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
  </p:notesMasterIdLst>
  <p:sldIdLst>
    <p:sldId id="257" r:id="rId3"/>
    <p:sldId id="258" r:id="rId4"/>
  </p:sldIdLst>
  <p:sldSz cx="9144000" cy="6858000" type="screen4x3"/>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fld id="{8B45AEF4-DA23-47F9-BD45-7EA350ABB8C2}" type="datetimeFigureOut">
              <a:rPr lang="en-US" smtClean="0"/>
              <a:t>6/19/2009</a:t>
            </a:fl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a:normAutofit/>
          </a:bodyPr>
          <a:lstStyle/>
          <a:p>
            <a:pPr lvl="0"/>
            <a:r>
              <a:t>ickclay otay edithay astermay exttay esstylay</a:t>
            </a:r>
          </a:p>
          <a:p>
            <a:pPr lvl="1"/>
            <a:r>
              <a:t>econdsay evellay</a:t>
            </a:r>
          </a:p>
          <a:p>
            <a:pPr lvl="2"/>
            <a:r>
              <a:t>irdthay evellay</a:t>
            </a:r>
          </a:p>
          <a:p>
            <a:pPr lvl="3"/>
            <a:r>
              <a:t>ourthfay evellay</a:t>
            </a:r>
          </a:p>
          <a:p>
            <a:pPr lvl="4"/>
            <a:r>
              <a:t>ifthfay evellay</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fld id="{6EE76F95-2229-4054-A8E7-FA7917E9F055}" type="slidenum">
              <a:rPr lang="en-US" smtClean="0"/>
              <a:t>‹#›</a:t>
            </a:fl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a:cs typeface="Aharoni" pitchFamily="2" charset="-79"/>
              </a:rPr>
              <a:t>ugmirepay</a:t>
            </a:r>
            <a:r>
              <a:t> asway ahay </a:t>
            </a:r>
            <a:r>
              <a:rPr>
                <a:solidFill>
                  <a:srgbClr val="FF0000"/>
                </a:solidFill>
              </a:rPr>
              <a:t>inglethornday</a:t>
            </a:r>
            <a:r>
              <a:t>.</a:t>
            </a:r>
          </a:p>
        </p:txBody>
      </p:sp>
      <p:sp>
        <p:nvSpPr>
          <p:cNvPr id="4" name="Slide Number Placeholder 3"/>
          <p:cNvSpPr>
            <a:spLocks noGrp="1"/>
          </p:cNvSpPr>
          <p:nvPr>
            <p:ph type="sldNum" sz="quarter" idx="10"/>
          </p:nvPr>
        </p:nvSpPr>
        <p:spPr/>
        <p:txBody>
          <a:bodyPr/>
          <a:lstStyle/>
          <a:p>
            <a:fld id="{6EE76F95-2229-4054-A8E7-FA7917E9F055}" type="slidenum">
              <a:rPr lang="en-US" smtClean="0"/>
              <a:t>1</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odooMaster">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ickclay otay edithay astermay ubtitlesay estylay</a:t>
            </a:r>
          </a:p>
        </p:txBody>
      </p:sp>
      <p:sp>
        <p:nvSpPr>
          <p:cNvPr id="4" name="Date Placeholder 3"/>
          <p:cNvSpPr>
            <a:spLocks noGrp="1"/>
          </p:cNvSpPr>
          <p:nvPr>
            <p:ph type="dt" sz="half" idx="10"/>
          </p:nvPr>
        </p:nvSpPr>
        <p:spPr/>
        <p:txBody>
          <a:bodyPr/>
          <a:lstStyle/>
          <a:p>
            <a:fld id="{FF35F238-5613-4D71-9CE9-45A25A9B44A8}" type="datetimeFigureOut">
              <a:rPr lang="en-US" smtClean="0"/>
              <a:t>6/19/2009</a:t>
            </a:fld>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63EED49E-8D92-46A5-B071-A4922A08EA08}" type="slidenum">
              <a:rPr lang="en-US" smtClean="0"/>
              <a:t>‹#›</a:t>
            </a:fld>
          </a:p>
        </p:txBody>
      </p:sp>
      <p:sp>
        <p:nvSpPr>
          <p:cNvPr id="8" name="Text Placeholder 7"/>
          <p:cNvSpPr>
            <a:spLocks noGrp="1"/>
          </p:cNvSpPr>
          <p:nvPr>
            <p:ph type="body" sz="quarter" idx="13"/>
          </p:nvPr>
        </p:nvSpPr>
        <p:spPr>
          <a:xfrm>
            <a:off x="990600" y="685800"/>
            <a:ext cx="3886200" cy="1143000"/>
          </a:xfrm>
        </p:spPr>
        <p:txBody>
          <a:bodyPr/>
          <a:lstStyle/>
          <a:p>
            <a:pPr lvl="0"/>
            <a:r>
              <a:t>ickclay otay edithay astermay exttay esstylay</a:t>
            </a:r>
          </a:p>
          <a:p>
            <a:pPr lvl="1"/>
            <a:r>
              <a:t>econdsay evellay</a:t>
            </a:r>
          </a:p>
          <a:p>
            <a:pPr lvl="2"/>
            <a:r>
              <a:t>irdthay evellay</a:t>
            </a:r>
          </a:p>
          <a:p>
            <a:pPr lvl="3"/>
            <a:r>
              <a:t>ourthfay evellay</a:t>
            </a:r>
          </a:p>
          <a:p>
            <a:pPr lvl="4"/>
            <a:r>
              <a:t>ifthfay evellay</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5F238-5613-4D71-9CE9-45A25A9B44A8}" type="datetimeFigureOut">
              <a:rPr lang="en-US" smtClean="0"/>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5F238-5613-4D71-9CE9-45A25A9B44A8}" type="datetimeFigureOut">
              <a:rPr lang="en-US" smtClean="0"/>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35F238-5613-4D71-9CE9-45A25A9B44A8}" type="datetimeFigureOut">
              <a:rPr lang="en-US" smtClean="0"/>
              <a:t>6/19/2009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35F238-5613-4D71-9CE9-45A25A9B44A8}" type="datetimeFigureOut">
              <a:rPr lang="en-US" smtClean="0"/>
              <a:t>6/19/2009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35F238-5613-4D71-9CE9-45A25A9B44A8}" type="datetimeFigureOut">
              <a:rPr lang="en-US" smtClean="0"/>
              <a:t>6/19/2009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5F238-5613-4D71-9CE9-45A25A9B44A8}" type="datetimeFigureOut">
              <a:rPr lang="en-US" smtClean="0"/>
              <a:t>6/19/2009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35F238-5613-4D71-9CE9-45A25A9B44A8}" type="datetimeFigureOut">
              <a:rPr lang="en-US" smtClean="0"/>
              <a:t>6/19/2009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ickclay otay edithay astermay itletay estylay</a:t>
            </a:r>
          </a:p>
        </p:txBody>
      </p:sp>
      <p:sp>
        <p:nvSpPr>
          <p:cNvPr id="3" name="Content Placeholder 2"/>
          <p:cNvSpPr>
            <a:spLocks noGrp="1"/>
          </p:cNvSpPr>
          <p:nvPr>
            <p:ph idx="1"/>
          </p:nvPr>
        </p:nvSpPr>
        <p:spPr/>
        <p:txBody>
          <a:bodyPr/>
          <a:lstStyle/>
          <a:p>
            <a:pPr lvl="0"/>
            <a:r>
              <a:t>ickclay otay edithay astermay exttay esstylay</a:t>
            </a:r>
          </a:p>
          <a:p>
            <a:pPr lvl="1"/>
            <a:r>
              <a:t>econdsay evellay</a:t>
            </a:r>
          </a:p>
          <a:p>
            <a:pPr lvl="2"/>
            <a:r>
              <a:t>irdthay evellay</a:t>
            </a:r>
          </a:p>
          <a:p>
            <a:pPr lvl="3"/>
            <a:r>
              <a:t>ourthfay evellay</a:t>
            </a:r>
          </a:p>
          <a:p>
            <a:pPr lvl="4"/>
            <a:r>
              <a:t>ifthfay evellay</a:t>
            </a:r>
          </a:p>
        </p:txBody>
      </p:sp>
      <p:sp>
        <p:nvSpPr>
          <p:cNvPr id="4" name="Date Placeholder 3"/>
          <p:cNvSpPr>
            <a:spLocks noGrp="1"/>
          </p:cNvSpPr>
          <p:nvPr>
            <p:ph type="dt" sz="half" idx="10"/>
          </p:nvPr>
        </p:nvSpPr>
        <p:spPr/>
        <p:txBody>
          <a:bodyPr/>
          <a:lstStyle/>
          <a:p>
            <a:fld id="{1D8BD707-D9CF-40AE-B4C6-C98DA3205C09}" type="datetimeFigureOut">
              <a:rPr lang="en-US" smtClean="0"/>
              <a:t>6/19/2009</a:t>
            </a:fld>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6F15528-21DE-4FAA-801E-634DDDAF4B2B}" type="slidenum">
              <a:rPr lang="en-US" smtClean="0"/>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35F238-5613-4D71-9CE9-45A25A9B44A8}" type="datetimeFigureOut">
              <a:rPr lang="en-US" smtClean="0"/>
              <a:t>6/19/2009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5F238-5613-4D71-9CE9-45A25A9B44A8}" type="datetimeFigureOut">
              <a:rPr lang="en-US" smtClean="0"/>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35F238-5613-4D71-9CE9-45A25A9B44A8}" type="datetimeFigureOut">
              <a:rPr lang="en-US" smtClean="0"/>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ED49E-8D92-46A5-B071-A4922A08EA0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anchor="ctr">
            <a:normAutofit/>
          </a:bodyPr>
          <a:lstStyle/>
          <a:p>
            <a:r>
              <a:t>ickclay otay edithay astermay itletay estylay</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a:normAutofit/>
          </a:bodyPr>
          <a:lstStyle/>
          <a:p>
            <a:pPr lvl="0"/>
            <a:r>
              <a:t>ickclay otay edithay astermay exttay esstylay</a:t>
            </a:r>
          </a:p>
          <a:p>
            <a:pPr lvl="1"/>
            <a:r>
              <a:t>econdsay evellay</a:t>
            </a:r>
          </a:p>
          <a:p>
            <a:pPr lvl="2"/>
            <a:r>
              <a:t>irdthay evellay</a:t>
            </a:r>
          </a:p>
          <a:p>
            <a:pPr lvl="3"/>
            <a:r>
              <a:t>ourthfay evellay</a:t>
            </a:r>
          </a:p>
          <a:p>
            <a:pPr lvl="4"/>
            <a:r>
              <a:t>ifthfay evellay</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a:defRPr sz="1200">
                <a:solidFill>
                  <a:schemeClr val="tx1">
                    <a:tint val="75000"/>
                  </a:schemeClr>
                </a:solidFill>
              </a:defRPr>
            </a:lvl1pPr>
          </a:lstStyle>
          <a:p>
            <a:fld id="{1D8BD707-D9CF-40AE-B4C6-C98DA3205C09}" type="datetimeFigureOut">
              <a:rPr lang="en-US" smtClean="0"/>
              <a:t>6/19/2009</a:t>
            </a:fl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a:defRPr sz="1200">
                <a:solidFill>
                  <a:schemeClr val="tx1">
                    <a:tint val="75000"/>
                  </a:schemeClr>
                </a:solidFill>
              </a:defRPr>
            </a:lvl1pPr>
          </a:lstStyl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anchor="ctr"/>
          <a:lstStyle>
            <a:lvl1pPr algn="r">
              <a:defRPr sz="1200">
                <a:solidFill>
                  <a:schemeClr val="tx1">
                    <a:tint val="75000"/>
                  </a:schemeClr>
                </a:solidFill>
              </a:defRPr>
            </a:lvl1pPr>
          </a:lstStyle>
          <a:p>
            <a:fld id="{B6F15528-21DE-4FAA-801E-634DDDAF4B2B}" type="slidenum">
              <a:rPr lang="en-US" smtClean="0"/>
              <a:t>‹#›</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anchor="ctr">
            <a:normAutofit/>
          </a:bodyPr>
          <a:lstStyle/>
          <a:p>
            <a:r>
              <a:t>ickclay otay edithay astermay itletay estylay</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a:normAutofit/>
          </a:bodyPr>
          <a:lstStyle/>
          <a:p>
            <a:pPr lvl="0"/>
            <a:r>
              <a:t>ickclay otay edithay astermay exttay esstylay</a:t>
            </a:r>
          </a:p>
          <a:p>
            <a:pPr lvl="1"/>
            <a:r>
              <a:t>econdsay evellay</a:t>
            </a:r>
          </a:p>
          <a:p>
            <a:pPr lvl="2"/>
            <a:r>
              <a:t>irdthay evellay</a:t>
            </a:r>
          </a:p>
          <a:p>
            <a:pPr lvl="3"/>
            <a:r>
              <a:t>ourthfay evellay</a:t>
            </a:r>
          </a:p>
          <a:p>
            <a:pPr lvl="4"/>
            <a:r>
              <a:t>ifthfay evellay</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a:defRPr sz="1200">
                <a:solidFill>
                  <a:schemeClr val="tx1">
                    <a:tint val="75000"/>
                  </a:schemeClr>
                </a:solidFill>
              </a:defRPr>
            </a:lvl1pPr>
          </a:lstStyle>
          <a:p>
            <a:fld id="{FF35F238-5613-4D71-9CE9-45A25A9B44A8}" type="datetimeFigureOut">
              <a:rPr lang="en-US" smtClean="0"/>
              <a:t>6/19/2009</a:t>
            </a:fl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a:defRPr sz="1200">
                <a:solidFill>
                  <a:schemeClr val="tx1">
                    <a:tint val="75000"/>
                  </a:schemeClr>
                </a:solidFill>
              </a:defRPr>
            </a:lvl1pPr>
          </a:lstStyl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anchor="ctr"/>
          <a:lstStyle>
            <a:lvl1pPr algn="r">
              <a:defRPr sz="1200">
                <a:solidFill>
                  <a:schemeClr val="tx1">
                    <a:tint val="75000"/>
                  </a:schemeClr>
                </a:solidFill>
              </a:defRPr>
            </a:lvl1pPr>
          </a:lstStyle>
          <a:p>
            <a:fld id="{63EED49E-8D92-46A5-B071-A4922A08EA08}" type="slidenum">
              <a:rPr lang="en-US" smtClean="0"/>
              <a:t>‹#›</a:t>
            </a:fl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=andray()</a:t>
            </a:r>
          </a:p>
        </p:txBody>
      </p:sp>
      <p:sp>
        <p:nvSpPr>
          <p:cNvPr id="3" name="Content Placeholder 2"/>
          <p:cNvSpPr>
            <a:spLocks noGrp="1"/>
          </p:cNvSpPr>
          <p:nvPr>
            <p:ph idx="1"/>
          </p:nvPr>
        </p:nvSpPr>
        <p:spPr/>
        <p:txBody>
          <a:bodyPr>
            <a:normAutofit fontScale="70000" lnSpcReduction="20000"/>
          </a:bodyPr>
          <a:lstStyle/>
          <a:p>
            <a:pPr>
              <a:buNone/>
            </a:pPr>
            <a:r>
              <a:t>ethay uickqay </a:t>
            </a:r>
            <a:r>
              <a:rPr sz="1700">
                <a:latin typeface="Algerian" pitchFamily="82" charset="0"/>
                <a:cs typeface="Aharoni" pitchFamily="2" charset="-79"/>
              </a:rPr>
              <a:t>ownbray</a:t>
            </a:r>
            <a:r>
              <a:t> oxfay </a:t>
            </a:r>
            <a:r>
              <a:rPr b="1"/>
              <a:t>umpsjay</a:t>
            </a:r>
            <a:r>
              <a:t> overhay ethay </a:t>
            </a:r>
            <a:r>
              <a:rPr i="1"/>
              <a:t>azylay</a:t>
            </a:r>
            <a:r>
              <a:t> ogday. ethay </a:t>
            </a:r>
            <a:r>
              <a:rPr u="sng"/>
              <a:t>uickqay</a:t>
            </a:r>
            <a:r>
              <a:t> ownbray oxfay </a:t>
            </a:r>
            <a:r>
              <a:rPr>
                <a:effectLst>
                  <a:outerShdw blurRad="38100" dist="38100" dir="2700000" algn="tl">
                    <a:srgbClr val="000000">
                      <a:alpha val="43137"/>
                    </a:srgbClr>
                  </a:outerShdw>
                </a:effectLst>
              </a:rPr>
              <a:t>umpsjay </a:t>
            </a:r>
            <a:r>
              <a:t>overhay ethay azylay </a:t>
            </a:r>
            <a:r>
              <a:rPr sz="4000"/>
              <a:t>ogday</a:t>
            </a:r>
            <a:r>
              <a:t>. ethay uickqay ownbray oxfay umpsjay overhay ethay azylay ogday. ethay uickqay ownbray oxfay umpsjay overhay ethay azylay ogday. ethay uickqay ownbray oxfay umpsjay overhay ethay azylay ogday. </a:t>
            </a:r>
            <a:br>
              <a:rPr lang="fr-FR" dirty="0" smtClean="0"/>
            </a:br>
            <a:br>
              <a:rPr lang="fr-FR" dirty="0" smtClean="0"/>
            </a:br>
            <a:r>
              <a:t>ethay uickqay ownbray oxfay umpsjay overhay ethay azylay ogday. ethay uickqay ownbray oxfay umpsjay overhay ethay azylay ogday. ethay uickqay ownbray oxfay umpsjay overhay ethay azylay ogday. ethay uickqay ownbray oxfay umpsjay overhay ethay azylay ogday. ethay uickqay ownbray oxfay umpsjay overhay ethay azylay ogday. </a:t>
            </a:r>
            <a:br>
              <a:rPr lang="fr-FR" dirty="0" smtClean="0"/>
            </a:br>
            <a:br>
              <a:rPr lang="fr-FR" dirty="0" smtClean="0"/>
            </a:br>
            <a:r>
              <a:t>ethay uickqay ownbray oxfay umpsjay overhay ethay azylay ogday. ethay uickqay ownbray oxfay umpsjay overhay ethay azylay ogday. ethay uickqay ownbray oxfay umpsjay overhay ethay azylay ogday. ethay uickqay ownbray oxfay umpsjay overhay ethay azylay ogday. ethay uickqay ownbray oxfay umpsjay overhay ethay azylay ogday. </a:t>
            </a:r>
            <a:br>
              <a:rPr lang="fr-FR" dirty="0" smtClean="0"/>
            </a:b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t>ereeverwhay ouyay ogay, erethay ouyay arehay.</a:t>
            </a:r>
          </a:p>
        </p:txBody>
      </p:sp>
      <p:sp>
        <p:nvSpPr>
          <p:cNvPr id="5" name="Text Placeholder 4"/>
          <p:cNvSpPr>
            <a:spLocks noGrp="1"/>
          </p:cNvSpPr>
          <p:nvPr>
            <p:ph type="body" sz="quarter" idx="13"/>
          </p:nvPr>
        </p:nvSpPr>
        <p:spPr>
          <a:xfrm>
            <a:off x="990600" y="685800"/>
            <a:ext cx="3886200" cy="2819400"/>
          </a:xfrm>
        </p:spPr>
        <p:txBody>
          <a:bodyPr>
            <a:normAutofit lnSpcReduction="10000"/>
          </a:bodyPr>
          <a:lstStyle/>
          <a:p>
            <a:r>
              <a:t>inklebeincray</a:t>
            </a:r>
          </a:p>
          <a:p>
            <a:r>
              <a:t>Essennichtshay</a:t>
            </a:r>
          </a:p>
          <a:p>
            <a:pPr lvl="1"/>
            <a:r>
              <a:t>orpenglay</a:t>
            </a:r>
          </a:p>
          <a:p>
            <a:pPr lvl="2"/>
            <a:r>
              <a:t>oissenstray</a:t>
            </a:r>
          </a:p>
          <a:p>
            <a:pPr lvl="3"/>
            <a:r>
              <a:t>inkenplay</a:t>
            </a:r>
          </a:p>
          <a:p>
            <a:pPr lvl="4"/>
            <a:r>
              <a:t>upengray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73</Words>
  <Application>Microsoft Office PowerPoint</Application>
  <PresentationFormat>On-screen Show (4:3)</PresentationFormat>
  <Paragraphs>11</Paragraphs>
  <Slides>2</Slides>
  <Notes>1</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Office Theme</vt:lpstr>
      <vt:lpstr>Custom Design</vt:lpstr>
      <vt:lpstr>=rand()</vt:lpstr>
      <vt:lpstr>Slide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ongermannay ogiclay</dc:title>
  <dc:subject>estingtay ahay astermay andhay otesnay</dc:subject>
  <dc:creator>artholomewbay</dc:creator>
  <cp:keywords>orpenglay</cp:keywords>
  <cp:lastModifiedBy>HIGINBOTHAMDW</cp:lastModifiedBy>
  <cp:revision>9</cp:revision>
  <dcterms:created xsi:type="dcterms:W3CDTF">2006-08-16T00:00:00Z</dcterms:created>
  <dcterms:modified xsi:type="dcterms:W3CDTF">2009-06-20T00:00:37Z</dcterms:modified>
  <cp:category>uchmay Adohay abouthay othingnay</cp:category>
  <cp:contentStatus>Unknownhay</cp:contentStatus>
</cp:coreProperties>
</file>