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t>ideslay astermay 2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ickclay otay edithay astermay ubtitlesay estylay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05F-6270-024E-857F-56696AA10B1B}" type="datetimeFigureOut">
              <a:rPr lang="en-US" smtClean="0"/>
              <a:t>6/22/15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E675-7EB2-EE48-9DB3-61C00551D6A9}" type="slidenum">
              <a:rPr lang="en-US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50073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05F-6270-024E-857F-56696AA10B1B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E675-7EB2-EE48-9DB3-61C00551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05F-6270-024E-857F-56696AA10B1B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E675-7EB2-EE48-9DB3-61C00551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7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t>ideslay astermay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ickclay otay edithay astermay exttay esstylay</a:t>
            </a:r>
          </a:p>
          <a:p>
            <a:pPr lvl="1"/>
            <a:r>
              <a:t>econdsay evellay</a:t>
            </a:r>
          </a:p>
          <a:p>
            <a:pPr lvl="2"/>
            <a:r>
              <a:t>irdthay evellay</a:t>
            </a:r>
          </a:p>
          <a:p>
            <a:pPr lvl="3"/>
            <a:r>
              <a:t>ourthfay evellay</a:t>
            </a:r>
          </a:p>
          <a:p>
            <a:pPr lvl="4"/>
            <a:r>
              <a:t>ifthfay evellay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05F-6270-024E-857F-56696AA10B1B}" type="datetimeFigureOut">
              <a:rPr lang="en-US" smtClean="0"/>
              <a:t>6/22/15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E675-7EB2-EE48-9DB3-61C00551D6A9}" type="slidenum">
              <a:rPr lang="en-US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90717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Slide master 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05F-6270-024E-857F-56696AA10B1B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E675-7EB2-EE48-9DB3-61C00551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1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05F-6270-024E-857F-56696AA10B1B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E675-7EB2-EE48-9DB3-61C00551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05F-6270-024E-857F-56696AA10B1B}" type="datetimeFigureOut">
              <a:rPr lang="en-US" smtClean="0"/>
              <a:t>6/22/15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E675-7EB2-EE48-9DB3-61C00551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05F-6270-024E-857F-56696AA10B1B}" type="datetimeFigureOut">
              <a:rPr lang="en-US" smtClean="0"/>
              <a:t>6/22/15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E675-7EB2-EE48-9DB3-61C00551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7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05F-6270-024E-857F-56696AA10B1B}" type="datetimeFigureOut">
              <a:rPr lang="en-US" smtClean="0"/>
              <a:t>6/22/15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E675-7EB2-EE48-9DB3-61C00551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05F-6270-024E-857F-56696AA10B1B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E675-7EB2-EE48-9DB3-61C00551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2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05F-6270-024E-857F-56696AA10B1B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E675-7EB2-EE48-9DB3-61C00551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1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ideslay astermay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ickclay otay edithay astermay exttay esstylay</a:t>
            </a:r>
          </a:p>
          <a:p>
            <a:pPr lvl="1"/>
            <a:r>
              <a:t>econdsay evellay</a:t>
            </a:r>
          </a:p>
          <a:p>
            <a:pPr lvl="2"/>
            <a:r>
              <a:t>irdthay evellay</a:t>
            </a:r>
          </a:p>
          <a:p>
            <a:pPr lvl="3"/>
            <a:r>
              <a:t>ourthfay evellay</a:t>
            </a:r>
          </a:p>
          <a:p>
            <a:pPr lvl="4"/>
            <a:r>
              <a:t>ifthfay evellay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E005F-6270-024E-857F-56696AA10B1B}" type="datetimeFigureOut">
              <a:rPr lang="en-US" smtClean="0"/>
              <a:t>6/22/15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DE675-7EB2-EE48-9DB3-61C00551D6A9}" type="slidenum">
              <a:rPr lang="en-US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54416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ubtitlesay</a:t>
            </a:r>
          </a:p>
        </p:txBody>
      </p:sp>
    </p:spTree>
    <p:extLst>
      <p:ext uri="{BB962C8B-B14F-4D97-AF65-F5344CB8AC3E}">
        <p14:creationId xmlns:p14="http://schemas.microsoft.com/office/powerpoint/2010/main" val="71879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  <p:extLst>
      <p:ext uri="{BB962C8B-B14F-4D97-AF65-F5344CB8AC3E}">
        <p14:creationId xmlns:p14="http://schemas.microsoft.com/office/powerpoint/2010/main" val="191392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Macintosh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Spartan Software,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owerPointpay esentationpray</dc:title>
  <dc:creator>asechay ingleytay</dc:creator>
  <cp:lastModifiedBy>Chase Tingley</cp:lastModifiedBy>
  <cp:revision>3</cp:revision>
  <dcterms:created xsi:type="dcterms:W3CDTF">2015-06-23T03:23:33Z</dcterms:created>
  <dcterms:modified xsi:type="dcterms:W3CDTF">2015-06-23T03:26:54Z</dcterms:modified>
</cp:coreProperties>
</file>