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80625" cy="567055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318" y="-96"/>
      </p:cViewPr>
      <p:guideLst>
        <p:guide orient="horz" pos="178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 sz="4400" spc="-1">
                <a:latin typeface="Arial"/>
              </a:defRPr>
            </a:pPr>
            <a: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3200" spc="-1">
                <a:latin typeface="Arial"/>
              </a:defRPr>
            </a:pPr>
            <a: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defRPr sz="2800" spc="-1">
                <a:latin typeface="Arial"/>
              </a:defRPr>
            </a:pPr>
            <a: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400" spc="-1">
                <a:latin typeface="Arial"/>
              </a:defRPr>
            </a:pPr>
            <a: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defRPr sz="2000" spc="-1">
                <a:latin typeface="Arial"/>
              </a:defRPr>
            </a:pPr>
            <a: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000" spc="-1">
                <a:latin typeface="Arial"/>
              </a:defRPr>
            </a:pPr>
            <a: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000" spc="-1">
                <a:latin typeface="Arial"/>
              </a:defRPr>
            </a:pPr>
            <a: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000" spc="-1">
                <a:latin typeface="Arial"/>
              </a:defRPr>
            </a:pPr>
            <a: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defRPr sz="1400" spc="-1">
                <a:latin typeface="Times New Roman"/>
              </a:defRPr>
            </a:pPr>
            <a: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defRPr sz="1400" spc="-1">
                <a:latin typeface="Times New Roman"/>
              </a:defRPr>
            </a:pPr>
            <a: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EAB67BA2-3B08-478F-B200-3A080907E288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defRPr sz="4400" spc="-1">
                <a:latin typeface="Arial"/>
              </a:defRPr>
            </a:pPr>
            <a:r>
              <a:t>Default slide title</a:t>
            </a:r>
            <a:endParaRPr sz="4400" b="0" strike="noStrike" spc="-1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defRPr sz="3200" spc="-1">
                <a:latin typeface="Arial"/>
              </a:defRPr>
            </a:pPr>
            <a:r>
              <a:t>Default sub title</a:t>
            </a:r>
            <a:endParaRPr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Default title 2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t>Default sub title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latin typeface="+mj-lt"/>
              </a:defRPr>
            </a:pPr>
            <a:r>
              <a:t>Default title 3 with  </a:t>
            </a:r>
            <a:r>
              <a:rPr b="1"/>
              <a:t>bold  and </a:t>
            </a:r>
            <a:r>
              <a:rPr b="1" i="1"/>
              <a:t>italic</a:t>
            </a:r>
            <a:endParaRPr b="1" i="1">
              <a:latin typeface="+mj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t>Default sub title 3 with </a:t>
            </a:r>
            <a:r>
              <a:rPr b="1"/>
              <a:t>bold and </a:t>
            </a:r>
            <a:r>
              <a:rPr b="1" i="1"/>
              <a:t>italic</a:t>
            </a:r>
            <a:endParaRPr b="1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Bold title and </a:t>
            </a:r>
            <a:r>
              <a:rPr i="1"/>
              <a:t>italic</a:t>
            </a:r>
            <a:endParaRPr b="1" i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>
              <a:defRPr b="1"/>
            </a:pPr>
            <a:r>
              <a:t>Bold sub title and </a:t>
            </a:r>
            <a:r>
              <a:rPr i="1"/>
              <a:t>italic</a:t>
            </a:r>
            <a:endParaRPr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37</Words>
  <Application>Microsoft Office PowerPoint</Application>
  <PresentationFormat>Произвольный</PresentationFormat>
  <Paragraphs>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Office Theme</vt:lpstr>
      <vt:lpstr>Слайд 1</vt:lpstr>
      <vt:lpstr>Default title 2</vt:lpstr>
      <vt:lpstr>Default title 3 with  bold  and italic</vt:lpstr>
      <vt:lpstr>Bold title and italic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 </cp:lastModifiedBy>
  <cp:revision>3</cp:revision>
  <dcterms:created xsi:type="dcterms:W3CDTF">2019-03-04T11:17:12Z</dcterms:created>
  <dcterms:modified xsi:type="dcterms:W3CDTF">2019-03-20T17:14:21Z</dcterms:modified>
  <dc:language>en-US</dc:language>
</cp:coreProperties>
</file>