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A2DC-3DB0-42FF-A8DF-F9E43538A0A7}" type="datetimeFigureOut">
              <a:rPr lang="en-US" smtClean="0"/>
              <a:t>4/1/2019</a:t>
            </a:fld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02C2-7FE6-406D-BE8A-38BEC9935667}" type="slidenum">
              <a:rPr lang="en-US" smtClean="0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A2DC-3DB0-42FF-A8DF-F9E43538A0A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02C2-7FE6-406D-BE8A-38BEC99356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A2DC-3DB0-42FF-A8DF-F9E43538A0A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02C2-7FE6-406D-BE8A-38BEC99356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A2DC-3DB0-42FF-A8DF-F9E43538A0A7}" type="datetimeFigureOut">
              <a:rPr lang="en-US" smtClean="0"/>
              <a:t>4/1/2019</a:t>
            </a:fld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02C2-7FE6-406D-BE8A-38BEC9935667}" type="slidenum">
              <a:rPr lang="en-US" smtClean="0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A2DC-3DB0-42FF-A8DF-F9E43538A0A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02C2-7FE6-406D-BE8A-38BEC99356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A2DC-3DB0-42FF-A8DF-F9E43538A0A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02C2-7FE6-406D-BE8A-38BEC99356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A2DC-3DB0-42FF-A8DF-F9E43538A0A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02C2-7FE6-406D-BE8A-38BEC99356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A2DC-3DB0-42FF-A8DF-F9E43538A0A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02C2-7FE6-406D-BE8A-38BEC99356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A2DC-3DB0-42FF-A8DF-F9E43538A0A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02C2-7FE6-406D-BE8A-38BEC99356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A2DC-3DB0-42FF-A8DF-F9E43538A0A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02C2-7FE6-406D-BE8A-38BEC99356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A2DC-3DB0-42FF-A8DF-F9E43538A0A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702C2-7FE6-406D-BE8A-38BEC99356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CA2DC-3DB0-42FF-A8DF-F9E43538A0A7}" type="datetimeFigureOut">
              <a:rPr lang="en-US" smtClean="0"/>
              <a:t>4/1/2019</a:t>
            </a:fld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702C2-7FE6-406D-BE8A-38BEC9935667}" type="slidenum">
              <a:rPr lang="en-US" smtClean="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Default slide title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Default sub 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Default title with </a:t>
            </a:r>
            <a:r>
              <a:rPr b="1"/>
              <a:t>bold and </a:t>
            </a:r>
            <a:r>
              <a:rPr b="1" i="1"/>
              <a:t>italic</a:t>
            </a:r>
            <a:endParaRPr b="1" i="1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Default text with </a:t>
            </a:r>
            <a:r>
              <a:rPr b="1"/>
              <a:t>bold and </a:t>
            </a:r>
            <a:r>
              <a:rPr b="1" i="1"/>
              <a:t>italic</a:t>
            </a:r>
            <a:endParaRPr b="1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Bold title and </a:t>
            </a:r>
            <a:r>
              <a:rPr i="1"/>
              <a:t>italic</a:t>
            </a:r>
            <a:endParaRPr b="1" i="1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Bold text and </a:t>
            </a:r>
            <a:r>
              <a:rPr i="1"/>
              <a:t>italic</a:t>
            </a:r>
            <a:endParaRPr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</Words>
  <Application>Microsoft Office PowerPoint</Application>
  <PresentationFormat>Экран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Default slide title</vt:lpstr>
      <vt:lpstr>Default title with bold and italic</vt:lpstr>
      <vt:lpstr>Bold title and italic</vt:lpstr>
    </vt:vector>
  </TitlesOfParts>
  <Company>RL-TEAM.NET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slide title</dc:title>
  <dc:creator>User</dc:creator>
  <cp:lastModifiedBy> </cp:lastModifiedBy>
  <cp:revision>1</cp:revision>
  <dcterms:created xsi:type="dcterms:W3CDTF">2019-04-01T12:05:32Z</dcterms:created>
  <dcterms:modified xsi:type="dcterms:W3CDTF">2019-04-01T12:10:39Z</dcterms:modified>
</cp:coreProperties>
</file>