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defRPr sz="4400" spc="-1">
                <a:latin typeface="Arial"/>
              </a:defRPr>
            </a:pPr>
            <a:r>
              <a:t>Click to edit the title text format</a:t>
            </a:r>
            <a:endParaRPr b="0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 spc="-1">
                <a:latin typeface="Arial"/>
              </a:defRPr>
            </a:pPr>
            <a:r>
              <a:t>Click to edit the outline text format</a:t>
            </a:r>
            <a:endParaRPr b="0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800" spc="-1">
                <a:latin typeface="Arial"/>
              </a:defRPr>
            </a:pPr>
            <a:r>
              <a:t>Second Outline Level</a:t>
            </a:r>
            <a:endParaRPr b="0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400" spc="-1">
                <a:latin typeface="Arial"/>
              </a:defRPr>
            </a:pPr>
            <a:r>
              <a:t>Third Outline Level</a:t>
            </a:r>
            <a:endParaRPr b="0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000" spc="-1">
                <a:latin typeface="Arial"/>
              </a:defRPr>
            </a:pPr>
            <a:r>
              <a:t>Fourth Outline Level</a:t>
            </a:r>
            <a:endParaRPr b="0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Fifth Outline Level</a:t>
            </a:r>
            <a:endParaRPr b="0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Sixth Outline Level</a:t>
            </a:r>
            <a:endParaRPr b="0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Seventh Outline Level</a:t>
            </a:r>
            <a:endParaRPr b="0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defRPr sz="1400" spc="-1">
                <a:latin typeface="Times New Roman"/>
              </a:defRPr>
            </a:pPr>
            <a:r>
              <a:t>&lt;date/time&gt;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defRPr sz="1400" spc="-1">
                <a:latin typeface="Times New Roman"/>
              </a:defRPr>
            </a:pPr>
            <a:r>
              <a:t>&lt;footer&gt;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E6BB3F6-6BD6-4085-A6EC-826635E0B9D7}" type="slidenum">
              <a:rPr b="0" lang="en-GB" sz="1400" spc="-1" strike="noStrike">
                <a:latin typeface="Times New Roman"/>
              </a:rPr>
              <a:t>&lt;number&gt;</a:t>
            </a:fld>
            <a:endParaRPr b="0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defRPr sz="4400" spc="-1">
                <a:latin typeface="Arial"/>
              </a:defRPr>
            </a:pPr>
            <a:r>
              <a:t>Default title</a:t>
            </a:r>
            <a:endParaRPr b="0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defRPr sz="3200" spc="-1">
                <a:latin typeface="Arial"/>
              </a:defRPr>
            </a:pPr>
            <a:r>
              <a:t>Default text</a:t>
            </a:r>
            <a:endParaRPr b="0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defRPr sz="4400" spc="-1">
                <a:latin typeface="Arial"/>
              </a:defRPr>
            </a:pPr>
            <a:r>
              <a:t>Default title with </a:t>
            </a:r>
            <a:r>
              <a:rPr b="1"/>
              <a:t>bold and </a:t>
            </a:r>
            <a:r>
              <a:rPr b="1" i="1"/>
              <a:t>italic</a:t>
            </a:r>
            <a:endParaRPr b="0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 spc="-1">
                <a:latin typeface="Arial"/>
              </a:defRPr>
            </a:pPr>
            <a:r>
              <a:t>Default text with </a:t>
            </a:r>
            <a:r>
              <a:rPr b="1"/>
              <a:t>bold and </a:t>
            </a:r>
            <a:r>
              <a:rPr b="1" i="1"/>
              <a:t>italic</a:t>
            </a:r>
            <a:endParaRPr b="0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defRPr b="1" sz="4400" spc="-1">
                <a:latin typeface="Arial"/>
              </a:defRPr>
            </a:pPr>
            <a:r>
              <a:t>Bold title and </a:t>
            </a:r>
            <a:r>
              <a:rPr i="1"/>
              <a:t>italic</a:t>
            </a:r>
            <a:endParaRPr b="1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b="1" sz="3200" spc="-1">
                <a:latin typeface="Arial"/>
              </a:defRPr>
            </a:pPr>
            <a:r>
              <a:t>Bold text and </a:t>
            </a:r>
            <a:r>
              <a:rPr i="1"/>
              <a:t>italic</a:t>
            </a:r>
            <a:endParaRPr b="1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2019-03-20T19:14:55Z</dcterms:created>
  <dc:creator/>
  <dc:description/>
  <dc:language>en-GB</dc:language>
  <cp:lastModifiedBy/>
  <dcterms:modified xsi:type="dcterms:W3CDTF">2019-03-20T19:18:16Z</dcterms:modified>
  <cp:revision>1</cp:revision>
  <dc:subject/>
  <dc:title/>
</cp:coreProperties>
</file>