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sz="4400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sz="3200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defRPr sz="4400">
                <a:latin typeface="Arial"/>
              </a:defRPr>
            </a:pPr>
            <a:r>
              <a:t>Click to edit the title text format</a:t>
            </a:r>
            <a:endParaRPr b="0" sz="4400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3200">
                <a:latin typeface="Arial"/>
              </a:defRPr>
            </a:pPr>
            <a:r>
              <a:t>Click to edit the outline text format</a:t>
            </a:r>
            <a:endParaRPr b="0" sz="3200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800">
                <a:latin typeface="Arial"/>
              </a:defRPr>
            </a:pPr>
            <a:r>
              <a:t>Second Outline Level</a:t>
            </a:r>
            <a:endParaRPr b="0" sz="2800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400">
                <a:latin typeface="Arial"/>
              </a:defRPr>
            </a:pPr>
            <a:r>
              <a:t>Third Outline Level</a:t>
            </a:r>
            <a:endParaRPr b="0" sz="2400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000">
                <a:latin typeface="Arial"/>
              </a:defRPr>
            </a:pPr>
            <a:r>
              <a:t>Fourth Outline Level</a:t>
            </a:r>
            <a:endParaRPr b="0" sz="2000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latin typeface="Arial"/>
              </a:defRPr>
            </a:pPr>
            <a:r>
              <a:t>Fifth Outline Level</a:t>
            </a:r>
            <a:endParaRPr b="0" sz="2000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latin typeface="Arial"/>
              </a:defRPr>
            </a:pPr>
            <a:r>
              <a:t>Sixth Outline Level</a:t>
            </a:r>
            <a:endParaRPr b="0" sz="2000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>
                <a:latin typeface="Arial"/>
              </a:defRPr>
            </a:pPr>
            <a:r>
              <a:t>Seventh Outline Level</a:t>
            </a:r>
            <a:endParaRPr b="0" sz="2000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>
              <a:defRPr sz="1400">
                <a:latin typeface="Times New Roman"/>
              </a:defRPr>
            </a:pPr>
            <a:r>
              <a:t>&lt;date/time&gt;</a:t>
            </a:r>
            <a:endParaRPr b="0" sz="1400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>
              <a:defRPr sz="1400">
                <a:latin typeface="Times New Roman"/>
              </a:defRPr>
            </a:pPr>
            <a:r>
              <a:t>&lt;footer&gt;</a:t>
            </a:r>
            <a:endParaRPr b="0" sz="1400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AB67BA2-3B08-478F-B200-3A080907E288}" type="slidenum">
              <a:rPr b="0" lang="en-US" sz="1400" spc="-1" strike="noStrike">
                <a:latin typeface="Times New Roman"/>
              </a:rPr>
              <a:t>&lt;number&gt;</a:t>
            </a:fld>
            <a:endParaRPr b="0" sz="1400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224790" y="7483652"/>
            <a:ext cx="2333625" cy="124393"/>
          </a:xfrm>
          <a:prstGeom prst="rect">
            <a:avLst/>
          </a:prstGeom>
        </p:spPr>
        <p:txBody>
          <a:bodyPr vert="horz" wrap="square" lIns="0" tIns="127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pPr>
            <a:r>
              <a:t>first/last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2019-03-04T11:17:12Z</dcterms:created>
  <dc:creator/>
  <dc:description/>
  <dc:language>en-US</dc:language>
  <cp:lastModifiedBy/>
  <dcterms:modified xsi:type="dcterms:W3CDTF">2019-03-04T11:17:30Z</dcterms:modified>
  <cp:revision>1</cp:revision>
  <dc:subject/>
  <dc:title/>
</cp:coreProperties>
</file>