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71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79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78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itelmasterformattay urchday ickenklay earbeitenbay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extmasterformattay earbeitenbay</a:t>
            </a:r>
          </a:p>
          <a:p>
            <a:pPr lvl="1"/>
            <a:r>
              <a:t>eitezway Ebenehay</a:t>
            </a:r>
          </a:p>
          <a:p>
            <a:pPr lvl="2"/>
            <a:r>
              <a:t>ittedray Ebenehay</a:t>
            </a:r>
          </a:p>
          <a:p>
            <a:pPr lvl="3"/>
            <a:r>
              <a:t>iertevay Ebenehay</a:t>
            </a:r>
          </a:p>
          <a:p>
            <a:pPr lvl="4"/>
            <a:r>
              <a:t>ünftefay Ebenehay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</a:p>
        </p:txBody>
      </p:sp>
    </p:spTree>
    <p:extLst>
      <p:ext uri="{BB962C8B-B14F-4D97-AF65-F5344CB8AC3E}">
        <p14:creationId xmlns:p14="http://schemas.microsoft.com/office/powerpoint/2010/main" val="152981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31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20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50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5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52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24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16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itelmasterformattay urchday ickenklay earbeitenbay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extmasterformattay earbeitenbay</a:t>
            </a:r>
          </a:p>
          <a:p>
            <a:pPr lvl="1"/>
            <a:r>
              <a:t>eitezway Ebenehay</a:t>
            </a:r>
          </a:p>
          <a:p>
            <a:pPr lvl="2"/>
            <a:r>
              <a:t>ittedray Ebenehay</a:t>
            </a:r>
          </a:p>
          <a:p>
            <a:pPr lvl="3"/>
            <a:r>
              <a:t>iertevay Ebenehay</a:t>
            </a:r>
          </a:p>
          <a:p>
            <a:pPr lvl="4"/>
            <a:r>
              <a:t>ünftefay Ebenehay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EC7B-71AA-4E74-8E03-07B467C40517}" type="datetimeFigureOut">
              <a:rPr lang="de-DE" smtClean="0"/>
              <a:t>28.04.2015</a:t>
            </a:fld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CEA8-C605-458E-9680-ABCCE2641988}" type="slidenum">
              <a:rPr lang="de-DE" smtClean="0"/>
              <a:t>‹Nr.›</a:t>
            </a:fld>
          </a:p>
        </p:txBody>
      </p:sp>
    </p:spTree>
    <p:extLst>
      <p:ext uri="{BB962C8B-B14F-4D97-AF65-F5344CB8AC3E}">
        <p14:creationId xmlns:p14="http://schemas.microsoft.com/office/powerpoint/2010/main" val="377531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iteltay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exttay itmay einemhay</a:t>
            </a:r>
            <a:r>
              <a:br/>
              <a:t>oftLineBreaksay.</a:t>
            </a:r>
          </a:p>
          <a:p>
            <a:r>
              <a:t>exttay itmay einemhay unktpay.</a:t>
            </a:r>
            <a:r>
              <a:br/>
              <a:t>Undhay einemhay slbay.</a:t>
            </a:r>
          </a:p>
          <a:p>
            <a:r>
              <a:t>exttay itmay einemhay unktpay.</a:t>
            </a:r>
            <a:r>
              <a:br/>
              <a:t>einbuchstabenklay undhay slbay.</a:t>
            </a:r>
          </a:p>
        </p:txBody>
      </p:sp>
    </p:spTree>
    <p:extLst>
      <p:ext uri="{BB962C8B-B14F-4D97-AF65-F5344CB8AC3E}">
        <p14:creationId xmlns:p14="http://schemas.microsoft.com/office/powerpoint/2010/main" val="264967791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Titel</vt:lpstr>
    </vt:vector>
  </TitlesOfParts>
  <Company>24t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iteltay</dc:title>
  <dc:creator>onjasay arrerkay</dc:creator>
  <cp:lastModifiedBy>Sonja Karrer</cp:lastModifiedBy>
  <cp:revision>1</cp:revision>
  <dcterms:created xsi:type="dcterms:W3CDTF">2015-04-28T09:23:25Z</dcterms:created>
  <dcterms:modified xsi:type="dcterms:W3CDTF">2015-04-28T09:29:41Z</dcterms:modified>
</cp:coreProperties>
</file>