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</a:p>
        </p:txBody>
      </p:sp>
      <p:sp>
        <p:nvSpPr>
          <p:cNvPr id="7" name="Textfeld 6"/>
          <p:cNvSpPr txBox="1"/>
          <p:nvPr userDrawn="1"/>
        </p:nvSpPr>
        <p:spPr>
          <a:xfrm>
            <a:off x="255494" y="522328"/>
            <a:ext cx="253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extboxtay onhay ayoutlay 1</a:t>
            </a:r>
          </a:p>
        </p:txBody>
      </p:sp>
    </p:spTree>
    <p:extLst>
      <p:ext uri="{BB962C8B-B14F-4D97-AF65-F5344CB8AC3E}">
        <p14:creationId xmlns:p14="http://schemas.microsoft.com/office/powerpoint/2010/main" val="239016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82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7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69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AB79-D750-40D6-AA13-BB7B1324EC4B}" type="datetimeFigureOut">
              <a:rPr lang="de-DE" smtClean="0"/>
              <a:t>16.11.2016</a:t>
            </a:fld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8A81-1CB9-4CB3-A9B1-CB22696D5496}" type="slidenum">
              <a:rPr lang="de-DE" smtClean="0"/>
              <a:t>‹Nr.›</a:t>
            </a:fld>
          </a:p>
        </p:txBody>
      </p:sp>
      <p:sp>
        <p:nvSpPr>
          <p:cNvPr id="7" name="Textfeld 6"/>
          <p:cNvSpPr txBox="1"/>
          <p:nvPr userDrawn="1"/>
        </p:nvSpPr>
        <p:spPr>
          <a:xfrm>
            <a:off x="259976" y="180459"/>
            <a:ext cx="2483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extboxtay onhay astermay</a:t>
            </a:r>
          </a:p>
        </p:txBody>
      </p:sp>
    </p:spTree>
    <p:extLst>
      <p:ext uri="{BB962C8B-B14F-4D97-AF65-F5344CB8AC3E}">
        <p14:creationId xmlns:p14="http://schemas.microsoft.com/office/powerpoint/2010/main" val="27467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myay itletay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myay ubtitlesay</a:t>
            </a:r>
          </a:p>
        </p:txBody>
      </p:sp>
    </p:spTree>
    <p:extLst>
      <p:ext uri="{BB962C8B-B14F-4D97-AF65-F5344CB8AC3E}">
        <p14:creationId xmlns:p14="http://schemas.microsoft.com/office/powerpoint/2010/main" val="13152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title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myay itletay</dc:title>
  <dc:creator>istopherchray udenneccay</dc:creator>
  <cp:lastModifiedBy>Christopher Cudennec</cp:lastModifiedBy>
  <cp:revision>1</cp:revision>
  <dcterms:created xsi:type="dcterms:W3CDTF">2016-11-16T15:24:39Z</dcterms:created>
  <dcterms:modified xsi:type="dcterms:W3CDTF">2016-11-16T15:26:11Z</dcterms:modified>
</cp:coreProperties>
</file>