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09" d="100"/>
          <a:sy n="109" d="100"/>
        </p:scale>
        <p:origin x="4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1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57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47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26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4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45A6-8118-4A04-BF66-DAD5CBF3B5B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55"/>
          <a:stretch/>
        </p:blipFill>
        <p:spPr>
          <a:xfrm>
            <a:off x="4743420" y="2198483"/>
            <a:ext cx="3909963" cy="2073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101" y="131000"/>
            <a:ext cx="5557067" cy="704850"/>
          </a:xfrm>
        </p:spPr>
        <p:txBody>
          <a:bodyPr>
            <a:normAutofit fontScale="90000"/>
          </a:bodyPr>
          <a:lstStyle/>
          <a:p>
            <a:r>
              <a:rPr lang="en-US" dirty="0"/>
              <a:t>Log in with FB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3002027"/>
            <a:ext cx="5486400" cy="1159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7" y="4133685"/>
            <a:ext cx="7995472" cy="606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6876" y="1018103"/>
            <a:ext cx="4888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Add library  “ Facebook SDK for PHP”.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9292" y="1428518"/>
            <a:ext cx="5575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 </a:t>
            </a:r>
            <a:r>
              <a:rPr lang="en-US" dirty="0" smtClean="0"/>
              <a:t> Create </a:t>
            </a:r>
            <a:r>
              <a:rPr lang="en-US" dirty="0" smtClean="0"/>
              <a:t>an app in developers.facebook.com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9292" y="1838933"/>
            <a:ext cx="5788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  Create Application instance by ID and secret code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487399"/>
            <a:ext cx="4571999" cy="2066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4043"/>
            <a:ext cx="3713037" cy="10899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6200" y="4899929"/>
            <a:ext cx="7771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4.   In </a:t>
            </a:r>
            <a:r>
              <a:rPr lang="en-US" dirty="0"/>
              <a:t>callback URL ,analyze the response and retrieve user </a:t>
            </a:r>
            <a:r>
              <a:rPr lang="en-US" dirty="0" smtClean="0"/>
              <a:t>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84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3429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846890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546</TotalTime>
  <Words>38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Log in with FB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Home1</dc:creator>
  <cp:lastModifiedBy>ipd</cp:lastModifiedBy>
  <cp:revision>11</cp:revision>
  <dcterms:created xsi:type="dcterms:W3CDTF">2017-11-16T19:54:56Z</dcterms:created>
  <dcterms:modified xsi:type="dcterms:W3CDTF">2017-11-17T17:29:02Z</dcterms:modified>
</cp:coreProperties>
</file>