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0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45A6-8118-4A04-BF66-DAD5CBF3B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2454-BA70-4EE4-BC94-3B006BA8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5"/>
          <a:stretch/>
        </p:blipFill>
        <p:spPr>
          <a:xfrm>
            <a:off x="2342346" y="1676400"/>
            <a:ext cx="3909963" cy="2073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3505200" cy="704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in with FB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31732"/>
            <a:ext cx="5486400" cy="1159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8" y="5638800"/>
            <a:ext cx="7995472" cy="606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600" y="838200"/>
            <a:ext cx="402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Add library  “ Facebook SDK for PHP”.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35241" y="1207532"/>
            <a:ext cx="445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 Create an app in developers.facebook.com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35241" y="3962400"/>
            <a:ext cx="5788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  Create Application instance by ID and secret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8415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3429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8468908" cy="838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891224"/>
            <a:ext cx="4571999" cy="2066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9" y="1108200"/>
            <a:ext cx="3713037" cy="108995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4770" y="457200"/>
            <a:ext cx="8448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B4F56"/>
                </a:solidFill>
                <a:effectLst/>
                <a:latin typeface="Arial" pitchFamily="34" charset="0"/>
                <a:ea typeface="-apple-system"/>
                <a:cs typeface="Arial" pitchFamily="34" charset="0"/>
              </a:rPr>
              <a:t>   In callback URL ,analyze the response and retrieve user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4B4F56"/>
                </a:solidFill>
                <a:effectLst/>
                <a:latin typeface="Arial" pitchFamily="34" charset="0"/>
                <a:ea typeface="-apple-system"/>
                <a:cs typeface="Arial" pitchFamily="34" charset="0"/>
              </a:rPr>
              <a:t> data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B4F56"/>
              </a:solidFill>
              <a:effectLst/>
              <a:latin typeface="Arial" pitchFamily="34" charset="0"/>
              <a:ea typeface="-apple-system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Log in with FB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Home1</dc:creator>
  <cp:lastModifiedBy>Home1</cp:lastModifiedBy>
  <cp:revision>7</cp:revision>
  <dcterms:created xsi:type="dcterms:W3CDTF">2017-11-16T19:54:56Z</dcterms:created>
  <dcterms:modified xsi:type="dcterms:W3CDTF">2017-11-17T03:54:29Z</dcterms:modified>
</cp:coreProperties>
</file>