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51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09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62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91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60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64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0789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31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44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54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47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3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80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24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2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6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7059D2-3230-4219-A949-C3C60EDE3B3D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609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693" y="1661964"/>
            <a:ext cx="9440034" cy="1828801"/>
          </a:xfrm>
        </p:spPr>
        <p:txBody>
          <a:bodyPr/>
          <a:lstStyle/>
          <a:p>
            <a:r>
              <a:rPr lang="hu-HU" dirty="0"/>
              <a:t>JavaScript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0693" y="4176383"/>
            <a:ext cx="9440034" cy="47182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AutoShape 4" descr="Képtalálat a következőre: „javascript története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0" name="Picture 6" descr="JavaScript –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727" y="331283"/>
            <a:ext cx="1103070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523539"/>
            <a:ext cx="10353762" cy="970450"/>
          </a:xfrm>
        </p:spPr>
        <p:txBody>
          <a:bodyPr/>
          <a:lstStyle/>
          <a:p>
            <a:pPr algn="l"/>
            <a:r>
              <a:rPr lang="hu-HU" dirty="0" err="1" smtClean="0"/>
              <a:t>Brendan</a:t>
            </a:r>
            <a:r>
              <a:rPr lang="hu-HU" dirty="0" smtClean="0"/>
              <a:t> </a:t>
            </a:r>
            <a:r>
              <a:rPr lang="hu-HU" dirty="0" err="1" smtClean="0"/>
              <a:t>Eich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Ameriaki</a:t>
            </a:r>
            <a:r>
              <a:rPr lang="hu-HU" dirty="0"/>
              <a:t> </a:t>
            </a:r>
            <a:r>
              <a:rPr lang="hu-HU" dirty="0" smtClean="0"/>
              <a:t>állampolgár</a:t>
            </a:r>
          </a:p>
          <a:p>
            <a:r>
              <a:rPr lang="hu-HU" dirty="0" err="1" smtClean="0"/>
              <a:t>Brave</a:t>
            </a:r>
            <a:r>
              <a:rPr lang="hu-HU" dirty="0" smtClean="0"/>
              <a:t> vezérigazgatója</a:t>
            </a:r>
          </a:p>
          <a:p>
            <a:r>
              <a:rPr lang="hu-HU" dirty="0" err="1" smtClean="0"/>
              <a:t>Mozilla</a:t>
            </a:r>
            <a:r>
              <a:rPr lang="hu-HU" dirty="0" smtClean="0"/>
              <a:t> társalapítója</a:t>
            </a:r>
            <a:endParaRPr lang="hu-HU" dirty="0"/>
          </a:p>
        </p:txBody>
      </p:sp>
      <p:pic>
        <p:nvPicPr>
          <p:cNvPr id="2052" name="Picture 4" descr="Brendan Eich –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25" y="1290917"/>
            <a:ext cx="3273949" cy="32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Szerepe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effectLst/>
              </a:rPr>
              <a:t> Nincs </a:t>
            </a:r>
            <a:r>
              <a:rPr lang="hu-HU" dirty="0">
                <a:effectLst/>
              </a:rPr>
              <a:t>köze </a:t>
            </a:r>
            <a:r>
              <a:rPr lang="hu-HU" dirty="0" smtClean="0">
                <a:effectLst/>
              </a:rPr>
              <a:t>a </a:t>
            </a:r>
            <a:r>
              <a:rPr lang="hu-HU" dirty="0">
                <a:effectLst/>
              </a:rPr>
              <a:t>Java-hoz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72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30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28</TotalTime>
  <Words>16</Words>
  <Application>Microsoft Office PowerPoint</Application>
  <PresentationFormat>Szélesvásznú</PresentationFormat>
  <Paragraphs>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Calisto MT</vt:lpstr>
      <vt:lpstr>Trebuchet MS</vt:lpstr>
      <vt:lpstr>Wingdings 2</vt:lpstr>
      <vt:lpstr>Pala</vt:lpstr>
      <vt:lpstr>JavaScript</vt:lpstr>
      <vt:lpstr>Brendan Eich</vt:lpstr>
      <vt:lpstr>Szerepe</vt:lpstr>
      <vt:lpstr>PowerPoint-bemutató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Mihó André Dominik</dc:creator>
  <cp:lastModifiedBy>Mihó André Dominik</cp:lastModifiedBy>
  <cp:revision>4</cp:revision>
  <dcterms:created xsi:type="dcterms:W3CDTF">2022-09-14T06:15:21Z</dcterms:created>
  <dcterms:modified xsi:type="dcterms:W3CDTF">2022-09-14T06:43:35Z</dcterms:modified>
</cp:coreProperties>
</file>