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ó André Dominik" initials="MAD" lastIdx="1" clrIdx="0">
    <p:extLst>
      <p:ext uri="{19B8F6BF-5375-455C-9EA6-DF929625EA0E}">
        <p15:presenceInfo xmlns:p15="http://schemas.microsoft.com/office/powerpoint/2012/main" userId="Mihó André Domi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60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78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3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4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7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0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2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7059D2-3230-4219-A949-C3C60EDE3B3D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0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balazs.hu/javascript.html" TargetMode="External"/><Relationship Id="rId2" Type="http://schemas.openxmlformats.org/officeDocument/2006/relationships/hyperlink" Target="https://hu.wikipedia.org/wiki/JavaScri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661964"/>
            <a:ext cx="9440034" cy="1828801"/>
          </a:xfrm>
        </p:spPr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4176383"/>
            <a:ext cx="9440034" cy="47182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AutoShape 4" descr="Képtalálat a következőre: „javascript történet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0" name="Picture 6" descr="JavaScript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331283"/>
            <a:ext cx="1103070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23539"/>
            <a:ext cx="10353762" cy="970450"/>
          </a:xfrm>
        </p:spPr>
        <p:txBody>
          <a:bodyPr/>
          <a:lstStyle/>
          <a:p>
            <a:pPr algn="l"/>
            <a:r>
              <a:rPr lang="hu-HU" dirty="0" err="1" smtClean="0"/>
              <a:t>Brendan</a:t>
            </a:r>
            <a:r>
              <a:rPr lang="hu-HU" dirty="0" smtClean="0"/>
              <a:t> </a:t>
            </a:r>
            <a:r>
              <a:rPr lang="hu-HU" dirty="0" err="1" smtClean="0"/>
              <a:t>Eich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Ameriaki</a:t>
            </a:r>
            <a:r>
              <a:rPr lang="hu-HU" dirty="0"/>
              <a:t> </a:t>
            </a:r>
            <a:r>
              <a:rPr lang="hu-HU" dirty="0" smtClean="0"/>
              <a:t>állampolgár</a:t>
            </a:r>
          </a:p>
          <a:p>
            <a:r>
              <a:rPr lang="hu-HU" dirty="0" err="1" smtClean="0"/>
              <a:t>Brave</a:t>
            </a:r>
            <a:r>
              <a:rPr lang="hu-HU" dirty="0" smtClean="0"/>
              <a:t> vezérigazgatója</a:t>
            </a:r>
          </a:p>
          <a:p>
            <a:r>
              <a:rPr lang="hu-HU" dirty="0" err="1" smtClean="0"/>
              <a:t>Mozilla</a:t>
            </a:r>
            <a:r>
              <a:rPr lang="hu-HU" dirty="0" smtClean="0"/>
              <a:t> társalapítója</a:t>
            </a:r>
            <a:endParaRPr lang="hu-HU" dirty="0"/>
          </a:p>
        </p:txBody>
      </p:sp>
      <p:pic>
        <p:nvPicPr>
          <p:cNvPr id="2052" name="Picture 4" descr="Brendan Eich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608" y="523539"/>
            <a:ext cx="3273949" cy="32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Szerepe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Programozási nyelv</a:t>
            </a:r>
          </a:p>
          <a:p>
            <a:r>
              <a:rPr lang="hu-HU" dirty="0" smtClean="0"/>
              <a:t>Weboldalakon elterjedten használják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00" y="0"/>
            <a:ext cx="4210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Mire képes a JavaScript?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definiálás</a:t>
            </a:r>
          </a:p>
          <a:p>
            <a:r>
              <a:rPr lang="hu-HU" dirty="0" smtClean="0"/>
              <a:t>Saját osztály létrehozása</a:t>
            </a:r>
          </a:p>
          <a:p>
            <a:r>
              <a:rPr lang="hu-HU" dirty="0" smtClean="0"/>
              <a:t>Érték tárolása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V8 JavaScript-motor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Ennek köszönheti </a:t>
            </a:r>
            <a:r>
              <a:rPr lang="hu-HU" dirty="0" err="1" smtClean="0"/>
              <a:t>chrome</a:t>
            </a:r>
            <a:r>
              <a:rPr lang="hu-HU" dirty="0" smtClean="0"/>
              <a:t> a hírességét mint böngésző</a:t>
            </a:r>
          </a:p>
          <a:p>
            <a:r>
              <a:rPr lang="hu-HU" dirty="0" smtClean="0"/>
              <a:t>Mai napig leggyorsabb </a:t>
            </a:r>
            <a:r>
              <a:rPr lang="hu-HU" dirty="0" err="1" smtClean="0"/>
              <a:t>javascript</a:t>
            </a:r>
            <a:r>
              <a:rPr lang="hu-HU" dirty="0" smtClean="0"/>
              <a:t> motor</a:t>
            </a:r>
          </a:p>
          <a:p>
            <a:endParaRPr lang="hu-HU" dirty="0"/>
          </a:p>
        </p:txBody>
      </p:sp>
      <p:pic>
        <p:nvPicPr>
          <p:cNvPr id="1026" name="Picture 2" descr="V8 JavaScript-motor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71" y="323197"/>
            <a:ext cx="2818504" cy="28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hu.wikipedia.org/wiki/JavaScript</a:t>
            </a:r>
            <a:endParaRPr lang="hu-HU" dirty="0" smtClean="0"/>
          </a:p>
          <a:p>
            <a:r>
              <a:rPr lang="hu-HU">
                <a:hlinkClick r:id="rId3"/>
              </a:rPr>
              <a:t>https://</a:t>
            </a:r>
            <a:r>
              <a:rPr lang="hu-HU" smtClean="0">
                <a:hlinkClick r:id="rId3"/>
              </a:rPr>
              <a:t>matebalazs.hu/javascript.html</a:t>
            </a:r>
            <a:endParaRPr lang="hu-HU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0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112</TotalTime>
  <Words>51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Trebuchet MS</vt:lpstr>
      <vt:lpstr>Wingdings 2</vt:lpstr>
      <vt:lpstr>Pala</vt:lpstr>
      <vt:lpstr>JavaScript</vt:lpstr>
      <vt:lpstr>Brendan Eich</vt:lpstr>
      <vt:lpstr>Szerepe</vt:lpstr>
      <vt:lpstr>Mire képes a JavaScript?</vt:lpstr>
      <vt:lpstr>V8 JavaScript-motor</vt:lpstr>
      <vt:lpstr>Források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Mihó André Dominik</dc:creator>
  <cp:lastModifiedBy>Mihó André Dominik</cp:lastModifiedBy>
  <cp:revision>12</cp:revision>
  <dcterms:created xsi:type="dcterms:W3CDTF">2022-09-14T06:15:21Z</dcterms:created>
  <dcterms:modified xsi:type="dcterms:W3CDTF">2022-09-21T06:44:19Z</dcterms:modified>
</cp:coreProperties>
</file>