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6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ija.si/o-slovenski-policiji/statistika/prometna-varno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Analiza prometa v 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>
                <a:hlinkClick r:id="rId2"/>
              </a:rPr>
              <a:t>https://www.policija.si/o-slovenski-policiji/statistika/prometna-varnost</a:t>
            </a:r>
            <a:r>
              <a:rPr lang="sl-SI" sz="1600" dirty="0"/>
              <a:t>, (link do podatkov)</a:t>
            </a:r>
          </a:p>
          <a:p>
            <a:pPr>
              <a:buFontTx/>
              <a:buChar char="-"/>
            </a:pPr>
            <a:r>
              <a:rPr lang="sl-SI" sz="1600" dirty="0"/>
              <a:t>Podatke o nesrečah smo uporabili za analizo nesreč, </a:t>
            </a:r>
            <a:r>
              <a:rPr lang="en-US" sz="1600" dirty="0"/>
              <a:t>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sl-SI" sz="1600" dirty="0"/>
              <a:t>Prometne nesreče: .</a:t>
            </a:r>
            <a:r>
              <a:rPr lang="sl-SI" sz="1600" dirty="0" err="1"/>
              <a:t>csv</a:t>
            </a:r>
            <a:r>
              <a:rPr lang="sl-SI" sz="1600" dirty="0"/>
              <a:t>, 35 atributov, </a:t>
            </a: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endParaRPr lang="sl-SI" sz="1600" dirty="0"/>
          </a:p>
          <a:p>
            <a:pPr>
              <a:buFontTx/>
              <a:buChar char="-"/>
            </a:pPr>
            <a:r>
              <a:rPr lang="sl-SI" sz="1600" dirty="0"/>
              <a:t>(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r>
              <a:rPr lang="sl-SI" sz="1600" dirty="0"/>
              <a:t>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Uporaba seznamov in slovarjev v programskem jeziku </a:t>
            </a:r>
            <a:r>
              <a:rPr lang="sl-SI" sz="1600" dirty="0" err="1"/>
              <a:t>Python</a:t>
            </a:r>
            <a:r>
              <a:rPr lang="sl-SI" sz="1600" dirty="0"/>
              <a:t>, (</a:t>
            </a: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  <a:r>
              <a:rPr lang="sl-SI" sz="1600" dirty="0"/>
              <a:t>)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Analizirati vzroke in okoliščine, ki največkrat privedejo do prometnih nesreč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Žan Koren Kern</a:t>
            </a:r>
            <a:endParaRPr lang="en-US" dirty="0"/>
          </a:p>
          <a:p>
            <a:r>
              <a:rPr lang="sl-SI" dirty="0"/>
              <a:t>Luka Rus</a:t>
            </a:r>
            <a:endParaRPr lang="en-US" dirty="0"/>
          </a:p>
          <a:p>
            <a:r>
              <a:rPr lang="sl-SI"/>
              <a:t>Miha Markočič</a:t>
            </a:r>
            <a:endParaRPr lang="en-US" dirty="0"/>
          </a:p>
          <a:p>
            <a:r>
              <a:rPr lang="en-US" dirty="0"/>
              <a:t>Ime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Na prvo vprašanje bomo odgovorili tako, da bomo primerjali podatke iz leta 2020 ter podatke iz leta 2010, nato pa prikazali, kaj smo v prometu že izboljšali za manj prometnih nesreč in kaj bi lahko še izboljšali.</a:t>
            </a: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Dosedanji rezultati pri analizi prometnih nesreč so drugačni kot smo pričakovali. Velik problem so neuporaba varnostnega pasu in vožnja pod vplivom alkohola</a:t>
            </a:r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058EE3E1-5EAB-BF4C-9A55-A8C44AA8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ECD036E7-CA5F-0D4C-A8E1-982EC6B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249</Words>
  <Application>Microsoft Office PowerPoint</Application>
  <PresentationFormat>On-screen Show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prometa v Sloveniji</vt:lpstr>
      <vt:lpstr>PowerPoint Presentation</vt:lpstr>
      <vt:lpstr>Dodatna prosojnica za rezultate oz. odprta vprašanja (če potrebno)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Luka Rus</cp:lastModifiedBy>
  <cp:revision>26</cp:revision>
  <dcterms:created xsi:type="dcterms:W3CDTF">2020-04-03T06:53:29Z</dcterms:created>
  <dcterms:modified xsi:type="dcterms:W3CDTF">2021-04-06T20:06:47Z</dcterms:modified>
</cp:coreProperties>
</file>