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258" r:id="rId3"/>
    <p:sldId id="259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4"/>
    <p:restoredTop sz="94694"/>
  </p:normalViewPr>
  <p:slideViewPr>
    <p:cSldViewPr snapToGrid="0" snapToObjects="1">
      <p:cViewPr varScale="1">
        <p:scale>
          <a:sx n="204" d="100"/>
          <a:sy n="204" d="100"/>
        </p:scale>
        <p:origin x="68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DD3D8B-F941-7A44-B495-413DB63A30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PR, 2019-2020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2B23EC-11DF-5B40-9B28-3E40FA681C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B7431-2289-5947-8194-0CFC384CFC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D1D374-B28A-3D41-A294-73C33793DB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9AA9A-0116-BE47-8880-25F32F2DB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88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PR, 2019-2020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47C52-DF7F-F947-B704-F0BAD17B1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139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26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7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91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73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82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93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3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88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51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68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0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92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licija.si/o-slovenski-policiji/statistika/prometna-varnost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9C146EC-635D-434E-871A-999618A61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57" y="73152"/>
            <a:ext cx="2300583" cy="2228849"/>
          </a:xfrm>
          <a:ln>
            <a:solidFill>
              <a:schemeClr val="tx1"/>
            </a:solidFill>
          </a:ln>
        </p:spPr>
        <p:txBody>
          <a:bodyPr anchor="t">
            <a:normAutofit/>
          </a:bodyPr>
          <a:lstStyle/>
          <a:p>
            <a:r>
              <a:rPr lang="sl-SI" dirty="0"/>
              <a:t>Analiza prometa v Sloveniji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FDA8A2-4269-E344-ADF2-94E0D8305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6953" y="73152"/>
            <a:ext cx="6610190" cy="472744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err="1"/>
              <a:t>Podatki</a:t>
            </a:r>
            <a:endParaRPr lang="en-US" sz="1600" b="1" dirty="0"/>
          </a:p>
          <a:p>
            <a:pPr>
              <a:buFontTx/>
              <a:buChar char="-"/>
            </a:pPr>
            <a:r>
              <a:rPr lang="sl-SI" sz="1600" dirty="0">
                <a:hlinkClick r:id="rId2"/>
              </a:rPr>
              <a:t>https://www.policija.si/o-slovenski-policiji/statistika/prometna-varnost</a:t>
            </a:r>
            <a:r>
              <a:rPr lang="sl-SI" sz="1600" dirty="0"/>
              <a:t>, (link do podatkov)</a:t>
            </a:r>
          </a:p>
          <a:p>
            <a:pPr>
              <a:buFontTx/>
              <a:buChar char="-"/>
            </a:pPr>
            <a:r>
              <a:rPr lang="sl-SI" sz="1600" dirty="0"/>
              <a:t>Podatke o nesrečah smo uporabili za analizo nesreč, </a:t>
            </a:r>
            <a:r>
              <a:rPr lang="en-US" sz="1600" dirty="0"/>
              <a:t>(</a:t>
            </a:r>
            <a:r>
              <a:rPr lang="en-US" sz="1600" dirty="0" err="1"/>
              <a:t>zakaj</a:t>
            </a:r>
            <a:r>
              <a:rPr lang="en-US" sz="1600" dirty="0"/>
              <a:t> so </a:t>
            </a:r>
            <a:r>
              <a:rPr lang="en-US" sz="1600" dirty="0" err="1"/>
              <a:t>jih</a:t>
            </a:r>
            <a:r>
              <a:rPr lang="en-US" sz="1600" dirty="0"/>
              <a:t> </a:t>
            </a:r>
            <a:r>
              <a:rPr lang="en-US" sz="1600" dirty="0" err="1"/>
              <a:t>avtorji</a:t>
            </a:r>
            <a:r>
              <a:rPr lang="en-US" sz="1600" dirty="0"/>
              <a:t> </a:t>
            </a:r>
            <a:r>
              <a:rPr lang="en-US" sz="1600" dirty="0" err="1"/>
              <a:t>zbirali</a:t>
            </a:r>
            <a:r>
              <a:rPr lang="en-US" sz="1600" dirty="0"/>
              <a:t> oz. </a:t>
            </a:r>
            <a:r>
              <a:rPr lang="en-US" sz="1600" dirty="0" err="1"/>
              <a:t>uporabili</a:t>
            </a:r>
            <a:r>
              <a:rPr lang="en-US" sz="1600" dirty="0"/>
              <a:t>)</a:t>
            </a:r>
          </a:p>
          <a:p>
            <a:pPr>
              <a:buFontTx/>
              <a:buChar char="-"/>
            </a:pPr>
            <a:r>
              <a:rPr lang="sl-SI" sz="1600" dirty="0"/>
              <a:t>Prometne nesreče: .</a:t>
            </a:r>
            <a:r>
              <a:rPr lang="sl-SI" sz="1600" dirty="0" err="1"/>
              <a:t>csv</a:t>
            </a:r>
            <a:r>
              <a:rPr lang="sl-SI" sz="1600" dirty="0"/>
              <a:t>, 35 atributov, </a:t>
            </a:r>
            <a:r>
              <a:rPr lang="en-US" sz="1600" dirty="0"/>
              <a:t>tip </a:t>
            </a:r>
            <a:r>
              <a:rPr lang="en-US" sz="1600" dirty="0" err="1"/>
              <a:t>podatkov</a:t>
            </a:r>
            <a:r>
              <a:rPr lang="en-US" sz="1600" dirty="0"/>
              <a:t> in </a:t>
            </a:r>
            <a:r>
              <a:rPr lang="en-US" sz="1600" dirty="0" err="1"/>
              <a:t>obseg</a:t>
            </a:r>
            <a:r>
              <a:rPr lang="en-US" sz="1600" dirty="0"/>
              <a:t> </a:t>
            </a:r>
            <a:r>
              <a:rPr lang="en-US" sz="1600" dirty="0" err="1"/>
              <a:t>podatkov</a:t>
            </a:r>
            <a:endParaRPr lang="sl-SI" sz="1600" dirty="0"/>
          </a:p>
          <a:p>
            <a:pPr>
              <a:buFontTx/>
              <a:buChar char="-"/>
            </a:pPr>
            <a:r>
              <a:rPr lang="sl-SI" sz="1600" dirty="0"/>
              <a:t>(</a:t>
            </a:r>
            <a:r>
              <a:rPr lang="en-US" sz="1600" dirty="0" err="1"/>
              <a:t>število</a:t>
            </a:r>
            <a:r>
              <a:rPr lang="en-US" sz="1600" dirty="0"/>
              <a:t> </a:t>
            </a:r>
            <a:r>
              <a:rPr lang="en-US" sz="1600" dirty="0" err="1"/>
              <a:t>manjkajočih</a:t>
            </a:r>
            <a:r>
              <a:rPr lang="en-US" sz="1600" dirty="0"/>
              <a:t> </a:t>
            </a:r>
            <a:r>
              <a:rPr lang="en-US" sz="1600" dirty="0" err="1"/>
              <a:t>zapisov</a:t>
            </a:r>
            <a:r>
              <a:rPr lang="en-US" sz="1600" dirty="0"/>
              <a:t>, </a:t>
            </a:r>
            <a:r>
              <a:rPr lang="en-US" sz="1600" dirty="0" err="1"/>
              <a:t>napak</a:t>
            </a:r>
            <a:r>
              <a:rPr lang="en-US" sz="1600" dirty="0"/>
              <a:t>, </a:t>
            </a:r>
            <a:r>
              <a:rPr lang="en-US" sz="1600" dirty="0" err="1"/>
              <a:t>druge</a:t>
            </a:r>
            <a:r>
              <a:rPr lang="en-US" sz="1600" dirty="0"/>
              <a:t> </a:t>
            </a:r>
            <a:r>
              <a:rPr lang="en-US" sz="1600" dirty="0" err="1"/>
              <a:t>težave</a:t>
            </a:r>
            <a:r>
              <a:rPr lang="sl-SI" sz="1600" dirty="0"/>
              <a:t>)</a:t>
            </a:r>
            <a:endParaRPr lang="en-US" sz="1600" dirty="0"/>
          </a:p>
          <a:p>
            <a:pPr>
              <a:buFontTx/>
              <a:buChar char="-"/>
            </a:pPr>
            <a:r>
              <a:rPr lang="sl-SI" sz="1600" dirty="0"/>
              <a:t>Uporaba seznamov in slovarjev v programskem jeziku </a:t>
            </a:r>
            <a:r>
              <a:rPr lang="sl-SI" sz="1600" dirty="0" err="1"/>
              <a:t>Python</a:t>
            </a:r>
            <a:r>
              <a:rPr lang="sl-SI" sz="1600" dirty="0"/>
              <a:t>, (</a:t>
            </a:r>
            <a:r>
              <a:rPr lang="en-US" sz="1600" dirty="0" err="1"/>
              <a:t>opis</a:t>
            </a:r>
            <a:r>
              <a:rPr lang="en-US" sz="1600" dirty="0"/>
              <a:t> </a:t>
            </a:r>
            <a:r>
              <a:rPr lang="en-US" sz="1600" dirty="0" err="1"/>
              <a:t>predprocesiranja</a:t>
            </a:r>
            <a:r>
              <a:rPr lang="en-US" sz="1600" dirty="0"/>
              <a:t>, da </a:t>
            </a:r>
            <a:r>
              <a:rPr lang="en-US" sz="1600" dirty="0" err="1"/>
              <a:t>postanejo</a:t>
            </a:r>
            <a:r>
              <a:rPr lang="en-US" sz="1600" dirty="0"/>
              <a:t> </a:t>
            </a:r>
            <a:r>
              <a:rPr lang="en-US" sz="1600" dirty="0" err="1"/>
              <a:t>podatki</a:t>
            </a:r>
            <a:r>
              <a:rPr lang="en-US" sz="1600" dirty="0"/>
              <a:t> “</a:t>
            </a:r>
            <a:r>
              <a:rPr lang="en-US" sz="1600" dirty="0" err="1"/>
              <a:t>uporabni</a:t>
            </a:r>
            <a:r>
              <a:rPr lang="en-US" sz="1600" dirty="0"/>
              <a:t>” (</a:t>
            </a:r>
            <a:r>
              <a:rPr lang="en-US" sz="1600" dirty="0" err="1"/>
              <a:t>pretvorbe</a:t>
            </a:r>
            <a:r>
              <a:rPr lang="en-US" sz="1600" dirty="0"/>
              <a:t>, </a:t>
            </a:r>
            <a:r>
              <a:rPr lang="en-US" sz="1600" dirty="0" err="1"/>
              <a:t>filtriranje</a:t>
            </a:r>
            <a:r>
              <a:rPr lang="en-US" sz="1600" dirty="0"/>
              <a:t>, </a:t>
            </a:r>
            <a:r>
              <a:rPr lang="en-US" sz="1600" dirty="0" err="1"/>
              <a:t>obravnava</a:t>
            </a:r>
            <a:r>
              <a:rPr lang="en-US" sz="1600" dirty="0"/>
              <a:t> </a:t>
            </a:r>
            <a:r>
              <a:rPr lang="en-US" sz="1600" dirty="0" err="1"/>
              <a:t>napak</a:t>
            </a:r>
            <a:r>
              <a:rPr lang="en-US" sz="1600" dirty="0"/>
              <a:t>…)</a:t>
            </a:r>
            <a:r>
              <a:rPr lang="sl-SI" sz="1600" dirty="0"/>
              <a:t>)</a:t>
            </a:r>
            <a:endParaRPr lang="en-US" sz="1600" dirty="0"/>
          </a:p>
          <a:p>
            <a:pPr>
              <a:buFontTx/>
              <a:buChar char="-"/>
            </a:pPr>
            <a:r>
              <a:rPr lang="en-US" sz="1600" dirty="0" err="1"/>
              <a:t>združevanje</a:t>
            </a:r>
            <a:r>
              <a:rPr lang="en-US" sz="1600" dirty="0"/>
              <a:t> </a:t>
            </a:r>
            <a:r>
              <a:rPr lang="en-US" sz="1600" dirty="0" err="1"/>
              <a:t>virov</a:t>
            </a:r>
            <a:endParaRPr lang="en-US" sz="1600" dirty="0"/>
          </a:p>
          <a:p>
            <a:pPr>
              <a:buFontTx/>
              <a:buChar char="-"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 err="1"/>
              <a:t>Glavna</a:t>
            </a:r>
            <a:r>
              <a:rPr lang="en-US" sz="1600" b="1" dirty="0"/>
              <a:t> </a:t>
            </a:r>
            <a:r>
              <a:rPr lang="en-US" sz="1600" b="1" dirty="0" err="1"/>
              <a:t>vprašanja</a:t>
            </a:r>
            <a:r>
              <a:rPr lang="en-US" sz="1600" b="1" dirty="0"/>
              <a:t>/</a:t>
            </a:r>
            <a:r>
              <a:rPr lang="en-US" sz="1600" b="1" dirty="0" err="1"/>
              <a:t>cilji</a:t>
            </a:r>
            <a:r>
              <a:rPr lang="en-US" sz="1600" b="1" dirty="0"/>
              <a:t> </a:t>
            </a:r>
            <a:r>
              <a:rPr lang="en-US" sz="1600" b="1" dirty="0" err="1"/>
              <a:t>podatkovnega</a:t>
            </a:r>
            <a:r>
              <a:rPr lang="en-US" sz="1600" b="1" dirty="0"/>
              <a:t> </a:t>
            </a:r>
            <a:r>
              <a:rPr lang="en-US" sz="1600" b="1" dirty="0" err="1"/>
              <a:t>rudarjenja</a:t>
            </a:r>
            <a:endParaRPr lang="en-US" sz="1600" b="1" dirty="0"/>
          </a:p>
          <a:p>
            <a:pPr>
              <a:buFontTx/>
              <a:buChar char="-"/>
            </a:pPr>
            <a:r>
              <a:rPr lang="sl-SI" sz="1600" dirty="0"/>
              <a:t>Analizirati vzroke in okoliščine, ki največkrat privedejo do prometnih nesreč</a:t>
            </a:r>
            <a:endParaRPr lang="en-US" sz="1600" dirty="0"/>
          </a:p>
          <a:p>
            <a:pPr>
              <a:buFontTx/>
              <a:buChar char="-"/>
            </a:pPr>
            <a:r>
              <a:rPr lang="en-US" sz="1600" dirty="0" err="1"/>
              <a:t>Vprašanje</a:t>
            </a:r>
            <a:r>
              <a:rPr lang="en-US" sz="1600" dirty="0"/>
              <a:t>/</a:t>
            </a:r>
            <a:r>
              <a:rPr lang="en-US" sz="1600" dirty="0" err="1"/>
              <a:t>Cilj</a:t>
            </a:r>
            <a:r>
              <a:rPr lang="en-US" sz="1600" dirty="0"/>
              <a:t> 2</a:t>
            </a:r>
          </a:p>
          <a:p>
            <a:pPr>
              <a:buFontTx/>
              <a:buChar char="-"/>
            </a:pPr>
            <a:r>
              <a:rPr lang="en-US" sz="1600" dirty="0" err="1"/>
              <a:t>Vprašanje</a:t>
            </a:r>
            <a:r>
              <a:rPr lang="en-US" sz="1600" dirty="0"/>
              <a:t>/</a:t>
            </a:r>
            <a:r>
              <a:rPr lang="en-US" sz="1600" dirty="0" err="1"/>
              <a:t>Cilj</a:t>
            </a:r>
            <a:r>
              <a:rPr lang="en-US" sz="1600" dirty="0"/>
              <a:t> 3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C06591-6F1C-3D47-A5E3-851DD4C33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57" y="2480808"/>
            <a:ext cx="2300583" cy="2319792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sl-SI" dirty="0"/>
              <a:t>Žan Koren Kern</a:t>
            </a:r>
            <a:endParaRPr lang="en-US" dirty="0"/>
          </a:p>
          <a:p>
            <a:r>
              <a:rPr lang="sl-SI" dirty="0"/>
              <a:t>Luka Rus</a:t>
            </a:r>
            <a:endParaRPr lang="en-US" dirty="0"/>
          </a:p>
          <a:p>
            <a:r>
              <a:rPr lang="sl-SI"/>
              <a:t>Miha Markočič</a:t>
            </a:r>
            <a:endParaRPr lang="en-US" dirty="0"/>
          </a:p>
          <a:p>
            <a:r>
              <a:rPr lang="en-US" dirty="0"/>
              <a:t>Ime </a:t>
            </a:r>
            <a:r>
              <a:rPr lang="en-US" dirty="0" err="1"/>
              <a:t>Priimek</a:t>
            </a:r>
            <a:r>
              <a:rPr lang="en-US" dirty="0"/>
              <a:t> </a:t>
            </a:r>
            <a:r>
              <a:rPr lang="en-US" dirty="0" err="1"/>
              <a:t>člana</a:t>
            </a:r>
            <a:r>
              <a:rPr lang="en-US" dirty="0"/>
              <a:t> 4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9DFD98F4-ADE1-F744-9B6A-400898849E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7 4. 2021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8312DDA-E7F7-8F45-A990-461B00087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PR20-21, </a:t>
            </a:r>
            <a:r>
              <a:rPr lang="en-US" dirty="0" err="1"/>
              <a:t>Vmesna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A786EEA-6C8C-664D-87E4-F9330A705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9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094EB-9AF8-C443-A38F-2140C80C7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765" y="589356"/>
            <a:ext cx="4403432" cy="417790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l-SI" sz="1600" dirty="0"/>
              <a:t>Na prvo vprašanje bomo odgovorili tako, da bomo primerjali podatke iz leta 2020 ter podatke iz leta 2010, nato pa prikazali, kaj smo v prometu že izboljšali za manj prometnih nesreč in kaj bi lahko še izboljšali.</a:t>
            </a:r>
            <a:endParaRPr lang="en-US" sz="1600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BFC9798E-C22A-6049-8D8E-80BEDDEA7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88962" y="589356"/>
            <a:ext cx="4462272" cy="417790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sl-SI" sz="1600" dirty="0"/>
              <a:t>Dosedanji rezultati pri analizi prometnih nesreč so drugačni kot smo pričakovali. Velik problem so neuporaba varnostnega pasu in vožnja pod vplivom alkohola</a:t>
            </a:r>
            <a:endParaRPr lang="en-US" sz="16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B3E59-9267-6242-BB44-A4EFF32E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PR20-21, </a:t>
            </a:r>
            <a:r>
              <a:rPr lang="en-US" dirty="0" err="1"/>
              <a:t>Vmesna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814E3-8963-334D-848C-E4EE0D7A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4343F5-9AFD-314A-B851-B4B16EF4AB6C}"/>
              </a:ext>
            </a:extLst>
          </p:cNvPr>
          <p:cNvSpPr txBox="1">
            <a:spLocks/>
          </p:cNvSpPr>
          <p:nvPr/>
        </p:nvSpPr>
        <p:spPr>
          <a:xfrm>
            <a:off x="92765" y="82696"/>
            <a:ext cx="440343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/>
              <a:t>Podroben</a:t>
            </a:r>
            <a:r>
              <a:rPr lang="en-US" sz="1600" b="1" dirty="0"/>
              <a:t> </a:t>
            </a:r>
            <a:r>
              <a:rPr lang="en-US" sz="1600" b="1" dirty="0" err="1"/>
              <a:t>opis</a:t>
            </a:r>
            <a:r>
              <a:rPr lang="en-US" sz="1600" b="1" dirty="0"/>
              <a:t> </a:t>
            </a:r>
            <a:r>
              <a:rPr lang="en-US" sz="1600" b="1" dirty="0" err="1"/>
              <a:t>ciljev</a:t>
            </a:r>
            <a:r>
              <a:rPr lang="en-US" sz="1600" b="1" dirty="0"/>
              <a:t> in </a:t>
            </a:r>
            <a:r>
              <a:rPr lang="en-US" sz="1600" b="1" dirty="0" err="1"/>
              <a:t>metod</a:t>
            </a:r>
            <a:endParaRPr lang="en-US" sz="1600" b="1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9F5A0B-66B3-574B-8ADF-47E9BEA982E5}"/>
              </a:ext>
            </a:extLst>
          </p:cNvPr>
          <p:cNvSpPr txBox="1">
            <a:spLocks/>
          </p:cNvSpPr>
          <p:nvPr/>
        </p:nvSpPr>
        <p:spPr>
          <a:xfrm>
            <a:off x="4572000" y="720327"/>
            <a:ext cx="4436828" cy="304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90225E6-F674-D74E-9E6E-25DF3C6A53B1}"/>
              </a:ext>
            </a:extLst>
          </p:cNvPr>
          <p:cNvSpPr txBox="1">
            <a:spLocks/>
          </p:cNvSpPr>
          <p:nvPr/>
        </p:nvSpPr>
        <p:spPr>
          <a:xfrm>
            <a:off x="4588962" y="82696"/>
            <a:ext cx="446227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 err="1"/>
              <a:t>Rezultati</a:t>
            </a:r>
            <a:r>
              <a:rPr lang="en-US" sz="1600" b="1" dirty="0"/>
              <a:t>/</a:t>
            </a:r>
            <a:r>
              <a:rPr lang="en-US" sz="1600" b="1" dirty="0" err="1"/>
              <a:t>dosedanje</a:t>
            </a:r>
            <a:r>
              <a:rPr lang="en-US" sz="1600" b="1" dirty="0"/>
              <a:t> </a:t>
            </a:r>
            <a:r>
              <a:rPr lang="en-US" sz="1600" b="1" dirty="0" err="1"/>
              <a:t>ugotovitve</a:t>
            </a:r>
            <a:r>
              <a:rPr lang="en-US" sz="1600" b="1" dirty="0"/>
              <a:t>/</a:t>
            </a:r>
            <a:r>
              <a:rPr lang="en-US" sz="1600" b="1" dirty="0" err="1"/>
              <a:t>odprta</a:t>
            </a:r>
            <a:r>
              <a:rPr lang="en-US" sz="1600" b="1" dirty="0"/>
              <a:t> </a:t>
            </a:r>
            <a:r>
              <a:rPr lang="en-US" sz="1600" b="1" dirty="0" err="1"/>
              <a:t>vprašanja</a:t>
            </a:r>
            <a:endParaRPr lang="en-US" sz="1600" b="1" dirty="0"/>
          </a:p>
        </p:txBody>
      </p:sp>
      <p:sp>
        <p:nvSpPr>
          <p:cNvPr id="10" name="Date Placeholder 11">
            <a:extLst>
              <a:ext uri="{FF2B5EF4-FFF2-40B4-BE49-F238E27FC236}">
                <a16:creationId xmlns:a16="http://schemas.microsoft.com/office/drawing/2014/main" id="{058EE3E1-5EAB-BF4C-9A55-A8C44AA86E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7 4. 2021</a:t>
            </a:r>
          </a:p>
        </p:txBody>
      </p:sp>
    </p:spTree>
    <p:extLst>
      <p:ext uri="{BB962C8B-B14F-4D97-AF65-F5344CB8AC3E}">
        <p14:creationId xmlns:p14="http://schemas.microsoft.com/office/powerpoint/2010/main" val="2633653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97-45F8-4B43-BA59-BC34FE1B6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" y="102394"/>
            <a:ext cx="8945218" cy="410942"/>
          </a:xfrm>
        </p:spPr>
        <p:txBody>
          <a:bodyPr>
            <a:normAutofit/>
          </a:bodyPr>
          <a:lstStyle/>
          <a:p>
            <a:r>
              <a:rPr lang="en-US" sz="1600" b="1" dirty="0" err="1">
                <a:latin typeface="+mn-lt"/>
              </a:rPr>
              <a:t>Dodatna</a:t>
            </a:r>
            <a:r>
              <a:rPr lang="en-US" sz="1600" b="1" dirty="0">
                <a:latin typeface="+mn-lt"/>
              </a:rPr>
              <a:t> </a:t>
            </a:r>
            <a:r>
              <a:rPr lang="en-US" sz="1600" b="1" dirty="0" err="1">
                <a:latin typeface="+mn-lt"/>
              </a:rPr>
              <a:t>prosojnica</a:t>
            </a:r>
            <a:r>
              <a:rPr lang="en-US" sz="1600" b="1" dirty="0">
                <a:latin typeface="+mn-lt"/>
              </a:rPr>
              <a:t> za </a:t>
            </a:r>
            <a:r>
              <a:rPr lang="en-US" sz="1600" b="1" dirty="0" err="1">
                <a:latin typeface="+mn-lt"/>
              </a:rPr>
              <a:t>rezultate</a:t>
            </a:r>
            <a:r>
              <a:rPr lang="en-US" sz="1600" b="1" dirty="0">
                <a:latin typeface="+mn-lt"/>
              </a:rPr>
              <a:t> oz. </a:t>
            </a:r>
            <a:r>
              <a:rPr lang="en-US" sz="1600" b="1" dirty="0" err="1">
                <a:latin typeface="+mn-lt"/>
              </a:rPr>
              <a:t>odprta</a:t>
            </a:r>
            <a:r>
              <a:rPr lang="en-US" sz="1600" b="1" dirty="0">
                <a:latin typeface="+mn-lt"/>
              </a:rPr>
              <a:t> </a:t>
            </a:r>
            <a:r>
              <a:rPr lang="en-US" sz="1600" b="1" dirty="0" err="1">
                <a:latin typeface="+mn-lt"/>
              </a:rPr>
              <a:t>vprašanja</a:t>
            </a:r>
            <a:r>
              <a:rPr lang="en-US" sz="1600" b="1" dirty="0">
                <a:latin typeface="+mn-lt"/>
              </a:rPr>
              <a:t> (</a:t>
            </a:r>
            <a:r>
              <a:rPr lang="en-US" sz="1600" b="1" dirty="0" err="1">
                <a:latin typeface="+mn-lt"/>
              </a:rPr>
              <a:t>če</a:t>
            </a:r>
            <a:r>
              <a:rPr lang="en-US" sz="1600" b="1" dirty="0">
                <a:latin typeface="+mn-lt"/>
              </a:rPr>
              <a:t> </a:t>
            </a:r>
            <a:r>
              <a:rPr lang="en-US" sz="1600" b="1" dirty="0" err="1">
                <a:latin typeface="+mn-lt"/>
              </a:rPr>
              <a:t>potrebno</a:t>
            </a:r>
            <a:r>
              <a:rPr lang="en-US" sz="1600" b="1" dirty="0">
                <a:latin typeface="+mn-lt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6DCB2-1C93-E142-85FE-F367FBA7E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92" y="513336"/>
            <a:ext cx="8945217" cy="425392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endParaRPr lang="en-US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E4283-53D1-064E-9B76-B5FA2C0EA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PR20-21, </a:t>
            </a:r>
            <a:r>
              <a:rPr lang="en-US" dirty="0" err="1"/>
              <a:t>Vmesna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A65B7-6F2E-D145-A02C-A24F07A61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3</a:t>
            </a:fld>
            <a:endParaRPr lang="en-US"/>
          </a:p>
        </p:txBody>
      </p:sp>
      <p:sp>
        <p:nvSpPr>
          <p:cNvPr id="7" name="Date Placeholder 11">
            <a:extLst>
              <a:ext uri="{FF2B5EF4-FFF2-40B4-BE49-F238E27FC236}">
                <a16:creationId xmlns:a16="http://schemas.microsoft.com/office/drawing/2014/main" id="{ECD036E7-CA5F-0D4C-A8E1-982EC6B0E6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7 4. 2021</a:t>
            </a:r>
          </a:p>
        </p:txBody>
      </p:sp>
    </p:spTree>
    <p:extLst>
      <p:ext uri="{BB962C8B-B14F-4D97-AF65-F5344CB8AC3E}">
        <p14:creationId xmlns:p14="http://schemas.microsoft.com/office/powerpoint/2010/main" val="3280023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249</Words>
  <Application>Microsoft Office PowerPoint</Application>
  <PresentationFormat>On-screen Show (16:9)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Analiza prometa v Sloveniji</vt:lpstr>
      <vt:lpstr>PowerPoint Presentation</vt:lpstr>
      <vt:lpstr>Dodatna prosojnica za rezultate oz. odprta vprašanja (če potrebno)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Naslov projekta naj bokratek, informativen in naj povzame bistvo projekta</dc:title>
  <dc:creator>Microsoft Office User</dc:creator>
  <cp:lastModifiedBy>Luka Rus</cp:lastModifiedBy>
  <cp:revision>26</cp:revision>
  <dcterms:created xsi:type="dcterms:W3CDTF">2020-04-03T06:53:29Z</dcterms:created>
  <dcterms:modified xsi:type="dcterms:W3CDTF">2021-04-06T20:08:09Z</dcterms:modified>
</cp:coreProperties>
</file>