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6" d="100"/>
          <a:sy n="66" d="100"/>
        </p:scale>
        <p:origin x="20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dirty="0"/>
              <a:t>Mindfulness in the Workplace: </a:t>
            </a:r>
            <a:r>
              <a:rPr lang="ja-JP" altLang="en-US" dirty="0"/>
              <a:t>　</a:t>
            </a:r>
            <a:r>
              <a:rPr dirty="0"/>
              <a:t> </a:t>
            </a:r>
            <a:r>
              <a:rPr lang="ja-JP" altLang="en-US" dirty="0"/>
              <a:t>　　</a:t>
            </a:r>
            <a:r>
              <a:rPr dirty="0"/>
              <a:t>Strategic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455" y="3669150"/>
            <a:ext cx="4293740" cy="806675"/>
          </a:xfrm>
        </p:spPr>
        <p:txBody>
          <a:bodyPr/>
          <a:lstStyle/>
          <a:p>
            <a:r>
              <a:rPr lang="en-US" altLang="ja-JP" dirty="0"/>
              <a:t>HR405 Miho Terahata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LinkedIn and U.S. Forest Service's mindfulness programs.</a:t>
            </a:r>
          </a:p>
          <a:p>
            <a:r>
              <a:t>LinkedIn emphasizes peer-to-peer learning and working environment enhancement.</a:t>
            </a:r>
          </a:p>
          <a:p>
            <a:r>
              <a:t>U.S. Forest Service uses Mindfulness-Based Stress Reduction for stress and well-being.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standard definition or measurement for mindfulness in workplaces.</a:t>
            </a:r>
          </a:p>
          <a:p>
            <a:r>
              <a:t>Challenges include program implementation, employee participation, and measuring ROI.</a:t>
            </a:r>
          </a:p>
          <a:p>
            <a:r>
              <a:t>Resistance from management and employees, lack of trained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universally accepted definitions and measurement methods for mindfulness.</a:t>
            </a:r>
          </a:p>
          <a:p>
            <a:r>
              <a:t>Research the effectiveness of mandatory vs. voluntary participation.</a:t>
            </a:r>
          </a:p>
          <a:p>
            <a:r>
              <a:t>Educate stakeholders and increase trained mindfulness professionals.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of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Issues with defining and measuring mindfulness cannot be handled by a single organization.</a:t>
            </a:r>
          </a:p>
          <a:p>
            <a:r>
              <a:t>Organizational culture influences the choice between mandatory and voluntary participation.</a:t>
            </a:r>
          </a:p>
          <a:p>
            <a:r>
              <a:t>Lack of trained instructors affects program sustainability.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and LinkedIn focus on innovation and employee well-being.</a:t>
            </a:r>
          </a:p>
          <a:p>
            <a:r>
              <a:t>SAP and Intuit integrate mindfulness into corporate culture.</a:t>
            </a:r>
          </a:p>
          <a:p>
            <a:r>
              <a:t>Ford and Aetna emphasize stress reduction and productivity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Mindfulness programs create positive outcomes and affect organizational culture.</a:t>
            </a:r>
          </a:p>
          <a:p>
            <a:r>
              <a:t>Diverse approaches show adaptability of mindfulness programs.</a:t>
            </a:r>
          </a:p>
          <a:p>
            <a:r>
              <a:t>Gradual implementation and regular assessment are key to success.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Appendix: Industry </a:t>
            </a:r>
            <a:r>
              <a:rPr lang="en-US" dirty="0"/>
              <a:t>used </a:t>
            </a:r>
            <a:r>
              <a:rPr lang="en-US"/>
              <a:t>in Slides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Google's 'Search Inside Yourself' enhances focus and creativity.</a:t>
            </a:r>
          </a:p>
          <a:p>
            <a:r>
              <a:t>Aetna's programs led by Andy Lee focus on mental health and well-being.</a:t>
            </a:r>
          </a:p>
          <a:p>
            <a:r>
              <a:t>Intuit's programs aim to reduce stress and improve overall well-being.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More Industry </a:t>
            </a:r>
            <a:r>
              <a:rPr lang="en-US" dirty="0"/>
              <a:t>used in Comparison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SAP's mindfulness based on 'Search Inside Yourself', focusing on emotional intelligence.</a:t>
            </a:r>
          </a:p>
          <a:p>
            <a:r>
              <a:t>Ford Motor's mindfulness includes the 'Mindfulness Concept Car'.</a:t>
            </a:r>
          </a:p>
          <a:p>
            <a:r>
              <a:t>Patagonia's approach inspires conscious and responsible living.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286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Mindfulness in the Workplace: 　 　　Strategic Analysis</vt:lpstr>
      <vt:lpstr>Case Study Overview</vt:lpstr>
      <vt:lpstr>Problem Definition</vt:lpstr>
      <vt:lpstr>Proposed Solutions</vt:lpstr>
      <vt:lpstr>Evaluation of Alternatives</vt:lpstr>
      <vt:lpstr>Industry Comparison</vt:lpstr>
      <vt:lpstr>Conclusion</vt:lpstr>
      <vt:lpstr>Appendix: Industry used in Slides</vt:lpstr>
      <vt:lpstr>More Industry used in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miho ito</dc:creator>
  <cp:lastModifiedBy>miho ito</cp:lastModifiedBy>
  <cp:revision>3</cp:revision>
  <dcterms:created xsi:type="dcterms:W3CDTF">2021-09-06T16:30:14Z</dcterms:created>
  <dcterms:modified xsi:type="dcterms:W3CDTF">2025-05-10T21:01:08Z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