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8A0"/>
    <a:srgbClr val="174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7061-0433-4AE3-9B2C-E41BB427FF1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A04-9899-4D8D-9F90-7E3D986B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3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7061-0433-4AE3-9B2C-E41BB427FF1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A04-9899-4D8D-9F90-7E3D986B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2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7061-0433-4AE3-9B2C-E41BB427FF1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A04-9899-4D8D-9F90-7E3D986B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7061-0433-4AE3-9B2C-E41BB427FF1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A04-9899-4D8D-9F90-7E3D986B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7061-0433-4AE3-9B2C-E41BB427FF1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A04-9899-4D8D-9F90-7E3D986B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5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7061-0433-4AE3-9B2C-E41BB427FF1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A04-9899-4D8D-9F90-7E3D986B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9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7061-0433-4AE3-9B2C-E41BB427FF1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A04-9899-4D8D-9F90-7E3D986B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7061-0433-4AE3-9B2C-E41BB427FF1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A04-9899-4D8D-9F90-7E3D986B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1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7061-0433-4AE3-9B2C-E41BB427FF1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A04-9899-4D8D-9F90-7E3D986B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7061-0433-4AE3-9B2C-E41BB427FF1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A04-9899-4D8D-9F90-7E3D986B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7061-0433-4AE3-9B2C-E41BB427FF1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FA04-9899-4D8D-9F90-7E3D986B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4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7061-0433-4AE3-9B2C-E41BB427FF1E}" type="datetimeFigureOut">
              <a:rPr lang="en-US" smtClean="0"/>
              <a:t>19-Jan-14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FA04-9899-4D8D-9F90-7E3D986B2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Game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60" y="101654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4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hlinkClick r:id="rId2" action="ppaction://program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99" y="1054585"/>
            <a:ext cx="8495238" cy="4304762"/>
          </a:xfrm>
        </p:spPr>
      </p:pic>
    </p:spTree>
    <p:extLst>
      <p:ext uri="{BB962C8B-B14F-4D97-AF65-F5344CB8AC3E}">
        <p14:creationId xmlns:p14="http://schemas.microsoft.com/office/powerpoint/2010/main" val="2835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57B8A0"/>
                </a:solidFill>
              </a:rPr>
              <a:t>Used Technologies</a:t>
            </a:r>
            <a:endParaRPr lang="en-US" dirty="0">
              <a:solidFill>
                <a:srgbClr val="57B8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35" y="2440697"/>
            <a:ext cx="2796321" cy="279632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" b="1211"/>
          <a:stretch/>
        </p:blipFill>
        <p:spPr>
          <a:xfrm>
            <a:off x="2364173" y="2538513"/>
            <a:ext cx="2706592" cy="2569196"/>
          </a:xfrm>
        </p:spPr>
      </p:pic>
    </p:spTree>
    <p:extLst>
      <p:ext uri="{BB962C8B-B14F-4D97-AF65-F5344CB8AC3E}">
        <p14:creationId xmlns:p14="http://schemas.microsoft.com/office/powerpoint/2010/main" val="34310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57B8A0"/>
                </a:solidFill>
              </a:rPr>
              <a:t>Coming soon at: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57B8A0"/>
                </a:solidFill>
              </a:rPr>
              <a:t>https://brainiacrally.codeplex.com</a:t>
            </a:r>
          </a:p>
        </p:txBody>
      </p:sp>
    </p:spTree>
    <p:extLst>
      <p:ext uri="{BB962C8B-B14F-4D97-AF65-F5344CB8AC3E}">
        <p14:creationId xmlns:p14="http://schemas.microsoft.com/office/powerpoint/2010/main" val="21236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57B8A0"/>
                </a:solidFill>
              </a:rPr>
              <a:t>Thank you !</a:t>
            </a:r>
            <a:endParaRPr lang="en-US" sz="3600" dirty="0">
              <a:solidFill>
                <a:srgbClr val="57B8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Used Technologies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Kazakov</dc:creator>
  <cp:lastModifiedBy>Simon Kazakov</cp:lastModifiedBy>
  <cp:revision>7</cp:revision>
  <dcterms:created xsi:type="dcterms:W3CDTF">2014-01-19T17:15:35Z</dcterms:created>
  <dcterms:modified xsi:type="dcterms:W3CDTF">2014-01-19T19:17:27Z</dcterms:modified>
</cp:coreProperties>
</file>