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HTML 5 </a:t>
            </a:r>
            <a:r>
              <a:rPr lang="en-US" dirty="0" err="1" smtClean="0"/>
              <a:t>Doctype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882" y="5629386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0580163"/>
              </p:ext>
            </p:extLst>
          </p:nvPr>
        </p:nvGraphicFramePr>
        <p:xfrm>
          <a:off x="762000" y="244505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/>
              <a:t>Many of the formatting tags are deprecated</a:t>
            </a:r>
          </a:p>
          <a:p>
            <a:pPr lvl="2">
              <a:defRPr/>
            </a:pPr>
            <a:r>
              <a:rPr lang="en-US" dirty="0" smtClean="0"/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19931" y="2731699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r>
              <a:rPr lang="en-US" dirty="0" smtClean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headings, </a:t>
            </a:r>
            <a:r>
              <a:rPr lang="en-US" sz="2800" dirty="0" err="1" smtClean="0"/>
              <a:t>divs</a:t>
            </a:r>
            <a:r>
              <a:rPr lang="en-US" sz="2800" dirty="0" smtClean="0"/>
              <a:t>, paragraphs and 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291007"/>
            <a:ext cx="7986452" cy="3962743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:p14="http://schemas.microsoft.com/office/powerpoint/2010/main" val="416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9612" y="14880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4" y="4017362"/>
            <a:ext cx="3596840" cy="253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4" y="4017362"/>
            <a:ext cx="3596839" cy="2535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14" y="1324560"/>
            <a:ext cx="3592077" cy="2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59</TotalTime>
  <Words>2027</Words>
  <Application>Microsoft Office PowerPoint</Application>
  <PresentationFormat>On-screen Show (4:3)</PresentationFormat>
  <Paragraphs>404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Exercises</vt:lpstr>
      <vt:lpstr>Exercises (2)</vt:lpstr>
      <vt:lpstr>Exercises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Nikolay</cp:lastModifiedBy>
  <cp:revision>19</cp:revision>
  <dcterms:created xsi:type="dcterms:W3CDTF">2014-03-13T07:54:00Z</dcterms:created>
  <dcterms:modified xsi:type="dcterms:W3CDTF">2014-03-17T17:26:41Z</dcterms:modified>
</cp:coreProperties>
</file>