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Dent - info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Tancho and </a:t>
            </a:r>
            <a:r>
              <a:rPr lang="en-US" dirty="0" err="1" smtClean="0"/>
              <a:t>niki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3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Tancho – major in the Bulgarian </a:t>
            </a:r>
            <a:r>
              <a:rPr lang="en-US" dirty="0" err="1" smtClean="0"/>
              <a:t>armmed</a:t>
            </a:r>
            <a:r>
              <a:rPr lang="en-US" dirty="0" smtClean="0"/>
              <a:t> forces</a:t>
            </a:r>
          </a:p>
          <a:p>
            <a:r>
              <a:rPr lang="en-US" dirty="0" err="1" smtClean="0"/>
              <a:t>Niki</a:t>
            </a:r>
            <a:r>
              <a:rPr lang="en-US" dirty="0" smtClean="0"/>
              <a:t> – student in </a:t>
            </a:r>
            <a:r>
              <a:rPr lang="en-US" dirty="0" err="1" smtClean="0"/>
              <a:t>tehnical</a:t>
            </a:r>
            <a:r>
              <a:rPr lang="en-US" dirty="0" smtClean="0"/>
              <a:t> university </a:t>
            </a:r>
            <a:r>
              <a:rPr lang="en-US" dirty="0" err="1" smtClean="0"/>
              <a:t>sofiq</a:t>
            </a:r>
            <a:r>
              <a:rPr lang="en-US" dirty="0" smtClean="0"/>
              <a:t>, never programmed before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15923"/>
            <a:ext cx="4477287" cy="2964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81" y="3515923"/>
            <a:ext cx="4574530" cy="3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made a program that organizes workflow between dentist and dentist technicians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54" y="3557655"/>
            <a:ext cx="2832161" cy="2399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2" y="3567674"/>
            <a:ext cx="2845808" cy="2379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" y="3557655"/>
            <a:ext cx="3541825" cy="238594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4656441" y="4457471"/>
            <a:ext cx="448870" cy="293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Left-Right Arrow 7"/>
          <p:cNvSpPr/>
          <p:nvPr/>
        </p:nvSpPr>
        <p:spPr>
          <a:xfrm>
            <a:off x="8098023" y="4447443"/>
            <a:ext cx="448870" cy="293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71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technologies does it use?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0759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9213"/>
            <a:ext cx="9338227" cy="3541714"/>
          </a:xfrm>
        </p:spPr>
        <p:txBody>
          <a:bodyPr/>
          <a:lstStyle/>
          <a:p>
            <a:r>
              <a:rPr lang="en-US" dirty="0" smtClean="0"/>
              <a:t>Make it </a:t>
            </a:r>
            <a:r>
              <a:rPr lang="en-US" dirty="0" err="1" smtClean="0"/>
              <a:t>restfull</a:t>
            </a:r>
            <a:endParaRPr lang="en-US" dirty="0"/>
          </a:p>
          <a:p>
            <a:r>
              <a:rPr lang="en-US" dirty="0" smtClean="0"/>
              <a:t>Connect it to payment system</a:t>
            </a:r>
          </a:p>
          <a:p>
            <a:r>
              <a:rPr lang="en-US" dirty="0" smtClean="0"/>
              <a:t>Connect it to NOI</a:t>
            </a:r>
          </a:p>
          <a:p>
            <a:r>
              <a:rPr lang="en-US" dirty="0" smtClean="0"/>
              <a:t>Improve the interface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4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test it: </a:t>
            </a:r>
            <a:r>
              <a:rPr lang="en-US" err="1" smtClean="0"/>
              <a:t>httr</a:t>
            </a:r>
            <a:r>
              <a:rPr lang="en-US" smtClean="0"/>
              <a:t>://dent-info.net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80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86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Dent - info</vt:lpstr>
      <vt:lpstr>Who are we?</vt:lpstr>
      <vt:lpstr>What does it do?</vt:lpstr>
      <vt:lpstr>What technologies does it use?</vt:lpstr>
      <vt:lpstr>Future plans?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 - info</dc:title>
  <dc:creator>tancho.mihov</dc:creator>
  <cp:lastModifiedBy>tancho.mihov</cp:lastModifiedBy>
  <cp:revision>3</cp:revision>
  <dcterms:created xsi:type="dcterms:W3CDTF">2016-09-20T07:47:24Z</dcterms:created>
  <dcterms:modified xsi:type="dcterms:W3CDTF">2016-09-20T08:05:33Z</dcterms:modified>
</cp:coreProperties>
</file>