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83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70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CDF328-0E0F-47AD-B213-DD30CB34FA32}" v="877" dt="2025-04-06T22:22:06.159"/>
    <p1510:client id="{ABBFF52A-B395-B341-89AA-31234AC196B6}" v="6" dt="2025-04-06T21:00:01.8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A DE OLIVEIRA PORTELA" userId="975227e1-3efd-427b-bd38-df3f593809cd" providerId="ADAL" clId="{4A1E7F5D-EEF9-44DB-8F1C-566EAA153FDB}"/>
    <pc:docChg chg="delSld">
      <pc:chgData name="MILENA DE OLIVEIRA PORTELA" userId="975227e1-3efd-427b-bd38-df3f593809cd" providerId="ADAL" clId="{4A1E7F5D-EEF9-44DB-8F1C-566EAA153FDB}" dt="2025-04-07T11:23:25.980" v="6" actId="47"/>
      <pc:docMkLst>
        <pc:docMk/>
      </pc:docMkLst>
      <pc:sldChg chg="del">
        <pc:chgData name="MILENA DE OLIVEIRA PORTELA" userId="975227e1-3efd-427b-bd38-df3f593809cd" providerId="ADAL" clId="{4A1E7F5D-EEF9-44DB-8F1C-566EAA153FDB}" dt="2025-04-07T11:23:22.570" v="0" actId="47"/>
        <pc:sldMkLst>
          <pc:docMk/>
          <pc:sldMk cId="0" sldId="261"/>
        </pc:sldMkLst>
      </pc:sldChg>
      <pc:sldChg chg="del">
        <pc:chgData name="MILENA DE OLIVEIRA PORTELA" userId="975227e1-3efd-427b-bd38-df3f593809cd" providerId="ADAL" clId="{4A1E7F5D-EEF9-44DB-8F1C-566EAA153FDB}" dt="2025-04-07T11:23:23.171" v="1" actId="47"/>
        <pc:sldMkLst>
          <pc:docMk/>
          <pc:sldMk cId="0" sldId="262"/>
        </pc:sldMkLst>
      </pc:sldChg>
      <pc:sldChg chg="del">
        <pc:chgData name="MILENA DE OLIVEIRA PORTELA" userId="975227e1-3efd-427b-bd38-df3f593809cd" providerId="ADAL" clId="{4A1E7F5D-EEF9-44DB-8F1C-566EAA153FDB}" dt="2025-04-07T11:23:23.741" v="2" actId="47"/>
        <pc:sldMkLst>
          <pc:docMk/>
          <pc:sldMk cId="0" sldId="263"/>
        </pc:sldMkLst>
      </pc:sldChg>
      <pc:sldChg chg="del">
        <pc:chgData name="MILENA DE OLIVEIRA PORTELA" userId="975227e1-3efd-427b-bd38-df3f593809cd" providerId="ADAL" clId="{4A1E7F5D-EEF9-44DB-8F1C-566EAA153FDB}" dt="2025-04-07T11:23:24.229" v="3" actId="47"/>
        <pc:sldMkLst>
          <pc:docMk/>
          <pc:sldMk cId="0" sldId="264"/>
        </pc:sldMkLst>
      </pc:sldChg>
      <pc:sldChg chg="del">
        <pc:chgData name="MILENA DE OLIVEIRA PORTELA" userId="975227e1-3efd-427b-bd38-df3f593809cd" providerId="ADAL" clId="{4A1E7F5D-EEF9-44DB-8F1C-566EAA153FDB}" dt="2025-04-07T11:23:24.724" v="4" actId="47"/>
        <pc:sldMkLst>
          <pc:docMk/>
          <pc:sldMk cId="0" sldId="265"/>
        </pc:sldMkLst>
      </pc:sldChg>
      <pc:sldChg chg="del">
        <pc:chgData name="MILENA DE OLIVEIRA PORTELA" userId="975227e1-3efd-427b-bd38-df3f593809cd" providerId="ADAL" clId="{4A1E7F5D-EEF9-44DB-8F1C-566EAA153FDB}" dt="2025-04-07T11:23:25.213" v="5" actId="47"/>
        <pc:sldMkLst>
          <pc:docMk/>
          <pc:sldMk cId="0" sldId="266"/>
        </pc:sldMkLst>
      </pc:sldChg>
      <pc:sldChg chg="del">
        <pc:chgData name="MILENA DE OLIVEIRA PORTELA" userId="975227e1-3efd-427b-bd38-df3f593809cd" providerId="ADAL" clId="{4A1E7F5D-EEF9-44DB-8F1C-566EAA153FDB}" dt="2025-04-07T11:23:25.980" v="6" actId="47"/>
        <pc:sldMkLst>
          <pc:docMk/>
          <pc:sldMk cId="0" sldId="267"/>
        </pc:sldMkLst>
      </pc:sldChg>
    </pc:docChg>
  </pc:docChgLst>
  <pc:docChgLst>
    <pc:chgData name="MILENA DE OLIVEIRA PORTELA" userId="975227e1-3efd-427b-bd38-df3f593809cd" providerId="ADAL" clId="{8B666FCB-F1B0-497D-8FE9-3E25722150F0}"/>
    <pc:docChg chg="undo custSel modSld">
      <pc:chgData name="MILENA DE OLIVEIRA PORTELA" userId="975227e1-3efd-427b-bd38-df3f593809cd" providerId="ADAL" clId="{8B666FCB-F1B0-497D-8FE9-3E25722150F0}" dt="2025-04-05T11:55:08.495" v="13" actId="1076"/>
      <pc:docMkLst>
        <pc:docMk/>
      </pc:docMkLst>
      <pc:sldChg chg="addSp modSp mod">
        <pc:chgData name="MILENA DE OLIVEIRA PORTELA" userId="975227e1-3efd-427b-bd38-df3f593809cd" providerId="ADAL" clId="{8B666FCB-F1B0-497D-8FE9-3E25722150F0}" dt="2025-04-05T11:55:08.495" v="13" actId="1076"/>
        <pc:sldMkLst>
          <pc:docMk/>
          <pc:sldMk cId="0" sldId="257"/>
        </pc:sldMkLst>
        <pc:spChg chg="mod">
          <ac:chgData name="MILENA DE OLIVEIRA PORTELA" userId="975227e1-3efd-427b-bd38-df3f593809cd" providerId="ADAL" clId="{8B666FCB-F1B0-497D-8FE9-3E25722150F0}" dt="2025-04-05T11:55:08.495" v="13" actId="1076"/>
          <ac:spMkLst>
            <pc:docMk/>
            <pc:sldMk cId="0" sldId="257"/>
            <ac:spMk id="18" creationId="{8E88DEBC-E05F-12C5-9507-9E209128D30F}"/>
          </ac:spMkLst>
        </pc:spChg>
        <pc:spChg chg="mod">
          <ac:chgData name="MILENA DE OLIVEIRA PORTELA" userId="975227e1-3efd-427b-bd38-df3f593809cd" providerId="ADAL" clId="{8B666FCB-F1B0-497D-8FE9-3E25722150F0}" dt="2025-04-05T11:55:08.495" v="13" actId="1076"/>
          <ac:spMkLst>
            <pc:docMk/>
            <pc:sldMk cId="0" sldId="257"/>
            <ac:spMk id="19" creationId="{F84FFBF4-DB45-AA30-802A-2A0FA1AFC626}"/>
          </ac:spMkLst>
        </pc:spChg>
        <pc:spChg chg="mod">
          <ac:chgData name="MILENA DE OLIVEIRA PORTELA" userId="975227e1-3efd-427b-bd38-df3f593809cd" providerId="ADAL" clId="{8B666FCB-F1B0-497D-8FE9-3E25722150F0}" dt="2025-04-05T11:55:08.495" v="13" actId="1076"/>
          <ac:spMkLst>
            <pc:docMk/>
            <pc:sldMk cId="0" sldId="257"/>
            <ac:spMk id="20" creationId="{0E2E6C00-31A0-A936-9C95-0C1507FDA6FE}"/>
          </ac:spMkLst>
        </pc:spChg>
        <pc:spChg chg="mod">
          <ac:chgData name="MILENA DE OLIVEIRA PORTELA" userId="975227e1-3efd-427b-bd38-df3f593809cd" providerId="ADAL" clId="{8B666FCB-F1B0-497D-8FE9-3E25722150F0}" dt="2025-04-05T11:55:08.495" v="13" actId="1076"/>
          <ac:spMkLst>
            <pc:docMk/>
            <pc:sldMk cId="0" sldId="257"/>
            <ac:spMk id="21" creationId="{62FD9E60-09DC-7974-2A39-0E03C87F2742}"/>
          </ac:spMkLst>
        </pc:spChg>
        <pc:spChg chg="mod">
          <ac:chgData name="MILENA DE OLIVEIRA PORTELA" userId="975227e1-3efd-427b-bd38-df3f593809cd" providerId="ADAL" clId="{8B666FCB-F1B0-497D-8FE9-3E25722150F0}" dt="2025-04-05T11:55:08.495" v="13" actId="1076"/>
          <ac:spMkLst>
            <pc:docMk/>
            <pc:sldMk cId="0" sldId="257"/>
            <ac:spMk id="22" creationId="{203FF236-1F2C-D75B-D027-AB43D115DC7D}"/>
          </ac:spMkLst>
        </pc:spChg>
        <pc:picChg chg="add mod">
          <ac:chgData name="MILENA DE OLIVEIRA PORTELA" userId="975227e1-3efd-427b-bd38-df3f593809cd" providerId="ADAL" clId="{8B666FCB-F1B0-497D-8FE9-3E25722150F0}" dt="2025-04-05T11:55:08.495" v="13" actId="1076"/>
          <ac:picMkLst>
            <pc:docMk/>
            <pc:sldMk cId="0" sldId="257"/>
            <ac:picMk id="5" creationId="{217AFE5E-694C-0EA2-B480-E06ED2443D02}"/>
          </ac:picMkLst>
        </pc:picChg>
        <pc:picChg chg="mod">
          <ac:chgData name="MILENA DE OLIVEIRA PORTELA" userId="975227e1-3efd-427b-bd38-df3f593809cd" providerId="ADAL" clId="{8B666FCB-F1B0-497D-8FE9-3E25722150F0}" dt="2025-04-05T11:55:08.495" v="13" actId="1076"/>
          <ac:picMkLst>
            <pc:docMk/>
            <pc:sldMk cId="0" sldId="257"/>
            <ac:picMk id="9" creationId="{BB922FA0-BCCC-CF73-5573-959690C0065E}"/>
          </ac:picMkLst>
        </pc:picChg>
        <pc:picChg chg="mod">
          <ac:chgData name="MILENA DE OLIVEIRA PORTELA" userId="975227e1-3efd-427b-bd38-df3f593809cd" providerId="ADAL" clId="{8B666FCB-F1B0-497D-8FE9-3E25722150F0}" dt="2025-04-05T11:55:08.495" v="13" actId="1076"/>
          <ac:picMkLst>
            <pc:docMk/>
            <pc:sldMk cId="0" sldId="257"/>
            <ac:picMk id="11" creationId="{0A98C63B-268C-BFD3-3B6E-300AE3083CD8}"/>
          </ac:picMkLst>
        </pc:picChg>
        <pc:picChg chg="mod">
          <ac:chgData name="MILENA DE OLIVEIRA PORTELA" userId="975227e1-3efd-427b-bd38-df3f593809cd" providerId="ADAL" clId="{8B666FCB-F1B0-497D-8FE9-3E25722150F0}" dt="2025-04-05T11:55:08.495" v="13" actId="1076"/>
          <ac:picMkLst>
            <pc:docMk/>
            <pc:sldMk cId="0" sldId="257"/>
            <ac:picMk id="13" creationId="{76D1BA89-7CD8-B1BC-B654-F632BEA67542}"/>
          </ac:picMkLst>
        </pc:picChg>
        <pc:picChg chg="mod">
          <ac:chgData name="MILENA DE OLIVEIRA PORTELA" userId="975227e1-3efd-427b-bd38-df3f593809cd" providerId="ADAL" clId="{8B666FCB-F1B0-497D-8FE9-3E25722150F0}" dt="2025-04-05T11:55:08.495" v="13" actId="1076"/>
          <ac:picMkLst>
            <pc:docMk/>
            <pc:sldMk cId="0" sldId="257"/>
            <ac:picMk id="15" creationId="{44282B25-6964-79DC-DEBB-C27416D60AFF}"/>
          </ac:picMkLst>
        </pc:picChg>
      </pc:sldChg>
    </pc:docChg>
  </pc:docChgLst>
  <pc:docChgLst>
    <pc:chgData name="RAUL DIAS ARAUJO" userId="S::raul.araujo2@fatec.sp.gov.br::9ccca938-dbed-47d4-b488-37a851d97b26" providerId="AD" clId="Web-{5ACDF328-0E0F-47AD-B213-DD30CB34FA32}"/>
    <pc:docChg chg="addSld delSld modSld">
      <pc:chgData name="RAUL DIAS ARAUJO" userId="S::raul.araujo2@fatec.sp.gov.br::9ccca938-dbed-47d4-b488-37a851d97b26" providerId="AD" clId="Web-{5ACDF328-0E0F-47AD-B213-DD30CB34FA32}" dt="2025-04-06T22:22:02.081" v="457" actId="14100"/>
      <pc:docMkLst>
        <pc:docMk/>
      </pc:docMkLst>
      <pc:sldChg chg="addSp delSp modSp new add del">
        <pc:chgData name="RAUL DIAS ARAUJO" userId="S::raul.araujo2@fatec.sp.gov.br::9ccca938-dbed-47d4-b488-37a851d97b26" providerId="AD" clId="Web-{5ACDF328-0E0F-47AD-B213-DD30CB34FA32}" dt="2025-04-06T22:22:02.081" v="457" actId="14100"/>
        <pc:sldMkLst>
          <pc:docMk/>
          <pc:sldMk cId="3679952211" sldId="283"/>
        </pc:sldMkLst>
        <pc:spChg chg="del">
          <ac:chgData name="RAUL DIAS ARAUJO" userId="S::raul.araujo2@fatec.sp.gov.br::9ccca938-dbed-47d4-b488-37a851d97b26" providerId="AD" clId="Web-{5ACDF328-0E0F-47AD-B213-DD30CB34FA32}" dt="2025-04-06T22:03:59.215" v="1"/>
          <ac:spMkLst>
            <pc:docMk/>
            <pc:sldMk cId="3679952211" sldId="283"/>
            <ac:spMk id="2" creationId="{D05BFFF1-E97A-C18F-D8AD-1360B3AD5346}"/>
          </ac:spMkLst>
        </pc:spChg>
        <pc:spChg chg="add ord">
          <ac:chgData name="RAUL DIAS ARAUJO" userId="S::raul.araujo2@fatec.sp.gov.br::9ccca938-dbed-47d4-b488-37a851d97b26" providerId="AD" clId="Web-{5ACDF328-0E0F-47AD-B213-DD30CB34FA32}" dt="2025-04-06T22:04:43.576" v="19"/>
          <ac:spMkLst>
            <pc:docMk/>
            <pc:sldMk cId="3679952211" sldId="283"/>
            <ac:spMk id="4" creationId="{0EF9183E-2B7F-D78E-8E0B-F56E2EC3BDA6}"/>
          </ac:spMkLst>
        </pc:spChg>
        <pc:spChg chg="add mod ord">
          <ac:chgData name="RAUL DIAS ARAUJO" userId="S::raul.araujo2@fatec.sp.gov.br::9ccca938-dbed-47d4-b488-37a851d97b26" providerId="AD" clId="Web-{5ACDF328-0E0F-47AD-B213-DD30CB34FA32}" dt="2025-04-06T22:04:37.575" v="18"/>
          <ac:spMkLst>
            <pc:docMk/>
            <pc:sldMk cId="3679952211" sldId="283"/>
            <ac:spMk id="6" creationId="{A8EE3029-B5BA-1E34-206F-0D264A349FA8}"/>
          </ac:spMkLst>
        </pc:spChg>
        <pc:spChg chg="add del mod">
          <ac:chgData name="RAUL DIAS ARAUJO" userId="S::raul.araujo2@fatec.sp.gov.br::9ccca938-dbed-47d4-b488-37a851d97b26" providerId="AD" clId="Web-{5ACDF328-0E0F-47AD-B213-DD30CB34FA32}" dt="2025-04-06T22:05:02.404" v="25"/>
          <ac:spMkLst>
            <pc:docMk/>
            <pc:sldMk cId="3679952211" sldId="283"/>
            <ac:spMk id="8" creationId="{4B051CC0-4BB3-F016-0C58-052D26579DCB}"/>
          </ac:spMkLst>
        </pc:spChg>
        <pc:spChg chg="add mod">
          <ac:chgData name="RAUL DIAS ARAUJO" userId="S::raul.araujo2@fatec.sp.gov.br::9ccca938-dbed-47d4-b488-37a851d97b26" providerId="AD" clId="Web-{5ACDF328-0E0F-47AD-B213-DD30CB34FA32}" dt="2025-04-06T22:21:20.439" v="454" actId="20577"/>
          <ac:spMkLst>
            <pc:docMk/>
            <pc:sldMk cId="3679952211" sldId="283"/>
            <ac:spMk id="10" creationId="{3DB9E47E-E7FB-69BC-D9CD-08ED3BA47109}"/>
          </ac:spMkLst>
        </pc:spChg>
        <pc:spChg chg="add mod">
          <ac:chgData name="RAUL DIAS ARAUJO" userId="S::raul.araujo2@fatec.sp.gov.br::9ccca938-dbed-47d4-b488-37a851d97b26" providerId="AD" clId="Web-{5ACDF328-0E0F-47AD-B213-DD30CB34FA32}" dt="2025-04-06T22:20:16.593" v="409" actId="20577"/>
          <ac:spMkLst>
            <pc:docMk/>
            <pc:sldMk cId="3679952211" sldId="283"/>
            <ac:spMk id="11" creationId="{499161DE-8815-6EC2-0C64-2046850D4071}"/>
          </ac:spMkLst>
        </pc:spChg>
        <pc:spChg chg="add mod">
          <ac:chgData name="RAUL DIAS ARAUJO" userId="S::raul.araujo2@fatec.sp.gov.br::9ccca938-dbed-47d4-b488-37a851d97b26" providerId="AD" clId="Web-{5ACDF328-0E0F-47AD-B213-DD30CB34FA32}" dt="2025-04-06T22:16:49.992" v="319" actId="1076"/>
          <ac:spMkLst>
            <pc:docMk/>
            <pc:sldMk cId="3679952211" sldId="283"/>
            <ac:spMk id="13" creationId="{0DD7E235-F22F-42E9-E027-015E84462BCA}"/>
          </ac:spMkLst>
        </pc:spChg>
        <pc:spChg chg="add del mod">
          <ac:chgData name="RAUL DIAS ARAUJO" userId="S::raul.araujo2@fatec.sp.gov.br::9ccca938-dbed-47d4-b488-37a851d97b26" providerId="AD" clId="Web-{5ACDF328-0E0F-47AD-B213-DD30CB34FA32}" dt="2025-04-06T22:16:05.818" v="308"/>
          <ac:spMkLst>
            <pc:docMk/>
            <pc:sldMk cId="3679952211" sldId="283"/>
            <ac:spMk id="15" creationId="{07128E89-E8F2-E6B3-FF23-6E89C3B5644C}"/>
          </ac:spMkLst>
        </pc:spChg>
        <pc:spChg chg="add mod">
          <ac:chgData name="RAUL DIAS ARAUJO" userId="S::raul.araujo2@fatec.sp.gov.br::9ccca938-dbed-47d4-b488-37a851d97b26" providerId="AD" clId="Web-{5ACDF328-0E0F-47AD-B213-DD30CB34FA32}" dt="2025-04-06T22:17:17.258" v="322" actId="1076"/>
          <ac:spMkLst>
            <pc:docMk/>
            <pc:sldMk cId="3679952211" sldId="283"/>
            <ac:spMk id="16" creationId="{7016AA22-7C18-556D-A0A0-6FEB824F7136}"/>
          </ac:spMkLst>
        </pc:spChg>
        <pc:cxnChg chg="add mod">
          <ac:chgData name="RAUL DIAS ARAUJO" userId="S::raul.araujo2@fatec.sp.gov.br::9ccca938-dbed-47d4-b488-37a851d97b26" providerId="AD" clId="Web-{5ACDF328-0E0F-47AD-B213-DD30CB34FA32}" dt="2025-04-06T22:22:02.081" v="457" actId="14100"/>
          <ac:cxnSpMkLst>
            <pc:docMk/>
            <pc:sldMk cId="3679952211" sldId="283"/>
            <ac:cxnSpMk id="17" creationId="{EFD958F1-CA70-5562-9A98-269D4CC41716}"/>
          </ac:cxnSpMkLst>
        </pc:cxnChg>
      </pc:sldChg>
    </pc:docChg>
  </pc:docChgLst>
  <pc:docChgLst>
    <pc:chgData name="JULIA PEREIRA DA CONCEICAO" userId="4a606097-f38c-420f-885d-b6204aa43d58" providerId="ADAL" clId="{ABBFF52A-B395-B341-89AA-31234AC196B6}"/>
    <pc:docChg chg="undo custSel addSld modSld modMainMaster">
      <pc:chgData name="JULIA PEREIRA DA CONCEICAO" userId="4a606097-f38c-420f-885d-b6204aa43d58" providerId="ADAL" clId="{ABBFF52A-B395-B341-89AA-31234AC196B6}" dt="2025-04-06T21:00:12.452" v="87" actId="14100"/>
      <pc:docMkLst>
        <pc:docMk/>
      </pc:docMkLst>
      <pc:sldChg chg="modSp">
        <pc:chgData name="JULIA PEREIRA DA CONCEICAO" userId="4a606097-f38c-420f-885d-b6204aa43d58" providerId="ADAL" clId="{ABBFF52A-B395-B341-89AA-31234AC196B6}" dt="2025-04-06T20:42:15.143" v="74"/>
        <pc:sldMkLst>
          <pc:docMk/>
          <pc:sldMk cId="0" sldId="257"/>
        </pc:sldMkLst>
        <pc:spChg chg="mod">
          <ac:chgData name="JULIA PEREIRA DA CONCEICAO" userId="4a606097-f38c-420f-885d-b6204aa43d58" providerId="ADAL" clId="{ABBFF52A-B395-B341-89AA-31234AC196B6}" dt="2025-04-06T20:42:15.143" v="74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JULIA PEREIRA DA CONCEICAO" userId="4a606097-f38c-420f-885d-b6204aa43d58" providerId="ADAL" clId="{ABBFF52A-B395-B341-89AA-31234AC196B6}" dt="2025-04-06T20:42:15.143" v="74"/>
        <pc:sldMkLst>
          <pc:docMk/>
          <pc:sldMk cId="0" sldId="261"/>
        </pc:sldMkLst>
        <pc:spChg chg="mod">
          <ac:chgData name="JULIA PEREIRA DA CONCEICAO" userId="4a606097-f38c-420f-885d-b6204aa43d58" providerId="ADAL" clId="{ABBFF52A-B395-B341-89AA-31234AC196B6}" dt="2025-04-06T20:42:15.143" v="74"/>
          <ac:spMkLst>
            <pc:docMk/>
            <pc:sldMk cId="0" sldId="261"/>
            <ac:spMk id="4" creationId="{00000000-0000-0000-0000-000000000000}"/>
          </ac:spMkLst>
        </pc:spChg>
      </pc:sldChg>
      <pc:sldChg chg="modSp">
        <pc:chgData name="JULIA PEREIRA DA CONCEICAO" userId="4a606097-f38c-420f-885d-b6204aa43d58" providerId="ADAL" clId="{ABBFF52A-B395-B341-89AA-31234AC196B6}" dt="2025-04-06T20:42:15.143" v="74"/>
        <pc:sldMkLst>
          <pc:docMk/>
          <pc:sldMk cId="0" sldId="262"/>
        </pc:sldMkLst>
        <pc:spChg chg="mod">
          <ac:chgData name="JULIA PEREIRA DA CONCEICAO" userId="4a606097-f38c-420f-885d-b6204aa43d58" providerId="ADAL" clId="{ABBFF52A-B395-B341-89AA-31234AC196B6}" dt="2025-04-06T20:42:15.143" v="74"/>
          <ac:spMkLst>
            <pc:docMk/>
            <pc:sldMk cId="0" sldId="262"/>
            <ac:spMk id="5" creationId="{00000000-0000-0000-0000-000000000000}"/>
          </ac:spMkLst>
        </pc:spChg>
      </pc:sldChg>
      <pc:sldChg chg="modSp">
        <pc:chgData name="JULIA PEREIRA DA CONCEICAO" userId="4a606097-f38c-420f-885d-b6204aa43d58" providerId="ADAL" clId="{ABBFF52A-B395-B341-89AA-31234AC196B6}" dt="2025-04-06T20:42:15.143" v="74"/>
        <pc:sldMkLst>
          <pc:docMk/>
          <pc:sldMk cId="0" sldId="263"/>
        </pc:sldMkLst>
        <pc:spChg chg="mod">
          <ac:chgData name="JULIA PEREIRA DA CONCEICAO" userId="4a606097-f38c-420f-885d-b6204aa43d58" providerId="ADAL" clId="{ABBFF52A-B395-B341-89AA-31234AC196B6}" dt="2025-04-06T20:42:15.143" v="74"/>
          <ac:spMkLst>
            <pc:docMk/>
            <pc:sldMk cId="0" sldId="263"/>
            <ac:spMk id="5" creationId="{00000000-0000-0000-0000-000000000000}"/>
          </ac:spMkLst>
        </pc:spChg>
      </pc:sldChg>
      <pc:sldChg chg="modSp">
        <pc:chgData name="JULIA PEREIRA DA CONCEICAO" userId="4a606097-f38c-420f-885d-b6204aa43d58" providerId="ADAL" clId="{ABBFF52A-B395-B341-89AA-31234AC196B6}" dt="2025-04-06T20:42:15.143" v="74"/>
        <pc:sldMkLst>
          <pc:docMk/>
          <pc:sldMk cId="0" sldId="264"/>
        </pc:sldMkLst>
        <pc:spChg chg="mod">
          <ac:chgData name="JULIA PEREIRA DA CONCEICAO" userId="4a606097-f38c-420f-885d-b6204aa43d58" providerId="ADAL" clId="{ABBFF52A-B395-B341-89AA-31234AC196B6}" dt="2025-04-06T20:42:15.143" v="74"/>
          <ac:spMkLst>
            <pc:docMk/>
            <pc:sldMk cId="0" sldId="264"/>
            <ac:spMk id="5" creationId="{00000000-0000-0000-0000-000000000000}"/>
          </ac:spMkLst>
        </pc:spChg>
      </pc:sldChg>
      <pc:sldChg chg="modSp">
        <pc:chgData name="JULIA PEREIRA DA CONCEICAO" userId="4a606097-f38c-420f-885d-b6204aa43d58" providerId="ADAL" clId="{ABBFF52A-B395-B341-89AA-31234AC196B6}" dt="2025-04-06T20:42:15.143" v="74"/>
        <pc:sldMkLst>
          <pc:docMk/>
          <pc:sldMk cId="0" sldId="265"/>
        </pc:sldMkLst>
        <pc:spChg chg="mod">
          <ac:chgData name="JULIA PEREIRA DA CONCEICAO" userId="4a606097-f38c-420f-885d-b6204aa43d58" providerId="ADAL" clId="{ABBFF52A-B395-B341-89AA-31234AC196B6}" dt="2025-04-06T20:42:15.143" v="74"/>
          <ac:spMkLst>
            <pc:docMk/>
            <pc:sldMk cId="0" sldId="265"/>
            <ac:spMk id="4" creationId="{00000000-0000-0000-0000-000000000000}"/>
          </ac:spMkLst>
        </pc:spChg>
      </pc:sldChg>
      <pc:sldChg chg="modSp">
        <pc:chgData name="JULIA PEREIRA DA CONCEICAO" userId="4a606097-f38c-420f-885d-b6204aa43d58" providerId="ADAL" clId="{ABBFF52A-B395-B341-89AA-31234AC196B6}" dt="2025-04-06T20:42:15.143" v="74"/>
        <pc:sldMkLst>
          <pc:docMk/>
          <pc:sldMk cId="0" sldId="266"/>
        </pc:sldMkLst>
        <pc:spChg chg="mod">
          <ac:chgData name="JULIA PEREIRA DA CONCEICAO" userId="4a606097-f38c-420f-885d-b6204aa43d58" providerId="ADAL" clId="{ABBFF52A-B395-B341-89AA-31234AC196B6}" dt="2025-04-06T20:42:15.143" v="74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JULIA PEREIRA DA CONCEICAO" userId="4a606097-f38c-420f-885d-b6204aa43d58" providerId="ADAL" clId="{ABBFF52A-B395-B341-89AA-31234AC196B6}" dt="2025-04-06T20:42:15.143" v="74"/>
        <pc:sldMkLst>
          <pc:docMk/>
          <pc:sldMk cId="0" sldId="267"/>
        </pc:sldMkLst>
        <pc:spChg chg="mod">
          <ac:chgData name="JULIA PEREIRA DA CONCEICAO" userId="4a606097-f38c-420f-885d-b6204aa43d58" providerId="ADAL" clId="{ABBFF52A-B395-B341-89AA-31234AC196B6}" dt="2025-04-06T20:42:15.143" v="74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add mod">
        <pc:chgData name="JULIA PEREIRA DA CONCEICAO" userId="4a606097-f38c-420f-885d-b6204aa43d58" providerId="ADAL" clId="{ABBFF52A-B395-B341-89AA-31234AC196B6}" dt="2025-04-06T21:00:12.452" v="87" actId="14100"/>
        <pc:sldMkLst>
          <pc:docMk/>
          <pc:sldMk cId="1354584431" sldId="282"/>
        </pc:sldMkLst>
        <pc:spChg chg="mod">
          <ac:chgData name="JULIA PEREIRA DA CONCEICAO" userId="4a606097-f38c-420f-885d-b6204aa43d58" providerId="ADAL" clId="{ABBFF52A-B395-B341-89AA-31234AC196B6}" dt="2025-04-06T20:39:32.298" v="27" actId="20577"/>
          <ac:spMkLst>
            <pc:docMk/>
            <pc:sldMk cId="1354584431" sldId="282"/>
            <ac:spMk id="2" creationId="{86A853AF-20F9-35E8-E88C-5CD789C6DCB7}"/>
          </ac:spMkLst>
        </pc:spChg>
        <pc:spChg chg="add del mod">
          <ac:chgData name="JULIA PEREIRA DA CONCEICAO" userId="4a606097-f38c-420f-885d-b6204aa43d58" providerId="ADAL" clId="{ABBFF52A-B395-B341-89AA-31234AC196B6}" dt="2025-04-06T20:40:33.550" v="61" actId="179"/>
          <ac:spMkLst>
            <pc:docMk/>
            <pc:sldMk cId="1354584431" sldId="282"/>
            <ac:spMk id="4" creationId="{4A496BF5-5FAA-22CF-1790-86D73DD9569F}"/>
          </ac:spMkLst>
        </pc:spChg>
        <pc:picChg chg="add del mod">
          <ac:chgData name="JULIA PEREIRA DA CONCEICAO" userId="4a606097-f38c-420f-885d-b6204aa43d58" providerId="ADAL" clId="{ABBFF52A-B395-B341-89AA-31234AC196B6}" dt="2025-04-06T20:58:13.778" v="75" actId="478"/>
          <ac:picMkLst>
            <pc:docMk/>
            <pc:sldMk cId="1354584431" sldId="282"/>
            <ac:picMk id="6" creationId="{78B3F808-5BB5-C24B-DECA-A194DE3C259E}"/>
          </ac:picMkLst>
        </pc:picChg>
        <pc:picChg chg="add del mod">
          <ac:chgData name="JULIA PEREIRA DA CONCEICAO" userId="4a606097-f38c-420f-885d-b6204aa43d58" providerId="ADAL" clId="{ABBFF52A-B395-B341-89AA-31234AC196B6}" dt="2025-04-06T20:59:10.048" v="82" actId="478"/>
          <ac:picMkLst>
            <pc:docMk/>
            <pc:sldMk cId="1354584431" sldId="282"/>
            <ac:picMk id="7" creationId="{41D20A5C-6CCA-ED34-0E75-D95BDD4A170E}"/>
          </ac:picMkLst>
        </pc:picChg>
        <pc:picChg chg="add mod">
          <ac:chgData name="JULIA PEREIRA DA CONCEICAO" userId="4a606097-f38c-420f-885d-b6204aa43d58" providerId="ADAL" clId="{ABBFF52A-B395-B341-89AA-31234AC196B6}" dt="2025-04-06T21:00:12.452" v="87" actId="14100"/>
          <ac:picMkLst>
            <pc:docMk/>
            <pc:sldMk cId="1354584431" sldId="282"/>
            <ac:picMk id="9" creationId="{6F36B531-11A2-1DBF-A50F-4867CA6D7FB6}"/>
          </ac:picMkLst>
        </pc:picChg>
      </pc:sldChg>
      <pc:sldMasterChg chg="setBg modSldLayout">
        <pc:chgData name="JULIA PEREIRA DA CONCEICAO" userId="4a606097-f38c-420f-885d-b6204aa43d58" providerId="ADAL" clId="{ABBFF52A-B395-B341-89AA-31234AC196B6}" dt="2025-04-06T20:42:05.276" v="72"/>
        <pc:sldMasterMkLst>
          <pc:docMk/>
          <pc:sldMasterMk cId="0" sldId="2147483648"/>
        </pc:sldMasterMkLst>
        <pc:sldLayoutChg chg="setBg">
          <pc:chgData name="JULIA PEREIRA DA CONCEICAO" userId="4a606097-f38c-420f-885d-b6204aa43d58" providerId="ADAL" clId="{ABBFF52A-B395-B341-89AA-31234AC196B6}" dt="2025-04-06T20:42:05.276" v="72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JULIA PEREIRA DA CONCEICAO" userId="4a606097-f38c-420f-885d-b6204aa43d58" providerId="ADAL" clId="{ABBFF52A-B395-B341-89AA-31234AC196B6}" dt="2025-04-06T20:42:05.276" v="72"/>
          <pc:sldLayoutMkLst>
            <pc:docMk/>
            <pc:sldMasterMk cId="0" sldId="2147483648"/>
            <pc:sldLayoutMk cId="0" sldId="2147483662"/>
          </pc:sldLayoutMkLst>
        </pc:sldLayoutChg>
      </pc:sldMasterChg>
      <pc:sldMasterChg chg="modSldLayout">
        <pc:chgData name="JULIA PEREIRA DA CONCEICAO" userId="4a606097-f38c-420f-885d-b6204aa43d58" providerId="ADAL" clId="{ABBFF52A-B395-B341-89AA-31234AC196B6}" dt="2025-04-06T20:42:15.143" v="74"/>
        <pc:sldMasterMkLst>
          <pc:docMk/>
          <pc:sldMasterMk cId="3388947447" sldId="2147483666"/>
        </pc:sldMasterMkLst>
        <pc:sldLayoutChg chg="addSp delSp">
          <pc:chgData name="JULIA PEREIRA DA CONCEICAO" userId="4a606097-f38c-420f-885d-b6204aa43d58" providerId="ADAL" clId="{ABBFF52A-B395-B341-89AA-31234AC196B6}" dt="2025-04-06T20:42:15.143" v="74"/>
          <pc:sldLayoutMkLst>
            <pc:docMk/>
            <pc:sldMasterMk cId="3388947447" sldId="2147483666"/>
            <pc:sldLayoutMk cId="4247718296" sldId="2147483678"/>
          </pc:sldLayoutMkLst>
          <pc:spChg chg="add del">
            <ac:chgData name="JULIA PEREIRA DA CONCEICAO" userId="4a606097-f38c-420f-885d-b6204aa43d58" providerId="ADAL" clId="{ABBFF52A-B395-B341-89AA-31234AC196B6}" dt="2025-04-06T20:42:15.143" v="74"/>
            <ac:spMkLst>
              <pc:docMk/>
              <pc:sldMasterMk cId="3388947447" sldId="2147483666"/>
              <pc:sldLayoutMk cId="4247718296" sldId="2147483678"/>
              <ac:spMk id="17" creationId="{00000000-0000-0000-0000-000000000000}"/>
            </ac:spMkLst>
          </pc:spChg>
          <pc:spChg chg="add del">
            <ac:chgData name="JULIA PEREIRA DA CONCEICAO" userId="4a606097-f38c-420f-885d-b6204aa43d58" providerId="ADAL" clId="{ABBFF52A-B395-B341-89AA-31234AC196B6}" dt="2025-04-06T20:42:15.143" v="74"/>
            <ac:spMkLst>
              <pc:docMk/>
              <pc:sldMasterMk cId="3388947447" sldId="2147483666"/>
              <pc:sldLayoutMk cId="4247718296" sldId="2147483678"/>
              <ac:spMk id="18" creationId="{00000000-0000-0000-0000-000000000000}"/>
            </ac:spMkLst>
          </pc:spChg>
          <pc:picChg chg="add del">
            <ac:chgData name="JULIA PEREIRA DA CONCEICAO" userId="4a606097-f38c-420f-885d-b6204aa43d58" providerId="ADAL" clId="{ABBFF52A-B395-B341-89AA-31234AC196B6}" dt="2025-04-06T20:42:15.143" v="74"/>
            <ac:picMkLst>
              <pc:docMk/>
              <pc:sldMasterMk cId="3388947447" sldId="2147483666"/>
              <pc:sldLayoutMk cId="4247718296" sldId="2147483678"/>
              <ac:picMk id="16" creationId="{00000000-0000-0000-0000-000000000000}"/>
            </ac:picMkLst>
          </pc:picChg>
          <pc:picChg chg="add del">
            <ac:chgData name="JULIA PEREIRA DA CONCEICAO" userId="4a606097-f38c-420f-885d-b6204aa43d58" providerId="ADAL" clId="{ABBFF52A-B395-B341-89AA-31234AC196B6}" dt="2025-04-06T20:42:15.143" v="74"/>
            <ac:picMkLst>
              <pc:docMk/>
              <pc:sldMasterMk cId="3388947447" sldId="2147483666"/>
              <pc:sldLayoutMk cId="4247718296" sldId="2147483678"/>
              <ac:picMk id="19" creationId="{00000000-0000-0000-0000-000000000000}"/>
            </ac:picMkLst>
          </pc:picChg>
          <pc:picChg chg="add del">
            <ac:chgData name="JULIA PEREIRA DA CONCEICAO" userId="4a606097-f38c-420f-885d-b6204aa43d58" providerId="ADAL" clId="{ABBFF52A-B395-B341-89AA-31234AC196B6}" dt="2025-04-06T20:42:15.143" v="74"/>
            <ac:picMkLst>
              <pc:docMk/>
              <pc:sldMasterMk cId="3388947447" sldId="2147483666"/>
              <pc:sldLayoutMk cId="4247718296" sldId="2147483678"/>
              <ac:picMk id="2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189064" y="3351800"/>
            <a:ext cx="9810750" cy="3571875"/>
          </a:xfrm>
          <a:custGeom>
            <a:avLst/>
            <a:gdLst/>
            <a:ahLst/>
            <a:cxnLst/>
            <a:rect l="l" t="t" r="r" b="b"/>
            <a:pathLst>
              <a:path w="9810750" h="3571875">
                <a:moveTo>
                  <a:pt x="0" y="3571875"/>
                </a:moveTo>
                <a:lnTo>
                  <a:pt x="0" y="0"/>
                </a:lnTo>
                <a:lnTo>
                  <a:pt x="9810683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00246" y="2255189"/>
            <a:ext cx="2830195" cy="3416300"/>
          </a:xfrm>
          <a:custGeom>
            <a:avLst/>
            <a:gdLst/>
            <a:ahLst/>
            <a:cxnLst/>
            <a:rect l="l" t="t" r="r" b="b"/>
            <a:pathLst>
              <a:path w="2830195" h="3416300">
                <a:moveTo>
                  <a:pt x="1462697" y="999985"/>
                </a:moveTo>
                <a:lnTo>
                  <a:pt x="1418920" y="1022032"/>
                </a:lnTo>
                <a:lnTo>
                  <a:pt x="1375422" y="1044968"/>
                </a:lnTo>
                <a:lnTo>
                  <a:pt x="1332230" y="1068768"/>
                </a:lnTo>
                <a:lnTo>
                  <a:pt x="1289342" y="1093419"/>
                </a:lnTo>
                <a:lnTo>
                  <a:pt x="1246797" y="1118908"/>
                </a:lnTo>
                <a:lnTo>
                  <a:pt x="1204607" y="1145222"/>
                </a:lnTo>
                <a:lnTo>
                  <a:pt x="1162786" y="1172349"/>
                </a:lnTo>
                <a:lnTo>
                  <a:pt x="1121359" y="1200277"/>
                </a:lnTo>
                <a:lnTo>
                  <a:pt x="1080338" y="1228966"/>
                </a:lnTo>
                <a:lnTo>
                  <a:pt x="1039736" y="1258417"/>
                </a:lnTo>
                <a:lnTo>
                  <a:pt x="999591" y="1288618"/>
                </a:lnTo>
                <a:lnTo>
                  <a:pt x="959916" y="1319555"/>
                </a:lnTo>
                <a:lnTo>
                  <a:pt x="920711" y="1351203"/>
                </a:lnTo>
                <a:lnTo>
                  <a:pt x="882015" y="1383550"/>
                </a:lnTo>
                <a:lnTo>
                  <a:pt x="843838" y="1416596"/>
                </a:lnTo>
                <a:lnTo>
                  <a:pt x="806196" y="1450289"/>
                </a:lnTo>
                <a:lnTo>
                  <a:pt x="769112" y="1484655"/>
                </a:lnTo>
                <a:lnTo>
                  <a:pt x="732612" y="1519643"/>
                </a:lnTo>
                <a:lnTo>
                  <a:pt x="696709" y="1555267"/>
                </a:lnTo>
                <a:lnTo>
                  <a:pt x="661403" y="1591500"/>
                </a:lnTo>
                <a:lnTo>
                  <a:pt x="626745" y="1628317"/>
                </a:lnTo>
                <a:lnTo>
                  <a:pt x="592721" y="1665719"/>
                </a:lnTo>
                <a:lnTo>
                  <a:pt x="559384" y="1703679"/>
                </a:lnTo>
                <a:lnTo>
                  <a:pt x="526719" y="1742186"/>
                </a:lnTo>
                <a:lnTo>
                  <a:pt x="494766" y="1781213"/>
                </a:lnTo>
                <a:lnTo>
                  <a:pt x="463550" y="1820773"/>
                </a:lnTo>
                <a:lnTo>
                  <a:pt x="433057" y="1860829"/>
                </a:lnTo>
                <a:lnTo>
                  <a:pt x="403339" y="1901355"/>
                </a:lnTo>
                <a:lnTo>
                  <a:pt x="374396" y="1942363"/>
                </a:lnTo>
                <a:lnTo>
                  <a:pt x="346252" y="1983828"/>
                </a:lnTo>
                <a:lnTo>
                  <a:pt x="318922" y="2025726"/>
                </a:lnTo>
                <a:lnTo>
                  <a:pt x="292442" y="2068055"/>
                </a:lnTo>
                <a:lnTo>
                  <a:pt x="266801" y="2110778"/>
                </a:lnTo>
                <a:lnTo>
                  <a:pt x="242036" y="2153907"/>
                </a:lnTo>
                <a:lnTo>
                  <a:pt x="218173" y="2197404"/>
                </a:lnTo>
                <a:lnTo>
                  <a:pt x="195211" y="2241270"/>
                </a:lnTo>
                <a:lnTo>
                  <a:pt x="173177" y="2285479"/>
                </a:lnTo>
                <a:lnTo>
                  <a:pt x="152095" y="2330018"/>
                </a:lnTo>
                <a:lnTo>
                  <a:pt x="131978" y="2374874"/>
                </a:lnTo>
                <a:lnTo>
                  <a:pt x="114071" y="2418029"/>
                </a:lnTo>
                <a:lnTo>
                  <a:pt x="96748" y="2462593"/>
                </a:lnTo>
                <a:lnTo>
                  <a:pt x="80200" y="2508377"/>
                </a:lnTo>
                <a:lnTo>
                  <a:pt x="64643" y="2555227"/>
                </a:lnTo>
                <a:lnTo>
                  <a:pt x="50266" y="2602941"/>
                </a:lnTo>
                <a:lnTo>
                  <a:pt x="37287" y="2651341"/>
                </a:lnTo>
                <a:lnTo>
                  <a:pt x="25908" y="2700261"/>
                </a:lnTo>
                <a:lnTo>
                  <a:pt x="16319" y="2749499"/>
                </a:lnTo>
                <a:lnTo>
                  <a:pt x="8724" y="2798889"/>
                </a:lnTo>
                <a:lnTo>
                  <a:pt x="3340" y="2848241"/>
                </a:lnTo>
                <a:lnTo>
                  <a:pt x="368" y="2897390"/>
                </a:lnTo>
                <a:lnTo>
                  <a:pt x="0" y="2946133"/>
                </a:lnTo>
                <a:lnTo>
                  <a:pt x="2438" y="2994304"/>
                </a:lnTo>
                <a:lnTo>
                  <a:pt x="7899" y="3041713"/>
                </a:lnTo>
                <a:lnTo>
                  <a:pt x="16573" y="3088182"/>
                </a:lnTo>
                <a:lnTo>
                  <a:pt x="27432" y="3132683"/>
                </a:lnTo>
                <a:lnTo>
                  <a:pt x="41998" y="3176613"/>
                </a:lnTo>
                <a:lnTo>
                  <a:pt x="60502" y="3219145"/>
                </a:lnTo>
                <a:lnTo>
                  <a:pt x="83172" y="3259429"/>
                </a:lnTo>
                <a:lnTo>
                  <a:pt x="110210" y="3296628"/>
                </a:lnTo>
                <a:lnTo>
                  <a:pt x="141859" y="3329876"/>
                </a:lnTo>
                <a:lnTo>
                  <a:pt x="178320" y="3358337"/>
                </a:lnTo>
                <a:lnTo>
                  <a:pt x="224040" y="3384080"/>
                </a:lnTo>
                <a:lnTo>
                  <a:pt x="272910" y="3401974"/>
                </a:lnTo>
                <a:lnTo>
                  <a:pt x="323913" y="3412528"/>
                </a:lnTo>
                <a:lnTo>
                  <a:pt x="376034" y="3416223"/>
                </a:lnTo>
                <a:lnTo>
                  <a:pt x="428269" y="3413556"/>
                </a:lnTo>
                <a:lnTo>
                  <a:pt x="479628" y="3405022"/>
                </a:lnTo>
                <a:lnTo>
                  <a:pt x="430009" y="3405936"/>
                </a:lnTo>
                <a:lnTo>
                  <a:pt x="380834" y="3402050"/>
                </a:lnTo>
                <a:lnTo>
                  <a:pt x="332867" y="3392970"/>
                </a:lnTo>
                <a:lnTo>
                  <a:pt x="286918" y="3378339"/>
                </a:lnTo>
                <a:lnTo>
                  <a:pt x="243751" y="3357791"/>
                </a:lnTo>
                <a:lnTo>
                  <a:pt x="204165" y="3330956"/>
                </a:lnTo>
                <a:lnTo>
                  <a:pt x="168922" y="3297478"/>
                </a:lnTo>
                <a:lnTo>
                  <a:pt x="138823" y="3256978"/>
                </a:lnTo>
                <a:lnTo>
                  <a:pt x="116230" y="3214814"/>
                </a:lnTo>
                <a:lnTo>
                  <a:pt x="99275" y="3170161"/>
                </a:lnTo>
                <a:lnTo>
                  <a:pt x="87045" y="3123831"/>
                </a:lnTo>
                <a:lnTo>
                  <a:pt x="78651" y="3076664"/>
                </a:lnTo>
                <a:lnTo>
                  <a:pt x="73380" y="3030740"/>
                </a:lnTo>
                <a:lnTo>
                  <a:pt x="71374" y="2983712"/>
                </a:lnTo>
                <a:lnTo>
                  <a:pt x="72390" y="2935782"/>
                </a:lnTo>
                <a:lnTo>
                  <a:pt x="76212" y="2887141"/>
                </a:lnTo>
                <a:lnTo>
                  <a:pt x="82626" y="2838005"/>
                </a:lnTo>
                <a:lnTo>
                  <a:pt x="91401" y="2788577"/>
                </a:lnTo>
                <a:lnTo>
                  <a:pt x="102323" y="2739059"/>
                </a:lnTo>
                <a:lnTo>
                  <a:pt x="115163" y="2689644"/>
                </a:lnTo>
                <a:lnTo>
                  <a:pt x="129692" y="2640546"/>
                </a:lnTo>
                <a:lnTo>
                  <a:pt x="145694" y="2591968"/>
                </a:lnTo>
                <a:lnTo>
                  <a:pt x="162941" y="2544114"/>
                </a:lnTo>
                <a:lnTo>
                  <a:pt x="181203" y="2497188"/>
                </a:lnTo>
                <a:lnTo>
                  <a:pt x="200279" y="2451392"/>
                </a:lnTo>
                <a:lnTo>
                  <a:pt x="219938" y="2406916"/>
                </a:lnTo>
                <a:lnTo>
                  <a:pt x="239941" y="2363990"/>
                </a:lnTo>
                <a:lnTo>
                  <a:pt x="260083" y="2322792"/>
                </a:lnTo>
                <a:lnTo>
                  <a:pt x="282905" y="2278418"/>
                </a:lnTo>
                <a:lnTo>
                  <a:pt x="306514" y="2234463"/>
                </a:lnTo>
                <a:lnTo>
                  <a:pt x="330911" y="2190940"/>
                </a:lnTo>
                <a:lnTo>
                  <a:pt x="356057" y="2147849"/>
                </a:lnTo>
                <a:lnTo>
                  <a:pt x="381927" y="2105190"/>
                </a:lnTo>
                <a:lnTo>
                  <a:pt x="408520" y="2062962"/>
                </a:lnTo>
                <a:lnTo>
                  <a:pt x="435787" y="2021166"/>
                </a:lnTo>
                <a:lnTo>
                  <a:pt x="463740" y="1979803"/>
                </a:lnTo>
                <a:lnTo>
                  <a:pt x="492328" y="1938883"/>
                </a:lnTo>
                <a:lnTo>
                  <a:pt x="521538" y="1898396"/>
                </a:lnTo>
                <a:lnTo>
                  <a:pt x="551345" y="1858340"/>
                </a:lnTo>
                <a:lnTo>
                  <a:pt x="581748" y="1818728"/>
                </a:lnTo>
                <a:lnTo>
                  <a:pt x="612698" y="1779549"/>
                </a:lnTo>
                <a:lnTo>
                  <a:pt x="644194" y="1740814"/>
                </a:lnTo>
                <a:lnTo>
                  <a:pt x="676198" y="1702523"/>
                </a:lnTo>
                <a:lnTo>
                  <a:pt x="710234" y="1662988"/>
                </a:lnTo>
                <a:lnTo>
                  <a:pt x="744829" y="1623961"/>
                </a:lnTo>
                <a:lnTo>
                  <a:pt x="779957" y="1585455"/>
                </a:lnTo>
                <a:lnTo>
                  <a:pt x="815632" y="1547456"/>
                </a:lnTo>
                <a:lnTo>
                  <a:pt x="851827" y="1509966"/>
                </a:lnTo>
                <a:lnTo>
                  <a:pt x="888542" y="1472984"/>
                </a:lnTo>
                <a:lnTo>
                  <a:pt x="925766" y="1436509"/>
                </a:lnTo>
                <a:lnTo>
                  <a:pt x="963498" y="1400543"/>
                </a:lnTo>
                <a:lnTo>
                  <a:pt x="1001725" y="1365072"/>
                </a:lnTo>
                <a:lnTo>
                  <a:pt x="1040434" y="1330121"/>
                </a:lnTo>
                <a:lnTo>
                  <a:pt x="1079627" y="1295654"/>
                </a:lnTo>
                <a:lnTo>
                  <a:pt x="1119276" y="1261694"/>
                </a:lnTo>
                <a:lnTo>
                  <a:pt x="1159408" y="1228229"/>
                </a:lnTo>
                <a:lnTo>
                  <a:pt x="1201458" y="1194041"/>
                </a:lnTo>
                <a:lnTo>
                  <a:pt x="1244015" y="1160424"/>
                </a:lnTo>
                <a:lnTo>
                  <a:pt x="1287030" y="1127340"/>
                </a:lnTo>
                <a:lnTo>
                  <a:pt x="1330452" y="1094790"/>
                </a:lnTo>
                <a:lnTo>
                  <a:pt x="1374241" y="1062736"/>
                </a:lnTo>
                <a:lnTo>
                  <a:pt x="1418336" y="1031138"/>
                </a:lnTo>
                <a:lnTo>
                  <a:pt x="1462697" y="999985"/>
                </a:lnTo>
                <a:close/>
              </a:path>
              <a:path w="2830195" h="3416300">
                <a:moveTo>
                  <a:pt x="2830106" y="25984"/>
                </a:moveTo>
                <a:lnTo>
                  <a:pt x="2760637" y="26098"/>
                </a:lnTo>
                <a:lnTo>
                  <a:pt x="2707246" y="44437"/>
                </a:lnTo>
                <a:lnTo>
                  <a:pt x="2654058" y="66789"/>
                </a:lnTo>
                <a:lnTo>
                  <a:pt x="2610523" y="87045"/>
                </a:lnTo>
                <a:lnTo>
                  <a:pt x="2536304" y="125514"/>
                </a:lnTo>
                <a:lnTo>
                  <a:pt x="2490190" y="152679"/>
                </a:lnTo>
                <a:lnTo>
                  <a:pt x="2447760" y="180136"/>
                </a:lnTo>
                <a:lnTo>
                  <a:pt x="2408974" y="207441"/>
                </a:lnTo>
                <a:lnTo>
                  <a:pt x="2373807" y="234162"/>
                </a:lnTo>
                <a:lnTo>
                  <a:pt x="2342248" y="259854"/>
                </a:lnTo>
                <a:lnTo>
                  <a:pt x="2314257" y="284099"/>
                </a:lnTo>
                <a:lnTo>
                  <a:pt x="2144953" y="197408"/>
                </a:lnTo>
                <a:lnTo>
                  <a:pt x="2182939" y="168173"/>
                </a:lnTo>
                <a:lnTo>
                  <a:pt x="2176703" y="160578"/>
                </a:lnTo>
                <a:lnTo>
                  <a:pt x="2168690" y="152107"/>
                </a:lnTo>
                <a:lnTo>
                  <a:pt x="2131771" y="125603"/>
                </a:lnTo>
                <a:lnTo>
                  <a:pt x="2094407" y="112471"/>
                </a:lnTo>
                <a:lnTo>
                  <a:pt x="2060079" y="143014"/>
                </a:lnTo>
                <a:lnTo>
                  <a:pt x="1762531" y="50"/>
                </a:lnTo>
                <a:lnTo>
                  <a:pt x="1760982" y="0"/>
                </a:lnTo>
                <a:lnTo>
                  <a:pt x="1718259" y="16510"/>
                </a:lnTo>
                <a:lnTo>
                  <a:pt x="1676615" y="35636"/>
                </a:lnTo>
                <a:lnTo>
                  <a:pt x="1635493" y="56057"/>
                </a:lnTo>
                <a:lnTo>
                  <a:pt x="1594332" y="76390"/>
                </a:lnTo>
                <a:lnTo>
                  <a:pt x="1967369" y="300824"/>
                </a:lnTo>
                <a:lnTo>
                  <a:pt x="1945640" y="321475"/>
                </a:lnTo>
                <a:lnTo>
                  <a:pt x="1964715" y="333883"/>
                </a:lnTo>
                <a:lnTo>
                  <a:pt x="1996706" y="318477"/>
                </a:lnTo>
                <a:lnTo>
                  <a:pt x="2130171" y="398780"/>
                </a:lnTo>
                <a:lnTo>
                  <a:pt x="1648091" y="808202"/>
                </a:lnTo>
                <a:lnTo>
                  <a:pt x="1487487" y="733717"/>
                </a:lnTo>
                <a:lnTo>
                  <a:pt x="1361605" y="780478"/>
                </a:lnTo>
                <a:lnTo>
                  <a:pt x="1563776" y="906462"/>
                </a:lnTo>
                <a:lnTo>
                  <a:pt x="1524050" y="951001"/>
                </a:lnTo>
                <a:lnTo>
                  <a:pt x="1533258" y="963726"/>
                </a:lnTo>
                <a:lnTo>
                  <a:pt x="1586674" y="944638"/>
                </a:lnTo>
                <a:lnTo>
                  <a:pt x="1614322" y="1166050"/>
                </a:lnTo>
                <a:lnTo>
                  <a:pt x="1708734" y="1073467"/>
                </a:lnTo>
                <a:lnTo>
                  <a:pt x="1705317" y="888365"/>
                </a:lnTo>
                <a:lnTo>
                  <a:pt x="2247481" y="566267"/>
                </a:lnTo>
                <a:lnTo>
                  <a:pt x="2273071" y="703541"/>
                </a:lnTo>
                <a:lnTo>
                  <a:pt x="2251773" y="724217"/>
                </a:lnTo>
                <a:lnTo>
                  <a:pt x="2255266" y="737895"/>
                </a:lnTo>
                <a:lnTo>
                  <a:pt x="2272423" y="739533"/>
                </a:lnTo>
                <a:lnTo>
                  <a:pt x="2340851" y="1214704"/>
                </a:lnTo>
                <a:lnTo>
                  <a:pt x="2353018" y="1203896"/>
                </a:lnTo>
                <a:lnTo>
                  <a:pt x="2402319" y="1155661"/>
                </a:lnTo>
                <a:lnTo>
                  <a:pt x="2424011" y="1133259"/>
                </a:lnTo>
                <a:lnTo>
                  <a:pt x="2445982" y="1111148"/>
                </a:lnTo>
                <a:lnTo>
                  <a:pt x="2468600" y="1089761"/>
                </a:lnTo>
                <a:lnTo>
                  <a:pt x="2472944" y="1085837"/>
                </a:lnTo>
                <a:lnTo>
                  <a:pt x="2477363" y="1081989"/>
                </a:lnTo>
                <a:lnTo>
                  <a:pt x="2481808" y="1078191"/>
                </a:lnTo>
                <a:lnTo>
                  <a:pt x="2463482" y="716584"/>
                </a:lnTo>
                <a:lnTo>
                  <a:pt x="2503538" y="693674"/>
                </a:lnTo>
                <a:lnTo>
                  <a:pt x="2505151" y="683158"/>
                </a:lnTo>
                <a:lnTo>
                  <a:pt x="2506103" y="670204"/>
                </a:lnTo>
                <a:lnTo>
                  <a:pt x="2505760" y="655142"/>
                </a:lnTo>
                <a:lnTo>
                  <a:pt x="2496350" y="613244"/>
                </a:lnTo>
                <a:lnTo>
                  <a:pt x="2487803" y="594906"/>
                </a:lnTo>
                <a:lnTo>
                  <a:pt x="2443454" y="610641"/>
                </a:lnTo>
                <a:lnTo>
                  <a:pt x="2423833" y="429628"/>
                </a:lnTo>
                <a:lnTo>
                  <a:pt x="2458770" y="408089"/>
                </a:lnTo>
                <a:lnTo>
                  <a:pt x="2496337" y="383286"/>
                </a:lnTo>
                <a:lnTo>
                  <a:pt x="2536101" y="355041"/>
                </a:lnTo>
                <a:lnTo>
                  <a:pt x="2577617" y="323176"/>
                </a:lnTo>
                <a:lnTo>
                  <a:pt x="2620429" y="287515"/>
                </a:lnTo>
                <a:lnTo>
                  <a:pt x="2664104" y="247865"/>
                </a:lnTo>
                <a:lnTo>
                  <a:pt x="2708186" y="204050"/>
                </a:lnTo>
                <a:lnTo>
                  <a:pt x="2739440" y="171107"/>
                </a:lnTo>
                <a:lnTo>
                  <a:pt x="2775737" y="130454"/>
                </a:lnTo>
                <a:lnTo>
                  <a:pt x="2808605" y="88468"/>
                </a:lnTo>
                <a:lnTo>
                  <a:pt x="2829547" y="51523"/>
                </a:lnTo>
                <a:lnTo>
                  <a:pt x="2830106" y="25984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1585" y="0"/>
            <a:ext cx="9486414" cy="19716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4158" y="193595"/>
            <a:ext cx="4952999" cy="16478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24902" y="3751757"/>
            <a:ext cx="8638194" cy="29851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197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68" y="706335"/>
                </a:moveTo>
                <a:lnTo>
                  <a:pt x="990053" y="728205"/>
                </a:lnTo>
                <a:lnTo>
                  <a:pt x="947445" y="751268"/>
                </a:lnTo>
                <a:lnTo>
                  <a:pt x="905256" y="775512"/>
                </a:lnTo>
                <a:lnTo>
                  <a:pt x="863523" y="800900"/>
                </a:lnTo>
                <a:lnTo>
                  <a:pt x="822299" y="827405"/>
                </a:lnTo>
                <a:lnTo>
                  <a:pt x="781608" y="854989"/>
                </a:lnTo>
                <a:lnTo>
                  <a:pt x="741489" y="883640"/>
                </a:lnTo>
                <a:lnTo>
                  <a:pt x="701967" y="913320"/>
                </a:lnTo>
                <a:lnTo>
                  <a:pt x="663092" y="943991"/>
                </a:lnTo>
                <a:lnTo>
                  <a:pt x="624890" y="975626"/>
                </a:lnTo>
                <a:lnTo>
                  <a:pt x="587400" y="1008214"/>
                </a:lnTo>
                <a:lnTo>
                  <a:pt x="550659" y="1041704"/>
                </a:lnTo>
                <a:lnTo>
                  <a:pt x="514692" y="1076083"/>
                </a:lnTo>
                <a:lnTo>
                  <a:pt x="479552" y="1111313"/>
                </a:lnTo>
                <a:lnTo>
                  <a:pt x="445262" y="1147368"/>
                </a:lnTo>
                <a:lnTo>
                  <a:pt x="411861" y="1184211"/>
                </a:lnTo>
                <a:lnTo>
                  <a:pt x="379374" y="1221816"/>
                </a:lnTo>
                <a:lnTo>
                  <a:pt x="347853" y="1260157"/>
                </a:lnTo>
                <a:lnTo>
                  <a:pt x="317334" y="1299197"/>
                </a:lnTo>
                <a:lnTo>
                  <a:pt x="287845" y="1338922"/>
                </a:lnTo>
                <a:lnTo>
                  <a:pt x="259410" y="1379296"/>
                </a:lnTo>
                <a:lnTo>
                  <a:pt x="232079" y="1420279"/>
                </a:lnTo>
                <a:lnTo>
                  <a:pt x="205892" y="1461846"/>
                </a:lnTo>
                <a:lnTo>
                  <a:pt x="180873" y="1503984"/>
                </a:lnTo>
                <a:lnTo>
                  <a:pt x="157060" y="1546644"/>
                </a:lnTo>
                <a:lnTo>
                  <a:pt x="134493" y="1589798"/>
                </a:lnTo>
                <a:lnTo>
                  <a:pt x="113195" y="1633435"/>
                </a:lnTo>
                <a:lnTo>
                  <a:pt x="93218" y="1677504"/>
                </a:lnTo>
                <a:lnTo>
                  <a:pt x="74396" y="1723605"/>
                </a:lnTo>
                <a:lnTo>
                  <a:pt x="56654" y="1771802"/>
                </a:lnTo>
                <a:lnTo>
                  <a:pt x="40474" y="1821675"/>
                </a:lnTo>
                <a:lnTo>
                  <a:pt x="26352" y="1872792"/>
                </a:lnTo>
                <a:lnTo>
                  <a:pt x="14744" y="1924710"/>
                </a:lnTo>
                <a:lnTo>
                  <a:pt x="6172" y="1977009"/>
                </a:lnTo>
                <a:lnTo>
                  <a:pt x="1092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77" y="2225281"/>
                </a:lnTo>
                <a:lnTo>
                  <a:pt x="39903" y="2267966"/>
                </a:lnTo>
                <a:lnTo>
                  <a:pt x="62318" y="2307767"/>
                </a:lnTo>
                <a:lnTo>
                  <a:pt x="90855" y="2343048"/>
                </a:lnTo>
                <a:lnTo>
                  <a:pt x="125958" y="2372182"/>
                </a:lnTo>
                <a:lnTo>
                  <a:pt x="175272" y="2397353"/>
                </a:lnTo>
                <a:lnTo>
                  <a:pt x="228777" y="2410460"/>
                </a:lnTo>
                <a:lnTo>
                  <a:pt x="284073" y="2412657"/>
                </a:lnTo>
                <a:lnTo>
                  <a:pt x="338747" y="2405151"/>
                </a:lnTo>
                <a:lnTo>
                  <a:pt x="292074" y="2405278"/>
                </a:lnTo>
                <a:lnTo>
                  <a:pt x="246265" y="2399195"/>
                </a:lnTo>
                <a:lnTo>
                  <a:pt x="202653" y="2386304"/>
                </a:lnTo>
                <a:lnTo>
                  <a:pt x="162534" y="2365984"/>
                </a:lnTo>
                <a:lnTo>
                  <a:pt x="127228" y="2337612"/>
                </a:lnTo>
                <a:lnTo>
                  <a:pt x="98056" y="2300592"/>
                </a:lnTo>
                <a:lnTo>
                  <a:pt x="70116" y="2239264"/>
                </a:lnTo>
                <a:lnTo>
                  <a:pt x="55562" y="2173224"/>
                </a:lnTo>
                <a:lnTo>
                  <a:pt x="50914" y="2125764"/>
                </a:lnTo>
                <a:lnTo>
                  <a:pt x="50977" y="2076805"/>
                </a:lnTo>
                <a:lnTo>
                  <a:pt x="55283" y="2026754"/>
                </a:lnTo>
                <a:lnTo>
                  <a:pt x="63322" y="1976081"/>
                </a:lnTo>
                <a:lnTo>
                  <a:pt x="74625" y="1925218"/>
                </a:lnTo>
                <a:lnTo>
                  <a:pt x="88696" y="1874596"/>
                </a:lnTo>
                <a:lnTo>
                  <a:pt x="105054" y="1824659"/>
                </a:lnTo>
                <a:lnTo>
                  <a:pt x="123228" y="1775866"/>
                </a:lnTo>
                <a:lnTo>
                  <a:pt x="142709" y="1728647"/>
                </a:lnTo>
                <a:lnTo>
                  <a:pt x="163029" y="1683448"/>
                </a:lnTo>
                <a:lnTo>
                  <a:pt x="183705" y="1640713"/>
                </a:lnTo>
                <a:lnTo>
                  <a:pt x="208089" y="1593811"/>
                </a:lnTo>
                <a:lnTo>
                  <a:pt x="233718" y="1547583"/>
                </a:lnTo>
                <a:lnTo>
                  <a:pt x="260553" y="1502041"/>
                </a:lnTo>
                <a:lnTo>
                  <a:pt x="288531" y="1457185"/>
                </a:lnTo>
                <a:lnTo>
                  <a:pt x="317601" y="1413014"/>
                </a:lnTo>
                <a:lnTo>
                  <a:pt x="347726" y="1369542"/>
                </a:lnTo>
                <a:lnTo>
                  <a:pt x="378828" y="1326756"/>
                </a:lnTo>
                <a:lnTo>
                  <a:pt x="410883" y="1284668"/>
                </a:lnTo>
                <a:lnTo>
                  <a:pt x="443814" y="1243279"/>
                </a:lnTo>
                <a:lnTo>
                  <a:pt x="477583" y="1202588"/>
                </a:lnTo>
                <a:lnTo>
                  <a:pt x="512432" y="1162367"/>
                </a:lnTo>
                <a:lnTo>
                  <a:pt x="548093" y="1122895"/>
                </a:lnTo>
                <a:lnTo>
                  <a:pt x="584542" y="1084186"/>
                </a:lnTo>
                <a:lnTo>
                  <a:pt x="621766" y="1046226"/>
                </a:lnTo>
                <a:lnTo>
                  <a:pt x="659739" y="1009015"/>
                </a:lnTo>
                <a:lnTo>
                  <a:pt x="698461" y="972540"/>
                </a:lnTo>
                <a:lnTo>
                  <a:pt x="737895" y="936815"/>
                </a:lnTo>
                <a:lnTo>
                  <a:pt x="778040" y="901827"/>
                </a:lnTo>
                <a:lnTo>
                  <a:pt x="818857" y="867575"/>
                </a:lnTo>
                <a:lnTo>
                  <a:pt x="860552" y="833869"/>
                </a:lnTo>
                <a:lnTo>
                  <a:pt x="902906" y="800950"/>
                </a:lnTo>
                <a:lnTo>
                  <a:pt x="945832" y="768756"/>
                </a:lnTo>
                <a:lnTo>
                  <a:pt x="989253" y="737235"/>
                </a:lnTo>
                <a:lnTo>
                  <a:pt x="1033068" y="706335"/>
                </a:lnTo>
                <a:close/>
              </a:path>
              <a:path w="1998980" h="2413000">
                <a:moveTo>
                  <a:pt x="1998827" y="18351"/>
                </a:moveTo>
                <a:lnTo>
                  <a:pt x="1912061" y="31381"/>
                </a:lnTo>
                <a:lnTo>
                  <a:pt x="1857844" y="54787"/>
                </a:lnTo>
                <a:lnTo>
                  <a:pt x="1777987" y="96291"/>
                </a:lnTo>
                <a:lnTo>
                  <a:pt x="1734566" y="123355"/>
                </a:lnTo>
                <a:lnTo>
                  <a:pt x="1696224" y="150342"/>
                </a:lnTo>
                <a:lnTo>
                  <a:pt x="1662887" y="176390"/>
                </a:lnTo>
                <a:lnTo>
                  <a:pt x="1634502" y="200672"/>
                </a:lnTo>
                <a:lnTo>
                  <a:pt x="1514932" y="139433"/>
                </a:lnTo>
                <a:lnTo>
                  <a:pt x="1541754" y="118783"/>
                </a:lnTo>
                <a:lnTo>
                  <a:pt x="1537347" y="113423"/>
                </a:lnTo>
                <a:lnTo>
                  <a:pt x="1531696" y="107429"/>
                </a:lnTo>
                <a:lnTo>
                  <a:pt x="1495615" y="84277"/>
                </a:lnTo>
                <a:lnTo>
                  <a:pt x="1479232" y="79438"/>
                </a:lnTo>
                <a:lnTo>
                  <a:pt x="1454988" y="101015"/>
                </a:lnTo>
                <a:lnTo>
                  <a:pt x="1244828" y="25"/>
                </a:lnTo>
                <a:lnTo>
                  <a:pt x="1243736" y="0"/>
                </a:lnTo>
                <a:lnTo>
                  <a:pt x="1213561" y="11658"/>
                </a:lnTo>
                <a:lnTo>
                  <a:pt x="1184148" y="25171"/>
                </a:lnTo>
                <a:lnTo>
                  <a:pt x="1155103" y="39585"/>
                </a:lnTo>
                <a:lnTo>
                  <a:pt x="1126032" y="53949"/>
                </a:lnTo>
                <a:lnTo>
                  <a:pt x="1389507" y="212483"/>
                </a:lnTo>
                <a:lnTo>
                  <a:pt x="1374152" y="227076"/>
                </a:lnTo>
                <a:lnTo>
                  <a:pt x="1387627" y="235839"/>
                </a:lnTo>
                <a:lnTo>
                  <a:pt x="1410220" y="224955"/>
                </a:lnTo>
                <a:lnTo>
                  <a:pt x="1504492" y="281673"/>
                </a:lnTo>
                <a:lnTo>
                  <a:pt x="1164005" y="570877"/>
                </a:lnTo>
                <a:lnTo>
                  <a:pt x="1050582" y="518261"/>
                </a:lnTo>
                <a:lnTo>
                  <a:pt x="961669" y="551294"/>
                </a:lnTo>
                <a:lnTo>
                  <a:pt x="1104455" y="640283"/>
                </a:lnTo>
                <a:lnTo>
                  <a:pt x="1076401" y="671741"/>
                </a:lnTo>
                <a:lnTo>
                  <a:pt x="1082903" y="680732"/>
                </a:lnTo>
                <a:lnTo>
                  <a:pt x="1120622" y="667245"/>
                </a:lnTo>
                <a:lnTo>
                  <a:pt x="1140155" y="823645"/>
                </a:lnTo>
                <a:lnTo>
                  <a:pt x="1206842" y="758253"/>
                </a:lnTo>
                <a:lnTo>
                  <a:pt x="1204417" y="627507"/>
                </a:lnTo>
                <a:lnTo>
                  <a:pt x="1587334" y="399986"/>
                </a:lnTo>
                <a:lnTo>
                  <a:pt x="1605407" y="496951"/>
                </a:lnTo>
                <a:lnTo>
                  <a:pt x="1590370" y="511556"/>
                </a:lnTo>
                <a:lnTo>
                  <a:pt x="1592834" y="521220"/>
                </a:lnTo>
                <a:lnTo>
                  <a:pt x="1604962" y="522376"/>
                </a:lnTo>
                <a:lnTo>
                  <a:pt x="1653286" y="858012"/>
                </a:lnTo>
                <a:lnTo>
                  <a:pt x="1661871" y="850379"/>
                </a:lnTo>
                <a:lnTo>
                  <a:pt x="1696694" y="816305"/>
                </a:lnTo>
                <a:lnTo>
                  <a:pt x="1712010" y="800481"/>
                </a:lnTo>
                <a:lnTo>
                  <a:pt x="1727530" y="784860"/>
                </a:lnTo>
                <a:lnTo>
                  <a:pt x="1743506" y="769759"/>
                </a:lnTo>
                <a:lnTo>
                  <a:pt x="1746580" y="766978"/>
                </a:lnTo>
                <a:lnTo>
                  <a:pt x="1749691" y="764273"/>
                </a:lnTo>
                <a:lnTo>
                  <a:pt x="1752841" y="761580"/>
                </a:lnTo>
                <a:lnTo>
                  <a:pt x="1739900" y="506158"/>
                </a:lnTo>
                <a:lnTo>
                  <a:pt x="1768182" y="489978"/>
                </a:lnTo>
                <a:lnTo>
                  <a:pt x="1769325" y="482549"/>
                </a:lnTo>
                <a:lnTo>
                  <a:pt x="1769986" y="473405"/>
                </a:lnTo>
                <a:lnTo>
                  <a:pt x="1769757" y="462762"/>
                </a:lnTo>
                <a:lnTo>
                  <a:pt x="1757070" y="420204"/>
                </a:lnTo>
                <a:lnTo>
                  <a:pt x="1725752" y="431330"/>
                </a:lnTo>
                <a:lnTo>
                  <a:pt x="1711896" y="303466"/>
                </a:lnTo>
                <a:lnTo>
                  <a:pt x="1746973" y="281533"/>
                </a:lnTo>
                <a:lnTo>
                  <a:pt x="1785454" y="254977"/>
                </a:lnTo>
                <a:lnTo>
                  <a:pt x="1826488" y="223456"/>
                </a:lnTo>
                <a:lnTo>
                  <a:pt x="1869198" y="186626"/>
                </a:lnTo>
                <a:lnTo>
                  <a:pt x="1912721" y="144132"/>
                </a:lnTo>
                <a:lnTo>
                  <a:pt x="1941106" y="114007"/>
                </a:lnTo>
                <a:lnTo>
                  <a:pt x="1972716" y="77152"/>
                </a:lnTo>
                <a:lnTo>
                  <a:pt x="1995855" y="42329"/>
                </a:lnTo>
                <a:lnTo>
                  <a:pt x="1998827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0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0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0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6076" y="420020"/>
            <a:ext cx="17558105" cy="12830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rgbClr val="231F2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4824902" y="3751757"/>
            <a:ext cx="8638194" cy="3320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lang="pt-BR" sz="10000" spc="-335" dirty="0"/>
              <a:t>ALPHATEC</a:t>
            </a:r>
            <a:br>
              <a:rPr lang="pt-BR" sz="10000" spc="-335" dirty="0"/>
            </a:br>
            <a:r>
              <a:rPr lang="pt-BR" sz="6000" spc="-335" dirty="0"/>
              <a:t>ÁBAKUS</a:t>
            </a:r>
            <a:endParaRPr sz="6000" dirty="0"/>
          </a:p>
          <a:p>
            <a:pPr algn="ctr">
              <a:lnSpc>
                <a:spcPct val="100000"/>
              </a:lnSpc>
              <a:spcBef>
                <a:spcPts val="3319"/>
              </a:spcBef>
            </a:pPr>
            <a:r>
              <a:rPr sz="2750" spc="245" dirty="0">
                <a:latin typeface="Tahoma"/>
                <a:cs typeface="Tahoma"/>
              </a:rPr>
              <a:t>PROJETO</a:t>
            </a:r>
            <a:r>
              <a:rPr sz="2750" spc="434" dirty="0">
                <a:latin typeface="Tahoma"/>
                <a:cs typeface="Tahoma"/>
              </a:rPr>
              <a:t> </a:t>
            </a:r>
            <a:r>
              <a:rPr sz="2750" spc="215" dirty="0">
                <a:latin typeface="Tahoma"/>
                <a:cs typeface="Tahoma"/>
              </a:rPr>
              <a:t>DE</a:t>
            </a:r>
            <a:r>
              <a:rPr sz="2750" spc="430" dirty="0">
                <a:latin typeface="Tahoma"/>
                <a:cs typeface="Tahoma"/>
              </a:rPr>
              <a:t> </a:t>
            </a:r>
            <a:r>
              <a:rPr sz="2750" spc="280" dirty="0">
                <a:latin typeface="Tahoma"/>
                <a:cs typeface="Tahoma"/>
              </a:rPr>
              <a:t>ESTRUTURAS</a:t>
            </a:r>
            <a:r>
              <a:rPr sz="2750" spc="434" dirty="0">
                <a:latin typeface="Tahoma"/>
                <a:cs typeface="Tahoma"/>
              </a:rPr>
              <a:t> </a:t>
            </a:r>
            <a:r>
              <a:rPr sz="2750" spc="305" dirty="0">
                <a:latin typeface="Tahoma"/>
                <a:cs typeface="Tahoma"/>
              </a:rPr>
              <a:t>AERONÁUTICAS</a:t>
            </a:r>
            <a:r>
              <a:rPr sz="2750" spc="430" dirty="0">
                <a:latin typeface="Tahoma"/>
                <a:cs typeface="Tahoma"/>
              </a:rPr>
              <a:t> </a:t>
            </a:r>
            <a:r>
              <a:rPr sz="2750" spc="-25" dirty="0">
                <a:latin typeface="Tahoma"/>
                <a:cs typeface="Tahoma"/>
              </a:rPr>
              <a:t>IV</a:t>
            </a:r>
            <a:endParaRPr sz="2750" dirty="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34384" y="8633919"/>
            <a:ext cx="7027545" cy="0"/>
          </a:xfrm>
          <a:custGeom>
            <a:avLst/>
            <a:gdLst/>
            <a:ahLst/>
            <a:cxnLst/>
            <a:rect l="l" t="t" r="r" b="b"/>
            <a:pathLst>
              <a:path w="7027545">
                <a:moveTo>
                  <a:pt x="0" y="0"/>
                </a:moveTo>
                <a:lnTo>
                  <a:pt x="7026947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8128" y="7754796"/>
            <a:ext cx="7766684" cy="753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50" spc="100" dirty="0">
                <a:solidFill>
                  <a:srgbClr val="231F20"/>
                </a:solidFill>
                <a:latin typeface="Tahoma"/>
                <a:cs typeface="Tahoma"/>
              </a:rPr>
              <a:t>ENGATE</a:t>
            </a:r>
            <a:r>
              <a:rPr sz="4750" spc="-23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50" spc="114" dirty="0">
                <a:solidFill>
                  <a:srgbClr val="231F20"/>
                </a:solidFill>
                <a:latin typeface="Tahoma"/>
                <a:cs typeface="Tahoma"/>
              </a:rPr>
              <a:t>PARA</a:t>
            </a:r>
            <a:r>
              <a:rPr sz="4750" spc="-229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4750" spc="135" dirty="0">
                <a:solidFill>
                  <a:srgbClr val="231F20"/>
                </a:solidFill>
                <a:latin typeface="Tahoma"/>
                <a:cs typeface="Tahoma"/>
              </a:rPr>
              <a:t>REBOCADOR</a:t>
            </a:r>
            <a:endParaRPr sz="4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75010-722E-4439-C307-13D758DA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A853AF-20F9-35E8-E88C-5CD789C6D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947" y="370279"/>
            <a:ext cx="17558105" cy="1108316"/>
          </a:xfrm>
          <a:prstGeom prst="rect">
            <a:avLst/>
          </a:prstGeom>
        </p:spPr>
        <p:txBody>
          <a:bodyPr vert="horz" wrap="square" lIns="0" tIns="76517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114"/>
              </a:spcBef>
            </a:pPr>
            <a:r>
              <a:rPr lang="pt-BR" sz="6700" spc="-585" dirty="0"/>
              <a:t>PLANEJAMENTO</a:t>
            </a:r>
            <a:endParaRPr sz="67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7CC91B-8AAE-B54E-C968-F75AB12D4B6F}"/>
              </a:ext>
            </a:extLst>
          </p:cNvPr>
          <p:cNvSpPr/>
          <p:nvPr/>
        </p:nvSpPr>
        <p:spPr>
          <a:xfrm>
            <a:off x="33197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68" y="706335"/>
                </a:moveTo>
                <a:lnTo>
                  <a:pt x="990053" y="728205"/>
                </a:lnTo>
                <a:lnTo>
                  <a:pt x="947445" y="751268"/>
                </a:lnTo>
                <a:lnTo>
                  <a:pt x="905256" y="775512"/>
                </a:lnTo>
                <a:lnTo>
                  <a:pt x="863523" y="800900"/>
                </a:lnTo>
                <a:lnTo>
                  <a:pt x="822299" y="827405"/>
                </a:lnTo>
                <a:lnTo>
                  <a:pt x="781608" y="854989"/>
                </a:lnTo>
                <a:lnTo>
                  <a:pt x="741489" y="883640"/>
                </a:lnTo>
                <a:lnTo>
                  <a:pt x="701967" y="913320"/>
                </a:lnTo>
                <a:lnTo>
                  <a:pt x="663092" y="943991"/>
                </a:lnTo>
                <a:lnTo>
                  <a:pt x="624890" y="975626"/>
                </a:lnTo>
                <a:lnTo>
                  <a:pt x="587400" y="1008214"/>
                </a:lnTo>
                <a:lnTo>
                  <a:pt x="550659" y="1041704"/>
                </a:lnTo>
                <a:lnTo>
                  <a:pt x="514692" y="1076083"/>
                </a:lnTo>
                <a:lnTo>
                  <a:pt x="479552" y="1111313"/>
                </a:lnTo>
                <a:lnTo>
                  <a:pt x="445262" y="1147368"/>
                </a:lnTo>
                <a:lnTo>
                  <a:pt x="411861" y="1184211"/>
                </a:lnTo>
                <a:lnTo>
                  <a:pt x="379374" y="1221816"/>
                </a:lnTo>
                <a:lnTo>
                  <a:pt x="347853" y="1260157"/>
                </a:lnTo>
                <a:lnTo>
                  <a:pt x="317334" y="1299197"/>
                </a:lnTo>
                <a:lnTo>
                  <a:pt x="287845" y="1338922"/>
                </a:lnTo>
                <a:lnTo>
                  <a:pt x="259410" y="1379296"/>
                </a:lnTo>
                <a:lnTo>
                  <a:pt x="232079" y="1420279"/>
                </a:lnTo>
                <a:lnTo>
                  <a:pt x="205892" y="1461846"/>
                </a:lnTo>
                <a:lnTo>
                  <a:pt x="180873" y="1503984"/>
                </a:lnTo>
                <a:lnTo>
                  <a:pt x="157060" y="1546644"/>
                </a:lnTo>
                <a:lnTo>
                  <a:pt x="134493" y="1589798"/>
                </a:lnTo>
                <a:lnTo>
                  <a:pt x="113195" y="1633435"/>
                </a:lnTo>
                <a:lnTo>
                  <a:pt x="93218" y="1677504"/>
                </a:lnTo>
                <a:lnTo>
                  <a:pt x="74396" y="1723605"/>
                </a:lnTo>
                <a:lnTo>
                  <a:pt x="56654" y="1771802"/>
                </a:lnTo>
                <a:lnTo>
                  <a:pt x="40474" y="1821675"/>
                </a:lnTo>
                <a:lnTo>
                  <a:pt x="26352" y="1872792"/>
                </a:lnTo>
                <a:lnTo>
                  <a:pt x="14744" y="1924710"/>
                </a:lnTo>
                <a:lnTo>
                  <a:pt x="6172" y="1977009"/>
                </a:lnTo>
                <a:lnTo>
                  <a:pt x="1092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77" y="2225281"/>
                </a:lnTo>
                <a:lnTo>
                  <a:pt x="39903" y="2267966"/>
                </a:lnTo>
                <a:lnTo>
                  <a:pt x="62318" y="2307767"/>
                </a:lnTo>
                <a:lnTo>
                  <a:pt x="90855" y="2343048"/>
                </a:lnTo>
                <a:lnTo>
                  <a:pt x="125958" y="2372182"/>
                </a:lnTo>
                <a:lnTo>
                  <a:pt x="175272" y="2397353"/>
                </a:lnTo>
                <a:lnTo>
                  <a:pt x="228777" y="2410460"/>
                </a:lnTo>
                <a:lnTo>
                  <a:pt x="284073" y="2412657"/>
                </a:lnTo>
                <a:lnTo>
                  <a:pt x="338747" y="2405151"/>
                </a:lnTo>
                <a:lnTo>
                  <a:pt x="292074" y="2405278"/>
                </a:lnTo>
                <a:lnTo>
                  <a:pt x="246265" y="2399195"/>
                </a:lnTo>
                <a:lnTo>
                  <a:pt x="202653" y="2386304"/>
                </a:lnTo>
                <a:lnTo>
                  <a:pt x="162534" y="2365984"/>
                </a:lnTo>
                <a:lnTo>
                  <a:pt x="127228" y="2337612"/>
                </a:lnTo>
                <a:lnTo>
                  <a:pt x="98056" y="2300592"/>
                </a:lnTo>
                <a:lnTo>
                  <a:pt x="70116" y="2239264"/>
                </a:lnTo>
                <a:lnTo>
                  <a:pt x="55562" y="2173224"/>
                </a:lnTo>
                <a:lnTo>
                  <a:pt x="50914" y="2125764"/>
                </a:lnTo>
                <a:lnTo>
                  <a:pt x="50977" y="2076805"/>
                </a:lnTo>
                <a:lnTo>
                  <a:pt x="55283" y="2026754"/>
                </a:lnTo>
                <a:lnTo>
                  <a:pt x="63322" y="1976081"/>
                </a:lnTo>
                <a:lnTo>
                  <a:pt x="74625" y="1925218"/>
                </a:lnTo>
                <a:lnTo>
                  <a:pt x="88696" y="1874596"/>
                </a:lnTo>
                <a:lnTo>
                  <a:pt x="105054" y="1824659"/>
                </a:lnTo>
                <a:lnTo>
                  <a:pt x="123228" y="1775866"/>
                </a:lnTo>
                <a:lnTo>
                  <a:pt x="142709" y="1728647"/>
                </a:lnTo>
                <a:lnTo>
                  <a:pt x="163029" y="1683448"/>
                </a:lnTo>
                <a:lnTo>
                  <a:pt x="183705" y="1640713"/>
                </a:lnTo>
                <a:lnTo>
                  <a:pt x="208089" y="1593811"/>
                </a:lnTo>
                <a:lnTo>
                  <a:pt x="233718" y="1547583"/>
                </a:lnTo>
                <a:lnTo>
                  <a:pt x="260553" y="1502041"/>
                </a:lnTo>
                <a:lnTo>
                  <a:pt x="288531" y="1457185"/>
                </a:lnTo>
                <a:lnTo>
                  <a:pt x="317601" y="1413014"/>
                </a:lnTo>
                <a:lnTo>
                  <a:pt x="347726" y="1369542"/>
                </a:lnTo>
                <a:lnTo>
                  <a:pt x="378828" y="1326756"/>
                </a:lnTo>
                <a:lnTo>
                  <a:pt x="410883" y="1284668"/>
                </a:lnTo>
                <a:lnTo>
                  <a:pt x="443814" y="1243279"/>
                </a:lnTo>
                <a:lnTo>
                  <a:pt x="477583" y="1202588"/>
                </a:lnTo>
                <a:lnTo>
                  <a:pt x="512432" y="1162367"/>
                </a:lnTo>
                <a:lnTo>
                  <a:pt x="548093" y="1122895"/>
                </a:lnTo>
                <a:lnTo>
                  <a:pt x="584542" y="1084186"/>
                </a:lnTo>
                <a:lnTo>
                  <a:pt x="621766" y="1046226"/>
                </a:lnTo>
                <a:lnTo>
                  <a:pt x="659739" y="1009015"/>
                </a:lnTo>
                <a:lnTo>
                  <a:pt x="698461" y="972540"/>
                </a:lnTo>
                <a:lnTo>
                  <a:pt x="737895" y="936815"/>
                </a:lnTo>
                <a:lnTo>
                  <a:pt x="778040" y="901827"/>
                </a:lnTo>
                <a:lnTo>
                  <a:pt x="818857" y="867575"/>
                </a:lnTo>
                <a:lnTo>
                  <a:pt x="860552" y="833869"/>
                </a:lnTo>
                <a:lnTo>
                  <a:pt x="902906" y="800950"/>
                </a:lnTo>
                <a:lnTo>
                  <a:pt x="945832" y="768756"/>
                </a:lnTo>
                <a:lnTo>
                  <a:pt x="989253" y="737235"/>
                </a:lnTo>
                <a:lnTo>
                  <a:pt x="1033068" y="706335"/>
                </a:lnTo>
                <a:close/>
              </a:path>
              <a:path w="1998980" h="2413000">
                <a:moveTo>
                  <a:pt x="1998827" y="18351"/>
                </a:moveTo>
                <a:lnTo>
                  <a:pt x="1912061" y="31381"/>
                </a:lnTo>
                <a:lnTo>
                  <a:pt x="1857844" y="54787"/>
                </a:lnTo>
                <a:lnTo>
                  <a:pt x="1777987" y="96291"/>
                </a:lnTo>
                <a:lnTo>
                  <a:pt x="1734566" y="123355"/>
                </a:lnTo>
                <a:lnTo>
                  <a:pt x="1696224" y="150342"/>
                </a:lnTo>
                <a:lnTo>
                  <a:pt x="1662887" y="176390"/>
                </a:lnTo>
                <a:lnTo>
                  <a:pt x="1634502" y="200672"/>
                </a:lnTo>
                <a:lnTo>
                  <a:pt x="1514932" y="139433"/>
                </a:lnTo>
                <a:lnTo>
                  <a:pt x="1541754" y="118783"/>
                </a:lnTo>
                <a:lnTo>
                  <a:pt x="1537347" y="113423"/>
                </a:lnTo>
                <a:lnTo>
                  <a:pt x="1531696" y="107429"/>
                </a:lnTo>
                <a:lnTo>
                  <a:pt x="1495615" y="84277"/>
                </a:lnTo>
                <a:lnTo>
                  <a:pt x="1479232" y="79438"/>
                </a:lnTo>
                <a:lnTo>
                  <a:pt x="1454988" y="101015"/>
                </a:lnTo>
                <a:lnTo>
                  <a:pt x="1244828" y="25"/>
                </a:lnTo>
                <a:lnTo>
                  <a:pt x="1243736" y="0"/>
                </a:lnTo>
                <a:lnTo>
                  <a:pt x="1213561" y="11658"/>
                </a:lnTo>
                <a:lnTo>
                  <a:pt x="1184148" y="25171"/>
                </a:lnTo>
                <a:lnTo>
                  <a:pt x="1155103" y="39585"/>
                </a:lnTo>
                <a:lnTo>
                  <a:pt x="1126032" y="53949"/>
                </a:lnTo>
                <a:lnTo>
                  <a:pt x="1389507" y="212483"/>
                </a:lnTo>
                <a:lnTo>
                  <a:pt x="1374152" y="227076"/>
                </a:lnTo>
                <a:lnTo>
                  <a:pt x="1387627" y="235839"/>
                </a:lnTo>
                <a:lnTo>
                  <a:pt x="1410220" y="224955"/>
                </a:lnTo>
                <a:lnTo>
                  <a:pt x="1504492" y="281673"/>
                </a:lnTo>
                <a:lnTo>
                  <a:pt x="1164005" y="570877"/>
                </a:lnTo>
                <a:lnTo>
                  <a:pt x="1050582" y="518261"/>
                </a:lnTo>
                <a:lnTo>
                  <a:pt x="961669" y="551294"/>
                </a:lnTo>
                <a:lnTo>
                  <a:pt x="1104455" y="640283"/>
                </a:lnTo>
                <a:lnTo>
                  <a:pt x="1076401" y="671741"/>
                </a:lnTo>
                <a:lnTo>
                  <a:pt x="1082903" y="680732"/>
                </a:lnTo>
                <a:lnTo>
                  <a:pt x="1120622" y="667245"/>
                </a:lnTo>
                <a:lnTo>
                  <a:pt x="1140155" y="823645"/>
                </a:lnTo>
                <a:lnTo>
                  <a:pt x="1206842" y="758253"/>
                </a:lnTo>
                <a:lnTo>
                  <a:pt x="1204417" y="627507"/>
                </a:lnTo>
                <a:lnTo>
                  <a:pt x="1587334" y="399986"/>
                </a:lnTo>
                <a:lnTo>
                  <a:pt x="1605407" y="496951"/>
                </a:lnTo>
                <a:lnTo>
                  <a:pt x="1590370" y="511556"/>
                </a:lnTo>
                <a:lnTo>
                  <a:pt x="1592834" y="521220"/>
                </a:lnTo>
                <a:lnTo>
                  <a:pt x="1604962" y="522376"/>
                </a:lnTo>
                <a:lnTo>
                  <a:pt x="1653286" y="858012"/>
                </a:lnTo>
                <a:lnTo>
                  <a:pt x="1661871" y="850379"/>
                </a:lnTo>
                <a:lnTo>
                  <a:pt x="1696694" y="816305"/>
                </a:lnTo>
                <a:lnTo>
                  <a:pt x="1712010" y="800481"/>
                </a:lnTo>
                <a:lnTo>
                  <a:pt x="1727530" y="784860"/>
                </a:lnTo>
                <a:lnTo>
                  <a:pt x="1743506" y="769759"/>
                </a:lnTo>
                <a:lnTo>
                  <a:pt x="1746580" y="766978"/>
                </a:lnTo>
                <a:lnTo>
                  <a:pt x="1749691" y="764273"/>
                </a:lnTo>
                <a:lnTo>
                  <a:pt x="1752841" y="761580"/>
                </a:lnTo>
                <a:lnTo>
                  <a:pt x="1739900" y="506158"/>
                </a:lnTo>
                <a:lnTo>
                  <a:pt x="1768182" y="489978"/>
                </a:lnTo>
                <a:lnTo>
                  <a:pt x="1769325" y="482549"/>
                </a:lnTo>
                <a:lnTo>
                  <a:pt x="1769986" y="473405"/>
                </a:lnTo>
                <a:lnTo>
                  <a:pt x="1769757" y="462762"/>
                </a:lnTo>
                <a:lnTo>
                  <a:pt x="1757070" y="420204"/>
                </a:lnTo>
                <a:lnTo>
                  <a:pt x="1725752" y="431330"/>
                </a:lnTo>
                <a:lnTo>
                  <a:pt x="1711896" y="303466"/>
                </a:lnTo>
                <a:lnTo>
                  <a:pt x="1746973" y="281533"/>
                </a:lnTo>
                <a:lnTo>
                  <a:pt x="1785454" y="254977"/>
                </a:lnTo>
                <a:lnTo>
                  <a:pt x="1826488" y="223456"/>
                </a:lnTo>
                <a:lnTo>
                  <a:pt x="1869198" y="186626"/>
                </a:lnTo>
                <a:lnTo>
                  <a:pt x="1912721" y="144132"/>
                </a:lnTo>
                <a:lnTo>
                  <a:pt x="1941106" y="114007"/>
                </a:lnTo>
                <a:lnTo>
                  <a:pt x="1972716" y="77152"/>
                </a:lnTo>
                <a:lnTo>
                  <a:pt x="1995855" y="42329"/>
                </a:lnTo>
                <a:lnTo>
                  <a:pt x="1998827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496BF5-5FAA-22CF-1790-86D73DD9569F}"/>
              </a:ext>
            </a:extLst>
          </p:cNvPr>
          <p:cNvSpPr txBox="1"/>
          <p:nvPr/>
        </p:nvSpPr>
        <p:spPr>
          <a:xfrm>
            <a:off x="364947" y="1478595"/>
            <a:ext cx="11194774" cy="5693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354138"/>
            <a:r>
              <a:rPr lang="pt-BR" sz="2800" spc="-50" dirty="0">
                <a:solidFill>
                  <a:srgbClr val="231F20"/>
                </a:solidFill>
                <a:latin typeface="Trebuchet MS"/>
              </a:rPr>
              <a:t>(Próximas Sprints)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F36B531-11A2-1DBF-A50F-4867CA6D7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47" y="2047982"/>
            <a:ext cx="17561310" cy="747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8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50609" y="4454524"/>
            <a:ext cx="6786880" cy="135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700" spc="-204"/>
              <a:t>OBRIGADO!</a:t>
            </a:r>
            <a:endParaRPr sz="8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14"/>
              </a:spcBef>
            </a:pPr>
            <a:r>
              <a:rPr spc="-509"/>
              <a:t>MATRIZ</a:t>
            </a:r>
            <a:r>
              <a:rPr spc="-60"/>
              <a:t> </a:t>
            </a:r>
            <a:r>
              <a:rPr spc="-660"/>
              <a:t>DE</a:t>
            </a:r>
            <a:r>
              <a:rPr spc="-55"/>
              <a:t> </a:t>
            </a:r>
            <a:r>
              <a:rPr spc="-560"/>
              <a:t>RESPONSABILIDADES</a:t>
            </a:r>
          </a:p>
        </p:txBody>
      </p:sp>
      <p:sp>
        <p:nvSpPr>
          <p:cNvPr id="3" name="object 3"/>
          <p:cNvSpPr/>
          <p:nvPr/>
        </p:nvSpPr>
        <p:spPr>
          <a:xfrm>
            <a:off x="24841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56" y="706335"/>
                </a:moveTo>
                <a:lnTo>
                  <a:pt x="990041" y="728205"/>
                </a:lnTo>
                <a:lnTo>
                  <a:pt x="947432" y="751268"/>
                </a:lnTo>
                <a:lnTo>
                  <a:pt x="905243" y="775512"/>
                </a:lnTo>
                <a:lnTo>
                  <a:pt x="863511" y="800900"/>
                </a:lnTo>
                <a:lnTo>
                  <a:pt x="822286" y="827405"/>
                </a:lnTo>
                <a:lnTo>
                  <a:pt x="781596" y="854989"/>
                </a:lnTo>
                <a:lnTo>
                  <a:pt x="741476" y="883640"/>
                </a:lnTo>
                <a:lnTo>
                  <a:pt x="701954" y="913320"/>
                </a:lnTo>
                <a:lnTo>
                  <a:pt x="663079" y="943991"/>
                </a:lnTo>
                <a:lnTo>
                  <a:pt x="624878" y="975626"/>
                </a:lnTo>
                <a:lnTo>
                  <a:pt x="587387" y="1008214"/>
                </a:lnTo>
                <a:lnTo>
                  <a:pt x="550646" y="1041704"/>
                </a:lnTo>
                <a:lnTo>
                  <a:pt x="514680" y="1076083"/>
                </a:lnTo>
                <a:lnTo>
                  <a:pt x="479539" y="1111313"/>
                </a:lnTo>
                <a:lnTo>
                  <a:pt x="445249" y="1147368"/>
                </a:lnTo>
                <a:lnTo>
                  <a:pt x="411848" y="1184211"/>
                </a:lnTo>
                <a:lnTo>
                  <a:pt x="379361" y="1221816"/>
                </a:lnTo>
                <a:lnTo>
                  <a:pt x="347853" y="1260157"/>
                </a:lnTo>
                <a:lnTo>
                  <a:pt x="317322" y="1299197"/>
                </a:lnTo>
                <a:lnTo>
                  <a:pt x="287832" y="1338922"/>
                </a:lnTo>
                <a:lnTo>
                  <a:pt x="259397" y="1379296"/>
                </a:lnTo>
                <a:lnTo>
                  <a:pt x="232067" y="1420279"/>
                </a:lnTo>
                <a:lnTo>
                  <a:pt x="205879" y="1461846"/>
                </a:lnTo>
                <a:lnTo>
                  <a:pt x="180860" y="1503984"/>
                </a:lnTo>
                <a:lnTo>
                  <a:pt x="157048" y="1546644"/>
                </a:lnTo>
                <a:lnTo>
                  <a:pt x="134480" y="1589798"/>
                </a:lnTo>
                <a:lnTo>
                  <a:pt x="113195" y="1633435"/>
                </a:lnTo>
                <a:lnTo>
                  <a:pt x="93205" y="1677504"/>
                </a:lnTo>
                <a:lnTo>
                  <a:pt x="74383" y="1723605"/>
                </a:lnTo>
                <a:lnTo>
                  <a:pt x="56642" y="1771802"/>
                </a:lnTo>
                <a:lnTo>
                  <a:pt x="40462" y="1821675"/>
                </a:lnTo>
                <a:lnTo>
                  <a:pt x="26339" y="1872792"/>
                </a:lnTo>
                <a:lnTo>
                  <a:pt x="14744" y="1924710"/>
                </a:lnTo>
                <a:lnTo>
                  <a:pt x="6159" y="1977009"/>
                </a:lnTo>
                <a:lnTo>
                  <a:pt x="1079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64" y="2225281"/>
                </a:lnTo>
                <a:lnTo>
                  <a:pt x="39890" y="2267966"/>
                </a:lnTo>
                <a:lnTo>
                  <a:pt x="62306" y="2307767"/>
                </a:lnTo>
                <a:lnTo>
                  <a:pt x="90843" y="2343048"/>
                </a:lnTo>
                <a:lnTo>
                  <a:pt x="125945" y="2372182"/>
                </a:lnTo>
                <a:lnTo>
                  <a:pt x="175260" y="2397353"/>
                </a:lnTo>
                <a:lnTo>
                  <a:pt x="228765" y="2410460"/>
                </a:lnTo>
                <a:lnTo>
                  <a:pt x="284060" y="2412657"/>
                </a:lnTo>
                <a:lnTo>
                  <a:pt x="338734" y="2405151"/>
                </a:lnTo>
                <a:lnTo>
                  <a:pt x="292061" y="2405278"/>
                </a:lnTo>
                <a:lnTo>
                  <a:pt x="246253" y="2399195"/>
                </a:lnTo>
                <a:lnTo>
                  <a:pt x="202641" y="2386304"/>
                </a:lnTo>
                <a:lnTo>
                  <a:pt x="162521" y="2365984"/>
                </a:lnTo>
                <a:lnTo>
                  <a:pt x="127228" y="2337612"/>
                </a:lnTo>
                <a:lnTo>
                  <a:pt x="98044" y="2300592"/>
                </a:lnTo>
                <a:lnTo>
                  <a:pt x="70116" y="2239264"/>
                </a:lnTo>
                <a:lnTo>
                  <a:pt x="55549" y="2173224"/>
                </a:lnTo>
                <a:lnTo>
                  <a:pt x="50901" y="2125764"/>
                </a:lnTo>
                <a:lnTo>
                  <a:pt x="50977" y="2076805"/>
                </a:lnTo>
                <a:lnTo>
                  <a:pt x="55270" y="2026754"/>
                </a:lnTo>
                <a:lnTo>
                  <a:pt x="63309" y="1976081"/>
                </a:lnTo>
                <a:lnTo>
                  <a:pt x="74612" y="1925218"/>
                </a:lnTo>
                <a:lnTo>
                  <a:pt x="88684" y="1874596"/>
                </a:lnTo>
                <a:lnTo>
                  <a:pt x="105041" y="1824659"/>
                </a:lnTo>
                <a:lnTo>
                  <a:pt x="123215" y="1775866"/>
                </a:lnTo>
                <a:lnTo>
                  <a:pt x="142697" y="1728647"/>
                </a:lnTo>
                <a:lnTo>
                  <a:pt x="163017" y="1683448"/>
                </a:lnTo>
                <a:lnTo>
                  <a:pt x="183692" y="1640713"/>
                </a:lnTo>
                <a:lnTo>
                  <a:pt x="208076" y="1593811"/>
                </a:lnTo>
                <a:lnTo>
                  <a:pt x="233705" y="1547583"/>
                </a:lnTo>
                <a:lnTo>
                  <a:pt x="260540" y="1502041"/>
                </a:lnTo>
                <a:lnTo>
                  <a:pt x="288518" y="1457185"/>
                </a:lnTo>
                <a:lnTo>
                  <a:pt x="317588" y="1413014"/>
                </a:lnTo>
                <a:lnTo>
                  <a:pt x="347713" y="1369542"/>
                </a:lnTo>
                <a:lnTo>
                  <a:pt x="378815" y="1326756"/>
                </a:lnTo>
                <a:lnTo>
                  <a:pt x="410870" y="1284668"/>
                </a:lnTo>
                <a:lnTo>
                  <a:pt x="443801" y="1243279"/>
                </a:lnTo>
                <a:lnTo>
                  <a:pt x="477570" y="1202588"/>
                </a:lnTo>
                <a:lnTo>
                  <a:pt x="512432" y="1162367"/>
                </a:lnTo>
                <a:lnTo>
                  <a:pt x="548081" y="1122895"/>
                </a:lnTo>
                <a:lnTo>
                  <a:pt x="584530" y="1084186"/>
                </a:lnTo>
                <a:lnTo>
                  <a:pt x="621753" y="1046226"/>
                </a:lnTo>
                <a:lnTo>
                  <a:pt x="659726" y="1009015"/>
                </a:lnTo>
                <a:lnTo>
                  <a:pt x="698449" y="972540"/>
                </a:lnTo>
                <a:lnTo>
                  <a:pt x="737882" y="936815"/>
                </a:lnTo>
                <a:lnTo>
                  <a:pt x="778027" y="901827"/>
                </a:lnTo>
                <a:lnTo>
                  <a:pt x="818845" y="867575"/>
                </a:lnTo>
                <a:lnTo>
                  <a:pt x="860539" y="833869"/>
                </a:lnTo>
                <a:lnTo>
                  <a:pt x="902893" y="800950"/>
                </a:lnTo>
                <a:lnTo>
                  <a:pt x="945819" y="768756"/>
                </a:lnTo>
                <a:lnTo>
                  <a:pt x="989241" y="737235"/>
                </a:lnTo>
                <a:lnTo>
                  <a:pt x="1033056" y="706335"/>
                </a:lnTo>
                <a:close/>
              </a:path>
              <a:path w="1998980" h="2413000">
                <a:moveTo>
                  <a:pt x="1998814" y="18351"/>
                </a:moveTo>
                <a:lnTo>
                  <a:pt x="1912048" y="31381"/>
                </a:lnTo>
                <a:lnTo>
                  <a:pt x="1857844" y="54787"/>
                </a:lnTo>
                <a:lnTo>
                  <a:pt x="1777974" y="96291"/>
                </a:lnTo>
                <a:lnTo>
                  <a:pt x="1734566" y="123355"/>
                </a:lnTo>
                <a:lnTo>
                  <a:pt x="1696212" y="150342"/>
                </a:lnTo>
                <a:lnTo>
                  <a:pt x="1662874" y="176390"/>
                </a:lnTo>
                <a:lnTo>
                  <a:pt x="1634490" y="200672"/>
                </a:lnTo>
                <a:lnTo>
                  <a:pt x="1514919" y="139433"/>
                </a:lnTo>
                <a:lnTo>
                  <a:pt x="1541741" y="118783"/>
                </a:lnTo>
                <a:lnTo>
                  <a:pt x="1537347" y="113423"/>
                </a:lnTo>
                <a:lnTo>
                  <a:pt x="1531683" y="107429"/>
                </a:lnTo>
                <a:lnTo>
                  <a:pt x="1495602" y="84277"/>
                </a:lnTo>
                <a:lnTo>
                  <a:pt x="1479219" y="79438"/>
                </a:lnTo>
                <a:lnTo>
                  <a:pt x="1454975" y="101015"/>
                </a:lnTo>
                <a:lnTo>
                  <a:pt x="1244815" y="25"/>
                </a:lnTo>
                <a:lnTo>
                  <a:pt x="1243736" y="0"/>
                </a:lnTo>
                <a:lnTo>
                  <a:pt x="1213548" y="11658"/>
                </a:lnTo>
                <a:lnTo>
                  <a:pt x="1184135" y="25171"/>
                </a:lnTo>
                <a:lnTo>
                  <a:pt x="1155090" y="39585"/>
                </a:lnTo>
                <a:lnTo>
                  <a:pt x="1126032" y="53949"/>
                </a:lnTo>
                <a:lnTo>
                  <a:pt x="1389494" y="212483"/>
                </a:lnTo>
                <a:lnTo>
                  <a:pt x="1374152" y="227076"/>
                </a:lnTo>
                <a:lnTo>
                  <a:pt x="1387614" y="235839"/>
                </a:lnTo>
                <a:lnTo>
                  <a:pt x="1410220" y="224955"/>
                </a:lnTo>
                <a:lnTo>
                  <a:pt x="1504480" y="281673"/>
                </a:lnTo>
                <a:lnTo>
                  <a:pt x="1163993" y="570877"/>
                </a:lnTo>
                <a:lnTo>
                  <a:pt x="1050569" y="518261"/>
                </a:lnTo>
                <a:lnTo>
                  <a:pt x="961656" y="551294"/>
                </a:lnTo>
                <a:lnTo>
                  <a:pt x="1104455" y="640283"/>
                </a:lnTo>
                <a:lnTo>
                  <a:pt x="1076388" y="671741"/>
                </a:lnTo>
                <a:lnTo>
                  <a:pt x="1082890" y="680732"/>
                </a:lnTo>
                <a:lnTo>
                  <a:pt x="1120609" y="667245"/>
                </a:lnTo>
                <a:lnTo>
                  <a:pt x="1140142" y="823645"/>
                </a:lnTo>
                <a:lnTo>
                  <a:pt x="1206830" y="758253"/>
                </a:lnTo>
                <a:lnTo>
                  <a:pt x="1204417" y="627507"/>
                </a:lnTo>
                <a:lnTo>
                  <a:pt x="1587322" y="399986"/>
                </a:lnTo>
                <a:lnTo>
                  <a:pt x="1605394" y="496951"/>
                </a:lnTo>
                <a:lnTo>
                  <a:pt x="1590357" y="511556"/>
                </a:lnTo>
                <a:lnTo>
                  <a:pt x="1592821" y="521220"/>
                </a:lnTo>
                <a:lnTo>
                  <a:pt x="1604949" y="522376"/>
                </a:lnTo>
                <a:lnTo>
                  <a:pt x="1653273" y="858012"/>
                </a:lnTo>
                <a:lnTo>
                  <a:pt x="1661858" y="850379"/>
                </a:lnTo>
                <a:lnTo>
                  <a:pt x="1696681" y="816305"/>
                </a:lnTo>
                <a:lnTo>
                  <a:pt x="1711998" y="800481"/>
                </a:lnTo>
                <a:lnTo>
                  <a:pt x="1727517" y="784860"/>
                </a:lnTo>
                <a:lnTo>
                  <a:pt x="1743506" y="769759"/>
                </a:lnTo>
                <a:lnTo>
                  <a:pt x="1746567" y="766978"/>
                </a:lnTo>
                <a:lnTo>
                  <a:pt x="1749679" y="764273"/>
                </a:lnTo>
                <a:lnTo>
                  <a:pt x="1752828" y="761580"/>
                </a:lnTo>
                <a:lnTo>
                  <a:pt x="1739887" y="506158"/>
                </a:lnTo>
                <a:lnTo>
                  <a:pt x="1768170" y="489978"/>
                </a:lnTo>
                <a:lnTo>
                  <a:pt x="1769313" y="482549"/>
                </a:lnTo>
                <a:lnTo>
                  <a:pt x="1769986" y="473405"/>
                </a:lnTo>
                <a:lnTo>
                  <a:pt x="1769745" y="462762"/>
                </a:lnTo>
                <a:lnTo>
                  <a:pt x="1757057" y="420204"/>
                </a:lnTo>
                <a:lnTo>
                  <a:pt x="1725739" y="431330"/>
                </a:lnTo>
                <a:lnTo>
                  <a:pt x="1711883" y="303466"/>
                </a:lnTo>
                <a:lnTo>
                  <a:pt x="1746961" y="281533"/>
                </a:lnTo>
                <a:lnTo>
                  <a:pt x="1785442" y="254977"/>
                </a:lnTo>
                <a:lnTo>
                  <a:pt x="1826475" y="223456"/>
                </a:lnTo>
                <a:lnTo>
                  <a:pt x="1869186" y="186626"/>
                </a:lnTo>
                <a:lnTo>
                  <a:pt x="1912708" y="144132"/>
                </a:lnTo>
                <a:lnTo>
                  <a:pt x="1941093" y="114007"/>
                </a:lnTo>
                <a:lnTo>
                  <a:pt x="1972703" y="77152"/>
                </a:lnTo>
                <a:lnTo>
                  <a:pt x="1995843" y="42329"/>
                </a:lnTo>
                <a:lnTo>
                  <a:pt x="1998814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C1DF9D3-CFC6-7DB6-BDB6-706951F7A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68" y="5539887"/>
            <a:ext cx="16196869" cy="2731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3BA695A-5D33-93D1-58EF-557315FB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68" y="8484525"/>
            <a:ext cx="4280895" cy="16270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922FA0-BCCC-CF73-5573-959690C00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1825367"/>
            <a:ext cx="2259988" cy="27873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A98C63B-268C-BFD3-3B6E-300AE3083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5021" y="1851095"/>
            <a:ext cx="2596783" cy="26847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6D1BA89-7CD8-B1BC-B654-F632BEA675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41" r="8995"/>
          <a:stretch/>
        </p:blipFill>
        <p:spPr>
          <a:xfrm>
            <a:off x="7702101" y="1927835"/>
            <a:ext cx="2736893" cy="2775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44282B25-6964-79DC-DEBB-C27416D60A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74805" y="1930433"/>
            <a:ext cx="2458627" cy="2787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88DEBC-E05F-12C5-9507-9E209128D30F}"/>
              </a:ext>
            </a:extLst>
          </p:cNvPr>
          <p:cNvSpPr txBox="1"/>
          <p:nvPr/>
        </p:nvSpPr>
        <p:spPr>
          <a:xfrm>
            <a:off x="1242693" y="4743975"/>
            <a:ext cx="310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Erick Lino </a:t>
            </a:r>
          </a:p>
          <a:p>
            <a:pPr algn="ctr"/>
            <a:r>
              <a:rPr lang="pt-BR"/>
              <a:t>Time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4FFBF4-DB45-AA30-802A-2A0FA1AFC626}"/>
              </a:ext>
            </a:extLst>
          </p:cNvPr>
          <p:cNvSpPr txBox="1"/>
          <p:nvPr/>
        </p:nvSpPr>
        <p:spPr>
          <a:xfrm>
            <a:off x="4119025" y="4743975"/>
            <a:ext cx="333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Julia Pereira </a:t>
            </a:r>
          </a:p>
          <a:p>
            <a:pPr algn="ctr"/>
            <a:r>
              <a:rPr lang="pt-BR"/>
              <a:t>Scrum Master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2E6C00-31A0-A936-9C95-0C1507FDA6FE}"/>
              </a:ext>
            </a:extLst>
          </p:cNvPr>
          <p:cNvSpPr txBox="1"/>
          <p:nvPr/>
        </p:nvSpPr>
        <p:spPr>
          <a:xfrm>
            <a:off x="7171804" y="4747168"/>
            <a:ext cx="36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Milena Portela </a:t>
            </a:r>
          </a:p>
          <a:p>
            <a:pPr algn="ctr"/>
            <a:r>
              <a:rPr lang="pt-BR" err="1"/>
              <a:t>Product</a:t>
            </a:r>
            <a:r>
              <a:rPr lang="pt-BR"/>
              <a:t> </a:t>
            </a:r>
            <a:r>
              <a:rPr lang="pt-BR" err="1"/>
              <a:t>Owner</a:t>
            </a:r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2FD9E60-09DC-7974-2A39-0E03C87F2742}"/>
              </a:ext>
            </a:extLst>
          </p:cNvPr>
          <p:cNvSpPr txBox="1"/>
          <p:nvPr/>
        </p:nvSpPr>
        <p:spPr>
          <a:xfrm>
            <a:off x="10218756" y="4803178"/>
            <a:ext cx="36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Raul Dias</a:t>
            </a:r>
          </a:p>
          <a:p>
            <a:pPr algn="ctr"/>
            <a:r>
              <a:rPr lang="pt-BR"/>
              <a:t>Time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03FF236-1F2C-D75B-D027-AB43D115DC7D}"/>
              </a:ext>
            </a:extLst>
          </p:cNvPr>
          <p:cNvSpPr txBox="1"/>
          <p:nvPr/>
        </p:nvSpPr>
        <p:spPr>
          <a:xfrm>
            <a:off x="13144077" y="4773763"/>
            <a:ext cx="36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/>
              <a:t>Sarah Justino</a:t>
            </a:r>
          </a:p>
          <a:p>
            <a:pPr algn="ctr"/>
            <a:r>
              <a:rPr lang="pt-BR"/>
              <a:t>Time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7AFE5E-694C-0EA2-B480-E06ED2443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72319" y="1930433"/>
            <a:ext cx="2357915" cy="2787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0EF9183E-2B7F-D78E-8E0B-F56E2EC3BDA6}"/>
              </a:ext>
            </a:extLst>
          </p:cNvPr>
          <p:cNvSpPr/>
          <p:nvPr/>
        </p:nvSpPr>
        <p:spPr>
          <a:xfrm>
            <a:off x="24841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56" y="706335"/>
                </a:moveTo>
                <a:lnTo>
                  <a:pt x="990041" y="728205"/>
                </a:lnTo>
                <a:lnTo>
                  <a:pt x="947432" y="751268"/>
                </a:lnTo>
                <a:lnTo>
                  <a:pt x="905243" y="775512"/>
                </a:lnTo>
                <a:lnTo>
                  <a:pt x="863511" y="800900"/>
                </a:lnTo>
                <a:lnTo>
                  <a:pt x="822286" y="827405"/>
                </a:lnTo>
                <a:lnTo>
                  <a:pt x="781596" y="854989"/>
                </a:lnTo>
                <a:lnTo>
                  <a:pt x="741476" y="883640"/>
                </a:lnTo>
                <a:lnTo>
                  <a:pt x="701954" y="913320"/>
                </a:lnTo>
                <a:lnTo>
                  <a:pt x="663079" y="943991"/>
                </a:lnTo>
                <a:lnTo>
                  <a:pt x="624878" y="975626"/>
                </a:lnTo>
                <a:lnTo>
                  <a:pt x="587387" y="1008214"/>
                </a:lnTo>
                <a:lnTo>
                  <a:pt x="550646" y="1041704"/>
                </a:lnTo>
                <a:lnTo>
                  <a:pt x="514680" y="1076083"/>
                </a:lnTo>
                <a:lnTo>
                  <a:pt x="479539" y="1111313"/>
                </a:lnTo>
                <a:lnTo>
                  <a:pt x="445249" y="1147368"/>
                </a:lnTo>
                <a:lnTo>
                  <a:pt x="411848" y="1184211"/>
                </a:lnTo>
                <a:lnTo>
                  <a:pt x="379361" y="1221816"/>
                </a:lnTo>
                <a:lnTo>
                  <a:pt x="347853" y="1260157"/>
                </a:lnTo>
                <a:lnTo>
                  <a:pt x="317322" y="1299197"/>
                </a:lnTo>
                <a:lnTo>
                  <a:pt x="287832" y="1338922"/>
                </a:lnTo>
                <a:lnTo>
                  <a:pt x="259397" y="1379296"/>
                </a:lnTo>
                <a:lnTo>
                  <a:pt x="232067" y="1420279"/>
                </a:lnTo>
                <a:lnTo>
                  <a:pt x="205879" y="1461846"/>
                </a:lnTo>
                <a:lnTo>
                  <a:pt x="180860" y="1503984"/>
                </a:lnTo>
                <a:lnTo>
                  <a:pt x="157048" y="1546644"/>
                </a:lnTo>
                <a:lnTo>
                  <a:pt x="134480" y="1589798"/>
                </a:lnTo>
                <a:lnTo>
                  <a:pt x="113195" y="1633435"/>
                </a:lnTo>
                <a:lnTo>
                  <a:pt x="93205" y="1677504"/>
                </a:lnTo>
                <a:lnTo>
                  <a:pt x="74383" y="1723605"/>
                </a:lnTo>
                <a:lnTo>
                  <a:pt x="56642" y="1771802"/>
                </a:lnTo>
                <a:lnTo>
                  <a:pt x="40462" y="1821675"/>
                </a:lnTo>
                <a:lnTo>
                  <a:pt x="26339" y="1872792"/>
                </a:lnTo>
                <a:lnTo>
                  <a:pt x="14744" y="1924710"/>
                </a:lnTo>
                <a:lnTo>
                  <a:pt x="6159" y="1977009"/>
                </a:lnTo>
                <a:lnTo>
                  <a:pt x="1079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64" y="2225281"/>
                </a:lnTo>
                <a:lnTo>
                  <a:pt x="39890" y="2267966"/>
                </a:lnTo>
                <a:lnTo>
                  <a:pt x="62306" y="2307767"/>
                </a:lnTo>
                <a:lnTo>
                  <a:pt x="90843" y="2343048"/>
                </a:lnTo>
                <a:lnTo>
                  <a:pt x="125945" y="2372182"/>
                </a:lnTo>
                <a:lnTo>
                  <a:pt x="175260" y="2397353"/>
                </a:lnTo>
                <a:lnTo>
                  <a:pt x="228765" y="2410460"/>
                </a:lnTo>
                <a:lnTo>
                  <a:pt x="284060" y="2412657"/>
                </a:lnTo>
                <a:lnTo>
                  <a:pt x="338734" y="2405151"/>
                </a:lnTo>
                <a:lnTo>
                  <a:pt x="292061" y="2405278"/>
                </a:lnTo>
                <a:lnTo>
                  <a:pt x="246253" y="2399195"/>
                </a:lnTo>
                <a:lnTo>
                  <a:pt x="202641" y="2386304"/>
                </a:lnTo>
                <a:lnTo>
                  <a:pt x="162521" y="2365984"/>
                </a:lnTo>
                <a:lnTo>
                  <a:pt x="127228" y="2337612"/>
                </a:lnTo>
                <a:lnTo>
                  <a:pt x="98044" y="2300592"/>
                </a:lnTo>
                <a:lnTo>
                  <a:pt x="70116" y="2239264"/>
                </a:lnTo>
                <a:lnTo>
                  <a:pt x="55549" y="2173224"/>
                </a:lnTo>
                <a:lnTo>
                  <a:pt x="50901" y="2125764"/>
                </a:lnTo>
                <a:lnTo>
                  <a:pt x="50977" y="2076805"/>
                </a:lnTo>
                <a:lnTo>
                  <a:pt x="55270" y="2026754"/>
                </a:lnTo>
                <a:lnTo>
                  <a:pt x="63309" y="1976081"/>
                </a:lnTo>
                <a:lnTo>
                  <a:pt x="74612" y="1925218"/>
                </a:lnTo>
                <a:lnTo>
                  <a:pt x="88684" y="1874596"/>
                </a:lnTo>
                <a:lnTo>
                  <a:pt x="105041" y="1824659"/>
                </a:lnTo>
                <a:lnTo>
                  <a:pt x="123215" y="1775866"/>
                </a:lnTo>
                <a:lnTo>
                  <a:pt x="142697" y="1728647"/>
                </a:lnTo>
                <a:lnTo>
                  <a:pt x="163017" y="1683448"/>
                </a:lnTo>
                <a:lnTo>
                  <a:pt x="183692" y="1640713"/>
                </a:lnTo>
                <a:lnTo>
                  <a:pt x="208076" y="1593811"/>
                </a:lnTo>
                <a:lnTo>
                  <a:pt x="233705" y="1547583"/>
                </a:lnTo>
                <a:lnTo>
                  <a:pt x="260540" y="1502041"/>
                </a:lnTo>
                <a:lnTo>
                  <a:pt x="288518" y="1457185"/>
                </a:lnTo>
                <a:lnTo>
                  <a:pt x="317588" y="1413014"/>
                </a:lnTo>
                <a:lnTo>
                  <a:pt x="347713" y="1369542"/>
                </a:lnTo>
                <a:lnTo>
                  <a:pt x="378815" y="1326756"/>
                </a:lnTo>
                <a:lnTo>
                  <a:pt x="410870" y="1284668"/>
                </a:lnTo>
                <a:lnTo>
                  <a:pt x="443801" y="1243279"/>
                </a:lnTo>
                <a:lnTo>
                  <a:pt x="477570" y="1202588"/>
                </a:lnTo>
                <a:lnTo>
                  <a:pt x="512432" y="1162367"/>
                </a:lnTo>
                <a:lnTo>
                  <a:pt x="548081" y="1122895"/>
                </a:lnTo>
                <a:lnTo>
                  <a:pt x="584530" y="1084186"/>
                </a:lnTo>
                <a:lnTo>
                  <a:pt x="621753" y="1046226"/>
                </a:lnTo>
                <a:lnTo>
                  <a:pt x="659726" y="1009015"/>
                </a:lnTo>
                <a:lnTo>
                  <a:pt x="698449" y="972540"/>
                </a:lnTo>
                <a:lnTo>
                  <a:pt x="737882" y="936815"/>
                </a:lnTo>
                <a:lnTo>
                  <a:pt x="778027" y="901827"/>
                </a:lnTo>
                <a:lnTo>
                  <a:pt x="818845" y="867575"/>
                </a:lnTo>
                <a:lnTo>
                  <a:pt x="860539" y="833869"/>
                </a:lnTo>
                <a:lnTo>
                  <a:pt x="902893" y="800950"/>
                </a:lnTo>
                <a:lnTo>
                  <a:pt x="945819" y="768756"/>
                </a:lnTo>
                <a:lnTo>
                  <a:pt x="989241" y="737235"/>
                </a:lnTo>
                <a:lnTo>
                  <a:pt x="1033056" y="706335"/>
                </a:lnTo>
                <a:close/>
              </a:path>
              <a:path w="1998980" h="2413000">
                <a:moveTo>
                  <a:pt x="1998814" y="18351"/>
                </a:moveTo>
                <a:lnTo>
                  <a:pt x="1912048" y="31381"/>
                </a:lnTo>
                <a:lnTo>
                  <a:pt x="1857844" y="54787"/>
                </a:lnTo>
                <a:lnTo>
                  <a:pt x="1777974" y="96291"/>
                </a:lnTo>
                <a:lnTo>
                  <a:pt x="1734566" y="123355"/>
                </a:lnTo>
                <a:lnTo>
                  <a:pt x="1696212" y="150342"/>
                </a:lnTo>
                <a:lnTo>
                  <a:pt x="1662874" y="176390"/>
                </a:lnTo>
                <a:lnTo>
                  <a:pt x="1634490" y="200672"/>
                </a:lnTo>
                <a:lnTo>
                  <a:pt x="1514919" y="139433"/>
                </a:lnTo>
                <a:lnTo>
                  <a:pt x="1541741" y="118783"/>
                </a:lnTo>
                <a:lnTo>
                  <a:pt x="1537347" y="113423"/>
                </a:lnTo>
                <a:lnTo>
                  <a:pt x="1531683" y="107429"/>
                </a:lnTo>
                <a:lnTo>
                  <a:pt x="1495602" y="84277"/>
                </a:lnTo>
                <a:lnTo>
                  <a:pt x="1479219" y="79438"/>
                </a:lnTo>
                <a:lnTo>
                  <a:pt x="1454975" y="101015"/>
                </a:lnTo>
                <a:lnTo>
                  <a:pt x="1244815" y="25"/>
                </a:lnTo>
                <a:lnTo>
                  <a:pt x="1243736" y="0"/>
                </a:lnTo>
                <a:lnTo>
                  <a:pt x="1213548" y="11658"/>
                </a:lnTo>
                <a:lnTo>
                  <a:pt x="1184135" y="25171"/>
                </a:lnTo>
                <a:lnTo>
                  <a:pt x="1155090" y="39585"/>
                </a:lnTo>
                <a:lnTo>
                  <a:pt x="1126032" y="53949"/>
                </a:lnTo>
                <a:lnTo>
                  <a:pt x="1389494" y="212483"/>
                </a:lnTo>
                <a:lnTo>
                  <a:pt x="1374152" y="227076"/>
                </a:lnTo>
                <a:lnTo>
                  <a:pt x="1387614" y="235839"/>
                </a:lnTo>
                <a:lnTo>
                  <a:pt x="1410220" y="224955"/>
                </a:lnTo>
                <a:lnTo>
                  <a:pt x="1504480" y="281673"/>
                </a:lnTo>
                <a:lnTo>
                  <a:pt x="1163993" y="570877"/>
                </a:lnTo>
                <a:lnTo>
                  <a:pt x="1050569" y="518261"/>
                </a:lnTo>
                <a:lnTo>
                  <a:pt x="961656" y="551294"/>
                </a:lnTo>
                <a:lnTo>
                  <a:pt x="1104455" y="640283"/>
                </a:lnTo>
                <a:lnTo>
                  <a:pt x="1076388" y="671741"/>
                </a:lnTo>
                <a:lnTo>
                  <a:pt x="1082890" y="680732"/>
                </a:lnTo>
                <a:lnTo>
                  <a:pt x="1120609" y="667245"/>
                </a:lnTo>
                <a:lnTo>
                  <a:pt x="1140142" y="823645"/>
                </a:lnTo>
                <a:lnTo>
                  <a:pt x="1206830" y="758253"/>
                </a:lnTo>
                <a:lnTo>
                  <a:pt x="1204417" y="627507"/>
                </a:lnTo>
                <a:lnTo>
                  <a:pt x="1587322" y="399986"/>
                </a:lnTo>
                <a:lnTo>
                  <a:pt x="1605394" y="496951"/>
                </a:lnTo>
                <a:lnTo>
                  <a:pt x="1590357" y="511556"/>
                </a:lnTo>
                <a:lnTo>
                  <a:pt x="1592821" y="521220"/>
                </a:lnTo>
                <a:lnTo>
                  <a:pt x="1604949" y="522376"/>
                </a:lnTo>
                <a:lnTo>
                  <a:pt x="1653273" y="858012"/>
                </a:lnTo>
                <a:lnTo>
                  <a:pt x="1661858" y="850379"/>
                </a:lnTo>
                <a:lnTo>
                  <a:pt x="1696681" y="816305"/>
                </a:lnTo>
                <a:lnTo>
                  <a:pt x="1711998" y="800481"/>
                </a:lnTo>
                <a:lnTo>
                  <a:pt x="1727517" y="784860"/>
                </a:lnTo>
                <a:lnTo>
                  <a:pt x="1743506" y="769759"/>
                </a:lnTo>
                <a:lnTo>
                  <a:pt x="1746567" y="766978"/>
                </a:lnTo>
                <a:lnTo>
                  <a:pt x="1749679" y="764273"/>
                </a:lnTo>
                <a:lnTo>
                  <a:pt x="1752828" y="761580"/>
                </a:lnTo>
                <a:lnTo>
                  <a:pt x="1739887" y="506158"/>
                </a:lnTo>
                <a:lnTo>
                  <a:pt x="1768170" y="489978"/>
                </a:lnTo>
                <a:lnTo>
                  <a:pt x="1769313" y="482549"/>
                </a:lnTo>
                <a:lnTo>
                  <a:pt x="1769986" y="473405"/>
                </a:lnTo>
                <a:lnTo>
                  <a:pt x="1769745" y="462762"/>
                </a:lnTo>
                <a:lnTo>
                  <a:pt x="1757057" y="420204"/>
                </a:lnTo>
                <a:lnTo>
                  <a:pt x="1725739" y="431330"/>
                </a:lnTo>
                <a:lnTo>
                  <a:pt x="1711883" y="303466"/>
                </a:lnTo>
                <a:lnTo>
                  <a:pt x="1746961" y="281533"/>
                </a:lnTo>
                <a:lnTo>
                  <a:pt x="1785442" y="254977"/>
                </a:lnTo>
                <a:lnTo>
                  <a:pt x="1826475" y="223456"/>
                </a:lnTo>
                <a:lnTo>
                  <a:pt x="1869186" y="186626"/>
                </a:lnTo>
                <a:lnTo>
                  <a:pt x="1912708" y="144132"/>
                </a:lnTo>
                <a:lnTo>
                  <a:pt x="1941093" y="114007"/>
                </a:lnTo>
                <a:lnTo>
                  <a:pt x="1972703" y="77152"/>
                </a:lnTo>
                <a:lnTo>
                  <a:pt x="1995843" y="42329"/>
                </a:lnTo>
                <a:lnTo>
                  <a:pt x="1998814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8EE3029-B5BA-1E34-206F-0D264A349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76" y="420020"/>
            <a:ext cx="17558105" cy="1184298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48590">
              <a:spcBef>
                <a:spcPts val="114"/>
              </a:spcBef>
            </a:pPr>
            <a:r>
              <a:rPr lang="pt-BR" spc="-509" dirty="0"/>
              <a:t>ESCOPO E MELHORIAS</a:t>
            </a: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3DB9E47E-E7FB-69BC-D9CD-08ED3BA47109}"/>
              </a:ext>
            </a:extLst>
          </p:cNvPr>
          <p:cNvSpPr txBox="1"/>
          <p:nvPr/>
        </p:nvSpPr>
        <p:spPr>
          <a:xfrm>
            <a:off x="4323287" y="6353083"/>
            <a:ext cx="14493131" cy="3119892"/>
          </a:xfrm>
          <a:prstGeom prst="rect">
            <a:avLst/>
          </a:prstGeom>
        </p:spPr>
        <p:txBody>
          <a:bodyPr vert="horz" wrap="square" lIns="0" tIns="32384" rIns="0" bIns="0" rtlCol="0" anchor="t">
            <a:spAutoFit/>
          </a:bodyPr>
          <a:lstStyle/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r>
              <a:rPr lang="pt-BR" sz="3150" b="1" i="1" spc="-50" dirty="0">
                <a:solidFill>
                  <a:srgbClr val="231F20"/>
                </a:solidFill>
                <a:latin typeface="Trebuchet MS"/>
                <a:cs typeface="Trebuchet MS"/>
              </a:rPr>
              <a:t>Remodelagem do modelo de engate proposto visando melhorias;</a:t>
            </a:r>
          </a:p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r>
              <a:rPr lang="pt-BR" sz="3150" b="1" i="1" spc="-50" dirty="0">
                <a:solidFill>
                  <a:srgbClr val="231F20"/>
                </a:solidFill>
                <a:latin typeface="Trebuchet MS"/>
                <a:cs typeface="Trebuchet MS"/>
              </a:rPr>
              <a:t>Orçamento completo do projeto;</a:t>
            </a:r>
          </a:p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r>
              <a:rPr lang="pt-BR" sz="3150" b="1" i="1" spc="-50" dirty="0">
                <a:solidFill>
                  <a:srgbClr val="231F20"/>
                </a:solidFill>
                <a:latin typeface="Trebuchet MS"/>
                <a:cs typeface="Trebuchet MS"/>
              </a:rPr>
              <a:t>Processo de fabricação;</a:t>
            </a:r>
          </a:p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r>
              <a:rPr lang="pt-BR" sz="3150" b="1" i="1" spc="-50" dirty="0">
                <a:solidFill>
                  <a:srgbClr val="231F20"/>
                </a:solidFill>
                <a:latin typeface="Trebuchet MS"/>
                <a:cs typeface="Trebuchet MS"/>
              </a:rPr>
              <a:t>Materiais a serem utilizados;</a:t>
            </a:r>
          </a:p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r>
              <a:rPr lang="pt-BR" sz="3150" b="1" i="1" spc="-50" dirty="0">
                <a:solidFill>
                  <a:srgbClr val="231F20"/>
                </a:solidFill>
                <a:latin typeface="Trebuchet MS"/>
                <a:cs typeface="Trebuchet MS"/>
              </a:rPr>
              <a:t>Simulação do ferramental (Rebocador + Engate) em DELMIA.</a:t>
            </a:r>
          </a:p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endParaRPr lang="pt-BR" sz="3150" b="1" i="1" spc="-50" dirty="0">
              <a:solidFill>
                <a:srgbClr val="231F20"/>
              </a:solidFill>
              <a:latin typeface="Trebuchet MS"/>
              <a:cs typeface="Trebuchet MS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99161DE-8815-6EC2-0C64-2046850D4071}"/>
              </a:ext>
            </a:extLst>
          </p:cNvPr>
          <p:cNvSpPr txBox="1"/>
          <p:nvPr/>
        </p:nvSpPr>
        <p:spPr>
          <a:xfrm>
            <a:off x="4323287" y="2859384"/>
            <a:ext cx="14493131" cy="2594107"/>
          </a:xfrm>
          <a:prstGeom prst="rect">
            <a:avLst/>
          </a:prstGeom>
        </p:spPr>
        <p:txBody>
          <a:bodyPr vert="horz" wrap="square" lIns="0" tIns="32384" rIns="0" bIns="0" rtlCol="0" anchor="t">
            <a:spAutoFit/>
          </a:bodyPr>
          <a:lstStyle/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r>
              <a:rPr lang="pt-BR" sz="3150" b="1" i="1" spc="-50" dirty="0">
                <a:solidFill>
                  <a:srgbClr val="231F20"/>
                </a:solidFill>
                <a:latin typeface="Trebuchet MS"/>
              </a:rPr>
              <a:t>Custo do rebocador;</a:t>
            </a:r>
          </a:p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r>
              <a:rPr lang="pt-BR" sz="3150" b="1" i="1" spc="-50" dirty="0">
                <a:solidFill>
                  <a:srgbClr val="231F20"/>
                </a:solidFill>
                <a:latin typeface="Trebuchet MS"/>
                <a:cs typeface="Trebuchet MS"/>
              </a:rPr>
              <a:t>Modelo CAD do engate;</a:t>
            </a:r>
          </a:p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r>
              <a:rPr lang="pt-BR" sz="3150" b="1" i="1" spc="-50" dirty="0">
                <a:solidFill>
                  <a:srgbClr val="231F20"/>
                </a:solidFill>
                <a:latin typeface="Trebuchet MS"/>
                <a:cs typeface="Trebuchet MS"/>
              </a:rPr>
              <a:t>Matriz de riscos do projeto;</a:t>
            </a:r>
          </a:p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r>
              <a:rPr lang="pt-BR" sz="3150" b="1" i="1" spc="-50" dirty="0">
                <a:solidFill>
                  <a:srgbClr val="231F20"/>
                </a:solidFill>
                <a:latin typeface="Trebuchet MS"/>
                <a:cs typeface="Trebuchet MS"/>
              </a:rPr>
              <a:t>Análise dos esforços no engate do rebocador.</a:t>
            </a:r>
          </a:p>
          <a:p>
            <a:pPr marL="837565" marR="5080" indent="-825500">
              <a:lnSpc>
                <a:spcPts val="3770"/>
              </a:lnSpc>
              <a:spcBef>
                <a:spcPts val="254"/>
              </a:spcBef>
              <a:buFont typeface="Arial"/>
              <a:buChar char="•"/>
            </a:pPr>
            <a:endParaRPr lang="pt-BR" sz="3150" b="1" i="1" spc="-50" dirty="0">
              <a:solidFill>
                <a:srgbClr val="231F20"/>
              </a:solidFill>
              <a:latin typeface="Trebuchet MS"/>
              <a:cs typeface="Trebuchet MS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0DD7E235-F22F-42E9-E027-015E84462BCA}"/>
              </a:ext>
            </a:extLst>
          </p:cNvPr>
          <p:cNvSpPr txBox="1"/>
          <p:nvPr/>
        </p:nvSpPr>
        <p:spPr>
          <a:xfrm>
            <a:off x="752196" y="3268875"/>
            <a:ext cx="3579854" cy="630300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t-BR" sz="4000" spc="-459" dirty="0">
                <a:solidFill>
                  <a:schemeClr val="tx1"/>
                </a:solidFill>
                <a:latin typeface="Arial Black"/>
                <a:cs typeface="Arial Black"/>
              </a:rPr>
              <a:t>ÁBAKUS</a:t>
            </a: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7016AA22-7C18-556D-A0A0-6FEB824F7136}"/>
              </a:ext>
            </a:extLst>
          </p:cNvPr>
          <p:cNvSpPr txBox="1"/>
          <p:nvPr/>
        </p:nvSpPr>
        <p:spPr>
          <a:xfrm>
            <a:off x="752196" y="7280156"/>
            <a:ext cx="3579854" cy="630300"/>
          </a:xfrm>
          <a:prstGeom prst="rect">
            <a:avLst/>
          </a:prstGeom>
        </p:spPr>
        <p:txBody>
          <a:bodyPr vert="horz" wrap="square" lIns="0" tIns="14604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pt-BR" sz="4000" spc="-459" dirty="0">
                <a:solidFill>
                  <a:schemeClr val="tx1"/>
                </a:solidFill>
                <a:latin typeface="Arial Black"/>
                <a:cs typeface="Arial Black"/>
              </a:rPr>
              <a:t>ALPHATEC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FD958F1-CA70-5562-9A98-269D4CC41716}"/>
              </a:ext>
            </a:extLst>
          </p:cNvPr>
          <p:cNvCxnSpPr/>
          <p:nvPr/>
        </p:nvCxnSpPr>
        <p:spPr>
          <a:xfrm flipV="1">
            <a:off x="402566" y="5643562"/>
            <a:ext cx="17028184" cy="4088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95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2F3-AAAC-5598-228C-07D5D0C39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355E7A-AE7C-8430-9F48-0A8247F9C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76" y="420020"/>
            <a:ext cx="17558105" cy="1108316"/>
          </a:xfrm>
          <a:prstGeom prst="rect">
            <a:avLst/>
          </a:prstGeom>
        </p:spPr>
        <p:txBody>
          <a:bodyPr vert="horz" wrap="square" lIns="0" tIns="76517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114"/>
              </a:spcBef>
            </a:pPr>
            <a:r>
              <a:rPr lang="pt-BR" sz="6700" spc="-585"/>
              <a:t>PROPOSTAS DE MELHORIAS</a:t>
            </a:r>
            <a:endParaRPr sz="67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48475A1-F4BF-0DE4-6763-B10230AFE492}"/>
              </a:ext>
            </a:extLst>
          </p:cNvPr>
          <p:cNvSpPr/>
          <p:nvPr/>
        </p:nvSpPr>
        <p:spPr>
          <a:xfrm>
            <a:off x="33197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68" y="706335"/>
                </a:moveTo>
                <a:lnTo>
                  <a:pt x="990053" y="728205"/>
                </a:lnTo>
                <a:lnTo>
                  <a:pt x="947445" y="751268"/>
                </a:lnTo>
                <a:lnTo>
                  <a:pt x="905256" y="775512"/>
                </a:lnTo>
                <a:lnTo>
                  <a:pt x="863523" y="800900"/>
                </a:lnTo>
                <a:lnTo>
                  <a:pt x="822299" y="827405"/>
                </a:lnTo>
                <a:lnTo>
                  <a:pt x="781608" y="854989"/>
                </a:lnTo>
                <a:lnTo>
                  <a:pt x="741489" y="883640"/>
                </a:lnTo>
                <a:lnTo>
                  <a:pt x="701967" y="913320"/>
                </a:lnTo>
                <a:lnTo>
                  <a:pt x="663092" y="943991"/>
                </a:lnTo>
                <a:lnTo>
                  <a:pt x="624890" y="975626"/>
                </a:lnTo>
                <a:lnTo>
                  <a:pt x="587400" y="1008214"/>
                </a:lnTo>
                <a:lnTo>
                  <a:pt x="550659" y="1041704"/>
                </a:lnTo>
                <a:lnTo>
                  <a:pt x="514692" y="1076083"/>
                </a:lnTo>
                <a:lnTo>
                  <a:pt x="479552" y="1111313"/>
                </a:lnTo>
                <a:lnTo>
                  <a:pt x="445262" y="1147368"/>
                </a:lnTo>
                <a:lnTo>
                  <a:pt x="411861" y="1184211"/>
                </a:lnTo>
                <a:lnTo>
                  <a:pt x="379374" y="1221816"/>
                </a:lnTo>
                <a:lnTo>
                  <a:pt x="347853" y="1260157"/>
                </a:lnTo>
                <a:lnTo>
                  <a:pt x="317334" y="1299197"/>
                </a:lnTo>
                <a:lnTo>
                  <a:pt x="287845" y="1338922"/>
                </a:lnTo>
                <a:lnTo>
                  <a:pt x="259410" y="1379296"/>
                </a:lnTo>
                <a:lnTo>
                  <a:pt x="232079" y="1420279"/>
                </a:lnTo>
                <a:lnTo>
                  <a:pt x="205892" y="1461846"/>
                </a:lnTo>
                <a:lnTo>
                  <a:pt x="180873" y="1503984"/>
                </a:lnTo>
                <a:lnTo>
                  <a:pt x="157060" y="1546644"/>
                </a:lnTo>
                <a:lnTo>
                  <a:pt x="134493" y="1589798"/>
                </a:lnTo>
                <a:lnTo>
                  <a:pt x="113195" y="1633435"/>
                </a:lnTo>
                <a:lnTo>
                  <a:pt x="93218" y="1677504"/>
                </a:lnTo>
                <a:lnTo>
                  <a:pt x="74396" y="1723605"/>
                </a:lnTo>
                <a:lnTo>
                  <a:pt x="56654" y="1771802"/>
                </a:lnTo>
                <a:lnTo>
                  <a:pt x="40474" y="1821675"/>
                </a:lnTo>
                <a:lnTo>
                  <a:pt x="26352" y="1872792"/>
                </a:lnTo>
                <a:lnTo>
                  <a:pt x="14744" y="1924710"/>
                </a:lnTo>
                <a:lnTo>
                  <a:pt x="6172" y="1977009"/>
                </a:lnTo>
                <a:lnTo>
                  <a:pt x="1092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77" y="2225281"/>
                </a:lnTo>
                <a:lnTo>
                  <a:pt x="39903" y="2267966"/>
                </a:lnTo>
                <a:lnTo>
                  <a:pt x="62318" y="2307767"/>
                </a:lnTo>
                <a:lnTo>
                  <a:pt x="90855" y="2343048"/>
                </a:lnTo>
                <a:lnTo>
                  <a:pt x="125958" y="2372182"/>
                </a:lnTo>
                <a:lnTo>
                  <a:pt x="175272" y="2397353"/>
                </a:lnTo>
                <a:lnTo>
                  <a:pt x="228777" y="2410460"/>
                </a:lnTo>
                <a:lnTo>
                  <a:pt x="284073" y="2412657"/>
                </a:lnTo>
                <a:lnTo>
                  <a:pt x="338747" y="2405151"/>
                </a:lnTo>
                <a:lnTo>
                  <a:pt x="292074" y="2405278"/>
                </a:lnTo>
                <a:lnTo>
                  <a:pt x="246265" y="2399195"/>
                </a:lnTo>
                <a:lnTo>
                  <a:pt x="202653" y="2386304"/>
                </a:lnTo>
                <a:lnTo>
                  <a:pt x="162534" y="2365984"/>
                </a:lnTo>
                <a:lnTo>
                  <a:pt x="127228" y="2337612"/>
                </a:lnTo>
                <a:lnTo>
                  <a:pt x="98056" y="2300592"/>
                </a:lnTo>
                <a:lnTo>
                  <a:pt x="70116" y="2239264"/>
                </a:lnTo>
                <a:lnTo>
                  <a:pt x="55562" y="2173224"/>
                </a:lnTo>
                <a:lnTo>
                  <a:pt x="50914" y="2125764"/>
                </a:lnTo>
                <a:lnTo>
                  <a:pt x="50977" y="2076805"/>
                </a:lnTo>
                <a:lnTo>
                  <a:pt x="55283" y="2026754"/>
                </a:lnTo>
                <a:lnTo>
                  <a:pt x="63322" y="1976081"/>
                </a:lnTo>
                <a:lnTo>
                  <a:pt x="74625" y="1925218"/>
                </a:lnTo>
                <a:lnTo>
                  <a:pt x="88696" y="1874596"/>
                </a:lnTo>
                <a:lnTo>
                  <a:pt x="105054" y="1824659"/>
                </a:lnTo>
                <a:lnTo>
                  <a:pt x="123228" y="1775866"/>
                </a:lnTo>
                <a:lnTo>
                  <a:pt x="142709" y="1728647"/>
                </a:lnTo>
                <a:lnTo>
                  <a:pt x="163029" y="1683448"/>
                </a:lnTo>
                <a:lnTo>
                  <a:pt x="183705" y="1640713"/>
                </a:lnTo>
                <a:lnTo>
                  <a:pt x="208089" y="1593811"/>
                </a:lnTo>
                <a:lnTo>
                  <a:pt x="233718" y="1547583"/>
                </a:lnTo>
                <a:lnTo>
                  <a:pt x="260553" y="1502041"/>
                </a:lnTo>
                <a:lnTo>
                  <a:pt x="288531" y="1457185"/>
                </a:lnTo>
                <a:lnTo>
                  <a:pt x="317601" y="1413014"/>
                </a:lnTo>
                <a:lnTo>
                  <a:pt x="347726" y="1369542"/>
                </a:lnTo>
                <a:lnTo>
                  <a:pt x="378828" y="1326756"/>
                </a:lnTo>
                <a:lnTo>
                  <a:pt x="410883" y="1284668"/>
                </a:lnTo>
                <a:lnTo>
                  <a:pt x="443814" y="1243279"/>
                </a:lnTo>
                <a:lnTo>
                  <a:pt x="477583" y="1202588"/>
                </a:lnTo>
                <a:lnTo>
                  <a:pt x="512432" y="1162367"/>
                </a:lnTo>
                <a:lnTo>
                  <a:pt x="548093" y="1122895"/>
                </a:lnTo>
                <a:lnTo>
                  <a:pt x="584542" y="1084186"/>
                </a:lnTo>
                <a:lnTo>
                  <a:pt x="621766" y="1046226"/>
                </a:lnTo>
                <a:lnTo>
                  <a:pt x="659739" y="1009015"/>
                </a:lnTo>
                <a:lnTo>
                  <a:pt x="698461" y="972540"/>
                </a:lnTo>
                <a:lnTo>
                  <a:pt x="737895" y="936815"/>
                </a:lnTo>
                <a:lnTo>
                  <a:pt x="778040" y="901827"/>
                </a:lnTo>
                <a:lnTo>
                  <a:pt x="818857" y="867575"/>
                </a:lnTo>
                <a:lnTo>
                  <a:pt x="860552" y="833869"/>
                </a:lnTo>
                <a:lnTo>
                  <a:pt x="902906" y="800950"/>
                </a:lnTo>
                <a:lnTo>
                  <a:pt x="945832" y="768756"/>
                </a:lnTo>
                <a:lnTo>
                  <a:pt x="989253" y="737235"/>
                </a:lnTo>
                <a:lnTo>
                  <a:pt x="1033068" y="706335"/>
                </a:lnTo>
                <a:close/>
              </a:path>
              <a:path w="1998980" h="2413000">
                <a:moveTo>
                  <a:pt x="1998827" y="18351"/>
                </a:moveTo>
                <a:lnTo>
                  <a:pt x="1912061" y="31381"/>
                </a:lnTo>
                <a:lnTo>
                  <a:pt x="1857844" y="54787"/>
                </a:lnTo>
                <a:lnTo>
                  <a:pt x="1777987" y="96291"/>
                </a:lnTo>
                <a:lnTo>
                  <a:pt x="1734566" y="123355"/>
                </a:lnTo>
                <a:lnTo>
                  <a:pt x="1696224" y="150342"/>
                </a:lnTo>
                <a:lnTo>
                  <a:pt x="1662887" y="176390"/>
                </a:lnTo>
                <a:lnTo>
                  <a:pt x="1634502" y="200672"/>
                </a:lnTo>
                <a:lnTo>
                  <a:pt x="1514932" y="139433"/>
                </a:lnTo>
                <a:lnTo>
                  <a:pt x="1541754" y="118783"/>
                </a:lnTo>
                <a:lnTo>
                  <a:pt x="1537347" y="113423"/>
                </a:lnTo>
                <a:lnTo>
                  <a:pt x="1531696" y="107429"/>
                </a:lnTo>
                <a:lnTo>
                  <a:pt x="1495615" y="84277"/>
                </a:lnTo>
                <a:lnTo>
                  <a:pt x="1479232" y="79438"/>
                </a:lnTo>
                <a:lnTo>
                  <a:pt x="1454988" y="101015"/>
                </a:lnTo>
                <a:lnTo>
                  <a:pt x="1244828" y="25"/>
                </a:lnTo>
                <a:lnTo>
                  <a:pt x="1243736" y="0"/>
                </a:lnTo>
                <a:lnTo>
                  <a:pt x="1213561" y="11658"/>
                </a:lnTo>
                <a:lnTo>
                  <a:pt x="1184148" y="25171"/>
                </a:lnTo>
                <a:lnTo>
                  <a:pt x="1155103" y="39585"/>
                </a:lnTo>
                <a:lnTo>
                  <a:pt x="1126032" y="53949"/>
                </a:lnTo>
                <a:lnTo>
                  <a:pt x="1389507" y="212483"/>
                </a:lnTo>
                <a:lnTo>
                  <a:pt x="1374152" y="227076"/>
                </a:lnTo>
                <a:lnTo>
                  <a:pt x="1387627" y="235839"/>
                </a:lnTo>
                <a:lnTo>
                  <a:pt x="1410220" y="224955"/>
                </a:lnTo>
                <a:lnTo>
                  <a:pt x="1504492" y="281673"/>
                </a:lnTo>
                <a:lnTo>
                  <a:pt x="1164005" y="570877"/>
                </a:lnTo>
                <a:lnTo>
                  <a:pt x="1050582" y="518261"/>
                </a:lnTo>
                <a:lnTo>
                  <a:pt x="961669" y="551294"/>
                </a:lnTo>
                <a:lnTo>
                  <a:pt x="1104455" y="640283"/>
                </a:lnTo>
                <a:lnTo>
                  <a:pt x="1076401" y="671741"/>
                </a:lnTo>
                <a:lnTo>
                  <a:pt x="1082903" y="680732"/>
                </a:lnTo>
                <a:lnTo>
                  <a:pt x="1120622" y="667245"/>
                </a:lnTo>
                <a:lnTo>
                  <a:pt x="1140155" y="823645"/>
                </a:lnTo>
                <a:lnTo>
                  <a:pt x="1206842" y="758253"/>
                </a:lnTo>
                <a:lnTo>
                  <a:pt x="1204417" y="627507"/>
                </a:lnTo>
                <a:lnTo>
                  <a:pt x="1587334" y="399986"/>
                </a:lnTo>
                <a:lnTo>
                  <a:pt x="1605407" y="496951"/>
                </a:lnTo>
                <a:lnTo>
                  <a:pt x="1590370" y="511556"/>
                </a:lnTo>
                <a:lnTo>
                  <a:pt x="1592834" y="521220"/>
                </a:lnTo>
                <a:lnTo>
                  <a:pt x="1604962" y="522376"/>
                </a:lnTo>
                <a:lnTo>
                  <a:pt x="1653286" y="858012"/>
                </a:lnTo>
                <a:lnTo>
                  <a:pt x="1661871" y="850379"/>
                </a:lnTo>
                <a:lnTo>
                  <a:pt x="1696694" y="816305"/>
                </a:lnTo>
                <a:lnTo>
                  <a:pt x="1712010" y="800481"/>
                </a:lnTo>
                <a:lnTo>
                  <a:pt x="1727530" y="784860"/>
                </a:lnTo>
                <a:lnTo>
                  <a:pt x="1743506" y="769759"/>
                </a:lnTo>
                <a:lnTo>
                  <a:pt x="1746580" y="766978"/>
                </a:lnTo>
                <a:lnTo>
                  <a:pt x="1749691" y="764273"/>
                </a:lnTo>
                <a:lnTo>
                  <a:pt x="1752841" y="761580"/>
                </a:lnTo>
                <a:lnTo>
                  <a:pt x="1739900" y="506158"/>
                </a:lnTo>
                <a:lnTo>
                  <a:pt x="1768182" y="489978"/>
                </a:lnTo>
                <a:lnTo>
                  <a:pt x="1769325" y="482549"/>
                </a:lnTo>
                <a:lnTo>
                  <a:pt x="1769986" y="473405"/>
                </a:lnTo>
                <a:lnTo>
                  <a:pt x="1769757" y="462762"/>
                </a:lnTo>
                <a:lnTo>
                  <a:pt x="1757070" y="420204"/>
                </a:lnTo>
                <a:lnTo>
                  <a:pt x="1725752" y="431330"/>
                </a:lnTo>
                <a:lnTo>
                  <a:pt x="1711896" y="303466"/>
                </a:lnTo>
                <a:lnTo>
                  <a:pt x="1746973" y="281533"/>
                </a:lnTo>
                <a:lnTo>
                  <a:pt x="1785454" y="254977"/>
                </a:lnTo>
                <a:lnTo>
                  <a:pt x="1826488" y="223456"/>
                </a:lnTo>
                <a:lnTo>
                  <a:pt x="1869198" y="186626"/>
                </a:lnTo>
                <a:lnTo>
                  <a:pt x="1912721" y="144132"/>
                </a:lnTo>
                <a:lnTo>
                  <a:pt x="1941106" y="114007"/>
                </a:lnTo>
                <a:lnTo>
                  <a:pt x="1972716" y="77152"/>
                </a:lnTo>
                <a:lnTo>
                  <a:pt x="1995855" y="42329"/>
                </a:lnTo>
                <a:lnTo>
                  <a:pt x="1998827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7B28D53-705C-2989-A67A-D5987F4DE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59185"/>
            <a:ext cx="9913370" cy="5665668"/>
          </a:xfrm>
          <a:prstGeom prst="rect">
            <a:avLst/>
          </a:prstGeom>
        </p:spPr>
      </p:pic>
      <p:pic>
        <p:nvPicPr>
          <p:cNvPr id="12" name="Imagem 11" descr="TUBO QUADRADO 80 X 80 X 2,65 MM X 6M - Tubos">
            <a:extLst>
              <a:ext uri="{FF2B5EF4-FFF2-40B4-BE49-F238E27FC236}">
                <a16:creationId xmlns:a16="http://schemas.microsoft.com/office/drawing/2014/main" id="{04BE1266-4F00-0162-075B-E69E7F4C7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992" y="4574127"/>
            <a:ext cx="5238426" cy="523842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B98883-F8A2-7483-E194-B533C425D01A}"/>
              </a:ext>
            </a:extLst>
          </p:cNvPr>
          <p:cNvSpPr txBox="1"/>
          <p:nvPr/>
        </p:nvSpPr>
        <p:spPr>
          <a:xfrm>
            <a:off x="725772" y="8565136"/>
            <a:ext cx="64201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150" b="1" i="1" spc="-50">
                <a:solidFill>
                  <a:srgbClr val="231F20"/>
                </a:solidFill>
                <a:latin typeface="Trebuchet MS"/>
              </a:rPr>
              <a:t>Alterar conceito para tubo de aço comercial com Raio.</a:t>
            </a:r>
          </a:p>
        </p:txBody>
      </p:sp>
    </p:spTree>
    <p:extLst>
      <p:ext uri="{BB962C8B-B14F-4D97-AF65-F5344CB8AC3E}">
        <p14:creationId xmlns:p14="http://schemas.microsoft.com/office/powerpoint/2010/main" val="267893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ECCF8-AA68-E394-18A3-55A80666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E04E4D0-E60F-E52A-3EBD-F9CC26C05B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76" y="420020"/>
            <a:ext cx="17558105" cy="1108316"/>
          </a:xfrm>
          <a:prstGeom prst="rect">
            <a:avLst/>
          </a:prstGeom>
        </p:spPr>
        <p:txBody>
          <a:bodyPr vert="horz" wrap="square" lIns="0" tIns="76517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114"/>
              </a:spcBef>
            </a:pPr>
            <a:r>
              <a:rPr lang="pt-BR" sz="6700" spc="-585"/>
              <a:t>PROPOSTAS DE MELHORIAS</a:t>
            </a:r>
            <a:endParaRPr sz="67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56ED1D-1625-B82F-94D3-5B63FC45F534}"/>
              </a:ext>
            </a:extLst>
          </p:cNvPr>
          <p:cNvSpPr/>
          <p:nvPr/>
        </p:nvSpPr>
        <p:spPr>
          <a:xfrm>
            <a:off x="33197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68" y="706335"/>
                </a:moveTo>
                <a:lnTo>
                  <a:pt x="990053" y="728205"/>
                </a:lnTo>
                <a:lnTo>
                  <a:pt x="947445" y="751268"/>
                </a:lnTo>
                <a:lnTo>
                  <a:pt x="905256" y="775512"/>
                </a:lnTo>
                <a:lnTo>
                  <a:pt x="863523" y="800900"/>
                </a:lnTo>
                <a:lnTo>
                  <a:pt x="822299" y="827405"/>
                </a:lnTo>
                <a:lnTo>
                  <a:pt x="781608" y="854989"/>
                </a:lnTo>
                <a:lnTo>
                  <a:pt x="741489" y="883640"/>
                </a:lnTo>
                <a:lnTo>
                  <a:pt x="701967" y="913320"/>
                </a:lnTo>
                <a:lnTo>
                  <a:pt x="663092" y="943991"/>
                </a:lnTo>
                <a:lnTo>
                  <a:pt x="624890" y="975626"/>
                </a:lnTo>
                <a:lnTo>
                  <a:pt x="587400" y="1008214"/>
                </a:lnTo>
                <a:lnTo>
                  <a:pt x="550659" y="1041704"/>
                </a:lnTo>
                <a:lnTo>
                  <a:pt x="514692" y="1076083"/>
                </a:lnTo>
                <a:lnTo>
                  <a:pt x="479552" y="1111313"/>
                </a:lnTo>
                <a:lnTo>
                  <a:pt x="445262" y="1147368"/>
                </a:lnTo>
                <a:lnTo>
                  <a:pt x="411861" y="1184211"/>
                </a:lnTo>
                <a:lnTo>
                  <a:pt x="379374" y="1221816"/>
                </a:lnTo>
                <a:lnTo>
                  <a:pt x="347853" y="1260157"/>
                </a:lnTo>
                <a:lnTo>
                  <a:pt x="317334" y="1299197"/>
                </a:lnTo>
                <a:lnTo>
                  <a:pt x="287845" y="1338922"/>
                </a:lnTo>
                <a:lnTo>
                  <a:pt x="259410" y="1379296"/>
                </a:lnTo>
                <a:lnTo>
                  <a:pt x="232079" y="1420279"/>
                </a:lnTo>
                <a:lnTo>
                  <a:pt x="205892" y="1461846"/>
                </a:lnTo>
                <a:lnTo>
                  <a:pt x="180873" y="1503984"/>
                </a:lnTo>
                <a:lnTo>
                  <a:pt x="157060" y="1546644"/>
                </a:lnTo>
                <a:lnTo>
                  <a:pt x="134493" y="1589798"/>
                </a:lnTo>
                <a:lnTo>
                  <a:pt x="113195" y="1633435"/>
                </a:lnTo>
                <a:lnTo>
                  <a:pt x="93218" y="1677504"/>
                </a:lnTo>
                <a:lnTo>
                  <a:pt x="74396" y="1723605"/>
                </a:lnTo>
                <a:lnTo>
                  <a:pt x="56654" y="1771802"/>
                </a:lnTo>
                <a:lnTo>
                  <a:pt x="40474" y="1821675"/>
                </a:lnTo>
                <a:lnTo>
                  <a:pt x="26352" y="1872792"/>
                </a:lnTo>
                <a:lnTo>
                  <a:pt x="14744" y="1924710"/>
                </a:lnTo>
                <a:lnTo>
                  <a:pt x="6172" y="1977009"/>
                </a:lnTo>
                <a:lnTo>
                  <a:pt x="1092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77" y="2225281"/>
                </a:lnTo>
                <a:lnTo>
                  <a:pt x="39903" y="2267966"/>
                </a:lnTo>
                <a:lnTo>
                  <a:pt x="62318" y="2307767"/>
                </a:lnTo>
                <a:lnTo>
                  <a:pt x="90855" y="2343048"/>
                </a:lnTo>
                <a:lnTo>
                  <a:pt x="125958" y="2372182"/>
                </a:lnTo>
                <a:lnTo>
                  <a:pt x="175272" y="2397353"/>
                </a:lnTo>
                <a:lnTo>
                  <a:pt x="228777" y="2410460"/>
                </a:lnTo>
                <a:lnTo>
                  <a:pt x="284073" y="2412657"/>
                </a:lnTo>
                <a:lnTo>
                  <a:pt x="338747" y="2405151"/>
                </a:lnTo>
                <a:lnTo>
                  <a:pt x="292074" y="2405278"/>
                </a:lnTo>
                <a:lnTo>
                  <a:pt x="246265" y="2399195"/>
                </a:lnTo>
                <a:lnTo>
                  <a:pt x="202653" y="2386304"/>
                </a:lnTo>
                <a:lnTo>
                  <a:pt x="162534" y="2365984"/>
                </a:lnTo>
                <a:lnTo>
                  <a:pt x="127228" y="2337612"/>
                </a:lnTo>
                <a:lnTo>
                  <a:pt x="98056" y="2300592"/>
                </a:lnTo>
                <a:lnTo>
                  <a:pt x="70116" y="2239264"/>
                </a:lnTo>
                <a:lnTo>
                  <a:pt x="55562" y="2173224"/>
                </a:lnTo>
                <a:lnTo>
                  <a:pt x="50914" y="2125764"/>
                </a:lnTo>
                <a:lnTo>
                  <a:pt x="50977" y="2076805"/>
                </a:lnTo>
                <a:lnTo>
                  <a:pt x="55283" y="2026754"/>
                </a:lnTo>
                <a:lnTo>
                  <a:pt x="63322" y="1976081"/>
                </a:lnTo>
                <a:lnTo>
                  <a:pt x="74625" y="1925218"/>
                </a:lnTo>
                <a:lnTo>
                  <a:pt x="88696" y="1874596"/>
                </a:lnTo>
                <a:lnTo>
                  <a:pt x="105054" y="1824659"/>
                </a:lnTo>
                <a:lnTo>
                  <a:pt x="123228" y="1775866"/>
                </a:lnTo>
                <a:lnTo>
                  <a:pt x="142709" y="1728647"/>
                </a:lnTo>
                <a:lnTo>
                  <a:pt x="163029" y="1683448"/>
                </a:lnTo>
                <a:lnTo>
                  <a:pt x="183705" y="1640713"/>
                </a:lnTo>
                <a:lnTo>
                  <a:pt x="208089" y="1593811"/>
                </a:lnTo>
                <a:lnTo>
                  <a:pt x="233718" y="1547583"/>
                </a:lnTo>
                <a:lnTo>
                  <a:pt x="260553" y="1502041"/>
                </a:lnTo>
                <a:lnTo>
                  <a:pt x="288531" y="1457185"/>
                </a:lnTo>
                <a:lnTo>
                  <a:pt x="317601" y="1413014"/>
                </a:lnTo>
                <a:lnTo>
                  <a:pt x="347726" y="1369542"/>
                </a:lnTo>
                <a:lnTo>
                  <a:pt x="378828" y="1326756"/>
                </a:lnTo>
                <a:lnTo>
                  <a:pt x="410883" y="1284668"/>
                </a:lnTo>
                <a:lnTo>
                  <a:pt x="443814" y="1243279"/>
                </a:lnTo>
                <a:lnTo>
                  <a:pt x="477583" y="1202588"/>
                </a:lnTo>
                <a:lnTo>
                  <a:pt x="512432" y="1162367"/>
                </a:lnTo>
                <a:lnTo>
                  <a:pt x="548093" y="1122895"/>
                </a:lnTo>
                <a:lnTo>
                  <a:pt x="584542" y="1084186"/>
                </a:lnTo>
                <a:lnTo>
                  <a:pt x="621766" y="1046226"/>
                </a:lnTo>
                <a:lnTo>
                  <a:pt x="659739" y="1009015"/>
                </a:lnTo>
                <a:lnTo>
                  <a:pt x="698461" y="972540"/>
                </a:lnTo>
                <a:lnTo>
                  <a:pt x="737895" y="936815"/>
                </a:lnTo>
                <a:lnTo>
                  <a:pt x="778040" y="901827"/>
                </a:lnTo>
                <a:lnTo>
                  <a:pt x="818857" y="867575"/>
                </a:lnTo>
                <a:lnTo>
                  <a:pt x="860552" y="833869"/>
                </a:lnTo>
                <a:lnTo>
                  <a:pt x="902906" y="800950"/>
                </a:lnTo>
                <a:lnTo>
                  <a:pt x="945832" y="768756"/>
                </a:lnTo>
                <a:lnTo>
                  <a:pt x="989253" y="737235"/>
                </a:lnTo>
                <a:lnTo>
                  <a:pt x="1033068" y="706335"/>
                </a:lnTo>
                <a:close/>
              </a:path>
              <a:path w="1998980" h="2413000">
                <a:moveTo>
                  <a:pt x="1998827" y="18351"/>
                </a:moveTo>
                <a:lnTo>
                  <a:pt x="1912061" y="31381"/>
                </a:lnTo>
                <a:lnTo>
                  <a:pt x="1857844" y="54787"/>
                </a:lnTo>
                <a:lnTo>
                  <a:pt x="1777987" y="96291"/>
                </a:lnTo>
                <a:lnTo>
                  <a:pt x="1734566" y="123355"/>
                </a:lnTo>
                <a:lnTo>
                  <a:pt x="1696224" y="150342"/>
                </a:lnTo>
                <a:lnTo>
                  <a:pt x="1662887" y="176390"/>
                </a:lnTo>
                <a:lnTo>
                  <a:pt x="1634502" y="200672"/>
                </a:lnTo>
                <a:lnTo>
                  <a:pt x="1514932" y="139433"/>
                </a:lnTo>
                <a:lnTo>
                  <a:pt x="1541754" y="118783"/>
                </a:lnTo>
                <a:lnTo>
                  <a:pt x="1537347" y="113423"/>
                </a:lnTo>
                <a:lnTo>
                  <a:pt x="1531696" y="107429"/>
                </a:lnTo>
                <a:lnTo>
                  <a:pt x="1495615" y="84277"/>
                </a:lnTo>
                <a:lnTo>
                  <a:pt x="1479232" y="79438"/>
                </a:lnTo>
                <a:lnTo>
                  <a:pt x="1454988" y="101015"/>
                </a:lnTo>
                <a:lnTo>
                  <a:pt x="1244828" y="25"/>
                </a:lnTo>
                <a:lnTo>
                  <a:pt x="1243736" y="0"/>
                </a:lnTo>
                <a:lnTo>
                  <a:pt x="1213561" y="11658"/>
                </a:lnTo>
                <a:lnTo>
                  <a:pt x="1184148" y="25171"/>
                </a:lnTo>
                <a:lnTo>
                  <a:pt x="1155103" y="39585"/>
                </a:lnTo>
                <a:lnTo>
                  <a:pt x="1126032" y="53949"/>
                </a:lnTo>
                <a:lnTo>
                  <a:pt x="1389507" y="212483"/>
                </a:lnTo>
                <a:lnTo>
                  <a:pt x="1374152" y="227076"/>
                </a:lnTo>
                <a:lnTo>
                  <a:pt x="1387627" y="235839"/>
                </a:lnTo>
                <a:lnTo>
                  <a:pt x="1410220" y="224955"/>
                </a:lnTo>
                <a:lnTo>
                  <a:pt x="1504492" y="281673"/>
                </a:lnTo>
                <a:lnTo>
                  <a:pt x="1164005" y="570877"/>
                </a:lnTo>
                <a:lnTo>
                  <a:pt x="1050582" y="518261"/>
                </a:lnTo>
                <a:lnTo>
                  <a:pt x="961669" y="551294"/>
                </a:lnTo>
                <a:lnTo>
                  <a:pt x="1104455" y="640283"/>
                </a:lnTo>
                <a:lnTo>
                  <a:pt x="1076401" y="671741"/>
                </a:lnTo>
                <a:lnTo>
                  <a:pt x="1082903" y="680732"/>
                </a:lnTo>
                <a:lnTo>
                  <a:pt x="1120622" y="667245"/>
                </a:lnTo>
                <a:lnTo>
                  <a:pt x="1140155" y="823645"/>
                </a:lnTo>
                <a:lnTo>
                  <a:pt x="1206842" y="758253"/>
                </a:lnTo>
                <a:lnTo>
                  <a:pt x="1204417" y="627507"/>
                </a:lnTo>
                <a:lnTo>
                  <a:pt x="1587334" y="399986"/>
                </a:lnTo>
                <a:lnTo>
                  <a:pt x="1605407" y="496951"/>
                </a:lnTo>
                <a:lnTo>
                  <a:pt x="1590370" y="511556"/>
                </a:lnTo>
                <a:lnTo>
                  <a:pt x="1592834" y="521220"/>
                </a:lnTo>
                <a:lnTo>
                  <a:pt x="1604962" y="522376"/>
                </a:lnTo>
                <a:lnTo>
                  <a:pt x="1653286" y="858012"/>
                </a:lnTo>
                <a:lnTo>
                  <a:pt x="1661871" y="850379"/>
                </a:lnTo>
                <a:lnTo>
                  <a:pt x="1696694" y="816305"/>
                </a:lnTo>
                <a:lnTo>
                  <a:pt x="1712010" y="800481"/>
                </a:lnTo>
                <a:lnTo>
                  <a:pt x="1727530" y="784860"/>
                </a:lnTo>
                <a:lnTo>
                  <a:pt x="1743506" y="769759"/>
                </a:lnTo>
                <a:lnTo>
                  <a:pt x="1746580" y="766978"/>
                </a:lnTo>
                <a:lnTo>
                  <a:pt x="1749691" y="764273"/>
                </a:lnTo>
                <a:lnTo>
                  <a:pt x="1752841" y="761580"/>
                </a:lnTo>
                <a:lnTo>
                  <a:pt x="1739900" y="506158"/>
                </a:lnTo>
                <a:lnTo>
                  <a:pt x="1768182" y="489978"/>
                </a:lnTo>
                <a:lnTo>
                  <a:pt x="1769325" y="482549"/>
                </a:lnTo>
                <a:lnTo>
                  <a:pt x="1769986" y="473405"/>
                </a:lnTo>
                <a:lnTo>
                  <a:pt x="1769757" y="462762"/>
                </a:lnTo>
                <a:lnTo>
                  <a:pt x="1757070" y="420204"/>
                </a:lnTo>
                <a:lnTo>
                  <a:pt x="1725752" y="431330"/>
                </a:lnTo>
                <a:lnTo>
                  <a:pt x="1711896" y="303466"/>
                </a:lnTo>
                <a:lnTo>
                  <a:pt x="1746973" y="281533"/>
                </a:lnTo>
                <a:lnTo>
                  <a:pt x="1785454" y="254977"/>
                </a:lnTo>
                <a:lnTo>
                  <a:pt x="1826488" y="223456"/>
                </a:lnTo>
                <a:lnTo>
                  <a:pt x="1869198" y="186626"/>
                </a:lnTo>
                <a:lnTo>
                  <a:pt x="1912721" y="144132"/>
                </a:lnTo>
                <a:lnTo>
                  <a:pt x="1941106" y="114007"/>
                </a:lnTo>
                <a:lnTo>
                  <a:pt x="1972716" y="77152"/>
                </a:lnTo>
                <a:lnTo>
                  <a:pt x="1995855" y="42329"/>
                </a:lnTo>
                <a:lnTo>
                  <a:pt x="1998827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m 3" descr="Uma imagem contendo mesa&#10;&#10;O conteúdo gerado por IA pode estar incorreto.">
            <a:extLst>
              <a:ext uri="{FF2B5EF4-FFF2-40B4-BE49-F238E27FC236}">
                <a16:creationId xmlns:a16="http://schemas.microsoft.com/office/drawing/2014/main" id="{2F18D32B-E452-232E-5487-64481A9E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1940750"/>
            <a:ext cx="10515600" cy="603257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BC0BFFE-0DF7-36BA-D7FF-92290D03357C}"/>
              </a:ext>
            </a:extLst>
          </p:cNvPr>
          <p:cNvSpPr txBox="1"/>
          <p:nvPr/>
        </p:nvSpPr>
        <p:spPr>
          <a:xfrm>
            <a:off x="5105400" y="8735632"/>
            <a:ext cx="642017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3150" b="1" i="1" spc="-50">
                <a:solidFill>
                  <a:srgbClr val="231F20"/>
                </a:solidFill>
                <a:latin typeface="Trebuchet MS"/>
              </a:rPr>
              <a:t>Mudar conceito para estrutura soldada.</a:t>
            </a:r>
          </a:p>
        </p:txBody>
      </p:sp>
    </p:spTree>
    <p:extLst>
      <p:ext uri="{BB962C8B-B14F-4D97-AF65-F5344CB8AC3E}">
        <p14:creationId xmlns:p14="http://schemas.microsoft.com/office/powerpoint/2010/main" val="144179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7B123-1EBC-9BF2-190A-D654C14A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22E32BA-A29D-FAE3-A73A-5FF7D47B8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947" y="370279"/>
            <a:ext cx="17558105" cy="1108316"/>
          </a:xfrm>
          <a:prstGeom prst="rect">
            <a:avLst/>
          </a:prstGeom>
        </p:spPr>
        <p:txBody>
          <a:bodyPr vert="horz" wrap="square" lIns="0" tIns="76517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114"/>
              </a:spcBef>
            </a:pPr>
            <a:r>
              <a:rPr lang="pt-BR" sz="6700" spc="-585"/>
              <a:t>PROPOSTAS DE MELHORIAS</a:t>
            </a:r>
            <a:endParaRPr sz="67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1F58B98-B80A-51BD-2DFA-3766E5C8C836}"/>
              </a:ext>
            </a:extLst>
          </p:cNvPr>
          <p:cNvSpPr/>
          <p:nvPr/>
        </p:nvSpPr>
        <p:spPr>
          <a:xfrm>
            <a:off x="33197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68" y="706335"/>
                </a:moveTo>
                <a:lnTo>
                  <a:pt x="990053" y="728205"/>
                </a:lnTo>
                <a:lnTo>
                  <a:pt x="947445" y="751268"/>
                </a:lnTo>
                <a:lnTo>
                  <a:pt x="905256" y="775512"/>
                </a:lnTo>
                <a:lnTo>
                  <a:pt x="863523" y="800900"/>
                </a:lnTo>
                <a:lnTo>
                  <a:pt x="822299" y="827405"/>
                </a:lnTo>
                <a:lnTo>
                  <a:pt x="781608" y="854989"/>
                </a:lnTo>
                <a:lnTo>
                  <a:pt x="741489" y="883640"/>
                </a:lnTo>
                <a:lnTo>
                  <a:pt x="701967" y="913320"/>
                </a:lnTo>
                <a:lnTo>
                  <a:pt x="663092" y="943991"/>
                </a:lnTo>
                <a:lnTo>
                  <a:pt x="624890" y="975626"/>
                </a:lnTo>
                <a:lnTo>
                  <a:pt x="587400" y="1008214"/>
                </a:lnTo>
                <a:lnTo>
                  <a:pt x="550659" y="1041704"/>
                </a:lnTo>
                <a:lnTo>
                  <a:pt x="514692" y="1076083"/>
                </a:lnTo>
                <a:lnTo>
                  <a:pt x="479552" y="1111313"/>
                </a:lnTo>
                <a:lnTo>
                  <a:pt x="445262" y="1147368"/>
                </a:lnTo>
                <a:lnTo>
                  <a:pt x="411861" y="1184211"/>
                </a:lnTo>
                <a:lnTo>
                  <a:pt x="379374" y="1221816"/>
                </a:lnTo>
                <a:lnTo>
                  <a:pt x="347853" y="1260157"/>
                </a:lnTo>
                <a:lnTo>
                  <a:pt x="317334" y="1299197"/>
                </a:lnTo>
                <a:lnTo>
                  <a:pt x="287845" y="1338922"/>
                </a:lnTo>
                <a:lnTo>
                  <a:pt x="259410" y="1379296"/>
                </a:lnTo>
                <a:lnTo>
                  <a:pt x="232079" y="1420279"/>
                </a:lnTo>
                <a:lnTo>
                  <a:pt x="205892" y="1461846"/>
                </a:lnTo>
                <a:lnTo>
                  <a:pt x="180873" y="1503984"/>
                </a:lnTo>
                <a:lnTo>
                  <a:pt x="157060" y="1546644"/>
                </a:lnTo>
                <a:lnTo>
                  <a:pt x="134493" y="1589798"/>
                </a:lnTo>
                <a:lnTo>
                  <a:pt x="113195" y="1633435"/>
                </a:lnTo>
                <a:lnTo>
                  <a:pt x="93218" y="1677504"/>
                </a:lnTo>
                <a:lnTo>
                  <a:pt x="74396" y="1723605"/>
                </a:lnTo>
                <a:lnTo>
                  <a:pt x="56654" y="1771802"/>
                </a:lnTo>
                <a:lnTo>
                  <a:pt x="40474" y="1821675"/>
                </a:lnTo>
                <a:lnTo>
                  <a:pt x="26352" y="1872792"/>
                </a:lnTo>
                <a:lnTo>
                  <a:pt x="14744" y="1924710"/>
                </a:lnTo>
                <a:lnTo>
                  <a:pt x="6172" y="1977009"/>
                </a:lnTo>
                <a:lnTo>
                  <a:pt x="1092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77" y="2225281"/>
                </a:lnTo>
                <a:lnTo>
                  <a:pt x="39903" y="2267966"/>
                </a:lnTo>
                <a:lnTo>
                  <a:pt x="62318" y="2307767"/>
                </a:lnTo>
                <a:lnTo>
                  <a:pt x="90855" y="2343048"/>
                </a:lnTo>
                <a:lnTo>
                  <a:pt x="125958" y="2372182"/>
                </a:lnTo>
                <a:lnTo>
                  <a:pt x="175272" y="2397353"/>
                </a:lnTo>
                <a:lnTo>
                  <a:pt x="228777" y="2410460"/>
                </a:lnTo>
                <a:lnTo>
                  <a:pt x="284073" y="2412657"/>
                </a:lnTo>
                <a:lnTo>
                  <a:pt x="338747" y="2405151"/>
                </a:lnTo>
                <a:lnTo>
                  <a:pt x="292074" y="2405278"/>
                </a:lnTo>
                <a:lnTo>
                  <a:pt x="246265" y="2399195"/>
                </a:lnTo>
                <a:lnTo>
                  <a:pt x="202653" y="2386304"/>
                </a:lnTo>
                <a:lnTo>
                  <a:pt x="162534" y="2365984"/>
                </a:lnTo>
                <a:lnTo>
                  <a:pt x="127228" y="2337612"/>
                </a:lnTo>
                <a:lnTo>
                  <a:pt x="98056" y="2300592"/>
                </a:lnTo>
                <a:lnTo>
                  <a:pt x="70116" y="2239264"/>
                </a:lnTo>
                <a:lnTo>
                  <a:pt x="55562" y="2173224"/>
                </a:lnTo>
                <a:lnTo>
                  <a:pt x="50914" y="2125764"/>
                </a:lnTo>
                <a:lnTo>
                  <a:pt x="50977" y="2076805"/>
                </a:lnTo>
                <a:lnTo>
                  <a:pt x="55283" y="2026754"/>
                </a:lnTo>
                <a:lnTo>
                  <a:pt x="63322" y="1976081"/>
                </a:lnTo>
                <a:lnTo>
                  <a:pt x="74625" y="1925218"/>
                </a:lnTo>
                <a:lnTo>
                  <a:pt x="88696" y="1874596"/>
                </a:lnTo>
                <a:lnTo>
                  <a:pt x="105054" y="1824659"/>
                </a:lnTo>
                <a:lnTo>
                  <a:pt x="123228" y="1775866"/>
                </a:lnTo>
                <a:lnTo>
                  <a:pt x="142709" y="1728647"/>
                </a:lnTo>
                <a:lnTo>
                  <a:pt x="163029" y="1683448"/>
                </a:lnTo>
                <a:lnTo>
                  <a:pt x="183705" y="1640713"/>
                </a:lnTo>
                <a:lnTo>
                  <a:pt x="208089" y="1593811"/>
                </a:lnTo>
                <a:lnTo>
                  <a:pt x="233718" y="1547583"/>
                </a:lnTo>
                <a:lnTo>
                  <a:pt x="260553" y="1502041"/>
                </a:lnTo>
                <a:lnTo>
                  <a:pt x="288531" y="1457185"/>
                </a:lnTo>
                <a:lnTo>
                  <a:pt x="317601" y="1413014"/>
                </a:lnTo>
                <a:lnTo>
                  <a:pt x="347726" y="1369542"/>
                </a:lnTo>
                <a:lnTo>
                  <a:pt x="378828" y="1326756"/>
                </a:lnTo>
                <a:lnTo>
                  <a:pt x="410883" y="1284668"/>
                </a:lnTo>
                <a:lnTo>
                  <a:pt x="443814" y="1243279"/>
                </a:lnTo>
                <a:lnTo>
                  <a:pt x="477583" y="1202588"/>
                </a:lnTo>
                <a:lnTo>
                  <a:pt x="512432" y="1162367"/>
                </a:lnTo>
                <a:lnTo>
                  <a:pt x="548093" y="1122895"/>
                </a:lnTo>
                <a:lnTo>
                  <a:pt x="584542" y="1084186"/>
                </a:lnTo>
                <a:lnTo>
                  <a:pt x="621766" y="1046226"/>
                </a:lnTo>
                <a:lnTo>
                  <a:pt x="659739" y="1009015"/>
                </a:lnTo>
                <a:lnTo>
                  <a:pt x="698461" y="972540"/>
                </a:lnTo>
                <a:lnTo>
                  <a:pt x="737895" y="936815"/>
                </a:lnTo>
                <a:lnTo>
                  <a:pt x="778040" y="901827"/>
                </a:lnTo>
                <a:lnTo>
                  <a:pt x="818857" y="867575"/>
                </a:lnTo>
                <a:lnTo>
                  <a:pt x="860552" y="833869"/>
                </a:lnTo>
                <a:lnTo>
                  <a:pt x="902906" y="800950"/>
                </a:lnTo>
                <a:lnTo>
                  <a:pt x="945832" y="768756"/>
                </a:lnTo>
                <a:lnTo>
                  <a:pt x="989253" y="737235"/>
                </a:lnTo>
                <a:lnTo>
                  <a:pt x="1033068" y="706335"/>
                </a:lnTo>
                <a:close/>
              </a:path>
              <a:path w="1998980" h="2413000">
                <a:moveTo>
                  <a:pt x="1998827" y="18351"/>
                </a:moveTo>
                <a:lnTo>
                  <a:pt x="1912061" y="31381"/>
                </a:lnTo>
                <a:lnTo>
                  <a:pt x="1857844" y="54787"/>
                </a:lnTo>
                <a:lnTo>
                  <a:pt x="1777987" y="96291"/>
                </a:lnTo>
                <a:lnTo>
                  <a:pt x="1734566" y="123355"/>
                </a:lnTo>
                <a:lnTo>
                  <a:pt x="1696224" y="150342"/>
                </a:lnTo>
                <a:lnTo>
                  <a:pt x="1662887" y="176390"/>
                </a:lnTo>
                <a:lnTo>
                  <a:pt x="1634502" y="200672"/>
                </a:lnTo>
                <a:lnTo>
                  <a:pt x="1514932" y="139433"/>
                </a:lnTo>
                <a:lnTo>
                  <a:pt x="1541754" y="118783"/>
                </a:lnTo>
                <a:lnTo>
                  <a:pt x="1537347" y="113423"/>
                </a:lnTo>
                <a:lnTo>
                  <a:pt x="1531696" y="107429"/>
                </a:lnTo>
                <a:lnTo>
                  <a:pt x="1495615" y="84277"/>
                </a:lnTo>
                <a:lnTo>
                  <a:pt x="1479232" y="79438"/>
                </a:lnTo>
                <a:lnTo>
                  <a:pt x="1454988" y="101015"/>
                </a:lnTo>
                <a:lnTo>
                  <a:pt x="1244828" y="25"/>
                </a:lnTo>
                <a:lnTo>
                  <a:pt x="1243736" y="0"/>
                </a:lnTo>
                <a:lnTo>
                  <a:pt x="1213561" y="11658"/>
                </a:lnTo>
                <a:lnTo>
                  <a:pt x="1184148" y="25171"/>
                </a:lnTo>
                <a:lnTo>
                  <a:pt x="1155103" y="39585"/>
                </a:lnTo>
                <a:lnTo>
                  <a:pt x="1126032" y="53949"/>
                </a:lnTo>
                <a:lnTo>
                  <a:pt x="1389507" y="212483"/>
                </a:lnTo>
                <a:lnTo>
                  <a:pt x="1374152" y="227076"/>
                </a:lnTo>
                <a:lnTo>
                  <a:pt x="1387627" y="235839"/>
                </a:lnTo>
                <a:lnTo>
                  <a:pt x="1410220" y="224955"/>
                </a:lnTo>
                <a:lnTo>
                  <a:pt x="1504492" y="281673"/>
                </a:lnTo>
                <a:lnTo>
                  <a:pt x="1164005" y="570877"/>
                </a:lnTo>
                <a:lnTo>
                  <a:pt x="1050582" y="518261"/>
                </a:lnTo>
                <a:lnTo>
                  <a:pt x="961669" y="551294"/>
                </a:lnTo>
                <a:lnTo>
                  <a:pt x="1104455" y="640283"/>
                </a:lnTo>
                <a:lnTo>
                  <a:pt x="1076401" y="671741"/>
                </a:lnTo>
                <a:lnTo>
                  <a:pt x="1082903" y="680732"/>
                </a:lnTo>
                <a:lnTo>
                  <a:pt x="1120622" y="667245"/>
                </a:lnTo>
                <a:lnTo>
                  <a:pt x="1140155" y="823645"/>
                </a:lnTo>
                <a:lnTo>
                  <a:pt x="1206842" y="758253"/>
                </a:lnTo>
                <a:lnTo>
                  <a:pt x="1204417" y="627507"/>
                </a:lnTo>
                <a:lnTo>
                  <a:pt x="1587334" y="399986"/>
                </a:lnTo>
                <a:lnTo>
                  <a:pt x="1605407" y="496951"/>
                </a:lnTo>
                <a:lnTo>
                  <a:pt x="1590370" y="511556"/>
                </a:lnTo>
                <a:lnTo>
                  <a:pt x="1592834" y="521220"/>
                </a:lnTo>
                <a:lnTo>
                  <a:pt x="1604962" y="522376"/>
                </a:lnTo>
                <a:lnTo>
                  <a:pt x="1653286" y="858012"/>
                </a:lnTo>
                <a:lnTo>
                  <a:pt x="1661871" y="850379"/>
                </a:lnTo>
                <a:lnTo>
                  <a:pt x="1696694" y="816305"/>
                </a:lnTo>
                <a:lnTo>
                  <a:pt x="1712010" y="800481"/>
                </a:lnTo>
                <a:lnTo>
                  <a:pt x="1727530" y="784860"/>
                </a:lnTo>
                <a:lnTo>
                  <a:pt x="1743506" y="769759"/>
                </a:lnTo>
                <a:lnTo>
                  <a:pt x="1746580" y="766978"/>
                </a:lnTo>
                <a:lnTo>
                  <a:pt x="1749691" y="764273"/>
                </a:lnTo>
                <a:lnTo>
                  <a:pt x="1752841" y="761580"/>
                </a:lnTo>
                <a:lnTo>
                  <a:pt x="1739900" y="506158"/>
                </a:lnTo>
                <a:lnTo>
                  <a:pt x="1768182" y="489978"/>
                </a:lnTo>
                <a:lnTo>
                  <a:pt x="1769325" y="482549"/>
                </a:lnTo>
                <a:lnTo>
                  <a:pt x="1769986" y="473405"/>
                </a:lnTo>
                <a:lnTo>
                  <a:pt x="1769757" y="462762"/>
                </a:lnTo>
                <a:lnTo>
                  <a:pt x="1757070" y="420204"/>
                </a:lnTo>
                <a:lnTo>
                  <a:pt x="1725752" y="431330"/>
                </a:lnTo>
                <a:lnTo>
                  <a:pt x="1711896" y="303466"/>
                </a:lnTo>
                <a:lnTo>
                  <a:pt x="1746973" y="281533"/>
                </a:lnTo>
                <a:lnTo>
                  <a:pt x="1785454" y="254977"/>
                </a:lnTo>
                <a:lnTo>
                  <a:pt x="1826488" y="223456"/>
                </a:lnTo>
                <a:lnTo>
                  <a:pt x="1869198" y="186626"/>
                </a:lnTo>
                <a:lnTo>
                  <a:pt x="1912721" y="144132"/>
                </a:lnTo>
                <a:lnTo>
                  <a:pt x="1941106" y="114007"/>
                </a:lnTo>
                <a:lnTo>
                  <a:pt x="1972716" y="77152"/>
                </a:lnTo>
                <a:lnTo>
                  <a:pt x="1995855" y="42329"/>
                </a:lnTo>
                <a:lnTo>
                  <a:pt x="1998827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08A3832D-D941-49AD-DA15-538239D7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76" y="2036588"/>
            <a:ext cx="10864645" cy="616440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3534C85-E90A-E151-8EAC-0B9AC24A1CFA}"/>
              </a:ext>
            </a:extLst>
          </p:cNvPr>
          <p:cNvSpPr txBox="1"/>
          <p:nvPr/>
        </p:nvSpPr>
        <p:spPr>
          <a:xfrm>
            <a:off x="3505200" y="8572500"/>
            <a:ext cx="1192206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-</a:t>
            </a:r>
            <a:r>
              <a:rPr lang="pt-BR" sz="3150" b="1" i="1" spc="-50">
                <a:solidFill>
                  <a:srgbClr val="231F20"/>
                </a:solidFill>
                <a:latin typeface="Trebuchet MS"/>
              </a:rPr>
              <a:t>Acrescentar raios nos suportes para não acumular tensões</a:t>
            </a:r>
          </a:p>
          <a:p>
            <a:r>
              <a:rPr lang="pt-BR" sz="3150" b="1" i="1" spc="-50">
                <a:solidFill>
                  <a:srgbClr val="231F20"/>
                </a:solidFill>
                <a:latin typeface="Trebuchet MS"/>
              </a:rPr>
              <a:t>-Fazer chapa de espera nos tubo para fixar os suportes</a:t>
            </a:r>
          </a:p>
        </p:txBody>
      </p:sp>
    </p:spTree>
    <p:extLst>
      <p:ext uri="{BB962C8B-B14F-4D97-AF65-F5344CB8AC3E}">
        <p14:creationId xmlns:p14="http://schemas.microsoft.com/office/powerpoint/2010/main" val="317735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D23F-503D-D51E-7AB7-DFB2E3D8A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2E12FD-B393-00DC-1EEF-2024E0F3F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947" y="370279"/>
            <a:ext cx="17558105" cy="1108316"/>
          </a:xfrm>
          <a:prstGeom prst="rect">
            <a:avLst/>
          </a:prstGeom>
        </p:spPr>
        <p:txBody>
          <a:bodyPr vert="horz" wrap="square" lIns="0" tIns="76517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114"/>
              </a:spcBef>
            </a:pPr>
            <a:r>
              <a:rPr lang="pt-BR" sz="6700" spc="-585"/>
              <a:t>PROPOSTAS DE MELHORIAS</a:t>
            </a:r>
            <a:endParaRPr sz="67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BA6C9E5-A814-37B8-A7F3-AE5EC10B904F}"/>
              </a:ext>
            </a:extLst>
          </p:cNvPr>
          <p:cNvSpPr/>
          <p:nvPr/>
        </p:nvSpPr>
        <p:spPr>
          <a:xfrm>
            <a:off x="33197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68" y="706335"/>
                </a:moveTo>
                <a:lnTo>
                  <a:pt x="990053" y="728205"/>
                </a:lnTo>
                <a:lnTo>
                  <a:pt x="947445" y="751268"/>
                </a:lnTo>
                <a:lnTo>
                  <a:pt x="905256" y="775512"/>
                </a:lnTo>
                <a:lnTo>
                  <a:pt x="863523" y="800900"/>
                </a:lnTo>
                <a:lnTo>
                  <a:pt x="822299" y="827405"/>
                </a:lnTo>
                <a:lnTo>
                  <a:pt x="781608" y="854989"/>
                </a:lnTo>
                <a:lnTo>
                  <a:pt x="741489" y="883640"/>
                </a:lnTo>
                <a:lnTo>
                  <a:pt x="701967" y="913320"/>
                </a:lnTo>
                <a:lnTo>
                  <a:pt x="663092" y="943991"/>
                </a:lnTo>
                <a:lnTo>
                  <a:pt x="624890" y="975626"/>
                </a:lnTo>
                <a:lnTo>
                  <a:pt x="587400" y="1008214"/>
                </a:lnTo>
                <a:lnTo>
                  <a:pt x="550659" y="1041704"/>
                </a:lnTo>
                <a:lnTo>
                  <a:pt x="514692" y="1076083"/>
                </a:lnTo>
                <a:lnTo>
                  <a:pt x="479552" y="1111313"/>
                </a:lnTo>
                <a:lnTo>
                  <a:pt x="445262" y="1147368"/>
                </a:lnTo>
                <a:lnTo>
                  <a:pt x="411861" y="1184211"/>
                </a:lnTo>
                <a:lnTo>
                  <a:pt x="379374" y="1221816"/>
                </a:lnTo>
                <a:lnTo>
                  <a:pt x="347853" y="1260157"/>
                </a:lnTo>
                <a:lnTo>
                  <a:pt x="317334" y="1299197"/>
                </a:lnTo>
                <a:lnTo>
                  <a:pt x="287845" y="1338922"/>
                </a:lnTo>
                <a:lnTo>
                  <a:pt x="259410" y="1379296"/>
                </a:lnTo>
                <a:lnTo>
                  <a:pt x="232079" y="1420279"/>
                </a:lnTo>
                <a:lnTo>
                  <a:pt x="205892" y="1461846"/>
                </a:lnTo>
                <a:lnTo>
                  <a:pt x="180873" y="1503984"/>
                </a:lnTo>
                <a:lnTo>
                  <a:pt x="157060" y="1546644"/>
                </a:lnTo>
                <a:lnTo>
                  <a:pt x="134493" y="1589798"/>
                </a:lnTo>
                <a:lnTo>
                  <a:pt x="113195" y="1633435"/>
                </a:lnTo>
                <a:lnTo>
                  <a:pt x="93218" y="1677504"/>
                </a:lnTo>
                <a:lnTo>
                  <a:pt x="74396" y="1723605"/>
                </a:lnTo>
                <a:lnTo>
                  <a:pt x="56654" y="1771802"/>
                </a:lnTo>
                <a:lnTo>
                  <a:pt x="40474" y="1821675"/>
                </a:lnTo>
                <a:lnTo>
                  <a:pt x="26352" y="1872792"/>
                </a:lnTo>
                <a:lnTo>
                  <a:pt x="14744" y="1924710"/>
                </a:lnTo>
                <a:lnTo>
                  <a:pt x="6172" y="1977009"/>
                </a:lnTo>
                <a:lnTo>
                  <a:pt x="1092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77" y="2225281"/>
                </a:lnTo>
                <a:lnTo>
                  <a:pt x="39903" y="2267966"/>
                </a:lnTo>
                <a:lnTo>
                  <a:pt x="62318" y="2307767"/>
                </a:lnTo>
                <a:lnTo>
                  <a:pt x="90855" y="2343048"/>
                </a:lnTo>
                <a:lnTo>
                  <a:pt x="125958" y="2372182"/>
                </a:lnTo>
                <a:lnTo>
                  <a:pt x="175272" y="2397353"/>
                </a:lnTo>
                <a:lnTo>
                  <a:pt x="228777" y="2410460"/>
                </a:lnTo>
                <a:lnTo>
                  <a:pt x="284073" y="2412657"/>
                </a:lnTo>
                <a:lnTo>
                  <a:pt x="338747" y="2405151"/>
                </a:lnTo>
                <a:lnTo>
                  <a:pt x="292074" y="2405278"/>
                </a:lnTo>
                <a:lnTo>
                  <a:pt x="246265" y="2399195"/>
                </a:lnTo>
                <a:lnTo>
                  <a:pt x="202653" y="2386304"/>
                </a:lnTo>
                <a:lnTo>
                  <a:pt x="162534" y="2365984"/>
                </a:lnTo>
                <a:lnTo>
                  <a:pt x="127228" y="2337612"/>
                </a:lnTo>
                <a:lnTo>
                  <a:pt x="98056" y="2300592"/>
                </a:lnTo>
                <a:lnTo>
                  <a:pt x="70116" y="2239264"/>
                </a:lnTo>
                <a:lnTo>
                  <a:pt x="55562" y="2173224"/>
                </a:lnTo>
                <a:lnTo>
                  <a:pt x="50914" y="2125764"/>
                </a:lnTo>
                <a:lnTo>
                  <a:pt x="50977" y="2076805"/>
                </a:lnTo>
                <a:lnTo>
                  <a:pt x="55283" y="2026754"/>
                </a:lnTo>
                <a:lnTo>
                  <a:pt x="63322" y="1976081"/>
                </a:lnTo>
                <a:lnTo>
                  <a:pt x="74625" y="1925218"/>
                </a:lnTo>
                <a:lnTo>
                  <a:pt x="88696" y="1874596"/>
                </a:lnTo>
                <a:lnTo>
                  <a:pt x="105054" y="1824659"/>
                </a:lnTo>
                <a:lnTo>
                  <a:pt x="123228" y="1775866"/>
                </a:lnTo>
                <a:lnTo>
                  <a:pt x="142709" y="1728647"/>
                </a:lnTo>
                <a:lnTo>
                  <a:pt x="163029" y="1683448"/>
                </a:lnTo>
                <a:lnTo>
                  <a:pt x="183705" y="1640713"/>
                </a:lnTo>
                <a:lnTo>
                  <a:pt x="208089" y="1593811"/>
                </a:lnTo>
                <a:lnTo>
                  <a:pt x="233718" y="1547583"/>
                </a:lnTo>
                <a:lnTo>
                  <a:pt x="260553" y="1502041"/>
                </a:lnTo>
                <a:lnTo>
                  <a:pt x="288531" y="1457185"/>
                </a:lnTo>
                <a:lnTo>
                  <a:pt x="317601" y="1413014"/>
                </a:lnTo>
                <a:lnTo>
                  <a:pt x="347726" y="1369542"/>
                </a:lnTo>
                <a:lnTo>
                  <a:pt x="378828" y="1326756"/>
                </a:lnTo>
                <a:lnTo>
                  <a:pt x="410883" y="1284668"/>
                </a:lnTo>
                <a:lnTo>
                  <a:pt x="443814" y="1243279"/>
                </a:lnTo>
                <a:lnTo>
                  <a:pt x="477583" y="1202588"/>
                </a:lnTo>
                <a:lnTo>
                  <a:pt x="512432" y="1162367"/>
                </a:lnTo>
                <a:lnTo>
                  <a:pt x="548093" y="1122895"/>
                </a:lnTo>
                <a:lnTo>
                  <a:pt x="584542" y="1084186"/>
                </a:lnTo>
                <a:lnTo>
                  <a:pt x="621766" y="1046226"/>
                </a:lnTo>
                <a:lnTo>
                  <a:pt x="659739" y="1009015"/>
                </a:lnTo>
                <a:lnTo>
                  <a:pt x="698461" y="972540"/>
                </a:lnTo>
                <a:lnTo>
                  <a:pt x="737895" y="936815"/>
                </a:lnTo>
                <a:lnTo>
                  <a:pt x="778040" y="901827"/>
                </a:lnTo>
                <a:lnTo>
                  <a:pt x="818857" y="867575"/>
                </a:lnTo>
                <a:lnTo>
                  <a:pt x="860552" y="833869"/>
                </a:lnTo>
                <a:lnTo>
                  <a:pt x="902906" y="800950"/>
                </a:lnTo>
                <a:lnTo>
                  <a:pt x="945832" y="768756"/>
                </a:lnTo>
                <a:lnTo>
                  <a:pt x="989253" y="737235"/>
                </a:lnTo>
                <a:lnTo>
                  <a:pt x="1033068" y="706335"/>
                </a:lnTo>
                <a:close/>
              </a:path>
              <a:path w="1998980" h="2413000">
                <a:moveTo>
                  <a:pt x="1998827" y="18351"/>
                </a:moveTo>
                <a:lnTo>
                  <a:pt x="1912061" y="31381"/>
                </a:lnTo>
                <a:lnTo>
                  <a:pt x="1857844" y="54787"/>
                </a:lnTo>
                <a:lnTo>
                  <a:pt x="1777987" y="96291"/>
                </a:lnTo>
                <a:lnTo>
                  <a:pt x="1734566" y="123355"/>
                </a:lnTo>
                <a:lnTo>
                  <a:pt x="1696224" y="150342"/>
                </a:lnTo>
                <a:lnTo>
                  <a:pt x="1662887" y="176390"/>
                </a:lnTo>
                <a:lnTo>
                  <a:pt x="1634502" y="200672"/>
                </a:lnTo>
                <a:lnTo>
                  <a:pt x="1514932" y="139433"/>
                </a:lnTo>
                <a:lnTo>
                  <a:pt x="1541754" y="118783"/>
                </a:lnTo>
                <a:lnTo>
                  <a:pt x="1537347" y="113423"/>
                </a:lnTo>
                <a:lnTo>
                  <a:pt x="1531696" y="107429"/>
                </a:lnTo>
                <a:lnTo>
                  <a:pt x="1495615" y="84277"/>
                </a:lnTo>
                <a:lnTo>
                  <a:pt x="1479232" y="79438"/>
                </a:lnTo>
                <a:lnTo>
                  <a:pt x="1454988" y="101015"/>
                </a:lnTo>
                <a:lnTo>
                  <a:pt x="1244828" y="25"/>
                </a:lnTo>
                <a:lnTo>
                  <a:pt x="1243736" y="0"/>
                </a:lnTo>
                <a:lnTo>
                  <a:pt x="1213561" y="11658"/>
                </a:lnTo>
                <a:lnTo>
                  <a:pt x="1184148" y="25171"/>
                </a:lnTo>
                <a:lnTo>
                  <a:pt x="1155103" y="39585"/>
                </a:lnTo>
                <a:lnTo>
                  <a:pt x="1126032" y="53949"/>
                </a:lnTo>
                <a:lnTo>
                  <a:pt x="1389507" y="212483"/>
                </a:lnTo>
                <a:lnTo>
                  <a:pt x="1374152" y="227076"/>
                </a:lnTo>
                <a:lnTo>
                  <a:pt x="1387627" y="235839"/>
                </a:lnTo>
                <a:lnTo>
                  <a:pt x="1410220" y="224955"/>
                </a:lnTo>
                <a:lnTo>
                  <a:pt x="1504492" y="281673"/>
                </a:lnTo>
                <a:lnTo>
                  <a:pt x="1164005" y="570877"/>
                </a:lnTo>
                <a:lnTo>
                  <a:pt x="1050582" y="518261"/>
                </a:lnTo>
                <a:lnTo>
                  <a:pt x="961669" y="551294"/>
                </a:lnTo>
                <a:lnTo>
                  <a:pt x="1104455" y="640283"/>
                </a:lnTo>
                <a:lnTo>
                  <a:pt x="1076401" y="671741"/>
                </a:lnTo>
                <a:lnTo>
                  <a:pt x="1082903" y="680732"/>
                </a:lnTo>
                <a:lnTo>
                  <a:pt x="1120622" y="667245"/>
                </a:lnTo>
                <a:lnTo>
                  <a:pt x="1140155" y="823645"/>
                </a:lnTo>
                <a:lnTo>
                  <a:pt x="1206842" y="758253"/>
                </a:lnTo>
                <a:lnTo>
                  <a:pt x="1204417" y="627507"/>
                </a:lnTo>
                <a:lnTo>
                  <a:pt x="1587334" y="399986"/>
                </a:lnTo>
                <a:lnTo>
                  <a:pt x="1605407" y="496951"/>
                </a:lnTo>
                <a:lnTo>
                  <a:pt x="1590370" y="511556"/>
                </a:lnTo>
                <a:lnTo>
                  <a:pt x="1592834" y="521220"/>
                </a:lnTo>
                <a:lnTo>
                  <a:pt x="1604962" y="522376"/>
                </a:lnTo>
                <a:lnTo>
                  <a:pt x="1653286" y="858012"/>
                </a:lnTo>
                <a:lnTo>
                  <a:pt x="1661871" y="850379"/>
                </a:lnTo>
                <a:lnTo>
                  <a:pt x="1696694" y="816305"/>
                </a:lnTo>
                <a:lnTo>
                  <a:pt x="1712010" y="800481"/>
                </a:lnTo>
                <a:lnTo>
                  <a:pt x="1727530" y="784860"/>
                </a:lnTo>
                <a:lnTo>
                  <a:pt x="1743506" y="769759"/>
                </a:lnTo>
                <a:lnTo>
                  <a:pt x="1746580" y="766978"/>
                </a:lnTo>
                <a:lnTo>
                  <a:pt x="1749691" y="764273"/>
                </a:lnTo>
                <a:lnTo>
                  <a:pt x="1752841" y="761580"/>
                </a:lnTo>
                <a:lnTo>
                  <a:pt x="1739900" y="506158"/>
                </a:lnTo>
                <a:lnTo>
                  <a:pt x="1768182" y="489978"/>
                </a:lnTo>
                <a:lnTo>
                  <a:pt x="1769325" y="482549"/>
                </a:lnTo>
                <a:lnTo>
                  <a:pt x="1769986" y="473405"/>
                </a:lnTo>
                <a:lnTo>
                  <a:pt x="1769757" y="462762"/>
                </a:lnTo>
                <a:lnTo>
                  <a:pt x="1757070" y="420204"/>
                </a:lnTo>
                <a:lnTo>
                  <a:pt x="1725752" y="431330"/>
                </a:lnTo>
                <a:lnTo>
                  <a:pt x="1711896" y="303466"/>
                </a:lnTo>
                <a:lnTo>
                  <a:pt x="1746973" y="281533"/>
                </a:lnTo>
                <a:lnTo>
                  <a:pt x="1785454" y="254977"/>
                </a:lnTo>
                <a:lnTo>
                  <a:pt x="1826488" y="223456"/>
                </a:lnTo>
                <a:lnTo>
                  <a:pt x="1869198" y="186626"/>
                </a:lnTo>
                <a:lnTo>
                  <a:pt x="1912721" y="144132"/>
                </a:lnTo>
                <a:lnTo>
                  <a:pt x="1941106" y="114007"/>
                </a:lnTo>
                <a:lnTo>
                  <a:pt x="1972716" y="77152"/>
                </a:lnTo>
                <a:lnTo>
                  <a:pt x="1995855" y="42329"/>
                </a:lnTo>
                <a:lnTo>
                  <a:pt x="1998827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B42FBBA4-0775-43E1-2D6C-9873696632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663" b="3916"/>
          <a:stretch/>
        </p:blipFill>
        <p:spPr>
          <a:xfrm>
            <a:off x="4607687" y="1736810"/>
            <a:ext cx="8149332" cy="61964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9970F6B-7FCA-CFD0-19AF-67D62C893B0B}"/>
              </a:ext>
            </a:extLst>
          </p:cNvPr>
          <p:cNvSpPr txBox="1"/>
          <p:nvPr/>
        </p:nvSpPr>
        <p:spPr>
          <a:xfrm>
            <a:off x="4500246" y="8323977"/>
            <a:ext cx="9287506" cy="15927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/>
              <a:t>-</a:t>
            </a:r>
            <a:r>
              <a:rPr lang="pt-BR" sz="3150" b="1" i="1" spc="-50">
                <a:solidFill>
                  <a:srgbClr val="231F20"/>
                </a:solidFill>
                <a:latin typeface="Trebuchet MS"/>
              </a:rPr>
              <a:t>Acrescentar raios nos suportes para não acumular tensões</a:t>
            </a:r>
          </a:p>
          <a:p>
            <a:pPr algn="l"/>
            <a:r>
              <a:rPr lang="pt-BR" sz="3150" b="1" i="1" spc="-50">
                <a:solidFill>
                  <a:srgbClr val="231F20"/>
                </a:solidFill>
                <a:latin typeface="Trebuchet MS"/>
              </a:rPr>
              <a:t>-Fazer chapa de espera nos tubo para parafusar</a:t>
            </a:r>
          </a:p>
        </p:txBody>
      </p:sp>
    </p:spTree>
    <p:extLst>
      <p:ext uri="{BB962C8B-B14F-4D97-AF65-F5344CB8AC3E}">
        <p14:creationId xmlns:p14="http://schemas.microsoft.com/office/powerpoint/2010/main" val="56640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F2BC-4FFF-A31C-F306-BF7F14543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9DBED72-971B-ACCA-9307-E3D78DD09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947" y="370279"/>
            <a:ext cx="17558105" cy="1108316"/>
          </a:xfrm>
          <a:prstGeom prst="rect">
            <a:avLst/>
          </a:prstGeom>
        </p:spPr>
        <p:txBody>
          <a:bodyPr vert="horz" wrap="square" lIns="0" tIns="76517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114"/>
              </a:spcBef>
            </a:pPr>
            <a:r>
              <a:rPr lang="pt-BR" sz="6700" spc="-585"/>
              <a:t>PROPOSTAS DE MELHORIAS</a:t>
            </a:r>
            <a:endParaRPr sz="67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C29A66F-6886-156D-E162-CE5D1A785BFC}"/>
              </a:ext>
            </a:extLst>
          </p:cNvPr>
          <p:cNvSpPr/>
          <p:nvPr/>
        </p:nvSpPr>
        <p:spPr>
          <a:xfrm>
            <a:off x="33197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68" y="706335"/>
                </a:moveTo>
                <a:lnTo>
                  <a:pt x="990053" y="728205"/>
                </a:lnTo>
                <a:lnTo>
                  <a:pt x="947445" y="751268"/>
                </a:lnTo>
                <a:lnTo>
                  <a:pt x="905256" y="775512"/>
                </a:lnTo>
                <a:lnTo>
                  <a:pt x="863523" y="800900"/>
                </a:lnTo>
                <a:lnTo>
                  <a:pt x="822299" y="827405"/>
                </a:lnTo>
                <a:lnTo>
                  <a:pt x="781608" y="854989"/>
                </a:lnTo>
                <a:lnTo>
                  <a:pt x="741489" y="883640"/>
                </a:lnTo>
                <a:lnTo>
                  <a:pt x="701967" y="913320"/>
                </a:lnTo>
                <a:lnTo>
                  <a:pt x="663092" y="943991"/>
                </a:lnTo>
                <a:lnTo>
                  <a:pt x="624890" y="975626"/>
                </a:lnTo>
                <a:lnTo>
                  <a:pt x="587400" y="1008214"/>
                </a:lnTo>
                <a:lnTo>
                  <a:pt x="550659" y="1041704"/>
                </a:lnTo>
                <a:lnTo>
                  <a:pt x="514692" y="1076083"/>
                </a:lnTo>
                <a:lnTo>
                  <a:pt x="479552" y="1111313"/>
                </a:lnTo>
                <a:lnTo>
                  <a:pt x="445262" y="1147368"/>
                </a:lnTo>
                <a:lnTo>
                  <a:pt x="411861" y="1184211"/>
                </a:lnTo>
                <a:lnTo>
                  <a:pt x="379374" y="1221816"/>
                </a:lnTo>
                <a:lnTo>
                  <a:pt x="347853" y="1260157"/>
                </a:lnTo>
                <a:lnTo>
                  <a:pt x="317334" y="1299197"/>
                </a:lnTo>
                <a:lnTo>
                  <a:pt x="287845" y="1338922"/>
                </a:lnTo>
                <a:lnTo>
                  <a:pt x="259410" y="1379296"/>
                </a:lnTo>
                <a:lnTo>
                  <a:pt x="232079" y="1420279"/>
                </a:lnTo>
                <a:lnTo>
                  <a:pt x="205892" y="1461846"/>
                </a:lnTo>
                <a:lnTo>
                  <a:pt x="180873" y="1503984"/>
                </a:lnTo>
                <a:lnTo>
                  <a:pt x="157060" y="1546644"/>
                </a:lnTo>
                <a:lnTo>
                  <a:pt x="134493" y="1589798"/>
                </a:lnTo>
                <a:lnTo>
                  <a:pt x="113195" y="1633435"/>
                </a:lnTo>
                <a:lnTo>
                  <a:pt x="93218" y="1677504"/>
                </a:lnTo>
                <a:lnTo>
                  <a:pt x="74396" y="1723605"/>
                </a:lnTo>
                <a:lnTo>
                  <a:pt x="56654" y="1771802"/>
                </a:lnTo>
                <a:lnTo>
                  <a:pt x="40474" y="1821675"/>
                </a:lnTo>
                <a:lnTo>
                  <a:pt x="26352" y="1872792"/>
                </a:lnTo>
                <a:lnTo>
                  <a:pt x="14744" y="1924710"/>
                </a:lnTo>
                <a:lnTo>
                  <a:pt x="6172" y="1977009"/>
                </a:lnTo>
                <a:lnTo>
                  <a:pt x="1092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77" y="2225281"/>
                </a:lnTo>
                <a:lnTo>
                  <a:pt x="39903" y="2267966"/>
                </a:lnTo>
                <a:lnTo>
                  <a:pt x="62318" y="2307767"/>
                </a:lnTo>
                <a:lnTo>
                  <a:pt x="90855" y="2343048"/>
                </a:lnTo>
                <a:lnTo>
                  <a:pt x="125958" y="2372182"/>
                </a:lnTo>
                <a:lnTo>
                  <a:pt x="175272" y="2397353"/>
                </a:lnTo>
                <a:lnTo>
                  <a:pt x="228777" y="2410460"/>
                </a:lnTo>
                <a:lnTo>
                  <a:pt x="284073" y="2412657"/>
                </a:lnTo>
                <a:lnTo>
                  <a:pt x="338747" y="2405151"/>
                </a:lnTo>
                <a:lnTo>
                  <a:pt x="292074" y="2405278"/>
                </a:lnTo>
                <a:lnTo>
                  <a:pt x="246265" y="2399195"/>
                </a:lnTo>
                <a:lnTo>
                  <a:pt x="202653" y="2386304"/>
                </a:lnTo>
                <a:lnTo>
                  <a:pt x="162534" y="2365984"/>
                </a:lnTo>
                <a:lnTo>
                  <a:pt x="127228" y="2337612"/>
                </a:lnTo>
                <a:lnTo>
                  <a:pt x="98056" y="2300592"/>
                </a:lnTo>
                <a:lnTo>
                  <a:pt x="70116" y="2239264"/>
                </a:lnTo>
                <a:lnTo>
                  <a:pt x="55562" y="2173224"/>
                </a:lnTo>
                <a:lnTo>
                  <a:pt x="50914" y="2125764"/>
                </a:lnTo>
                <a:lnTo>
                  <a:pt x="50977" y="2076805"/>
                </a:lnTo>
                <a:lnTo>
                  <a:pt x="55283" y="2026754"/>
                </a:lnTo>
                <a:lnTo>
                  <a:pt x="63322" y="1976081"/>
                </a:lnTo>
                <a:lnTo>
                  <a:pt x="74625" y="1925218"/>
                </a:lnTo>
                <a:lnTo>
                  <a:pt x="88696" y="1874596"/>
                </a:lnTo>
                <a:lnTo>
                  <a:pt x="105054" y="1824659"/>
                </a:lnTo>
                <a:lnTo>
                  <a:pt x="123228" y="1775866"/>
                </a:lnTo>
                <a:lnTo>
                  <a:pt x="142709" y="1728647"/>
                </a:lnTo>
                <a:lnTo>
                  <a:pt x="163029" y="1683448"/>
                </a:lnTo>
                <a:lnTo>
                  <a:pt x="183705" y="1640713"/>
                </a:lnTo>
                <a:lnTo>
                  <a:pt x="208089" y="1593811"/>
                </a:lnTo>
                <a:lnTo>
                  <a:pt x="233718" y="1547583"/>
                </a:lnTo>
                <a:lnTo>
                  <a:pt x="260553" y="1502041"/>
                </a:lnTo>
                <a:lnTo>
                  <a:pt x="288531" y="1457185"/>
                </a:lnTo>
                <a:lnTo>
                  <a:pt x="317601" y="1413014"/>
                </a:lnTo>
                <a:lnTo>
                  <a:pt x="347726" y="1369542"/>
                </a:lnTo>
                <a:lnTo>
                  <a:pt x="378828" y="1326756"/>
                </a:lnTo>
                <a:lnTo>
                  <a:pt x="410883" y="1284668"/>
                </a:lnTo>
                <a:lnTo>
                  <a:pt x="443814" y="1243279"/>
                </a:lnTo>
                <a:lnTo>
                  <a:pt x="477583" y="1202588"/>
                </a:lnTo>
                <a:lnTo>
                  <a:pt x="512432" y="1162367"/>
                </a:lnTo>
                <a:lnTo>
                  <a:pt x="548093" y="1122895"/>
                </a:lnTo>
                <a:lnTo>
                  <a:pt x="584542" y="1084186"/>
                </a:lnTo>
                <a:lnTo>
                  <a:pt x="621766" y="1046226"/>
                </a:lnTo>
                <a:lnTo>
                  <a:pt x="659739" y="1009015"/>
                </a:lnTo>
                <a:lnTo>
                  <a:pt x="698461" y="972540"/>
                </a:lnTo>
                <a:lnTo>
                  <a:pt x="737895" y="936815"/>
                </a:lnTo>
                <a:lnTo>
                  <a:pt x="778040" y="901827"/>
                </a:lnTo>
                <a:lnTo>
                  <a:pt x="818857" y="867575"/>
                </a:lnTo>
                <a:lnTo>
                  <a:pt x="860552" y="833869"/>
                </a:lnTo>
                <a:lnTo>
                  <a:pt x="902906" y="800950"/>
                </a:lnTo>
                <a:lnTo>
                  <a:pt x="945832" y="768756"/>
                </a:lnTo>
                <a:lnTo>
                  <a:pt x="989253" y="737235"/>
                </a:lnTo>
                <a:lnTo>
                  <a:pt x="1033068" y="706335"/>
                </a:lnTo>
                <a:close/>
              </a:path>
              <a:path w="1998980" h="2413000">
                <a:moveTo>
                  <a:pt x="1998827" y="18351"/>
                </a:moveTo>
                <a:lnTo>
                  <a:pt x="1912061" y="31381"/>
                </a:lnTo>
                <a:lnTo>
                  <a:pt x="1857844" y="54787"/>
                </a:lnTo>
                <a:lnTo>
                  <a:pt x="1777987" y="96291"/>
                </a:lnTo>
                <a:lnTo>
                  <a:pt x="1734566" y="123355"/>
                </a:lnTo>
                <a:lnTo>
                  <a:pt x="1696224" y="150342"/>
                </a:lnTo>
                <a:lnTo>
                  <a:pt x="1662887" y="176390"/>
                </a:lnTo>
                <a:lnTo>
                  <a:pt x="1634502" y="200672"/>
                </a:lnTo>
                <a:lnTo>
                  <a:pt x="1514932" y="139433"/>
                </a:lnTo>
                <a:lnTo>
                  <a:pt x="1541754" y="118783"/>
                </a:lnTo>
                <a:lnTo>
                  <a:pt x="1537347" y="113423"/>
                </a:lnTo>
                <a:lnTo>
                  <a:pt x="1531696" y="107429"/>
                </a:lnTo>
                <a:lnTo>
                  <a:pt x="1495615" y="84277"/>
                </a:lnTo>
                <a:lnTo>
                  <a:pt x="1479232" y="79438"/>
                </a:lnTo>
                <a:lnTo>
                  <a:pt x="1454988" y="101015"/>
                </a:lnTo>
                <a:lnTo>
                  <a:pt x="1244828" y="25"/>
                </a:lnTo>
                <a:lnTo>
                  <a:pt x="1243736" y="0"/>
                </a:lnTo>
                <a:lnTo>
                  <a:pt x="1213561" y="11658"/>
                </a:lnTo>
                <a:lnTo>
                  <a:pt x="1184148" y="25171"/>
                </a:lnTo>
                <a:lnTo>
                  <a:pt x="1155103" y="39585"/>
                </a:lnTo>
                <a:lnTo>
                  <a:pt x="1126032" y="53949"/>
                </a:lnTo>
                <a:lnTo>
                  <a:pt x="1389507" y="212483"/>
                </a:lnTo>
                <a:lnTo>
                  <a:pt x="1374152" y="227076"/>
                </a:lnTo>
                <a:lnTo>
                  <a:pt x="1387627" y="235839"/>
                </a:lnTo>
                <a:lnTo>
                  <a:pt x="1410220" y="224955"/>
                </a:lnTo>
                <a:lnTo>
                  <a:pt x="1504492" y="281673"/>
                </a:lnTo>
                <a:lnTo>
                  <a:pt x="1164005" y="570877"/>
                </a:lnTo>
                <a:lnTo>
                  <a:pt x="1050582" y="518261"/>
                </a:lnTo>
                <a:lnTo>
                  <a:pt x="961669" y="551294"/>
                </a:lnTo>
                <a:lnTo>
                  <a:pt x="1104455" y="640283"/>
                </a:lnTo>
                <a:lnTo>
                  <a:pt x="1076401" y="671741"/>
                </a:lnTo>
                <a:lnTo>
                  <a:pt x="1082903" y="680732"/>
                </a:lnTo>
                <a:lnTo>
                  <a:pt x="1120622" y="667245"/>
                </a:lnTo>
                <a:lnTo>
                  <a:pt x="1140155" y="823645"/>
                </a:lnTo>
                <a:lnTo>
                  <a:pt x="1206842" y="758253"/>
                </a:lnTo>
                <a:lnTo>
                  <a:pt x="1204417" y="627507"/>
                </a:lnTo>
                <a:lnTo>
                  <a:pt x="1587334" y="399986"/>
                </a:lnTo>
                <a:lnTo>
                  <a:pt x="1605407" y="496951"/>
                </a:lnTo>
                <a:lnTo>
                  <a:pt x="1590370" y="511556"/>
                </a:lnTo>
                <a:lnTo>
                  <a:pt x="1592834" y="521220"/>
                </a:lnTo>
                <a:lnTo>
                  <a:pt x="1604962" y="522376"/>
                </a:lnTo>
                <a:lnTo>
                  <a:pt x="1653286" y="858012"/>
                </a:lnTo>
                <a:lnTo>
                  <a:pt x="1661871" y="850379"/>
                </a:lnTo>
                <a:lnTo>
                  <a:pt x="1696694" y="816305"/>
                </a:lnTo>
                <a:lnTo>
                  <a:pt x="1712010" y="800481"/>
                </a:lnTo>
                <a:lnTo>
                  <a:pt x="1727530" y="784860"/>
                </a:lnTo>
                <a:lnTo>
                  <a:pt x="1743506" y="769759"/>
                </a:lnTo>
                <a:lnTo>
                  <a:pt x="1746580" y="766978"/>
                </a:lnTo>
                <a:lnTo>
                  <a:pt x="1749691" y="764273"/>
                </a:lnTo>
                <a:lnTo>
                  <a:pt x="1752841" y="761580"/>
                </a:lnTo>
                <a:lnTo>
                  <a:pt x="1739900" y="506158"/>
                </a:lnTo>
                <a:lnTo>
                  <a:pt x="1768182" y="489978"/>
                </a:lnTo>
                <a:lnTo>
                  <a:pt x="1769325" y="482549"/>
                </a:lnTo>
                <a:lnTo>
                  <a:pt x="1769986" y="473405"/>
                </a:lnTo>
                <a:lnTo>
                  <a:pt x="1769757" y="462762"/>
                </a:lnTo>
                <a:lnTo>
                  <a:pt x="1757070" y="420204"/>
                </a:lnTo>
                <a:lnTo>
                  <a:pt x="1725752" y="431330"/>
                </a:lnTo>
                <a:lnTo>
                  <a:pt x="1711896" y="303466"/>
                </a:lnTo>
                <a:lnTo>
                  <a:pt x="1746973" y="281533"/>
                </a:lnTo>
                <a:lnTo>
                  <a:pt x="1785454" y="254977"/>
                </a:lnTo>
                <a:lnTo>
                  <a:pt x="1826488" y="223456"/>
                </a:lnTo>
                <a:lnTo>
                  <a:pt x="1869198" y="186626"/>
                </a:lnTo>
                <a:lnTo>
                  <a:pt x="1912721" y="144132"/>
                </a:lnTo>
                <a:lnTo>
                  <a:pt x="1941106" y="114007"/>
                </a:lnTo>
                <a:lnTo>
                  <a:pt x="1972716" y="77152"/>
                </a:lnTo>
                <a:lnTo>
                  <a:pt x="1995855" y="42329"/>
                </a:lnTo>
                <a:lnTo>
                  <a:pt x="1998827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BBFBA7-258B-CF1C-D002-261B95ED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71347"/>
            <a:ext cx="11478918" cy="65846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D64F17D-B656-9915-A8CA-438F71661D4A}"/>
              </a:ext>
            </a:extLst>
          </p:cNvPr>
          <p:cNvSpPr txBox="1"/>
          <p:nvPr/>
        </p:nvSpPr>
        <p:spPr>
          <a:xfrm>
            <a:off x="5105400" y="8648700"/>
            <a:ext cx="1192206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-</a:t>
            </a:r>
            <a:r>
              <a:rPr lang="pt-BR" sz="3150" b="1" i="1" spc="-50">
                <a:solidFill>
                  <a:srgbClr val="231F20"/>
                </a:solidFill>
                <a:latin typeface="Trebuchet MS"/>
              </a:rPr>
              <a:t>Reduzir peso (100kg atualmente)</a:t>
            </a:r>
          </a:p>
          <a:p>
            <a:r>
              <a:rPr lang="pt-BR" sz="3150" b="1" i="1" spc="-50">
                <a:solidFill>
                  <a:srgbClr val="231F20"/>
                </a:solidFill>
                <a:latin typeface="Trebuchet MS"/>
              </a:rPr>
              <a:t>-Reavaliar dimensões com o Carro de pintura</a:t>
            </a:r>
          </a:p>
        </p:txBody>
      </p:sp>
    </p:spTree>
    <p:extLst>
      <p:ext uri="{BB962C8B-B14F-4D97-AF65-F5344CB8AC3E}">
        <p14:creationId xmlns:p14="http://schemas.microsoft.com/office/powerpoint/2010/main" val="424012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75010-722E-4439-C307-13D758DAF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A853AF-20F9-35E8-E88C-5CD789C6D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947" y="370279"/>
            <a:ext cx="17558105" cy="1108316"/>
          </a:xfrm>
          <a:prstGeom prst="rect">
            <a:avLst/>
          </a:prstGeom>
        </p:spPr>
        <p:txBody>
          <a:bodyPr vert="horz" wrap="square" lIns="0" tIns="76517" rIns="0" bIns="0" rtlCol="0">
            <a:spAutoFit/>
          </a:bodyPr>
          <a:lstStyle/>
          <a:p>
            <a:pPr marL="1451610">
              <a:lnSpc>
                <a:spcPct val="100000"/>
              </a:lnSpc>
              <a:spcBef>
                <a:spcPts val="114"/>
              </a:spcBef>
            </a:pPr>
            <a:r>
              <a:rPr lang="pt-BR" sz="6700" spc="-585"/>
              <a:t>PROPOSTAS DE MELHORIAS</a:t>
            </a:r>
            <a:endParaRPr sz="67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7CC91B-8AAE-B54E-C968-F75AB12D4B6F}"/>
              </a:ext>
            </a:extLst>
          </p:cNvPr>
          <p:cNvSpPr/>
          <p:nvPr/>
        </p:nvSpPr>
        <p:spPr>
          <a:xfrm>
            <a:off x="33197" y="7606"/>
            <a:ext cx="1998980" cy="2413000"/>
          </a:xfrm>
          <a:custGeom>
            <a:avLst/>
            <a:gdLst/>
            <a:ahLst/>
            <a:cxnLst/>
            <a:rect l="l" t="t" r="r" b="b"/>
            <a:pathLst>
              <a:path w="1998980" h="2413000">
                <a:moveTo>
                  <a:pt x="1033068" y="706335"/>
                </a:moveTo>
                <a:lnTo>
                  <a:pt x="990053" y="728205"/>
                </a:lnTo>
                <a:lnTo>
                  <a:pt x="947445" y="751268"/>
                </a:lnTo>
                <a:lnTo>
                  <a:pt x="905256" y="775512"/>
                </a:lnTo>
                <a:lnTo>
                  <a:pt x="863523" y="800900"/>
                </a:lnTo>
                <a:lnTo>
                  <a:pt x="822299" y="827405"/>
                </a:lnTo>
                <a:lnTo>
                  <a:pt x="781608" y="854989"/>
                </a:lnTo>
                <a:lnTo>
                  <a:pt x="741489" y="883640"/>
                </a:lnTo>
                <a:lnTo>
                  <a:pt x="701967" y="913320"/>
                </a:lnTo>
                <a:lnTo>
                  <a:pt x="663092" y="943991"/>
                </a:lnTo>
                <a:lnTo>
                  <a:pt x="624890" y="975626"/>
                </a:lnTo>
                <a:lnTo>
                  <a:pt x="587400" y="1008214"/>
                </a:lnTo>
                <a:lnTo>
                  <a:pt x="550659" y="1041704"/>
                </a:lnTo>
                <a:lnTo>
                  <a:pt x="514692" y="1076083"/>
                </a:lnTo>
                <a:lnTo>
                  <a:pt x="479552" y="1111313"/>
                </a:lnTo>
                <a:lnTo>
                  <a:pt x="445262" y="1147368"/>
                </a:lnTo>
                <a:lnTo>
                  <a:pt x="411861" y="1184211"/>
                </a:lnTo>
                <a:lnTo>
                  <a:pt x="379374" y="1221816"/>
                </a:lnTo>
                <a:lnTo>
                  <a:pt x="347853" y="1260157"/>
                </a:lnTo>
                <a:lnTo>
                  <a:pt x="317334" y="1299197"/>
                </a:lnTo>
                <a:lnTo>
                  <a:pt x="287845" y="1338922"/>
                </a:lnTo>
                <a:lnTo>
                  <a:pt x="259410" y="1379296"/>
                </a:lnTo>
                <a:lnTo>
                  <a:pt x="232079" y="1420279"/>
                </a:lnTo>
                <a:lnTo>
                  <a:pt x="205892" y="1461846"/>
                </a:lnTo>
                <a:lnTo>
                  <a:pt x="180873" y="1503984"/>
                </a:lnTo>
                <a:lnTo>
                  <a:pt x="157060" y="1546644"/>
                </a:lnTo>
                <a:lnTo>
                  <a:pt x="134493" y="1589798"/>
                </a:lnTo>
                <a:lnTo>
                  <a:pt x="113195" y="1633435"/>
                </a:lnTo>
                <a:lnTo>
                  <a:pt x="93218" y="1677504"/>
                </a:lnTo>
                <a:lnTo>
                  <a:pt x="74396" y="1723605"/>
                </a:lnTo>
                <a:lnTo>
                  <a:pt x="56654" y="1771802"/>
                </a:lnTo>
                <a:lnTo>
                  <a:pt x="40474" y="1821675"/>
                </a:lnTo>
                <a:lnTo>
                  <a:pt x="26352" y="1872792"/>
                </a:lnTo>
                <a:lnTo>
                  <a:pt x="14744" y="1924710"/>
                </a:lnTo>
                <a:lnTo>
                  <a:pt x="6172" y="1977009"/>
                </a:lnTo>
                <a:lnTo>
                  <a:pt x="1092" y="2029256"/>
                </a:lnTo>
                <a:lnTo>
                  <a:pt x="0" y="2081022"/>
                </a:lnTo>
                <a:lnTo>
                  <a:pt x="3378" y="2131860"/>
                </a:lnTo>
                <a:lnTo>
                  <a:pt x="11709" y="2181364"/>
                </a:lnTo>
                <a:lnTo>
                  <a:pt x="23177" y="2225281"/>
                </a:lnTo>
                <a:lnTo>
                  <a:pt x="39903" y="2267966"/>
                </a:lnTo>
                <a:lnTo>
                  <a:pt x="62318" y="2307767"/>
                </a:lnTo>
                <a:lnTo>
                  <a:pt x="90855" y="2343048"/>
                </a:lnTo>
                <a:lnTo>
                  <a:pt x="125958" y="2372182"/>
                </a:lnTo>
                <a:lnTo>
                  <a:pt x="175272" y="2397353"/>
                </a:lnTo>
                <a:lnTo>
                  <a:pt x="228777" y="2410460"/>
                </a:lnTo>
                <a:lnTo>
                  <a:pt x="284073" y="2412657"/>
                </a:lnTo>
                <a:lnTo>
                  <a:pt x="338747" y="2405151"/>
                </a:lnTo>
                <a:lnTo>
                  <a:pt x="292074" y="2405278"/>
                </a:lnTo>
                <a:lnTo>
                  <a:pt x="246265" y="2399195"/>
                </a:lnTo>
                <a:lnTo>
                  <a:pt x="202653" y="2386304"/>
                </a:lnTo>
                <a:lnTo>
                  <a:pt x="162534" y="2365984"/>
                </a:lnTo>
                <a:lnTo>
                  <a:pt x="127228" y="2337612"/>
                </a:lnTo>
                <a:lnTo>
                  <a:pt x="98056" y="2300592"/>
                </a:lnTo>
                <a:lnTo>
                  <a:pt x="70116" y="2239264"/>
                </a:lnTo>
                <a:lnTo>
                  <a:pt x="55562" y="2173224"/>
                </a:lnTo>
                <a:lnTo>
                  <a:pt x="50914" y="2125764"/>
                </a:lnTo>
                <a:lnTo>
                  <a:pt x="50977" y="2076805"/>
                </a:lnTo>
                <a:lnTo>
                  <a:pt x="55283" y="2026754"/>
                </a:lnTo>
                <a:lnTo>
                  <a:pt x="63322" y="1976081"/>
                </a:lnTo>
                <a:lnTo>
                  <a:pt x="74625" y="1925218"/>
                </a:lnTo>
                <a:lnTo>
                  <a:pt x="88696" y="1874596"/>
                </a:lnTo>
                <a:lnTo>
                  <a:pt x="105054" y="1824659"/>
                </a:lnTo>
                <a:lnTo>
                  <a:pt x="123228" y="1775866"/>
                </a:lnTo>
                <a:lnTo>
                  <a:pt x="142709" y="1728647"/>
                </a:lnTo>
                <a:lnTo>
                  <a:pt x="163029" y="1683448"/>
                </a:lnTo>
                <a:lnTo>
                  <a:pt x="183705" y="1640713"/>
                </a:lnTo>
                <a:lnTo>
                  <a:pt x="208089" y="1593811"/>
                </a:lnTo>
                <a:lnTo>
                  <a:pt x="233718" y="1547583"/>
                </a:lnTo>
                <a:lnTo>
                  <a:pt x="260553" y="1502041"/>
                </a:lnTo>
                <a:lnTo>
                  <a:pt x="288531" y="1457185"/>
                </a:lnTo>
                <a:lnTo>
                  <a:pt x="317601" y="1413014"/>
                </a:lnTo>
                <a:lnTo>
                  <a:pt x="347726" y="1369542"/>
                </a:lnTo>
                <a:lnTo>
                  <a:pt x="378828" y="1326756"/>
                </a:lnTo>
                <a:lnTo>
                  <a:pt x="410883" y="1284668"/>
                </a:lnTo>
                <a:lnTo>
                  <a:pt x="443814" y="1243279"/>
                </a:lnTo>
                <a:lnTo>
                  <a:pt x="477583" y="1202588"/>
                </a:lnTo>
                <a:lnTo>
                  <a:pt x="512432" y="1162367"/>
                </a:lnTo>
                <a:lnTo>
                  <a:pt x="548093" y="1122895"/>
                </a:lnTo>
                <a:lnTo>
                  <a:pt x="584542" y="1084186"/>
                </a:lnTo>
                <a:lnTo>
                  <a:pt x="621766" y="1046226"/>
                </a:lnTo>
                <a:lnTo>
                  <a:pt x="659739" y="1009015"/>
                </a:lnTo>
                <a:lnTo>
                  <a:pt x="698461" y="972540"/>
                </a:lnTo>
                <a:lnTo>
                  <a:pt x="737895" y="936815"/>
                </a:lnTo>
                <a:lnTo>
                  <a:pt x="778040" y="901827"/>
                </a:lnTo>
                <a:lnTo>
                  <a:pt x="818857" y="867575"/>
                </a:lnTo>
                <a:lnTo>
                  <a:pt x="860552" y="833869"/>
                </a:lnTo>
                <a:lnTo>
                  <a:pt x="902906" y="800950"/>
                </a:lnTo>
                <a:lnTo>
                  <a:pt x="945832" y="768756"/>
                </a:lnTo>
                <a:lnTo>
                  <a:pt x="989253" y="737235"/>
                </a:lnTo>
                <a:lnTo>
                  <a:pt x="1033068" y="706335"/>
                </a:lnTo>
                <a:close/>
              </a:path>
              <a:path w="1998980" h="2413000">
                <a:moveTo>
                  <a:pt x="1998827" y="18351"/>
                </a:moveTo>
                <a:lnTo>
                  <a:pt x="1912061" y="31381"/>
                </a:lnTo>
                <a:lnTo>
                  <a:pt x="1857844" y="54787"/>
                </a:lnTo>
                <a:lnTo>
                  <a:pt x="1777987" y="96291"/>
                </a:lnTo>
                <a:lnTo>
                  <a:pt x="1734566" y="123355"/>
                </a:lnTo>
                <a:lnTo>
                  <a:pt x="1696224" y="150342"/>
                </a:lnTo>
                <a:lnTo>
                  <a:pt x="1662887" y="176390"/>
                </a:lnTo>
                <a:lnTo>
                  <a:pt x="1634502" y="200672"/>
                </a:lnTo>
                <a:lnTo>
                  <a:pt x="1514932" y="139433"/>
                </a:lnTo>
                <a:lnTo>
                  <a:pt x="1541754" y="118783"/>
                </a:lnTo>
                <a:lnTo>
                  <a:pt x="1537347" y="113423"/>
                </a:lnTo>
                <a:lnTo>
                  <a:pt x="1531696" y="107429"/>
                </a:lnTo>
                <a:lnTo>
                  <a:pt x="1495615" y="84277"/>
                </a:lnTo>
                <a:lnTo>
                  <a:pt x="1479232" y="79438"/>
                </a:lnTo>
                <a:lnTo>
                  <a:pt x="1454988" y="101015"/>
                </a:lnTo>
                <a:lnTo>
                  <a:pt x="1244828" y="25"/>
                </a:lnTo>
                <a:lnTo>
                  <a:pt x="1243736" y="0"/>
                </a:lnTo>
                <a:lnTo>
                  <a:pt x="1213561" y="11658"/>
                </a:lnTo>
                <a:lnTo>
                  <a:pt x="1184148" y="25171"/>
                </a:lnTo>
                <a:lnTo>
                  <a:pt x="1155103" y="39585"/>
                </a:lnTo>
                <a:lnTo>
                  <a:pt x="1126032" y="53949"/>
                </a:lnTo>
                <a:lnTo>
                  <a:pt x="1389507" y="212483"/>
                </a:lnTo>
                <a:lnTo>
                  <a:pt x="1374152" y="227076"/>
                </a:lnTo>
                <a:lnTo>
                  <a:pt x="1387627" y="235839"/>
                </a:lnTo>
                <a:lnTo>
                  <a:pt x="1410220" y="224955"/>
                </a:lnTo>
                <a:lnTo>
                  <a:pt x="1504492" y="281673"/>
                </a:lnTo>
                <a:lnTo>
                  <a:pt x="1164005" y="570877"/>
                </a:lnTo>
                <a:lnTo>
                  <a:pt x="1050582" y="518261"/>
                </a:lnTo>
                <a:lnTo>
                  <a:pt x="961669" y="551294"/>
                </a:lnTo>
                <a:lnTo>
                  <a:pt x="1104455" y="640283"/>
                </a:lnTo>
                <a:lnTo>
                  <a:pt x="1076401" y="671741"/>
                </a:lnTo>
                <a:lnTo>
                  <a:pt x="1082903" y="680732"/>
                </a:lnTo>
                <a:lnTo>
                  <a:pt x="1120622" y="667245"/>
                </a:lnTo>
                <a:lnTo>
                  <a:pt x="1140155" y="823645"/>
                </a:lnTo>
                <a:lnTo>
                  <a:pt x="1206842" y="758253"/>
                </a:lnTo>
                <a:lnTo>
                  <a:pt x="1204417" y="627507"/>
                </a:lnTo>
                <a:lnTo>
                  <a:pt x="1587334" y="399986"/>
                </a:lnTo>
                <a:lnTo>
                  <a:pt x="1605407" y="496951"/>
                </a:lnTo>
                <a:lnTo>
                  <a:pt x="1590370" y="511556"/>
                </a:lnTo>
                <a:lnTo>
                  <a:pt x="1592834" y="521220"/>
                </a:lnTo>
                <a:lnTo>
                  <a:pt x="1604962" y="522376"/>
                </a:lnTo>
                <a:lnTo>
                  <a:pt x="1653286" y="858012"/>
                </a:lnTo>
                <a:lnTo>
                  <a:pt x="1661871" y="850379"/>
                </a:lnTo>
                <a:lnTo>
                  <a:pt x="1696694" y="816305"/>
                </a:lnTo>
                <a:lnTo>
                  <a:pt x="1712010" y="800481"/>
                </a:lnTo>
                <a:lnTo>
                  <a:pt x="1727530" y="784860"/>
                </a:lnTo>
                <a:lnTo>
                  <a:pt x="1743506" y="769759"/>
                </a:lnTo>
                <a:lnTo>
                  <a:pt x="1746580" y="766978"/>
                </a:lnTo>
                <a:lnTo>
                  <a:pt x="1749691" y="764273"/>
                </a:lnTo>
                <a:lnTo>
                  <a:pt x="1752841" y="761580"/>
                </a:lnTo>
                <a:lnTo>
                  <a:pt x="1739900" y="506158"/>
                </a:lnTo>
                <a:lnTo>
                  <a:pt x="1768182" y="489978"/>
                </a:lnTo>
                <a:lnTo>
                  <a:pt x="1769325" y="482549"/>
                </a:lnTo>
                <a:lnTo>
                  <a:pt x="1769986" y="473405"/>
                </a:lnTo>
                <a:lnTo>
                  <a:pt x="1769757" y="462762"/>
                </a:lnTo>
                <a:lnTo>
                  <a:pt x="1757070" y="420204"/>
                </a:lnTo>
                <a:lnTo>
                  <a:pt x="1725752" y="431330"/>
                </a:lnTo>
                <a:lnTo>
                  <a:pt x="1711896" y="303466"/>
                </a:lnTo>
                <a:lnTo>
                  <a:pt x="1746973" y="281533"/>
                </a:lnTo>
                <a:lnTo>
                  <a:pt x="1785454" y="254977"/>
                </a:lnTo>
                <a:lnTo>
                  <a:pt x="1826488" y="223456"/>
                </a:lnTo>
                <a:lnTo>
                  <a:pt x="1869198" y="186626"/>
                </a:lnTo>
                <a:lnTo>
                  <a:pt x="1912721" y="144132"/>
                </a:lnTo>
                <a:lnTo>
                  <a:pt x="1941106" y="114007"/>
                </a:lnTo>
                <a:lnTo>
                  <a:pt x="1972716" y="77152"/>
                </a:lnTo>
                <a:lnTo>
                  <a:pt x="1995855" y="42329"/>
                </a:lnTo>
                <a:lnTo>
                  <a:pt x="1998827" y="18351"/>
                </a:lnTo>
                <a:close/>
              </a:path>
            </a:pathLst>
          </a:custGeom>
          <a:solidFill>
            <a:srgbClr val="938F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A496BF5-5FAA-22CF-1790-86D73DD9569F}"/>
              </a:ext>
            </a:extLst>
          </p:cNvPr>
          <p:cNvSpPr txBox="1"/>
          <p:nvPr/>
        </p:nvSpPr>
        <p:spPr>
          <a:xfrm>
            <a:off x="1447800" y="2247900"/>
            <a:ext cx="9771680" cy="62940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37160" tIns="68580" rIns="137160" bIns="6858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5000" b="1" i="1" spc="-50" dirty="0">
                <a:solidFill>
                  <a:srgbClr val="231F20"/>
                </a:solidFill>
                <a:latin typeface="Trebuchet MS"/>
              </a:rPr>
              <a:t>-Colocar parafusos</a:t>
            </a:r>
            <a:br>
              <a:rPr lang="pt-BR" sz="5000" b="1" i="1" spc="-50" dirty="0">
                <a:solidFill>
                  <a:srgbClr val="231F20"/>
                </a:solidFill>
                <a:latin typeface="Trebuchet MS"/>
              </a:rPr>
            </a:br>
            <a:br>
              <a:rPr lang="pt-BR" sz="5000" b="1" i="1" spc="-50" dirty="0">
                <a:solidFill>
                  <a:srgbClr val="231F20"/>
                </a:solidFill>
                <a:latin typeface="Trebuchet MS"/>
              </a:rPr>
            </a:br>
            <a:r>
              <a:rPr lang="pt-BR" sz="5000" b="1" i="1" spc="-50" dirty="0">
                <a:solidFill>
                  <a:srgbClr val="231F20"/>
                </a:solidFill>
                <a:latin typeface="Trebuchet MS"/>
              </a:rPr>
              <a:t>-Revisar materiais</a:t>
            </a:r>
            <a:br>
              <a:rPr lang="pt-BR" sz="5000" b="1" i="1" spc="-50" dirty="0">
                <a:solidFill>
                  <a:srgbClr val="231F20"/>
                </a:solidFill>
                <a:latin typeface="Trebuchet MS"/>
              </a:rPr>
            </a:br>
            <a:br>
              <a:rPr lang="pt-BR" sz="5000" b="1" i="1" spc="-50" dirty="0">
                <a:solidFill>
                  <a:srgbClr val="231F20"/>
                </a:solidFill>
                <a:latin typeface="Trebuchet MS"/>
              </a:rPr>
            </a:br>
            <a:r>
              <a:rPr lang="pt-BR" sz="5000" b="1" i="1" spc="-50" dirty="0">
                <a:solidFill>
                  <a:srgbClr val="231F20"/>
                </a:solidFill>
                <a:latin typeface="Trebuchet MS"/>
              </a:rPr>
              <a:t>-Revisar Cálculos</a:t>
            </a:r>
            <a:br>
              <a:rPr lang="pt-BR" sz="5000" b="1" i="1" spc="-50" dirty="0">
                <a:solidFill>
                  <a:srgbClr val="231F20"/>
                </a:solidFill>
                <a:latin typeface="Trebuchet MS"/>
              </a:rPr>
            </a:br>
            <a:br>
              <a:rPr lang="pt-BR" sz="5000" b="1" i="1" spc="-50" dirty="0">
                <a:solidFill>
                  <a:srgbClr val="231F20"/>
                </a:solidFill>
                <a:latin typeface="Trebuchet MS"/>
              </a:rPr>
            </a:br>
            <a:r>
              <a:rPr lang="pt-BR" sz="5000" b="1" i="1" spc="-50" dirty="0">
                <a:solidFill>
                  <a:srgbClr val="231F20"/>
                </a:solidFill>
                <a:latin typeface="Trebuchet MS"/>
              </a:rPr>
              <a:t>-Orçar custo total Cambão + Rebocador</a:t>
            </a:r>
          </a:p>
        </p:txBody>
      </p:sp>
    </p:spTree>
    <p:extLst>
      <p:ext uri="{BB962C8B-B14F-4D97-AF65-F5344CB8AC3E}">
        <p14:creationId xmlns:p14="http://schemas.microsoft.com/office/powerpoint/2010/main" val="414365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63D7439D8816B4BA423028F0EBEC540" ma:contentTypeVersion="11" ma:contentTypeDescription="Crie um novo documento." ma:contentTypeScope="" ma:versionID="bb6805acfe9ac0df2b010e3e04bf937c">
  <xsd:schema xmlns:xsd="http://www.w3.org/2001/XMLSchema" xmlns:xs="http://www.w3.org/2001/XMLSchema" xmlns:p="http://schemas.microsoft.com/office/2006/metadata/properties" xmlns:ns2="053be4ec-de67-4224-8a86-7eb9408ebbe4" xmlns:ns3="f694a720-e60b-47cd-be22-8680a8b078a1" targetNamespace="http://schemas.microsoft.com/office/2006/metadata/properties" ma:root="true" ma:fieldsID="ae694e1d0e1f6a7404e5acb942243456" ns2:_="" ns3:_="">
    <xsd:import namespace="053be4ec-de67-4224-8a86-7eb9408ebbe4"/>
    <xsd:import namespace="f694a720-e60b-47cd-be22-8680a8b078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3be4ec-de67-4224-8a86-7eb9408ebb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94a720-e60b-47cd-be22-8680a8b078a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a3e1683-2739-463d-82f9-49ca726c9126}" ma:internalName="TaxCatchAll" ma:showField="CatchAllData" ma:web="f694a720-e60b-47cd-be22-8680a8b078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94a720-e60b-47cd-be22-8680a8b078a1" xsi:nil="true"/>
    <lcf76f155ced4ddcb4097134ff3c332f xmlns="053be4ec-de67-4224-8a86-7eb9408ebbe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7695647-8BC3-4D13-9A4C-535CF3B1EF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90948C-DD9E-4723-8D44-4F735190C8C9}"/>
</file>

<file path=customXml/itemProps3.xml><?xml version="1.0" encoding="utf-8"?>
<ds:datastoreItem xmlns:ds="http://schemas.openxmlformats.org/officeDocument/2006/customXml" ds:itemID="{8ED6BE99-707C-4F5D-94A4-2C4EAE35DB3A}">
  <ds:schemaRefs>
    <ds:schemaRef ds:uri="http://purl.org/dc/dcmitype/"/>
    <ds:schemaRef ds:uri="http://schemas.microsoft.com/office/2006/documentManagement/types"/>
    <ds:schemaRef ds:uri="053be4ec-de67-4224-8a86-7eb9408ebbe4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209</Words>
  <Application>Microsoft Office PowerPoint</Application>
  <PresentationFormat>Personalizar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Tahoma</vt:lpstr>
      <vt:lpstr>Trebuchet MS</vt:lpstr>
      <vt:lpstr>Office Theme</vt:lpstr>
      <vt:lpstr>ALPHATEC ÁBAKUS PROJETO DE ESTRUTURAS AERONÁUTICAS IV</vt:lpstr>
      <vt:lpstr>MATRIZ DE RESPONSABILIDADES</vt:lpstr>
      <vt:lpstr>ESCOPO E MELHORIAS</vt:lpstr>
      <vt:lpstr>PROPOSTAS DE MELHORIAS</vt:lpstr>
      <vt:lpstr>PROPOSTAS DE MELHORIAS</vt:lpstr>
      <vt:lpstr>PROPOSTAS DE MELHORIAS</vt:lpstr>
      <vt:lpstr>PROPOSTAS DE MELHORIAS</vt:lpstr>
      <vt:lpstr>PROPOSTAS DE MELHORIAS</vt:lpstr>
      <vt:lpstr>PROPOSTAS DE MELHORIAS</vt:lpstr>
      <vt:lpstr>PLANEJAMENTO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FINAL- PEAIV</dc:title>
  <dc:creator>nathifrc123</dc:creator>
  <cp:keywords>DAGXJ5jciks,BADJWL5NAdE,0</cp:keywords>
  <cp:lastModifiedBy>MILENA DE OLIVEIRA PORTELA</cp:lastModifiedBy>
  <cp:revision>273</cp:revision>
  <dcterms:created xsi:type="dcterms:W3CDTF">2025-04-05T02:08:31Z</dcterms:created>
  <dcterms:modified xsi:type="dcterms:W3CDTF">2025-04-07T11:23:31Z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2025-04-05T00:00:00Z</vt:filetime>
  </property>
  <property fmtid="{D5CDD505-2E9C-101B-9397-08002B2CF9AE}" pid="3" name="Creator">
    <vt:lpwstr>Canva</vt:lpwstr>
  </property>
  <property fmtid="{D5CDD505-2E9C-101B-9397-08002B2CF9AE}" pid="4" name="LastSaved">
    <vt:filetime>2025-04-05T00:00:00Z</vt:filetime>
  </property>
  <property fmtid="{D5CDD505-2E9C-101B-9397-08002B2CF9AE}" pid="5" name="Producer">
    <vt:lpwstr>Canva</vt:lpwstr>
  </property>
  <property fmtid="{D5CDD505-2E9C-101B-9397-08002B2CF9AE}" pid="6" name="ContentTypeId">
    <vt:lpwstr>0x010100463D7439D8816B4BA423028F0EBEC540</vt:lpwstr>
  </property>
</Properties>
</file>