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9" r:id="rId5"/>
    <p:sldId id="260" r:id="rId6"/>
    <p:sldId id="257" r:id="rId7"/>
    <p:sldId id="258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5CE1-3FC7-42C5-8B28-A6D7F6406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3755E-A1E3-4A66-B8ED-C4CF0DBCF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4072-54A3-4044-9AD3-5747A894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9DD9-EEC2-4A00-9A74-2AD4E481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D9C6-98DA-4027-B6C8-0DCD496F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ED47-B127-4AA0-8E2B-2D3F63CD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20BD3-80AF-475C-886F-2D133BE11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DB30-30B3-4869-9120-03CC3E59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95A2-DCD0-487A-8478-0A953EC2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D7DF-B3C0-4E27-B5EF-8177E9C3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C1D32-C8AD-4B55-87AA-7698C80A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85BDF-E9BF-4EA6-AA0A-B74977CCA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0AED-0FD9-4CF3-B39B-040C5C5B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8C0B-9970-4B73-BCE1-2E9288A0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026E-83C6-47B6-8DB2-ED6B866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CB49-1436-41BB-A079-10DA7C64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395E-4DC6-4A81-86B0-64B86FDB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A48D-BD00-4612-875A-F5F6D555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848B-8DF0-45E7-A00B-74AC8FC3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9411-0ADF-47A3-9526-D594C1A3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B911-A320-48E5-A5FA-7765C62C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EC377-AA6E-4C0D-BC6E-4A674197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9BEE5-FAAE-4C9D-8B0F-6249FA85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3A49-A007-4068-BA24-57F76EED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63FA-71FC-4646-87DA-C0683C2B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C8DB-BEF1-4456-A36D-49E9A578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AE0F-2C91-4051-A52C-8595D787A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4F84-C653-4C0F-B551-A2B054F37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81E0-D3D7-45DE-91A4-65063724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F10AF-05D6-4F9F-B4AE-7256B26E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36F87-52E2-4B0F-BDAA-FC4D2F80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7909-8D4D-412A-8824-38094673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156B2-EFF1-40E0-963C-05ADF3A5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260E2-50C6-4855-ADAE-9A73EE58B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B1539-4063-4BC1-89DC-6DDB54ABB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B2F68-0C39-47AE-AC2E-94C59414B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70A30-BEBA-42B6-B219-532A9383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46869-4FA5-442D-835E-E797E5CA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B64E3-16A7-4CDC-8B25-2E74B58A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4E80-69D2-4BE8-A111-F0497A6D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A4C35-01DD-47FE-9647-90E2625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5CF53-2128-4483-BE00-40662D49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03741-8216-4D71-BCA4-FB6716BB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CB564-927E-4A7E-AC69-7F50DBD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EF584-1443-4E08-9721-1C348E55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83378-AC93-44C3-9916-F3D6AFFB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9A4D-5515-4FED-9F32-E6320CA4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AB5C-A78E-4153-83AD-00D5ECCB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9185F-98A4-475F-8573-16460F23D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71140-2945-4980-8C02-BC7A909F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4167-2780-4786-B2B1-BBEF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67EC-10E4-41CF-B791-5A2C1126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1C40-DD14-476A-A3CF-7957966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5B8E5-75D0-44DA-82A8-38E2CC0A7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C8B8C-CAF6-4076-8385-362BD104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2547-52D4-464C-A63A-2CC0DDC7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6E41F-AAEE-4681-9022-0CBAB42E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52546-5224-45E6-94C4-B41BDDA4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C053D-C28F-4EC9-B807-EDA1DC45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2553-F655-48CF-9D41-50539515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2391-24F7-4EC3-A1BD-8FE84866B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7C33-85C8-42CD-AF1E-C3A5DAA0FF9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EEAB-7C82-49F3-9352-2248EE674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F47C-8118-4AAE-874F-84AE5ECB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CA37-6849-432F-9EE4-ACE6DCCB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builder-js/wiki/Roadma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bot-service/bot-builder-enterprise-template-overview?view=azure-bot-service-4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77D-EEEE-4092-B656-31CE8C981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Bot Framework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1F148-FDB2-4921-A0AA-8D5FAF3BA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Munish Malhotra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76179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0DD-B271-4790-8845-97E41BCE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 was good, wasn’t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EE65-CB18-4E6E-BAF0-3B886811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Rewritten to be more generic</a:t>
            </a:r>
          </a:p>
          <a:p>
            <a:r>
              <a:rPr lang="en-US" dirty="0"/>
              <a:t>Parity between the active SDK flavors 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- Form flow in C# but not in JS</a:t>
            </a:r>
          </a:p>
          <a:p>
            <a:r>
              <a:rPr lang="en-US" dirty="0"/>
              <a:t>New joiners</a:t>
            </a:r>
          </a:p>
          <a:p>
            <a:r>
              <a:rPr lang="en-US" dirty="0"/>
              <a:t>New middleware capabilities</a:t>
            </a:r>
          </a:p>
          <a:p>
            <a:r>
              <a:rPr lang="en-US" dirty="0"/>
              <a:t>Built on </a:t>
            </a:r>
            <a:r>
              <a:rPr lang="en-US" dirty="0" err="1"/>
              <a:t>.net</a:t>
            </a:r>
            <a:r>
              <a:rPr lang="en-US" dirty="0"/>
              <a:t> core (for C# enthusiasts)</a:t>
            </a:r>
          </a:p>
          <a:p>
            <a:r>
              <a:rPr lang="en-US" dirty="0"/>
              <a:t>Overall service architecture(azure bot service) remains same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E96D-7D38-4713-92A1-06CC761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C79C-DF55-4496-989F-4255DB61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dialogs</a:t>
            </a:r>
          </a:p>
          <a:p>
            <a:pPr lvl="1"/>
            <a:r>
              <a:rPr lang="en-US" dirty="0"/>
              <a:t>Dialog Set – equivalent to dialogs in V3</a:t>
            </a:r>
          </a:p>
          <a:p>
            <a:pPr lvl="1"/>
            <a:r>
              <a:rPr lang="en-US" dirty="0"/>
              <a:t>Composite dialogs</a:t>
            </a:r>
          </a:p>
          <a:p>
            <a:pPr lvl="1"/>
            <a:r>
              <a:rPr lang="en-US" dirty="0"/>
              <a:t>Prompts </a:t>
            </a:r>
          </a:p>
          <a:p>
            <a:pPr lvl="1"/>
            <a:r>
              <a:rPr lang="en-US" dirty="0"/>
              <a:t>Waterfall steps</a:t>
            </a:r>
          </a:p>
          <a:p>
            <a:r>
              <a:rPr lang="en-US" dirty="0"/>
              <a:t>Adapter </a:t>
            </a:r>
            <a:r>
              <a:rPr lang="en-US" dirty="0" err="1"/>
              <a:t>OnTurn</a:t>
            </a:r>
            <a:r>
              <a:rPr lang="en-US" dirty="0"/>
              <a:t> &amp; Turn context </a:t>
            </a:r>
          </a:p>
          <a:p>
            <a:r>
              <a:rPr lang="en-US" dirty="0"/>
              <a:t>State management accessors </a:t>
            </a:r>
          </a:p>
          <a:p>
            <a:r>
              <a:rPr lang="en-US" dirty="0"/>
              <a:t>Middleware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6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9769-9136-43AA-9317-0AA8609C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V4 –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3BDF-55F2-4597-A629-EE2086B1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functionality which you want to apply to your bots</a:t>
            </a:r>
          </a:p>
          <a:p>
            <a:r>
              <a:rPr lang="en-US" dirty="0"/>
              <a:t>simply a class that sits between the adapter and your bot logic</a:t>
            </a:r>
          </a:p>
          <a:p>
            <a:r>
              <a:rPr lang="en-US" dirty="0"/>
              <a:t>When should I implement actions as middleware versus using my normal bot logic?</a:t>
            </a:r>
          </a:p>
          <a:p>
            <a:pPr lvl="1"/>
            <a:r>
              <a:rPr lang="en-US" dirty="0"/>
              <a:t>For example, you may want to log every message activity your bot receives or provide a fallback response</a:t>
            </a:r>
          </a:p>
          <a:p>
            <a:pPr lvl="1"/>
            <a:r>
              <a:rPr lang="en-US" dirty="0"/>
              <a:t>Logging</a:t>
            </a:r>
          </a:p>
          <a:p>
            <a:pPr lvl="2"/>
            <a:r>
              <a:rPr lang="en-US" dirty="0"/>
              <a:t>Conversational</a:t>
            </a:r>
          </a:p>
          <a:p>
            <a:pPr lvl="2"/>
            <a:r>
              <a:rPr lang="en-US" dirty="0"/>
              <a:t>Error</a:t>
            </a:r>
          </a:p>
          <a:p>
            <a:pPr lvl="1"/>
            <a:r>
              <a:rPr lang="en-US" dirty="0"/>
              <a:t>Enhancing the turn context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FC87-A534-4E2A-8DFA-0C15FA5C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B62E0-5B8F-4045-9E9B-6876B091B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306" y="1825625"/>
            <a:ext cx="10165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0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8290-A922-4D4F-AA87-CD63FFA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3D2-BA85-4598-AF57-101ADBF5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https://github.com/Microsoft/botbuilder-js/wiki/Roadmap</a:t>
            </a:r>
            <a:endParaRPr lang="en-US" dirty="0"/>
          </a:p>
          <a:p>
            <a:r>
              <a:rPr lang="en-US" dirty="0"/>
              <a:t>V3 bots continue to work, Migration plan in progress:</a:t>
            </a:r>
          </a:p>
          <a:p>
            <a:pPr lvl="1"/>
            <a:r>
              <a:rPr lang="en-US" dirty="0"/>
              <a:t>Some tentative dates</a:t>
            </a:r>
          </a:p>
          <a:p>
            <a:pPr lvl="2"/>
            <a:r>
              <a:rPr lang="en-US" dirty="0"/>
              <a:t>Migration from V3 to V4 (Preview) – NOVEMBER’2018	</a:t>
            </a:r>
          </a:p>
          <a:p>
            <a:pPr lvl="2"/>
            <a:r>
              <a:rPr lang="en-US" dirty="0"/>
              <a:t>Migration from V3 to V4 (GA) – DECEMBER’2018</a:t>
            </a:r>
          </a:p>
          <a:p>
            <a:r>
              <a:rPr lang="en-US" dirty="0"/>
              <a:t>Python/Java – NOT GA Yet!</a:t>
            </a:r>
          </a:p>
          <a:p>
            <a:r>
              <a:rPr lang="en-US" dirty="0"/>
              <a:t>SSO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54DC-8609-497B-A695-21275BD2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bot 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C106-5952-4CBF-A904-358BE63A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bot template download</a:t>
            </a:r>
          </a:p>
          <a:p>
            <a:r>
              <a:rPr lang="en-US" dirty="0">
                <a:hlinkClick r:id="rId2"/>
              </a:rPr>
              <a:t>https://docs.microsoft.com/en-us/azure/bot-service/bot-builder-enterprise-template-overview?view=azure-bot-service-4.0</a:t>
            </a:r>
            <a:endParaRPr lang="en-US" dirty="0"/>
          </a:p>
          <a:p>
            <a:r>
              <a:rPr lang="en-US" dirty="0"/>
              <a:t>Only available for C#, wait for JS.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2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B77C-48BA-4102-8368-9C583ACB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box tool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823A-7915-438D-994D-EC406917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ChatDown</a:t>
            </a:r>
            <a:r>
              <a:rPr lang="en-US" dirty="0"/>
              <a:t> – for business decision makers</a:t>
            </a:r>
          </a:p>
          <a:p>
            <a:pPr lvl="1"/>
            <a:r>
              <a:rPr lang="en-US" sz="1800" dirty="0"/>
              <a:t>Prototype mock conversations in markdown and convert the markdown to transcripts</a:t>
            </a:r>
          </a:p>
          <a:p>
            <a:r>
              <a:rPr lang="en-US" dirty="0" err="1"/>
              <a:t>LUDown</a:t>
            </a:r>
            <a:r>
              <a:rPr lang="en-US" dirty="0"/>
              <a:t> – Create JSON models for both LUIS &amp; QA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Build LUIS language understanding models using markdown files</a:t>
            </a:r>
            <a:endParaRPr lang="en-US" sz="1800" dirty="0"/>
          </a:p>
          <a:p>
            <a:r>
              <a:rPr lang="en-US" dirty="0" err="1"/>
              <a:t>MSBot</a:t>
            </a:r>
            <a:r>
              <a:rPr lang="en-US" dirty="0"/>
              <a:t> – Generate BOT file to include all services</a:t>
            </a:r>
          </a:p>
          <a:p>
            <a:pPr lvl="1"/>
            <a:r>
              <a:rPr lang="en-US" sz="1800" dirty="0"/>
              <a:t>Create and manage connected services in your bot configuration file</a:t>
            </a:r>
          </a:p>
          <a:p>
            <a:r>
              <a:rPr lang="en-US" dirty="0"/>
              <a:t>LUIS-CLI – Manage LUIS/QnA resources from CLI </a:t>
            </a:r>
          </a:p>
        </p:txBody>
      </p:sp>
    </p:spTree>
    <p:extLst>
      <p:ext uri="{BB962C8B-B14F-4D97-AF65-F5344CB8AC3E}">
        <p14:creationId xmlns:p14="http://schemas.microsoft.com/office/powerpoint/2010/main" val="10188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1E6E-834E-4151-A551-A95489AF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19A8-B0DC-4C4E-A91F-1CF0930D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en-US" sz="7200" dirty="0"/>
          </a:p>
          <a:p>
            <a:pPr marL="457200" lvl="1" indent="0" algn="ctr">
              <a:buNone/>
            </a:pPr>
            <a:r>
              <a:rPr lang="en-US" sz="72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304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Microsoft Bot Framework 4.0</vt:lpstr>
      <vt:lpstr>V3 was good, wasn’t it?</vt:lpstr>
      <vt:lpstr>What changed? </vt:lpstr>
      <vt:lpstr>V4 – Middleware</vt:lpstr>
      <vt:lpstr>Middleware pipeline</vt:lpstr>
      <vt:lpstr>What about the future?</vt:lpstr>
      <vt:lpstr>Enterprise bot template </vt:lpstr>
      <vt:lpstr>Out of box tool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Bot Framework</dc:title>
  <dc:creator>Munish Malhotra</dc:creator>
  <cp:lastModifiedBy>Munish Malhotra</cp:lastModifiedBy>
  <cp:revision>17</cp:revision>
  <dcterms:created xsi:type="dcterms:W3CDTF">2018-10-01T06:40:39Z</dcterms:created>
  <dcterms:modified xsi:type="dcterms:W3CDTF">2018-10-04T03:02:37Z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mumalhot@microsoft.com</vt:lpwstr>
  </property>
  <property fmtid="{D5CDD505-2E9C-101B-9397-08002B2CF9AE}" pid="5" name="MSIP_Label_f42aa342-8706-4288-bd11-ebb85995028c_SetDate">
    <vt:lpwstr>2018-10-01T06:45:25.6283135Z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