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7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4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452E-73D9-E58B-A0FF-FB35E20D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EE2AD-608A-7C2F-5893-D9947485C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9A6BB-BAE6-1B2D-F279-302C2B70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232FF-8971-3CE0-1292-362901F6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CD38C-406A-7DBF-6F8A-D2B49C9B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6A24D-36D5-A6E4-F9B9-C94AD9D6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53A4F-4E3F-D113-1C9B-7164AF8B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F7D32-BDD2-91FE-5484-BB82D073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215F-B35A-26AE-0DA4-97EEE486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0D08B-085E-CB94-B54A-630855D4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50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790D9A-6F43-BD85-6C3B-8A49A1357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3FB2D-D7D4-4CA2-3153-221AE70E5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02DE-29C2-5EAE-58D7-D5273768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224DC-6CE5-DA72-7F40-DC1C7948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44EE5-F796-4677-870B-ABE9D39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BA22-99C2-931B-9AE6-6CCDA3E3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45CB7-A9BA-A467-94DE-430E71806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AB17-D0EF-4D13-8B3D-CF3AF025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9AA9A-2402-2DA7-2DAE-21A99B11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DC83F-8D96-20B2-C03D-FDE6A3C5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7D315-0B4F-719E-3A3F-5D98258C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7A8F3-A859-4300-428B-1C538F58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EDA24-31FE-E99A-A865-7C42EFAB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4620F-6E72-2451-0CED-3E246542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473AD-3E6A-801F-5DAA-EDB20522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DB5BB-669A-DEE6-1BC8-7DB24364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58F0B-20F0-32B5-20F0-ACA2F322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1A65E-1D23-7844-142E-C693658A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C382C-1676-0288-3684-EBC30724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010E5-A8B5-1114-8C95-439F538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DD30A-0A67-EC6D-5A96-1BC70DEE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E077C-573C-9B03-7229-5650DA00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5D262-B0C7-4BAF-5511-0142205C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F1997-E024-37F0-D68E-BEA4CCD7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D49B5-8634-29A8-0BA3-23A34CED5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0B109-04C6-107B-7669-1187ED880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3B5AAF-FA81-5967-9E88-3E60BC35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C81BA7-4195-CEE7-DAE2-74EF3610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4ED508-146A-5A6D-8AFC-9D707559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47A72-84CF-24C9-003A-8415D348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61FEB-7281-AF81-FB82-F4E1B2D6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189F6-203B-FB68-AD3E-A5600E82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28D8B8-5EA1-7411-26ED-E81CBC8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9C0959-EAD6-6AC4-0D91-BBB396B2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B09B9-70E2-334A-078E-5309A852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B3C88-463C-790C-3EF7-AA69CB2E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178D-82F5-7B4E-1792-7A220D18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FD884-108F-ED77-89B3-186AB681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97750-F4B0-D4A2-A765-7908F8E7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FF18F-8E57-1D46-5ED8-C13FB788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F1916-F58A-57E5-AFB2-E981417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71F11-3B24-3FA3-6AAC-2EB0EA1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2B44F-5810-88F7-7C3B-86B439C1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08F083-EF66-4D96-8202-2763B8500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FE3C8-6D2E-4E35-97DD-37BCB0314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0CE84-36FC-59C3-2337-1E6CFC0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4BB48-482E-F2E1-3F68-B325145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8BAB6-4078-6E07-FC03-80E53282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CCFC8B-18C4-18FE-72CF-C8E74436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D0A26-87B1-1B71-634A-4181F7A2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ECD2A-FB7A-EE82-CF57-E83C476B3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1193E-265B-43C6-A56B-8C73F3D9D8B4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96A77-2379-C285-638B-2AD36AD4F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2EE39-447C-CDA8-F348-E70D6A67F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5D388-A65E-410E-AE29-DF14A2D91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B3C7175D-17D5-72AF-2D6C-6C892A64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009662"/>
            <a:ext cx="5998104" cy="49603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51820-B4B7-B8CA-18C3-6B35C5EF2863}"/>
              </a:ext>
            </a:extLst>
          </p:cNvPr>
          <p:cNvSpPr txBox="1"/>
          <p:nvPr/>
        </p:nvSpPr>
        <p:spPr>
          <a:xfrm>
            <a:off x="7205132" y="1498600"/>
            <a:ext cx="4588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软件界面尺寸设置为</a:t>
            </a:r>
            <a:r>
              <a:rPr lang="en-US" altLang="zh-CN"/>
              <a:t>16:9</a:t>
            </a:r>
            <a:r>
              <a:rPr lang="zh-CN" altLang="en-US"/>
              <a:t>，比较适配多数显示器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字体可以适当大些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4C2A7B-F3CB-7C1F-2E42-8A9107B5A3B0}"/>
              </a:ext>
            </a:extLst>
          </p:cNvPr>
          <p:cNvCxnSpPr>
            <a:cxnSpLocks/>
          </p:cNvCxnSpPr>
          <p:nvPr/>
        </p:nvCxnSpPr>
        <p:spPr>
          <a:xfrm>
            <a:off x="3031067" y="3429000"/>
            <a:ext cx="4402666" cy="27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6C39882-1FDE-D2D6-7885-B3138150DD70}"/>
              </a:ext>
            </a:extLst>
          </p:cNvPr>
          <p:cNvSpPr txBox="1"/>
          <p:nvPr/>
        </p:nvSpPr>
        <p:spPr>
          <a:xfrm>
            <a:off x="7611533" y="3489859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可以左右移动，来调节导引树区域的大小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当导引树过多时，可以垂直滚动</a:t>
            </a:r>
          </a:p>
        </p:txBody>
      </p:sp>
    </p:spTree>
    <p:extLst>
      <p:ext uri="{BB962C8B-B14F-4D97-AF65-F5344CB8AC3E}">
        <p14:creationId xmlns:p14="http://schemas.microsoft.com/office/powerpoint/2010/main" val="281599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A3EBF2AC-D384-9DBD-E5DE-7D23C18A9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1" y="1415769"/>
            <a:ext cx="4169835" cy="495872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50DE87-D88C-FC30-B1F0-10476DA5AE42}"/>
              </a:ext>
            </a:extLst>
          </p:cNvPr>
          <p:cNvCxnSpPr>
            <a:cxnSpLocks/>
          </p:cNvCxnSpPr>
          <p:nvPr/>
        </p:nvCxnSpPr>
        <p:spPr>
          <a:xfrm>
            <a:off x="3996267" y="2692400"/>
            <a:ext cx="3039533" cy="313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706E7D6-EC88-6D8D-663B-6F45E6818032}"/>
              </a:ext>
            </a:extLst>
          </p:cNvPr>
          <p:cNvCxnSpPr>
            <a:cxnSpLocks/>
          </p:cNvCxnSpPr>
          <p:nvPr/>
        </p:nvCxnSpPr>
        <p:spPr>
          <a:xfrm flipV="1">
            <a:off x="2438400" y="3183467"/>
            <a:ext cx="4588933" cy="2328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592083-636F-A981-32B4-36A975E589B8}"/>
              </a:ext>
            </a:extLst>
          </p:cNvPr>
          <p:cNvSpPr txBox="1"/>
          <p:nvPr/>
        </p:nvSpPr>
        <p:spPr>
          <a:xfrm>
            <a:off x="7188199" y="2599267"/>
            <a:ext cx="4588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对话框中所有仅填写数字的地方都以数据形式保存，其他地方可以文本形式保存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随温度变化的属性值最多输入</a:t>
            </a:r>
            <a:r>
              <a:rPr lang="en-US" altLang="zh-CN"/>
              <a:t>100</a:t>
            </a:r>
            <a:r>
              <a:rPr lang="zh-CN" altLang="en-US"/>
              <a:t>条，</a:t>
            </a:r>
            <a:r>
              <a:rPr lang="en-US" altLang="zh-CN"/>
              <a:t>10</a:t>
            </a:r>
            <a:r>
              <a:rPr lang="zh-CN" altLang="en-US"/>
              <a:t>条太少了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FC72A2-841D-98E7-6999-1B156D23381B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2</a:t>
            </a:fld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813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CA4A2DC-7930-5825-2D8D-804D1D654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051298"/>
                  </p:ext>
                </p:extLst>
              </p:nvPr>
            </p:nvGraphicFramePr>
            <p:xfrm>
              <a:off x="1993469" y="1240809"/>
              <a:ext cx="4349130" cy="176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565">
                      <a:extLst>
                        <a:ext uri="{9D8B030D-6E8A-4147-A177-3AD203B41FA5}">
                          <a16:colId xmlns:a16="http://schemas.microsoft.com/office/drawing/2014/main" val="1938103438"/>
                        </a:ext>
                      </a:extLst>
                    </a:gridCol>
                    <a:gridCol w="2174565">
                      <a:extLst>
                        <a:ext uri="{9D8B030D-6E8A-4147-A177-3AD203B41FA5}">
                          <a16:colId xmlns:a16="http://schemas.microsoft.com/office/drawing/2014/main" val="1638110863"/>
                        </a:ext>
                      </a:extLst>
                    </a:gridCol>
                  </a:tblGrid>
                  <a:tr h="232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温度（</a:t>
                          </a: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密度（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kg/m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631677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比热 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J/g/K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00925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热导率（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W/m/K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952097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电阻率（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1072098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热膨胀系数（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7556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CA4A2DC-7930-5825-2D8D-804D1D6540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051298"/>
                  </p:ext>
                </p:extLst>
              </p:nvPr>
            </p:nvGraphicFramePr>
            <p:xfrm>
              <a:off x="1993469" y="1240809"/>
              <a:ext cx="4349130" cy="176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565">
                      <a:extLst>
                        <a:ext uri="{9D8B030D-6E8A-4147-A177-3AD203B41FA5}">
                          <a16:colId xmlns:a16="http://schemas.microsoft.com/office/drawing/2014/main" val="1938103438"/>
                        </a:ext>
                      </a:extLst>
                    </a:gridCol>
                    <a:gridCol w="2174565">
                      <a:extLst>
                        <a:ext uri="{9D8B030D-6E8A-4147-A177-3AD203B41FA5}">
                          <a16:colId xmlns:a16="http://schemas.microsoft.com/office/drawing/2014/main" val="163811086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温度（</a:t>
                          </a: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密度（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kg/m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631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比热 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J/g/K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009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热导率（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W/m/K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952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60" t="-286667" r="-56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10720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热膨胀系数（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7556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E59364E-E1F5-B0D9-849B-461D6A8EC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02540"/>
              </p:ext>
            </p:extLst>
          </p:nvPr>
        </p:nvGraphicFramePr>
        <p:xfrm>
          <a:off x="1993469" y="3142517"/>
          <a:ext cx="4349130" cy="57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938103438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潜热（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J/kg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固相温度（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液相温度（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B17252-755E-06E4-7154-03DFCA0AD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1415"/>
              </p:ext>
            </p:extLst>
          </p:nvPr>
        </p:nvGraphicFramePr>
        <p:xfrm>
          <a:off x="1993469" y="3849351"/>
          <a:ext cx="2899420" cy="65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弹性模量（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MPa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泊松比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A8A05B4-118B-7578-6301-6235D94C4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90946"/>
              </p:ext>
            </p:extLst>
          </p:nvPr>
        </p:nvGraphicFramePr>
        <p:xfrm>
          <a:off x="1993469" y="4635462"/>
          <a:ext cx="2899420" cy="65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屈服应力（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MPa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塑形应变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B72811C-8A3A-6289-0B6A-689D1E8E8179}"/>
              </a:ext>
            </a:extLst>
          </p:cNvPr>
          <p:cNvSpPr txBox="1"/>
          <p:nvPr/>
        </p:nvSpPr>
        <p:spPr>
          <a:xfrm>
            <a:off x="7044267" y="2429933"/>
            <a:ext cx="434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这是</a:t>
            </a:r>
            <a:r>
              <a:rPr lang="en-US" altLang="zh-CN"/>
              <a:t>8</a:t>
            </a:r>
            <a:r>
              <a:rPr lang="zh-CN" altLang="en-US"/>
              <a:t>个属性的单位，请在软件中更新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007B21-F2AB-FD53-6B43-BB4AABD3098A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3</a:t>
            </a:fld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95116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11B23593-E659-AE6A-8E87-965CFE57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3" y="1294343"/>
            <a:ext cx="4085947" cy="3658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4A6B79-4409-9F00-9896-1EB8D5BF8468}"/>
              </a:ext>
            </a:extLst>
          </p:cNvPr>
          <p:cNvSpPr txBox="1"/>
          <p:nvPr/>
        </p:nvSpPr>
        <p:spPr>
          <a:xfrm>
            <a:off x="5720014" y="2683934"/>
            <a:ext cx="428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只显示名称即可，不用显示扩展名</a:t>
            </a:r>
            <a:endParaRPr lang="en-US" altLang="zh-CN"/>
          </a:p>
          <a:p>
            <a:r>
              <a:rPr lang="zh-CN" altLang="en-US"/>
              <a:t>添加复制</a:t>
            </a:r>
            <a:r>
              <a:rPr lang="en-US" altLang="zh-CN"/>
              <a:t>/</a:t>
            </a:r>
            <a:r>
              <a:rPr lang="zh-CN" altLang="en-US"/>
              <a:t>重命名功能</a:t>
            </a:r>
            <a:r>
              <a:rPr lang="en-US" altLang="zh-CN"/>
              <a:t>(</a:t>
            </a:r>
            <a:r>
              <a:rPr lang="zh-CN" altLang="en-US"/>
              <a:t>如果还没有的话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87B23E-198A-200D-3D6D-36681DA6F2DE}"/>
              </a:ext>
            </a:extLst>
          </p:cNvPr>
          <p:cNvCxnSpPr>
            <a:endCxn id="6" idx="1"/>
          </p:cNvCxnSpPr>
          <p:nvPr/>
        </p:nvCxnSpPr>
        <p:spPr>
          <a:xfrm>
            <a:off x="3759200" y="2868600"/>
            <a:ext cx="1960814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8829F67-C110-2FB4-C741-0D75845DB268}"/>
              </a:ext>
            </a:extLst>
          </p:cNvPr>
          <p:cNvSpPr/>
          <p:nvPr/>
        </p:nvSpPr>
        <p:spPr>
          <a:xfrm>
            <a:off x="1574801" y="3539068"/>
            <a:ext cx="1879600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10AF61-41D7-E828-E913-52F85A614425}"/>
              </a:ext>
            </a:extLst>
          </p:cNvPr>
          <p:cNvCxnSpPr/>
          <p:nvPr/>
        </p:nvCxnSpPr>
        <p:spPr>
          <a:xfrm>
            <a:off x="3454401" y="3816866"/>
            <a:ext cx="1960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2DB942B-727E-0049-7D4B-AFC01F0D3884}"/>
              </a:ext>
            </a:extLst>
          </p:cNvPr>
          <p:cNvSpPr txBox="1"/>
          <p:nvPr/>
        </p:nvSpPr>
        <p:spPr>
          <a:xfrm>
            <a:off x="5850467" y="3623733"/>
            <a:ext cx="5494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删掉材料类名称前的数字，其他数据库都一样（之前数据文件中的数字仅仅是为了排序）。软件导引树中的排序按照之前导引树文件中排列就行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1A9EC4-DBB1-B5B1-1C90-61EFD5C09FD6}"/>
              </a:ext>
            </a:extLst>
          </p:cNvPr>
          <p:cNvSpPr/>
          <p:nvPr/>
        </p:nvSpPr>
        <p:spPr>
          <a:xfrm>
            <a:off x="1312334" y="1540933"/>
            <a:ext cx="1879600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76557F-977A-1D43-551B-49CCA5A0DA06}"/>
              </a:ext>
            </a:extLst>
          </p:cNvPr>
          <p:cNvSpPr txBox="1"/>
          <p:nvPr/>
        </p:nvSpPr>
        <p:spPr>
          <a:xfrm>
            <a:off x="5720014" y="1527474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设置展开</a:t>
            </a:r>
            <a:r>
              <a:rPr lang="en-US" altLang="zh-CN"/>
              <a:t>/</a:t>
            </a:r>
            <a:r>
              <a:rPr lang="zh-CN" altLang="en-US"/>
              <a:t>收起整个材料库的功能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BEAE037-7E14-A9D9-D0D4-274976B20B0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191934" y="1710267"/>
            <a:ext cx="2528080" cy="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994E0D5-2373-0D62-5413-EA711ADB63DB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4</a:t>
            </a:fld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8937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20240918_104123">
            <a:hlinkClick r:id="" action="ppaction://media"/>
            <a:extLst>
              <a:ext uri="{FF2B5EF4-FFF2-40B4-BE49-F238E27FC236}">
                <a16:creationId xmlns:a16="http://schemas.microsoft.com/office/drawing/2014/main" id="{2EC67B02-B048-C457-5147-A26115A422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8542" y="1065741"/>
            <a:ext cx="5334000" cy="4559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19FCD9-6037-8C3D-EB3D-FEC509A3810E}"/>
              </a:ext>
            </a:extLst>
          </p:cNvPr>
          <p:cNvSpPr txBox="1"/>
          <p:nvPr/>
        </p:nvSpPr>
        <p:spPr>
          <a:xfrm>
            <a:off x="6096000" y="1176867"/>
            <a:ext cx="4936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这里在编辑材料确定后直接在材料库中显示就行；不用点击刷新才显示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重点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  <a:p>
            <a:endParaRPr lang="en-US" altLang="zh-CN"/>
          </a:p>
          <a:p>
            <a:r>
              <a:rPr lang="zh-CN" altLang="en-US"/>
              <a:t>后面的设备</a:t>
            </a:r>
            <a:r>
              <a:rPr lang="en-US" altLang="zh-CN"/>
              <a:t>/</a:t>
            </a:r>
            <a:r>
              <a:rPr lang="zh-CN" altLang="en-US"/>
              <a:t>工艺</a:t>
            </a:r>
            <a:r>
              <a:rPr lang="en-US" altLang="zh-CN"/>
              <a:t>/</a:t>
            </a:r>
            <a:r>
              <a:rPr lang="zh-CN" altLang="en-US"/>
              <a:t>程序</a:t>
            </a:r>
            <a:r>
              <a:rPr lang="en-US" altLang="zh-CN"/>
              <a:t>/</a:t>
            </a:r>
            <a:r>
              <a:rPr lang="zh-CN" altLang="en-US"/>
              <a:t>模型</a:t>
            </a:r>
            <a:r>
              <a:rPr lang="en-US" altLang="zh-CN"/>
              <a:t>/</a:t>
            </a:r>
            <a:r>
              <a:rPr lang="zh-CN" altLang="en-US"/>
              <a:t>项目都需要确定后直接显示或删除，不用再点击刷新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615E47-AC48-2BA6-E76B-4BAE783DD1DC}"/>
              </a:ext>
            </a:extLst>
          </p:cNvPr>
          <p:cNvSpPr txBox="1"/>
          <p:nvPr/>
        </p:nvSpPr>
        <p:spPr>
          <a:xfrm>
            <a:off x="6249460" y="3429000"/>
            <a:ext cx="491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特别说明：</a:t>
            </a:r>
            <a:r>
              <a:rPr lang="zh-CN" altLang="en-US"/>
              <a:t>“刷新”功能仅限于当我们直接在资源管理库中打开并修改文件后，实现数据库和软件导引树同步时使用。在软甲界面的所有操作都应该确定后直接显示，不用再刷新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3E95A2-A0E8-191B-5E4D-74224E197DB1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5</a:t>
            </a:fld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125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1F2909F-4C7F-93DB-4E1D-A6D7BF3EC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" y="1294870"/>
            <a:ext cx="5084968" cy="3090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4C03D8-4474-A444-3FF4-FC508CA40C39}"/>
              </a:ext>
            </a:extLst>
          </p:cNvPr>
          <p:cNvSpPr txBox="1"/>
          <p:nvPr/>
        </p:nvSpPr>
        <p:spPr>
          <a:xfrm>
            <a:off x="6282267" y="1608666"/>
            <a:ext cx="5215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这里单击“材料”应该直接显示材料库导引树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右击菜单中的“打开”，是打开材料库所在文件夹，而不是材料库导引树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右击菜单中的“刷新”，是实现数据库中材料与导引树显示同步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697FB-CED3-EDC4-B54F-DB2B503ACB30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6</a:t>
            </a:fld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93228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9723F1E0-3701-FF0C-729E-BE4E2D12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9" y="1174750"/>
            <a:ext cx="4932100" cy="49466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082A88-9641-FCF0-587D-3AC63CC6046C}"/>
              </a:ext>
            </a:extLst>
          </p:cNvPr>
          <p:cNvSpPr/>
          <p:nvPr/>
        </p:nvSpPr>
        <p:spPr>
          <a:xfrm>
            <a:off x="1236134" y="1464733"/>
            <a:ext cx="1879600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4ED7E6-0120-9ECA-1B37-FABD046A4DF5}"/>
              </a:ext>
            </a:extLst>
          </p:cNvPr>
          <p:cNvSpPr txBox="1"/>
          <p:nvPr/>
        </p:nvSpPr>
        <p:spPr>
          <a:xfrm>
            <a:off x="6324600" y="1549400"/>
            <a:ext cx="409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这里</a:t>
            </a:r>
            <a:r>
              <a:rPr lang="en-US" altLang="zh-CN"/>
              <a:t>database</a:t>
            </a:r>
            <a:r>
              <a:rPr lang="zh-CN" altLang="en-US"/>
              <a:t>不用显示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各个库顺序按照材料</a:t>
            </a:r>
            <a:r>
              <a:rPr lang="en-US" altLang="zh-CN"/>
              <a:t>/</a:t>
            </a:r>
            <a:r>
              <a:rPr lang="zh-CN" altLang="en-US"/>
              <a:t>设备</a:t>
            </a:r>
            <a:r>
              <a:rPr lang="en-US" altLang="zh-CN"/>
              <a:t>/</a:t>
            </a:r>
            <a:r>
              <a:rPr lang="zh-CN" altLang="en-US"/>
              <a:t>工艺</a:t>
            </a:r>
            <a:r>
              <a:rPr lang="en-US" altLang="zh-CN"/>
              <a:t>/</a:t>
            </a:r>
            <a:r>
              <a:rPr lang="zh-CN" altLang="en-US"/>
              <a:t>程序</a:t>
            </a:r>
            <a:r>
              <a:rPr lang="en-US" altLang="zh-CN"/>
              <a:t>/</a:t>
            </a:r>
            <a:r>
              <a:rPr lang="zh-CN" altLang="en-US"/>
              <a:t>模型</a:t>
            </a:r>
            <a:r>
              <a:rPr lang="en-US" altLang="zh-CN"/>
              <a:t>/</a:t>
            </a:r>
            <a:r>
              <a:rPr lang="zh-CN" altLang="en-US"/>
              <a:t>项目的顺序来显示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CDAA653-0DE3-B4EF-F139-7D498429E4A2}"/>
              </a:ext>
            </a:extLst>
          </p:cNvPr>
          <p:cNvCxnSpPr>
            <a:stCxn id="7" idx="3"/>
          </p:cNvCxnSpPr>
          <p:nvPr/>
        </p:nvCxnSpPr>
        <p:spPr>
          <a:xfrm>
            <a:off x="3115734" y="1634067"/>
            <a:ext cx="3208866" cy="169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E697FB-CED3-EDC4-B54F-DB2B503ACB30}"/>
              </a:ext>
            </a:extLst>
          </p:cNvPr>
          <p:cNvSpPr txBox="1"/>
          <p:nvPr/>
        </p:nvSpPr>
        <p:spPr>
          <a:xfrm>
            <a:off x="11345333" y="6334780"/>
            <a:ext cx="84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683F2-32DF-4EE5-9EAD-38376027CCF8}" type="slidenum">
              <a:rPr lang="zh-CN" altLang="en-US" sz="2800" b="1" smtClean="0"/>
              <a:pPr algn="ctr"/>
              <a:t>8</a:t>
            </a:fld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6E49A7-22AD-F750-7BE4-CC31ED76F907}"/>
              </a:ext>
            </a:extLst>
          </p:cNvPr>
          <p:cNvSpPr txBox="1"/>
          <p:nvPr/>
        </p:nvSpPr>
        <p:spPr>
          <a:xfrm>
            <a:off x="0" y="0"/>
            <a:ext cx="592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调整一下各个数据库的从属关系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01C6F-6336-03DD-2E9E-9696CF2D2341}"/>
              </a:ext>
            </a:extLst>
          </p:cNvPr>
          <p:cNvSpPr txBox="1"/>
          <p:nvPr/>
        </p:nvSpPr>
        <p:spPr>
          <a:xfrm>
            <a:off x="1303868" y="2429934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6D36B-071B-C71B-A5F7-CF8A95DF3363}"/>
              </a:ext>
            </a:extLst>
          </p:cNvPr>
          <p:cNvSpPr txBox="1"/>
          <p:nvPr/>
        </p:nvSpPr>
        <p:spPr>
          <a:xfrm>
            <a:off x="2819401" y="1210734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材料库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9198D-6AAB-4B08-CFD3-5E0FE0CA51D0}"/>
              </a:ext>
            </a:extLst>
          </p:cNvPr>
          <p:cNvSpPr txBox="1"/>
          <p:nvPr/>
        </p:nvSpPr>
        <p:spPr>
          <a:xfrm>
            <a:off x="2819401" y="1735626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99A5E6-3E29-7803-66B1-051DD1E23E7C}"/>
              </a:ext>
            </a:extLst>
          </p:cNvPr>
          <p:cNvSpPr txBox="1"/>
          <p:nvPr/>
        </p:nvSpPr>
        <p:spPr>
          <a:xfrm>
            <a:off x="2819401" y="2260518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工艺库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F82B4D-7423-D96B-2086-86B0347E06AD}"/>
              </a:ext>
            </a:extLst>
          </p:cNvPr>
          <p:cNvSpPr txBox="1"/>
          <p:nvPr/>
        </p:nvSpPr>
        <p:spPr>
          <a:xfrm>
            <a:off x="2819401" y="2785410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3E0382-3758-2BA9-2045-4217FEFC6616}"/>
              </a:ext>
            </a:extLst>
          </p:cNvPr>
          <p:cNvSpPr txBox="1"/>
          <p:nvPr/>
        </p:nvSpPr>
        <p:spPr>
          <a:xfrm>
            <a:off x="2819401" y="3310302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04A6C9-4FC9-A55F-BD0A-AA6082825059}"/>
              </a:ext>
            </a:extLst>
          </p:cNvPr>
          <p:cNvSpPr txBox="1"/>
          <p:nvPr/>
        </p:nvSpPr>
        <p:spPr>
          <a:xfrm>
            <a:off x="2819401" y="3835194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项目库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FE14808-8DDE-ABF1-915F-08ADBC53ABD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09802" y="1395400"/>
            <a:ext cx="609599" cy="1219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A5606A2-028D-45DD-4C03-E06ECCE93DA5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209802" y="1920292"/>
            <a:ext cx="609599" cy="6943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7B0E317-6CB5-5EC2-4B43-D7C42635EF23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2209802" y="2445184"/>
            <a:ext cx="609599" cy="1694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88BC5F5-520F-5ADB-42D7-64B3215D80A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09802" y="2614600"/>
            <a:ext cx="609599" cy="3554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15B6A93-26EF-34C9-444B-D75FD948C0A3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209802" y="2614600"/>
            <a:ext cx="609599" cy="8803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09F313B-BB04-1466-69E9-0D448567E952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209802" y="2614600"/>
            <a:ext cx="609599" cy="1405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DF265F-E0BB-A14E-0970-727657F19F7A}"/>
              </a:ext>
            </a:extLst>
          </p:cNvPr>
          <p:cNvSpPr txBox="1"/>
          <p:nvPr/>
        </p:nvSpPr>
        <p:spPr>
          <a:xfrm>
            <a:off x="1210734" y="2753902"/>
            <a:ext cx="109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导引树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中不显示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5C5D9C-6FEA-70AE-7E7C-A7F5BD20E03E}"/>
              </a:ext>
            </a:extLst>
          </p:cNvPr>
          <p:cNvSpPr txBox="1"/>
          <p:nvPr/>
        </p:nvSpPr>
        <p:spPr>
          <a:xfrm>
            <a:off x="2556936" y="4352590"/>
            <a:ext cx="109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导引树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中显示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3DE934-944B-369F-9B88-14A5B9C28C6B}"/>
              </a:ext>
            </a:extLst>
          </p:cNvPr>
          <p:cNvSpPr txBox="1"/>
          <p:nvPr/>
        </p:nvSpPr>
        <p:spPr>
          <a:xfrm>
            <a:off x="6286499" y="2880267"/>
            <a:ext cx="90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总库</a:t>
            </a:r>
            <a:endParaRPr lang="en-US" altLang="zh-CN"/>
          </a:p>
          <a:p>
            <a:pPr algn="ctr"/>
            <a:r>
              <a:rPr lang="zh-CN" altLang="en-US" sz="1400"/>
              <a:t>（根目录）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0CC1E9-563F-BD03-8C10-0BF18E177294}"/>
              </a:ext>
            </a:extLst>
          </p:cNvPr>
          <p:cNvSpPr txBox="1"/>
          <p:nvPr/>
        </p:nvSpPr>
        <p:spPr>
          <a:xfrm>
            <a:off x="9224431" y="1195484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材料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DD83EC-A4BA-2D85-910E-FC20EF794EAB}"/>
              </a:ext>
            </a:extLst>
          </p:cNvPr>
          <p:cNvSpPr txBox="1"/>
          <p:nvPr/>
        </p:nvSpPr>
        <p:spPr>
          <a:xfrm>
            <a:off x="9224431" y="1720376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A1C06B9-F5A2-E240-C12A-39EF7A8DAE03}"/>
              </a:ext>
            </a:extLst>
          </p:cNvPr>
          <p:cNvSpPr txBox="1"/>
          <p:nvPr/>
        </p:nvSpPr>
        <p:spPr>
          <a:xfrm>
            <a:off x="9224431" y="2245268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工艺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5FBE362-56D6-EB11-A016-1305BA473F92}"/>
              </a:ext>
            </a:extLst>
          </p:cNvPr>
          <p:cNvSpPr txBox="1"/>
          <p:nvPr/>
        </p:nvSpPr>
        <p:spPr>
          <a:xfrm>
            <a:off x="9224431" y="2770160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63A6AB-9EED-DE0F-79AD-8750726508F2}"/>
              </a:ext>
            </a:extLst>
          </p:cNvPr>
          <p:cNvSpPr txBox="1"/>
          <p:nvPr/>
        </p:nvSpPr>
        <p:spPr>
          <a:xfrm>
            <a:off x="9224431" y="3295052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6689BB5-C749-4CBD-9390-A944F04A8795}"/>
              </a:ext>
            </a:extLst>
          </p:cNvPr>
          <p:cNvSpPr txBox="1"/>
          <p:nvPr/>
        </p:nvSpPr>
        <p:spPr>
          <a:xfrm>
            <a:off x="7708898" y="3621233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项目库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FA0F3C6-EA7A-9A1A-E319-7E1453532985}"/>
              </a:ext>
            </a:extLst>
          </p:cNvPr>
          <p:cNvCxnSpPr>
            <a:cxnSpLocks/>
            <a:stCxn id="63" idx="3"/>
            <a:endCxn id="43" idx="1"/>
          </p:cNvCxnSpPr>
          <p:nvPr/>
        </p:nvCxnSpPr>
        <p:spPr>
          <a:xfrm flipV="1">
            <a:off x="8614832" y="1380150"/>
            <a:ext cx="609599" cy="1071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60534C6-FCB5-2A24-A7C1-BF07D90A758E}"/>
              </a:ext>
            </a:extLst>
          </p:cNvPr>
          <p:cNvCxnSpPr>
            <a:cxnSpLocks/>
            <a:stCxn id="63" idx="3"/>
            <a:endCxn id="44" idx="1"/>
          </p:cNvCxnSpPr>
          <p:nvPr/>
        </p:nvCxnSpPr>
        <p:spPr>
          <a:xfrm flipV="1">
            <a:off x="8614832" y="1905042"/>
            <a:ext cx="609599" cy="5470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025E5D3C-6907-4C79-5E68-B573531DC94D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>
          <a:xfrm flipV="1">
            <a:off x="8614832" y="2429934"/>
            <a:ext cx="609599" cy="221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77E00E8-627E-97A0-374B-00535693486C}"/>
              </a:ext>
            </a:extLst>
          </p:cNvPr>
          <p:cNvCxnSpPr>
            <a:cxnSpLocks/>
            <a:stCxn id="63" idx="3"/>
            <a:endCxn id="46" idx="1"/>
          </p:cNvCxnSpPr>
          <p:nvPr/>
        </p:nvCxnSpPr>
        <p:spPr>
          <a:xfrm>
            <a:off x="8614832" y="2452112"/>
            <a:ext cx="609599" cy="5027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F3FC1B91-1AC3-BEF9-9A73-5814ED72CAB1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8614832" y="2452112"/>
            <a:ext cx="609599" cy="10276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C3FE261-B304-9194-48AE-69A784B1746F}"/>
              </a:ext>
            </a:extLst>
          </p:cNvPr>
          <p:cNvSpPr txBox="1"/>
          <p:nvPr/>
        </p:nvSpPr>
        <p:spPr>
          <a:xfrm>
            <a:off x="6193364" y="3479718"/>
            <a:ext cx="109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导引树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中不显示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01FC30-75AC-5157-5044-85011B1AE07E}"/>
              </a:ext>
            </a:extLst>
          </p:cNvPr>
          <p:cNvSpPr txBox="1"/>
          <p:nvPr/>
        </p:nvSpPr>
        <p:spPr>
          <a:xfrm>
            <a:off x="7615764" y="4023645"/>
            <a:ext cx="109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导引树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中显示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8432B12-7FE2-7545-EA7D-8EBF6BA59BC2}"/>
              </a:ext>
            </a:extLst>
          </p:cNvPr>
          <p:cNvSpPr txBox="1"/>
          <p:nvPr/>
        </p:nvSpPr>
        <p:spPr>
          <a:xfrm>
            <a:off x="7708898" y="2267446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</a:t>
            </a:r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058365C-2276-CFBD-507F-3E9E62BC09CF}"/>
              </a:ext>
            </a:extLst>
          </p:cNvPr>
          <p:cNvCxnSpPr>
            <a:stCxn id="42" idx="3"/>
            <a:endCxn id="63" idx="1"/>
          </p:cNvCxnSpPr>
          <p:nvPr/>
        </p:nvCxnSpPr>
        <p:spPr>
          <a:xfrm flipV="1">
            <a:off x="7192433" y="2452112"/>
            <a:ext cx="516465" cy="720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428E3C92-54F7-11A9-5997-0DFB2B2766FB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7192433" y="3172655"/>
            <a:ext cx="516465" cy="6332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FE4C220-1BEF-F157-28DA-20E0F2156972}"/>
              </a:ext>
            </a:extLst>
          </p:cNvPr>
          <p:cNvSpPr txBox="1"/>
          <p:nvPr/>
        </p:nvSpPr>
        <p:spPr>
          <a:xfrm>
            <a:off x="9131297" y="3679634"/>
            <a:ext cx="1092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导引树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中显示</a:t>
            </a: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27E9446-F202-6816-1BB6-0E4BE0ED0715}"/>
              </a:ext>
            </a:extLst>
          </p:cNvPr>
          <p:cNvSpPr/>
          <p:nvPr/>
        </p:nvSpPr>
        <p:spPr>
          <a:xfrm>
            <a:off x="4986866" y="2545142"/>
            <a:ext cx="893233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277B24-F5B8-ABDD-E2DB-60A29BEDAC8F}"/>
              </a:ext>
            </a:extLst>
          </p:cNvPr>
          <p:cNvSpPr txBox="1"/>
          <p:nvPr/>
        </p:nvSpPr>
        <p:spPr>
          <a:xfrm>
            <a:off x="1756835" y="5249333"/>
            <a:ext cx="781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将材料</a:t>
            </a:r>
            <a:r>
              <a:rPr lang="en-US" altLang="zh-CN"/>
              <a:t>/</a:t>
            </a:r>
            <a:r>
              <a:rPr lang="zh-CN" altLang="en-US"/>
              <a:t>设备</a:t>
            </a:r>
            <a:r>
              <a:rPr lang="en-US" altLang="zh-CN"/>
              <a:t>/</a:t>
            </a:r>
            <a:r>
              <a:rPr lang="zh-CN" altLang="en-US"/>
              <a:t>工艺</a:t>
            </a:r>
            <a:r>
              <a:rPr lang="en-US" altLang="zh-CN"/>
              <a:t>/</a:t>
            </a:r>
            <a:r>
              <a:rPr lang="zh-CN" altLang="en-US"/>
              <a:t>程序</a:t>
            </a:r>
            <a:r>
              <a:rPr lang="en-US" altLang="zh-CN"/>
              <a:t>/</a:t>
            </a:r>
            <a:r>
              <a:rPr lang="zh-CN" altLang="en-US"/>
              <a:t>模型库统一放在数据库下；数据库与项目库并列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软件导引树直接显示数据库和项目库就行，不用显示总库</a:t>
            </a:r>
          </a:p>
        </p:txBody>
      </p:sp>
    </p:spTree>
    <p:extLst>
      <p:ext uri="{BB962C8B-B14F-4D97-AF65-F5344CB8AC3E}">
        <p14:creationId xmlns:p14="http://schemas.microsoft.com/office/powerpoint/2010/main" val="129956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482</Words>
  <Application>Microsoft Office PowerPoint</Application>
  <PresentationFormat>宽屏</PresentationFormat>
  <Paragraphs>70</Paragraphs>
  <Slides>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lichao Liu</dc:creator>
  <cp:lastModifiedBy>lichao Liu</cp:lastModifiedBy>
  <cp:revision>10</cp:revision>
  <dcterms:created xsi:type="dcterms:W3CDTF">2024-09-18T02:21:33Z</dcterms:created>
  <dcterms:modified xsi:type="dcterms:W3CDTF">2024-09-18T06:14:00Z</dcterms:modified>
</cp:coreProperties>
</file>