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70" r:id="rId7"/>
    <p:sldId id="269" r:id="rId8"/>
    <p:sldId id="268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C3B"/>
    <a:srgbClr val="FF003A"/>
    <a:srgbClr val="E25A1C"/>
    <a:srgbClr val="AFC4F9"/>
    <a:srgbClr val="C8C7CC"/>
    <a:srgbClr val="485FE9"/>
    <a:srgbClr val="000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CC50D-0D61-4DD3-BB6D-D9279D602090}" v="98" dt="2025-06-23T20:36:24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06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dett Neuhauser" userId="8a99c968-90eb-4b6f-8050-745bdbb96e8e" providerId="ADAL" clId="{17CCC50D-0D61-4DD3-BB6D-D9279D602090}"/>
    <pc:docChg chg="undo custSel addSld delSld modSld sldOrd modMainMaster">
      <pc:chgData name="Bernadett Neuhauser" userId="8a99c968-90eb-4b6f-8050-745bdbb96e8e" providerId="ADAL" clId="{17CCC50D-0D61-4DD3-BB6D-D9279D602090}" dt="2025-06-23T20:43:59.617" v="2753" actId="1076"/>
      <pc:docMkLst>
        <pc:docMk/>
      </pc:docMkLst>
      <pc:sldChg chg="addSp modSp new mod">
        <pc:chgData name="Bernadett Neuhauser" userId="8a99c968-90eb-4b6f-8050-745bdbb96e8e" providerId="ADAL" clId="{17CCC50D-0D61-4DD3-BB6D-D9279D602090}" dt="2025-06-23T20:38:29.523" v="2695" actId="242"/>
        <pc:sldMkLst>
          <pc:docMk/>
          <pc:sldMk cId="120120893" sldId="256"/>
        </pc:sldMkLst>
        <pc:spChg chg="mod">
          <ac:chgData name="Bernadett Neuhauser" userId="8a99c968-90eb-4b6f-8050-745bdbb96e8e" providerId="ADAL" clId="{17CCC50D-0D61-4DD3-BB6D-D9279D602090}" dt="2025-06-23T20:38:29.523" v="2695" actId="242"/>
          <ac:spMkLst>
            <pc:docMk/>
            <pc:sldMk cId="120120893" sldId="256"/>
            <ac:spMk id="2" creationId="{19711EF7-D634-3A0B-9381-F63257E88796}"/>
          </ac:spMkLst>
        </pc:spChg>
        <pc:spChg chg="mod">
          <ac:chgData name="Bernadett Neuhauser" userId="8a99c968-90eb-4b6f-8050-745bdbb96e8e" providerId="ADAL" clId="{17CCC50D-0D61-4DD3-BB6D-D9279D602090}" dt="2025-06-23T20:38:18.068" v="2693" actId="1076"/>
          <ac:spMkLst>
            <pc:docMk/>
            <pc:sldMk cId="120120893" sldId="256"/>
            <ac:spMk id="3" creationId="{B0607B2A-E5F3-8F37-4FAF-BA507814A915}"/>
          </ac:spMkLst>
        </pc:spChg>
        <pc:spChg chg="add mod">
          <ac:chgData name="Bernadett Neuhauser" userId="8a99c968-90eb-4b6f-8050-745bdbb96e8e" providerId="ADAL" clId="{17CCC50D-0D61-4DD3-BB6D-D9279D602090}" dt="2025-06-23T20:37:29.761" v="2686" actId="1076"/>
          <ac:spMkLst>
            <pc:docMk/>
            <pc:sldMk cId="120120893" sldId="256"/>
            <ac:spMk id="6" creationId="{98781FB8-843F-158C-1592-B423636F0F48}"/>
          </ac:spMkLst>
        </pc:spChg>
        <pc:picChg chg="add mod">
          <ac:chgData name="Bernadett Neuhauser" userId="8a99c968-90eb-4b6f-8050-745bdbb96e8e" providerId="ADAL" clId="{17CCC50D-0D61-4DD3-BB6D-D9279D602090}" dt="2025-06-23T20:37:34.062" v="2687" actId="1076"/>
          <ac:picMkLst>
            <pc:docMk/>
            <pc:sldMk cId="120120893" sldId="256"/>
            <ac:picMk id="5" creationId="{0B248ABB-3EC7-998A-3AA0-F780CF1FFAC2}"/>
          </ac:picMkLst>
        </pc:picChg>
      </pc:sldChg>
      <pc:sldChg chg="modSp new del mod">
        <pc:chgData name="Bernadett Neuhauser" userId="8a99c968-90eb-4b6f-8050-745bdbb96e8e" providerId="ADAL" clId="{17CCC50D-0D61-4DD3-BB6D-D9279D602090}" dt="2025-06-23T20:31:11.563" v="2599" actId="47"/>
        <pc:sldMkLst>
          <pc:docMk/>
          <pc:sldMk cId="703815172" sldId="257"/>
        </pc:sldMkLst>
        <pc:spChg chg="mod">
          <ac:chgData name="Bernadett Neuhauser" userId="8a99c968-90eb-4b6f-8050-745bdbb96e8e" providerId="ADAL" clId="{17CCC50D-0D61-4DD3-BB6D-D9279D602090}" dt="2025-06-22T14:22:45.163" v="7" actId="20577"/>
          <ac:spMkLst>
            <pc:docMk/>
            <pc:sldMk cId="703815172" sldId="257"/>
            <ac:spMk id="2" creationId="{3CFC61EF-F834-259A-D807-0D6CB4F817DC}"/>
          </ac:spMkLst>
        </pc:spChg>
        <pc:spChg chg="mod">
          <ac:chgData name="Bernadett Neuhauser" userId="8a99c968-90eb-4b6f-8050-745bdbb96e8e" providerId="ADAL" clId="{17CCC50D-0D61-4DD3-BB6D-D9279D602090}" dt="2025-06-23T20:26:52.631" v="2444" actId="179"/>
          <ac:spMkLst>
            <pc:docMk/>
            <pc:sldMk cId="703815172" sldId="257"/>
            <ac:spMk id="3" creationId="{FDC8D0CF-7CAA-A270-FD53-0C575F975B8C}"/>
          </ac:spMkLst>
        </pc:spChg>
      </pc:sldChg>
      <pc:sldChg chg="addSp delSp modSp new del mod ord">
        <pc:chgData name="Bernadett Neuhauser" userId="8a99c968-90eb-4b6f-8050-745bdbb96e8e" providerId="ADAL" clId="{17CCC50D-0D61-4DD3-BB6D-D9279D602090}" dt="2025-06-23T17:28:32.903" v="828" actId="47"/>
        <pc:sldMkLst>
          <pc:docMk/>
          <pc:sldMk cId="1227517743" sldId="258"/>
        </pc:sldMkLst>
        <pc:spChg chg="del">
          <ac:chgData name="Bernadett Neuhauser" userId="8a99c968-90eb-4b6f-8050-745bdbb96e8e" providerId="ADAL" clId="{17CCC50D-0D61-4DD3-BB6D-D9279D602090}" dt="2025-06-23T16:53:56.715" v="260" actId="931"/>
          <ac:spMkLst>
            <pc:docMk/>
            <pc:sldMk cId="1227517743" sldId="258"/>
            <ac:spMk id="3" creationId="{F97A0385-AF11-1C71-838B-47682346653E}"/>
          </ac:spMkLst>
        </pc:spChg>
        <pc:spChg chg="add del mod">
          <ac:chgData name="Bernadett Neuhauser" userId="8a99c968-90eb-4b6f-8050-745bdbb96e8e" providerId="ADAL" clId="{17CCC50D-0D61-4DD3-BB6D-D9279D602090}" dt="2025-06-23T17:01:44.330" v="376" actId="931"/>
          <ac:spMkLst>
            <pc:docMk/>
            <pc:sldMk cId="1227517743" sldId="258"/>
            <ac:spMk id="24" creationId="{3B1D5D60-0F78-CA75-185D-E786CEE917DA}"/>
          </ac:spMkLst>
        </pc:spChg>
        <pc:spChg chg="add mod">
          <ac:chgData name="Bernadett Neuhauser" userId="8a99c968-90eb-4b6f-8050-745bdbb96e8e" providerId="ADAL" clId="{17CCC50D-0D61-4DD3-BB6D-D9279D602090}" dt="2025-06-23T17:06:27.237" v="533" actId="1076"/>
          <ac:spMkLst>
            <pc:docMk/>
            <pc:sldMk cId="1227517743" sldId="258"/>
            <ac:spMk id="29" creationId="{30A291DD-2336-0861-BC3C-DA59DDD088B4}"/>
          </ac:spMkLst>
        </pc:spChg>
        <pc:graphicFrameChg chg="add mod ord modGraphic">
          <ac:chgData name="Bernadett Neuhauser" userId="8a99c968-90eb-4b6f-8050-745bdbb96e8e" providerId="ADAL" clId="{17CCC50D-0D61-4DD3-BB6D-D9279D602090}" dt="2025-06-23T17:03:59.704" v="409" actId="1076"/>
          <ac:graphicFrameMkLst>
            <pc:docMk/>
            <pc:sldMk cId="1227517743" sldId="258"/>
            <ac:graphicFrameMk id="6" creationId="{A85F5934-D7CE-5E69-18D5-122BAF7691D5}"/>
          </ac:graphicFrameMkLst>
        </pc:graphicFrameChg>
        <pc:picChg chg="add del mod">
          <ac:chgData name="Bernadett Neuhauser" userId="8a99c968-90eb-4b6f-8050-745bdbb96e8e" providerId="ADAL" clId="{17CCC50D-0D61-4DD3-BB6D-D9279D602090}" dt="2025-06-23T17:01:16.348" v="375" actId="478"/>
          <ac:picMkLst>
            <pc:docMk/>
            <pc:sldMk cId="1227517743" sldId="258"/>
            <ac:picMk id="5" creationId="{EA02217E-2CBF-65B0-2FE1-F2635CA52552}"/>
          </ac:picMkLst>
        </pc:picChg>
        <pc:picChg chg="add mod">
          <ac:chgData name="Bernadett Neuhauser" userId="8a99c968-90eb-4b6f-8050-745bdbb96e8e" providerId="ADAL" clId="{17CCC50D-0D61-4DD3-BB6D-D9279D602090}" dt="2025-06-23T17:06:44.636" v="538" actId="1076"/>
          <ac:picMkLst>
            <pc:docMk/>
            <pc:sldMk cId="1227517743" sldId="258"/>
            <ac:picMk id="8" creationId="{BA65C65D-1D35-F0BD-D57F-E2F2055D88DA}"/>
          </ac:picMkLst>
        </pc:picChg>
        <pc:picChg chg="add mod">
          <ac:chgData name="Bernadett Neuhauser" userId="8a99c968-90eb-4b6f-8050-745bdbb96e8e" providerId="ADAL" clId="{17CCC50D-0D61-4DD3-BB6D-D9279D602090}" dt="2025-06-23T17:03:35.769" v="405" actId="1076"/>
          <ac:picMkLst>
            <pc:docMk/>
            <pc:sldMk cId="1227517743" sldId="258"/>
            <ac:picMk id="10" creationId="{BB9924CB-7DD6-C0E1-75D1-C8BE03B08A73}"/>
          </ac:picMkLst>
        </pc:picChg>
        <pc:picChg chg="add mod">
          <ac:chgData name="Bernadett Neuhauser" userId="8a99c968-90eb-4b6f-8050-745bdbb96e8e" providerId="ADAL" clId="{17CCC50D-0D61-4DD3-BB6D-D9279D602090}" dt="2025-06-23T17:03:04.389" v="402" actId="1035"/>
          <ac:picMkLst>
            <pc:docMk/>
            <pc:sldMk cId="1227517743" sldId="258"/>
            <ac:picMk id="12" creationId="{B087011A-88B1-5381-B584-830DB7DEAB2C}"/>
          </ac:picMkLst>
        </pc:picChg>
        <pc:picChg chg="add mod">
          <ac:chgData name="Bernadett Neuhauser" userId="8a99c968-90eb-4b6f-8050-745bdbb96e8e" providerId="ADAL" clId="{17CCC50D-0D61-4DD3-BB6D-D9279D602090}" dt="2025-06-23T16:56:17.910" v="336" actId="1076"/>
          <ac:picMkLst>
            <pc:docMk/>
            <pc:sldMk cId="1227517743" sldId="258"/>
            <ac:picMk id="14" creationId="{B84DD361-84B9-32CF-2306-B579FFEADB48}"/>
          </ac:picMkLst>
        </pc:picChg>
        <pc:picChg chg="add mod">
          <ac:chgData name="Bernadett Neuhauser" userId="8a99c968-90eb-4b6f-8050-745bdbb96e8e" providerId="ADAL" clId="{17CCC50D-0D61-4DD3-BB6D-D9279D602090}" dt="2025-06-23T16:56:16.320" v="335" actId="1076"/>
          <ac:picMkLst>
            <pc:docMk/>
            <pc:sldMk cId="1227517743" sldId="258"/>
            <ac:picMk id="16" creationId="{421301DD-3A53-CF61-7E9C-9CD6203DF2EB}"/>
          </ac:picMkLst>
        </pc:picChg>
        <pc:picChg chg="add mod">
          <ac:chgData name="Bernadett Neuhauser" userId="8a99c968-90eb-4b6f-8050-745bdbb96e8e" providerId="ADAL" clId="{17CCC50D-0D61-4DD3-BB6D-D9279D602090}" dt="2025-06-23T17:05:38.049" v="503" actId="1076"/>
          <ac:picMkLst>
            <pc:docMk/>
            <pc:sldMk cId="1227517743" sldId="258"/>
            <ac:picMk id="18" creationId="{033FDB4A-4CD4-0994-82E1-4957BBFC622E}"/>
          </ac:picMkLst>
        </pc:picChg>
        <pc:picChg chg="add mod">
          <ac:chgData name="Bernadett Neuhauser" userId="8a99c968-90eb-4b6f-8050-745bdbb96e8e" providerId="ADAL" clId="{17CCC50D-0D61-4DD3-BB6D-D9279D602090}" dt="2025-06-23T17:05:59.766" v="522" actId="1036"/>
          <ac:picMkLst>
            <pc:docMk/>
            <pc:sldMk cId="1227517743" sldId="258"/>
            <ac:picMk id="20" creationId="{15102692-F7FF-CA65-7965-AD054F64CDB7}"/>
          </ac:picMkLst>
        </pc:picChg>
        <pc:picChg chg="add mod">
          <ac:chgData name="Bernadett Neuhauser" userId="8a99c968-90eb-4b6f-8050-745bdbb96e8e" providerId="ADAL" clId="{17CCC50D-0D61-4DD3-BB6D-D9279D602090}" dt="2025-06-23T17:05:54.371" v="516" actId="1076"/>
          <ac:picMkLst>
            <pc:docMk/>
            <pc:sldMk cId="1227517743" sldId="258"/>
            <ac:picMk id="22" creationId="{916C3159-6E64-9052-1C9A-F1DC59697A9D}"/>
          </ac:picMkLst>
        </pc:picChg>
        <pc:picChg chg="add mod ord">
          <ac:chgData name="Bernadett Neuhauser" userId="8a99c968-90eb-4b6f-8050-745bdbb96e8e" providerId="ADAL" clId="{17CCC50D-0D61-4DD3-BB6D-D9279D602090}" dt="2025-06-23T17:04:20.046" v="415" actId="1076"/>
          <ac:picMkLst>
            <pc:docMk/>
            <pc:sldMk cId="1227517743" sldId="258"/>
            <ac:picMk id="26" creationId="{E7B6AECA-EB9B-95E2-124F-60EE3046986A}"/>
          </ac:picMkLst>
        </pc:picChg>
        <pc:picChg chg="add mod">
          <ac:chgData name="Bernadett Neuhauser" userId="8a99c968-90eb-4b6f-8050-745bdbb96e8e" providerId="ADAL" clId="{17CCC50D-0D61-4DD3-BB6D-D9279D602090}" dt="2025-06-23T17:04:41.912" v="481" actId="1037"/>
          <ac:picMkLst>
            <pc:docMk/>
            <pc:sldMk cId="1227517743" sldId="258"/>
            <ac:picMk id="28" creationId="{68988C4A-BC28-D2BF-D248-373F478AC239}"/>
          </ac:picMkLst>
        </pc:picChg>
      </pc:sldChg>
      <pc:sldChg chg="addSp delSp modSp add del mod ord">
        <pc:chgData name="Bernadett Neuhauser" userId="8a99c968-90eb-4b6f-8050-745bdbb96e8e" providerId="ADAL" clId="{17CCC50D-0D61-4DD3-BB6D-D9279D602090}" dt="2025-06-23T19:31:59.343" v="1253" actId="47"/>
        <pc:sldMkLst>
          <pc:docMk/>
          <pc:sldMk cId="2426861638" sldId="259"/>
        </pc:sldMkLst>
        <pc:spChg chg="mod">
          <ac:chgData name="Bernadett Neuhauser" userId="8a99c968-90eb-4b6f-8050-745bdbb96e8e" providerId="ADAL" clId="{17CCC50D-0D61-4DD3-BB6D-D9279D602090}" dt="2025-06-23T17:26:50.623" v="737" actId="20577"/>
          <ac:spMkLst>
            <pc:docMk/>
            <pc:sldMk cId="2426861638" sldId="259"/>
            <ac:spMk id="2" creationId="{5E4EF3EC-2A74-5423-7DCA-2AD23C054E46}"/>
          </ac:spMkLst>
        </pc:spChg>
        <pc:spChg chg="add del mod">
          <ac:chgData name="Bernadett Neuhauser" userId="8a99c968-90eb-4b6f-8050-745bdbb96e8e" providerId="ADAL" clId="{17CCC50D-0D61-4DD3-BB6D-D9279D602090}" dt="2025-06-23T17:09:31.421" v="623" actId="478"/>
          <ac:spMkLst>
            <pc:docMk/>
            <pc:sldMk cId="2426861638" sldId="259"/>
            <ac:spMk id="17" creationId="{A76ADB2F-075B-B295-768D-C590B309B28C}"/>
          </ac:spMkLst>
        </pc:spChg>
        <pc:graphicFrameChg chg="mod modGraphic">
          <ac:chgData name="Bernadett Neuhauser" userId="8a99c968-90eb-4b6f-8050-745bdbb96e8e" providerId="ADAL" clId="{17CCC50D-0D61-4DD3-BB6D-D9279D602090}" dt="2025-06-23T18:42:18.361" v="1169"/>
          <ac:graphicFrameMkLst>
            <pc:docMk/>
            <pc:sldMk cId="2426861638" sldId="259"/>
            <ac:graphicFrameMk id="6" creationId="{CF83CCF8-5DDF-16FA-35F4-A1FF0E840E2C}"/>
          </ac:graphicFrameMkLst>
        </pc:graphicFrameChg>
        <pc:picChg chg="add mod">
          <ac:chgData name="Bernadett Neuhauser" userId="8a99c968-90eb-4b6f-8050-745bdbb96e8e" providerId="ADAL" clId="{17CCC50D-0D61-4DD3-BB6D-D9279D602090}" dt="2025-06-23T17:26:15.001" v="721" actId="1035"/>
          <ac:picMkLst>
            <pc:docMk/>
            <pc:sldMk cId="2426861638" sldId="259"/>
            <ac:picMk id="3" creationId="{64BE7241-C3C0-5A02-7D76-B46EC43A6216}"/>
          </ac:picMkLst>
        </pc:picChg>
        <pc:picChg chg="add mod">
          <ac:chgData name="Bernadett Neuhauser" userId="8a99c968-90eb-4b6f-8050-745bdbb96e8e" providerId="ADAL" clId="{17CCC50D-0D61-4DD3-BB6D-D9279D602090}" dt="2025-06-23T17:07:27.968" v="544" actId="1076"/>
          <ac:picMkLst>
            <pc:docMk/>
            <pc:sldMk cId="2426861638" sldId="259"/>
            <ac:picMk id="4" creationId="{9CD5643A-530B-E477-4F7D-791C98904CDD}"/>
          </ac:picMkLst>
        </pc:picChg>
        <pc:picChg chg="mod">
          <ac:chgData name="Bernadett Neuhauser" userId="8a99c968-90eb-4b6f-8050-745bdbb96e8e" providerId="ADAL" clId="{17CCC50D-0D61-4DD3-BB6D-D9279D602090}" dt="2025-06-23T17:26:15.001" v="721" actId="1035"/>
          <ac:picMkLst>
            <pc:docMk/>
            <pc:sldMk cId="2426861638" sldId="259"/>
            <ac:picMk id="5" creationId="{D48FFCE4-4F41-B9FF-A360-8AA4C525CC6B}"/>
          </ac:picMkLst>
        </pc:picChg>
        <pc:picChg chg="add mod">
          <ac:chgData name="Bernadett Neuhauser" userId="8a99c968-90eb-4b6f-8050-745bdbb96e8e" providerId="ADAL" clId="{17CCC50D-0D61-4DD3-BB6D-D9279D602090}" dt="2025-06-23T17:09:02.121" v="619" actId="1076"/>
          <ac:picMkLst>
            <pc:docMk/>
            <pc:sldMk cId="2426861638" sldId="259"/>
            <ac:picMk id="7" creationId="{A1DC5F6A-F2C2-2096-442A-578F812A34B3}"/>
          </ac:picMkLst>
        </pc:picChg>
        <pc:picChg chg="del">
          <ac:chgData name="Bernadett Neuhauser" userId="8a99c968-90eb-4b6f-8050-745bdbb96e8e" providerId="ADAL" clId="{17CCC50D-0D61-4DD3-BB6D-D9279D602090}" dt="2025-06-23T18:10:32.318" v="1116" actId="478"/>
          <ac:picMkLst>
            <pc:docMk/>
            <pc:sldMk cId="2426861638" sldId="259"/>
            <ac:picMk id="8" creationId="{B195FFC6-51C4-D59E-9729-4266230A59DA}"/>
          </ac:picMkLst>
        </pc:picChg>
        <pc:picChg chg="add mod">
          <ac:chgData name="Bernadett Neuhauser" userId="8a99c968-90eb-4b6f-8050-745bdbb96e8e" providerId="ADAL" clId="{17CCC50D-0D61-4DD3-BB6D-D9279D602090}" dt="2025-06-23T17:26:15.001" v="721" actId="1035"/>
          <ac:picMkLst>
            <pc:docMk/>
            <pc:sldMk cId="2426861638" sldId="259"/>
            <ac:picMk id="9" creationId="{B052C11B-AD90-9DF2-7A7E-F813B0504D32}"/>
          </ac:picMkLst>
        </pc:picChg>
        <pc:picChg chg="del">
          <ac:chgData name="Bernadett Neuhauser" userId="8a99c968-90eb-4b6f-8050-745bdbb96e8e" providerId="ADAL" clId="{17CCC50D-0D61-4DD3-BB6D-D9279D602090}" dt="2025-06-23T17:07:14.751" v="540" actId="478"/>
          <ac:picMkLst>
            <pc:docMk/>
            <pc:sldMk cId="2426861638" sldId="259"/>
            <ac:picMk id="10" creationId="{F02AB40E-B42A-549B-0B60-0A53B0A673CC}"/>
          </ac:picMkLst>
        </pc:picChg>
        <pc:picChg chg="add mod">
          <ac:chgData name="Bernadett Neuhauser" userId="8a99c968-90eb-4b6f-8050-745bdbb96e8e" providerId="ADAL" clId="{17CCC50D-0D61-4DD3-BB6D-D9279D602090}" dt="2025-06-23T17:26:15.001" v="721" actId="1035"/>
          <ac:picMkLst>
            <pc:docMk/>
            <pc:sldMk cId="2426861638" sldId="259"/>
            <ac:picMk id="11" creationId="{D53F2A10-8A70-45EA-4984-E1E9EA7ECB23}"/>
          </ac:picMkLst>
        </pc:picChg>
        <pc:picChg chg="del">
          <ac:chgData name="Bernadett Neuhauser" userId="8a99c968-90eb-4b6f-8050-745bdbb96e8e" providerId="ADAL" clId="{17CCC50D-0D61-4DD3-BB6D-D9279D602090}" dt="2025-06-23T17:07:12.698" v="539" actId="478"/>
          <ac:picMkLst>
            <pc:docMk/>
            <pc:sldMk cId="2426861638" sldId="259"/>
            <ac:picMk id="12" creationId="{EEFC178B-950D-BCC0-3DBC-69FFE81AE49A}"/>
          </ac:picMkLst>
        </pc:picChg>
        <pc:picChg chg="add mod">
          <ac:chgData name="Bernadett Neuhauser" userId="8a99c968-90eb-4b6f-8050-745bdbb96e8e" providerId="ADAL" clId="{17CCC50D-0D61-4DD3-BB6D-D9279D602090}" dt="2025-06-23T17:07:43.010" v="605" actId="1035"/>
          <ac:picMkLst>
            <pc:docMk/>
            <pc:sldMk cId="2426861638" sldId="259"/>
            <ac:picMk id="13" creationId="{02F8E047-E16F-5CE6-6D98-67299CD97850}"/>
          </ac:picMkLst>
        </pc:picChg>
        <pc:picChg chg="del mod">
          <ac:chgData name="Bernadett Neuhauser" userId="8a99c968-90eb-4b6f-8050-745bdbb96e8e" providerId="ADAL" clId="{17CCC50D-0D61-4DD3-BB6D-D9279D602090}" dt="2025-06-23T17:20:51.015" v="667" actId="478"/>
          <ac:picMkLst>
            <pc:docMk/>
            <pc:sldMk cId="2426861638" sldId="259"/>
            <ac:picMk id="14" creationId="{BE10A37F-DA52-899B-78C5-14F3F5A82A0C}"/>
          </ac:picMkLst>
        </pc:picChg>
        <pc:picChg chg="add mod">
          <ac:chgData name="Bernadett Neuhauser" userId="8a99c968-90eb-4b6f-8050-745bdbb96e8e" providerId="ADAL" clId="{17CCC50D-0D61-4DD3-BB6D-D9279D602090}" dt="2025-06-23T17:08:52.479" v="618" actId="1037"/>
          <ac:picMkLst>
            <pc:docMk/>
            <pc:sldMk cId="2426861638" sldId="259"/>
            <ac:picMk id="15" creationId="{6F74C22F-A021-2BD5-C03B-5C2F4524CBE5}"/>
          </ac:picMkLst>
        </pc:picChg>
        <pc:picChg chg="del mod">
          <ac:chgData name="Bernadett Neuhauser" userId="8a99c968-90eb-4b6f-8050-745bdbb96e8e" providerId="ADAL" clId="{17CCC50D-0D61-4DD3-BB6D-D9279D602090}" dt="2025-06-23T17:20:51.837" v="668" actId="478"/>
          <ac:picMkLst>
            <pc:docMk/>
            <pc:sldMk cId="2426861638" sldId="259"/>
            <ac:picMk id="16" creationId="{70026EB9-082E-93A0-7A6E-28E3C6C0B354}"/>
          </ac:picMkLst>
        </pc:picChg>
        <pc:picChg chg="del">
          <ac:chgData name="Bernadett Neuhauser" userId="8a99c968-90eb-4b6f-8050-745bdbb96e8e" providerId="ADAL" clId="{17CCC50D-0D61-4DD3-BB6D-D9279D602090}" dt="2025-06-23T18:10:30.977" v="1115" actId="478"/>
          <ac:picMkLst>
            <pc:docMk/>
            <pc:sldMk cId="2426861638" sldId="259"/>
            <ac:picMk id="18" creationId="{33AD1EFE-25A3-51CB-7DF1-72F22196441F}"/>
          </ac:picMkLst>
        </pc:picChg>
        <pc:picChg chg="del mod">
          <ac:chgData name="Bernadett Neuhauser" userId="8a99c968-90eb-4b6f-8050-745bdbb96e8e" providerId="ADAL" clId="{17CCC50D-0D61-4DD3-BB6D-D9279D602090}" dt="2025-06-23T17:26:09.952" v="704" actId="478"/>
          <ac:picMkLst>
            <pc:docMk/>
            <pc:sldMk cId="2426861638" sldId="259"/>
            <ac:picMk id="20" creationId="{54E60443-B53C-BC7D-158C-883906ABDC30}"/>
          </ac:picMkLst>
        </pc:picChg>
        <pc:picChg chg="add del mod">
          <ac:chgData name="Bernadett Neuhauser" userId="8a99c968-90eb-4b6f-8050-745bdbb96e8e" providerId="ADAL" clId="{17CCC50D-0D61-4DD3-BB6D-D9279D602090}" dt="2025-06-23T17:11:11.285" v="627" actId="478"/>
          <ac:picMkLst>
            <pc:docMk/>
            <pc:sldMk cId="2426861638" sldId="259"/>
            <ac:picMk id="21" creationId="{313C9BAD-8554-A18A-F206-3AF228170EF5}"/>
          </ac:picMkLst>
        </pc:picChg>
        <pc:picChg chg="del">
          <ac:chgData name="Bernadett Neuhauser" userId="8a99c968-90eb-4b6f-8050-745bdbb96e8e" providerId="ADAL" clId="{17CCC50D-0D61-4DD3-BB6D-D9279D602090}" dt="2025-06-23T18:10:30.378" v="1114" actId="478"/>
          <ac:picMkLst>
            <pc:docMk/>
            <pc:sldMk cId="2426861638" sldId="259"/>
            <ac:picMk id="22" creationId="{2170CC68-761D-5B38-7295-5E0B54DA4958}"/>
          </ac:picMkLst>
        </pc:picChg>
        <pc:picChg chg="add mod">
          <ac:chgData name="Bernadett Neuhauser" userId="8a99c968-90eb-4b6f-8050-745bdbb96e8e" providerId="ADAL" clId="{17CCC50D-0D61-4DD3-BB6D-D9279D602090}" dt="2025-06-23T17:26:15.001" v="721" actId="1035"/>
          <ac:picMkLst>
            <pc:docMk/>
            <pc:sldMk cId="2426861638" sldId="259"/>
            <ac:picMk id="24" creationId="{AA229139-ACD0-039A-3879-B992CCD44490}"/>
          </ac:picMkLst>
        </pc:picChg>
        <pc:picChg chg="add mod">
          <ac:chgData name="Bernadett Neuhauser" userId="8a99c968-90eb-4b6f-8050-745bdbb96e8e" providerId="ADAL" clId="{17CCC50D-0D61-4DD3-BB6D-D9279D602090}" dt="2025-06-23T17:26:15.001" v="721" actId="1035"/>
          <ac:picMkLst>
            <pc:docMk/>
            <pc:sldMk cId="2426861638" sldId="259"/>
            <ac:picMk id="26" creationId="{A60E707C-5386-EC93-A8BA-D886EB1639F5}"/>
          </ac:picMkLst>
        </pc:picChg>
        <pc:picChg chg="add mod">
          <ac:chgData name="Bernadett Neuhauser" userId="8a99c968-90eb-4b6f-8050-745bdbb96e8e" providerId="ADAL" clId="{17CCC50D-0D61-4DD3-BB6D-D9279D602090}" dt="2025-06-23T17:26:15.001" v="721" actId="1035"/>
          <ac:picMkLst>
            <pc:docMk/>
            <pc:sldMk cId="2426861638" sldId="259"/>
            <ac:picMk id="27" creationId="{5EF5B323-7D54-CB39-6DC5-53F43119FBB9}"/>
          </ac:picMkLst>
        </pc:picChg>
        <pc:picChg chg="add del mod">
          <ac:chgData name="Bernadett Neuhauser" userId="8a99c968-90eb-4b6f-8050-745bdbb96e8e" providerId="ADAL" clId="{17CCC50D-0D61-4DD3-BB6D-D9279D602090}" dt="2025-06-23T17:20:07.796" v="652" actId="478"/>
          <ac:picMkLst>
            <pc:docMk/>
            <pc:sldMk cId="2426861638" sldId="259"/>
            <ac:picMk id="29" creationId="{53750130-3809-C8F3-76C5-D4DB79D8D1BA}"/>
          </ac:picMkLst>
        </pc:picChg>
        <pc:picChg chg="add del mod">
          <ac:chgData name="Bernadett Neuhauser" userId="8a99c968-90eb-4b6f-8050-745bdbb96e8e" providerId="ADAL" clId="{17CCC50D-0D61-4DD3-BB6D-D9279D602090}" dt="2025-06-23T17:23:02.469" v="690" actId="478"/>
          <ac:picMkLst>
            <pc:docMk/>
            <pc:sldMk cId="2426861638" sldId="259"/>
            <ac:picMk id="31" creationId="{D8B1F4C0-ACDF-A924-9C62-2A8DB5107492}"/>
          </ac:picMkLst>
        </pc:picChg>
        <pc:picChg chg="add mod">
          <ac:chgData name="Bernadett Neuhauser" userId="8a99c968-90eb-4b6f-8050-745bdbb96e8e" providerId="ADAL" clId="{17CCC50D-0D61-4DD3-BB6D-D9279D602090}" dt="2025-06-23T17:26:15.001" v="721" actId="1035"/>
          <ac:picMkLst>
            <pc:docMk/>
            <pc:sldMk cId="2426861638" sldId="259"/>
            <ac:picMk id="33" creationId="{D688A158-A7A0-85B8-FD54-43705059D120}"/>
          </ac:picMkLst>
        </pc:picChg>
        <pc:picChg chg="add mod">
          <ac:chgData name="Bernadett Neuhauser" userId="8a99c968-90eb-4b6f-8050-745bdbb96e8e" providerId="ADAL" clId="{17CCC50D-0D61-4DD3-BB6D-D9279D602090}" dt="2025-06-23T17:26:15.001" v="721" actId="1035"/>
          <ac:picMkLst>
            <pc:docMk/>
            <pc:sldMk cId="2426861638" sldId="259"/>
            <ac:picMk id="35" creationId="{B350D291-D4A9-E4DD-195F-C544D9694967}"/>
          </ac:picMkLst>
        </pc:picChg>
        <pc:picChg chg="add mod">
          <ac:chgData name="Bernadett Neuhauser" userId="8a99c968-90eb-4b6f-8050-745bdbb96e8e" providerId="ADAL" clId="{17CCC50D-0D61-4DD3-BB6D-D9279D602090}" dt="2025-06-23T17:26:15.001" v="721" actId="1035"/>
          <ac:picMkLst>
            <pc:docMk/>
            <pc:sldMk cId="2426861638" sldId="259"/>
            <ac:picMk id="37" creationId="{FCF326F8-3DA0-87D1-31A3-A44EE2BF54F1}"/>
          </ac:picMkLst>
        </pc:picChg>
        <pc:picChg chg="add mod">
          <ac:chgData name="Bernadett Neuhauser" userId="8a99c968-90eb-4b6f-8050-745bdbb96e8e" providerId="ADAL" clId="{17CCC50D-0D61-4DD3-BB6D-D9279D602090}" dt="2025-06-23T17:25:52.170" v="699" actId="1076"/>
          <ac:picMkLst>
            <pc:docMk/>
            <pc:sldMk cId="2426861638" sldId="259"/>
            <ac:picMk id="39" creationId="{20E52DF3-830C-E105-8153-53CBA9D91867}"/>
          </ac:picMkLst>
        </pc:picChg>
      </pc:sldChg>
      <pc:sldChg chg="modSp new del mod">
        <pc:chgData name="Bernadett Neuhauser" userId="8a99c968-90eb-4b6f-8050-745bdbb96e8e" providerId="ADAL" clId="{17CCC50D-0D61-4DD3-BB6D-D9279D602090}" dt="2025-06-23T20:03:46.902" v="1903" actId="47"/>
        <pc:sldMkLst>
          <pc:docMk/>
          <pc:sldMk cId="1255206502" sldId="260"/>
        </pc:sldMkLst>
        <pc:spChg chg="mod">
          <ac:chgData name="Bernadett Neuhauser" userId="8a99c968-90eb-4b6f-8050-745bdbb96e8e" providerId="ADAL" clId="{17CCC50D-0D61-4DD3-BB6D-D9279D602090}" dt="2025-06-23T19:30:08.762" v="1250" actId="20577"/>
          <ac:spMkLst>
            <pc:docMk/>
            <pc:sldMk cId="1255206502" sldId="260"/>
            <ac:spMk id="2" creationId="{9F5B0F93-21FF-6B31-A0C7-4CCD362EA5A9}"/>
          </ac:spMkLst>
        </pc:spChg>
        <pc:spChg chg="mod">
          <ac:chgData name="Bernadett Neuhauser" userId="8a99c968-90eb-4b6f-8050-745bdbb96e8e" providerId="ADAL" clId="{17CCC50D-0D61-4DD3-BB6D-D9279D602090}" dt="2025-06-23T18:12:25.081" v="1166" actId="20577"/>
          <ac:spMkLst>
            <pc:docMk/>
            <pc:sldMk cId="1255206502" sldId="260"/>
            <ac:spMk id="3" creationId="{988667D3-C6FC-E877-74EA-33221507D937}"/>
          </ac:spMkLst>
        </pc:spChg>
      </pc:sldChg>
      <pc:sldChg chg="add del">
        <pc:chgData name="Bernadett Neuhauser" userId="8a99c968-90eb-4b6f-8050-745bdbb96e8e" providerId="ADAL" clId="{17CCC50D-0D61-4DD3-BB6D-D9279D602090}" dt="2025-06-23T17:26:58.749" v="739" actId="47"/>
        <pc:sldMkLst>
          <pc:docMk/>
          <pc:sldMk cId="3766898431" sldId="260"/>
        </pc:sldMkLst>
      </pc:sldChg>
      <pc:sldChg chg="modSp new del mod">
        <pc:chgData name="Bernadett Neuhauser" userId="8a99c968-90eb-4b6f-8050-745bdbb96e8e" providerId="ADAL" clId="{17CCC50D-0D61-4DD3-BB6D-D9279D602090}" dt="2025-06-23T17:28:32.903" v="828" actId="47"/>
        <pc:sldMkLst>
          <pc:docMk/>
          <pc:sldMk cId="1241940016" sldId="261"/>
        </pc:sldMkLst>
        <pc:spChg chg="mod">
          <ac:chgData name="Bernadett Neuhauser" userId="8a99c968-90eb-4b6f-8050-745bdbb96e8e" providerId="ADAL" clId="{17CCC50D-0D61-4DD3-BB6D-D9279D602090}" dt="2025-06-23T17:27:10.482" v="749" actId="20577"/>
          <ac:spMkLst>
            <pc:docMk/>
            <pc:sldMk cId="1241940016" sldId="261"/>
            <ac:spMk id="2" creationId="{223B2761-63D2-4F18-A7B1-7B85DA5FF9FC}"/>
          </ac:spMkLst>
        </pc:spChg>
      </pc:sldChg>
      <pc:sldChg chg="modSp new mod">
        <pc:chgData name="Bernadett Neuhauser" userId="8a99c968-90eb-4b6f-8050-745bdbb96e8e" providerId="ADAL" clId="{17CCC50D-0D61-4DD3-BB6D-D9279D602090}" dt="2025-06-23T20:06:22.961" v="2130" actId="20577"/>
        <pc:sldMkLst>
          <pc:docMk/>
          <pc:sldMk cId="2469430343" sldId="262"/>
        </pc:sldMkLst>
        <pc:spChg chg="mod">
          <ac:chgData name="Bernadett Neuhauser" userId="8a99c968-90eb-4b6f-8050-745bdbb96e8e" providerId="ADAL" clId="{17CCC50D-0D61-4DD3-BB6D-D9279D602090}" dt="2025-06-23T20:06:22.961" v="2130" actId="20577"/>
          <ac:spMkLst>
            <pc:docMk/>
            <pc:sldMk cId="2469430343" sldId="262"/>
            <ac:spMk id="2" creationId="{A4434877-CA88-EDC7-CE5C-CC87823290E4}"/>
          </ac:spMkLst>
        </pc:spChg>
      </pc:sldChg>
      <pc:sldChg chg="addSp delSp modSp new mod">
        <pc:chgData name="Bernadett Neuhauser" userId="8a99c968-90eb-4b6f-8050-745bdbb96e8e" providerId="ADAL" clId="{17CCC50D-0D61-4DD3-BB6D-D9279D602090}" dt="2025-06-23T20:43:59.617" v="2753" actId="1076"/>
        <pc:sldMkLst>
          <pc:docMk/>
          <pc:sldMk cId="1700887876" sldId="263"/>
        </pc:sldMkLst>
        <pc:spChg chg="mod">
          <ac:chgData name="Bernadett Neuhauser" userId="8a99c968-90eb-4b6f-8050-745bdbb96e8e" providerId="ADAL" clId="{17CCC50D-0D61-4DD3-BB6D-D9279D602090}" dt="2025-06-23T20:43:41.620" v="2748" actId="20577"/>
          <ac:spMkLst>
            <pc:docMk/>
            <pc:sldMk cId="1700887876" sldId="263"/>
            <ac:spMk id="2" creationId="{A461B1C8-92FC-2E10-5840-E860F2BBA871}"/>
          </ac:spMkLst>
        </pc:spChg>
        <pc:spChg chg="add del mod">
          <ac:chgData name="Bernadett Neuhauser" userId="8a99c968-90eb-4b6f-8050-745bdbb96e8e" providerId="ADAL" clId="{17CCC50D-0D61-4DD3-BB6D-D9279D602090}" dt="2025-06-23T20:25:48.569" v="2434" actId="6549"/>
          <ac:spMkLst>
            <pc:docMk/>
            <pc:sldMk cId="1700887876" sldId="263"/>
            <ac:spMk id="3" creationId="{47364270-EACD-652C-FE81-7CF7763EC27C}"/>
          </ac:spMkLst>
        </pc:spChg>
        <pc:spChg chg="add mod">
          <ac:chgData name="Bernadett Neuhauser" userId="8a99c968-90eb-4b6f-8050-745bdbb96e8e" providerId="ADAL" clId="{17CCC50D-0D61-4DD3-BB6D-D9279D602090}" dt="2025-06-23T17:41:41.254" v="971"/>
          <ac:spMkLst>
            <pc:docMk/>
            <pc:sldMk cId="1700887876" sldId="263"/>
            <ac:spMk id="4" creationId="{BE97A7E9-329A-9669-DD3F-F6E21B80E34F}"/>
          </ac:spMkLst>
        </pc:spChg>
        <pc:spChg chg="add del mod">
          <ac:chgData name="Bernadett Neuhauser" userId="8a99c968-90eb-4b6f-8050-745bdbb96e8e" providerId="ADAL" clId="{17CCC50D-0D61-4DD3-BB6D-D9279D602090}" dt="2025-06-23T17:55:26.120" v="1082" actId="478"/>
          <ac:spMkLst>
            <pc:docMk/>
            <pc:sldMk cId="1700887876" sldId="263"/>
            <ac:spMk id="7" creationId="{1A4E052F-D4F9-DCFE-E6FF-76CCE679BEF1}"/>
          </ac:spMkLst>
        </pc:spChg>
        <pc:picChg chg="add mod modCrop">
          <ac:chgData name="Bernadett Neuhauser" userId="8a99c968-90eb-4b6f-8050-745bdbb96e8e" providerId="ADAL" clId="{17CCC50D-0D61-4DD3-BB6D-D9279D602090}" dt="2025-06-23T20:43:59.617" v="2753" actId="1076"/>
          <ac:picMkLst>
            <pc:docMk/>
            <pc:sldMk cId="1700887876" sldId="263"/>
            <ac:picMk id="6" creationId="{CFA66132-A4ED-914D-FB9F-D06632C73B0F}"/>
          </ac:picMkLst>
        </pc:picChg>
        <pc:picChg chg="add del mod">
          <ac:chgData name="Bernadett Neuhauser" userId="8a99c968-90eb-4b6f-8050-745bdbb96e8e" providerId="ADAL" clId="{17CCC50D-0D61-4DD3-BB6D-D9279D602090}" dt="2025-06-23T17:55:20.372" v="1080" actId="478"/>
          <ac:picMkLst>
            <pc:docMk/>
            <pc:sldMk cId="1700887876" sldId="263"/>
            <ac:picMk id="9" creationId="{62F620E5-0E7D-83F1-3FDC-6C842111951D}"/>
          </ac:picMkLst>
        </pc:picChg>
        <pc:picChg chg="add del mod">
          <ac:chgData name="Bernadett Neuhauser" userId="8a99c968-90eb-4b6f-8050-745bdbb96e8e" providerId="ADAL" clId="{17CCC50D-0D61-4DD3-BB6D-D9279D602090}" dt="2025-06-23T17:55:21.208" v="1081" actId="478"/>
          <ac:picMkLst>
            <pc:docMk/>
            <pc:sldMk cId="1700887876" sldId="263"/>
            <ac:picMk id="11" creationId="{CB2E407B-E737-79ED-C612-B9996D77E365}"/>
          </ac:picMkLst>
        </pc:picChg>
      </pc:sldChg>
      <pc:sldChg chg="modSp new del mod">
        <pc:chgData name="Bernadett Neuhauser" userId="8a99c968-90eb-4b6f-8050-745bdbb96e8e" providerId="ADAL" clId="{17CCC50D-0D61-4DD3-BB6D-D9279D602090}" dt="2025-06-23T20:04:46.295" v="1928" actId="47"/>
        <pc:sldMkLst>
          <pc:docMk/>
          <pc:sldMk cId="1043011491" sldId="264"/>
        </pc:sldMkLst>
        <pc:spChg chg="mod">
          <ac:chgData name="Bernadett Neuhauser" userId="8a99c968-90eb-4b6f-8050-745bdbb96e8e" providerId="ADAL" clId="{17CCC50D-0D61-4DD3-BB6D-D9279D602090}" dt="2025-06-23T17:37:10.033" v="965" actId="20577"/>
          <ac:spMkLst>
            <pc:docMk/>
            <pc:sldMk cId="1043011491" sldId="264"/>
            <ac:spMk id="2" creationId="{305B6D7C-3DF3-D4DC-D6C4-3D7B8370422D}"/>
          </ac:spMkLst>
        </pc:spChg>
      </pc:sldChg>
      <pc:sldChg chg="new del">
        <pc:chgData name="Bernadett Neuhauser" userId="8a99c968-90eb-4b6f-8050-745bdbb96e8e" providerId="ADAL" clId="{17CCC50D-0D61-4DD3-BB6D-D9279D602090}" dt="2025-06-23T20:04:47.324" v="1929" actId="47"/>
        <pc:sldMkLst>
          <pc:docMk/>
          <pc:sldMk cId="2009941230" sldId="265"/>
        </pc:sldMkLst>
      </pc:sldChg>
      <pc:sldChg chg="modSp add mod">
        <pc:chgData name="Bernadett Neuhauser" userId="8a99c968-90eb-4b6f-8050-745bdbb96e8e" providerId="ADAL" clId="{17CCC50D-0D61-4DD3-BB6D-D9279D602090}" dt="2025-06-23T20:31:25.371" v="2600" actId="20577"/>
        <pc:sldMkLst>
          <pc:docMk/>
          <pc:sldMk cId="2705772814" sldId="266"/>
        </pc:sldMkLst>
        <pc:spChg chg="mod">
          <ac:chgData name="Bernadett Neuhauser" userId="8a99c968-90eb-4b6f-8050-745bdbb96e8e" providerId="ADAL" clId="{17CCC50D-0D61-4DD3-BB6D-D9279D602090}" dt="2025-06-23T20:31:25.371" v="2600" actId="20577"/>
          <ac:spMkLst>
            <pc:docMk/>
            <pc:sldMk cId="2705772814" sldId="266"/>
            <ac:spMk id="2" creationId="{CB8CA078-AC49-2FDD-3346-3F32CC53EF1C}"/>
          </ac:spMkLst>
        </pc:spChg>
      </pc:sldChg>
      <pc:sldChg chg="addSp delSp modSp new del mod">
        <pc:chgData name="Bernadett Neuhauser" userId="8a99c968-90eb-4b6f-8050-745bdbb96e8e" providerId="ADAL" clId="{17CCC50D-0D61-4DD3-BB6D-D9279D602090}" dt="2025-06-23T19:32:01.777" v="1254" actId="47"/>
        <pc:sldMkLst>
          <pc:docMk/>
          <pc:sldMk cId="3962141734" sldId="267"/>
        </pc:sldMkLst>
        <pc:spChg chg="mod">
          <ac:chgData name="Bernadett Neuhauser" userId="8a99c968-90eb-4b6f-8050-745bdbb96e8e" providerId="ADAL" clId="{17CCC50D-0D61-4DD3-BB6D-D9279D602090}" dt="2025-06-23T18:10:11.732" v="1113" actId="20577"/>
          <ac:spMkLst>
            <pc:docMk/>
            <pc:sldMk cId="3962141734" sldId="267"/>
            <ac:spMk id="2" creationId="{E7086471-62DF-4D81-A9A8-E84F5DDDBCA2}"/>
          </ac:spMkLst>
        </pc:spChg>
        <pc:spChg chg="del">
          <ac:chgData name="Bernadett Neuhauser" userId="8a99c968-90eb-4b6f-8050-745bdbb96e8e" providerId="ADAL" clId="{17CCC50D-0D61-4DD3-BB6D-D9279D602090}" dt="2025-06-23T18:08:24.776" v="1085" actId="931"/>
          <ac:spMkLst>
            <pc:docMk/>
            <pc:sldMk cId="3962141734" sldId="267"/>
            <ac:spMk id="3" creationId="{D27D4B26-BC62-039B-7F62-9AD149B63738}"/>
          </ac:spMkLst>
        </pc:spChg>
        <pc:spChg chg="add mod">
          <ac:chgData name="Bernadett Neuhauser" userId="8a99c968-90eb-4b6f-8050-745bdbb96e8e" providerId="ADAL" clId="{17CCC50D-0D61-4DD3-BB6D-D9279D602090}" dt="2025-06-23T19:13:59.527" v="1183" actId="208"/>
          <ac:spMkLst>
            <pc:docMk/>
            <pc:sldMk cId="3962141734" sldId="267"/>
            <ac:spMk id="6" creationId="{893DE7D0-3639-DFA5-2590-7D2BB87761F1}"/>
          </ac:spMkLst>
        </pc:spChg>
        <pc:picChg chg="add del mod">
          <ac:chgData name="Bernadett Neuhauser" userId="8a99c968-90eb-4b6f-8050-745bdbb96e8e" providerId="ADAL" clId="{17CCC50D-0D61-4DD3-BB6D-D9279D602090}" dt="2025-06-23T19:20:37.728" v="1192" actId="478"/>
          <ac:picMkLst>
            <pc:docMk/>
            <pc:sldMk cId="3962141734" sldId="267"/>
            <ac:picMk id="4" creationId="{F23D0099-76CD-F956-04B6-19794205E625}"/>
          </ac:picMkLst>
        </pc:picChg>
        <pc:picChg chg="add mod">
          <ac:chgData name="Bernadett Neuhauser" userId="8a99c968-90eb-4b6f-8050-745bdbb96e8e" providerId="ADAL" clId="{17CCC50D-0D61-4DD3-BB6D-D9279D602090}" dt="2025-06-23T18:08:31.140" v="1090" actId="1076"/>
          <ac:picMkLst>
            <pc:docMk/>
            <pc:sldMk cId="3962141734" sldId="267"/>
            <ac:picMk id="5" creationId="{B4B4E2B1-D580-B9E2-9DBE-FBA754FD5EC0}"/>
          </ac:picMkLst>
        </pc:picChg>
        <pc:picChg chg="del">
          <ac:chgData name="Bernadett Neuhauser" userId="8a99c968-90eb-4b6f-8050-745bdbb96e8e" providerId="ADAL" clId="{17CCC50D-0D61-4DD3-BB6D-D9279D602090}" dt="2025-06-23T18:08:51.576" v="1093" actId="478"/>
          <ac:picMkLst>
            <pc:docMk/>
            <pc:sldMk cId="3962141734" sldId="267"/>
            <ac:picMk id="6" creationId="{F24EB420-CE5D-F0A9-590B-C0177B014230}"/>
          </ac:picMkLst>
        </pc:picChg>
        <pc:picChg chg="mod">
          <ac:chgData name="Bernadett Neuhauser" userId="8a99c968-90eb-4b6f-8050-745bdbb96e8e" providerId="ADAL" clId="{17CCC50D-0D61-4DD3-BB6D-D9279D602090}" dt="2025-06-23T18:08:54.818" v="1094" actId="1076"/>
          <ac:picMkLst>
            <pc:docMk/>
            <pc:sldMk cId="3962141734" sldId="267"/>
            <ac:picMk id="7" creationId="{E9D90A8B-78A7-F69B-3155-DF891FA40993}"/>
          </ac:picMkLst>
        </pc:picChg>
        <pc:picChg chg="add mod">
          <ac:chgData name="Bernadett Neuhauser" userId="8a99c968-90eb-4b6f-8050-745bdbb96e8e" providerId="ADAL" clId="{17CCC50D-0D61-4DD3-BB6D-D9279D602090}" dt="2025-06-23T18:09:28.011" v="1103" actId="1076"/>
          <ac:picMkLst>
            <pc:docMk/>
            <pc:sldMk cId="3962141734" sldId="267"/>
            <ac:picMk id="8" creationId="{7F496B33-9A2F-124C-1FDD-D46423015F8B}"/>
          </ac:picMkLst>
        </pc:picChg>
        <pc:picChg chg="add mod">
          <ac:chgData name="Bernadett Neuhauser" userId="8a99c968-90eb-4b6f-8050-745bdbb96e8e" providerId="ADAL" clId="{17CCC50D-0D61-4DD3-BB6D-D9279D602090}" dt="2025-06-23T18:09:08.272" v="1097" actId="1076"/>
          <ac:picMkLst>
            <pc:docMk/>
            <pc:sldMk cId="3962141734" sldId="267"/>
            <ac:picMk id="9" creationId="{899DEFEB-D5F5-8883-DEF3-5D9DC5AEA41E}"/>
          </ac:picMkLst>
        </pc:picChg>
        <pc:picChg chg="add mod">
          <ac:chgData name="Bernadett Neuhauser" userId="8a99c968-90eb-4b6f-8050-745bdbb96e8e" providerId="ADAL" clId="{17CCC50D-0D61-4DD3-BB6D-D9279D602090}" dt="2025-06-23T18:09:04.728" v="1096" actId="1076"/>
          <ac:picMkLst>
            <pc:docMk/>
            <pc:sldMk cId="3962141734" sldId="267"/>
            <ac:picMk id="10" creationId="{4191F2A6-C43B-F6B9-47D0-B2C6050F3111}"/>
          </ac:picMkLst>
        </pc:picChg>
        <pc:picChg chg="add mod">
          <ac:chgData name="Bernadett Neuhauser" userId="8a99c968-90eb-4b6f-8050-745bdbb96e8e" providerId="ADAL" clId="{17CCC50D-0D61-4DD3-BB6D-D9279D602090}" dt="2025-06-23T18:09:04.728" v="1096" actId="1076"/>
          <ac:picMkLst>
            <pc:docMk/>
            <pc:sldMk cId="3962141734" sldId="267"/>
            <ac:picMk id="11" creationId="{741696D9-2D00-1A60-FA92-9C91165EF22C}"/>
          </ac:picMkLst>
        </pc:picChg>
        <pc:picChg chg="mod">
          <ac:chgData name="Bernadett Neuhauser" userId="8a99c968-90eb-4b6f-8050-745bdbb96e8e" providerId="ADAL" clId="{17CCC50D-0D61-4DD3-BB6D-D9279D602090}" dt="2025-06-23T18:09:04.728" v="1096" actId="1076"/>
          <ac:picMkLst>
            <pc:docMk/>
            <pc:sldMk cId="3962141734" sldId="267"/>
            <ac:picMk id="12" creationId="{3D4E7E40-0E17-6EB7-303E-5AEBF4A5FD87}"/>
          </ac:picMkLst>
        </pc:picChg>
        <pc:picChg chg="add mod">
          <ac:chgData name="Bernadett Neuhauser" userId="8a99c968-90eb-4b6f-8050-745bdbb96e8e" providerId="ADAL" clId="{17CCC50D-0D61-4DD3-BB6D-D9279D602090}" dt="2025-06-23T18:09:04.728" v="1096" actId="1076"/>
          <ac:picMkLst>
            <pc:docMk/>
            <pc:sldMk cId="3962141734" sldId="267"/>
            <ac:picMk id="13" creationId="{D8BA82A7-55AF-F585-4F29-23236F8A6BDE}"/>
          </ac:picMkLst>
        </pc:picChg>
        <pc:picChg chg="del mod">
          <ac:chgData name="Bernadett Neuhauser" userId="8a99c968-90eb-4b6f-8050-745bdbb96e8e" providerId="ADAL" clId="{17CCC50D-0D61-4DD3-BB6D-D9279D602090}" dt="2025-06-23T18:09:30.363" v="1104" actId="478"/>
          <ac:picMkLst>
            <pc:docMk/>
            <pc:sldMk cId="3962141734" sldId="267"/>
            <ac:picMk id="14" creationId="{43C4CA49-AD12-4932-F665-04EAE42C9D95}"/>
          </ac:picMkLst>
        </pc:picChg>
        <pc:picChg chg="add del">
          <ac:chgData name="Bernadett Neuhauser" userId="8a99c968-90eb-4b6f-8050-745bdbb96e8e" providerId="ADAL" clId="{17CCC50D-0D61-4DD3-BB6D-D9279D602090}" dt="2025-06-23T19:15:21.379" v="1187" actId="478"/>
          <ac:picMkLst>
            <pc:docMk/>
            <pc:sldMk cId="3962141734" sldId="267"/>
            <ac:picMk id="15" creationId="{CB34B199-866D-ED96-5624-45CCADC0FA7E}"/>
          </ac:picMkLst>
        </pc:picChg>
        <pc:picChg chg="add del mod">
          <ac:chgData name="Bernadett Neuhauser" userId="8a99c968-90eb-4b6f-8050-745bdbb96e8e" providerId="ADAL" clId="{17CCC50D-0D61-4DD3-BB6D-D9279D602090}" dt="2025-06-23T18:09:13.807" v="1099" actId="478"/>
          <ac:picMkLst>
            <pc:docMk/>
            <pc:sldMk cId="3962141734" sldId="267"/>
            <ac:picMk id="15" creationId="{EC8BF0C3-7293-083E-3FB2-C7944ABC04BC}"/>
          </ac:picMkLst>
        </pc:picChg>
        <pc:picChg chg="add del mod">
          <ac:chgData name="Bernadett Neuhauser" userId="8a99c968-90eb-4b6f-8050-745bdbb96e8e" providerId="ADAL" clId="{17CCC50D-0D61-4DD3-BB6D-D9279D602090}" dt="2025-06-23T18:09:14.832" v="1100" actId="478"/>
          <ac:picMkLst>
            <pc:docMk/>
            <pc:sldMk cId="3962141734" sldId="267"/>
            <ac:picMk id="16" creationId="{8F56CB1A-638F-EF64-16C4-AA8174E50CBF}"/>
          </ac:picMkLst>
        </pc:picChg>
        <pc:picChg chg="add del mod">
          <ac:chgData name="Bernadett Neuhauser" userId="8a99c968-90eb-4b6f-8050-745bdbb96e8e" providerId="ADAL" clId="{17CCC50D-0D61-4DD3-BB6D-D9279D602090}" dt="2025-06-23T19:20:39.201" v="1193" actId="478"/>
          <ac:picMkLst>
            <pc:docMk/>
            <pc:sldMk cId="3962141734" sldId="267"/>
            <ac:picMk id="17" creationId="{834329E5-4F56-7373-8744-44FF3EF909E6}"/>
          </ac:picMkLst>
        </pc:picChg>
        <pc:picChg chg="add del mod">
          <ac:chgData name="Bernadett Neuhauser" userId="8a99c968-90eb-4b6f-8050-745bdbb96e8e" providerId="ADAL" clId="{17CCC50D-0D61-4DD3-BB6D-D9279D602090}" dt="2025-06-23T18:09:32.929" v="1105" actId="478"/>
          <ac:picMkLst>
            <pc:docMk/>
            <pc:sldMk cId="3962141734" sldId="267"/>
            <ac:picMk id="17" creationId="{A45776F2-7E75-52C6-F778-C8D66083C21C}"/>
          </ac:picMkLst>
        </pc:picChg>
        <pc:picChg chg="mod">
          <ac:chgData name="Bernadett Neuhauser" userId="8a99c968-90eb-4b6f-8050-745bdbb96e8e" providerId="ADAL" clId="{17CCC50D-0D61-4DD3-BB6D-D9279D602090}" dt="2025-06-23T18:09:18.455" v="1101" actId="1076"/>
          <ac:picMkLst>
            <pc:docMk/>
            <pc:sldMk cId="3962141734" sldId="267"/>
            <ac:picMk id="18" creationId="{769DBFC2-1B88-8123-A79B-DC8EF672E0D9}"/>
          </ac:picMkLst>
        </pc:picChg>
        <pc:picChg chg="add mod">
          <ac:chgData name="Bernadett Neuhauser" userId="8a99c968-90eb-4b6f-8050-745bdbb96e8e" providerId="ADAL" clId="{17CCC50D-0D61-4DD3-BB6D-D9279D602090}" dt="2025-06-23T18:09:21.914" v="1102" actId="1076"/>
          <ac:picMkLst>
            <pc:docMk/>
            <pc:sldMk cId="3962141734" sldId="267"/>
            <ac:picMk id="19" creationId="{A8BACEE0-491A-E881-B8FA-9FB2F1574F64}"/>
          </ac:picMkLst>
        </pc:picChg>
        <pc:picChg chg="add mod">
          <ac:chgData name="Bernadett Neuhauser" userId="8a99c968-90eb-4b6f-8050-745bdbb96e8e" providerId="ADAL" clId="{17CCC50D-0D61-4DD3-BB6D-D9279D602090}" dt="2025-06-23T18:09:11.994" v="1098" actId="1076"/>
          <ac:picMkLst>
            <pc:docMk/>
            <pc:sldMk cId="3962141734" sldId="267"/>
            <ac:picMk id="20" creationId="{4FF3DF2C-69D3-B468-81B3-8FE3A9FAF880}"/>
          </ac:picMkLst>
        </pc:picChg>
      </pc:sldChg>
      <pc:sldChg chg="addSp delSp modSp add mod">
        <pc:chgData name="Bernadett Neuhauser" userId="8a99c968-90eb-4b6f-8050-745bdbb96e8e" providerId="ADAL" clId="{17CCC50D-0D61-4DD3-BB6D-D9279D602090}" dt="2025-06-23T20:03:35.516" v="1902" actId="572"/>
        <pc:sldMkLst>
          <pc:docMk/>
          <pc:sldMk cId="3114178569" sldId="268"/>
        </pc:sldMkLst>
        <pc:spChg chg="mod">
          <ac:chgData name="Bernadett Neuhauser" userId="8a99c968-90eb-4b6f-8050-745bdbb96e8e" providerId="ADAL" clId="{17CCC50D-0D61-4DD3-BB6D-D9279D602090}" dt="2025-06-23T19:40:19.893" v="1612" actId="20577"/>
          <ac:spMkLst>
            <pc:docMk/>
            <pc:sldMk cId="3114178569" sldId="268"/>
            <ac:spMk id="2" creationId="{54E550D7-B249-9640-6D1B-38FF2798A4A2}"/>
          </ac:spMkLst>
        </pc:spChg>
        <pc:spChg chg="del mod">
          <ac:chgData name="Bernadett Neuhauser" userId="8a99c968-90eb-4b6f-8050-745bdbb96e8e" providerId="ADAL" clId="{17CCC50D-0D61-4DD3-BB6D-D9279D602090}" dt="2025-06-23T19:33:19.443" v="1255" actId="3680"/>
          <ac:spMkLst>
            <pc:docMk/>
            <pc:sldMk cId="3114178569" sldId="268"/>
            <ac:spMk id="3" creationId="{B695CDBA-BEB0-AE01-9504-238A15AD3B90}"/>
          </ac:spMkLst>
        </pc:spChg>
        <pc:graphicFrameChg chg="add mod ord modGraphic">
          <ac:chgData name="Bernadett Neuhauser" userId="8a99c968-90eb-4b6f-8050-745bdbb96e8e" providerId="ADAL" clId="{17CCC50D-0D61-4DD3-BB6D-D9279D602090}" dt="2025-06-23T20:03:35.516" v="1902" actId="572"/>
          <ac:graphicFrameMkLst>
            <pc:docMk/>
            <pc:sldMk cId="3114178569" sldId="268"/>
            <ac:graphicFrameMk id="4" creationId="{1EFEB758-BD91-3D0B-082C-879A85CD778C}"/>
          </ac:graphicFrameMkLst>
        </pc:graphicFrameChg>
      </pc:sldChg>
      <pc:sldChg chg="addSp delSp modSp add mod">
        <pc:chgData name="Bernadett Neuhauser" userId="8a99c968-90eb-4b6f-8050-745bdbb96e8e" providerId="ADAL" clId="{17CCC50D-0D61-4DD3-BB6D-D9279D602090}" dt="2025-06-23T19:28:56.476" v="1249" actId="1076"/>
        <pc:sldMkLst>
          <pc:docMk/>
          <pc:sldMk cId="2584349415" sldId="269"/>
        </pc:sldMkLst>
        <pc:spChg chg="add del mod">
          <ac:chgData name="Bernadett Neuhauser" userId="8a99c968-90eb-4b6f-8050-745bdbb96e8e" providerId="ADAL" clId="{17CCC50D-0D61-4DD3-BB6D-D9279D602090}" dt="2025-06-23T19:24:28.106" v="1197" actId="478"/>
          <ac:spMkLst>
            <pc:docMk/>
            <pc:sldMk cId="2584349415" sldId="269"/>
            <ac:spMk id="4" creationId="{A5B195E0-E2FB-1853-2B4B-4526E7C337F4}"/>
          </ac:spMkLst>
        </pc:spChg>
        <pc:spChg chg="del">
          <ac:chgData name="Bernadett Neuhauser" userId="8a99c968-90eb-4b6f-8050-745bdbb96e8e" providerId="ADAL" clId="{17CCC50D-0D61-4DD3-BB6D-D9279D602090}" dt="2025-06-23T19:24:23.720" v="1195" actId="478"/>
          <ac:spMkLst>
            <pc:docMk/>
            <pc:sldMk cId="2584349415" sldId="269"/>
            <ac:spMk id="6" creationId="{67DBD7A5-5EE2-7F76-24FA-FB631E23FF47}"/>
          </ac:spMkLst>
        </pc:spChg>
        <pc:picChg chg="del">
          <ac:chgData name="Bernadett Neuhauser" userId="8a99c968-90eb-4b6f-8050-745bdbb96e8e" providerId="ADAL" clId="{17CCC50D-0D61-4DD3-BB6D-D9279D602090}" dt="2025-06-23T19:24:24.808" v="1196" actId="478"/>
          <ac:picMkLst>
            <pc:docMk/>
            <pc:sldMk cId="2584349415" sldId="269"/>
            <ac:picMk id="5" creationId="{8C076554-6FC8-E74F-364C-F77831F4AFF0}"/>
          </ac:picMkLst>
        </pc:picChg>
        <pc:picChg chg="mod">
          <ac:chgData name="Bernadett Neuhauser" userId="8a99c968-90eb-4b6f-8050-745bdbb96e8e" providerId="ADAL" clId="{17CCC50D-0D61-4DD3-BB6D-D9279D602090}" dt="2025-06-23T19:28:43.527" v="1244" actId="1076"/>
          <ac:picMkLst>
            <pc:docMk/>
            <pc:sldMk cId="2584349415" sldId="269"/>
            <ac:picMk id="7" creationId="{85A7070D-29D3-BD16-6D50-F5C26FF7F4E2}"/>
          </ac:picMkLst>
        </pc:picChg>
        <pc:picChg chg="mod">
          <ac:chgData name="Bernadett Neuhauser" userId="8a99c968-90eb-4b6f-8050-745bdbb96e8e" providerId="ADAL" clId="{17CCC50D-0D61-4DD3-BB6D-D9279D602090}" dt="2025-06-23T19:28:34.802" v="1242" actId="1076"/>
          <ac:picMkLst>
            <pc:docMk/>
            <pc:sldMk cId="2584349415" sldId="269"/>
            <ac:picMk id="8" creationId="{4BF9A20A-80B6-63C6-DF8C-BFA964238ADD}"/>
          </ac:picMkLst>
        </pc:picChg>
        <pc:picChg chg="mod">
          <ac:chgData name="Bernadett Neuhauser" userId="8a99c968-90eb-4b6f-8050-745bdbb96e8e" providerId="ADAL" clId="{17CCC50D-0D61-4DD3-BB6D-D9279D602090}" dt="2025-06-23T19:27:14.255" v="1214" actId="1076"/>
          <ac:picMkLst>
            <pc:docMk/>
            <pc:sldMk cId="2584349415" sldId="269"/>
            <ac:picMk id="9" creationId="{0A539ABA-4A63-FF62-533C-B930E963E12B}"/>
          </ac:picMkLst>
        </pc:picChg>
        <pc:picChg chg="mod">
          <ac:chgData name="Bernadett Neuhauser" userId="8a99c968-90eb-4b6f-8050-745bdbb96e8e" providerId="ADAL" clId="{17CCC50D-0D61-4DD3-BB6D-D9279D602090}" dt="2025-06-23T19:27:53.999" v="1229" actId="1076"/>
          <ac:picMkLst>
            <pc:docMk/>
            <pc:sldMk cId="2584349415" sldId="269"/>
            <ac:picMk id="10" creationId="{05B9FBE1-EC63-D1D1-EE29-FD8B18A4EB49}"/>
          </ac:picMkLst>
        </pc:picChg>
        <pc:picChg chg="mod">
          <ac:chgData name="Bernadett Neuhauser" userId="8a99c968-90eb-4b6f-8050-745bdbb96e8e" providerId="ADAL" clId="{17CCC50D-0D61-4DD3-BB6D-D9279D602090}" dt="2025-06-23T19:28:03.394" v="1233" actId="1076"/>
          <ac:picMkLst>
            <pc:docMk/>
            <pc:sldMk cId="2584349415" sldId="269"/>
            <ac:picMk id="11" creationId="{841512FE-A00F-C065-99EA-2273AC421705}"/>
          </ac:picMkLst>
        </pc:picChg>
        <pc:picChg chg="mod">
          <ac:chgData name="Bernadett Neuhauser" userId="8a99c968-90eb-4b6f-8050-745bdbb96e8e" providerId="ADAL" clId="{17CCC50D-0D61-4DD3-BB6D-D9279D602090}" dt="2025-06-23T19:28:06.460" v="1234" actId="1076"/>
          <ac:picMkLst>
            <pc:docMk/>
            <pc:sldMk cId="2584349415" sldId="269"/>
            <ac:picMk id="12" creationId="{9E310B19-697A-B9A8-D9EE-7B6A8DC8246E}"/>
          </ac:picMkLst>
        </pc:picChg>
        <pc:picChg chg="mod">
          <ac:chgData name="Bernadett Neuhauser" userId="8a99c968-90eb-4b6f-8050-745bdbb96e8e" providerId="ADAL" clId="{17CCC50D-0D61-4DD3-BB6D-D9279D602090}" dt="2025-06-23T19:28:21.665" v="1239" actId="208"/>
          <ac:picMkLst>
            <pc:docMk/>
            <pc:sldMk cId="2584349415" sldId="269"/>
            <ac:picMk id="13" creationId="{A3FFD61F-B04B-4116-E3D6-FA54900F5734}"/>
          </ac:picMkLst>
        </pc:picChg>
        <pc:picChg chg="add del mod">
          <ac:chgData name="Bernadett Neuhauser" userId="8a99c968-90eb-4b6f-8050-745bdbb96e8e" providerId="ADAL" clId="{17CCC50D-0D61-4DD3-BB6D-D9279D602090}" dt="2025-06-23T19:26:03.990" v="1204" actId="478"/>
          <ac:picMkLst>
            <pc:docMk/>
            <pc:sldMk cId="2584349415" sldId="269"/>
            <ac:picMk id="15" creationId="{72C5531D-82A5-ACA7-2BFB-E069C964E635}"/>
          </ac:picMkLst>
        </pc:picChg>
        <pc:picChg chg="add mod">
          <ac:chgData name="Bernadett Neuhauser" userId="8a99c968-90eb-4b6f-8050-745bdbb96e8e" providerId="ADAL" clId="{17CCC50D-0D61-4DD3-BB6D-D9279D602090}" dt="2025-06-23T19:27:58.279" v="1232" actId="1076"/>
          <ac:picMkLst>
            <pc:docMk/>
            <pc:sldMk cId="2584349415" sldId="269"/>
            <ac:picMk id="17" creationId="{710F935E-6F3C-3504-891F-7548E0EB562B}"/>
          </ac:picMkLst>
        </pc:picChg>
        <pc:picChg chg="mod">
          <ac:chgData name="Bernadett Neuhauser" userId="8a99c968-90eb-4b6f-8050-745bdbb96e8e" providerId="ADAL" clId="{17CCC50D-0D61-4DD3-BB6D-D9279D602090}" dt="2025-06-23T19:28:48.564" v="1245" actId="1076"/>
          <ac:picMkLst>
            <pc:docMk/>
            <pc:sldMk cId="2584349415" sldId="269"/>
            <ac:picMk id="18" creationId="{2F3E839D-453D-0CEC-49DE-7290C8EE858C}"/>
          </ac:picMkLst>
        </pc:picChg>
        <pc:picChg chg="mod">
          <ac:chgData name="Bernadett Neuhauser" userId="8a99c968-90eb-4b6f-8050-745bdbb96e8e" providerId="ADAL" clId="{17CCC50D-0D61-4DD3-BB6D-D9279D602090}" dt="2025-06-23T19:28:51.726" v="1246" actId="1076"/>
          <ac:picMkLst>
            <pc:docMk/>
            <pc:sldMk cId="2584349415" sldId="269"/>
            <ac:picMk id="19" creationId="{CED8C44A-C06B-99FC-F270-8B3E0F02225A}"/>
          </ac:picMkLst>
        </pc:picChg>
        <pc:picChg chg="mod">
          <ac:chgData name="Bernadett Neuhauser" userId="8a99c968-90eb-4b6f-8050-745bdbb96e8e" providerId="ADAL" clId="{17CCC50D-0D61-4DD3-BB6D-D9279D602090}" dt="2025-06-23T19:28:56.476" v="1249" actId="1076"/>
          <ac:picMkLst>
            <pc:docMk/>
            <pc:sldMk cId="2584349415" sldId="269"/>
            <ac:picMk id="20" creationId="{B8FAC278-5651-E5E3-6F1C-703B2352CC88}"/>
          </ac:picMkLst>
        </pc:picChg>
      </pc:sldChg>
      <pc:sldChg chg="addSp modSp new mod">
        <pc:chgData name="Bernadett Neuhauser" userId="8a99c968-90eb-4b6f-8050-745bdbb96e8e" providerId="ADAL" clId="{17CCC50D-0D61-4DD3-BB6D-D9279D602090}" dt="2025-06-23T20:25:01.932" v="2428" actId="1076"/>
        <pc:sldMkLst>
          <pc:docMk/>
          <pc:sldMk cId="4143916508" sldId="270"/>
        </pc:sldMkLst>
        <pc:spChg chg="mod">
          <ac:chgData name="Bernadett Neuhauser" userId="8a99c968-90eb-4b6f-8050-745bdbb96e8e" providerId="ADAL" clId="{17CCC50D-0D61-4DD3-BB6D-D9279D602090}" dt="2025-06-23T20:07:20.824" v="2152" actId="20577"/>
          <ac:spMkLst>
            <pc:docMk/>
            <pc:sldMk cId="4143916508" sldId="270"/>
            <ac:spMk id="2" creationId="{E2DB0BC9-5843-38F4-BD25-70633947A10D}"/>
          </ac:spMkLst>
        </pc:spChg>
        <pc:spChg chg="mod">
          <ac:chgData name="Bernadett Neuhauser" userId="8a99c968-90eb-4b6f-8050-745bdbb96e8e" providerId="ADAL" clId="{17CCC50D-0D61-4DD3-BB6D-D9279D602090}" dt="2025-06-23T20:25:01.932" v="2428" actId="1076"/>
          <ac:spMkLst>
            <pc:docMk/>
            <pc:sldMk cId="4143916508" sldId="270"/>
            <ac:spMk id="3" creationId="{B104AA1C-8EC2-6E7E-8018-46EB0D5578B0}"/>
          </ac:spMkLst>
        </pc:spChg>
        <pc:spChg chg="add mod">
          <ac:chgData name="Bernadett Neuhauser" userId="8a99c968-90eb-4b6f-8050-745bdbb96e8e" providerId="ADAL" clId="{17CCC50D-0D61-4DD3-BB6D-D9279D602090}" dt="2025-06-23T20:17:53.055" v="2227" actId="2085"/>
          <ac:spMkLst>
            <pc:docMk/>
            <pc:sldMk cId="4143916508" sldId="270"/>
            <ac:spMk id="4" creationId="{3012597B-65AF-5FB2-C155-F1763FF7186C}"/>
          </ac:spMkLst>
        </pc:spChg>
        <pc:spChg chg="add mod">
          <ac:chgData name="Bernadett Neuhauser" userId="8a99c968-90eb-4b6f-8050-745bdbb96e8e" providerId="ADAL" clId="{17CCC50D-0D61-4DD3-BB6D-D9279D602090}" dt="2025-06-23T20:18:33.234" v="2230" actId="1076"/>
          <ac:spMkLst>
            <pc:docMk/>
            <pc:sldMk cId="4143916508" sldId="270"/>
            <ac:spMk id="5" creationId="{A23B7573-E0F0-ED75-76A8-F5D260CF40D4}"/>
          </ac:spMkLst>
        </pc:spChg>
        <pc:spChg chg="add mod">
          <ac:chgData name="Bernadett Neuhauser" userId="8a99c968-90eb-4b6f-8050-745bdbb96e8e" providerId="ADAL" clId="{17CCC50D-0D61-4DD3-BB6D-D9279D602090}" dt="2025-06-23T20:18:37.495" v="2231" actId="1076"/>
          <ac:spMkLst>
            <pc:docMk/>
            <pc:sldMk cId="4143916508" sldId="270"/>
            <ac:spMk id="9" creationId="{1120A990-82DA-E58D-428F-C7EDC155007C}"/>
          </ac:spMkLst>
        </pc:spChg>
        <pc:spChg chg="add mod">
          <ac:chgData name="Bernadett Neuhauser" userId="8a99c968-90eb-4b6f-8050-745bdbb96e8e" providerId="ADAL" clId="{17CCC50D-0D61-4DD3-BB6D-D9279D602090}" dt="2025-06-23T20:17:28.351" v="2223" actId="1076"/>
          <ac:spMkLst>
            <pc:docMk/>
            <pc:sldMk cId="4143916508" sldId="270"/>
            <ac:spMk id="10" creationId="{EF33C313-E971-A37B-C8BA-53340D470F95}"/>
          </ac:spMkLst>
        </pc:spChg>
        <pc:cxnChg chg="add mod">
          <ac:chgData name="Bernadett Neuhauser" userId="8a99c968-90eb-4b6f-8050-745bdbb96e8e" providerId="ADAL" clId="{17CCC50D-0D61-4DD3-BB6D-D9279D602090}" dt="2025-06-23T20:18:30.452" v="2229" actId="14100"/>
          <ac:cxnSpMkLst>
            <pc:docMk/>
            <pc:sldMk cId="4143916508" sldId="270"/>
            <ac:cxnSpMk id="7" creationId="{EA3907D2-CB51-4C3E-E885-6B7EBBBC010D}"/>
          </ac:cxnSpMkLst>
        </pc:cxnChg>
      </pc:sldChg>
      <pc:sldChg chg="addSp delSp modSp add mod">
        <pc:chgData name="Bernadett Neuhauser" userId="8a99c968-90eb-4b6f-8050-745bdbb96e8e" providerId="ADAL" clId="{17CCC50D-0D61-4DD3-BB6D-D9279D602090}" dt="2025-06-23T20:31:06.058" v="2598" actId="1076"/>
        <pc:sldMkLst>
          <pc:docMk/>
          <pc:sldMk cId="2531335700" sldId="271"/>
        </pc:sldMkLst>
        <pc:spChg chg="del mod">
          <ac:chgData name="Bernadett Neuhauser" userId="8a99c968-90eb-4b6f-8050-745bdbb96e8e" providerId="ADAL" clId="{17CCC50D-0D61-4DD3-BB6D-D9279D602090}" dt="2025-06-23T20:30:36.458" v="2582" actId="478"/>
          <ac:spMkLst>
            <pc:docMk/>
            <pc:sldMk cId="2531335700" sldId="271"/>
            <ac:spMk id="3" creationId="{9EB308A2-FB59-5A56-2375-B25F6EB7E8A7}"/>
          </ac:spMkLst>
        </pc:spChg>
        <pc:spChg chg="add del mod">
          <ac:chgData name="Bernadett Neuhauser" userId="8a99c968-90eb-4b6f-8050-745bdbb96e8e" providerId="ADAL" clId="{17CCC50D-0D61-4DD3-BB6D-D9279D602090}" dt="2025-06-23T20:30:39.002" v="2583" actId="478"/>
          <ac:spMkLst>
            <pc:docMk/>
            <pc:sldMk cId="2531335700" sldId="271"/>
            <ac:spMk id="6" creationId="{923778D8-9B74-8C1A-85F1-E6F368C5838E}"/>
          </ac:spMkLst>
        </pc:spChg>
        <pc:graphicFrameChg chg="add mod modGraphic">
          <ac:chgData name="Bernadett Neuhauser" userId="8a99c968-90eb-4b6f-8050-745bdbb96e8e" providerId="ADAL" clId="{17CCC50D-0D61-4DD3-BB6D-D9279D602090}" dt="2025-06-23T20:31:06.058" v="2598" actId="1076"/>
          <ac:graphicFrameMkLst>
            <pc:docMk/>
            <pc:sldMk cId="2531335700" sldId="271"/>
            <ac:graphicFrameMk id="4" creationId="{FAC52345-A0F5-B200-EA51-E9C9FE73C768}"/>
          </ac:graphicFrameMkLst>
        </pc:graphicFrameChg>
      </pc:sldChg>
      <pc:sldMasterChg chg="modSp modSldLayout">
        <pc:chgData name="Bernadett Neuhauser" userId="8a99c968-90eb-4b6f-8050-745bdbb96e8e" providerId="ADAL" clId="{17CCC50D-0D61-4DD3-BB6D-D9279D602090}" dt="2025-06-23T20:23:52.465" v="2418" actId="1076"/>
        <pc:sldMasterMkLst>
          <pc:docMk/>
          <pc:sldMasterMk cId="1406033773" sldId="2147483648"/>
        </pc:sldMasterMkLst>
        <pc:spChg chg="mod">
          <ac:chgData name="Bernadett Neuhauser" userId="8a99c968-90eb-4b6f-8050-745bdbb96e8e" providerId="ADAL" clId="{17CCC50D-0D61-4DD3-BB6D-D9279D602090}" dt="2025-06-23T19:31:10.794" v="1252" actId="16037"/>
          <ac:spMkLst>
            <pc:docMk/>
            <pc:sldMasterMk cId="1406033773" sldId="2147483648"/>
            <ac:spMk id="2" creationId="{40A10B86-067F-8978-A512-002A8BE42C9B}"/>
          </ac:spMkLst>
        </pc:spChg>
        <pc:sldLayoutChg chg="modSp mod">
          <pc:chgData name="Bernadett Neuhauser" userId="8a99c968-90eb-4b6f-8050-745bdbb96e8e" providerId="ADAL" clId="{17CCC50D-0D61-4DD3-BB6D-D9279D602090}" dt="2025-06-23T20:23:52.465" v="2418" actId="1076"/>
          <pc:sldLayoutMkLst>
            <pc:docMk/>
            <pc:sldMasterMk cId="1406033773" sldId="2147483648"/>
            <pc:sldLayoutMk cId="376297708" sldId="2147483650"/>
          </pc:sldLayoutMkLst>
          <pc:spChg chg="mod">
            <ac:chgData name="Bernadett Neuhauser" userId="8a99c968-90eb-4b6f-8050-745bdbb96e8e" providerId="ADAL" clId="{17CCC50D-0D61-4DD3-BB6D-D9279D602090}" dt="2025-06-23T20:23:52.465" v="2418" actId="1076"/>
            <ac:spMkLst>
              <pc:docMk/>
              <pc:sldMasterMk cId="1406033773" sldId="2147483648"/>
              <pc:sldLayoutMk cId="376297708" sldId="2147483650"/>
              <ac:spMk id="3" creationId="{C2E65AF7-E0D3-A3EE-7E0E-F8740E61688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5183E-03C5-5801-60EA-96F0CA4B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85D388-E8A2-E669-9B81-43772968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05473-6D50-6DA7-2D54-55E70254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6F3C4D-0202-64D0-3465-E4D1DE40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9777B2-ECBC-2200-B628-5F6332F2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96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DA111-8519-359A-C4E4-8A7754EB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64F900-CF4C-AB74-D0BB-5E18ED97B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4702BA-AC0D-C7AD-FCB8-8DC167A5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0D05D5-EB20-2019-1843-8CA1B023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B59693-012C-56B6-2EE7-055C469D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66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1AF265-C66E-C1F4-CF99-AC5527CC6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E8E99A-839F-6DF3-9205-5B13FC6A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B1D596-7EE1-7610-AE52-54F5CF8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79E52-42D4-3050-944F-BC5AB9C8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BA05D-3899-0F9F-EDA8-DA1B9D1B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95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99A82-65FA-DDF3-DA7E-A35B84F4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E65AF7-E0D3-A3EE-7E0E-F8740E61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buFont typeface="Arial Black" panose="020B0A04020102020204" pitchFamily="34" charset="0"/>
              <a:buChar char="»"/>
              <a:defRPr/>
            </a:lvl1pPr>
            <a:lvl2pPr marL="685800" indent="-228600">
              <a:buClr>
                <a:schemeClr val="accent1"/>
              </a:buClr>
              <a:buFont typeface="Arial Black" panose="020B0A04020102020204" pitchFamily="34" charset="0"/>
              <a:buChar char="»"/>
              <a:defRPr/>
            </a:lvl2pPr>
            <a:lvl3pPr marL="1143000" indent="-228600">
              <a:buClr>
                <a:schemeClr val="accent1"/>
              </a:buClr>
              <a:buFont typeface="Arial Black" panose="020B0A04020102020204" pitchFamily="34" charset="0"/>
              <a:buChar char="»"/>
              <a:defRPr/>
            </a:lvl3pPr>
            <a:lvl4pPr marL="1600200" indent="-228600">
              <a:buClr>
                <a:schemeClr val="accent1"/>
              </a:buClr>
              <a:buFont typeface="Arial Black" panose="020B0A04020102020204" pitchFamily="34" charset="0"/>
              <a:buChar char="»"/>
              <a:defRPr/>
            </a:lvl4pPr>
            <a:lvl5pPr marL="2057400" indent="-228600">
              <a:buClr>
                <a:schemeClr val="accent1"/>
              </a:buClr>
              <a:buFont typeface="Arial Black" panose="020B0A04020102020204" pitchFamily="34" charset="0"/>
              <a:buChar char="»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0A9C6-7D71-E64F-E2FC-3662C121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19115-0BDC-90DB-F409-214F2237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609A0-5DCF-7E51-A0E1-708F122E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29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A1619-144C-EDD6-7D99-025FF366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296973-F543-9C95-877A-1ADB193D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557490-CB63-0DF0-0B3E-286CB2AA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B77DE-BE1E-89C9-3DC1-5810CC93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F5871-ED21-47C8-E633-8D835AA8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06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0FE2E-45A2-98A4-9642-62F8D670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986718-02C0-10B7-A81C-DF550FF4E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B1635B-4567-1946-2788-5EE769F9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D4E31A-7572-4F0B-3385-BC4A4CF1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8CDE83-382E-990B-16F0-E6A19C83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885851-9CDC-C580-CB22-FB4133C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639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DECE9-29CC-AE1D-95FC-258AA69E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CDA1CF-9E41-5BC5-9517-20E738EC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117958-017C-BB01-4B61-ECBF84F6B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C16F0E-E463-3A0C-9F33-326AD1E81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F0688A-71F2-7B19-D95A-62DD06551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EFE5B4-7CDF-CF2B-A5B6-B33959CC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9C4CE0-B112-9694-1B5A-5BAC37C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6A343D-C368-40B8-713E-E9E4E846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827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D33B1-EF4A-0B5E-C102-F8BC3CDA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B89748-E20D-79C0-23F6-D1870F2C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0C7DBB-4B14-67BE-F6B7-D834E4CD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072536-A0B9-50A9-98C3-430603C5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542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29A9F7-132F-11EB-267E-436F21B5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099CED-23E5-108B-4B7E-2D71586C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178195-B42E-319C-0E49-D2B03A5B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495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AF245-9337-C3BF-F090-897689D1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CF206-D4FE-5682-4912-BE12CFF4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5C4ADC-C7C1-4AB5-CC76-E0CE85FAC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30ACE2-5126-C652-E50E-FFA303C6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0CFA9D-73A4-F4E0-C36B-C7BF3BF4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2CA8D8-EF20-28D0-969F-09EDD753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539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7483F-5506-6558-24CA-49D416DB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0E9768-B8DB-1328-7DBB-36B80CE5C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DF5CB0-A93C-BD0B-2831-6A70D67A1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FE79DB-6D67-6E00-918A-A50F2FBC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CF0522-E2C1-F0A4-56A9-DC2D47A8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4FD2E-AE2D-A735-B127-5FDF414F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0A10B86-067F-8978-A512-002A8BE4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90880F-856F-DDC8-726F-6C72AF46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13E75-0288-BF6E-FB7F-EE917D65E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C8769-BAA3-487A-8453-2128914A3515}" type="datetimeFigureOut">
              <a:rPr lang="de-AT" smtClean="0"/>
              <a:t>23.06.2025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C05D0-1A8A-A63F-4A0B-9323909E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536856-85B9-C8FF-2CBD-DB0B3ED93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58FDB-61E4-4E7F-8545-44E6360637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60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01AE"/>
        </a:buClr>
        <a:buFont typeface="Arial Black" panose="020B0A040201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1AE"/>
        </a:buClr>
        <a:buFont typeface="Arial Black" panose="020B0A040201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1AE"/>
        </a:buClr>
        <a:buFont typeface="Arial Black" panose="020B0A040201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1AE"/>
        </a:buClr>
        <a:buFont typeface="Arial Black" panose="020B0A040201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01AE"/>
        </a:buClr>
        <a:buFont typeface="Arial Black" panose="020B0A040201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1EF7-D634-3A0B-9381-F63257E88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366000" cy="68580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Sentiment Indicators in Financial Time Series Analysis</a:t>
            </a:r>
            <a:endParaRPr lang="de-AT" sz="72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07B2A-E5F3-8F37-4FAF-BA507814A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6000" y="5092699"/>
            <a:ext cx="4508500" cy="1577975"/>
          </a:xfrm>
        </p:spPr>
        <p:txBody>
          <a:bodyPr>
            <a:normAutofit/>
          </a:bodyPr>
          <a:lstStyle/>
          <a:p>
            <a:pPr algn="l"/>
            <a:r>
              <a:rPr lang="de-AT" dirty="0">
                <a:solidFill>
                  <a:schemeClr val="accent5"/>
                </a:solidFill>
                <a:latin typeface="+mj-lt"/>
              </a:rPr>
              <a:t>Michael </a:t>
            </a:r>
            <a:r>
              <a:rPr lang="de-AT" dirty="0" err="1">
                <a:solidFill>
                  <a:schemeClr val="accent5"/>
                </a:solidFill>
                <a:latin typeface="+mj-lt"/>
              </a:rPr>
              <a:t>Langeder</a:t>
            </a:r>
            <a:endParaRPr lang="de-AT" dirty="0">
              <a:solidFill>
                <a:schemeClr val="accent5"/>
              </a:solidFill>
              <a:latin typeface="+mj-lt"/>
            </a:endParaRPr>
          </a:p>
          <a:p>
            <a:pPr algn="l"/>
            <a:r>
              <a:rPr lang="de-AT" dirty="0">
                <a:solidFill>
                  <a:schemeClr val="accent5"/>
                </a:solidFill>
                <a:latin typeface="+mj-lt"/>
              </a:rPr>
              <a:t>Bernadett Neuhauser</a:t>
            </a:r>
          </a:p>
          <a:p>
            <a:pPr algn="l"/>
            <a:r>
              <a:rPr lang="de-AT" dirty="0">
                <a:solidFill>
                  <a:schemeClr val="accent5"/>
                </a:solidFill>
                <a:latin typeface="+mj-lt"/>
              </a:rPr>
              <a:t>Johannes </a:t>
            </a:r>
            <a:r>
              <a:rPr lang="de-AT" dirty="0" err="1">
                <a:solidFill>
                  <a:schemeClr val="accent5"/>
                </a:solidFill>
                <a:latin typeface="+mj-lt"/>
              </a:rPr>
              <a:t>Voraberger</a:t>
            </a:r>
            <a:endParaRPr lang="de-AT" dirty="0">
              <a:solidFill>
                <a:schemeClr val="accent5"/>
              </a:solidFill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248ABB-3EC7-998A-3AA0-F780CF1FF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3875" y="6375400"/>
            <a:ext cx="400050" cy="400050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98781FB8-843F-158C-1592-B423636F0F48}"/>
              </a:ext>
            </a:extLst>
          </p:cNvPr>
          <p:cNvSpPr txBox="1">
            <a:spLocks/>
          </p:cNvSpPr>
          <p:nvPr/>
        </p:nvSpPr>
        <p:spPr>
          <a:xfrm>
            <a:off x="7366000" y="6407150"/>
            <a:ext cx="4470400" cy="336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1AE"/>
              </a:buClr>
              <a:buFont typeface="Arial Black" panose="020B0A040201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1AE"/>
              </a:buClr>
              <a:buFont typeface="Arial Black" panose="020B0A040201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1AE"/>
              </a:buClr>
              <a:buFont typeface="Arial Black" panose="020B0A040201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1AE"/>
              </a:buClr>
              <a:buFont typeface="Arial Black" panose="020B0A040201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1AE"/>
              </a:buClr>
              <a:buFont typeface="Arial Black" panose="020B0A040201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AT" sz="1200" dirty="0">
                <a:solidFill>
                  <a:schemeClr val="accent5"/>
                </a:solidFill>
                <a:latin typeface="+mj-lt"/>
              </a:rPr>
              <a:t>https://github.com/miicchhii/fhtw-bdeng-project</a:t>
            </a:r>
          </a:p>
        </p:txBody>
      </p:sp>
    </p:spTree>
    <p:extLst>
      <p:ext uri="{BB962C8B-B14F-4D97-AF65-F5344CB8AC3E}">
        <p14:creationId xmlns:p14="http://schemas.microsoft.com/office/powerpoint/2010/main" val="12012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93EF5-8F10-4AD0-46D2-C27D34571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5F3D6B-F64E-13CE-A5C6-8AF15178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AC52345-A0F5-B200-EA51-E9C9FE73C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82232"/>
              </p:ext>
            </p:extLst>
          </p:nvPr>
        </p:nvGraphicFramePr>
        <p:xfrm>
          <a:off x="948055" y="2904066"/>
          <a:ext cx="1029589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003">
                  <a:extLst>
                    <a:ext uri="{9D8B030D-6E8A-4147-A177-3AD203B41FA5}">
                      <a16:colId xmlns:a16="http://schemas.microsoft.com/office/drawing/2014/main" val="2955767708"/>
                    </a:ext>
                  </a:extLst>
                </a:gridCol>
                <a:gridCol w="2091353">
                  <a:extLst>
                    <a:ext uri="{9D8B030D-6E8A-4147-A177-3AD203B41FA5}">
                      <a16:colId xmlns:a16="http://schemas.microsoft.com/office/drawing/2014/main" val="2643125846"/>
                    </a:ext>
                  </a:extLst>
                </a:gridCol>
                <a:gridCol w="2059178">
                  <a:extLst>
                    <a:ext uri="{9D8B030D-6E8A-4147-A177-3AD203B41FA5}">
                      <a16:colId xmlns:a16="http://schemas.microsoft.com/office/drawing/2014/main" val="1880571773"/>
                    </a:ext>
                  </a:extLst>
                </a:gridCol>
                <a:gridCol w="2059178">
                  <a:extLst>
                    <a:ext uri="{9D8B030D-6E8A-4147-A177-3AD203B41FA5}">
                      <a16:colId xmlns:a16="http://schemas.microsoft.com/office/drawing/2014/main" val="3829600844"/>
                    </a:ext>
                  </a:extLst>
                </a:gridCol>
                <a:gridCol w="2059178">
                  <a:extLst>
                    <a:ext uri="{9D8B030D-6E8A-4147-A177-3AD203B41FA5}">
                      <a16:colId xmlns:a16="http://schemas.microsoft.com/office/drawing/2014/main" val="2924078431"/>
                    </a:ext>
                  </a:extLst>
                </a:gridCol>
              </a:tblGrid>
              <a:tr h="183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40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Dataflow</a:t>
                      </a:r>
                      <a:endParaRPr lang="de-AT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40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Sentiment Analysis </a:t>
                      </a:r>
                    </a:p>
                    <a:p>
                      <a:pPr marL="0" algn="ctr" defTabSz="914400" rtl="0" eaLnBrk="1" latinLnBrk="0" hangingPunct="1"/>
                      <a:r>
                        <a:rPr lang="de-AT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using</a:t>
                      </a:r>
                      <a:r>
                        <a:rPr lang="de-AT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FinBERT</a:t>
                      </a:r>
                      <a:endParaRPr lang="de-AT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40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344131"/>
                  </a:ext>
                </a:extLst>
              </a:tr>
              <a:tr h="183726">
                <a:tc>
                  <a:txBody>
                    <a:bodyPr/>
                    <a:lstStyle/>
                    <a:p>
                      <a:endParaRPr lang="de-AT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AT" sz="9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68437"/>
                  </a:ext>
                </a:extLst>
              </a:tr>
              <a:tr h="1837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Motivation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40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Data </a:t>
                      </a:r>
                    </a:p>
                    <a:p>
                      <a:pPr marL="0" algn="ctr" defTabSz="914400" rtl="0" eaLnBrk="1" latinLnBrk="0" hangingPunct="1"/>
                      <a:r>
                        <a:rPr lang="de-AT" sz="1400" b="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Transformation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4000" b="1" kern="1200" dirty="0">
                          <a:solidFill>
                            <a:schemeClr val="accent1"/>
                          </a:solidFill>
                          <a:latin typeface="+mj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AT" sz="1400" b="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Results</a:t>
                      </a:r>
                      <a:endParaRPr lang="de-AT" sz="1400" b="0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754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33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B0BC9-5843-38F4-BD25-70633947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04AA1C-8EC2-6E7E-8018-46EB0D55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2168161"/>
            <a:ext cx="7543800" cy="2953675"/>
          </a:xfrm>
          <a:solidFill>
            <a:schemeClr val="accent4"/>
          </a:solidFill>
        </p:spPr>
        <p:txBody>
          <a:bodyPr anchor="ctr">
            <a:normAutofit/>
          </a:bodyPr>
          <a:lstStyle/>
          <a:p>
            <a:pPr marL="628650" indent="-450850"/>
            <a:r>
              <a:rPr lang="de-AT" dirty="0"/>
              <a:t>Lack </a:t>
            </a:r>
            <a:r>
              <a:rPr lang="de-AT" dirty="0" err="1"/>
              <a:t>of</a:t>
            </a:r>
            <a:r>
              <a:rPr lang="de-AT" dirty="0"/>
              <a:t> Transparency in Alpha </a:t>
            </a:r>
            <a:r>
              <a:rPr lang="de-AT" dirty="0" err="1"/>
              <a:t>Vantage‘s</a:t>
            </a:r>
            <a:r>
              <a:rPr lang="de-AT" dirty="0"/>
              <a:t> Sentiment </a:t>
            </a:r>
            <a:r>
              <a:rPr lang="de-AT" dirty="0" err="1"/>
              <a:t>scoring</a:t>
            </a:r>
            <a:endParaRPr lang="de-AT" dirty="0"/>
          </a:p>
          <a:p>
            <a:pPr marL="628650" indent="-450850"/>
            <a:r>
              <a:rPr lang="de-AT" dirty="0" err="1"/>
              <a:t>Desire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Full</a:t>
            </a:r>
            <a:r>
              <a:rPr lang="de-AT" dirty="0"/>
              <a:t> Control </a:t>
            </a:r>
            <a:r>
              <a:rPr lang="de-AT" dirty="0" err="1"/>
              <a:t>over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pipeline</a:t>
            </a:r>
            <a:endParaRPr lang="de-AT" dirty="0"/>
          </a:p>
          <a:p>
            <a:pPr marL="628650" indent="-450850"/>
            <a:r>
              <a:rPr lang="de-AT" dirty="0" err="1"/>
              <a:t>Reproducibility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Academic Use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012597B-65AF-5FB2-C155-F1763FF7186C}"/>
              </a:ext>
            </a:extLst>
          </p:cNvPr>
          <p:cNvSpPr/>
          <p:nvPr/>
        </p:nvSpPr>
        <p:spPr>
          <a:xfrm>
            <a:off x="1200150" y="34290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23B7573-E0F0-ED75-76A8-F5D260CF40D4}"/>
              </a:ext>
            </a:extLst>
          </p:cNvPr>
          <p:cNvSpPr/>
          <p:nvPr/>
        </p:nvSpPr>
        <p:spPr>
          <a:xfrm>
            <a:off x="2854367" y="34290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A3907D2-CB51-4C3E-E885-6B7EBBBC010D}"/>
              </a:ext>
            </a:extLst>
          </p:cNvPr>
          <p:cNvCxnSpPr>
            <a:cxnSpLocks/>
          </p:cNvCxnSpPr>
          <p:nvPr/>
        </p:nvCxnSpPr>
        <p:spPr>
          <a:xfrm>
            <a:off x="1449950" y="3501000"/>
            <a:ext cx="12996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120A990-82DA-E58D-428F-C7EDC155007C}"/>
              </a:ext>
            </a:extLst>
          </p:cNvPr>
          <p:cNvSpPr txBox="1"/>
          <p:nvPr/>
        </p:nvSpPr>
        <p:spPr>
          <a:xfrm rot="16200000">
            <a:off x="2008801" y="4331735"/>
            <a:ext cx="1835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2400" dirty="0">
                <a:solidFill>
                  <a:schemeClr val="accent5"/>
                </a:solidFill>
                <a:latin typeface="+mj-lt"/>
              </a:rPr>
              <a:t>BEDENG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33C313-E971-A37B-C8BA-53340D470F95}"/>
              </a:ext>
            </a:extLst>
          </p:cNvPr>
          <p:cNvSpPr txBox="1"/>
          <p:nvPr/>
        </p:nvSpPr>
        <p:spPr>
          <a:xfrm rot="16200000">
            <a:off x="360199" y="2286215"/>
            <a:ext cx="1823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accent5"/>
                </a:solidFill>
                <a:latin typeface="+mj-lt"/>
              </a:rPr>
              <a:t>BDINF</a:t>
            </a:r>
          </a:p>
        </p:txBody>
      </p:sp>
    </p:spTree>
    <p:extLst>
      <p:ext uri="{BB962C8B-B14F-4D97-AF65-F5344CB8AC3E}">
        <p14:creationId xmlns:p14="http://schemas.microsoft.com/office/powerpoint/2010/main" val="414391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486D-6EDE-68E0-021B-E33F5B000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F1E09-B6B3-DE0B-E4FC-771C1CFF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Dataflow</a:t>
            </a:r>
            <a:endParaRPr lang="de-AT" dirty="0"/>
          </a:p>
        </p:txBody>
      </p:sp>
      <p:pic>
        <p:nvPicPr>
          <p:cNvPr id="7" name="Grafik 6" descr="Ein Bild, das Grafiken, Schrift, Grafikdesign, Logo enthält.&#10;&#10;KI-generierte Inhalte können fehlerhaft sein.">
            <a:extLst>
              <a:ext uri="{FF2B5EF4-FFF2-40B4-BE49-F238E27FC236}">
                <a16:creationId xmlns:a16="http://schemas.microsoft.com/office/drawing/2014/main" id="{85A7070D-29D3-BD16-6D50-F5C26FF7F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36" y="4850993"/>
            <a:ext cx="1584304" cy="328017"/>
          </a:xfrm>
          <a:prstGeom prst="rect">
            <a:avLst/>
          </a:prstGeom>
        </p:spPr>
      </p:pic>
      <p:pic>
        <p:nvPicPr>
          <p:cNvPr id="8" name="Grafik 7" descr="Ein Bild, das Schrift, Grafiken, Text, Screenshot enthält.&#10;&#10;KI-generierte Inhalte können fehlerhaft sein.">
            <a:extLst>
              <a:ext uri="{FF2B5EF4-FFF2-40B4-BE49-F238E27FC236}">
                <a16:creationId xmlns:a16="http://schemas.microsoft.com/office/drawing/2014/main" id="{4BF9A20A-80B6-63C6-DF8C-BFA964238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41" y="5618587"/>
            <a:ext cx="1162346" cy="293798"/>
          </a:xfrm>
          <a:prstGeom prst="rect">
            <a:avLst/>
          </a:prstGeom>
        </p:spPr>
      </p:pic>
      <p:pic>
        <p:nvPicPr>
          <p:cNvPr id="9" name="Grafik 8" descr="Ein Bild, das Schrift, Grafiken, Grafikdesign, Text enthält.&#10;&#10;KI-generierte Inhalte können fehlerhaft sein.">
            <a:extLst>
              <a:ext uri="{FF2B5EF4-FFF2-40B4-BE49-F238E27FC236}">
                <a16:creationId xmlns:a16="http://schemas.microsoft.com/office/drawing/2014/main" id="{0A539ABA-4A63-FF62-533C-B930E963E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44" y="2149047"/>
            <a:ext cx="1020344" cy="373701"/>
          </a:xfrm>
          <a:prstGeom prst="rect">
            <a:avLst/>
          </a:prstGeom>
        </p:spPr>
      </p:pic>
      <p:pic>
        <p:nvPicPr>
          <p:cNvPr id="10" name="Grafik 9" descr="Ein Bild, das Grafiken, Grafikdesign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05B9FBE1-EC63-D1D1-EE29-FD8B18A4E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26" y="3605927"/>
            <a:ext cx="962180" cy="264036"/>
          </a:xfrm>
          <a:prstGeom prst="rect">
            <a:avLst/>
          </a:prstGeom>
        </p:spPr>
      </p:pic>
      <p:pic>
        <p:nvPicPr>
          <p:cNvPr id="11" name="Grafik 10" descr="Ein Bild, das Schrift, Text, Grafiken, Screenshot enthält.&#10;&#10;KI-generierte Inhalte können fehlerhaft sein.">
            <a:extLst>
              <a:ext uri="{FF2B5EF4-FFF2-40B4-BE49-F238E27FC236}">
                <a16:creationId xmlns:a16="http://schemas.microsoft.com/office/drawing/2014/main" id="{841512FE-A00F-C065-99EA-2273AC421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55" y="4066118"/>
            <a:ext cx="861521" cy="484606"/>
          </a:xfrm>
          <a:prstGeom prst="rect">
            <a:avLst/>
          </a:prstGeom>
        </p:spPr>
      </p:pic>
      <p:pic>
        <p:nvPicPr>
          <p:cNvPr id="12" name="Grafik 11" descr="Ein Bild, das Grafiken, Grün, Grafikdesign, Schrift enthält.&#10;&#10;KI-generierte Inhalte können fehlerhaft sein.">
            <a:extLst>
              <a:ext uri="{FF2B5EF4-FFF2-40B4-BE49-F238E27FC236}">
                <a16:creationId xmlns:a16="http://schemas.microsoft.com/office/drawing/2014/main" id="{9E310B19-697A-B9A8-D9EE-7B6A8DC82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554" y="3927801"/>
            <a:ext cx="861521" cy="247473"/>
          </a:xfrm>
          <a:prstGeom prst="rect">
            <a:avLst/>
          </a:prstGeom>
        </p:spPr>
      </p:pic>
      <p:pic>
        <p:nvPicPr>
          <p:cNvPr id="13" name="Grafik 12" descr="Spinne Silhouette">
            <a:extLst>
              <a:ext uri="{FF2B5EF4-FFF2-40B4-BE49-F238E27FC236}">
                <a16:creationId xmlns:a16="http://schemas.microsoft.com/office/drawing/2014/main" id="{A3FFD61F-B04B-4116-E3D6-FA54900F5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9026" y="3664961"/>
            <a:ext cx="434384" cy="43438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F3E839D-453D-0CEC-49DE-7290C8EE85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8372" y="5582595"/>
            <a:ext cx="819345" cy="819345"/>
          </a:xfrm>
          <a:prstGeom prst="rect">
            <a:avLst/>
          </a:prstGeom>
        </p:spPr>
      </p:pic>
      <p:pic>
        <p:nvPicPr>
          <p:cNvPr id="19" name="Grafik 18" descr="Ein Bild, das Schrift, Grafiken, Logo, Symbol enthält.&#10;&#10;KI-generierte Inhalte können fehlerhaft sein.">
            <a:extLst>
              <a:ext uri="{FF2B5EF4-FFF2-40B4-BE49-F238E27FC236}">
                <a16:creationId xmlns:a16="http://schemas.microsoft.com/office/drawing/2014/main" id="{CED8C44A-C06B-99FC-F270-8B3E0F0222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01" y="6192022"/>
            <a:ext cx="914401" cy="475060"/>
          </a:xfrm>
          <a:prstGeom prst="rect">
            <a:avLst/>
          </a:prstGeom>
        </p:spPr>
      </p:pic>
      <p:pic>
        <p:nvPicPr>
          <p:cNvPr id="20" name="Grafik 19" descr="Ein Bild, das Logo, Grafiken, Schrift, Design enthält.&#10;&#10;KI-generierte Inhalte können fehlerhaft sein.">
            <a:extLst>
              <a:ext uri="{FF2B5EF4-FFF2-40B4-BE49-F238E27FC236}">
                <a16:creationId xmlns:a16="http://schemas.microsoft.com/office/drawing/2014/main" id="{B8FAC278-5651-E5E3-6F1C-703B2352CC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967" y="4518690"/>
            <a:ext cx="1322478" cy="9926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10F935E-6F3C-3504-891F-7548E0EB56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03780" y="1432988"/>
            <a:ext cx="7584440" cy="514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3A4A-DA92-1301-7CD3-ACD6B7E8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550D7-B249-9640-6D1B-38FF2798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Transforming</a:t>
            </a:r>
            <a:r>
              <a:rPr lang="de-AT" dirty="0"/>
              <a:t> </a:t>
            </a:r>
            <a:r>
              <a:rPr lang="de-AT" dirty="0" err="1"/>
              <a:t>Scraped</a:t>
            </a:r>
            <a:r>
              <a:rPr lang="de-AT" dirty="0"/>
              <a:t> </a:t>
            </a:r>
            <a:r>
              <a:rPr lang="de-AT" dirty="0" err="1"/>
              <a:t>Articles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EFEB758-BD91-3D0B-082C-879A85CD7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237552"/>
              </p:ext>
            </p:extLst>
          </p:nvPr>
        </p:nvGraphicFramePr>
        <p:xfrm>
          <a:off x="787400" y="2041524"/>
          <a:ext cx="10267950" cy="3463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3590">
                  <a:extLst>
                    <a:ext uri="{9D8B030D-6E8A-4147-A177-3AD203B41FA5}">
                      <a16:colId xmlns:a16="http://schemas.microsoft.com/office/drawing/2014/main" val="2228506316"/>
                    </a:ext>
                  </a:extLst>
                </a:gridCol>
                <a:gridCol w="2053590">
                  <a:extLst>
                    <a:ext uri="{9D8B030D-6E8A-4147-A177-3AD203B41FA5}">
                      <a16:colId xmlns:a16="http://schemas.microsoft.com/office/drawing/2014/main" val="1801664395"/>
                    </a:ext>
                  </a:extLst>
                </a:gridCol>
                <a:gridCol w="2053590">
                  <a:extLst>
                    <a:ext uri="{9D8B030D-6E8A-4147-A177-3AD203B41FA5}">
                      <a16:colId xmlns:a16="http://schemas.microsoft.com/office/drawing/2014/main" val="3068618236"/>
                    </a:ext>
                  </a:extLst>
                </a:gridCol>
                <a:gridCol w="2053590">
                  <a:extLst>
                    <a:ext uri="{9D8B030D-6E8A-4147-A177-3AD203B41FA5}">
                      <a16:colId xmlns:a16="http://schemas.microsoft.com/office/drawing/2014/main" val="4014953474"/>
                    </a:ext>
                  </a:extLst>
                </a:gridCol>
                <a:gridCol w="2053590">
                  <a:extLst>
                    <a:ext uri="{9D8B030D-6E8A-4147-A177-3AD203B41FA5}">
                      <a16:colId xmlns:a16="http://schemas.microsoft.com/office/drawing/2014/main" val="1276878533"/>
                    </a:ext>
                  </a:extLst>
                </a:gridCol>
              </a:tblGrid>
              <a:tr h="832472"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  <a:latin typeface="+mj-lt"/>
                        </a:rPr>
                        <a:t>retrieve</a:t>
                      </a:r>
                      <a:r>
                        <a:rPr lang="de-AT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  <a:latin typeface="+mj-lt"/>
                        </a:rPr>
                        <a:t>metadata</a:t>
                      </a:r>
                      <a:endParaRPr lang="de-AT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  <a:latin typeface="+mj-lt"/>
                        </a:rPr>
                        <a:t>scraping</a:t>
                      </a:r>
                      <a:endParaRPr lang="de-AT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  <a:latin typeface="+mj-lt"/>
                        </a:rPr>
                        <a:t>parsing</a:t>
                      </a:r>
                      <a:endParaRPr lang="de-AT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  <a:latin typeface="+mj-lt"/>
                        </a:rPr>
                        <a:t>sentiment</a:t>
                      </a:r>
                      <a:r>
                        <a:rPr lang="de-AT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  <a:latin typeface="+mj-lt"/>
                        </a:rPr>
                        <a:t>analysis</a:t>
                      </a:r>
                      <a:endParaRPr lang="de-AT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>
                          <a:solidFill>
                            <a:schemeClr val="bg1"/>
                          </a:solidFill>
                          <a:latin typeface="+mj-lt"/>
                        </a:rPr>
                        <a:t>sentiment</a:t>
                      </a:r>
                      <a:r>
                        <a:rPr lang="de-AT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de-AT" dirty="0" err="1">
                          <a:solidFill>
                            <a:schemeClr val="bg1"/>
                          </a:solidFill>
                          <a:latin typeface="+mj-lt"/>
                        </a:rPr>
                        <a:t>aggregation</a:t>
                      </a:r>
                      <a:endParaRPr lang="de-AT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64509"/>
                  </a:ext>
                </a:extLst>
              </a:tr>
              <a:tr h="2631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use Alpha Vantage API to retrieve article metadata.</a:t>
                      </a:r>
                      <a:endParaRPr lang="de-AT" sz="1500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Extract URLs pointing to Zacks, Benzinga, and Motley Fool.</a:t>
                      </a:r>
                    </a:p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scrape full HTML content of each article for analysis</a:t>
                      </a:r>
                    </a:p>
                    <a:p>
                      <a:pPr algn="l"/>
                      <a:endParaRPr lang="en-US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Save results to </a:t>
                      </a:r>
                      <a:r>
                        <a:rPr lang="en-US" sz="1500" b="1" dirty="0" err="1"/>
                        <a:t>MinIO</a:t>
                      </a:r>
                      <a:r>
                        <a:rPr lang="en-US" sz="1500" dirty="0"/>
                        <a:t> </a:t>
                      </a:r>
                      <a:endParaRPr lang="de-AT" sz="15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Extract publishing date and article body from HTML</a:t>
                      </a:r>
                    </a:p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process data using </a:t>
                      </a:r>
                      <a:r>
                        <a:rPr lang="en-US" sz="1500" b="1" dirty="0"/>
                        <a:t>Spark</a:t>
                      </a:r>
                      <a:r>
                        <a:rPr lang="en-US" sz="1500" dirty="0"/>
                        <a:t>.</a:t>
                      </a:r>
                    </a:p>
                    <a:p>
                      <a:pPr algn="l"/>
                      <a:endParaRPr lang="en-US" sz="1500" dirty="0"/>
                    </a:p>
                    <a:p>
                      <a:pPr algn="l"/>
                      <a:r>
                        <a:rPr lang="en-US" sz="1500" dirty="0"/>
                        <a:t>Save results to </a:t>
                      </a:r>
                      <a:r>
                        <a:rPr lang="en-US" sz="1500" b="1" dirty="0" err="1"/>
                        <a:t>MinIO</a:t>
                      </a:r>
                      <a:r>
                        <a:rPr lang="en-US" sz="1500" dirty="0"/>
                        <a:t> </a:t>
                      </a:r>
                      <a:endParaRPr lang="de-AT" sz="15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sz="1500" dirty="0"/>
                        <a:t>a </a:t>
                      </a:r>
                      <a:r>
                        <a:rPr lang="de-AT" sz="1500" b="1" dirty="0"/>
                        <a:t>Kafka</a:t>
                      </a:r>
                      <a:r>
                        <a:rPr lang="de-AT" sz="1500" dirty="0"/>
                        <a:t> Producer </a:t>
                      </a:r>
                      <a:r>
                        <a:rPr lang="de-AT" sz="1500" dirty="0" err="1"/>
                        <a:t>pushes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article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data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to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the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topic</a:t>
                      </a:r>
                      <a:r>
                        <a:rPr lang="de-AT" sz="1500" dirty="0"/>
                        <a:t>.</a:t>
                      </a:r>
                    </a:p>
                    <a:p>
                      <a:pPr algn="l"/>
                      <a:endParaRPr lang="de-AT" sz="1500" dirty="0"/>
                    </a:p>
                    <a:p>
                      <a:pPr algn="l"/>
                      <a:r>
                        <a:rPr lang="de-AT" sz="1500" dirty="0"/>
                        <a:t>a </a:t>
                      </a:r>
                      <a:r>
                        <a:rPr lang="de-AT" sz="1500" b="1" dirty="0" err="1"/>
                        <a:t>FinBERT</a:t>
                      </a:r>
                      <a:r>
                        <a:rPr lang="de-AT" sz="1500" dirty="0"/>
                        <a:t> Client </a:t>
                      </a:r>
                      <a:r>
                        <a:rPr lang="de-AT" sz="1500" dirty="0" err="1"/>
                        <a:t>listens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to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the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topic</a:t>
                      </a:r>
                      <a:r>
                        <a:rPr lang="de-AT" sz="1500" dirty="0"/>
                        <a:t> and </a:t>
                      </a:r>
                      <a:r>
                        <a:rPr lang="de-AT" sz="1500" dirty="0" err="1"/>
                        <a:t>runs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sentiment</a:t>
                      </a:r>
                      <a:r>
                        <a:rPr lang="de-AT" sz="1500" dirty="0"/>
                        <a:t> </a:t>
                      </a:r>
                      <a:r>
                        <a:rPr lang="de-AT" sz="1500" dirty="0" err="1"/>
                        <a:t>analysis</a:t>
                      </a:r>
                      <a:r>
                        <a:rPr lang="de-AT" sz="1500" dirty="0"/>
                        <a:t> per </a:t>
                      </a:r>
                      <a:r>
                        <a:rPr lang="de-AT" sz="1500" dirty="0" err="1"/>
                        <a:t>article</a:t>
                      </a:r>
                      <a:endParaRPr lang="de-AT" sz="1500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/>
                        <a:t>Group articles by publishing date and calculate average sentiment score per day using </a:t>
                      </a:r>
                      <a:r>
                        <a:rPr lang="en-US" sz="1500" b="1"/>
                        <a:t>Spark</a:t>
                      </a:r>
                      <a:r>
                        <a:rPr lang="en-US" sz="1500"/>
                        <a:t>.</a:t>
                      </a:r>
                    </a:p>
                    <a:p>
                      <a:pPr algn="l"/>
                      <a:endParaRPr lang="en-US" sz="1500"/>
                    </a:p>
                    <a:p>
                      <a:pPr algn="l"/>
                      <a:r>
                        <a:rPr lang="en-US" sz="1500"/>
                        <a:t>Sace results to </a:t>
                      </a:r>
                      <a:r>
                        <a:rPr lang="en-US" sz="1500" b="1"/>
                        <a:t>InfluxDB</a:t>
                      </a:r>
                      <a:endParaRPr lang="de-AT" sz="1500" b="1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17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1B1C8-92FC-2E10-5840-E860F2BB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Sentiment Scoring </a:t>
            </a:r>
            <a:r>
              <a:rPr lang="de-AT" dirty="0" err="1"/>
              <a:t>using</a:t>
            </a:r>
            <a:r>
              <a:rPr lang="de-AT" dirty="0"/>
              <a:t>  </a:t>
            </a:r>
            <a:r>
              <a:rPr lang="de-AT" dirty="0" err="1"/>
              <a:t>Finbert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64270-EACD-652C-FE81-7CF7763E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9750" indent="-450850"/>
            <a:r>
              <a:rPr lang="de-AT" dirty="0" err="1"/>
              <a:t>pre-trained</a:t>
            </a:r>
            <a:r>
              <a:rPr lang="de-AT" dirty="0"/>
              <a:t> NLP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specialized</a:t>
            </a:r>
            <a:r>
              <a:rPr lang="de-AT" dirty="0"/>
              <a:t> in </a:t>
            </a:r>
            <a:r>
              <a:rPr lang="de-AT" dirty="0" err="1"/>
              <a:t>financial</a:t>
            </a:r>
            <a:r>
              <a:rPr lang="de-AT" dirty="0"/>
              <a:t> </a:t>
            </a:r>
            <a:r>
              <a:rPr lang="de-AT" dirty="0" err="1"/>
              <a:t>sentiment</a:t>
            </a:r>
            <a:endParaRPr lang="de-AT" dirty="0"/>
          </a:p>
          <a:p>
            <a:pPr marL="539750" indent="-450850"/>
            <a:r>
              <a:rPr lang="de-AT" dirty="0" err="1"/>
              <a:t>Built</a:t>
            </a:r>
            <a:r>
              <a:rPr lang="de-AT" dirty="0"/>
              <a:t> on BERT, </a:t>
            </a:r>
            <a:r>
              <a:rPr lang="de-AT" dirty="0" err="1"/>
              <a:t>fine-tuned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Financial </a:t>
            </a:r>
            <a:r>
              <a:rPr lang="de-AT" dirty="0" err="1"/>
              <a:t>PhraseBank</a:t>
            </a:r>
            <a:endParaRPr lang="de-AT" dirty="0"/>
          </a:p>
          <a:p>
            <a:pPr marL="539750" indent="-450850"/>
            <a:r>
              <a:rPr lang="de-AT" dirty="0" err="1"/>
              <a:t>Classifies</a:t>
            </a:r>
            <a:r>
              <a:rPr lang="de-AT" dirty="0"/>
              <a:t> </a:t>
            </a:r>
            <a:r>
              <a:rPr lang="de-AT" dirty="0" err="1"/>
              <a:t>sentiment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:</a:t>
            </a:r>
          </a:p>
          <a:p>
            <a:pPr marL="996950" lvl="2" indent="-450850"/>
            <a:r>
              <a:rPr lang="de-AT" dirty="0"/>
              <a:t>Positive (1)</a:t>
            </a:r>
          </a:p>
          <a:p>
            <a:pPr marL="996950" lvl="2" indent="-450850"/>
            <a:r>
              <a:rPr lang="de-AT" dirty="0"/>
              <a:t>Neutral (0)</a:t>
            </a:r>
          </a:p>
          <a:p>
            <a:pPr marL="996950" lvl="2" indent="-450850"/>
            <a:r>
              <a:rPr lang="de-AT" dirty="0"/>
              <a:t>Negative (-1)</a:t>
            </a:r>
          </a:p>
          <a:p>
            <a:endParaRPr lang="de-AT" dirty="0"/>
          </a:p>
        </p:txBody>
      </p:sp>
      <p:pic>
        <p:nvPicPr>
          <p:cNvPr id="6" name="Grafik 5" descr="Ein Bild, das Cartoon, Clipart, Smiley enthält.&#10;&#10;KI-generierte Inhalte können fehlerhaft sein.">
            <a:extLst>
              <a:ext uri="{FF2B5EF4-FFF2-40B4-BE49-F238E27FC236}">
                <a16:creationId xmlns:a16="http://schemas.microsoft.com/office/drawing/2014/main" id="{CFA66132-A4ED-914D-FB9F-D06632C73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69" b="25261"/>
          <a:stretch>
            <a:fillRect/>
          </a:stretch>
        </p:blipFill>
        <p:spPr>
          <a:xfrm>
            <a:off x="3914775" y="1027906"/>
            <a:ext cx="2324575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8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34877-CA88-EDC7-CE5C-CC878232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err="1"/>
              <a:t>Comparison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SentimentscorS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2CB06-69F9-1F5A-015A-7DF58F77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943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615B-18C8-84E1-B343-E6CC619F7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CA078-AC49-2FDD-3346-3F32CC53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E15A9-2404-C594-6A2C-B4C7587E4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577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1AE"/>
      </a:accent1>
      <a:accent2>
        <a:srgbClr val="475FE9"/>
      </a:accent2>
      <a:accent3>
        <a:srgbClr val="AFC4F9"/>
      </a:accent3>
      <a:accent4>
        <a:srgbClr val="EFEFF4"/>
      </a:accent4>
      <a:accent5>
        <a:srgbClr val="F15C38"/>
      </a:accent5>
      <a:accent6>
        <a:srgbClr val="FF003A"/>
      </a:accent6>
      <a:hlink>
        <a:srgbClr val="788889"/>
      </a:hlink>
      <a:folHlink>
        <a:srgbClr val="954F72"/>
      </a:folHlink>
    </a:clrScheme>
    <a:fontScheme name="KOKO_Belbin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43298636A487146BA76D8DB5C862F5F" ma:contentTypeVersion="3" ma:contentTypeDescription="Ein neues Dokument erstellen." ma:contentTypeScope="" ma:versionID="910daebfe9e278d816fce75ff8e7782a">
  <xsd:schema xmlns:xsd="http://www.w3.org/2001/XMLSchema" xmlns:xs="http://www.w3.org/2001/XMLSchema" xmlns:p="http://schemas.microsoft.com/office/2006/metadata/properties" xmlns:ns2="c3188b02-0d35-4d5b-9584-f656c9f4ee77" targetNamespace="http://schemas.microsoft.com/office/2006/metadata/properties" ma:root="true" ma:fieldsID="e6a0c28524b82d0a4b809bff72b28e5f" ns2:_="">
    <xsd:import namespace="c3188b02-0d35-4d5b-9584-f656c9f4ee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88b02-0d35-4d5b-9584-f656c9f4e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EF023B-DBBB-4320-ACEE-9305A42FB882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3188b02-0d35-4d5b-9584-f656c9f4ee7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6E7EDF-BCC0-444B-874C-3F34A9581A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56DAC3-6B70-43BD-904F-F11334617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188b02-0d35-4d5b-9584-f656c9f4ee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56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Arial Narrow</vt:lpstr>
      <vt:lpstr>Office</vt:lpstr>
      <vt:lpstr>Sentiment Indicators in Financial Time Series Analysis</vt:lpstr>
      <vt:lpstr>Agenda</vt:lpstr>
      <vt:lpstr>Motivation</vt:lpstr>
      <vt:lpstr>Dataflow</vt:lpstr>
      <vt:lpstr>Transforming Scraped Articles</vt:lpstr>
      <vt:lpstr>Sentiment Scoring using  Finbert</vt:lpstr>
      <vt:lpstr>Comparison of SentimentscorS</vt:lpstr>
      <vt:lpstr>PowerPoint-Präsentation</vt:lpstr>
    </vt:vector>
  </TitlesOfParts>
  <Company>Fachhochschule Technikum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packager</dc:creator>
  <cp:lastModifiedBy>Bernadett Neuhauser</cp:lastModifiedBy>
  <cp:revision>1</cp:revision>
  <dcterms:created xsi:type="dcterms:W3CDTF">2025-06-22T14:21:07Z</dcterms:created>
  <dcterms:modified xsi:type="dcterms:W3CDTF">2025-06-23T20:44:03Z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0x010100943298636A487146BA76D8DB5C862F5F</vt:lpwstr>
  </property>
</Properties>
</file>