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958" autoAdjust="0"/>
  </p:normalViewPr>
  <p:slideViewPr>
    <p:cSldViewPr snapToGrid="0">
      <p:cViewPr varScale="1">
        <p:scale>
          <a:sx n="44" d="100"/>
          <a:sy n="44" d="100"/>
        </p:scale>
        <p:origin x="4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158BA-41A1-41AE-BE48-11ABAF9E366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EF0F3-75A1-417B-B776-2A21D48FD3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1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F0F3-75A1-417B-B776-2A21D48FD3A3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21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DCDBDE-6C81-4F0B-BEC7-5639FE52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D5663C-460D-4773-BDCD-FFA7A3DC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797AE1A-381C-4A0A-BC48-FD4819E4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ED19C4A-73E0-4462-8E98-193AF8A0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5BBBEF-1991-45B1-BD9A-882C629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38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BAE7A5-52E1-4FED-8927-3713067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4DFA7C7-0544-4CA6-9910-C72E0723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D362BD9-FC26-4A4B-8099-1DB078B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100D6B-E9C9-4180-B7D9-6DD11D97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A1DDE96-54FD-4D94-B0F9-37FEF46A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6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CE1343E-4B58-4E52-B8A2-0D9280AA7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8B78299-8833-4EB3-89C2-418FCC95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27083D-C2FF-41A3-9882-8339686F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DB35C04-DC6F-40CB-806F-6A946A0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1482D7D-D661-4EFA-9EB1-2A3E54BE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60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B4232B-FA53-4BD3-A206-0F172EBE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E2CE9A1-F71A-4447-BF1A-CC592F7B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B37D12-2B86-4C9F-8896-F18AD12B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EDA492-6E6C-4A7A-9BCA-922FDE9D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501941-6DC2-416C-B53A-4035216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56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66BB12-4212-44DA-8573-D54E330A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2AED12-1C85-47CF-975A-344C9A0F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B620D3-FC44-45EB-A546-9DF627FD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39D831-0D06-4F7C-B207-1621758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739C80-071F-4EEF-BE79-04DC711D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491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F4AA35-47C5-435F-A9CD-7817AC49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E42E9A-CD44-4E26-9DC4-F9DFAB41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8712D90-52CB-4AA7-A7C9-404AB7BF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130E50B-F9EF-49F3-88FC-3BDB1E15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E0B6D7-A45A-4B20-AB2D-D4A9BF1D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A033EDD-80D6-4B0F-B819-583C9B0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45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E99690-5CAF-4034-ACF9-24B36BC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1E0B5E-78C5-4569-B95B-603BF7AA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0E1129-04A9-4A39-BA2E-A8F237AC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0F02344-4170-4552-9D0A-337C2A36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80D8B53-77BF-4BC0-825C-75E37E10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43972C0-45CA-49FD-8479-50EA3C1C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CDA2A97-F252-449F-9E6E-7FC3D4B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2B4C6A7-60D0-4B2A-9CA2-0E1F03C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14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DFD734-E4BC-4E0E-B61D-F4A2717C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6DCC8EE-B4CA-4E20-AAFD-8D767063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4685A78-2DAB-496C-A1AA-51315FC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84309D-CA74-41AD-BFEC-03AA72C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3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AD3CF37-AA44-4F5A-8893-667A502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490C322-E314-4DDA-8E77-6D7EDC5C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FE680A8-37DA-4D72-91B3-561AF29E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35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24A4FC-8E4E-4D49-91CD-A64B9718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6B5EED-96DE-4599-BFBE-D7E58B9E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9357712-C333-44AB-AD80-ADBD28BB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73DDEB1-BA37-45F4-BEA3-792D72F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53CE86A-B03B-465B-A4FD-13F7CEAC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D8FB0B5-0C5F-46A1-B219-4C2892F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2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4ADF1D-6A72-4BDA-80B9-2904008D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FB0E385-9AC1-4588-AAF3-3DCBB747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EAAD3A-CA07-4174-8159-5C9621D9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C8C4D60-99BB-45AA-A608-2C9EA0B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E5C03D1-0A32-468B-8B3C-4357CDC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AB44E86-1590-484E-9BBD-FD7504D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6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EC3B74F-6A63-4D37-A1B3-1507888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056A260-374E-48EA-BDD8-1F0820B2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0A58E6-933D-40F3-8FCA-04EE4B4ED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9A90-D82D-4058-B93E-C0870C8DFBED}" type="datetimeFigureOut">
              <a:rPr lang="fi-FI" smtClean="0"/>
              <a:t>20.11.2018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9A7CDAD-8F9D-4112-91E6-9AEB9FC3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D126EE-462E-4F94-B7AC-D3D93A47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8B2B-AA68-4560-ADA7-664557144A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55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938C00B9-4F03-4B64-9973-AA585C28D30C}"/>
              </a:ext>
            </a:extLst>
          </p:cNvPr>
          <p:cNvSpPr/>
          <p:nvPr/>
        </p:nvSpPr>
        <p:spPr>
          <a:xfrm>
            <a:off x="2281861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ACDFF99-28D7-49F5-8700-FBCF33A323AA}"/>
              </a:ext>
            </a:extLst>
          </p:cNvPr>
          <p:cNvSpPr/>
          <p:nvPr/>
        </p:nvSpPr>
        <p:spPr>
          <a:xfrm>
            <a:off x="1393141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7423243E-8E68-4D97-A11B-A9A696CEF506}"/>
              </a:ext>
            </a:extLst>
          </p:cNvPr>
          <p:cNvSpPr/>
          <p:nvPr/>
        </p:nvSpPr>
        <p:spPr>
          <a:xfrm>
            <a:off x="3100188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4543F08D-8E5D-4198-8F46-2D272C46A7F7}"/>
              </a:ext>
            </a:extLst>
          </p:cNvPr>
          <p:cNvSpPr/>
          <p:nvPr/>
        </p:nvSpPr>
        <p:spPr>
          <a:xfrm>
            <a:off x="5059020" y="2955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1D479CC-B482-4857-9DF5-86679403BBC8}"/>
              </a:ext>
            </a:extLst>
          </p:cNvPr>
          <p:cNvSpPr/>
          <p:nvPr/>
        </p:nvSpPr>
        <p:spPr>
          <a:xfrm>
            <a:off x="4010442" y="8481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D5CF9B-8135-40F4-BB9C-E7656050F266}"/>
              </a:ext>
            </a:extLst>
          </p:cNvPr>
          <p:cNvSpPr/>
          <p:nvPr/>
        </p:nvSpPr>
        <p:spPr>
          <a:xfrm>
            <a:off x="5695124" y="20673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23BBE1E1-4F30-4A0C-ACEB-B52480F9BC1F}"/>
              </a:ext>
            </a:extLst>
          </p:cNvPr>
          <p:cNvSpPr/>
          <p:nvPr/>
        </p:nvSpPr>
        <p:spPr>
          <a:xfrm>
            <a:off x="1023730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8F797249-4475-403A-AAAE-70B583C15034}"/>
              </a:ext>
            </a:extLst>
          </p:cNvPr>
          <p:cNvSpPr/>
          <p:nvPr/>
        </p:nvSpPr>
        <p:spPr>
          <a:xfrm>
            <a:off x="6370985" y="29519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E4B937-CCAF-4AE4-A925-E442C6AE7ED3}"/>
              </a:ext>
            </a:extLst>
          </p:cNvPr>
          <p:cNvSpPr/>
          <p:nvPr/>
        </p:nvSpPr>
        <p:spPr>
          <a:xfrm>
            <a:off x="1886779" y="3730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8E9A41D-2BB5-47AC-A589-15F34D1B22DF}"/>
              </a:ext>
            </a:extLst>
          </p:cNvPr>
          <p:cNvSpPr/>
          <p:nvPr/>
        </p:nvSpPr>
        <p:spPr>
          <a:xfrm>
            <a:off x="2696823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1A0FAD4-894A-469B-967E-0C0707C0E0A6}"/>
              </a:ext>
            </a:extLst>
          </p:cNvPr>
          <p:cNvSpPr/>
          <p:nvPr/>
        </p:nvSpPr>
        <p:spPr>
          <a:xfrm>
            <a:off x="3559872" y="37569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E1FBBCDF-3F10-4688-8AF9-A8DAD6DFFC54}"/>
              </a:ext>
            </a:extLst>
          </p:cNvPr>
          <p:cNvSpPr/>
          <p:nvPr/>
        </p:nvSpPr>
        <p:spPr>
          <a:xfrm>
            <a:off x="4422916" y="37569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1102F7AF-98A5-4502-AB41-4AF424281C7E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2824810" y="1289285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4FE7B13D-14F1-4707-A391-145A7037BDBD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4553391" y="1289285"/>
            <a:ext cx="1234888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E40A5983-CC71-4018-8FF6-751BA3588977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936090" y="2508480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8E971293-F6E4-45EC-AC1B-4F575EE062D3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824810" y="2508480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8CAFF105-2CAA-4025-9C83-7C03F6BC0C47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5601969" y="2508480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F6950B94-6FB0-40F3-AB34-74C7C0E9494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6238073" y="2508480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C188CA46-BA95-4BA7-85D0-E141023A8899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1341782" y="3353311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0B0C7CC-7514-42B1-8292-41FD976D0ECF}"/>
              </a:ext>
            </a:extLst>
          </p:cNvPr>
          <p:cNvCxnSpPr>
            <a:cxnSpLocks/>
            <a:stCxn id="12" idx="1"/>
            <a:endCxn id="5" idx="5"/>
          </p:cNvCxnSpPr>
          <p:nvPr/>
        </p:nvCxnSpPr>
        <p:spPr>
          <a:xfrm flipH="1" flipV="1">
            <a:off x="1936090" y="3353311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1893E6A4-944B-4A33-B63B-F35405D103EB}"/>
              </a:ext>
            </a:extLst>
          </p:cNvPr>
          <p:cNvCxnSpPr>
            <a:cxnSpLocks/>
            <a:stCxn id="13" idx="7"/>
            <a:endCxn id="6" idx="4"/>
          </p:cNvCxnSpPr>
          <p:nvPr/>
        </p:nvCxnSpPr>
        <p:spPr>
          <a:xfrm flipV="1">
            <a:off x="3239772" y="3468754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666ECB6F-B001-4D01-B523-9D65EB5ECEA3}"/>
              </a:ext>
            </a:extLst>
          </p:cNvPr>
          <p:cNvCxnSpPr>
            <a:cxnSpLocks/>
            <a:stCxn id="14" idx="0"/>
            <a:endCxn id="6" idx="5"/>
          </p:cNvCxnSpPr>
          <p:nvPr/>
        </p:nvCxnSpPr>
        <p:spPr>
          <a:xfrm flipH="1" flipV="1">
            <a:off x="3643137" y="3393065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3ECA89E0-ADE6-4AA2-BBB6-2B249537AFB1}"/>
              </a:ext>
            </a:extLst>
          </p:cNvPr>
          <p:cNvCxnSpPr>
            <a:cxnSpLocks/>
            <a:stCxn id="15" idx="0"/>
            <a:endCxn id="7" idx="3"/>
          </p:cNvCxnSpPr>
          <p:nvPr/>
        </p:nvCxnSpPr>
        <p:spPr>
          <a:xfrm flipV="1">
            <a:off x="4740968" y="3396377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kstiruutu 53">
            <a:extLst>
              <a:ext uri="{FF2B5EF4-FFF2-40B4-BE49-F238E27FC236}">
                <a16:creationId xmlns:a16="http://schemas.microsoft.com/office/drawing/2014/main" id="{28A69F62-1B97-4282-A38D-4C043470F0A3}"/>
              </a:ext>
            </a:extLst>
          </p:cNvPr>
          <p:cNvSpPr txBox="1"/>
          <p:nvPr/>
        </p:nvSpPr>
        <p:spPr>
          <a:xfrm>
            <a:off x="781878" y="622852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40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D564FC8A-C5D6-41C5-A66A-09B8B3E0FF25}"/>
              </a:ext>
            </a:extLst>
          </p:cNvPr>
          <p:cNvSpPr/>
          <p:nvPr/>
        </p:nvSpPr>
        <p:spPr>
          <a:xfrm>
            <a:off x="1256023" y="14980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517C2F42-CC8E-4BEA-9CD0-B3AC48590F6F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574075" y="1256415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B5F03069-7BDF-4D3B-B96A-55A25532D59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977706" y="1939210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i 6">
            <a:extLst>
              <a:ext uri="{FF2B5EF4-FFF2-40B4-BE49-F238E27FC236}">
                <a16:creationId xmlns:a16="http://schemas.microsoft.com/office/drawing/2014/main" id="{EB9F8496-13EC-45FB-8BDC-45EC84DE078C}"/>
              </a:ext>
            </a:extLst>
          </p:cNvPr>
          <p:cNvSpPr/>
          <p:nvPr/>
        </p:nvSpPr>
        <p:spPr>
          <a:xfrm>
            <a:off x="659654" y="214107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D56972F-C254-4F8A-9B44-C9B09F66A7BE}"/>
              </a:ext>
            </a:extLst>
          </p:cNvPr>
          <p:cNvSpPr/>
          <p:nvPr/>
        </p:nvSpPr>
        <p:spPr>
          <a:xfrm>
            <a:off x="1874678" y="8152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AAF4092F-7426-4D4E-8825-3332A2E5AA54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1202603" y="258222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BA0D28E2-9CFB-4C3A-B063-F10884592498}"/>
              </a:ext>
            </a:extLst>
          </p:cNvPr>
          <p:cNvSpPr/>
          <p:nvPr/>
        </p:nvSpPr>
        <p:spPr>
          <a:xfrm>
            <a:off x="129158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2E3D042-710E-490F-BD11-C2E1DBFB5098}"/>
              </a:ext>
            </a:extLst>
          </p:cNvPr>
          <p:cNvCxnSpPr>
            <a:cxnSpLocks/>
            <a:stCxn id="18" idx="0"/>
            <a:endCxn id="8" idx="5"/>
          </p:cNvCxnSpPr>
          <p:nvPr/>
        </p:nvCxnSpPr>
        <p:spPr>
          <a:xfrm flipH="1" flipV="1">
            <a:off x="2417627" y="1256415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6EA1B4FD-C350-4700-B150-08DC389A99BB}"/>
              </a:ext>
            </a:extLst>
          </p:cNvPr>
          <p:cNvSpPr/>
          <p:nvPr/>
        </p:nvSpPr>
        <p:spPr>
          <a:xfrm>
            <a:off x="48533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AC5D9033-27B6-412B-BCC3-1C97E21676AB}"/>
              </a:ext>
            </a:extLst>
          </p:cNvPr>
          <p:cNvSpPr/>
          <p:nvPr/>
        </p:nvSpPr>
        <p:spPr>
          <a:xfrm>
            <a:off x="1798972" y="21455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D298DE6B-6055-44AE-9E29-ABB710E01845}"/>
              </a:ext>
            </a:extLst>
          </p:cNvPr>
          <p:cNvCxnSpPr>
            <a:cxnSpLocks/>
            <a:stCxn id="13" idx="0"/>
            <a:endCxn id="4" idx="5"/>
          </p:cNvCxnSpPr>
          <p:nvPr/>
        </p:nvCxnSpPr>
        <p:spPr>
          <a:xfrm flipH="1" flipV="1">
            <a:off x="1798972" y="1939210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3E4C0A1-5EA8-43FC-84B0-5D91B838224F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flipV="1">
            <a:off x="340081" y="258222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6B0E7397-94E3-4415-B2DA-A315877E65EE}"/>
              </a:ext>
            </a:extLst>
          </p:cNvPr>
          <p:cNvSpPr/>
          <p:nvPr/>
        </p:nvSpPr>
        <p:spPr>
          <a:xfrm>
            <a:off x="2862160" y="21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2A8551F4-42B9-4B65-850B-87658D1D466F}"/>
              </a:ext>
            </a:extLst>
          </p:cNvPr>
          <p:cNvCxnSpPr>
            <a:cxnSpLocks/>
            <a:stCxn id="20" idx="0"/>
            <a:endCxn id="16" idx="5"/>
          </p:cNvCxnSpPr>
          <p:nvPr/>
        </p:nvCxnSpPr>
        <p:spPr>
          <a:xfrm flipH="1" flipV="1">
            <a:off x="3405109" y="443318"/>
            <a:ext cx="912961" cy="37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51A4A92F-CEFE-4F84-A8EF-82F9DB1D1A16}"/>
              </a:ext>
            </a:extLst>
          </p:cNvPr>
          <p:cNvSpPr/>
          <p:nvPr/>
        </p:nvSpPr>
        <p:spPr>
          <a:xfrm>
            <a:off x="2461337" y="149457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8A3487-5920-4590-810D-7E1773D8C5C7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2192730" y="443318"/>
            <a:ext cx="762585" cy="371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B9A0DD51-E343-4593-9E73-991C2F53F8DC}"/>
              </a:ext>
            </a:extLst>
          </p:cNvPr>
          <p:cNvSpPr/>
          <p:nvPr/>
        </p:nvSpPr>
        <p:spPr>
          <a:xfrm>
            <a:off x="4000018" y="8152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40BA5C2F-A55C-4A5C-9ABB-D849A9B475B9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4542967" y="1256414"/>
            <a:ext cx="386224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3E79B51-ADE2-4599-8C42-07D1D21E6815}"/>
              </a:ext>
            </a:extLst>
          </p:cNvPr>
          <p:cNvSpPr/>
          <p:nvPr/>
        </p:nvSpPr>
        <p:spPr>
          <a:xfrm>
            <a:off x="3356378" y="149198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90C0138D-38C8-47D8-B112-DA9213B8612D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3647926" y="1256414"/>
            <a:ext cx="445247" cy="23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>
            <a:extLst>
              <a:ext uri="{FF2B5EF4-FFF2-40B4-BE49-F238E27FC236}">
                <a16:creationId xmlns:a16="http://schemas.microsoft.com/office/drawing/2014/main" id="{6FDA1FDF-4F0C-41DF-9794-4EB74A03261C}"/>
              </a:ext>
            </a:extLst>
          </p:cNvPr>
          <p:cNvSpPr/>
          <p:nvPr/>
        </p:nvSpPr>
        <p:spPr>
          <a:xfrm>
            <a:off x="4611139" y="14919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F96F621-C9C2-4BE9-B9E2-057436776DC6}"/>
              </a:ext>
            </a:extLst>
          </p:cNvPr>
          <p:cNvCxnSpPr>
            <a:cxnSpLocks/>
            <a:stCxn id="26" idx="0"/>
            <a:endCxn id="43" idx="5"/>
          </p:cNvCxnSpPr>
          <p:nvPr/>
        </p:nvCxnSpPr>
        <p:spPr>
          <a:xfrm flipH="1" flipV="1">
            <a:off x="5697037" y="2644208"/>
            <a:ext cx="384703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61D829F8-FCD3-4E1A-8380-255A006E9659}"/>
              </a:ext>
            </a:extLst>
          </p:cNvPr>
          <p:cNvSpPr/>
          <p:nvPr/>
        </p:nvSpPr>
        <p:spPr>
          <a:xfrm>
            <a:off x="5790192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9D708487-3FB3-46D0-B4A3-5365954D69A8}"/>
              </a:ext>
            </a:extLst>
          </p:cNvPr>
          <p:cNvSpPr/>
          <p:nvPr/>
        </p:nvSpPr>
        <p:spPr>
          <a:xfrm>
            <a:off x="4000018" y="226504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4F680D1-255B-4E4C-809D-0AE8C557E5D2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flipV="1">
            <a:off x="4291566" y="193312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5DD02D95-C2F0-4B7E-A9E0-6AE687DCBC28}"/>
              </a:ext>
            </a:extLst>
          </p:cNvPr>
          <p:cNvSpPr/>
          <p:nvPr/>
        </p:nvSpPr>
        <p:spPr>
          <a:xfrm>
            <a:off x="5154088" y="2203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6CB18FC8-8526-4E7A-B8D8-3ADB65388846}"/>
              </a:ext>
            </a:extLst>
          </p:cNvPr>
          <p:cNvCxnSpPr>
            <a:cxnSpLocks/>
            <a:stCxn id="43" idx="0"/>
            <a:endCxn id="24" idx="5"/>
          </p:cNvCxnSpPr>
          <p:nvPr/>
        </p:nvCxnSpPr>
        <p:spPr>
          <a:xfrm flipH="1" flipV="1">
            <a:off x="5154088" y="1933128"/>
            <a:ext cx="318052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404374F-2D5E-434C-8AA8-17C38B8B355C}"/>
              </a:ext>
            </a:extLst>
          </p:cNvPr>
          <p:cNvCxnSpPr>
            <a:cxnSpLocks/>
            <a:stCxn id="54" idx="0"/>
            <a:endCxn id="43" idx="3"/>
          </p:cNvCxnSpPr>
          <p:nvPr/>
        </p:nvCxnSpPr>
        <p:spPr>
          <a:xfrm flipV="1">
            <a:off x="4958015" y="2644208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8E569A2A-5AEA-44F2-BA82-8DDFFB0E1B0E}"/>
              </a:ext>
            </a:extLst>
          </p:cNvPr>
          <p:cNvSpPr/>
          <p:nvPr/>
        </p:nvSpPr>
        <p:spPr>
          <a:xfrm>
            <a:off x="4666467" y="291414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3CC0DEA0-BD4F-4E63-8A23-25A1645982C7}"/>
              </a:ext>
            </a:extLst>
          </p:cNvPr>
          <p:cNvSpPr/>
          <p:nvPr/>
        </p:nvSpPr>
        <p:spPr>
          <a:xfrm>
            <a:off x="5504904" y="4979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00B35955-7567-44C3-BC84-E8DCBFF4B7E4}"/>
              </a:ext>
            </a:extLst>
          </p:cNvPr>
          <p:cNvCxnSpPr>
            <a:cxnSpLocks/>
            <a:stCxn id="68" idx="3"/>
            <a:endCxn id="64" idx="0"/>
          </p:cNvCxnSpPr>
          <p:nvPr/>
        </p:nvCxnSpPr>
        <p:spPr>
          <a:xfrm flipH="1">
            <a:off x="5822956" y="4737929"/>
            <a:ext cx="393758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82F90A0A-6649-45F8-8195-8C72C5B62BBC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flipV="1">
            <a:off x="5226587" y="5420724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lipsi 66">
            <a:extLst>
              <a:ext uri="{FF2B5EF4-FFF2-40B4-BE49-F238E27FC236}">
                <a16:creationId xmlns:a16="http://schemas.microsoft.com/office/drawing/2014/main" id="{0612126C-8E83-4697-94FF-F05C7A991D88}"/>
              </a:ext>
            </a:extLst>
          </p:cNvPr>
          <p:cNvSpPr/>
          <p:nvPr/>
        </p:nvSpPr>
        <p:spPr>
          <a:xfrm>
            <a:off x="4908535" y="56225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782D2194-82C8-4E4C-88D8-69C3DAE3718C}"/>
              </a:ext>
            </a:extLst>
          </p:cNvPr>
          <p:cNvSpPr/>
          <p:nvPr/>
        </p:nvSpPr>
        <p:spPr>
          <a:xfrm>
            <a:off x="6123559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17AB537A-3FC7-4988-BE9A-116815AD03B9}"/>
              </a:ext>
            </a:extLst>
          </p:cNvPr>
          <p:cNvCxnSpPr>
            <a:cxnSpLocks/>
            <a:stCxn id="70" idx="0"/>
            <a:endCxn id="67" idx="5"/>
          </p:cNvCxnSpPr>
          <p:nvPr/>
        </p:nvCxnSpPr>
        <p:spPr>
          <a:xfrm flipH="1" flipV="1">
            <a:off x="5451484" y="6063737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Suorakulmio 69">
            <a:extLst>
              <a:ext uri="{FF2B5EF4-FFF2-40B4-BE49-F238E27FC236}">
                <a16:creationId xmlns:a16="http://schemas.microsoft.com/office/drawing/2014/main" id="{D80D085E-0B70-4884-94EB-F8300E4A5C12}"/>
              </a:ext>
            </a:extLst>
          </p:cNvPr>
          <p:cNvSpPr/>
          <p:nvPr/>
        </p:nvSpPr>
        <p:spPr>
          <a:xfrm>
            <a:off x="5540463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1ACD409F-D8CC-458D-9A33-90266751372A}"/>
              </a:ext>
            </a:extLst>
          </p:cNvPr>
          <p:cNvCxnSpPr>
            <a:cxnSpLocks/>
            <a:stCxn id="78" idx="0"/>
            <a:endCxn id="68" idx="5"/>
          </p:cNvCxnSpPr>
          <p:nvPr/>
        </p:nvCxnSpPr>
        <p:spPr>
          <a:xfrm flipH="1" flipV="1">
            <a:off x="6666508" y="4737929"/>
            <a:ext cx="335258" cy="23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48EB4DDF-23D4-42CE-9C56-8DA0AADC1CF4}"/>
              </a:ext>
            </a:extLst>
          </p:cNvPr>
          <p:cNvSpPr/>
          <p:nvPr/>
        </p:nvSpPr>
        <p:spPr>
          <a:xfrm>
            <a:off x="4269105" y="639565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EC2B67A6-B8E6-43FD-B775-E454C92A4D5F}"/>
              </a:ext>
            </a:extLst>
          </p:cNvPr>
          <p:cNvSpPr/>
          <p:nvPr/>
        </p:nvSpPr>
        <p:spPr>
          <a:xfrm>
            <a:off x="6047853" y="562709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B9F7EB6D-A542-4E02-A700-983813FE3EF3}"/>
              </a:ext>
            </a:extLst>
          </p:cNvPr>
          <p:cNvCxnSpPr>
            <a:cxnSpLocks/>
            <a:stCxn id="73" idx="0"/>
            <a:endCxn id="64" idx="5"/>
          </p:cNvCxnSpPr>
          <p:nvPr/>
        </p:nvCxnSpPr>
        <p:spPr>
          <a:xfrm flipH="1" flipV="1">
            <a:off x="6047853" y="5420724"/>
            <a:ext cx="291548" cy="20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9B5C0E13-2A44-47CC-9ED0-386D76A02525}"/>
              </a:ext>
            </a:extLst>
          </p:cNvPr>
          <p:cNvCxnSpPr>
            <a:cxnSpLocks/>
            <a:stCxn id="72" idx="0"/>
            <a:endCxn id="67" idx="3"/>
          </p:cNvCxnSpPr>
          <p:nvPr/>
        </p:nvCxnSpPr>
        <p:spPr>
          <a:xfrm flipV="1">
            <a:off x="4560653" y="6063737"/>
            <a:ext cx="44103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lipsi 75">
            <a:extLst>
              <a:ext uri="{FF2B5EF4-FFF2-40B4-BE49-F238E27FC236}">
                <a16:creationId xmlns:a16="http://schemas.microsoft.com/office/drawing/2014/main" id="{263161B8-80EB-47F9-AEF2-AE700AC325D6}"/>
              </a:ext>
            </a:extLst>
          </p:cNvPr>
          <p:cNvSpPr/>
          <p:nvPr/>
        </p:nvSpPr>
        <p:spPr>
          <a:xfrm>
            <a:off x="6710218" y="36139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5678CF2E-D745-4CAC-993E-CE21D01DEF98}"/>
              </a:ext>
            </a:extLst>
          </p:cNvPr>
          <p:cNvCxnSpPr>
            <a:cxnSpLocks/>
            <a:stCxn id="82" idx="0"/>
            <a:endCxn id="76" idx="5"/>
          </p:cNvCxnSpPr>
          <p:nvPr/>
        </p:nvCxnSpPr>
        <p:spPr>
          <a:xfrm flipH="1" flipV="1">
            <a:off x="7253167" y="4055134"/>
            <a:ext cx="359720" cy="265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Suorakulmio 77">
            <a:extLst>
              <a:ext uri="{FF2B5EF4-FFF2-40B4-BE49-F238E27FC236}">
                <a16:creationId xmlns:a16="http://schemas.microsoft.com/office/drawing/2014/main" id="{4E6B5116-C2A8-4AAF-AFE1-4AF613B794AE}"/>
              </a:ext>
            </a:extLst>
          </p:cNvPr>
          <p:cNvSpPr/>
          <p:nvPr/>
        </p:nvSpPr>
        <p:spPr>
          <a:xfrm>
            <a:off x="6710218" y="49760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A683313D-9E37-4AE5-AE3C-AFDC8D8F7EFA}"/>
              </a:ext>
            </a:extLst>
          </p:cNvPr>
          <p:cNvCxnSpPr>
            <a:cxnSpLocks/>
            <a:stCxn id="68" idx="0"/>
            <a:endCxn id="76" idx="3"/>
          </p:cNvCxnSpPr>
          <p:nvPr/>
        </p:nvCxnSpPr>
        <p:spPr>
          <a:xfrm flipV="1">
            <a:off x="6441611" y="4055134"/>
            <a:ext cx="361762" cy="24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Ellipsi 79">
            <a:extLst>
              <a:ext uri="{FF2B5EF4-FFF2-40B4-BE49-F238E27FC236}">
                <a16:creationId xmlns:a16="http://schemas.microsoft.com/office/drawing/2014/main" id="{22C8E7F4-7FBC-43DF-94A7-DBAE0A561CE4}"/>
              </a:ext>
            </a:extLst>
          </p:cNvPr>
          <p:cNvSpPr/>
          <p:nvPr/>
        </p:nvSpPr>
        <p:spPr>
          <a:xfrm>
            <a:off x="7766797" y="28384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0539A17-43C4-45AC-954B-017AE124E21D}"/>
              </a:ext>
            </a:extLst>
          </p:cNvPr>
          <p:cNvCxnSpPr>
            <a:cxnSpLocks/>
            <a:stCxn id="84" idx="0"/>
            <a:endCxn id="80" idx="5"/>
          </p:cNvCxnSpPr>
          <p:nvPr/>
        </p:nvCxnSpPr>
        <p:spPr>
          <a:xfrm flipH="1" flipV="1">
            <a:off x="8309746" y="3279599"/>
            <a:ext cx="788779" cy="29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94FB379B-E57F-438E-A46E-CBAE0D37AD46}"/>
              </a:ext>
            </a:extLst>
          </p:cNvPr>
          <p:cNvSpPr/>
          <p:nvPr/>
        </p:nvSpPr>
        <p:spPr>
          <a:xfrm>
            <a:off x="7321339" y="43205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24E27938-E453-435D-A062-D85CAFBE169C}"/>
              </a:ext>
            </a:extLst>
          </p:cNvPr>
          <p:cNvCxnSpPr>
            <a:cxnSpLocks/>
            <a:stCxn id="76" idx="0"/>
            <a:endCxn id="80" idx="3"/>
          </p:cNvCxnSpPr>
          <p:nvPr/>
        </p:nvCxnSpPr>
        <p:spPr>
          <a:xfrm flipV="1">
            <a:off x="7028270" y="3279599"/>
            <a:ext cx="831682" cy="334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i 83">
            <a:extLst>
              <a:ext uri="{FF2B5EF4-FFF2-40B4-BE49-F238E27FC236}">
                <a16:creationId xmlns:a16="http://schemas.microsoft.com/office/drawing/2014/main" id="{0E9DDAB4-C23D-45D2-A30E-13A767B20076}"/>
              </a:ext>
            </a:extLst>
          </p:cNvPr>
          <p:cNvSpPr/>
          <p:nvPr/>
        </p:nvSpPr>
        <p:spPr>
          <a:xfrm>
            <a:off x="8780473" y="3574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0B576A45-9E7E-4D86-BD23-AB59B13A965B}"/>
              </a:ext>
            </a:extLst>
          </p:cNvPr>
          <p:cNvCxnSpPr>
            <a:cxnSpLocks/>
            <a:stCxn id="115" idx="0"/>
            <a:endCxn id="89" idx="5"/>
          </p:cNvCxnSpPr>
          <p:nvPr/>
        </p:nvCxnSpPr>
        <p:spPr>
          <a:xfrm flipH="1" flipV="1">
            <a:off x="9895051" y="4737929"/>
            <a:ext cx="369204" cy="23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Suorakulmio 86">
            <a:extLst>
              <a:ext uri="{FF2B5EF4-FFF2-40B4-BE49-F238E27FC236}">
                <a16:creationId xmlns:a16="http://schemas.microsoft.com/office/drawing/2014/main" id="{A3646D27-725D-4716-BBE0-15126EB8E729}"/>
              </a:ext>
            </a:extLst>
          </p:cNvPr>
          <p:cNvSpPr/>
          <p:nvPr/>
        </p:nvSpPr>
        <p:spPr>
          <a:xfrm>
            <a:off x="8169352" y="434746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5518985B-BE66-4F4E-87A9-35A7F316614A}"/>
              </a:ext>
            </a:extLst>
          </p:cNvPr>
          <p:cNvCxnSpPr>
            <a:cxnSpLocks/>
            <a:stCxn id="87" idx="0"/>
            <a:endCxn id="84" idx="3"/>
          </p:cNvCxnSpPr>
          <p:nvPr/>
        </p:nvCxnSpPr>
        <p:spPr>
          <a:xfrm flipV="1">
            <a:off x="8460900" y="4015545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7EF6BB00-4AA2-4F61-AF47-B21D954E00A3}"/>
              </a:ext>
            </a:extLst>
          </p:cNvPr>
          <p:cNvSpPr/>
          <p:nvPr/>
        </p:nvSpPr>
        <p:spPr>
          <a:xfrm>
            <a:off x="9352102" y="42967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05F87372-2C3C-431A-BC79-535E90EED909}"/>
              </a:ext>
            </a:extLst>
          </p:cNvPr>
          <p:cNvCxnSpPr>
            <a:cxnSpLocks/>
            <a:stCxn id="89" idx="0"/>
            <a:endCxn id="84" idx="5"/>
          </p:cNvCxnSpPr>
          <p:nvPr/>
        </p:nvCxnSpPr>
        <p:spPr>
          <a:xfrm flipH="1" flipV="1">
            <a:off x="9323422" y="4015545"/>
            <a:ext cx="346732" cy="28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B9AB8806-3F22-41B9-9098-331DEA500525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9156029" y="4737929"/>
            <a:ext cx="289228" cy="26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E97A0B-52CD-4B67-8A39-34C3908FC5C4}"/>
              </a:ext>
            </a:extLst>
          </p:cNvPr>
          <p:cNvSpPr/>
          <p:nvPr/>
        </p:nvSpPr>
        <p:spPr>
          <a:xfrm>
            <a:off x="8864481" y="500786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95A8D117-CA67-4A04-9797-DEE2AF789FB5}"/>
              </a:ext>
            </a:extLst>
          </p:cNvPr>
          <p:cNvCxnSpPr>
            <a:cxnSpLocks/>
            <a:stCxn id="114" idx="0"/>
            <a:endCxn id="115" idx="5"/>
          </p:cNvCxnSpPr>
          <p:nvPr/>
        </p:nvCxnSpPr>
        <p:spPr>
          <a:xfrm flipH="1" flipV="1">
            <a:off x="10489152" y="5411164"/>
            <a:ext cx="384703" cy="249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51DD8F19-7288-4BCA-8703-3E7464BECC42}"/>
              </a:ext>
            </a:extLst>
          </p:cNvPr>
          <p:cNvSpPr/>
          <p:nvPr/>
        </p:nvSpPr>
        <p:spPr>
          <a:xfrm>
            <a:off x="10582307" y="566043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5" name="Ellipsi 114">
            <a:extLst>
              <a:ext uri="{FF2B5EF4-FFF2-40B4-BE49-F238E27FC236}">
                <a16:creationId xmlns:a16="http://schemas.microsoft.com/office/drawing/2014/main" id="{60D763BF-C587-4C12-982C-776F07ED298B}"/>
              </a:ext>
            </a:extLst>
          </p:cNvPr>
          <p:cNvSpPr/>
          <p:nvPr/>
        </p:nvSpPr>
        <p:spPr>
          <a:xfrm>
            <a:off x="9946203" y="4970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481FC731-3BA2-4274-B903-8F3D0DFDC11D}"/>
              </a:ext>
            </a:extLst>
          </p:cNvPr>
          <p:cNvCxnSpPr>
            <a:cxnSpLocks/>
            <a:stCxn id="117" idx="0"/>
            <a:endCxn id="115" idx="3"/>
          </p:cNvCxnSpPr>
          <p:nvPr/>
        </p:nvCxnSpPr>
        <p:spPr>
          <a:xfrm flipV="1">
            <a:off x="9827302" y="5411164"/>
            <a:ext cx="212056" cy="28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A694F39E-61F8-4758-BD73-83DE78BEE87C}"/>
              </a:ext>
            </a:extLst>
          </p:cNvPr>
          <p:cNvSpPr/>
          <p:nvPr/>
        </p:nvSpPr>
        <p:spPr>
          <a:xfrm>
            <a:off x="9535754" y="569828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Tekstiruutu 127">
            <a:extLst>
              <a:ext uri="{FF2B5EF4-FFF2-40B4-BE49-F238E27FC236}">
                <a16:creationId xmlns:a16="http://schemas.microsoft.com/office/drawing/2014/main" id="{7803217F-262F-4A09-9401-F984C6695582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</p:spTree>
    <p:extLst>
      <p:ext uri="{BB962C8B-B14F-4D97-AF65-F5344CB8AC3E}">
        <p14:creationId xmlns:p14="http://schemas.microsoft.com/office/powerpoint/2010/main" val="384853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7A82801C-02B3-46EC-98CB-85833977467B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D73496F-F254-4A40-82AA-715D93CD2DF7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A17A2AA-43D0-41BD-A4E7-A5276B3979FB}"/>
              </a:ext>
            </a:extLst>
          </p:cNvPr>
          <p:cNvCxnSpPr>
            <a:cxnSpLocks/>
            <a:stCxn id="9" idx="0"/>
            <a:endCxn id="5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33D709E-7136-4EA6-8CFD-144263CDA75D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EBAA9EB6-1411-4FDB-8B4E-FCE679B41E43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C48E00E-6CA7-4F56-836D-DE138076C0E7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Ellipsi 28">
            <a:extLst>
              <a:ext uri="{FF2B5EF4-FFF2-40B4-BE49-F238E27FC236}">
                <a16:creationId xmlns:a16="http://schemas.microsoft.com/office/drawing/2014/main" id="{DADC39AE-277B-4A00-A130-E8AE0CD867FA}"/>
              </a:ext>
            </a:extLst>
          </p:cNvPr>
          <p:cNvSpPr/>
          <p:nvPr/>
        </p:nvSpPr>
        <p:spPr>
          <a:xfrm>
            <a:off x="431901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287AE5E9-92AD-47FD-A9F0-166D2BD9E319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4861964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C6DC514-FBD3-4A7C-B847-91FF0B99AE7E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3969499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27A2FC56-A6BA-46FB-A411-7BE9CC69F1B0}"/>
              </a:ext>
            </a:extLst>
          </p:cNvPr>
          <p:cNvSpPr/>
          <p:nvPr/>
        </p:nvSpPr>
        <p:spPr>
          <a:xfrm>
            <a:off x="3677951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055277E5-C4AE-4897-B815-8E657880238A}"/>
              </a:ext>
            </a:extLst>
          </p:cNvPr>
          <p:cNvSpPr/>
          <p:nvPr/>
        </p:nvSpPr>
        <p:spPr>
          <a:xfrm>
            <a:off x="4928615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2FA6F1E3-036D-442D-A17E-FD2985EE0942}"/>
              </a:ext>
            </a:extLst>
          </p:cNvPr>
          <p:cNvCxnSpPr>
            <a:cxnSpLocks/>
            <a:stCxn id="35" idx="0"/>
            <a:endCxn id="33" idx="5"/>
          </p:cNvCxnSpPr>
          <p:nvPr/>
        </p:nvCxnSpPr>
        <p:spPr>
          <a:xfrm flipH="1" flipV="1">
            <a:off x="5471564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uorakulmio 34">
            <a:extLst>
              <a:ext uri="{FF2B5EF4-FFF2-40B4-BE49-F238E27FC236}">
                <a16:creationId xmlns:a16="http://schemas.microsoft.com/office/drawing/2014/main" id="{D08ABB19-FA70-4349-89CF-FFD6FDFFFF02}"/>
              </a:ext>
            </a:extLst>
          </p:cNvPr>
          <p:cNvSpPr/>
          <p:nvPr/>
        </p:nvSpPr>
        <p:spPr>
          <a:xfrm>
            <a:off x="5618200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8D805518-2E42-4960-B8BF-6F2E93FC263B}"/>
              </a:ext>
            </a:extLst>
          </p:cNvPr>
          <p:cNvSpPr/>
          <p:nvPr/>
        </p:nvSpPr>
        <p:spPr>
          <a:xfrm>
            <a:off x="434551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9AB66D17-9A21-47F6-9376-DC549F551585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V="1">
            <a:off x="4637067" y="1206706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FB952E1A-1B87-4EC0-8B5A-BDBF72A47986}"/>
              </a:ext>
            </a:extLst>
          </p:cNvPr>
          <p:cNvSpPr/>
          <p:nvPr/>
        </p:nvSpPr>
        <p:spPr>
          <a:xfrm>
            <a:off x="6827914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0B5DC67D-DA58-47F9-8A3E-F96753E80AAF}"/>
              </a:ext>
            </a:extLst>
          </p:cNvPr>
          <p:cNvCxnSpPr>
            <a:cxnSpLocks/>
            <a:stCxn id="42" idx="0"/>
            <a:endCxn id="38" idx="5"/>
          </p:cNvCxnSpPr>
          <p:nvPr/>
        </p:nvCxnSpPr>
        <p:spPr>
          <a:xfrm flipH="1" flipV="1">
            <a:off x="7370863" y="537161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E1CD6C91-3AF7-41EA-93ED-84C981F5D9A6}"/>
              </a:ext>
            </a:extLst>
          </p:cNvPr>
          <p:cNvCxnSpPr>
            <a:cxnSpLocks/>
            <a:stCxn id="41" idx="0"/>
            <a:endCxn id="38" idx="3"/>
          </p:cNvCxnSpPr>
          <p:nvPr/>
        </p:nvCxnSpPr>
        <p:spPr>
          <a:xfrm flipV="1">
            <a:off x="6478398" y="537161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E3947DA1-17A0-4579-87E1-CE29F332F9C8}"/>
              </a:ext>
            </a:extLst>
          </p:cNvPr>
          <p:cNvSpPr/>
          <p:nvPr/>
        </p:nvSpPr>
        <p:spPr>
          <a:xfrm>
            <a:off x="6186850" y="8313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9C9D5484-E8C4-4A2E-BF06-0DB4B31FB24C}"/>
              </a:ext>
            </a:extLst>
          </p:cNvPr>
          <p:cNvSpPr/>
          <p:nvPr/>
        </p:nvSpPr>
        <p:spPr>
          <a:xfrm>
            <a:off x="7437514" y="7655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92EF96DD-1351-42BF-BC4F-486308B1FCB7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7980463" y="1206706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B13B04C2-F446-405A-8FDA-50248857AC6B}"/>
              </a:ext>
            </a:extLst>
          </p:cNvPr>
          <p:cNvSpPr/>
          <p:nvPr/>
        </p:nvSpPr>
        <p:spPr>
          <a:xfrm>
            <a:off x="8127099" y="155405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AE7E9294-84FD-482B-8092-E0C3224B1A3F}"/>
              </a:ext>
            </a:extLst>
          </p:cNvPr>
          <p:cNvCxnSpPr>
            <a:cxnSpLocks/>
            <a:stCxn id="47" idx="0"/>
            <a:endCxn id="42" idx="3"/>
          </p:cNvCxnSpPr>
          <p:nvPr/>
        </p:nvCxnSpPr>
        <p:spPr>
          <a:xfrm flipV="1">
            <a:off x="7141571" y="1206706"/>
            <a:ext cx="389098" cy="30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BC4C7F44-EF49-482F-93F9-1AE285ED78F6}"/>
              </a:ext>
            </a:extLst>
          </p:cNvPr>
          <p:cNvSpPr/>
          <p:nvPr/>
        </p:nvSpPr>
        <p:spPr>
          <a:xfrm>
            <a:off x="6823519" y="15162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1A3E110D-1E73-4FA8-87D5-E24E9652A8ED}"/>
              </a:ext>
            </a:extLst>
          </p:cNvPr>
          <p:cNvCxnSpPr>
            <a:cxnSpLocks/>
            <a:stCxn id="50" idx="0"/>
            <a:endCxn id="47" idx="5"/>
          </p:cNvCxnSpPr>
          <p:nvPr/>
        </p:nvCxnSpPr>
        <p:spPr>
          <a:xfrm flipH="1" flipV="1">
            <a:off x="7366468" y="1957360"/>
            <a:ext cx="455109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uorakulmio 49">
            <a:extLst>
              <a:ext uri="{FF2B5EF4-FFF2-40B4-BE49-F238E27FC236}">
                <a16:creationId xmlns:a16="http://schemas.microsoft.com/office/drawing/2014/main" id="{7DC8C969-7B29-46B2-B9F6-9910BD7F3C97}"/>
              </a:ext>
            </a:extLst>
          </p:cNvPr>
          <p:cNvSpPr/>
          <p:nvPr/>
        </p:nvSpPr>
        <p:spPr>
          <a:xfrm>
            <a:off x="7530029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4361B07-0618-4006-889E-E756559E8D75}"/>
              </a:ext>
            </a:extLst>
          </p:cNvPr>
          <p:cNvSpPr/>
          <p:nvPr/>
        </p:nvSpPr>
        <p:spPr>
          <a:xfrm>
            <a:off x="6257348" y="228412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B882FA32-AC75-4E35-9B64-7AD7B44A539B}"/>
              </a:ext>
            </a:extLst>
          </p:cNvPr>
          <p:cNvCxnSpPr>
            <a:cxnSpLocks/>
            <a:stCxn id="51" idx="0"/>
            <a:endCxn id="47" idx="3"/>
          </p:cNvCxnSpPr>
          <p:nvPr/>
        </p:nvCxnSpPr>
        <p:spPr>
          <a:xfrm flipV="1">
            <a:off x="6548896" y="1957360"/>
            <a:ext cx="367778" cy="326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C6EF728D-13FF-42FB-A476-B5F8CE5C7371}"/>
              </a:ext>
            </a:extLst>
          </p:cNvPr>
          <p:cNvSpPr/>
          <p:nvPr/>
        </p:nvSpPr>
        <p:spPr>
          <a:xfrm>
            <a:off x="9254919" y="7966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054FDF2B-05FB-47D8-A121-495B6992C6C2}"/>
              </a:ext>
            </a:extLst>
          </p:cNvPr>
          <p:cNvCxnSpPr>
            <a:cxnSpLocks/>
            <a:stCxn id="96" idx="0"/>
            <a:endCxn id="55" idx="5"/>
          </p:cNvCxnSpPr>
          <p:nvPr/>
        </p:nvCxnSpPr>
        <p:spPr>
          <a:xfrm flipH="1" flipV="1">
            <a:off x="9797868" y="1237791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86CE9B54-D0C0-4A35-B9FC-957D51355486}"/>
              </a:ext>
            </a:extLst>
          </p:cNvPr>
          <p:cNvCxnSpPr>
            <a:cxnSpLocks/>
            <a:stCxn id="58" idx="0"/>
            <a:endCxn id="55" idx="3"/>
          </p:cNvCxnSpPr>
          <p:nvPr/>
        </p:nvCxnSpPr>
        <p:spPr>
          <a:xfrm flipV="1">
            <a:off x="9157783" y="1237791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Suorakulmio 57">
            <a:extLst>
              <a:ext uri="{FF2B5EF4-FFF2-40B4-BE49-F238E27FC236}">
                <a16:creationId xmlns:a16="http://schemas.microsoft.com/office/drawing/2014/main" id="{BAF6AAC1-AAAB-4BC3-9E3A-D8A7EB73CA2A}"/>
              </a:ext>
            </a:extLst>
          </p:cNvPr>
          <p:cNvSpPr/>
          <p:nvPr/>
        </p:nvSpPr>
        <p:spPr>
          <a:xfrm>
            <a:off x="8866235" y="153200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5BB2B839-3E70-4AE8-84F5-71D7183454BB}"/>
              </a:ext>
            </a:extLst>
          </p:cNvPr>
          <p:cNvSpPr/>
          <p:nvPr/>
        </p:nvSpPr>
        <p:spPr>
          <a:xfrm>
            <a:off x="10300612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FBD7DCF-5830-46FC-80FF-7055F6F1D60D}"/>
              </a:ext>
            </a:extLst>
          </p:cNvPr>
          <p:cNvCxnSpPr>
            <a:cxnSpLocks/>
            <a:stCxn id="63" idx="0"/>
            <a:endCxn id="59" idx="5"/>
          </p:cNvCxnSpPr>
          <p:nvPr/>
        </p:nvCxnSpPr>
        <p:spPr>
          <a:xfrm flipH="1" flipV="1">
            <a:off x="10843561" y="537161"/>
            <a:ext cx="784365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02BD5189-BE62-4446-BEDC-E749EAFC68D9}"/>
              </a:ext>
            </a:extLst>
          </p:cNvPr>
          <p:cNvCxnSpPr>
            <a:cxnSpLocks/>
            <a:stCxn id="55" idx="0"/>
            <a:endCxn id="59" idx="3"/>
          </p:cNvCxnSpPr>
          <p:nvPr/>
        </p:nvCxnSpPr>
        <p:spPr>
          <a:xfrm flipV="1">
            <a:off x="9572971" y="537161"/>
            <a:ext cx="820796" cy="259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i 62">
            <a:extLst>
              <a:ext uri="{FF2B5EF4-FFF2-40B4-BE49-F238E27FC236}">
                <a16:creationId xmlns:a16="http://schemas.microsoft.com/office/drawing/2014/main" id="{5DD0036D-DFC0-46E5-97AD-70E42531092C}"/>
              </a:ext>
            </a:extLst>
          </p:cNvPr>
          <p:cNvSpPr/>
          <p:nvPr/>
        </p:nvSpPr>
        <p:spPr>
          <a:xfrm>
            <a:off x="11309874" y="8313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FD64B9B9-953C-4B4D-B128-8FCAB5D66292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11852823" y="127252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4C580DD-4812-44FD-B607-6968017A6D21}"/>
              </a:ext>
            </a:extLst>
          </p:cNvPr>
          <p:cNvSpPr/>
          <p:nvPr/>
        </p:nvSpPr>
        <p:spPr>
          <a:xfrm>
            <a:off x="11627926" y="155098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276D707E-BD33-479E-8ACB-A2C2155C0A33}"/>
              </a:ext>
            </a:extLst>
          </p:cNvPr>
          <p:cNvCxnSpPr>
            <a:cxnSpLocks/>
            <a:stCxn id="81" idx="0"/>
            <a:endCxn id="63" idx="3"/>
          </p:cNvCxnSpPr>
          <p:nvPr/>
        </p:nvCxnSpPr>
        <p:spPr>
          <a:xfrm flipV="1">
            <a:off x="11270730" y="127252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A317E9C5-9D55-4B7D-9848-212BC7B9A939}"/>
              </a:ext>
            </a:extLst>
          </p:cNvPr>
          <p:cNvSpPr/>
          <p:nvPr/>
        </p:nvSpPr>
        <p:spPr>
          <a:xfrm>
            <a:off x="10952678" y="15162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F4FFEABB-8C24-49DC-BC1B-1AE7A2E0FBF6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495627" y="195735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51B7F6D-93BD-4C20-A3C9-F040DEECE77F}"/>
              </a:ext>
            </a:extLst>
          </p:cNvPr>
          <p:cNvCxnSpPr>
            <a:cxnSpLocks/>
            <a:stCxn id="128" idx="0"/>
            <a:endCxn id="81" idx="3"/>
          </p:cNvCxnSpPr>
          <p:nvPr/>
        </p:nvCxnSpPr>
        <p:spPr>
          <a:xfrm flipV="1">
            <a:off x="10952678" y="195735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CE0E6EC9-FCB8-4624-BEAA-D82EBA896EC0}"/>
              </a:ext>
            </a:extLst>
          </p:cNvPr>
          <p:cNvSpPr/>
          <p:nvPr/>
        </p:nvSpPr>
        <p:spPr>
          <a:xfrm>
            <a:off x="11495627" y="227673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E5497125-F607-4B1C-B41C-7CCDB62B024E}"/>
              </a:ext>
            </a:extLst>
          </p:cNvPr>
          <p:cNvSpPr/>
          <p:nvPr/>
        </p:nvSpPr>
        <p:spPr>
          <a:xfrm>
            <a:off x="9581073" y="15435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00B3F6AA-7B8E-41C7-8981-258F3D38F5A8}"/>
              </a:ext>
            </a:extLst>
          </p:cNvPr>
          <p:cNvCxnSpPr>
            <a:cxnSpLocks/>
            <a:stCxn id="100" idx="0"/>
            <a:endCxn id="96" idx="5"/>
          </p:cNvCxnSpPr>
          <p:nvPr/>
        </p:nvCxnSpPr>
        <p:spPr>
          <a:xfrm flipH="1" flipV="1">
            <a:off x="10124022" y="1984682"/>
            <a:ext cx="221975" cy="307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E09A213F-2FE8-4041-9172-DA9CAD445C04}"/>
              </a:ext>
            </a:extLst>
          </p:cNvPr>
          <p:cNvCxnSpPr>
            <a:cxnSpLocks/>
            <a:stCxn id="99" idx="0"/>
            <a:endCxn id="96" idx="3"/>
          </p:cNvCxnSpPr>
          <p:nvPr/>
        </p:nvCxnSpPr>
        <p:spPr>
          <a:xfrm flipV="1">
            <a:off x="9437769" y="1984682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Suorakulmio 98">
            <a:extLst>
              <a:ext uri="{FF2B5EF4-FFF2-40B4-BE49-F238E27FC236}">
                <a16:creationId xmlns:a16="http://schemas.microsoft.com/office/drawing/2014/main" id="{9A299D2D-FC69-4D14-9A62-C7570682B015}"/>
              </a:ext>
            </a:extLst>
          </p:cNvPr>
          <p:cNvSpPr/>
          <p:nvPr/>
        </p:nvSpPr>
        <p:spPr>
          <a:xfrm>
            <a:off x="9146221" y="227796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1FDC8225-AB8D-4B88-B3AA-D08A6F3AB135}"/>
              </a:ext>
            </a:extLst>
          </p:cNvPr>
          <p:cNvSpPr/>
          <p:nvPr/>
        </p:nvSpPr>
        <p:spPr>
          <a:xfrm>
            <a:off x="10054449" y="229241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2EE2B7B-DA9D-4896-97EA-0BC53C3A95E0}"/>
              </a:ext>
            </a:extLst>
          </p:cNvPr>
          <p:cNvSpPr/>
          <p:nvPr/>
        </p:nvSpPr>
        <p:spPr>
          <a:xfrm>
            <a:off x="10634626" y="2238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B4DE5E1-465B-486D-9A09-96507D33314B}"/>
              </a:ext>
            </a:extLst>
          </p:cNvPr>
          <p:cNvCxnSpPr>
            <a:cxnSpLocks/>
            <a:stCxn id="132" idx="0"/>
            <a:endCxn id="128" idx="5"/>
          </p:cNvCxnSpPr>
          <p:nvPr/>
        </p:nvCxnSpPr>
        <p:spPr>
          <a:xfrm flipH="1" flipV="1">
            <a:off x="11177575" y="268004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8D3BDA68-DC78-4110-ADF1-F68EE4AA1E35}"/>
              </a:ext>
            </a:extLst>
          </p:cNvPr>
          <p:cNvCxnSpPr>
            <a:cxnSpLocks/>
            <a:stCxn id="131" idx="0"/>
            <a:endCxn id="128" idx="3"/>
          </p:cNvCxnSpPr>
          <p:nvPr/>
        </p:nvCxnSpPr>
        <p:spPr>
          <a:xfrm flipV="1">
            <a:off x="10627965" y="268004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Suorakulmio 130">
            <a:extLst>
              <a:ext uri="{FF2B5EF4-FFF2-40B4-BE49-F238E27FC236}">
                <a16:creationId xmlns:a16="http://schemas.microsoft.com/office/drawing/2014/main" id="{E5E7DBE0-1AF7-4B5E-831B-ED9A25A91ECE}"/>
              </a:ext>
            </a:extLst>
          </p:cNvPr>
          <p:cNvSpPr/>
          <p:nvPr/>
        </p:nvSpPr>
        <p:spPr>
          <a:xfrm>
            <a:off x="10336417" y="30850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2" name="Suorakulmio 131">
            <a:extLst>
              <a:ext uri="{FF2B5EF4-FFF2-40B4-BE49-F238E27FC236}">
                <a16:creationId xmlns:a16="http://schemas.microsoft.com/office/drawing/2014/main" id="{6F23CDC2-0844-4341-86F9-732BCCEBC6CC}"/>
              </a:ext>
            </a:extLst>
          </p:cNvPr>
          <p:cNvSpPr/>
          <p:nvPr/>
        </p:nvSpPr>
        <p:spPr>
          <a:xfrm>
            <a:off x="11235743" y="307489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Ellipsi 141">
            <a:extLst>
              <a:ext uri="{FF2B5EF4-FFF2-40B4-BE49-F238E27FC236}">
                <a16:creationId xmlns:a16="http://schemas.microsoft.com/office/drawing/2014/main" id="{16F2AAA4-6411-493F-9313-11AD9D664CC1}"/>
              </a:ext>
            </a:extLst>
          </p:cNvPr>
          <p:cNvSpPr/>
          <p:nvPr/>
        </p:nvSpPr>
        <p:spPr>
          <a:xfrm>
            <a:off x="435158" y="20603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EF4EDE25-1A46-4242-9D0E-82F7D4FC61CF}"/>
              </a:ext>
            </a:extLst>
          </p:cNvPr>
          <p:cNvCxnSpPr>
            <a:cxnSpLocks/>
            <a:stCxn id="157" idx="0"/>
            <a:endCxn id="142" idx="5"/>
          </p:cNvCxnSpPr>
          <p:nvPr/>
        </p:nvCxnSpPr>
        <p:spPr>
          <a:xfrm flipH="1" flipV="1">
            <a:off x="978107" y="2501517"/>
            <a:ext cx="101257" cy="305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3A040C6D-7720-4240-99FC-C2990F6C0E3B}"/>
              </a:ext>
            </a:extLst>
          </p:cNvPr>
          <p:cNvCxnSpPr>
            <a:cxnSpLocks/>
            <a:stCxn id="145" idx="0"/>
            <a:endCxn id="142" idx="3"/>
          </p:cNvCxnSpPr>
          <p:nvPr/>
        </p:nvCxnSpPr>
        <p:spPr>
          <a:xfrm flipV="1">
            <a:off x="338022" y="2501517"/>
            <a:ext cx="19029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64AD6E21-FD94-4043-A4AE-1AD958B6660D}"/>
              </a:ext>
            </a:extLst>
          </p:cNvPr>
          <p:cNvSpPr/>
          <p:nvPr/>
        </p:nvSpPr>
        <p:spPr>
          <a:xfrm>
            <a:off x="46474" y="279573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Ellipsi 145">
            <a:extLst>
              <a:ext uri="{FF2B5EF4-FFF2-40B4-BE49-F238E27FC236}">
                <a16:creationId xmlns:a16="http://schemas.microsoft.com/office/drawing/2014/main" id="{54DBD050-E232-4366-9741-AFB830E44514}"/>
              </a:ext>
            </a:extLst>
          </p:cNvPr>
          <p:cNvSpPr/>
          <p:nvPr/>
        </p:nvSpPr>
        <p:spPr>
          <a:xfrm>
            <a:off x="2106565" y="1348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D7E450D0-F200-4B8D-8E77-1C17F2C676C8}"/>
              </a:ext>
            </a:extLst>
          </p:cNvPr>
          <p:cNvCxnSpPr>
            <a:cxnSpLocks/>
            <a:stCxn id="149" idx="0"/>
            <a:endCxn id="146" idx="5"/>
          </p:cNvCxnSpPr>
          <p:nvPr/>
        </p:nvCxnSpPr>
        <p:spPr>
          <a:xfrm flipH="1" flipV="1">
            <a:off x="2649514" y="1789357"/>
            <a:ext cx="1249353" cy="26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562B7750-AD64-4310-A179-BE0739401E2D}"/>
              </a:ext>
            </a:extLst>
          </p:cNvPr>
          <p:cNvCxnSpPr>
            <a:cxnSpLocks/>
            <a:stCxn id="142" idx="0"/>
            <a:endCxn id="146" idx="3"/>
          </p:cNvCxnSpPr>
          <p:nvPr/>
        </p:nvCxnSpPr>
        <p:spPr>
          <a:xfrm flipV="1">
            <a:off x="753210" y="1789357"/>
            <a:ext cx="1446510" cy="271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5763C851-C3E0-406B-BCE5-FE540DB1A1DE}"/>
              </a:ext>
            </a:extLst>
          </p:cNvPr>
          <p:cNvSpPr/>
          <p:nvPr/>
        </p:nvSpPr>
        <p:spPr>
          <a:xfrm>
            <a:off x="3580815" y="20582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56F2B58-82A1-4598-AB00-473F3F5BDD92}"/>
              </a:ext>
            </a:extLst>
          </p:cNvPr>
          <p:cNvCxnSpPr>
            <a:cxnSpLocks/>
            <a:stCxn id="151" idx="0"/>
            <a:endCxn id="149" idx="5"/>
          </p:cNvCxnSpPr>
          <p:nvPr/>
        </p:nvCxnSpPr>
        <p:spPr>
          <a:xfrm flipH="1" flipV="1">
            <a:off x="4123764" y="2499362"/>
            <a:ext cx="66651" cy="27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1C9B8F10-F30A-4D26-89D8-F51B2BABA8E8}"/>
              </a:ext>
            </a:extLst>
          </p:cNvPr>
          <p:cNvSpPr/>
          <p:nvPr/>
        </p:nvSpPr>
        <p:spPr>
          <a:xfrm>
            <a:off x="3898867" y="277782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C1B92A78-710F-4865-BB23-35036CE57864}"/>
              </a:ext>
            </a:extLst>
          </p:cNvPr>
          <p:cNvCxnSpPr>
            <a:cxnSpLocks/>
            <a:stCxn id="153" idx="0"/>
            <a:endCxn id="149" idx="3"/>
          </p:cNvCxnSpPr>
          <p:nvPr/>
        </p:nvCxnSpPr>
        <p:spPr>
          <a:xfrm flipV="1">
            <a:off x="3541671" y="2499362"/>
            <a:ext cx="132299" cy="24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Ellipsi 152">
            <a:extLst>
              <a:ext uri="{FF2B5EF4-FFF2-40B4-BE49-F238E27FC236}">
                <a16:creationId xmlns:a16="http://schemas.microsoft.com/office/drawing/2014/main" id="{A9025740-27E2-4503-8237-4B1C9946E76A}"/>
              </a:ext>
            </a:extLst>
          </p:cNvPr>
          <p:cNvSpPr/>
          <p:nvPr/>
        </p:nvSpPr>
        <p:spPr>
          <a:xfrm>
            <a:off x="3223619" y="274305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C7FFD120-3472-427E-B773-4F857A60EDAC}"/>
              </a:ext>
            </a:extLst>
          </p:cNvPr>
          <p:cNvCxnSpPr>
            <a:cxnSpLocks/>
            <a:stCxn id="156" idx="0"/>
            <a:endCxn id="153" idx="5"/>
          </p:cNvCxnSpPr>
          <p:nvPr/>
        </p:nvCxnSpPr>
        <p:spPr>
          <a:xfrm flipH="1" flipV="1">
            <a:off x="3766568" y="3184199"/>
            <a:ext cx="291548" cy="3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8CC2326F-84AE-4E69-A870-C3B0E51CB3AB}"/>
              </a:ext>
            </a:extLst>
          </p:cNvPr>
          <p:cNvCxnSpPr>
            <a:cxnSpLocks/>
            <a:stCxn id="162" idx="0"/>
            <a:endCxn id="153" idx="3"/>
          </p:cNvCxnSpPr>
          <p:nvPr/>
        </p:nvCxnSpPr>
        <p:spPr>
          <a:xfrm flipV="1">
            <a:off x="3223619" y="3184199"/>
            <a:ext cx="93155" cy="28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Suorakulmio 155">
            <a:extLst>
              <a:ext uri="{FF2B5EF4-FFF2-40B4-BE49-F238E27FC236}">
                <a16:creationId xmlns:a16="http://schemas.microsoft.com/office/drawing/2014/main" id="{5FC13C64-1C2A-4FFD-8C71-1DB0DD1A499C}"/>
              </a:ext>
            </a:extLst>
          </p:cNvPr>
          <p:cNvSpPr/>
          <p:nvPr/>
        </p:nvSpPr>
        <p:spPr>
          <a:xfrm>
            <a:off x="3766568" y="350357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7" name="Ellipsi 156">
            <a:extLst>
              <a:ext uri="{FF2B5EF4-FFF2-40B4-BE49-F238E27FC236}">
                <a16:creationId xmlns:a16="http://schemas.microsoft.com/office/drawing/2014/main" id="{2D625BEC-5D55-4919-A75D-C4BF1BBD7E3E}"/>
              </a:ext>
            </a:extLst>
          </p:cNvPr>
          <p:cNvSpPr/>
          <p:nvPr/>
        </p:nvSpPr>
        <p:spPr>
          <a:xfrm>
            <a:off x="761312" y="28072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58" name="Suora yhdysviiva 157">
            <a:extLst>
              <a:ext uri="{FF2B5EF4-FFF2-40B4-BE49-F238E27FC236}">
                <a16:creationId xmlns:a16="http://schemas.microsoft.com/office/drawing/2014/main" id="{38219297-6D05-4EBF-887A-357168DAF4E1}"/>
              </a:ext>
            </a:extLst>
          </p:cNvPr>
          <p:cNvCxnSpPr>
            <a:cxnSpLocks/>
            <a:stCxn id="171" idx="0"/>
            <a:endCxn id="157" idx="5"/>
          </p:cNvCxnSpPr>
          <p:nvPr/>
        </p:nvCxnSpPr>
        <p:spPr>
          <a:xfrm flipH="1" flipV="1">
            <a:off x="1304261" y="3248408"/>
            <a:ext cx="214895" cy="2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9B084FFB-681F-4385-BFE4-11D42C98974A}"/>
              </a:ext>
            </a:extLst>
          </p:cNvPr>
          <p:cNvCxnSpPr>
            <a:cxnSpLocks/>
            <a:stCxn id="160" idx="0"/>
            <a:endCxn id="157" idx="3"/>
          </p:cNvCxnSpPr>
          <p:nvPr/>
        </p:nvCxnSpPr>
        <p:spPr>
          <a:xfrm flipV="1">
            <a:off x="618008" y="3248408"/>
            <a:ext cx="236459" cy="29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C6200AAB-5CC4-47CA-8511-9CFD39FA6569}"/>
              </a:ext>
            </a:extLst>
          </p:cNvPr>
          <p:cNvSpPr/>
          <p:nvPr/>
        </p:nvSpPr>
        <p:spPr>
          <a:xfrm>
            <a:off x="326460" y="354169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2" name="Ellipsi 161">
            <a:extLst>
              <a:ext uri="{FF2B5EF4-FFF2-40B4-BE49-F238E27FC236}">
                <a16:creationId xmlns:a16="http://schemas.microsoft.com/office/drawing/2014/main" id="{EAB184E1-E694-42FB-9567-2CC5F8A7446A}"/>
              </a:ext>
            </a:extLst>
          </p:cNvPr>
          <p:cNvSpPr/>
          <p:nvPr/>
        </p:nvSpPr>
        <p:spPr>
          <a:xfrm>
            <a:off x="2905567" y="34657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AC65743C-CA3D-4580-9AE2-0740ADAE8610}"/>
              </a:ext>
            </a:extLst>
          </p:cNvPr>
          <p:cNvCxnSpPr>
            <a:cxnSpLocks/>
            <a:stCxn id="166" idx="0"/>
            <a:endCxn id="162" idx="5"/>
          </p:cNvCxnSpPr>
          <p:nvPr/>
        </p:nvCxnSpPr>
        <p:spPr>
          <a:xfrm flipH="1" flipV="1">
            <a:off x="3448516" y="3906880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uora yhdysviiva 163">
            <a:extLst>
              <a:ext uri="{FF2B5EF4-FFF2-40B4-BE49-F238E27FC236}">
                <a16:creationId xmlns:a16="http://schemas.microsoft.com/office/drawing/2014/main" id="{8D7A55FD-6D3D-4332-A984-363B3DE5F14A}"/>
              </a:ext>
            </a:extLst>
          </p:cNvPr>
          <p:cNvCxnSpPr>
            <a:cxnSpLocks/>
            <a:stCxn id="165" idx="0"/>
            <a:endCxn id="162" idx="3"/>
          </p:cNvCxnSpPr>
          <p:nvPr/>
        </p:nvCxnSpPr>
        <p:spPr>
          <a:xfrm flipV="1">
            <a:off x="2898906" y="3906880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Suorakulmio 164">
            <a:extLst>
              <a:ext uri="{FF2B5EF4-FFF2-40B4-BE49-F238E27FC236}">
                <a16:creationId xmlns:a16="http://schemas.microsoft.com/office/drawing/2014/main" id="{29A0BA46-75EC-4D74-A4EE-86CED0C1EE88}"/>
              </a:ext>
            </a:extLst>
          </p:cNvPr>
          <p:cNvSpPr/>
          <p:nvPr/>
        </p:nvSpPr>
        <p:spPr>
          <a:xfrm>
            <a:off x="2607358" y="431193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6" name="Suorakulmio 165">
            <a:extLst>
              <a:ext uri="{FF2B5EF4-FFF2-40B4-BE49-F238E27FC236}">
                <a16:creationId xmlns:a16="http://schemas.microsoft.com/office/drawing/2014/main" id="{3B9FD0FF-85AF-43D7-92CB-038022CDD70A}"/>
              </a:ext>
            </a:extLst>
          </p:cNvPr>
          <p:cNvSpPr/>
          <p:nvPr/>
        </p:nvSpPr>
        <p:spPr>
          <a:xfrm>
            <a:off x="3506684" y="43017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1" name="Ellipsi 170">
            <a:extLst>
              <a:ext uri="{FF2B5EF4-FFF2-40B4-BE49-F238E27FC236}">
                <a16:creationId xmlns:a16="http://schemas.microsoft.com/office/drawing/2014/main" id="{3B4930E9-8C6B-46DA-A799-162ABA88B224}"/>
              </a:ext>
            </a:extLst>
          </p:cNvPr>
          <p:cNvSpPr/>
          <p:nvPr/>
        </p:nvSpPr>
        <p:spPr>
          <a:xfrm>
            <a:off x="1201104" y="35250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F0934F3-2335-4181-A824-F261C1B3C3A7}"/>
              </a:ext>
            </a:extLst>
          </p:cNvPr>
          <p:cNvCxnSpPr>
            <a:cxnSpLocks/>
            <a:stCxn id="177" idx="1"/>
            <a:endCxn id="171" idx="5"/>
          </p:cNvCxnSpPr>
          <p:nvPr/>
        </p:nvCxnSpPr>
        <p:spPr>
          <a:xfrm flipH="1" flipV="1">
            <a:off x="1744053" y="3966201"/>
            <a:ext cx="284887" cy="39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E6F00D73-7BBD-46B2-899B-7A6EC06D7EE6}"/>
              </a:ext>
            </a:extLst>
          </p:cNvPr>
          <p:cNvCxnSpPr>
            <a:cxnSpLocks/>
            <a:stCxn id="174" idx="0"/>
            <a:endCxn id="171" idx="3"/>
          </p:cNvCxnSpPr>
          <p:nvPr/>
        </p:nvCxnSpPr>
        <p:spPr>
          <a:xfrm flipV="1">
            <a:off x="1194443" y="3966201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1CD5F4CC-80CE-40B2-86EA-0B6F77F4E3DD}"/>
              </a:ext>
            </a:extLst>
          </p:cNvPr>
          <p:cNvSpPr/>
          <p:nvPr/>
        </p:nvSpPr>
        <p:spPr>
          <a:xfrm>
            <a:off x="902895" y="43712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5C1A8E09-875D-4443-8FE5-065D4ABEAFF7}"/>
              </a:ext>
            </a:extLst>
          </p:cNvPr>
          <p:cNvSpPr/>
          <p:nvPr/>
        </p:nvSpPr>
        <p:spPr>
          <a:xfrm>
            <a:off x="1935785" y="42829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34065794-E0C7-41AD-A146-162BFC96D019}"/>
              </a:ext>
            </a:extLst>
          </p:cNvPr>
          <p:cNvCxnSpPr>
            <a:cxnSpLocks/>
            <a:stCxn id="181" idx="0"/>
            <a:endCxn id="177" idx="5"/>
          </p:cNvCxnSpPr>
          <p:nvPr/>
        </p:nvCxnSpPr>
        <p:spPr>
          <a:xfrm flipH="1" flipV="1">
            <a:off x="2478734" y="4724096"/>
            <a:ext cx="349716" cy="394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D1E4214B-64D1-423F-9611-3BA924BAC242}"/>
              </a:ext>
            </a:extLst>
          </p:cNvPr>
          <p:cNvCxnSpPr>
            <a:cxnSpLocks/>
            <a:stCxn id="180" idx="0"/>
            <a:endCxn id="177" idx="3"/>
          </p:cNvCxnSpPr>
          <p:nvPr/>
        </p:nvCxnSpPr>
        <p:spPr>
          <a:xfrm flipV="1">
            <a:off x="1929124" y="4724096"/>
            <a:ext cx="99816" cy="40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4434102D-7840-43A3-B73A-B21F654935CA}"/>
              </a:ext>
            </a:extLst>
          </p:cNvPr>
          <p:cNvSpPr/>
          <p:nvPr/>
        </p:nvSpPr>
        <p:spPr>
          <a:xfrm>
            <a:off x="1637576" y="5129149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Suorakulmio 180">
            <a:extLst>
              <a:ext uri="{FF2B5EF4-FFF2-40B4-BE49-F238E27FC236}">
                <a16:creationId xmlns:a16="http://schemas.microsoft.com/office/drawing/2014/main" id="{175210D4-FE71-470B-824F-4F7B395EEBFB}"/>
              </a:ext>
            </a:extLst>
          </p:cNvPr>
          <p:cNvSpPr/>
          <p:nvPr/>
        </p:nvSpPr>
        <p:spPr>
          <a:xfrm>
            <a:off x="2536902" y="511895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12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4869FD11-E059-4E65-90B2-F71CC40EE8AA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FC3788C-E904-4E77-A1FA-78F7466895A9}"/>
              </a:ext>
            </a:extLst>
          </p:cNvPr>
          <p:cNvSpPr/>
          <p:nvPr/>
        </p:nvSpPr>
        <p:spPr>
          <a:xfrm>
            <a:off x="1812503" y="11291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C5821229-FB03-4DDD-87AE-5EB953FD66D7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2130555" y="726067"/>
            <a:ext cx="1368391" cy="40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6495E8FE-ECB4-4247-BF1E-987CEFEA01F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089253" y="1570294"/>
            <a:ext cx="816405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>
            <a:extLst>
              <a:ext uri="{FF2B5EF4-FFF2-40B4-BE49-F238E27FC236}">
                <a16:creationId xmlns:a16="http://schemas.microsoft.com/office/drawing/2014/main" id="{8F3EF754-FF97-4E2D-A0AB-65F8FC3A43A6}"/>
              </a:ext>
            </a:extLst>
          </p:cNvPr>
          <p:cNvSpPr/>
          <p:nvPr/>
        </p:nvSpPr>
        <p:spPr>
          <a:xfrm>
            <a:off x="771201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E1EFA1F-EE5F-4FC9-BDC5-690C8DC1C5C7}"/>
              </a:ext>
            </a:extLst>
          </p:cNvPr>
          <p:cNvSpPr/>
          <p:nvPr/>
        </p:nvSpPr>
        <p:spPr>
          <a:xfrm>
            <a:off x="3405791" y="2849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62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B2E82EC5-388D-4C86-AC02-A3DC9D0871A0}"/>
              </a:ext>
            </a:extLst>
          </p:cNvPr>
          <p:cNvCxnSpPr>
            <a:cxnSpLocks/>
            <a:stCxn id="11" idx="0"/>
            <a:endCxn id="8" idx="5"/>
          </p:cNvCxnSpPr>
          <p:nvPr/>
        </p:nvCxnSpPr>
        <p:spPr>
          <a:xfrm flipH="1" flipV="1">
            <a:off x="1314150" y="236053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orakulmio 10">
            <a:extLst>
              <a:ext uri="{FF2B5EF4-FFF2-40B4-BE49-F238E27FC236}">
                <a16:creationId xmlns:a16="http://schemas.microsoft.com/office/drawing/2014/main" id="{9ADA8995-1DF6-4ED9-A9ED-663B1CCE1133}"/>
              </a:ext>
            </a:extLst>
          </p:cNvPr>
          <p:cNvSpPr/>
          <p:nvPr/>
        </p:nvSpPr>
        <p:spPr>
          <a:xfrm>
            <a:off x="1309385" y="265679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7969EEC-9FAD-4AD6-AB04-43A8620F158E}"/>
              </a:ext>
            </a:extLst>
          </p:cNvPr>
          <p:cNvCxnSpPr>
            <a:cxnSpLocks/>
            <a:stCxn id="17" idx="0"/>
            <a:endCxn id="9" idx="5"/>
          </p:cNvCxnSpPr>
          <p:nvPr/>
        </p:nvCxnSpPr>
        <p:spPr>
          <a:xfrm flipH="1" flipV="1">
            <a:off x="3948740" y="726067"/>
            <a:ext cx="1267486" cy="562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DEC72EF1-93F5-4A5E-8C05-F945592F4A67}"/>
              </a:ext>
            </a:extLst>
          </p:cNvPr>
          <p:cNvSpPr/>
          <p:nvPr/>
        </p:nvSpPr>
        <p:spPr>
          <a:xfrm>
            <a:off x="184372" y="26526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E8572D9A-551F-4ECE-96B2-6146384B7D36}"/>
              </a:ext>
            </a:extLst>
          </p:cNvPr>
          <p:cNvCxnSpPr>
            <a:cxnSpLocks/>
            <a:stCxn id="32" idx="0"/>
            <a:endCxn id="5" idx="5"/>
          </p:cNvCxnSpPr>
          <p:nvPr/>
        </p:nvCxnSpPr>
        <p:spPr>
          <a:xfrm flipH="1" flipV="1">
            <a:off x="2355452" y="1570294"/>
            <a:ext cx="776748" cy="34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223E60F-CAEB-4740-A25A-97FF50815113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475920" y="236053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6D4F9D9A-7282-483F-844E-11576BA76336}"/>
              </a:ext>
            </a:extLst>
          </p:cNvPr>
          <p:cNvSpPr/>
          <p:nvPr/>
        </p:nvSpPr>
        <p:spPr>
          <a:xfrm>
            <a:off x="4898174" y="1288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355E7EB3-1223-4149-B8B7-4E08FC8BF93F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5441123" y="1729927"/>
            <a:ext cx="411207" cy="19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uorakulmio 18">
            <a:extLst>
              <a:ext uri="{FF2B5EF4-FFF2-40B4-BE49-F238E27FC236}">
                <a16:creationId xmlns:a16="http://schemas.microsoft.com/office/drawing/2014/main" id="{CA376910-1440-48E9-BDCE-309C585690C4}"/>
              </a:ext>
            </a:extLst>
          </p:cNvPr>
          <p:cNvSpPr/>
          <p:nvPr/>
        </p:nvSpPr>
        <p:spPr>
          <a:xfrm>
            <a:off x="4200717" y="197404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C319FE4E-E65F-4346-945E-6E261D68361C}"/>
              </a:ext>
            </a:extLst>
          </p:cNvPr>
          <p:cNvCxnSpPr>
            <a:cxnSpLocks/>
            <a:stCxn id="19" idx="0"/>
            <a:endCxn id="17" idx="3"/>
          </p:cNvCxnSpPr>
          <p:nvPr/>
        </p:nvCxnSpPr>
        <p:spPr>
          <a:xfrm flipV="1">
            <a:off x="4492265" y="1729927"/>
            <a:ext cx="499064" cy="244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D4F171F-3423-46C4-89CF-2E1E5B712C55}"/>
              </a:ext>
            </a:extLst>
          </p:cNvPr>
          <p:cNvSpPr/>
          <p:nvPr/>
        </p:nvSpPr>
        <p:spPr>
          <a:xfrm>
            <a:off x="5534278" y="1929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03F9D9E-4C51-451F-933B-1E2B9C7D5103}"/>
              </a:ext>
            </a:extLst>
          </p:cNvPr>
          <p:cNvCxnSpPr>
            <a:cxnSpLocks/>
            <a:stCxn id="23" idx="0"/>
            <a:endCxn id="21" idx="5"/>
          </p:cNvCxnSpPr>
          <p:nvPr/>
        </p:nvCxnSpPr>
        <p:spPr>
          <a:xfrm flipH="1" flipV="1">
            <a:off x="6077227" y="2371027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6592D6D2-55DE-4AB4-841D-AA88D5B74144}"/>
              </a:ext>
            </a:extLst>
          </p:cNvPr>
          <p:cNvSpPr/>
          <p:nvPr/>
        </p:nvSpPr>
        <p:spPr>
          <a:xfrm>
            <a:off x="6104204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0C755E97-FF20-44B5-A171-8E2EFFD1BCDB}"/>
              </a:ext>
            </a:extLst>
          </p:cNvPr>
          <p:cNvSpPr/>
          <p:nvPr/>
        </p:nvSpPr>
        <p:spPr>
          <a:xfrm>
            <a:off x="4861155" y="2694638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00F79F1C-8952-4762-B7EF-BB0E54532E2B}"/>
              </a:ext>
            </a:extLst>
          </p:cNvPr>
          <p:cNvCxnSpPr>
            <a:cxnSpLocks/>
            <a:stCxn id="24" idx="0"/>
            <a:endCxn id="21" idx="3"/>
          </p:cNvCxnSpPr>
          <p:nvPr/>
        </p:nvCxnSpPr>
        <p:spPr>
          <a:xfrm flipV="1">
            <a:off x="5152703" y="2371027"/>
            <a:ext cx="474730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i 31">
            <a:extLst>
              <a:ext uri="{FF2B5EF4-FFF2-40B4-BE49-F238E27FC236}">
                <a16:creationId xmlns:a16="http://schemas.microsoft.com/office/drawing/2014/main" id="{AF732A0A-0197-43FA-A13B-80179DF70091}"/>
              </a:ext>
            </a:extLst>
          </p:cNvPr>
          <p:cNvSpPr/>
          <p:nvPr/>
        </p:nvSpPr>
        <p:spPr>
          <a:xfrm>
            <a:off x="2814148" y="19193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D403C012-AB73-4B30-AA51-A0AB092B88FB}"/>
              </a:ext>
            </a:extLst>
          </p:cNvPr>
          <p:cNvCxnSpPr>
            <a:cxnSpLocks/>
            <a:stCxn id="47" idx="0"/>
            <a:endCxn id="32" idx="5"/>
          </p:cNvCxnSpPr>
          <p:nvPr/>
        </p:nvCxnSpPr>
        <p:spPr>
          <a:xfrm flipH="1" flipV="1">
            <a:off x="3357097" y="236053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4C663356-7A38-491E-950B-50B389634C11}"/>
              </a:ext>
            </a:extLst>
          </p:cNvPr>
          <p:cNvCxnSpPr>
            <a:cxnSpLocks/>
            <a:stCxn id="53" idx="0"/>
            <a:endCxn id="32" idx="3"/>
          </p:cNvCxnSpPr>
          <p:nvPr/>
        </p:nvCxnSpPr>
        <p:spPr>
          <a:xfrm flipV="1">
            <a:off x="2242820" y="236053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AE00DEB7-87C4-4C05-84F8-C107BC52F900}"/>
              </a:ext>
            </a:extLst>
          </p:cNvPr>
          <p:cNvCxnSpPr>
            <a:cxnSpLocks/>
            <a:stCxn id="50" idx="0"/>
            <a:endCxn id="53" idx="5"/>
          </p:cNvCxnSpPr>
          <p:nvPr/>
        </p:nvCxnSpPr>
        <p:spPr>
          <a:xfrm flipH="1" flipV="1">
            <a:off x="2467717" y="305599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uorakulmio 43">
            <a:extLst>
              <a:ext uri="{FF2B5EF4-FFF2-40B4-BE49-F238E27FC236}">
                <a16:creationId xmlns:a16="http://schemas.microsoft.com/office/drawing/2014/main" id="{4A87B6AE-F948-4690-B5EB-A2399ED4AFCA}"/>
              </a:ext>
            </a:extLst>
          </p:cNvPr>
          <p:cNvSpPr/>
          <p:nvPr/>
        </p:nvSpPr>
        <p:spPr>
          <a:xfrm>
            <a:off x="3109382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5C51A34C-B10F-456F-B373-390A823994D5}"/>
              </a:ext>
            </a:extLst>
          </p:cNvPr>
          <p:cNvSpPr/>
          <p:nvPr/>
        </p:nvSpPr>
        <p:spPr>
          <a:xfrm>
            <a:off x="1393588" y="34145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3340F03-1249-43D0-AD84-DD4FC79510C6}"/>
              </a:ext>
            </a:extLst>
          </p:cNvPr>
          <p:cNvCxnSpPr>
            <a:cxnSpLocks/>
            <a:stCxn id="45" idx="0"/>
            <a:endCxn id="53" idx="3"/>
          </p:cNvCxnSpPr>
          <p:nvPr/>
        </p:nvCxnSpPr>
        <p:spPr>
          <a:xfrm flipV="1">
            <a:off x="1685136" y="305599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lipsi 46">
            <a:extLst>
              <a:ext uri="{FF2B5EF4-FFF2-40B4-BE49-F238E27FC236}">
                <a16:creationId xmlns:a16="http://schemas.microsoft.com/office/drawing/2014/main" id="{7B1F1E77-14BE-4E18-8482-CDB6B318184B}"/>
              </a:ext>
            </a:extLst>
          </p:cNvPr>
          <p:cNvSpPr/>
          <p:nvPr/>
        </p:nvSpPr>
        <p:spPr>
          <a:xfrm>
            <a:off x="3612593" y="26593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AD40366F-6597-43EF-AF49-E9008C67A7E0}"/>
              </a:ext>
            </a:extLst>
          </p:cNvPr>
          <p:cNvCxnSpPr>
            <a:cxnSpLocks/>
            <a:stCxn id="49" idx="0"/>
            <a:endCxn id="47" idx="5"/>
          </p:cNvCxnSpPr>
          <p:nvPr/>
        </p:nvCxnSpPr>
        <p:spPr>
          <a:xfrm flipH="1" flipV="1">
            <a:off x="4155542" y="310045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5B28D842-D846-4661-A5D5-3FBB5CC2EC9F}"/>
              </a:ext>
            </a:extLst>
          </p:cNvPr>
          <p:cNvSpPr/>
          <p:nvPr/>
        </p:nvSpPr>
        <p:spPr>
          <a:xfrm>
            <a:off x="402259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5439655C-3CEB-4D08-897A-9BCE31A38C67}"/>
              </a:ext>
            </a:extLst>
          </p:cNvPr>
          <p:cNvSpPr/>
          <p:nvPr/>
        </p:nvSpPr>
        <p:spPr>
          <a:xfrm>
            <a:off x="2411048" y="342900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30F34642-BC07-4A36-969C-DF9398940849}"/>
              </a:ext>
            </a:extLst>
          </p:cNvPr>
          <p:cNvCxnSpPr>
            <a:cxnSpLocks/>
            <a:stCxn id="44" idx="0"/>
            <a:endCxn id="47" idx="3"/>
          </p:cNvCxnSpPr>
          <p:nvPr/>
        </p:nvCxnSpPr>
        <p:spPr>
          <a:xfrm flipV="1">
            <a:off x="3400930" y="310045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6E7273C0-265B-4B4F-A2FB-A19AA908DD22}"/>
              </a:ext>
            </a:extLst>
          </p:cNvPr>
          <p:cNvSpPr/>
          <p:nvPr/>
        </p:nvSpPr>
        <p:spPr>
          <a:xfrm>
            <a:off x="1924768" y="26148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85" name="Suora nuoliyhdysviiva 84">
            <a:extLst>
              <a:ext uri="{FF2B5EF4-FFF2-40B4-BE49-F238E27FC236}">
                <a16:creationId xmlns:a16="http://schemas.microsoft.com/office/drawing/2014/main" id="{888A2574-7FB4-4710-822B-51661F39E18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7303" y="36070"/>
            <a:ext cx="591643" cy="32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nuoliyhdysviiva 87">
            <a:extLst>
              <a:ext uri="{FF2B5EF4-FFF2-40B4-BE49-F238E27FC236}">
                <a16:creationId xmlns:a16="http://schemas.microsoft.com/office/drawing/2014/main" id="{21E056E7-3040-4F35-8958-CFDA9B80F492}"/>
              </a:ext>
            </a:extLst>
          </p:cNvPr>
          <p:cNvCxnSpPr>
            <a:cxnSpLocks/>
            <a:stCxn id="17" idx="1"/>
            <a:endCxn id="9" idx="4"/>
          </p:cNvCxnSpPr>
          <p:nvPr/>
        </p:nvCxnSpPr>
        <p:spPr>
          <a:xfrm flipH="1" flipV="1">
            <a:off x="3723843" y="801756"/>
            <a:ext cx="1267486" cy="56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lipsi 122">
            <a:extLst>
              <a:ext uri="{FF2B5EF4-FFF2-40B4-BE49-F238E27FC236}">
                <a16:creationId xmlns:a16="http://schemas.microsoft.com/office/drawing/2014/main" id="{9D83E246-1886-48E9-B17D-3875AC1A5093}"/>
              </a:ext>
            </a:extLst>
          </p:cNvPr>
          <p:cNvSpPr/>
          <p:nvPr/>
        </p:nvSpPr>
        <p:spPr>
          <a:xfrm>
            <a:off x="6817005" y="40296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44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ECCBDBE7-00D6-4797-9555-62074E95E647}"/>
              </a:ext>
            </a:extLst>
          </p:cNvPr>
          <p:cNvCxnSpPr>
            <a:cxnSpLocks/>
            <a:stCxn id="125" idx="0"/>
            <a:endCxn id="123" idx="3"/>
          </p:cNvCxnSpPr>
          <p:nvPr/>
        </p:nvCxnSpPr>
        <p:spPr>
          <a:xfrm flipV="1">
            <a:off x="6131314" y="4470815"/>
            <a:ext cx="778846" cy="33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Ellipsi 124">
            <a:extLst>
              <a:ext uri="{FF2B5EF4-FFF2-40B4-BE49-F238E27FC236}">
                <a16:creationId xmlns:a16="http://schemas.microsoft.com/office/drawing/2014/main" id="{FFC431D2-6A50-4289-922C-9370115C2CC1}"/>
              </a:ext>
            </a:extLst>
          </p:cNvPr>
          <p:cNvSpPr/>
          <p:nvPr/>
        </p:nvSpPr>
        <p:spPr>
          <a:xfrm>
            <a:off x="5813262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17</a:t>
            </a:r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136A7945-6C0C-499A-9E21-389E17D39F55}"/>
              </a:ext>
            </a:extLst>
          </p:cNvPr>
          <p:cNvCxnSpPr>
            <a:cxnSpLocks/>
            <a:stCxn id="127" idx="0"/>
            <a:endCxn id="125" idx="5"/>
          </p:cNvCxnSpPr>
          <p:nvPr/>
        </p:nvCxnSpPr>
        <p:spPr>
          <a:xfrm flipH="1" flipV="1">
            <a:off x="6356211" y="5251861"/>
            <a:ext cx="286783" cy="29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C56AFCBB-FA16-48B2-994D-C4074AE6C325}"/>
              </a:ext>
            </a:extLst>
          </p:cNvPr>
          <p:cNvSpPr/>
          <p:nvPr/>
        </p:nvSpPr>
        <p:spPr>
          <a:xfrm>
            <a:off x="6351446" y="554812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Suorakulmio 127">
            <a:extLst>
              <a:ext uri="{FF2B5EF4-FFF2-40B4-BE49-F238E27FC236}">
                <a16:creationId xmlns:a16="http://schemas.microsoft.com/office/drawing/2014/main" id="{184BACAC-B486-4C96-9946-161AE250483A}"/>
              </a:ext>
            </a:extLst>
          </p:cNvPr>
          <p:cNvSpPr/>
          <p:nvPr/>
        </p:nvSpPr>
        <p:spPr>
          <a:xfrm>
            <a:off x="5226433" y="554402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7D110BE1-FB56-4174-AC84-089818AF2E20}"/>
              </a:ext>
            </a:extLst>
          </p:cNvPr>
          <p:cNvCxnSpPr>
            <a:cxnSpLocks/>
            <a:stCxn id="128" idx="0"/>
            <a:endCxn id="125" idx="3"/>
          </p:cNvCxnSpPr>
          <p:nvPr/>
        </p:nvCxnSpPr>
        <p:spPr>
          <a:xfrm flipV="1">
            <a:off x="5517981" y="5251861"/>
            <a:ext cx="388436" cy="29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DCF4FD52-A82C-4C36-96A2-F1961D558F27}"/>
              </a:ext>
            </a:extLst>
          </p:cNvPr>
          <p:cNvSpPr/>
          <p:nvPr/>
        </p:nvSpPr>
        <p:spPr>
          <a:xfrm>
            <a:off x="7559804" y="332431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78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D95FD009-02AC-469E-9F59-F6F994FEA233}"/>
              </a:ext>
            </a:extLst>
          </p:cNvPr>
          <p:cNvCxnSpPr>
            <a:cxnSpLocks/>
            <a:stCxn id="133" idx="0"/>
            <a:endCxn id="130" idx="5"/>
          </p:cNvCxnSpPr>
          <p:nvPr/>
        </p:nvCxnSpPr>
        <p:spPr>
          <a:xfrm flipH="1" flipV="1">
            <a:off x="8102753" y="3765459"/>
            <a:ext cx="551901" cy="30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7799EF52-FE83-4790-A8E9-D294531E153D}"/>
              </a:ext>
            </a:extLst>
          </p:cNvPr>
          <p:cNvCxnSpPr>
            <a:cxnSpLocks/>
            <a:stCxn id="123" idx="0"/>
            <a:endCxn id="130" idx="3"/>
          </p:cNvCxnSpPr>
          <p:nvPr/>
        </p:nvCxnSpPr>
        <p:spPr>
          <a:xfrm flipV="1">
            <a:off x="7135057" y="3765459"/>
            <a:ext cx="517902" cy="26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AB9F5EC-7932-40A6-98DB-741F14475CB3}"/>
              </a:ext>
            </a:extLst>
          </p:cNvPr>
          <p:cNvSpPr/>
          <p:nvPr/>
        </p:nvSpPr>
        <p:spPr>
          <a:xfrm>
            <a:off x="8336602" y="40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88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DE977CF7-B965-40DA-9003-26F88E77ACAA}"/>
              </a:ext>
            </a:extLst>
          </p:cNvPr>
          <p:cNvCxnSpPr>
            <a:cxnSpLocks/>
            <a:stCxn id="135" idx="0"/>
            <a:endCxn id="133" idx="5"/>
          </p:cNvCxnSpPr>
          <p:nvPr/>
        </p:nvCxnSpPr>
        <p:spPr>
          <a:xfrm flipH="1" flipV="1">
            <a:off x="8879551" y="4506639"/>
            <a:ext cx="318525" cy="3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D5C6A86D-5800-4DA1-83B2-2B38CBCF56D7}"/>
              </a:ext>
            </a:extLst>
          </p:cNvPr>
          <p:cNvSpPr/>
          <p:nvPr/>
        </p:nvSpPr>
        <p:spPr>
          <a:xfrm>
            <a:off x="8906528" y="483025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4BF2F22B-4241-451D-888F-33C4553255A5}"/>
              </a:ext>
            </a:extLst>
          </p:cNvPr>
          <p:cNvCxnSpPr>
            <a:cxnSpLocks/>
            <a:stCxn id="137" idx="0"/>
            <a:endCxn id="133" idx="3"/>
          </p:cNvCxnSpPr>
          <p:nvPr/>
        </p:nvCxnSpPr>
        <p:spPr>
          <a:xfrm flipV="1">
            <a:off x="8174261" y="4506639"/>
            <a:ext cx="255496" cy="30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A2EC598A-194C-4AAF-B69E-53FEE690620D}"/>
              </a:ext>
            </a:extLst>
          </p:cNvPr>
          <p:cNvSpPr/>
          <p:nvPr/>
        </p:nvSpPr>
        <p:spPr>
          <a:xfrm>
            <a:off x="7856209" y="48107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66FD84CE-4901-4548-877B-242217B31887}"/>
              </a:ext>
            </a:extLst>
          </p:cNvPr>
          <p:cNvCxnSpPr>
            <a:cxnSpLocks/>
            <a:stCxn id="144" idx="0"/>
            <a:endCxn id="137" idx="5"/>
          </p:cNvCxnSpPr>
          <p:nvPr/>
        </p:nvCxnSpPr>
        <p:spPr>
          <a:xfrm flipH="1" flipV="1">
            <a:off x="8399158" y="5251861"/>
            <a:ext cx="573548" cy="29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2E3D2938-6349-48B6-B2CF-3B8C8DE7CA7F}"/>
              </a:ext>
            </a:extLst>
          </p:cNvPr>
          <p:cNvCxnSpPr>
            <a:cxnSpLocks/>
            <a:stCxn id="149" idx="0"/>
            <a:endCxn id="137" idx="3"/>
          </p:cNvCxnSpPr>
          <p:nvPr/>
        </p:nvCxnSpPr>
        <p:spPr>
          <a:xfrm flipV="1">
            <a:off x="7284881" y="5251861"/>
            <a:ext cx="664483" cy="254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60947B4C-C233-432D-BE50-5286C97A9483}"/>
              </a:ext>
            </a:extLst>
          </p:cNvPr>
          <p:cNvCxnSpPr>
            <a:cxnSpLocks/>
            <a:stCxn id="147" idx="0"/>
            <a:endCxn id="149" idx="5"/>
          </p:cNvCxnSpPr>
          <p:nvPr/>
        </p:nvCxnSpPr>
        <p:spPr>
          <a:xfrm flipH="1" flipV="1">
            <a:off x="7509778" y="5947328"/>
            <a:ext cx="234879" cy="37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6ECC3AA2-5F90-4ACA-AD8D-5B2024603564}"/>
              </a:ext>
            </a:extLst>
          </p:cNvPr>
          <p:cNvSpPr/>
          <p:nvPr/>
        </p:nvSpPr>
        <p:spPr>
          <a:xfrm>
            <a:off x="8151443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A6D87897-B498-44EC-91B4-28BFD956701D}"/>
              </a:ext>
            </a:extLst>
          </p:cNvPr>
          <p:cNvSpPr/>
          <p:nvPr/>
        </p:nvSpPr>
        <p:spPr>
          <a:xfrm>
            <a:off x="6435649" y="630585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677F270-417C-4064-9383-6BD52F2206FA}"/>
              </a:ext>
            </a:extLst>
          </p:cNvPr>
          <p:cNvCxnSpPr>
            <a:cxnSpLocks/>
            <a:stCxn id="142" idx="0"/>
            <a:endCxn id="149" idx="3"/>
          </p:cNvCxnSpPr>
          <p:nvPr/>
        </p:nvCxnSpPr>
        <p:spPr>
          <a:xfrm flipV="1">
            <a:off x="6727197" y="5947328"/>
            <a:ext cx="332787" cy="35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Ellipsi 143">
            <a:extLst>
              <a:ext uri="{FF2B5EF4-FFF2-40B4-BE49-F238E27FC236}">
                <a16:creationId xmlns:a16="http://schemas.microsoft.com/office/drawing/2014/main" id="{EF6E129B-3D32-405F-95F1-EE59CEEF0055}"/>
              </a:ext>
            </a:extLst>
          </p:cNvPr>
          <p:cNvSpPr/>
          <p:nvPr/>
        </p:nvSpPr>
        <p:spPr>
          <a:xfrm>
            <a:off x="8654654" y="55506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54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A89F9363-3D3A-4281-824F-0144E92639EA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9197603" y="5991787"/>
            <a:ext cx="158604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82451B84-A459-4FDF-84C1-9504A90B29D6}"/>
              </a:ext>
            </a:extLst>
          </p:cNvPr>
          <p:cNvSpPr/>
          <p:nvPr/>
        </p:nvSpPr>
        <p:spPr>
          <a:xfrm>
            <a:off x="906465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2C8E1DA6-8C05-413C-A7F2-3CD29668A065}"/>
              </a:ext>
            </a:extLst>
          </p:cNvPr>
          <p:cNvSpPr/>
          <p:nvPr/>
        </p:nvSpPr>
        <p:spPr>
          <a:xfrm>
            <a:off x="7453109" y="632033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2E6185C2-F2C7-495F-8CC5-ECF0E8E6202E}"/>
              </a:ext>
            </a:extLst>
          </p:cNvPr>
          <p:cNvCxnSpPr>
            <a:cxnSpLocks/>
            <a:stCxn id="141" idx="0"/>
            <a:endCxn id="144" idx="3"/>
          </p:cNvCxnSpPr>
          <p:nvPr/>
        </p:nvCxnSpPr>
        <p:spPr>
          <a:xfrm flipV="1">
            <a:off x="8442991" y="5991787"/>
            <a:ext cx="304818" cy="32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Ellipsi 148">
            <a:extLst>
              <a:ext uri="{FF2B5EF4-FFF2-40B4-BE49-F238E27FC236}">
                <a16:creationId xmlns:a16="http://schemas.microsoft.com/office/drawing/2014/main" id="{BF6A4C73-E4DA-46F6-B2A8-93AE0DE6E14B}"/>
              </a:ext>
            </a:extLst>
          </p:cNvPr>
          <p:cNvSpPr/>
          <p:nvPr/>
        </p:nvSpPr>
        <p:spPr>
          <a:xfrm>
            <a:off x="6966829" y="55061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48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6FA5F9F9-C4BD-425E-A3F2-E3444569F824}"/>
              </a:ext>
            </a:extLst>
          </p:cNvPr>
          <p:cNvCxnSpPr>
            <a:cxnSpLocks/>
            <a:stCxn id="160" idx="0"/>
            <a:endCxn id="123" idx="5"/>
          </p:cNvCxnSpPr>
          <p:nvPr/>
        </p:nvCxnSpPr>
        <p:spPr>
          <a:xfrm flipH="1" flipV="1">
            <a:off x="7359954" y="4470815"/>
            <a:ext cx="109017" cy="33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F8B1B45D-C7E1-4701-9286-90A958755A90}"/>
              </a:ext>
            </a:extLst>
          </p:cNvPr>
          <p:cNvSpPr/>
          <p:nvPr/>
        </p:nvSpPr>
        <p:spPr>
          <a:xfrm>
            <a:off x="7177423" y="480187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269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17558056-4F10-4BAF-856B-EFE5B4E2FD5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a)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B4312E55-C9A4-4780-8854-FA9B0A156930}"/>
              </a:ext>
            </a:extLst>
          </p:cNvPr>
          <p:cNvSpPr/>
          <p:nvPr/>
        </p:nvSpPr>
        <p:spPr>
          <a:xfrm>
            <a:off x="1437864" y="7282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8C45E166-8C8E-4DCC-AC04-D2467E79FD6C}"/>
              </a:ext>
            </a:extLst>
          </p:cNvPr>
          <p:cNvSpPr/>
          <p:nvPr/>
        </p:nvSpPr>
        <p:spPr>
          <a:xfrm>
            <a:off x="1437864" y="9725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C23A85F8-E263-4BC5-88A9-447C4AC86F95}"/>
              </a:ext>
            </a:extLst>
          </p:cNvPr>
          <p:cNvSpPr/>
          <p:nvPr/>
        </p:nvSpPr>
        <p:spPr>
          <a:xfrm>
            <a:off x="1437864" y="12168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4032F398-2F77-4036-917A-917A515723EA}"/>
              </a:ext>
            </a:extLst>
          </p:cNvPr>
          <p:cNvSpPr/>
          <p:nvPr/>
        </p:nvSpPr>
        <p:spPr>
          <a:xfrm>
            <a:off x="1437864" y="14611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14597E11-29E5-48C0-BD54-C3A29E77423F}"/>
              </a:ext>
            </a:extLst>
          </p:cNvPr>
          <p:cNvSpPr/>
          <p:nvPr/>
        </p:nvSpPr>
        <p:spPr>
          <a:xfrm>
            <a:off x="1437864" y="170542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723BB2CB-5749-4C7A-8A7C-E682C9EA62EC}"/>
              </a:ext>
            </a:extLst>
          </p:cNvPr>
          <p:cNvSpPr/>
          <p:nvPr/>
        </p:nvSpPr>
        <p:spPr>
          <a:xfrm>
            <a:off x="1437864" y="194972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6AA87B25-6D32-4D41-9ADE-37DBE8EF3A5B}"/>
              </a:ext>
            </a:extLst>
          </p:cNvPr>
          <p:cNvSpPr/>
          <p:nvPr/>
        </p:nvSpPr>
        <p:spPr>
          <a:xfrm>
            <a:off x="1437864" y="219402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D558F87-687F-4312-8617-C85A37186E99}"/>
              </a:ext>
            </a:extLst>
          </p:cNvPr>
          <p:cNvSpPr/>
          <p:nvPr/>
        </p:nvSpPr>
        <p:spPr>
          <a:xfrm>
            <a:off x="1437864" y="243832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871C5FA9-F2BA-4B9A-9C00-EF373A26B9C4}"/>
              </a:ext>
            </a:extLst>
          </p:cNvPr>
          <p:cNvSpPr/>
          <p:nvPr/>
        </p:nvSpPr>
        <p:spPr>
          <a:xfrm>
            <a:off x="1437864" y="268262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8C98295-E9DA-48AB-A92A-0453D89D6510}"/>
              </a:ext>
            </a:extLst>
          </p:cNvPr>
          <p:cNvSpPr/>
          <p:nvPr/>
        </p:nvSpPr>
        <p:spPr>
          <a:xfrm>
            <a:off x="1437864" y="292693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5919EC9-902A-40AB-8CFC-AF3D479D0E09}"/>
              </a:ext>
            </a:extLst>
          </p:cNvPr>
          <p:cNvSpPr/>
          <p:nvPr/>
        </p:nvSpPr>
        <p:spPr>
          <a:xfrm>
            <a:off x="1437864" y="317123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FBEFBA5-3EA8-422C-A766-21B08705FD86}"/>
              </a:ext>
            </a:extLst>
          </p:cNvPr>
          <p:cNvSpPr txBox="1"/>
          <p:nvPr/>
        </p:nvSpPr>
        <p:spPr>
          <a:xfrm>
            <a:off x="1199326" y="70841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EEC9D2-BF08-4F3F-8888-FCBFF7F39403}"/>
              </a:ext>
            </a:extLst>
          </p:cNvPr>
          <p:cNvSpPr txBox="1"/>
          <p:nvPr/>
        </p:nvSpPr>
        <p:spPr>
          <a:xfrm>
            <a:off x="1192699" y="95426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BBEB7AB9-B1D5-47D7-A565-8F260AEFC8E8}"/>
              </a:ext>
            </a:extLst>
          </p:cNvPr>
          <p:cNvSpPr txBox="1"/>
          <p:nvPr/>
        </p:nvSpPr>
        <p:spPr>
          <a:xfrm>
            <a:off x="1192699" y="12072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D7B75630-4F6D-495E-977A-76EEE039CAE8}"/>
              </a:ext>
            </a:extLst>
          </p:cNvPr>
          <p:cNvSpPr txBox="1"/>
          <p:nvPr/>
        </p:nvSpPr>
        <p:spPr>
          <a:xfrm>
            <a:off x="1186072" y="144577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93A04AB-9B99-4D76-8EB4-48E0FAEFE4A5}"/>
              </a:ext>
            </a:extLst>
          </p:cNvPr>
          <p:cNvSpPr txBox="1"/>
          <p:nvPr/>
        </p:nvSpPr>
        <p:spPr>
          <a:xfrm>
            <a:off x="1179445" y="16934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4FD9C296-E129-49B1-B375-C08B0E736C3C}"/>
              </a:ext>
            </a:extLst>
          </p:cNvPr>
          <p:cNvSpPr txBox="1"/>
          <p:nvPr/>
        </p:nvSpPr>
        <p:spPr>
          <a:xfrm>
            <a:off x="1192699" y="19362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AD42D37-54DA-48C2-B4F0-9C98176C9798}"/>
              </a:ext>
            </a:extLst>
          </p:cNvPr>
          <p:cNvSpPr txBox="1"/>
          <p:nvPr/>
        </p:nvSpPr>
        <p:spPr>
          <a:xfrm>
            <a:off x="1192699" y="218343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FFB1B134-784F-4281-9FCD-6456F94ED77F}"/>
              </a:ext>
            </a:extLst>
          </p:cNvPr>
          <p:cNvSpPr txBox="1"/>
          <p:nvPr/>
        </p:nvSpPr>
        <p:spPr>
          <a:xfrm>
            <a:off x="1192699" y="242485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0A1A30A3-F21C-497B-9EBA-363D7100EADE}"/>
              </a:ext>
            </a:extLst>
          </p:cNvPr>
          <p:cNvSpPr txBox="1"/>
          <p:nvPr/>
        </p:nvSpPr>
        <p:spPr>
          <a:xfrm>
            <a:off x="1199326" y="267589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14F89845-19B3-4EB4-953F-397AA44EF11C}"/>
              </a:ext>
            </a:extLst>
          </p:cNvPr>
          <p:cNvSpPr txBox="1"/>
          <p:nvPr/>
        </p:nvSpPr>
        <p:spPr>
          <a:xfrm>
            <a:off x="1192699" y="2913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1E71F726-D62F-405D-9273-325209EDC897}"/>
              </a:ext>
            </a:extLst>
          </p:cNvPr>
          <p:cNvSpPr txBox="1"/>
          <p:nvPr/>
        </p:nvSpPr>
        <p:spPr>
          <a:xfrm>
            <a:off x="1179443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B4A46805-D0B7-4A08-BFCE-914DFC7848D2}"/>
              </a:ext>
            </a:extLst>
          </p:cNvPr>
          <p:cNvSpPr txBox="1"/>
          <p:nvPr/>
        </p:nvSpPr>
        <p:spPr>
          <a:xfrm>
            <a:off x="1828812" y="216709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8C70DBA6-FE5A-4105-8495-36DEEF891679}"/>
              </a:ext>
            </a:extLst>
          </p:cNvPr>
          <p:cNvSpPr txBox="1"/>
          <p:nvPr/>
        </p:nvSpPr>
        <p:spPr>
          <a:xfrm>
            <a:off x="1822180" y="167272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8014F92A-BFBD-4022-98B8-F555AB932CD1}"/>
              </a:ext>
            </a:extLst>
          </p:cNvPr>
          <p:cNvSpPr txBox="1"/>
          <p:nvPr/>
        </p:nvSpPr>
        <p:spPr>
          <a:xfrm>
            <a:off x="1835439" y="12033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71E728C2-7412-44F8-84A9-34E50C58CD60}"/>
              </a:ext>
            </a:extLst>
          </p:cNvPr>
          <p:cNvSpPr txBox="1"/>
          <p:nvPr/>
        </p:nvSpPr>
        <p:spPr>
          <a:xfrm>
            <a:off x="1835439" y="19366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5C0BD132-20BE-48B3-99C5-6BE00290AA06}"/>
              </a:ext>
            </a:extLst>
          </p:cNvPr>
          <p:cNvSpPr txBox="1"/>
          <p:nvPr/>
        </p:nvSpPr>
        <p:spPr>
          <a:xfrm>
            <a:off x="2189940" y="216004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07E55C9A-0E1B-42C4-B940-436FE9D91A1C}"/>
              </a:ext>
            </a:extLst>
          </p:cNvPr>
          <p:cNvSpPr txBox="1"/>
          <p:nvPr/>
        </p:nvSpPr>
        <p:spPr>
          <a:xfrm>
            <a:off x="2163432" y="167918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B14D9C1F-3244-441E-85A1-03B97D3F9A30}"/>
              </a:ext>
            </a:extLst>
          </p:cNvPr>
          <p:cNvSpPr txBox="1"/>
          <p:nvPr/>
        </p:nvSpPr>
        <p:spPr>
          <a:xfrm>
            <a:off x="1835439" y="94591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5831B315-E320-4B92-9117-CF46B70A8A61}"/>
              </a:ext>
            </a:extLst>
          </p:cNvPr>
          <p:cNvSpPr txBox="1"/>
          <p:nvPr/>
        </p:nvSpPr>
        <p:spPr>
          <a:xfrm>
            <a:off x="2183313" y="1943176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C09CB887-81F2-48EE-AACD-19885C4D4A99}"/>
              </a:ext>
            </a:extLst>
          </p:cNvPr>
          <p:cNvSpPr txBox="1"/>
          <p:nvPr/>
        </p:nvSpPr>
        <p:spPr>
          <a:xfrm>
            <a:off x="2176691" y="95246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585DCAF1-3F95-43A9-B89B-06BB09B4D0B7}"/>
              </a:ext>
            </a:extLst>
          </p:cNvPr>
          <p:cNvSpPr txBox="1"/>
          <p:nvPr/>
        </p:nvSpPr>
        <p:spPr>
          <a:xfrm>
            <a:off x="1835439" y="7147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CA8C54E9-85AC-4631-A6AA-573F9E4A7F61}"/>
              </a:ext>
            </a:extLst>
          </p:cNvPr>
          <p:cNvSpPr/>
          <p:nvPr/>
        </p:nvSpPr>
        <p:spPr>
          <a:xfrm>
            <a:off x="4479238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Suorakulmio 45">
            <a:extLst>
              <a:ext uri="{FF2B5EF4-FFF2-40B4-BE49-F238E27FC236}">
                <a16:creationId xmlns:a16="http://schemas.microsoft.com/office/drawing/2014/main" id="{72AB80E8-CE05-4909-9CDC-220918DB005E}"/>
              </a:ext>
            </a:extLst>
          </p:cNvPr>
          <p:cNvSpPr/>
          <p:nvPr/>
        </p:nvSpPr>
        <p:spPr>
          <a:xfrm>
            <a:off x="4479238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0DD550D9-E1DA-4EA3-A2FA-9ACD7EB38A52}"/>
              </a:ext>
            </a:extLst>
          </p:cNvPr>
          <p:cNvSpPr/>
          <p:nvPr/>
        </p:nvSpPr>
        <p:spPr>
          <a:xfrm>
            <a:off x="4479238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Suorakulmio 47">
            <a:extLst>
              <a:ext uri="{FF2B5EF4-FFF2-40B4-BE49-F238E27FC236}">
                <a16:creationId xmlns:a16="http://schemas.microsoft.com/office/drawing/2014/main" id="{21A990DA-70E9-4A07-8D47-4E246E3C04B2}"/>
              </a:ext>
            </a:extLst>
          </p:cNvPr>
          <p:cNvSpPr/>
          <p:nvPr/>
        </p:nvSpPr>
        <p:spPr>
          <a:xfrm>
            <a:off x="4479238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Suorakulmio 48">
            <a:extLst>
              <a:ext uri="{FF2B5EF4-FFF2-40B4-BE49-F238E27FC236}">
                <a16:creationId xmlns:a16="http://schemas.microsoft.com/office/drawing/2014/main" id="{AD472C17-32F6-4064-B90B-D9F211DFCB4E}"/>
              </a:ext>
            </a:extLst>
          </p:cNvPr>
          <p:cNvSpPr/>
          <p:nvPr/>
        </p:nvSpPr>
        <p:spPr>
          <a:xfrm>
            <a:off x="4479238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DD6B7A4F-43B2-47EB-94E9-137BF11BB8AB}"/>
              </a:ext>
            </a:extLst>
          </p:cNvPr>
          <p:cNvSpPr/>
          <p:nvPr/>
        </p:nvSpPr>
        <p:spPr>
          <a:xfrm>
            <a:off x="4479238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1DCFD9D-BA90-45A1-88CD-78CB8705E082}"/>
              </a:ext>
            </a:extLst>
          </p:cNvPr>
          <p:cNvSpPr/>
          <p:nvPr/>
        </p:nvSpPr>
        <p:spPr>
          <a:xfrm>
            <a:off x="4479238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C68C39A4-DBA6-4696-AB20-56053DAD5398}"/>
              </a:ext>
            </a:extLst>
          </p:cNvPr>
          <p:cNvSpPr/>
          <p:nvPr/>
        </p:nvSpPr>
        <p:spPr>
          <a:xfrm>
            <a:off x="4479238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9C9F96E7-9176-47A0-A7CA-032377745F37}"/>
              </a:ext>
            </a:extLst>
          </p:cNvPr>
          <p:cNvSpPr/>
          <p:nvPr/>
        </p:nvSpPr>
        <p:spPr>
          <a:xfrm>
            <a:off x="4479238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Suorakulmio 53">
            <a:extLst>
              <a:ext uri="{FF2B5EF4-FFF2-40B4-BE49-F238E27FC236}">
                <a16:creationId xmlns:a16="http://schemas.microsoft.com/office/drawing/2014/main" id="{3982DC51-DB68-41B6-B127-1EAE45566056}"/>
              </a:ext>
            </a:extLst>
          </p:cNvPr>
          <p:cNvSpPr/>
          <p:nvPr/>
        </p:nvSpPr>
        <p:spPr>
          <a:xfrm>
            <a:off x="4479238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Suorakulmio 54">
            <a:extLst>
              <a:ext uri="{FF2B5EF4-FFF2-40B4-BE49-F238E27FC236}">
                <a16:creationId xmlns:a16="http://schemas.microsoft.com/office/drawing/2014/main" id="{4749F383-2395-4196-8985-57725CA5F1F5}"/>
              </a:ext>
            </a:extLst>
          </p:cNvPr>
          <p:cNvSpPr/>
          <p:nvPr/>
        </p:nvSpPr>
        <p:spPr>
          <a:xfrm>
            <a:off x="4479238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Tekstiruutu 55">
            <a:extLst>
              <a:ext uri="{FF2B5EF4-FFF2-40B4-BE49-F238E27FC236}">
                <a16:creationId xmlns:a16="http://schemas.microsoft.com/office/drawing/2014/main" id="{808F90D9-F59A-46F9-96C8-1EDD98598CB8}"/>
              </a:ext>
            </a:extLst>
          </p:cNvPr>
          <p:cNvSpPr txBox="1"/>
          <p:nvPr/>
        </p:nvSpPr>
        <p:spPr>
          <a:xfrm>
            <a:off x="4240700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0527065B-9F8E-4909-A7C0-8B09AE7FCCDF}"/>
              </a:ext>
            </a:extLst>
          </p:cNvPr>
          <p:cNvSpPr txBox="1"/>
          <p:nvPr/>
        </p:nvSpPr>
        <p:spPr>
          <a:xfrm>
            <a:off x="4234073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C30D8F54-8E2B-47B9-90AD-003F26F57F8D}"/>
              </a:ext>
            </a:extLst>
          </p:cNvPr>
          <p:cNvSpPr txBox="1"/>
          <p:nvPr/>
        </p:nvSpPr>
        <p:spPr>
          <a:xfrm>
            <a:off x="4234073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3D4971C5-99C9-46E7-88E2-014F8387C71F}"/>
              </a:ext>
            </a:extLst>
          </p:cNvPr>
          <p:cNvSpPr txBox="1"/>
          <p:nvPr/>
        </p:nvSpPr>
        <p:spPr>
          <a:xfrm>
            <a:off x="4227446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60" name="Tekstiruutu 59">
            <a:extLst>
              <a:ext uri="{FF2B5EF4-FFF2-40B4-BE49-F238E27FC236}">
                <a16:creationId xmlns:a16="http://schemas.microsoft.com/office/drawing/2014/main" id="{DC2E2CCC-F889-42A0-959A-86E239686315}"/>
              </a:ext>
            </a:extLst>
          </p:cNvPr>
          <p:cNvSpPr txBox="1"/>
          <p:nvPr/>
        </p:nvSpPr>
        <p:spPr>
          <a:xfrm>
            <a:off x="4220819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081DBA66-4472-498F-87C9-102E2CEFCEF5}"/>
              </a:ext>
            </a:extLst>
          </p:cNvPr>
          <p:cNvSpPr txBox="1"/>
          <p:nvPr/>
        </p:nvSpPr>
        <p:spPr>
          <a:xfrm>
            <a:off x="4234073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62" name="Tekstiruutu 61">
            <a:extLst>
              <a:ext uri="{FF2B5EF4-FFF2-40B4-BE49-F238E27FC236}">
                <a16:creationId xmlns:a16="http://schemas.microsoft.com/office/drawing/2014/main" id="{1E1A065D-76C5-4919-881E-5421EEB7F1B6}"/>
              </a:ext>
            </a:extLst>
          </p:cNvPr>
          <p:cNvSpPr txBox="1"/>
          <p:nvPr/>
        </p:nvSpPr>
        <p:spPr>
          <a:xfrm>
            <a:off x="4234073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63" name="Tekstiruutu 62">
            <a:extLst>
              <a:ext uri="{FF2B5EF4-FFF2-40B4-BE49-F238E27FC236}">
                <a16:creationId xmlns:a16="http://schemas.microsoft.com/office/drawing/2014/main" id="{99CD2ADC-8FAB-4F31-B3E4-17055BD5BFB3}"/>
              </a:ext>
            </a:extLst>
          </p:cNvPr>
          <p:cNvSpPr txBox="1"/>
          <p:nvPr/>
        </p:nvSpPr>
        <p:spPr>
          <a:xfrm>
            <a:off x="4234073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EF8E42D8-5269-423A-ADD9-7E41C70C8C0F}"/>
              </a:ext>
            </a:extLst>
          </p:cNvPr>
          <p:cNvSpPr txBox="1"/>
          <p:nvPr/>
        </p:nvSpPr>
        <p:spPr>
          <a:xfrm>
            <a:off x="4240700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7F2313C6-49D1-412D-9B30-42D3BEDDBDF1}"/>
              </a:ext>
            </a:extLst>
          </p:cNvPr>
          <p:cNvSpPr txBox="1"/>
          <p:nvPr/>
        </p:nvSpPr>
        <p:spPr>
          <a:xfrm>
            <a:off x="4234073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66" name="Tekstiruutu 65">
            <a:extLst>
              <a:ext uri="{FF2B5EF4-FFF2-40B4-BE49-F238E27FC236}">
                <a16:creationId xmlns:a16="http://schemas.microsoft.com/office/drawing/2014/main" id="{9F06921E-DE59-42D8-B7E0-BBA0370CA419}"/>
              </a:ext>
            </a:extLst>
          </p:cNvPr>
          <p:cNvSpPr txBox="1"/>
          <p:nvPr/>
        </p:nvSpPr>
        <p:spPr>
          <a:xfrm>
            <a:off x="4220817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67" name="Tekstiruutu 66">
            <a:extLst>
              <a:ext uri="{FF2B5EF4-FFF2-40B4-BE49-F238E27FC236}">
                <a16:creationId xmlns:a16="http://schemas.microsoft.com/office/drawing/2014/main" id="{2B69A49D-184B-40F8-A210-8E823CE42472}"/>
              </a:ext>
            </a:extLst>
          </p:cNvPr>
          <p:cNvSpPr txBox="1"/>
          <p:nvPr/>
        </p:nvSpPr>
        <p:spPr>
          <a:xfrm>
            <a:off x="4856940" y="214786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A8FF0951-12D1-4C30-A896-28C0ABF980E1}"/>
              </a:ext>
            </a:extLst>
          </p:cNvPr>
          <p:cNvSpPr txBox="1"/>
          <p:nvPr/>
        </p:nvSpPr>
        <p:spPr>
          <a:xfrm>
            <a:off x="4863554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69" name="Tekstiruutu 68">
            <a:extLst>
              <a:ext uri="{FF2B5EF4-FFF2-40B4-BE49-F238E27FC236}">
                <a16:creationId xmlns:a16="http://schemas.microsoft.com/office/drawing/2014/main" id="{F2536053-07A6-47BC-8CB4-4CC35914A533}"/>
              </a:ext>
            </a:extLst>
          </p:cNvPr>
          <p:cNvSpPr txBox="1"/>
          <p:nvPr/>
        </p:nvSpPr>
        <p:spPr>
          <a:xfrm>
            <a:off x="4876813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70" name="Tekstiruutu 69">
            <a:extLst>
              <a:ext uri="{FF2B5EF4-FFF2-40B4-BE49-F238E27FC236}">
                <a16:creationId xmlns:a16="http://schemas.microsoft.com/office/drawing/2014/main" id="{477C4305-578C-49B3-B918-CC7106D78536}"/>
              </a:ext>
            </a:extLst>
          </p:cNvPr>
          <p:cNvSpPr txBox="1"/>
          <p:nvPr/>
        </p:nvSpPr>
        <p:spPr>
          <a:xfrm>
            <a:off x="4876813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71" name="Tekstiruutu 70">
            <a:extLst>
              <a:ext uri="{FF2B5EF4-FFF2-40B4-BE49-F238E27FC236}">
                <a16:creationId xmlns:a16="http://schemas.microsoft.com/office/drawing/2014/main" id="{057A982B-B5F9-4CBF-A3D2-AFF3F88867F9}"/>
              </a:ext>
            </a:extLst>
          </p:cNvPr>
          <p:cNvSpPr txBox="1"/>
          <p:nvPr/>
        </p:nvSpPr>
        <p:spPr>
          <a:xfrm>
            <a:off x="4876813" y="2404709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094A7D14-D73F-446F-990B-BC1F0D096C61}"/>
              </a:ext>
            </a:extLst>
          </p:cNvPr>
          <p:cNvSpPr txBox="1"/>
          <p:nvPr/>
        </p:nvSpPr>
        <p:spPr>
          <a:xfrm>
            <a:off x="4823817" y="265448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73" name="Tekstiruutu 72">
            <a:extLst>
              <a:ext uri="{FF2B5EF4-FFF2-40B4-BE49-F238E27FC236}">
                <a16:creationId xmlns:a16="http://schemas.microsoft.com/office/drawing/2014/main" id="{04804A57-134B-4D2C-B588-152D69899B90}"/>
              </a:ext>
            </a:extLst>
          </p:cNvPr>
          <p:cNvSpPr txBox="1"/>
          <p:nvPr/>
        </p:nvSpPr>
        <p:spPr>
          <a:xfrm>
            <a:off x="4876813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74" name="Tekstiruutu 73">
            <a:extLst>
              <a:ext uri="{FF2B5EF4-FFF2-40B4-BE49-F238E27FC236}">
                <a16:creationId xmlns:a16="http://schemas.microsoft.com/office/drawing/2014/main" id="{DFD1F7B3-7F65-46EA-9444-44168AD7F9CF}"/>
              </a:ext>
            </a:extLst>
          </p:cNvPr>
          <p:cNvSpPr txBox="1"/>
          <p:nvPr/>
        </p:nvSpPr>
        <p:spPr>
          <a:xfrm>
            <a:off x="4827159" y="290382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75" name="Tekstiruutu 74">
            <a:extLst>
              <a:ext uri="{FF2B5EF4-FFF2-40B4-BE49-F238E27FC236}">
                <a16:creationId xmlns:a16="http://schemas.microsoft.com/office/drawing/2014/main" id="{A44CDC09-1AC8-4010-97C3-B648B9E7713B}"/>
              </a:ext>
            </a:extLst>
          </p:cNvPr>
          <p:cNvSpPr txBox="1"/>
          <p:nvPr/>
        </p:nvSpPr>
        <p:spPr>
          <a:xfrm>
            <a:off x="4883438" y="14337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B360B869-D921-4A56-9368-41DA7ABDDACE}"/>
              </a:ext>
            </a:extLst>
          </p:cNvPr>
          <p:cNvSpPr txBox="1"/>
          <p:nvPr/>
        </p:nvSpPr>
        <p:spPr>
          <a:xfrm>
            <a:off x="4876813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A5D9916D-5C70-4660-8D86-DE5548859995}"/>
              </a:ext>
            </a:extLst>
          </p:cNvPr>
          <p:cNvSpPr/>
          <p:nvPr/>
        </p:nvSpPr>
        <p:spPr>
          <a:xfrm>
            <a:off x="7023673" y="72051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B22C4DE7-4F9B-4359-8788-2F5DC87EAD0C}"/>
              </a:ext>
            </a:extLst>
          </p:cNvPr>
          <p:cNvSpPr/>
          <p:nvPr/>
        </p:nvSpPr>
        <p:spPr>
          <a:xfrm>
            <a:off x="7023673" y="964815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453A69E1-5FE3-4879-B672-4590FC9B75A5}"/>
              </a:ext>
            </a:extLst>
          </p:cNvPr>
          <p:cNvSpPr/>
          <p:nvPr/>
        </p:nvSpPr>
        <p:spPr>
          <a:xfrm>
            <a:off x="7023673" y="1209116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73B71E64-F4B2-4AE8-BDD3-2A3F88F77EAC}"/>
              </a:ext>
            </a:extLst>
          </p:cNvPr>
          <p:cNvSpPr/>
          <p:nvPr/>
        </p:nvSpPr>
        <p:spPr>
          <a:xfrm>
            <a:off x="7023673" y="1453417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94DEEB18-4E9C-4371-89EB-FCECE4244897}"/>
              </a:ext>
            </a:extLst>
          </p:cNvPr>
          <p:cNvSpPr/>
          <p:nvPr/>
        </p:nvSpPr>
        <p:spPr>
          <a:xfrm>
            <a:off x="7023673" y="1697718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49CFECCC-D008-4AFA-B6F3-DC19960BD1BF}"/>
              </a:ext>
            </a:extLst>
          </p:cNvPr>
          <p:cNvSpPr/>
          <p:nvPr/>
        </p:nvSpPr>
        <p:spPr>
          <a:xfrm>
            <a:off x="7023673" y="1942019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BE77A4D2-137D-41F5-BC78-F73C9E32ABA5}"/>
              </a:ext>
            </a:extLst>
          </p:cNvPr>
          <p:cNvSpPr/>
          <p:nvPr/>
        </p:nvSpPr>
        <p:spPr>
          <a:xfrm>
            <a:off x="7023673" y="2186320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Suorakulmio 83">
            <a:extLst>
              <a:ext uri="{FF2B5EF4-FFF2-40B4-BE49-F238E27FC236}">
                <a16:creationId xmlns:a16="http://schemas.microsoft.com/office/drawing/2014/main" id="{0F830BB0-050C-437B-9A9D-522F40ADF773}"/>
              </a:ext>
            </a:extLst>
          </p:cNvPr>
          <p:cNvSpPr/>
          <p:nvPr/>
        </p:nvSpPr>
        <p:spPr>
          <a:xfrm>
            <a:off x="7023673" y="2430621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CEFB6DA7-8BC1-4A32-8CAB-40D4CC503242}"/>
              </a:ext>
            </a:extLst>
          </p:cNvPr>
          <p:cNvSpPr/>
          <p:nvPr/>
        </p:nvSpPr>
        <p:spPr>
          <a:xfrm>
            <a:off x="7023673" y="2674922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49A2AEC-A636-4DDA-9633-5EE0E18F96C7}"/>
              </a:ext>
            </a:extLst>
          </p:cNvPr>
          <p:cNvSpPr/>
          <p:nvPr/>
        </p:nvSpPr>
        <p:spPr>
          <a:xfrm>
            <a:off x="7023673" y="2919223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Suorakulmio 86">
            <a:extLst>
              <a:ext uri="{FF2B5EF4-FFF2-40B4-BE49-F238E27FC236}">
                <a16:creationId xmlns:a16="http://schemas.microsoft.com/office/drawing/2014/main" id="{32A25A1F-2D46-4177-B53F-763219206BF3}"/>
              </a:ext>
            </a:extLst>
          </p:cNvPr>
          <p:cNvSpPr/>
          <p:nvPr/>
        </p:nvSpPr>
        <p:spPr>
          <a:xfrm>
            <a:off x="7023673" y="3163524"/>
            <a:ext cx="251792" cy="25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Tekstiruutu 87">
            <a:extLst>
              <a:ext uri="{FF2B5EF4-FFF2-40B4-BE49-F238E27FC236}">
                <a16:creationId xmlns:a16="http://schemas.microsoft.com/office/drawing/2014/main" id="{C5F3313F-D855-4A42-93C0-B3E3FFBD4139}"/>
              </a:ext>
            </a:extLst>
          </p:cNvPr>
          <p:cNvSpPr txBox="1"/>
          <p:nvPr/>
        </p:nvSpPr>
        <p:spPr>
          <a:xfrm>
            <a:off x="6785135" y="70070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0</a:t>
            </a:r>
          </a:p>
        </p:txBody>
      </p:sp>
      <p:sp>
        <p:nvSpPr>
          <p:cNvPr id="89" name="Tekstiruutu 88">
            <a:extLst>
              <a:ext uri="{FF2B5EF4-FFF2-40B4-BE49-F238E27FC236}">
                <a16:creationId xmlns:a16="http://schemas.microsoft.com/office/drawing/2014/main" id="{CF6A9A51-108A-4B05-A4FE-67DBE5D5AE97}"/>
              </a:ext>
            </a:extLst>
          </p:cNvPr>
          <p:cNvSpPr txBox="1"/>
          <p:nvPr/>
        </p:nvSpPr>
        <p:spPr>
          <a:xfrm>
            <a:off x="6778508" y="94655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</a:t>
            </a:r>
          </a:p>
        </p:txBody>
      </p:sp>
      <p:sp>
        <p:nvSpPr>
          <p:cNvPr id="90" name="Tekstiruutu 89">
            <a:extLst>
              <a:ext uri="{FF2B5EF4-FFF2-40B4-BE49-F238E27FC236}">
                <a16:creationId xmlns:a16="http://schemas.microsoft.com/office/drawing/2014/main" id="{9DC5D9A3-00D8-43AC-A90C-0BFF8E3E1CB1}"/>
              </a:ext>
            </a:extLst>
          </p:cNvPr>
          <p:cNvSpPr txBox="1"/>
          <p:nvPr/>
        </p:nvSpPr>
        <p:spPr>
          <a:xfrm>
            <a:off x="6778508" y="119953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15D0FF71-ACF2-45B5-B95E-F02BF7DEBDF0}"/>
              </a:ext>
            </a:extLst>
          </p:cNvPr>
          <p:cNvSpPr txBox="1"/>
          <p:nvPr/>
        </p:nvSpPr>
        <p:spPr>
          <a:xfrm>
            <a:off x="6771881" y="143806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92" name="Tekstiruutu 91">
            <a:extLst>
              <a:ext uri="{FF2B5EF4-FFF2-40B4-BE49-F238E27FC236}">
                <a16:creationId xmlns:a16="http://schemas.microsoft.com/office/drawing/2014/main" id="{EF4D8C09-B871-4A33-B40D-61D5C8C961E3}"/>
              </a:ext>
            </a:extLst>
          </p:cNvPr>
          <p:cNvSpPr txBox="1"/>
          <p:nvPr/>
        </p:nvSpPr>
        <p:spPr>
          <a:xfrm>
            <a:off x="6765254" y="168576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</a:t>
            </a:r>
          </a:p>
        </p:txBody>
      </p:sp>
      <p:sp>
        <p:nvSpPr>
          <p:cNvPr id="93" name="Tekstiruutu 92">
            <a:extLst>
              <a:ext uri="{FF2B5EF4-FFF2-40B4-BE49-F238E27FC236}">
                <a16:creationId xmlns:a16="http://schemas.microsoft.com/office/drawing/2014/main" id="{C9CC9E3D-B00F-4209-9575-6C7DD7A23620}"/>
              </a:ext>
            </a:extLst>
          </p:cNvPr>
          <p:cNvSpPr txBox="1"/>
          <p:nvPr/>
        </p:nvSpPr>
        <p:spPr>
          <a:xfrm>
            <a:off x="6778508" y="192855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94" name="Tekstiruutu 93">
            <a:extLst>
              <a:ext uri="{FF2B5EF4-FFF2-40B4-BE49-F238E27FC236}">
                <a16:creationId xmlns:a16="http://schemas.microsoft.com/office/drawing/2014/main" id="{A371F9ED-A234-4661-A737-8B585FDB5C06}"/>
              </a:ext>
            </a:extLst>
          </p:cNvPr>
          <p:cNvSpPr txBox="1"/>
          <p:nvPr/>
        </p:nvSpPr>
        <p:spPr>
          <a:xfrm>
            <a:off x="6778508" y="217573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22B16462-D8E5-4EC6-98E6-CF9F924F80AB}"/>
              </a:ext>
            </a:extLst>
          </p:cNvPr>
          <p:cNvSpPr txBox="1"/>
          <p:nvPr/>
        </p:nvSpPr>
        <p:spPr>
          <a:xfrm>
            <a:off x="6778508" y="241715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7</a:t>
            </a:r>
          </a:p>
        </p:txBody>
      </p:sp>
      <p:sp>
        <p:nvSpPr>
          <p:cNvPr id="96" name="Tekstiruutu 95">
            <a:extLst>
              <a:ext uri="{FF2B5EF4-FFF2-40B4-BE49-F238E27FC236}">
                <a16:creationId xmlns:a16="http://schemas.microsoft.com/office/drawing/2014/main" id="{8E90932F-4D4A-445D-95BF-F4C26D3ABC73}"/>
              </a:ext>
            </a:extLst>
          </p:cNvPr>
          <p:cNvSpPr txBox="1"/>
          <p:nvPr/>
        </p:nvSpPr>
        <p:spPr>
          <a:xfrm>
            <a:off x="6785135" y="266818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8</a:t>
            </a:r>
          </a:p>
        </p:txBody>
      </p:sp>
      <p:sp>
        <p:nvSpPr>
          <p:cNvPr id="97" name="Tekstiruutu 96">
            <a:extLst>
              <a:ext uri="{FF2B5EF4-FFF2-40B4-BE49-F238E27FC236}">
                <a16:creationId xmlns:a16="http://schemas.microsoft.com/office/drawing/2014/main" id="{6B87A2E1-F552-40A9-8F09-67D7082A2753}"/>
              </a:ext>
            </a:extLst>
          </p:cNvPr>
          <p:cNvSpPr txBox="1"/>
          <p:nvPr/>
        </p:nvSpPr>
        <p:spPr>
          <a:xfrm>
            <a:off x="6778508" y="290575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A940DC56-DA77-4D80-BB4E-DA3345C1382D}"/>
              </a:ext>
            </a:extLst>
          </p:cNvPr>
          <p:cNvSpPr txBox="1"/>
          <p:nvPr/>
        </p:nvSpPr>
        <p:spPr>
          <a:xfrm>
            <a:off x="6765252" y="3144294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</a:t>
            </a:r>
          </a:p>
        </p:txBody>
      </p:sp>
      <p:sp>
        <p:nvSpPr>
          <p:cNvPr id="99" name="Tekstiruutu 98">
            <a:extLst>
              <a:ext uri="{FF2B5EF4-FFF2-40B4-BE49-F238E27FC236}">
                <a16:creationId xmlns:a16="http://schemas.microsoft.com/office/drawing/2014/main" id="{947B094C-0857-445E-96B1-5594839E574A}"/>
              </a:ext>
            </a:extLst>
          </p:cNvPr>
          <p:cNvSpPr txBox="1"/>
          <p:nvPr/>
        </p:nvSpPr>
        <p:spPr>
          <a:xfrm>
            <a:off x="7407989" y="217358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20</a:t>
            </a:r>
          </a:p>
        </p:txBody>
      </p:sp>
      <p:sp>
        <p:nvSpPr>
          <p:cNvPr id="100" name="Tekstiruutu 99">
            <a:extLst>
              <a:ext uri="{FF2B5EF4-FFF2-40B4-BE49-F238E27FC236}">
                <a16:creationId xmlns:a16="http://schemas.microsoft.com/office/drawing/2014/main" id="{F9BA4723-22AC-40E8-877F-1E1024ACE944}"/>
              </a:ext>
            </a:extLst>
          </p:cNvPr>
          <p:cNvSpPr txBox="1"/>
          <p:nvPr/>
        </p:nvSpPr>
        <p:spPr>
          <a:xfrm>
            <a:off x="7407989" y="1665020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100</a:t>
            </a:r>
          </a:p>
        </p:txBody>
      </p:sp>
      <p:sp>
        <p:nvSpPr>
          <p:cNvPr id="101" name="Tekstiruutu 100">
            <a:extLst>
              <a:ext uri="{FF2B5EF4-FFF2-40B4-BE49-F238E27FC236}">
                <a16:creationId xmlns:a16="http://schemas.microsoft.com/office/drawing/2014/main" id="{F67E89FC-0FFB-41B3-9B04-2D452A469289}"/>
              </a:ext>
            </a:extLst>
          </p:cNvPr>
          <p:cNvSpPr txBox="1"/>
          <p:nvPr/>
        </p:nvSpPr>
        <p:spPr>
          <a:xfrm>
            <a:off x="7421248" y="1195647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15</a:t>
            </a:r>
          </a:p>
        </p:txBody>
      </p:sp>
      <p:sp>
        <p:nvSpPr>
          <p:cNvPr id="102" name="Tekstiruutu 101">
            <a:extLst>
              <a:ext uri="{FF2B5EF4-FFF2-40B4-BE49-F238E27FC236}">
                <a16:creationId xmlns:a16="http://schemas.microsoft.com/office/drawing/2014/main" id="{AF1ADB75-925B-463D-99E0-4F9ADC6AED20}"/>
              </a:ext>
            </a:extLst>
          </p:cNvPr>
          <p:cNvSpPr txBox="1"/>
          <p:nvPr/>
        </p:nvSpPr>
        <p:spPr>
          <a:xfrm>
            <a:off x="7421248" y="1928918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16</a:t>
            </a:r>
          </a:p>
        </p:txBody>
      </p:sp>
      <p:sp>
        <p:nvSpPr>
          <p:cNvPr id="103" name="Tekstiruutu 102">
            <a:extLst>
              <a:ext uri="{FF2B5EF4-FFF2-40B4-BE49-F238E27FC236}">
                <a16:creationId xmlns:a16="http://schemas.microsoft.com/office/drawing/2014/main" id="{0D36CCE8-21D4-422C-B372-70B7AE068ECD}"/>
              </a:ext>
            </a:extLst>
          </p:cNvPr>
          <p:cNvSpPr txBox="1"/>
          <p:nvPr/>
        </p:nvSpPr>
        <p:spPr>
          <a:xfrm>
            <a:off x="7407989" y="2640422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9</a:t>
            </a:r>
          </a:p>
        </p:txBody>
      </p:sp>
      <p:sp>
        <p:nvSpPr>
          <p:cNvPr id="104" name="Tekstiruutu 103">
            <a:extLst>
              <a:ext uri="{FF2B5EF4-FFF2-40B4-BE49-F238E27FC236}">
                <a16:creationId xmlns:a16="http://schemas.microsoft.com/office/drawing/2014/main" id="{184BD3C2-5BD5-4260-AE83-C904FB3363E1}"/>
              </a:ext>
            </a:extLst>
          </p:cNvPr>
          <p:cNvSpPr txBox="1"/>
          <p:nvPr/>
        </p:nvSpPr>
        <p:spPr>
          <a:xfrm>
            <a:off x="7407989" y="315200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45</a:t>
            </a:r>
          </a:p>
        </p:txBody>
      </p:sp>
      <p:sp>
        <p:nvSpPr>
          <p:cNvPr id="105" name="Tekstiruutu 104">
            <a:extLst>
              <a:ext uri="{FF2B5EF4-FFF2-40B4-BE49-F238E27FC236}">
                <a16:creationId xmlns:a16="http://schemas.microsoft.com/office/drawing/2014/main" id="{4DA97942-A865-40EC-891F-F88EBD29C023}"/>
              </a:ext>
            </a:extLst>
          </p:cNvPr>
          <p:cNvSpPr txBox="1"/>
          <p:nvPr/>
        </p:nvSpPr>
        <p:spPr>
          <a:xfrm>
            <a:off x="7421248" y="938203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11</a:t>
            </a:r>
          </a:p>
        </p:txBody>
      </p:sp>
      <p:sp>
        <p:nvSpPr>
          <p:cNvPr id="106" name="Tekstiruutu 105">
            <a:extLst>
              <a:ext uri="{FF2B5EF4-FFF2-40B4-BE49-F238E27FC236}">
                <a16:creationId xmlns:a16="http://schemas.microsoft.com/office/drawing/2014/main" id="{27A6499D-52DD-4CDB-8436-6F4CFBE26953}"/>
              </a:ext>
            </a:extLst>
          </p:cNvPr>
          <p:cNvSpPr txBox="1"/>
          <p:nvPr/>
        </p:nvSpPr>
        <p:spPr>
          <a:xfrm>
            <a:off x="7401362" y="239907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5</a:t>
            </a:r>
          </a:p>
        </p:txBody>
      </p:sp>
      <p:sp>
        <p:nvSpPr>
          <p:cNvPr id="107" name="Tekstiruutu 106">
            <a:extLst>
              <a:ext uri="{FF2B5EF4-FFF2-40B4-BE49-F238E27FC236}">
                <a16:creationId xmlns:a16="http://schemas.microsoft.com/office/drawing/2014/main" id="{BF7F79FA-76EB-4321-8369-81A90F2DDF17}"/>
              </a:ext>
            </a:extLst>
          </p:cNvPr>
          <p:cNvSpPr txBox="1"/>
          <p:nvPr/>
        </p:nvSpPr>
        <p:spPr>
          <a:xfrm>
            <a:off x="7414619" y="1417921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33</a:t>
            </a:r>
          </a:p>
        </p:txBody>
      </p: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9754103E-67E8-4DAC-9309-A0EC35CFD0D3}"/>
              </a:ext>
            </a:extLst>
          </p:cNvPr>
          <p:cNvSpPr txBox="1"/>
          <p:nvPr/>
        </p:nvSpPr>
        <p:spPr>
          <a:xfrm>
            <a:off x="7421248" y="707045"/>
            <a:ext cx="49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3</a:t>
            </a:r>
          </a:p>
        </p:txBody>
      </p:sp>
      <p:sp>
        <p:nvSpPr>
          <p:cNvPr id="109" name="Tekstiruutu 108">
            <a:extLst>
              <a:ext uri="{FF2B5EF4-FFF2-40B4-BE49-F238E27FC236}">
                <a16:creationId xmlns:a16="http://schemas.microsoft.com/office/drawing/2014/main" id="{B823901F-B3DA-4A3A-935B-57B46AF4073C}"/>
              </a:ext>
            </a:extLst>
          </p:cNvPr>
          <p:cNvSpPr txBox="1"/>
          <p:nvPr/>
        </p:nvSpPr>
        <p:spPr>
          <a:xfrm>
            <a:off x="3213665" y="540347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b)</a:t>
            </a:r>
          </a:p>
        </p:txBody>
      </p:sp>
      <p:sp>
        <p:nvSpPr>
          <p:cNvPr id="110" name="Tekstiruutu 109">
            <a:extLst>
              <a:ext uri="{FF2B5EF4-FFF2-40B4-BE49-F238E27FC236}">
                <a16:creationId xmlns:a16="http://schemas.microsoft.com/office/drawing/2014/main" id="{962D55A3-BB95-41BA-9A48-E8665BCB7BD5}"/>
              </a:ext>
            </a:extLst>
          </p:cNvPr>
          <p:cNvSpPr txBox="1"/>
          <p:nvPr/>
        </p:nvSpPr>
        <p:spPr>
          <a:xfrm>
            <a:off x="5738217" y="549316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  <a:p>
            <a:r>
              <a:rPr lang="fi-FI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5458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A73F09EB-FA8E-470E-8AB3-E76DAF68F58C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89ED3060-0E1C-4AAE-BD9C-8B73AFF37EC0}"/>
              </a:ext>
            </a:extLst>
          </p:cNvPr>
          <p:cNvSpPr/>
          <p:nvPr/>
        </p:nvSpPr>
        <p:spPr>
          <a:xfrm>
            <a:off x="1895044" y="3053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EDD33B7A-7C74-481A-9144-E6AE54928893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2437993" y="610295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6F1560-FBD4-44F4-A0C9-24239C513310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1702693" y="610295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E0E2A06E-2D64-49A5-8BB5-79C9D3276784}"/>
              </a:ext>
            </a:extLst>
          </p:cNvPr>
          <p:cNvSpPr/>
          <p:nvPr/>
        </p:nvSpPr>
        <p:spPr>
          <a:xfrm>
            <a:off x="151034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DF1ADC2E-688B-4019-A0B2-3A59AB3B9A59}"/>
              </a:ext>
            </a:extLst>
          </p:cNvPr>
          <p:cNvSpPr/>
          <p:nvPr/>
        </p:nvSpPr>
        <p:spPr>
          <a:xfrm>
            <a:off x="2531148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A5D08603-AC5F-4D56-B5AB-0D4BF82EE2C6}"/>
              </a:ext>
            </a:extLst>
          </p:cNvPr>
          <p:cNvSpPr/>
          <p:nvPr/>
        </p:nvSpPr>
        <p:spPr>
          <a:xfrm>
            <a:off x="3439114" y="286492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FC5C0A4-D580-4AE6-8B41-5B2282A9EFD3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4117830" y="591403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3FF83349-7EC2-4E02-8713-D235B788DB56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flipV="1">
            <a:off x="3292936" y="591403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95B809-2CB8-4CCB-919C-7EC52BCAD28E}"/>
              </a:ext>
            </a:extLst>
          </p:cNvPr>
          <p:cNvSpPr/>
          <p:nvPr/>
        </p:nvSpPr>
        <p:spPr>
          <a:xfrm>
            <a:off x="3100584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89100EDD-648C-46D2-9477-6A6EFEB0FC0A}"/>
              </a:ext>
            </a:extLst>
          </p:cNvPr>
          <p:cNvSpPr/>
          <p:nvPr/>
        </p:nvSpPr>
        <p:spPr>
          <a:xfrm>
            <a:off x="4121391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684470C4-7B18-4C7B-B11A-13979153BAAB}"/>
              </a:ext>
            </a:extLst>
          </p:cNvPr>
          <p:cNvCxnSpPr>
            <a:cxnSpLocks/>
            <a:stCxn id="23" idx="0"/>
            <a:endCxn id="15" idx="4"/>
          </p:cNvCxnSpPr>
          <p:nvPr/>
        </p:nvCxnSpPr>
        <p:spPr>
          <a:xfrm flipH="1" flipV="1">
            <a:off x="3836697" y="643717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130869B2-6D7E-484B-B54B-4AAAA91134B6}"/>
              </a:ext>
            </a:extLst>
          </p:cNvPr>
          <p:cNvSpPr/>
          <p:nvPr/>
        </p:nvSpPr>
        <p:spPr>
          <a:xfrm>
            <a:off x="3644346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A1CFE7D-5418-422C-BD83-6DC87BFF262C}"/>
              </a:ext>
            </a:extLst>
          </p:cNvPr>
          <p:cNvSpPr/>
          <p:nvPr/>
        </p:nvSpPr>
        <p:spPr>
          <a:xfrm>
            <a:off x="5149885" y="286491"/>
            <a:ext cx="106538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1  5  9</a:t>
            </a:r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4F83BEB6-F5C9-48E7-8E18-9D4B52E564A2}"/>
              </a:ext>
            </a:extLst>
          </p:cNvPr>
          <p:cNvCxnSpPr>
            <a:cxnSpLocks/>
            <a:stCxn id="34" idx="0"/>
            <a:endCxn id="30" idx="5"/>
          </p:cNvCxnSpPr>
          <p:nvPr/>
        </p:nvCxnSpPr>
        <p:spPr>
          <a:xfrm flipV="1">
            <a:off x="5905244" y="591402"/>
            <a:ext cx="154004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B7AD9D10-8FC3-41E3-A564-5D0A08D3B62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4884437" y="465104"/>
            <a:ext cx="265448" cy="55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Suorakulmio 32">
            <a:extLst>
              <a:ext uri="{FF2B5EF4-FFF2-40B4-BE49-F238E27FC236}">
                <a16:creationId xmlns:a16="http://schemas.microsoft.com/office/drawing/2014/main" id="{DEED41BB-7CE5-42DE-9A4C-D47AC2EF8ACA}"/>
              </a:ext>
            </a:extLst>
          </p:cNvPr>
          <p:cNvSpPr/>
          <p:nvPr/>
        </p:nvSpPr>
        <p:spPr>
          <a:xfrm>
            <a:off x="4692085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E3CECE24-979D-4A73-837E-C295C606E56F}"/>
              </a:ext>
            </a:extLst>
          </p:cNvPr>
          <p:cNvSpPr/>
          <p:nvPr/>
        </p:nvSpPr>
        <p:spPr>
          <a:xfrm>
            <a:off x="5712892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FDD66310-E5AE-4F61-B8E7-494E7B7346B6}"/>
              </a:ext>
            </a:extLst>
          </p:cNvPr>
          <p:cNvCxnSpPr>
            <a:cxnSpLocks/>
            <a:stCxn id="36" idx="0"/>
            <a:endCxn id="30" idx="3"/>
          </p:cNvCxnSpPr>
          <p:nvPr/>
        </p:nvCxnSpPr>
        <p:spPr>
          <a:xfrm flipH="1" flipV="1">
            <a:off x="5305907" y="591402"/>
            <a:ext cx="122292" cy="42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uorakulmio 35">
            <a:extLst>
              <a:ext uri="{FF2B5EF4-FFF2-40B4-BE49-F238E27FC236}">
                <a16:creationId xmlns:a16="http://schemas.microsoft.com/office/drawing/2014/main" id="{B259489C-5FC1-4BC6-A6F6-919251817981}"/>
              </a:ext>
            </a:extLst>
          </p:cNvPr>
          <p:cNvSpPr/>
          <p:nvPr/>
        </p:nvSpPr>
        <p:spPr>
          <a:xfrm>
            <a:off x="5235847" y="10173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EE0357C-DFD6-41CC-B202-664289954088}"/>
              </a:ext>
            </a:extLst>
          </p:cNvPr>
          <p:cNvCxnSpPr>
            <a:cxnSpLocks/>
            <a:stCxn id="41" idx="0"/>
            <a:endCxn id="30" idx="6"/>
          </p:cNvCxnSpPr>
          <p:nvPr/>
        </p:nvCxnSpPr>
        <p:spPr>
          <a:xfrm flipH="1" flipV="1">
            <a:off x="6215270" y="465104"/>
            <a:ext cx="122292" cy="54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BB633B18-76F6-4DBB-A262-0B4C2C098594}"/>
              </a:ext>
            </a:extLst>
          </p:cNvPr>
          <p:cNvSpPr/>
          <p:nvPr/>
        </p:nvSpPr>
        <p:spPr>
          <a:xfrm>
            <a:off x="6145210" y="1006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B1C28441-4293-4698-9BC9-51716AE72677}"/>
              </a:ext>
            </a:extLst>
          </p:cNvPr>
          <p:cNvSpPr/>
          <p:nvPr/>
        </p:nvSpPr>
        <p:spPr>
          <a:xfrm>
            <a:off x="7250724" y="963870"/>
            <a:ext cx="79516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DFF6DE04-5F89-4599-AF59-6ECD6E868DB1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929440" y="1268781"/>
            <a:ext cx="195913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98A13B60-F1E2-4624-9AFC-D550904319B2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104546" y="1268781"/>
            <a:ext cx="2626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48DA6CE-A22D-49C7-9AB5-9D36FBD6A64A}"/>
              </a:ext>
            </a:extLst>
          </p:cNvPr>
          <p:cNvSpPr/>
          <p:nvPr/>
        </p:nvSpPr>
        <p:spPr>
          <a:xfrm>
            <a:off x="6912194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BF1EEBA4-4D66-4233-8E24-8552666EBE10}"/>
              </a:ext>
            </a:extLst>
          </p:cNvPr>
          <p:cNvSpPr/>
          <p:nvPr/>
        </p:nvSpPr>
        <p:spPr>
          <a:xfrm>
            <a:off x="7933001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5C32AA46-F802-42C6-AB66-87574CC5275C}"/>
              </a:ext>
            </a:extLst>
          </p:cNvPr>
          <p:cNvCxnSpPr>
            <a:cxnSpLocks/>
            <a:stCxn id="64" idx="0"/>
            <a:endCxn id="58" idx="4"/>
          </p:cNvCxnSpPr>
          <p:nvPr/>
        </p:nvCxnSpPr>
        <p:spPr>
          <a:xfrm flipH="1" flipV="1">
            <a:off x="7648307" y="1321095"/>
            <a:ext cx="1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Suorakulmio 63">
            <a:extLst>
              <a:ext uri="{FF2B5EF4-FFF2-40B4-BE49-F238E27FC236}">
                <a16:creationId xmlns:a16="http://schemas.microsoft.com/office/drawing/2014/main" id="{7421D529-3226-4832-A450-1F9BC6B9918A}"/>
              </a:ext>
            </a:extLst>
          </p:cNvPr>
          <p:cNvSpPr/>
          <p:nvPr/>
        </p:nvSpPr>
        <p:spPr>
          <a:xfrm>
            <a:off x="7455956" y="169476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98A62B53-0D06-46FA-9D0B-768236F90A2B}"/>
              </a:ext>
            </a:extLst>
          </p:cNvPr>
          <p:cNvSpPr/>
          <p:nvPr/>
        </p:nvSpPr>
        <p:spPr>
          <a:xfrm>
            <a:off x="8038925" y="25307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66" name="Suora yhdysviiva 65">
            <a:extLst>
              <a:ext uri="{FF2B5EF4-FFF2-40B4-BE49-F238E27FC236}">
                <a16:creationId xmlns:a16="http://schemas.microsoft.com/office/drawing/2014/main" id="{C49C8D86-EA57-4CB5-B98D-FF637F3FEB6C}"/>
              </a:ext>
            </a:extLst>
          </p:cNvPr>
          <p:cNvCxnSpPr>
            <a:cxnSpLocks/>
            <a:stCxn id="71" idx="0"/>
            <a:endCxn id="65" idx="5"/>
          </p:cNvCxnSpPr>
          <p:nvPr/>
        </p:nvCxnSpPr>
        <p:spPr>
          <a:xfrm flipH="1" flipV="1">
            <a:off x="8581874" y="557981"/>
            <a:ext cx="528408" cy="4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F6809E15-0346-47A8-A41E-F182240EACF0}"/>
              </a:ext>
            </a:extLst>
          </p:cNvPr>
          <p:cNvCxnSpPr>
            <a:cxnSpLocks/>
            <a:stCxn id="58" idx="0"/>
            <a:endCxn id="65" idx="3"/>
          </p:cNvCxnSpPr>
          <p:nvPr/>
        </p:nvCxnSpPr>
        <p:spPr>
          <a:xfrm flipV="1">
            <a:off x="7648307" y="557981"/>
            <a:ext cx="483773" cy="405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188F4DD-92C4-4734-B58C-A8172E5CFBA2}"/>
              </a:ext>
            </a:extLst>
          </p:cNvPr>
          <p:cNvSpPr/>
          <p:nvPr/>
        </p:nvSpPr>
        <p:spPr>
          <a:xfrm>
            <a:off x="8792230" y="9702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ABA9D6B7-8682-4695-9FB7-EB8B60952557}"/>
              </a:ext>
            </a:extLst>
          </p:cNvPr>
          <p:cNvCxnSpPr>
            <a:cxnSpLocks/>
            <a:stCxn id="75" idx="0"/>
            <a:endCxn id="71" idx="5"/>
          </p:cNvCxnSpPr>
          <p:nvPr/>
        </p:nvCxnSpPr>
        <p:spPr>
          <a:xfrm flipH="1" flipV="1">
            <a:off x="9335179" y="1275116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12219844-512D-428D-BD22-B3D53468DE80}"/>
              </a:ext>
            </a:extLst>
          </p:cNvPr>
          <p:cNvCxnSpPr>
            <a:cxnSpLocks/>
            <a:stCxn id="74" idx="0"/>
            <a:endCxn id="71" idx="3"/>
          </p:cNvCxnSpPr>
          <p:nvPr/>
        </p:nvCxnSpPr>
        <p:spPr>
          <a:xfrm flipV="1">
            <a:off x="8599879" y="1275116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Suorakulmio 73">
            <a:extLst>
              <a:ext uri="{FF2B5EF4-FFF2-40B4-BE49-F238E27FC236}">
                <a16:creationId xmlns:a16="http://schemas.microsoft.com/office/drawing/2014/main" id="{D8748DBD-9082-4234-94C1-458055C72944}"/>
              </a:ext>
            </a:extLst>
          </p:cNvPr>
          <p:cNvSpPr/>
          <p:nvPr/>
        </p:nvSpPr>
        <p:spPr>
          <a:xfrm>
            <a:off x="8407527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46A7EE1F-766A-43AE-B19F-ED0DEE40F2F3}"/>
              </a:ext>
            </a:extLst>
          </p:cNvPr>
          <p:cNvSpPr/>
          <p:nvPr/>
        </p:nvSpPr>
        <p:spPr>
          <a:xfrm>
            <a:off x="9428334" y="16822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4ED91C39-11EA-4B1F-B585-87DE01808E1A}"/>
              </a:ext>
            </a:extLst>
          </p:cNvPr>
          <p:cNvSpPr/>
          <p:nvPr/>
        </p:nvSpPr>
        <p:spPr>
          <a:xfrm>
            <a:off x="596440" y="216853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1  2  5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34CB9B3A-D388-443A-9770-190BD2784A76}"/>
              </a:ext>
            </a:extLst>
          </p:cNvPr>
          <p:cNvCxnSpPr>
            <a:cxnSpLocks/>
            <a:stCxn id="83" idx="0"/>
            <a:endCxn id="79" idx="5"/>
          </p:cNvCxnSpPr>
          <p:nvPr/>
        </p:nvCxnSpPr>
        <p:spPr>
          <a:xfrm flipV="1">
            <a:off x="1415437" y="2473449"/>
            <a:ext cx="91727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8BE2ADA-0F96-40CE-B701-DFA0218D9C77}"/>
              </a:ext>
            </a:extLst>
          </p:cNvPr>
          <p:cNvCxnSpPr>
            <a:cxnSpLocks/>
            <a:stCxn id="82" idx="0"/>
            <a:endCxn id="79" idx="3"/>
          </p:cNvCxnSpPr>
          <p:nvPr/>
        </p:nvCxnSpPr>
        <p:spPr>
          <a:xfrm flipV="1">
            <a:off x="450262" y="2473449"/>
            <a:ext cx="302434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Suorakulmio 81">
            <a:extLst>
              <a:ext uri="{FF2B5EF4-FFF2-40B4-BE49-F238E27FC236}">
                <a16:creationId xmlns:a16="http://schemas.microsoft.com/office/drawing/2014/main" id="{296055F0-13CB-48BC-8582-58F8E4A25676}"/>
              </a:ext>
            </a:extLst>
          </p:cNvPr>
          <p:cNvSpPr/>
          <p:nvPr/>
        </p:nvSpPr>
        <p:spPr>
          <a:xfrm>
            <a:off x="257910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1E0863BF-84B2-4FD6-BEF3-69292D27389C}"/>
              </a:ext>
            </a:extLst>
          </p:cNvPr>
          <p:cNvSpPr/>
          <p:nvPr/>
        </p:nvSpPr>
        <p:spPr>
          <a:xfrm>
            <a:off x="1223085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816F7943-67BE-49CD-8B64-AD31054A48B3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>
          <a:xfrm flipV="1">
            <a:off x="943718" y="2525763"/>
            <a:ext cx="186212" cy="37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A0FF1573-228D-4416-973F-1E84548D5B0E}"/>
              </a:ext>
            </a:extLst>
          </p:cNvPr>
          <p:cNvSpPr/>
          <p:nvPr/>
        </p:nvSpPr>
        <p:spPr>
          <a:xfrm>
            <a:off x="751366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9CE38917-6B3D-4236-A106-6831DC315D4A}"/>
              </a:ext>
            </a:extLst>
          </p:cNvPr>
          <p:cNvSpPr/>
          <p:nvPr/>
        </p:nvSpPr>
        <p:spPr>
          <a:xfrm>
            <a:off x="1663420" y="14197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E1572D1-BDE6-49AB-821C-4523D3D8128D}"/>
              </a:ext>
            </a:extLst>
          </p:cNvPr>
          <p:cNvCxnSpPr>
            <a:cxnSpLocks/>
            <a:stCxn id="89" idx="0"/>
            <a:endCxn id="86" idx="5"/>
          </p:cNvCxnSpPr>
          <p:nvPr/>
        </p:nvCxnSpPr>
        <p:spPr>
          <a:xfrm flipH="1" flipV="1">
            <a:off x="2206369" y="1724653"/>
            <a:ext cx="619953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B0514A55-9DBD-4556-9410-AD518B6982AD}"/>
              </a:ext>
            </a:extLst>
          </p:cNvPr>
          <p:cNvCxnSpPr>
            <a:cxnSpLocks/>
            <a:stCxn id="79" idx="0"/>
            <a:endCxn id="86" idx="3"/>
          </p:cNvCxnSpPr>
          <p:nvPr/>
        </p:nvCxnSpPr>
        <p:spPr>
          <a:xfrm flipV="1">
            <a:off x="1129930" y="1724653"/>
            <a:ext cx="626645" cy="44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lipsi 88">
            <a:extLst>
              <a:ext uri="{FF2B5EF4-FFF2-40B4-BE49-F238E27FC236}">
                <a16:creationId xmlns:a16="http://schemas.microsoft.com/office/drawing/2014/main" id="{DB3F3114-B7C5-4B13-AB2D-8F675573E6B4}"/>
              </a:ext>
            </a:extLst>
          </p:cNvPr>
          <p:cNvSpPr/>
          <p:nvPr/>
        </p:nvSpPr>
        <p:spPr>
          <a:xfrm>
            <a:off x="2508270" y="216853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28545E4D-1A76-4FF1-B891-166C10A05089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3051219" y="2473449"/>
            <a:ext cx="28550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288ACDF0-C3BC-4CFA-8397-3043615F8160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315919" y="2473449"/>
            <a:ext cx="28550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3B28CA07-4C64-40C7-A006-4229C385BC2D}"/>
              </a:ext>
            </a:extLst>
          </p:cNvPr>
          <p:cNvSpPr/>
          <p:nvPr/>
        </p:nvSpPr>
        <p:spPr>
          <a:xfrm>
            <a:off x="2123567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059008E6-2BD9-445E-9A72-2FB37813E5B1}"/>
              </a:ext>
            </a:extLst>
          </p:cNvPr>
          <p:cNvSpPr/>
          <p:nvPr/>
        </p:nvSpPr>
        <p:spPr>
          <a:xfrm>
            <a:off x="3144374" y="28805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C4E67EB1-D3A0-486C-83C1-268CA81211E3}"/>
              </a:ext>
            </a:extLst>
          </p:cNvPr>
          <p:cNvCxnSpPr>
            <a:cxnSpLocks/>
            <a:stCxn id="102" idx="0"/>
            <a:endCxn id="79" idx="6"/>
          </p:cNvCxnSpPr>
          <p:nvPr/>
        </p:nvCxnSpPr>
        <p:spPr>
          <a:xfrm flipH="1" flipV="1">
            <a:off x="1663420" y="2347151"/>
            <a:ext cx="207950" cy="552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Suorakulmio 101">
            <a:extLst>
              <a:ext uri="{FF2B5EF4-FFF2-40B4-BE49-F238E27FC236}">
                <a16:creationId xmlns:a16="http://schemas.microsoft.com/office/drawing/2014/main" id="{356C5B16-76C6-43AA-B7C1-E690DE4C2C56}"/>
              </a:ext>
            </a:extLst>
          </p:cNvPr>
          <p:cNvSpPr/>
          <p:nvPr/>
        </p:nvSpPr>
        <p:spPr>
          <a:xfrm>
            <a:off x="1679018" y="289943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7" name="Ellipsi 106">
            <a:extLst>
              <a:ext uri="{FF2B5EF4-FFF2-40B4-BE49-F238E27FC236}">
                <a16:creationId xmlns:a16="http://schemas.microsoft.com/office/drawing/2014/main" id="{81B54E77-0E3C-4DFB-91F4-BD4C79CB19B3}"/>
              </a:ext>
            </a:extLst>
          </p:cNvPr>
          <p:cNvSpPr/>
          <p:nvPr/>
        </p:nvSpPr>
        <p:spPr>
          <a:xfrm>
            <a:off x="3850019" y="216476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2ED2E99C-B54A-4E52-9EDB-003BDF7DE48C}"/>
              </a:ext>
            </a:extLst>
          </p:cNvPr>
          <p:cNvCxnSpPr>
            <a:cxnSpLocks/>
            <a:stCxn id="111" idx="0"/>
            <a:endCxn id="107" idx="5"/>
          </p:cNvCxnSpPr>
          <p:nvPr/>
        </p:nvCxnSpPr>
        <p:spPr>
          <a:xfrm flipH="1" flipV="1">
            <a:off x="4760743" y="2469680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1074A48F-4849-469C-8CCA-AD73A8FDF478}"/>
              </a:ext>
            </a:extLst>
          </p:cNvPr>
          <p:cNvCxnSpPr>
            <a:cxnSpLocks/>
            <a:stCxn id="110" idx="0"/>
            <a:endCxn id="107" idx="3"/>
          </p:cNvCxnSpPr>
          <p:nvPr/>
        </p:nvCxnSpPr>
        <p:spPr>
          <a:xfrm flipV="1">
            <a:off x="3818386" y="2469680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1F67EECA-C4B9-4276-B978-07448160BEF0}"/>
              </a:ext>
            </a:extLst>
          </p:cNvPr>
          <p:cNvSpPr/>
          <p:nvPr/>
        </p:nvSpPr>
        <p:spPr>
          <a:xfrm>
            <a:off x="3626034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1" name="Suorakulmio 110">
            <a:extLst>
              <a:ext uri="{FF2B5EF4-FFF2-40B4-BE49-F238E27FC236}">
                <a16:creationId xmlns:a16="http://schemas.microsoft.com/office/drawing/2014/main" id="{EDF6B980-6C98-4251-815B-9E34272A3470}"/>
              </a:ext>
            </a:extLst>
          </p:cNvPr>
          <p:cNvSpPr/>
          <p:nvPr/>
        </p:nvSpPr>
        <p:spPr>
          <a:xfrm>
            <a:off x="4618646" y="28956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2231B1D-1F05-4E79-8B20-614488227962}"/>
              </a:ext>
            </a:extLst>
          </p:cNvPr>
          <p:cNvCxnSpPr>
            <a:cxnSpLocks/>
            <a:stCxn id="113" idx="0"/>
            <a:endCxn id="107" idx="4"/>
          </p:cNvCxnSpPr>
          <p:nvPr/>
        </p:nvCxnSpPr>
        <p:spPr>
          <a:xfrm flipV="1">
            <a:off x="4361112" y="2521994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F32EDFFA-23BD-4447-A402-65251AEFB8F0}"/>
              </a:ext>
            </a:extLst>
          </p:cNvPr>
          <p:cNvSpPr/>
          <p:nvPr/>
        </p:nvSpPr>
        <p:spPr>
          <a:xfrm>
            <a:off x="4168760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Ellipsi 113">
            <a:extLst>
              <a:ext uri="{FF2B5EF4-FFF2-40B4-BE49-F238E27FC236}">
                <a16:creationId xmlns:a16="http://schemas.microsoft.com/office/drawing/2014/main" id="{278C5D2F-4971-474D-AE43-0AB24EE57B58}"/>
              </a:ext>
            </a:extLst>
          </p:cNvPr>
          <p:cNvSpPr/>
          <p:nvPr/>
        </p:nvSpPr>
        <p:spPr>
          <a:xfrm>
            <a:off x="5172082" y="1432769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95B9FBAB-EAB8-40F3-B7DD-77B6CA414ED5}"/>
              </a:ext>
            </a:extLst>
          </p:cNvPr>
          <p:cNvCxnSpPr>
            <a:cxnSpLocks/>
            <a:stCxn id="117" idx="0"/>
            <a:endCxn id="114" idx="5"/>
          </p:cNvCxnSpPr>
          <p:nvPr/>
        </p:nvCxnSpPr>
        <p:spPr>
          <a:xfrm flipH="1" flipV="1">
            <a:off x="5831647" y="1737680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7B92D901-ADA5-486E-AB2C-8A08D4AA186E}"/>
              </a:ext>
            </a:extLst>
          </p:cNvPr>
          <p:cNvCxnSpPr>
            <a:cxnSpLocks/>
            <a:stCxn id="107" idx="0"/>
            <a:endCxn id="114" idx="3"/>
          </p:cNvCxnSpPr>
          <p:nvPr/>
        </p:nvCxnSpPr>
        <p:spPr>
          <a:xfrm flipV="1">
            <a:off x="4383509" y="1737680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lipsi 116">
            <a:extLst>
              <a:ext uri="{FF2B5EF4-FFF2-40B4-BE49-F238E27FC236}">
                <a16:creationId xmlns:a16="http://schemas.microsoft.com/office/drawing/2014/main" id="{981F15F4-FC5D-44CC-BC0C-C39AFE082ED3}"/>
              </a:ext>
            </a:extLst>
          </p:cNvPr>
          <p:cNvSpPr/>
          <p:nvPr/>
        </p:nvSpPr>
        <p:spPr>
          <a:xfrm>
            <a:off x="6468442" y="21647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AC417B84-9A7F-4CD1-BE43-83FFF77DA947}"/>
              </a:ext>
            </a:extLst>
          </p:cNvPr>
          <p:cNvCxnSpPr>
            <a:cxnSpLocks/>
            <a:stCxn id="121" idx="0"/>
            <a:endCxn id="117" idx="5"/>
          </p:cNvCxnSpPr>
          <p:nvPr/>
        </p:nvCxnSpPr>
        <p:spPr>
          <a:xfrm flipH="1" flipV="1">
            <a:off x="7011391" y="246968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6DC8F1EB-560D-4D99-8A7A-6B0D68DC8F99}"/>
              </a:ext>
            </a:extLst>
          </p:cNvPr>
          <p:cNvCxnSpPr>
            <a:cxnSpLocks/>
            <a:stCxn id="120" idx="0"/>
            <a:endCxn id="117" idx="3"/>
          </p:cNvCxnSpPr>
          <p:nvPr/>
        </p:nvCxnSpPr>
        <p:spPr>
          <a:xfrm flipV="1">
            <a:off x="6516211" y="246968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Suorakulmio 119">
            <a:extLst>
              <a:ext uri="{FF2B5EF4-FFF2-40B4-BE49-F238E27FC236}">
                <a16:creationId xmlns:a16="http://schemas.microsoft.com/office/drawing/2014/main" id="{8727D720-F0B3-4E61-9478-8895A341DEFC}"/>
              </a:ext>
            </a:extLst>
          </p:cNvPr>
          <p:cNvSpPr/>
          <p:nvPr/>
        </p:nvSpPr>
        <p:spPr>
          <a:xfrm>
            <a:off x="6323859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796A83DA-DA13-432D-82D8-46036889B00F}"/>
              </a:ext>
            </a:extLst>
          </p:cNvPr>
          <p:cNvSpPr/>
          <p:nvPr/>
        </p:nvSpPr>
        <p:spPr>
          <a:xfrm>
            <a:off x="6893212" y="28767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0C9949DE-4C78-4D6A-A2AC-BB2CF5F993D6}"/>
              </a:ext>
            </a:extLst>
          </p:cNvPr>
          <p:cNvSpPr/>
          <p:nvPr/>
        </p:nvSpPr>
        <p:spPr>
          <a:xfrm>
            <a:off x="5188232" y="2172151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B0B629AB-A81A-4E24-9D7F-653F4EC7FD57}"/>
              </a:ext>
            </a:extLst>
          </p:cNvPr>
          <p:cNvCxnSpPr>
            <a:cxnSpLocks/>
            <a:stCxn id="134" idx="0"/>
            <a:endCxn id="130" idx="5"/>
          </p:cNvCxnSpPr>
          <p:nvPr/>
        </p:nvCxnSpPr>
        <p:spPr>
          <a:xfrm flipH="1" flipV="1">
            <a:off x="5834386" y="2477062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A53090A3-0A9B-4574-AAED-B58906E8A52B}"/>
              </a:ext>
            </a:extLst>
          </p:cNvPr>
          <p:cNvCxnSpPr>
            <a:cxnSpLocks/>
            <a:stCxn id="133" idx="0"/>
            <a:endCxn id="130" idx="3"/>
          </p:cNvCxnSpPr>
          <p:nvPr/>
        </p:nvCxnSpPr>
        <p:spPr>
          <a:xfrm flipV="1">
            <a:off x="5271836" y="2477062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68C1BC1D-ED66-4597-8735-EA26A660595F}"/>
              </a:ext>
            </a:extLst>
          </p:cNvPr>
          <p:cNvSpPr/>
          <p:nvPr/>
        </p:nvSpPr>
        <p:spPr>
          <a:xfrm>
            <a:off x="5079484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Suorakulmio 133">
            <a:extLst>
              <a:ext uri="{FF2B5EF4-FFF2-40B4-BE49-F238E27FC236}">
                <a16:creationId xmlns:a16="http://schemas.microsoft.com/office/drawing/2014/main" id="{AD954C81-8202-4A57-9B8C-69C3204DC8D8}"/>
              </a:ext>
            </a:extLst>
          </p:cNvPr>
          <p:cNvSpPr/>
          <p:nvPr/>
        </p:nvSpPr>
        <p:spPr>
          <a:xfrm>
            <a:off x="5846831" y="28841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5" name="Suora yhdysviiva 154">
            <a:extLst>
              <a:ext uri="{FF2B5EF4-FFF2-40B4-BE49-F238E27FC236}">
                <a16:creationId xmlns:a16="http://schemas.microsoft.com/office/drawing/2014/main" id="{2E95A36A-EE1B-4B88-814C-98AF3259C0C3}"/>
              </a:ext>
            </a:extLst>
          </p:cNvPr>
          <p:cNvCxnSpPr>
            <a:cxnSpLocks/>
            <a:stCxn id="130" idx="0"/>
            <a:endCxn id="114" idx="4"/>
          </p:cNvCxnSpPr>
          <p:nvPr/>
        </p:nvCxnSpPr>
        <p:spPr>
          <a:xfrm flipH="1" flipV="1">
            <a:off x="5558447" y="1789994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Ellipsi 183">
            <a:extLst>
              <a:ext uri="{FF2B5EF4-FFF2-40B4-BE49-F238E27FC236}">
                <a16:creationId xmlns:a16="http://schemas.microsoft.com/office/drawing/2014/main" id="{49A0699F-E3FD-49B2-A02C-49F6BAD08EAC}"/>
              </a:ext>
            </a:extLst>
          </p:cNvPr>
          <p:cNvSpPr/>
          <p:nvPr/>
        </p:nvSpPr>
        <p:spPr>
          <a:xfrm>
            <a:off x="7525894" y="28444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DD7BF904-2E7E-4394-BBBB-628F475012AE}"/>
              </a:ext>
            </a:extLst>
          </p:cNvPr>
          <p:cNvCxnSpPr>
            <a:cxnSpLocks/>
            <a:stCxn id="188" idx="0"/>
            <a:endCxn id="184" idx="5"/>
          </p:cNvCxnSpPr>
          <p:nvPr/>
        </p:nvCxnSpPr>
        <p:spPr>
          <a:xfrm flipH="1" flipV="1">
            <a:off x="8436618" y="31493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D23FB992-2239-4564-BAFC-469C4EA08298}"/>
              </a:ext>
            </a:extLst>
          </p:cNvPr>
          <p:cNvCxnSpPr>
            <a:cxnSpLocks/>
            <a:stCxn id="187" idx="0"/>
            <a:endCxn id="184" idx="3"/>
          </p:cNvCxnSpPr>
          <p:nvPr/>
        </p:nvCxnSpPr>
        <p:spPr>
          <a:xfrm flipV="1">
            <a:off x="7494261" y="31493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75A0C532-8329-47AF-BE31-0F8641A7468F}"/>
              </a:ext>
            </a:extLst>
          </p:cNvPr>
          <p:cNvSpPr/>
          <p:nvPr/>
        </p:nvSpPr>
        <p:spPr>
          <a:xfrm>
            <a:off x="7301909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A7C97E62-E3E0-4AB8-A7BD-B2B6F9FECC5B}"/>
              </a:ext>
            </a:extLst>
          </p:cNvPr>
          <p:cNvSpPr/>
          <p:nvPr/>
        </p:nvSpPr>
        <p:spPr>
          <a:xfrm>
            <a:off x="8294521" y="35753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BC5B9808-4C7A-4394-8B26-B49E1C1C3064}"/>
              </a:ext>
            </a:extLst>
          </p:cNvPr>
          <p:cNvCxnSpPr>
            <a:cxnSpLocks/>
            <a:stCxn id="190" idx="0"/>
            <a:endCxn id="184" idx="4"/>
          </p:cNvCxnSpPr>
          <p:nvPr/>
        </p:nvCxnSpPr>
        <p:spPr>
          <a:xfrm flipV="1">
            <a:off x="8036987" y="32016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Suorakulmio 189">
            <a:extLst>
              <a:ext uri="{FF2B5EF4-FFF2-40B4-BE49-F238E27FC236}">
                <a16:creationId xmlns:a16="http://schemas.microsoft.com/office/drawing/2014/main" id="{47B427F3-DC22-4021-924E-2E8313E697CA}"/>
              </a:ext>
            </a:extLst>
          </p:cNvPr>
          <p:cNvSpPr/>
          <p:nvPr/>
        </p:nvSpPr>
        <p:spPr>
          <a:xfrm>
            <a:off x="7844635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1" name="Ellipsi 190">
            <a:extLst>
              <a:ext uri="{FF2B5EF4-FFF2-40B4-BE49-F238E27FC236}">
                <a16:creationId xmlns:a16="http://schemas.microsoft.com/office/drawing/2014/main" id="{678EF5BE-30C7-4CDE-BB99-C03951D3204E}"/>
              </a:ext>
            </a:extLst>
          </p:cNvPr>
          <p:cNvSpPr/>
          <p:nvPr/>
        </p:nvSpPr>
        <p:spPr>
          <a:xfrm>
            <a:off x="8847957" y="2112455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8AE6C7E9-8A8D-45D1-9C87-34D04328203E}"/>
              </a:ext>
            </a:extLst>
          </p:cNvPr>
          <p:cNvCxnSpPr>
            <a:cxnSpLocks/>
            <a:stCxn id="194" idx="0"/>
            <a:endCxn id="191" idx="5"/>
          </p:cNvCxnSpPr>
          <p:nvPr/>
        </p:nvCxnSpPr>
        <p:spPr>
          <a:xfrm flipH="1" flipV="1">
            <a:off x="9507522" y="2417366"/>
            <a:ext cx="95484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uora yhdysviiva 192">
            <a:extLst>
              <a:ext uri="{FF2B5EF4-FFF2-40B4-BE49-F238E27FC236}">
                <a16:creationId xmlns:a16="http://schemas.microsoft.com/office/drawing/2014/main" id="{784CB77E-33FC-41D0-9B26-CBFF5A6121B9}"/>
              </a:ext>
            </a:extLst>
          </p:cNvPr>
          <p:cNvCxnSpPr>
            <a:cxnSpLocks/>
            <a:stCxn id="184" idx="0"/>
            <a:endCxn id="191" idx="3"/>
          </p:cNvCxnSpPr>
          <p:nvPr/>
        </p:nvCxnSpPr>
        <p:spPr>
          <a:xfrm flipV="1">
            <a:off x="8059384" y="2417366"/>
            <a:ext cx="901737" cy="42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Ellipsi 193">
            <a:extLst>
              <a:ext uri="{FF2B5EF4-FFF2-40B4-BE49-F238E27FC236}">
                <a16:creationId xmlns:a16="http://schemas.microsoft.com/office/drawing/2014/main" id="{26CFA003-BEC0-4E41-8B8B-829E34289177}"/>
              </a:ext>
            </a:extLst>
          </p:cNvPr>
          <p:cNvSpPr/>
          <p:nvPr/>
        </p:nvSpPr>
        <p:spPr>
          <a:xfrm>
            <a:off x="10144317" y="284445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F43AA4F-CD9E-4DF5-9E68-9799AD8B0CD6}"/>
              </a:ext>
            </a:extLst>
          </p:cNvPr>
          <p:cNvCxnSpPr>
            <a:cxnSpLocks/>
            <a:stCxn id="198" idx="0"/>
            <a:endCxn id="194" idx="5"/>
          </p:cNvCxnSpPr>
          <p:nvPr/>
        </p:nvCxnSpPr>
        <p:spPr>
          <a:xfrm flipH="1" flipV="1">
            <a:off x="10687266" y="314936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C13C5CB2-5B88-4C5B-9495-F220C6A8F649}"/>
              </a:ext>
            </a:extLst>
          </p:cNvPr>
          <p:cNvCxnSpPr>
            <a:cxnSpLocks/>
            <a:stCxn id="197" idx="0"/>
            <a:endCxn id="194" idx="3"/>
          </p:cNvCxnSpPr>
          <p:nvPr/>
        </p:nvCxnSpPr>
        <p:spPr>
          <a:xfrm flipV="1">
            <a:off x="10192086" y="314936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Suorakulmio 196">
            <a:extLst>
              <a:ext uri="{FF2B5EF4-FFF2-40B4-BE49-F238E27FC236}">
                <a16:creationId xmlns:a16="http://schemas.microsoft.com/office/drawing/2014/main" id="{D35572BF-986A-4063-B08C-69D204AB6511}"/>
              </a:ext>
            </a:extLst>
          </p:cNvPr>
          <p:cNvSpPr/>
          <p:nvPr/>
        </p:nvSpPr>
        <p:spPr>
          <a:xfrm>
            <a:off x="9999734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1E6FC462-4E7F-4E97-962F-1A9028D5F800}"/>
              </a:ext>
            </a:extLst>
          </p:cNvPr>
          <p:cNvSpPr/>
          <p:nvPr/>
        </p:nvSpPr>
        <p:spPr>
          <a:xfrm>
            <a:off x="10569087" y="35564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E0AEBF07-9586-455A-9240-761550C3DD4D}"/>
              </a:ext>
            </a:extLst>
          </p:cNvPr>
          <p:cNvSpPr/>
          <p:nvPr/>
        </p:nvSpPr>
        <p:spPr>
          <a:xfrm>
            <a:off x="8864107" y="2851837"/>
            <a:ext cx="75701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5  7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D0F16AE-2DC2-460F-9464-7C8AC59B17C3}"/>
              </a:ext>
            </a:extLst>
          </p:cNvPr>
          <p:cNvCxnSpPr>
            <a:cxnSpLocks/>
            <a:stCxn id="203" idx="0"/>
            <a:endCxn id="199" idx="5"/>
          </p:cNvCxnSpPr>
          <p:nvPr/>
        </p:nvCxnSpPr>
        <p:spPr>
          <a:xfrm flipH="1" flipV="1">
            <a:off x="9510261" y="3156748"/>
            <a:ext cx="204797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49BC945-7E65-4523-BDA9-564093CE457B}"/>
              </a:ext>
            </a:extLst>
          </p:cNvPr>
          <p:cNvCxnSpPr>
            <a:cxnSpLocks/>
            <a:stCxn id="202" idx="0"/>
            <a:endCxn id="199" idx="3"/>
          </p:cNvCxnSpPr>
          <p:nvPr/>
        </p:nvCxnSpPr>
        <p:spPr>
          <a:xfrm flipV="1">
            <a:off x="8947711" y="3156748"/>
            <a:ext cx="27259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BDE671AB-7AA1-4F7D-9974-5A82FE147FEF}"/>
              </a:ext>
            </a:extLst>
          </p:cNvPr>
          <p:cNvSpPr/>
          <p:nvPr/>
        </p:nvSpPr>
        <p:spPr>
          <a:xfrm>
            <a:off x="8755359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C1EDD6E-3DC6-44E9-9AE4-7AA9FA1FCF15}"/>
              </a:ext>
            </a:extLst>
          </p:cNvPr>
          <p:cNvSpPr/>
          <p:nvPr/>
        </p:nvSpPr>
        <p:spPr>
          <a:xfrm>
            <a:off x="9522706" y="3563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57BD54C9-5952-444B-91C3-21A3C32D2675}"/>
              </a:ext>
            </a:extLst>
          </p:cNvPr>
          <p:cNvCxnSpPr>
            <a:cxnSpLocks/>
            <a:stCxn id="199" idx="0"/>
            <a:endCxn id="191" idx="4"/>
          </p:cNvCxnSpPr>
          <p:nvPr/>
        </p:nvCxnSpPr>
        <p:spPr>
          <a:xfrm flipH="1" flipV="1">
            <a:off x="9234322" y="2469680"/>
            <a:ext cx="8294" cy="38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C1332D78-0F8B-41BF-94CE-6F5A04CCCDB8}"/>
              </a:ext>
            </a:extLst>
          </p:cNvPr>
          <p:cNvCxnSpPr>
            <a:cxnSpLocks/>
            <a:stCxn id="206" idx="0"/>
            <a:endCxn id="199" idx="4"/>
          </p:cNvCxnSpPr>
          <p:nvPr/>
        </p:nvCxnSpPr>
        <p:spPr>
          <a:xfrm flipH="1" flipV="1">
            <a:off x="9242616" y="3209062"/>
            <a:ext cx="97662" cy="34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BB7413E4-8720-4035-81F7-9FEBDDB5A044}"/>
              </a:ext>
            </a:extLst>
          </p:cNvPr>
          <p:cNvSpPr/>
          <p:nvPr/>
        </p:nvSpPr>
        <p:spPr>
          <a:xfrm>
            <a:off x="9147926" y="3557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9E68B5B9-8BDA-4A63-AB77-BC02E0F2B354}"/>
              </a:ext>
            </a:extLst>
          </p:cNvPr>
          <p:cNvSpPr/>
          <p:nvPr/>
        </p:nvSpPr>
        <p:spPr>
          <a:xfrm>
            <a:off x="415139" y="400132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BF4CA596-CBF9-4BDB-B7DB-4491C02737D1}"/>
              </a:ext>
            </a:extLst>
          </p:cNvPr>
          <p:cNvCxnSpPr>
            <a:cxnSpLocks/>
            <a:stCxn id="212" idx="0"/>
            <a:endCxn id="208" idx="5"/>
          </p:cNvCxnSpPr>
          <p:nvPr/>
        </p:nvCxnSpPr>
        <p:spPr>
          <a:xfrm flipH="1" flipV="1">
            <a:off x="1325863" y="430623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A184A021-6C55-4FF5-8B74-90C7BBEB16AA}"/>
              </a:ext>
            </a:extLst>
          </p:cNvPr>
          <p:cNvCxnSpPr>
            <a:cxnSpLocks/>
            <a:stCxn id="211" idx="0"/>
            <a:endCxn id="208" idx="3"/>
          </p:cNvCxnSpPr>
          <p:nvPr/>
        </p:nvCxnSpPr>
        <p:spPr>
          <a:xfrm flipV="1">
            <a:off x="383506" y="430623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Suorakulmio 210">
            <a:extLst>
              <a:ext uri="{FF2B5EF4-FFF2-40B4-BE49-F238E27FC236}">
                <a16:creationId xmlns:a16="http://schemas.microsoft.com/office/drawing/2014/main" id="{7EE04707-EA22-4FB4-9930-3651EEA30C84}"/>
              </a:ext>
            </a:extLst>
          </p:cNvPr>
          <p:cNvSpPr/>
          <p:nvPr/>
        </p:nvSpPr>
        <p:spPr>
          <a:xfrm>
            <a:off x="191154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2" name="Suorakulmio 211">
            <a:extLst>
              <a:ext uri="{FF2B5EF4-FFF2-40B4-BE49-F238E27FC236}">
                <a16:creationId xmlns:a16="http://schemas.microsoft.com/office/drawing/2014/main" id="{F31A9C1D-D765-4403-BF87-F0C26D700FDD}"/>
              </a:ext>
            </a:extLst>
          </p:cNvPr>
          <p:cNvSpPr/>
          <p:nvPr/>
        </p:nvSpPr>
        <p:spPr>
          <a:xfrm>
            <a:off x="1183766" y="47322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6888C24E-4688-47C7-A11B-436FD420F2B3}"/>
              </a:ext>
            </a:extLst>
          </p:cNvPr>
          <p:cNvCxnSpPr>
            <a:cxnSpLocks/>
            <a:stCxn id="214" idx="0"/>
            <a:endCxn id="208" idx="4"/>
          </p:cNvCxnSpPr>
          <p:nvPr/>
        </p:nvCxnSpPr>
        <p:spPr>
          <a:xfrm flipV="1">
            <a:off x="926232" y="435855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51C52D96-A065-4AEE-AB24-017AB57F34E0}"/>
              </a:ext>
            </a:extLst>
          </p:cNvPr>
          <p:cNvSpPr/>
          <p:nvPr/>
        </p:nvSpPr>
        <p:spPr>
          <a:xfrm>
            <a:off x="733880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Ellipsi 214">
            <a:extLst>
              <a:ext uri="{FF2B5EF4-FFF2-40B4-BE49-F238E27FC236}">
                <a16:creationId xmlns:a16="http://schemas.microsoft.com/office/drawing/2014/main" id="{D418970B-2BF8-4279-919D-5464041D37EC}"/>
              </a:ext>
            </a:extLst>
          </p:cNvPr>
          <p:cNvSpPr/>
          <p:nvPr/>
        </p:nvSpPr>
        <p:spPr>
          <a:xfrm>
            <a:off x="2202908" y="3280278"/>
            <a:ext cx="77272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3  9</a:t>
            </a:r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B54FA7B1-BE05-4E9F-B15C-CE21A94B45BC}"/>
              </a:ext>
            </a:extLst>
          </p:cNvPr>
          <p:cNvCxnSpPr>
            <a:cxnSpLocks/>
            <a:stCxn id="218" idx="0"/>
            <a:endCxn id="215" idx="5"/>
          </p:cNvCxnSpPr>
          <p:nvPr/>
        </p:nvCxnSpPr>
        <p:spPr>
          <a:xfrm flipH="1" flipV="1">
            <a:off x="2862473" y="3585189"/>
            <a:ext cx="1047591" cy="431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31679894-28BE-46F4-9614-190C54058911}"/>
              </a:ext>
            </a:extLst>
          </p:cNvPr>
          <p:cNvCxnSpPr>
            <a:cxnSpLocks/>
            <a:stCxn id="208" idx="0"/>
            <a:endCxn id="215" idx="3"/>
          </p:cNvCxnSpPr>
          <p:nvPr/>
        </p:nvCxnSpPr>
        <p:spPr>
          <a:xfrm flipV="1">
            <a:off x="948629" y="3585189"/>
            <a:ext cx="1367443" cy="41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Ellipsi 217">
            <a:extLst>
              <a:ext uri="{FF2B5EF4-FFF2-40B4-BE49-F238E27FC236}">
                <a16:creationId xmlns:a16="http://schemas.microsoft.com/office/drawing/2014/main" id="{CE87B4ED-6749-47C3-AA61-2C8C7B15B40C}"/>
              </a:ext>
            </a:extLst>
          </p:cNvPr>
          <p:cNvSpPr/>
          <p:nvPr/>
        </p:nvSpPr>
        <p:spPr>
          <a:xfrm>
            <a:off x="3592012" y="401660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D002EA4A-8B8D-47BF-B80D-E04C8274C610}"/>
              </a:ext>
            </a:extLst>
          </p:cNvPr>
          <p:cNvCxnSpPr>
            <a:cxnSpLocks/>
            <a:stCxn id="222" idx="0"/>
            <a:endCxn id="218" idx="5"/>
          </p:cNvCxnSpPr>
          <p:nvPr/>
        </p:nvCxnSpPr>
        <p:spPr>
          <a:xfrm flipH="1" flipV="1">
            <a:off x="4134961" y="432151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uora yhdysviiva 219">
            <a:extLst>
              <a:ext uri="{FF2B5EF4-FFF2-40B4-BE49-F238E27FC236}">
                <a16:creationId xmlns:a16="http://schemas.microsoft.com/office/drawing/2014/main" id="{10E5BF86-CAF0-4684-A492-959C21793C63}"/>
              </a:ext>
            </a:extLst>
          </p:cNvPr>
          <p:cNvCxnSpPr>
            <a:cxnSpLocks/>
            <a:stCxn id="221" idx="0"/>
            <a:endCxn id="218" idx="3"/>
          </p:cNvCxnSpPr>
          <p:nvPr/>
        </p:nvCxnSpPr>
        <p:spPr>
          <a:xfrm flipV="1">
            <a:off x="3639781" y="432151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Suorakulmio 220">
            <a:extLst>
              <a:ext uri="{FF2B5EF4-FFF2-40B4-BE49-F238E27FC236}">
                <a16:creationId xmlns:a16="http://schemas.microsoft.com/office/drawing/2014/main" id="{3B6DF5D3-EB75-4E4E-B3AC-ED29512BCE80}"/>
              </a:ext>
            </a:extLst>
          </p:cNvPr>
          <p:cNvSpPr/>
          <p:nvPr/>
        </p:nvSpPr>
        <p:spPr>
          <a:xfrm>
            <a:off x="3447429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2" name="Suorakulmio 221">
            <a:extLst>
              <a:ext uri="{FF2B5EF4-FFF2-40B4-BE49-F238E27FC236}">
                <a16:creationId xmlns:a16="http://schemas.microsoft.com/office/drawing/2014/main" id="{F3A3287C-355E-47CE-A6F5-857CE89D3AB0}"/>
              </a:ext>
            </a:extLst>
          </p:cNvPr>
          <p:cNvSpPr/>
          <p:nvPr/>
        </p:nvSpPr>
        <p:spPr>
          <a:xfrm>
            <a:off x="4016782" y="47286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3" name="Ellipsi 222">
            <a:extLst>
              <a:ext uri="{FF2B5EF4-FFF2-40B4-BE49-F238E27FC236}">
                <a16:creationId xmlns:a16="http://schemas.microsoft.com/office/drawing/2014/main" id="{53599995-36AE-451B-8378-9516D1972C20}"/>
              </a:ext>
            </a:extLst>
          </p:cNvPr>
          <p:cNvSpPr/>
          <p:nvPr/>
        </p:nvSpPr>
        <p:spPr>
          <a:xfrm>
            <a:off x="2006418" y="4008573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5  6  7</a:t>
            </a:r>
          </a:p>
        </p:txBody>
      </p: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CA5BF80D-BD8E-4D2C-8231-9C196B8A9E23}"/>
              </a:ext>
            </a:extLst>
          </p:cNvPr>
          <p:cNvCxnSpPr>
            <a:cxnSpLocks/>
            <a:stCxn id="227" idx="0"/>
            <a:endCxn id="223" idx="5"/>
          </p:cNvCxnSpPr>
          <p:nvPr/>
        </p:nvCxnSpPr>
        <p:spPr>
          <a:xfrm flipV="1">
            <a:off x="2741977" y="4313484"/>
            <a:ext cx="22228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uora yhdysviiva 224">
            <a:extLst>
              <a:ext uri="{FF2B5EF4-FFF2-40B4-BE49-F238E27FC236}">
                <a16:creationId xmlns:a16="http://schemas.microsoft.com/office/drawing/2014/main" id="{E17BB775-9A9F-45D0-A2FF-16A72D3F46EB}"/>
              </a:ext>
            </a:extLst>
          </p:cNvPr>
          <p:cNvCxnSpPr>
            <a:cxnSpLocks/>
            <a:stCxn id="226" idx="0"/>
            <a:endCxn id="223" idx="2"/>
          </p:cNvCxnSpPr>
          <p:nvPr/>
        </p:nvCxnSpPr>
        <p:spPr>
          <a:xfrm flipV="1">
            <a:off x="1836956" y="4187186"/>
            <a:ext cx="169462" cy="53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769ED087-2A5E-4392-B183-E46E55306371}"/>
              </a:ext>
            </a:extLst>
          </p:cNvPr>
          <p:cNvSpPr/>
          <p:nvPr/>
        </p:nvSpPr>
        <p:spPr>
          <a:xfrm>
            <a:off x="1644604" y="47207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Suorakulmio 226">
            <a:extLst>
              <a:ext uri="{FF2B5EF4-FFF2-40B4-BE49-F238E27FC236}">
                <a16:creationId xmlns:a16="http://schemas.microsoft.com/office/drawing/2014/main" id="{E4A9498B-3921-447E-9166-29AE0F21F2B3}"/>
              </a:ext>
            </a:extLst>
          </p:cNvPr>
          <p:cNvSpPr/>
          <p:nvPr/>
        </p:nvSpPr>
        <p:spPr>
          <a:xfrm>
            <a:off x="2549625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23C93C43-EF23-47A1-B48A-7BFAEB671512}"/>
              </a:ext>
            </a:extLst>
          </p:cNvPr>
          <p:cNvCxnSpPr>
            <a:cxnSpLocks/>
            <a:stCxn id="223" idx="0"/>
            <a:endCxn id="215" idx="4"/>
          </p:cNvCxnSpPr>
          <p:nvPr/>
        </p:nvCxnSpPr>
        <p:spPr>
          <a:xfrm flipV="1">
            <a:off x="2567510" y="3637503"/>
            <a:ext cx="21763" cy="37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89746D9A-E682-4C20-BBBC-A3DC621BAB08}"/>
              </a:ext>
            </a:extLst>
          </p:cNvPr>
          <p:cNvCxnSpPr>
            <a:cxnSpLocks/>
            <a:stCxn id="230" idx="0"/>
            <a:endCxn id="223" idx="3"/>
          </p:cNvCxnSpPr>
          <p:nvPr/>
        </p:nvCxnSpPr>
        <p:spPr>
          <a:xfrm flipH="1" flipV="1">
            <a:off x="2170758" y="4313484"/>
            <a:ext cx="85814" cy="40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F4BC5E82-0397-42D1-BF18-B51176B8D666}"/>
              </a:ext>
            </a:extLst>
          </p:cNvPr>
          <p:cNvSpPr/>
          <p:nvPr/>
        </p:nvSpPr>
        <p:spPr>
          <a:xfrm>
            <a:off x="2064220" y="47204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3" name="Suora yhdysviiva 242">
            <a:extLst>
              <a:ext uri="{FF2B5EF4-FFF2-40B4-BE49-F238E27FC236}">
                <a16:creationId xmlns:a16="http://schemas.microsoft.com/office/drawing/2014/main" id="{5E09D1B0-A0BF-406B-8893-0CA25269A9BA}"/>
              </a:ext>
            </a:extLst>
          </p:cNvPr>
          <p:cNvCxnSpPr>
            <a:cxnSpLocks/>
            <a:stCxn id="244" idx="0"/>
            <a:endCxn id="223" idx="6"/>
          </p:cNvCxnSpPr>
          <p:nvPr/>
        </p:nvCxnSpPr>
        <p:spPr>
          <a:xfrm flipH="1" flipV="1">
            <a:off x="3128601" y="4187186"/>
            <a:ext cx="102593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Suorakulmio 243">
            <a:extLst>
              <a:ext uri="{FF2B5EF4-FFF2-40B4-BE49-F238E27FC236}">
                <a16:creationId xmlns:a16="http://schemas.microsoft.com/office/drawing/2014/main" id="{AD3627A8-AE66-4F5A-846B-9788CFA9787C}"/>
              </a:ext>
            </a:extLst>
          </p:cNvPr>
          <p:cNvSpPr/>
          <p:nvPr/>
        </p:nvSpPr>
        <p:spPr>
          <a:xfrm>
            <a:off x="3038842" y="4720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8" name="Ellipsi 257">
            <a:extLst>
              <a:ext uri="{FF2B5EF4-FFF2-40B4-BE49-F238E27FC236}">
                <a16:creationId xmlns:a16="http://schemas.microsoft.com/office/drawing/2014/main" id="{D4F96AA0-191D-47DA-BC97-539BC185358B}"/>
              </a:ext>
            </a:extLst>
          </p:cNvPr>
          <p:cNvSpPr/>
          <p:nvPr/>
        </p:nvSpPr>
        <p:spPr>
          <a:xfrm>
            <a:off x="4941746" y="4502401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B604A98-3960-4062-AAF4-CBB45014084C}"/>
              </a:ext>
            </a:extLst>
          </p:cNvPr>
          <p:cNvCxnSpPr>
            <a:cxnSpLocks/>
            <a:stCxn id="262" idx="0"/>
            <a:endCxn id="258" idx="5"/>
          </p:cNvCxnSpPr>
          <p:nvPr/>
        </p:nvCxnSpPr>
        <p:spPr>
          <a:xfrm flipH="1" flipV="1">
            <a:off x="5852470" y="4807312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uora yhdysviiva 259">
            <a:extLst>
              <a:ext uri="{FF2B5EF4-FFF2-40B4-BE49-F238E27FC236}">
                <a16:creationId xmlns:a16="http://schemas.microsoft.com/office/drawing/2014/main" id="{3A96C462-36E7-4927-9293-62BB85D6F79B}"/>
              </a:ext>
            </a:extLst>
          </p:cNvPr>
          <p:cNvCxnSpPr>
            <a:cxnSpLocks/>
            <a:stCxn id="261" idx="0"/>
            <a:endCxn id="258" idx="3"/>
          </p:cNvCxnSpPr>
          <p:nvPr/>
        </p:nvCxnSpPr>
        <p:spPr>
          <a:xfrm flipV="1">
            <a:off x="4910113" y="4807312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Suorakulmio 260">
            <a:extLst>
              <a:ext uri="{FF2B5EF4-FFF2-40B4-BE49-F238E27FC236}">
                <a16:creationId xmlns:a16="http://schemas.microsoft.com/office/drawing/2014/main" id="{13F4BE3D-3439-4932-AEED-5A0FD8B7F251}"/>
              </a:ext>
            </a:extLst>
          </p:cNvPr>
          <p:cNvSpPr/>
          <p:nvPr/>
        </p:nvSpPr>
        <p:spPr>
          <a:xfrm>
            <a:off x="4717761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2" name="Suorakulmio 261">
            <a:extLst>
              <a:ext uri="{FF2B5EF4-FFF2-40B4-BE49-F238E27FC236}">
                <a16:creationId xmlns:a16="http://schemas.microsoft.com/office/drawing/2014/main" id="{02C49BDB-F64D-4545-B457-9EFDECCA583F}"/>
              </a:ext>
            </a:extLst>
          </p:cNvPr>
          <p:cNvSpPr/>
          <p:nvPr/>
        </p:nvSpPr>
        <p:spPr>
          <a:xfrm>
            <a:off x="5710373" y="523329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FB7A84E8-7800-4263-B1D0-AC38866AB413}"/>
              </a:ext>
            </a:extLst>
          </p:cNvPr>
          <p:cNvCxnSpPr>
            <a:cxnSpLocks/>
            <a:stCxn id="264" idx="0"/>
            <a:endCxn id="258" idx="4"/>
          </p:cNvCxnSpPr>
          <p:nvPr/>
        </p:nvCxnSpPr>
        <p:spPr>
          <a:xfrm flipV="1">
            <a:off x="5452839" y="4859626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Suorakulmio 263">
            <a:extLst>
              <a:ext uri="{FF2B5EF4-FFF2-40B4-BE49-F238E27FC236}">
                <a16:creationId xmlns:a16="http://schemas.microsoft.com/office/drawing/2014/main" id="{E4BC7753-7880-4C72-B3D8-A4C696A34A21}"/>
              </a:ext>
            </a:extLst>
          </p:cNvPr>
          <p:cNvSpPr/>
          <p:nvPr/>
        </p:nvSpPr>
        <p:spPr>
          <a:xfrm>
            <a:off x="5260487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5" name="Ellipsi 264">
            <a:extLst>
              <a:ext uri="{FF2B5EF4-FFF2-40B4-BE49-F238E27FC236}">
                <a16:creationId xmlns:a16="http://schemas.microsoft.com/office/drawing/2014/main" id="{918ABD2F-7BED-4877-A49C-76759E6AA2FF}"/>
              </a:ext>
            </a:extLst>
          </p:cNvPr>
          <p:cNvSpPr/>
          <p:nvPr/>
        </p:nvSpPr>
        <p:spPr>
          <a:xfrm>
            <a:off x="6790516" y="3900469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266" name="Suora yhdysviiva 265">
            <a:extLst>
              <a:ext uri="{FF2B5EF4-FFF2-40B4-BE49-F238E27FC236}">
                <a16:creationId xmlns:a16="http://schemas.microsoft.com/office/drawing/2014/main" id="{AE8AA9DB-7C0B-4B18-8C80-34BA774CAF92}"/>
              </a:ext>
            </a:extLst>
          </p:cNvPr>
          <p:cNvCxnSpPr>
            <a:cxnSpLocks/>
            <a:stCxn id="289" idx="0"/>
            <a:endCxn id="265" idx="6"/>
          </p:cNvCxnSpPr>
          <p:nvPr/>
        </p:nvCxnSpPr>
        <p:spPr>
          <a:xfrm flipH="1" flipV="1">
            <a:off x="7893880" y="4079082"/>
            <a:ext cx="1126794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56724A1A-43FF-41BB-874B-1B62F1B8DB9C}"/>
              </a:ext>
            </a:extLst>
          </p:cNvPr>
          <p:cNvCxnSpPr>
            <a:cxnSpLocks/>
            <a:stCxn id="258" idx="0"/>
            <a:endCxn id="265" idx="2"/>
          </p:cNvCxnSpPr>
          <p:nvPr/>
        </p:nvCxnSpPr>
        <p:spPr>
          <a:xfrm flipV="1">
            <a:off x="5475236" y="4079082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Ellipsi 267">
            <a:extLst>
              <a:ext uri="{FF2B5EF4-FFF2-40B4-BE49-F238E27FC236}">
                <a16:creationId xmlns:a16="http://schemas.microsoft.com/office/drawing/2014/main" id="{32DE3F48-774D-49CC-AD5E-3273FF3D0701}"/>
              </a:ext>
            </a:extLst>
          </p:cNvPr>
          <p:cNvSpPr/>
          <p:nvPr/>
        </p:nvSpPr>
        <p:spPr>
          <a:xfrm>
            <a:off x="7667551" y="4506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F75766AA-6869-46E1-B377-5D2815F88725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8210500" y="481094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C0D4A628-C8F8-4EF6-AF01-6BB75651CA3F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7715320" y="481094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45A30AA0-2E1B-492E-9C05-6DB9C11D63CC}"/>
              </a:ext>
            </a:extLst>
          </p:cNvPr>
          <p:cNvSpPr/>
          <p:nvPr/>
        </p:nvSpPr>
        <p:spPr>
          <a:xfrm>
            <a:off x="7522968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F9CCDA6C-240E-46E0-916A-4699F743E57F}"/>
              </a:ext>
            </a:extLst>
          </p:cNvPr>
          <p:cNvSpPr/>
          <p:nvPr/>
        </p:nvSpPr>
        <p:spPr>
          <a:xfrm>
            <a:off x="8092321" y="52180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3" name="Ellipsi 272">
            <a:extLst>
              <a:ext uri="{FF2B5EF4-FFF2-40B4-BE49-F238E27FC236}">
                <a16:creationId xmlns:a16="http://schemas.microsoft.com/office/drawing/2014/main" id="{4837852E-D4B0-4D93-807D-A22934C10C42}"/>
              </a:ext>
            </a:extLst>
          </p:cNvPr>
          <p:cNvSpPr/>
          <p:nvPr/>
        </p:nvSpPr>
        <p:spPr>
          <a:xfrm>
            <a:off x="6215270" y="4482401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74" name="Suora yhdysviiva 273">
            <a:extLst>
              <a:ext uri="{FF2B5EF4-FFF2-40B4-BE49-F238E27FC236}">
                <a16:creationId xmlns:a16="http://schemas.microsoft.com/office/drawing/2014/main" id="{56363DD3-0AD4-45A8-BC70-FE6C036A6075}"/>
              </a:ext>
            </a:extLst>
          </p:cNvPr>
          <p:cNvCxnSpPr>
            <a:cxnSpLocks/>
            <a:stCxn id="277" idx="0"/>
            <a:endCxn id="273" idx="5"/>
          </p:cNvCxnSpPr>
          <p:nvPr/>
        </p:nvCxnSpPr>
        <p:spPr>
          <a:xfrm flipH="1" flipV="1">
            <a:off x="7173113" y="4787312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uora yhdysviiva 274">
            <a:extLst>
              <a:ext uri="{FF2B5EF4-FFF2-40B4-BE49-F238E27FC236}">
                <a16:creationId xmlns:a16="http://schemas.microsoft.com/office/drawing/2014/main" id="{3BD3350B-9191-4496-ACDC-1F40AA594E28}"/>
              </a:ext>
            </a:extLst>
          </p:cNvPr>
          <p:cNvCxnSpPr>
            <a:cxnSpLocks/>
            <a:stCxn id="276" idx="0"/>
            <a:endCxn id="273" idx="3"/>
          </p:cNvCxnSpPr>
          <p:nvPr/>
        </p:nvCxnSpPr>
        <p:spPr>
          <a:xfrm flipV="1">
            <a:off x="6363563" y="4787312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Suorakulmio 275">
            <a:extLst>
              <a:ext uri="{FF2B5EF4-FFF2-40B4-BE49-F238E27FC236}">
                <a16:creationId xmlns:a16="http://schemas.microsoft.com/office/drawing/2014/main" id="{8C42DDD4-8243-4879-93A4-434076F6AF2D}"/>
              </a:ext>
            </a:extLst>
          </p:cNvPr>
          <p:cNvSpPr/>
          <p:nvPr/>
        </p:nvSpPr>
        <p:spPr>
          <a:xfrm>
            <a:off x="6171211" y="522178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7" name="Suorakulmio 276">
            <a:extLst>
              <a:ext uri="{FF2B5EF4-FFF2-40B4-BE49-F238E27FC236}">
                <a16:creationId xmlns:a16="http://schemas.microsoft.com/office/drawing/2014/main" id="{E0312622-FE76-4D63-9C9C-82B09467DEA4}"/>
              </a:ext>
            </a:extLst>
          </p:cNvPr>
          <p:cNvSpPr/>
          <p:nvPr/>
        </p:nvSpPr>
        <p:spPr>
          <a:xfrm>
            <a:off x="7076232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8118DC64-641F-4A4D-BA7F-DCA504433A57}"/>
              </a:ext>
            </a:extLst>
          </p:cNvPr>
          <p:cNvCxnSpPr>
            <a:cxnSpLocks/>
            <a:stCxn id="273" idx="0"/>
            <a:endCxn id="265" idx="3"/>
          </p:cNvCxnSpPr>
          <p:nvPr/>
        </p:nvCxnSpPr>
        <p:spPr>
          <a:xfrm flipV="1">
            <a:off x="6776362" y="4205380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uora yhdysviiva 278">
            <a:extLst>
              <a:ext uri="{FF2B5EF4-FFF2-40B4-BE49-F238E27FC236}">
                <a16:creationId xmlns:a16="http://schemas.microsoft.com/office/drawing/2014/main" id="{90AAED58-31FA-4495-8B46-3B060A9AE727}"/>
              </a:ext>
            </a:extLst>
          </p:cNvPr>
          <p:cNvCxnSpPr>
            <a:cxnSpLocks/>
            <a:stCxn id="280" idx="0"/>
            <a:endCxn id="273" idx="4"/>
          </p:cNvCxnSpPr>
          <p:nvPr/>
        </p:nvCxnSpPr>
        <p:spPr>
          <a:xfrm flipH="1" flipV="1">
            <a:off x="6776362" y="4839626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Suorakulmio 279">
            <a:extLst>
              <a:ext uri="{FF2B5EF4-FFF2-40B4-BE49-F238E27FC236}">
                <a16:creationId xmlns:a16="http://schemas.microsoft.com/office/drawing/2014/main" id="{2B7A7734-4181-417C-8C0B-0E340662A344}"/>
              </a:ext>
            </a:extLst>
          </p:cNvPr>
          <p:cNvSpPr/>
          <p:nvPr/>
        </p:nvSpPr>
        <p:spPr>
          <a:xfrm>
            <a:off x="6590827" y="522148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01D83E2B-9F81-40AB-BC8D-C74F833C6ACA}"/>
              </a:ext>
            </a:extLst>
          </p:cNvPr>
          <p:cNvSpPr/>
          <p:nvPr/>
        </p:nvSpPr>
        <p:spPr>
          <a:xfrm>
            <a:off x="8702622" y="451754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FAA685E5-F345-4532-AFB1-7428525C18E6}"/>
              </a:ext>
            </a:extLst>
          </p:cNvPr>
          <p:cNvCxnSpPr>
            <a:cxnSpLocks/>
            <a:stCxn id="293" idx="0"/>
            <a:endCxn id="289" idx="5"/>
          </p:cNvCxnSpPr>
          <p:nvPr/>
        </p:nvCxnSpPr>
        <p:spPr>
          <a:xfrm flipH="1" flipV="1">
            <a:off x="9245571" y="4822452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62CA5BFB-B346-4C64-B3B4-37DE65E19B1A}"/>
              </a:ext>
            </a:extLst>
          </p:cNvPr>
          <p:cNvCxnSpPr>
            <a:cxnSpLocks/>
            <a:stCxn id="292" idx="0"/>
            <a:endCxn id="289" idx="3"/>
          </p:cNvCxnSpPr>
          <p:nvPr/>
        </p:nvCxnSpPr>
        <p:spPr>
          <a:xfrm flipV="1">
            <a:off x="8750391" y="4822452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Suorakulmio 291">
            <a:extLst>
              <a:ext uri="{FF2B5EF4-FFF2-40B4-BE49-F238E27FC236}">
                <a16:creationId xmlns:a16="http://schemas.microsoft.com/office/drawing/2014/main" id="{C4CC13AA-E0B9-43C7-9CC1-9D0DF80EC088}"/>
              </a:ext>
            </a:extLst>
          </p:cNvPr>
          <p:cNvSpPr/>
          <p:nvPr/>
        </p:nvSpPr>
        <p:spPr>
          <a:xfrm>
            <a:off x="8558039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3" name="Suorakulmio 292">
            <a:extLst>
              <a:ext uri="{FF2B5EF4-FFF2-40B4-BE49-F238E27FC236}">
                <a16:creationId xmlns:a16="http://schemas.microsoft.com/office/drawing/2014/main" id="{D5B0482E-FDCA-4BC2-95D7-1E806C0FF78D}"/>
              </a:ext>
            </a:extLst>
          </p:cNvPr>
          <p:cNvSpPr/>
          <p:nvPr/>
        </p:nvSpPr>
        <p:spPr>
          <a:xfrm>
            <a:off x="9127392" y="522954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6" name="Suora yhdysviiva 295">
            <a:extLst>
              <a:ext uri="{FF2B5EF4-FFF2-40B4-BE49-F238E27FC236}">
                <a16:creationId xmlns:a16="http://schemas.microsoft.com/office/drawing/2014/main" id="{71D89BBF-A6A2-4FFB-BF34-BD93866B6C40}"/>
              </a:ext>
            </a:extLst>
          </p:cNvPr>
          <p:cNvCxnSpPr>
            <a:cxnSpLocks/>
            <a:stCxn id="268" idx="0"/>
            <a:endCxn id="265" idx="5"/>
          </p:cNvCxnSpPr>
          <p:nvPr/>
        </p:nvCxnSpPr>
        <p:spPr>
          <a:xfrm flipH="1" flipV="1">
            <a:off x="7732296" y="4205380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6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02E5ABE-3129-4AC2-8175-F4E361D070CA}"/>
              </a:ext>
            </a:extLst>
          </p:cNvPr>
          <p:cNvSpPr/>
          <p:nvPr/>
        </p:nvSpPr>
        <p:spPr>
          <a:xfrm>
            <a:off x="223985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EAEB33CF-F7F9-4031-97E9-4CACF8C4C2F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134709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F1FA210B-4DB3-48BB-939A-E0CE56B2FEE4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92352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43FF8D45-F749-4E86-A1D5-CFA66F1334CA}"/>
              </a:ext>
            </a:extLst>
          </p:cNvPr>
          <p:cNvSpPr/>
          <p:nvPr/>
        </p:nvSpPr>
        <p:spPr>
          <a:xfrm>
            <a:off x="0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7471F133-DCB4-450D-B595-EDD9B5A12A50}"/>
              </a:ext>
            </a:extLst>
          </p:cNvPr>
          <p:cNvSpPr/>
          <p:nvPr/>
        </p:nvSpPr>
        <p:spPr>
          <a:xfrm>
            <a:off x="992612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603D669-996E-4454-AA7B-242E97C8886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735078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7D73F993-1790-4935-8DE2-E28511741B72}"/>
              </a:ext>
            </a:extLst>
          </p:cNvPr>
          <p:cNvSpPr/>
          <p:nvPr/>
        </p:nvSpPr>
        <p:spPr>
          <a:xfrm>
            <a:off x="542726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C9491DED-5070-43F8-A927-40358D096F1C}"/>
              </a:ext>
            </a:extLst>
          </p:cNvPr>
          <p:cNvSpPr/>
          <p:nvPr/>
        </p:nvSpPr>
        <p:spPr>
          <a:xfrm>
            <a:off x="2072755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F779D67-EEF9-4F12-A583-E1D8035B3138}"/>
              </a:ext>
            </a:extLst>
          </p:cNvPr>
          <p:cNvCxnSpPr>
            <a:cxnSpLocks/>
            <a:stCxn id="27" idx="0"/>
            <a:endCxn id="11" idx="6"/>
          </p:cNvCxnSpPr>
          <p:nvPr/>
        </p:nvCxnSpPr>
        <p:spPr>
          <a:xfrm flipH="1" flipV="1">
            <a:off x="3176119" y="377939"/>
            <a:ext cx="1421626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97886633-21CD-4B52-B9B8-577D1A6D2896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757475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i 13">
            <a:extLst>
              <a:ext uri="{FF2B5EF4-FFF2-40B4-BE49-F238E27FC236}">
                <a16:creationId xmlns:a16="http://schemas.microsoft.com/office/drawing/2014/main" id="{2C719FF7-9BE8-4306-A8EC-ACD4068BE031}"/>
              </a:ext>
            </a:extLst>
          </p:cNvPr>
          <p:cNvSpPr/>
          <p:nvPr/>
        </p:nvSpPr>
        <p:spPr>
          <a:xfrm>
            <a:off x="2949790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D00DB4E4-613F-4D1B-9672-1C40BAE9EF1D}"/>
              </a:ext>
            </a:extLst>
          </p:cNvPr>
          <p:cNvCxnSpPr>
            <a:cxnSpLocks/>
            <a:stCxn id="18" idx="0"/>
            <a:endCxn id="14" idx="5"/>
          </p:cNvCxnSpPr>
          <p:nvPr/>
        </p:nvCxnSpPr>
        <p:spPr>
          <a:xfrm flipH="1" flipV="1">
            <a:off x="3492739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EE442739-4ECA-4FD7-87EB-18E238F45744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V="1">
            <a:off x="2997559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orakulmio 16">
            <a:extLst>
              <a:ext uri="{FF2B5EF4-FFF2-40B4-BE49-F238E27FC236}">
                <a16:creationId xmlns:a16="http://schemas.microsoft.com/office/drawing/2014/main" id="{057CB614-D3D0-4B98-A081-1D8411C88BCD}"/>
              </a:ext>
            </a:extLst>
          </p:cNvPr>
          <p:cNvSpPr/>
          <p:nvPr/>
        </p:nvSpPr>
        <p:spPr>
          <a:xfrm>
            <a:off x="280520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0BC45301-0C39-46CD-B4DF-5990926AA770}"/>
              </a:ext>
            </a:extLst>
          </p:cNvPr>
          <p:cNvSpPr/>
          <p:nvPr/>
        </p:nvSpPr>
        <p:spPr>
          <a:xfrm>
            <a:off x="3374560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F721F46E-04A1-4006-AD5F-814758466029}"/>
              </a:ext>
            </a:extLst>
          </p:cNvPr>
          <p:cNvSpPr/>
          <p:nvPr/>
        </p:nvSpPr>
        <p:spPr>
          <a:xfrm>
            <a:off x="1497509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02C3D380-94B0-4178-9E1E-BD41B213975E}"/>
              </a:ext>
            </a:extLst>
          </p:cNvPr>
          <p:cNvCxnSpPr>
            <a:cxnSpLocks/>
            <a:stCxn id="23" idx="0"/>
            <a:endCxn id="19" idx="5"/>
          </p:cNvCxnSpPr>
          <p:nvPr/>
        </p:nvCxnSpPr>
        <p:spPr>
          <a:xfrm flipH="1" flipV="1">
            <a:off x="2455352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E8B5E8D1-E1FE-489A-B994-4F45507717B3}"/>
              </a:ext>
            </a:extLst>
          </p:cNvPr>
          <p:cNvCxnSpPr>
            <a:cxnSpLocks/>
            <a:stCxn id="22" idx="0"/>
            <a:endCxn id="19" idx="3"/>
          </p:cNvCxnSpPr>
          <p:nvPr/>
        </p:nvCxnSpPr>
        <p:spPr>
          <a:xfrm flipV="1">
            <a:off x="1645802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uorakulmio 21">
            <a:extLst>
              <a:ext uri="{FF2B5EF4-FFF2-40B4-BE49-F238E27FC236}">
                <a16:creationId xmlns:a16="http://schemas.microsoft.com/office/drawing/2014/main" id="{321C25C9-F747-4DB1-B076-ADB34DBB37E0}"/>
              </a:ext>
            </a:extLst>
          </p:cNvPr>
          <p:cNvSpPr/>
          <p:nvPr/>
        </p:nvSpPr>
        <p:spPr>
          <a:xfrm>
            <a:off x="1453450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5EA9DAA5-6E18-44FF-9713-5E9E52272DB8}"/>
              </a:ext>
            </a:extLst>
          </p:cNvPr>
          <p:cNvSpPr/>
          <p:nvPr/>
        </p:nvSpPr>
        <p:spPr>
          <a:xfrm>
            <a:off x="23584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53130BA-4267-44B6-AD80-758058D6F4AD}"/>
              </a:ext>
            </a:extLst>
          </p:cNvPr>
          <p:cNvCxnSpPr>
            <a:cxnSpLocks/>
            <a:stCxn id="19" idx="0"/>
            <a:endCxn id="11" idx="3"/>
          </p:cNvCxnSpPr>
          <p:nvPr/>
        </p:nvCxnSpPr>
        <p:spPr>
          <a:xfrm flipV="1">
            <a:off x="2058601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3324B292-C922-4CAD-B8EA-6DF4346508BF}"/>
              </a:ext>
            </a:extLst>
          </p:cNvPr>
          <p:cNvCxnSpPr>
            <a:cxnSpLocks/>
            <a:stCxn id="26" idx="0"/>
            <a:endCxn id="19" idx="4"/>
          </p:cNvCxnSpPr>
          <p:nvPr/>
        </p:nvCxnSpPr>
        <p:spPr>
          <a:xfrm flipH="1" flipV="1">
            <a:off x="2058601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9D31340B-D5CC-4954-A1AC-109EAEBF8D3D}"/>
              </a:ext>
            </a:extLst>
          </p:cNvPr>
          <p:cNvSpPr/>
          <p:nvPr/>
        </p:nvSpPr>
        <p:spPr>
          <a:xfrm>
            <a:off x="187306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Ellipsi 26">
            <a:extLst>
              <a:ext uri="{FF2B5EF4-FFF2-40B4-BE49-F238E27FC236}">
                <a16:creationId xmlns:a16="http://schemas.microsoft.com/office/drawing/2014/main" id="{6784A295-CB4B-49CB-8C50-487D41739926}"/>
              </a:ext>
            </a:extLst>
          </p:cNvPr>
          <p:cNvSpPr/>
          <p:nvPr/>
        </p:nvSpPr>
        <p:spPr>
          <a:xfrm>
            <a:off x="3984861" y="816398"/>
            <a:ext cx="122576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56916601-0C37-4817-A0B2-2FB0F05580A4}"/>
              </a:ext>
            </a:extLst>
          </p:cNvPr>
          <p:cNvCxnSpPr>
            <a:cxnSpLocks/>
            <a:stCxn id="31" idx="0"/>
            <a:endCxn id="27" idx="4"/>
          </p:cNvCxnSpPr>
          <p:nvPr/>
        </p:nvCxnSpPr>
        <p:spPr>
          <a:xfrm flipH="1" flipV="1">
            <a:off x="4597745" y="1173623"/>
            <a:ext cx="4238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AB78A486-AE05-4662-9DD1-A4BEBA713F1A}"/>
              </a:ext>
            </a:extLst>
          </p:cNvPr>
          <p:cNvCxnSpPr>
            <a:cxnSpLocks/>
            <a:stCxn id="30" idx="0"/>
            <a:endCxn id="27" idx="3"/>
          </p:cNvCxnSpPr>
          <p:nvPr/>
        </p:nvCxnSpPr>
        <p:spPr>
          <a:xfrm flipV="1">
            <a:off x="4032630" y="1121309"/>
            <a:ext cx="13174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uorakulmio 29">
            <a:extLst>
              <a:ext uri="{FF2B5EF4-FFF2-40B4-BE49-F238E27FC236}">
                <a16:creationId xmlns:a16="http://schemas.microsoft.com/office/drawing/2014/main" id="{AFE11924-7CDD-4176-ABFA-D902BF6F7415}"/>
              </a:ext>
            </a:extLst>
          </p:cNvPr>
          <p:cNvSpPr/>
          <p:nvPr/>
        </p:nvSpPr>
        <p:spPr>
          <a:xfrm>
            <a:off x="3840278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9B7EF972-8538-40A5-9DFB-9B94B08F34E4}"/>
              </a:ext>
            </a:extLst>
          </p:cNvPr>
          <p:cNvSpPr/>
          <p:nvPr/>
        </p:nvSpPr>
        <p:spPr>
          <a:xfrm>
            <a:off x="4409631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2" name="Suora yhdysviiva 31">
            <a:extLst>
              <a:ext uri="{FF2B5EF4-FFF2-40B4-BE49-F238E27FC236}">
                <a16:creationId xmlns:a16="http://schemas.microsoft.com/office/drawing/2014/main" id="{AA0C4E0B-8DF5-48AA-8CEE-3C75F8D39440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3014535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02BBCFB2-7005-4953-9767-882C0F9643AD}"/>
              </a:ext>
            </a:extLst>
          </p:cNvPr>
          <p:cNvCxnSpPr>
            <a:cxnSpLocks/>
            <a:stCxn id="41" idx="0"/>
            <a:endCxn id="27" idx="5"/>
          </p:cNvCxnSpPr>
          <p:nvPr/>
        </p:nvCxnSpPr>
        <p:spPr>
          <a:xfrm flipH="1" flipV="1">
            <a:off x="5031119" y="1121309"/>
            <a:ext cx="98615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orakulmio 40">
            <a:extLst>
              <a:ext uri="{FF2B5EF4-FFF2-40B4-BE49-F238E27FC236}">
                <a16:creationId xmlns:a16="http://schemas.microsoft.com/office/drawing/2014/main" id="{80FC7949-C836-4CE7-A6BD-136326804663}"/>
              </a:ext>
            </a:extLst>
          </p:cNvPr>
          <p:cNvSpPr/>
          <p:nvPr/>
        </p:nvSpPr>
        <p:spPr>
          <a:xfrm>
            <a:off x="493738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8DF54963-FB7B-4A38-8E8F-44184BF6C600}"/>
              </a:ext>
            </a:extLst>
          </p:cNvPr>
          <p:cNvSpPr/>
          <p:nvPr/>
        </p:nvSpPr>
        <p:spPr>
          <a:xfrm>
            <a:off x="5606790" y="8012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65B62589-B57C-47F3-8799-13F2AA17CB3A}"/>
              </a:ext>
            </a:extLst>
          </p:cNvPr>
          <p:cNvCxnSpPr>
            <a:cxnSpLocks/>
            <a:stCxn id="47" idx="0"/>
            <a:endCxn id="43" idx="5"/>
          </p:cNvCxnSpPr>
          <p:nvPr/>
        </p:nvCxnSpPr>
        <p:spPr>
          <a:xfrm flipH="1" flipV="1">
            <a:off x="6517514" y="11061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F70FE9B6-99B9-4997-939C-5CCBC574F56E}"/>
              </a:ext>
            </a:extLst>
          </p:cNvPr>
          <p:cNvCxnSpPr>
            <a:cxnSpLocks/>
            <a:stCxn id="46" idx="0"/>
            <a:endCxn id="43" idx="3"/>
          </p:cNvCxnSpPr>
          <p:nvPr/>
        </p:nvCxnSpPr>
        <p:spPr>
          <a:xfrm flipV="1">
            <a:off x="5575157" y="11061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Suorakulmio 45">
            <a:extLst>
              <a:ext uri="{FF2B5EF4-FFF2-40B4-BE49-F238E27FC236}">
                <a16:creationId xmlns:a16="http://schemas.microsoft.com/office/drawing/2014/main" id="{83BB738B-568C-4F5B-B55E-3558584911E3}"/>
              </a:ext>
            </a:extLst>
          </p:cNvPr>
          <p:cNvSpPr/>
          <p:nvPr/>
        </p:nvSpPr>
        <p:spPr>
          <a:xfrm>
            <a:off x="5382805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Suorakulmio 46">
            <a:extLst>
              <a:ext uri="{FF2B5EF4-FFF2-40B4-BE49-F238E27FC236}">
                <a16:creationId xmlns:a16="http://schemas.microsoft.com/office/drawing/2014/main" id="{9FCDC35C-F7EF-4E33-8D13-897CB8A9A0C8}"/>
              </a:ext>
            </a:extLst>
          </p:cNvPr>
          <p:cNvSpPr/>
          <p:nvPr/>
        </p:nvSpPr>
        <p:spPr>
          <a:xfrm>
            <a:off x="6375417" y="15321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B9DDE948-30E6-4882-8D2F-D577F8564A6A}"/>
              </a:ext>
            </a:extLst>
          </p:cNvPr>
          <p:cNvCxnSpPr>
            <a:cxnSpLocks/>
            <a:stCxn id="49" idx="0"/>
            <a:endCxn id="43" idx="4"/>
          </p:cNvCxnSpPr>
          <p:nvPr/>
        </p:nvCxnSpPr>
        <p:spPr>
          <a:xfrm flipV="1">
            <a:off x="6117883" y="11584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9CFE1E58-0D1B-41E7-9CDE-917CBB4680B0}"/>
              </a:ext>
            </a:extLst>
          </p:cNvPr>
          <p:cNvSpPr/>
          <p:nvPr/>
        </p:nvSpPr>
        <p:spPr>
          <a:xfrm>
            <a:off x="5925531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924461DF-848F-4AF7-AB3D-6DF0E018CA59}"/>
              </a:ext>
            </a:extLst>
          </p:cNvPr>
          <p:cNvSpPr/>
          <p:nvPr/>
        </p:nvSpPr>
        <p:spPr>
          <a:xfrm>
            <a:off x="7455560" y="199326"/>
            <a:ext cx="110336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3  6  9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5EBD838D-B11F-44B4-95FC-D5F94CFB8C16}"/>
              </a:ext>
            </a:extLst>
          </p:cNvPr>
          <p:cNvCxnSpPr>
            <a:cxnSpLocks/>
            <a:stCxn id="66" idx="0"/>
            <a:endCxn id="50" idx="6"/>
          </p:cNvCxnSpPr>
          <p:nvPr/>
        </p:nvCxnSpPr>
        <p:spPr>
          <a:xfrm flipH="1" flipV="1">
            <a:off x="8558924" y="377939"/>
            <a:ext cx="1589537" cy="43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06919747-F31B-455C-AA46-FDF8205F699E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flipV="1">
            <a:off x="6140280" y="377939"/>
            <a:ext cx="1315280" cy="42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55CA6955-58BE-490F-995A-DE2323CC83DD}"/>
              </a:ext>
            </a:extLst>
          </p:cNvPr>
          <p:cNvSpPr/>
          <p:nvPr/>
        </p:nvSpPr>
        <p:spPr>
          <a:xfrm>
            <a:off x="8332595" y="80488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9EC5AD73-155E-493A-8E56-51406A8FC494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8875544" y="1109800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83959CB3-B80A-49EA-8222-14A8366021BF}"/>
              </a:ext>
            </a:extLst>
          </p:cNvPr>
          <p:cNvCxnSpPr>
            <a:cxnSpLocks/>
            <a:stCxn id="56" idx="0"/>
            <a:endCxn id="53" idx="3"/>
          </p:cNvCxnSpPr>
          <p:nvPr/>
        </p:nvCxnSpPr>
        <p:spPr>
          <a:xfrm flipV="1">
            <a:off x="8380364" y="1109800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46F9BD40-985F-4474-8D77-4E8FDE3AA86F}"/>
              </a:ext>
            </a:extLst>
          </p:cNvPr>
          <p:cNvSpPr/>
          <p:nvPr/>
        </p:nvSpPr>
        <p:spPr>
          <a:xfrm>
            <a:off x="8188012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Suorakulmio 56">
            <a:extLst>
              <a:ext uri="{FF2B5EF4-FFF2-40B4-BE49-F238E27FC236}">
                <a16:creationId xmlns:a16="http://schemas.microsoft.com/office/drawing/2014/main" id="{E0292C57-C1F7-4BC0-9DA9-021FA1C6013B}"/>
              </a:ext>
            </a:extLst>
          </p:cNvPr>
          <p:cNvSpPr/>
          <p:nvPr/>
        </p:nvSpPr>
        <p:spPr>
          <a:xfrm>
            <a:off x="8757365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7F4C3196-7994-4DE3-8EFF-8F5D7E55E881}"/>
              </a:ext>
            </a:extLst>
          </p:cNvPr>
          <p:cNvSpPr/>
          <p:nvPr/>
        </p:nvSpPr>
        <p:spPr>
          <a:xfrm>
            <a:off x="6880314" y="7812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EE7049B2-09EC-4852-9E17-98F2F54830D3}"/>
              </a:ext>
            </a:extLst>
          </p:cNvPr>
          <p:cNvCxnSpPr>
            <a:cxnSpLocks/>
            <a:stCxn id="62" idx="0"/>
            <a:endCxn id="58" idx="5"/>
          </p:cNvCxnSpPr>
          <p:nvPr/>
        </p:nvCxnSpPr>
        <p:spPr>
          <a:xfrm flipH="1" flipV="1">
            <a:off x="7838157" y="10861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538DE87D-CD26-44A7-ACF3-D6E7E7108E83}"/>
              </a:ext>
            </a:extLst>
          </p:cNvPr>
          <p:cNvCxnSpPr>
            <a:cxnSpLocks/>
            <a:stCxn id="61" idx="0"/>
            <a:endCxn id="58" idx="3"/>
          </p:cNvCxnSpPr>
          <p:nvPr/>
        </p:nvCxnSpPr>
        <p:spPr>
          <a:xfrm flipV="1">
            <a:off x="7028607" y="10861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Suorakulmio 60">
            <a:extLst>
              <a:ext uri="{FF2B5EF4-FFF2-40B4-BE49-F238E27FC236}">
                <a16:creationId xmlns:a16="http://schemas.microsoft.com/office/drawing/2014/main" id="{AFD5422A-DEE3-4F42-8B24-42D0039B1AD7}"/>
              </a:ext>
            </a:extLst>
          </p:cNvPr>
          <p:cNvSpPr/>
          <p:nvPr/>
        </p:nvSpPr>
        <p:spPr>
          <a:xfrm>
            <a:off x="6836255" y="15206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3EEE1712-A087-458E-9B55-174FF6A514AD}"/>
              </a:ext>
            </a:extLst>
          </p:cNvPr>
          <p:cNvSpPr/>
          <p:nvPr/>
        </p:nvSpPr>
        <p:spPr>
          <a:xfrm>
            <a:off x="7741276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933043E4-7589-4B59-89C2-A2711577277C}"/>
              </a:ext>
            </a:extLst>
          </p:cNvPr>
          <p:cNvCxnSpPr>
            <a:cxnSpLocks/>
            <a:stCxn id="58" idx="0"/>
            <a:endCxn id="50" idx="3"/>
          </p:cNvCxnSpPr>
          <p:nvPr/>
        </p:nvCxnSpPr>
        <p:spPr>
          <a:xfrm flipV="1">
            <a:off x="7441406" y="504237"/>
            <a:ext cx="175738" cy="277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BF8D4B39-F05B-445B-B0B5-BCA1285EEFD4}"/>
              </a:ext>
            </a:extLst>
          </p:cNvPr>
          <p:cNvCxnSpPr>
            <a:cxnSpLocks/>
            <a:stCxn id="65" idx="0"/>
            <a:endCxn id="58" idx="4"/>
          </p:cNvCxnSpPr>
          <p:nvPr/>
        </p:nvCxnSpPr>
        <p:spPr>
          <a:xfrm flipH="1" flipV="1">
            <a:off x="7441406" y="11384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580D812-0A7C-40EB-8021-83331A36B019}"/>
              </a:ext>
            </a:extLst>
          </p:cNvPr>
          <p:cNvSpPr/>
          <p:nvPr/>
        </p:nvSpPr>
        <p:spPr>
          <a:xfrm>
            <a:off x="7255871" y="15203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79D5510C-EF1E-48E0-BD27-5F4390E146BA}"/>
              </a:ext>
            </a:extLst>
          </p:cNvPr>
          <p:cNvSpPr/>
          <p:nvPr/>
        </p:nvSpPr>
        <p:spPr>
          <a:xfrm>
            <a:off x="9367665" y="816398"/>
            <a:ext cx="156159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10  11  12</a:t>
            </a:r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DD0FC711-92F2-4097-8066-80C68B3693BC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flipV="1">
            <a:off x="9984788" y="1173623"/>
            <a:ext cx="163673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82C0D779-4BE9-4458-B8B0-8A0D22DFAABC}"/>
              </a:ext>
            </a:extLst>
          </p:cNvPr>
          <p:cNvCxnSpPr>
            <a:cxnSpLocks/>
            <a:stCxn id="69" idx="0"/>
            <a:endCxn id="66" idx="3"/>
          </p:cNvCxnSpPr>
          <p:nvPr/>
        </p:nvCxnSpPr>
        <p:spPr>
          <a:xfrm flipV="1">
            <a:off x="9415435" y="1121309"/>
            <a:ext cx="180920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FC3E950E-18D5-4F8D-8AE7-F2F39BABFB0D}"/>
              </a:ext>
            </a:extLst>
          </p:cNvPr>
          <p:cNvSpPr/>
          <p:nvPr/>
        </p:nvSpPr>
        <p:spPr>
          <a:xfrm>
            <a:off x="9223083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Suorakulmio 69">
            <a:extLst>
              <a:ext uri="{FF2B5EF4-FFF2-40B4-BE49-F238E27FC236}">
                <a16:creationId xmlns:a16="http://schemas.microsoft.com/office/drawing/2014/main" id="{C7E3E712-51E4-450E-89BF-EF751B9877F3}"/>
              </a:ext>
            </a:extLst>
          </p:cNvPr>
          <p:cNvSpPr/>
          <p:nvPr/>
        </p:nvSpPr>
        <p:spPr>
          <a:xfrm>
            <a:off x="979243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FB9D9386-2C9C-453E-91A1-D4F810C2FE70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8397340" y="504237"/>
            <a:ext cx="253307" cy="30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176725E1-3707-4734-9E0C-8BE6A5552B00}"/>
              </a:ext>
            </a:extLst>
          </p:cNvPr>
          <p:cNvCxnSpPr>
            <a:cxnSpLocks/>
            <a:stCxn id="73" idx="0"/>
            <a:endCxn id="66" idx="5"/>
          </p:cNvCxnSpPr>
          <p:nvPr/>
        </p:nvCxnSpPr>
        <p:spPr>
          <a:xfrm flipV="1">
            <a:off x="10512539" y="1121309"/>
            <a:ext cx="1880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Suorakulmio 72">
            <a:extLst>
              <a:ext uri="{FF2B5EF4-FFF2-40B4-BE49-F238E27FC236}">
                <a16:creationId xmlns:a16="http://schemas.microsoft.com/office/drawing/2014/main" id="{4468872F-9E30-4320-9D75-BB3A62692517}"/>
              </a:ext>
            </a:extLst>
          </p:cNvPr>
          <p:cNvSpPr/>
          <p:nvPr/>
        </p:nvSpPr>
        <p:spPr>
          <a:xfrm>
            <a:off x="10320187" y="151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AC30285D-DC57-44D9-8CCD-ABBAF31CDF6C}"/>
              </a:ext>
            </a:extLst>
          </p:cNvPr>
          <p:cNvCxnSpPr>
            <a:cxnSpLocks/>
            <a:stCxn id="79" idx="0"/>
            <a:endCxn id="66" idx="6"/>
          </p:cNvCxnSpPr>
          <p:nvPr/>
        </p:nvCxnSpPr>
        <p:spPr>
          <a:xfrm flipH="1" flipV="1">
            <a:off x="10929256" y="995011"/>
            <a:ext cx="106422" cy="533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01C78E85-D2DE-44F1-872C-1FD014F98A4E}"/>
              </a:ext>
            </a:extLst>
          </p:cNvPr>
          <p:cNvSpPr/>
          <p:nvPr/>
        </p:nvSpPr>
        <p:spPr>
          <a:xfrm>
            <a:off x="10843326" y="15283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0430BA74-3BAE-496C-9FB1-A52F28960477}"/>
              </a:ext>
            </a:extLst>
          </p:cNvPr>
          <p:cNvSpPr/>
          <p:nvPr/>
        </p:nvSpPr>
        <p:spPr>
          <a:xfrm>
            <a:off x="237776" y="32959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2FF43D3-1A7F-4A72-8B81-5057CA41B5C2}"/>
              </a:ext>
            </a:extLst>
          </p:cNvPr>
          <p:cNvCxnSpPr>
            <a:cxnSpLocks/>
            <a:stCxn id="86" idx="0"/>
            <a:endCxn id="82" idx="5"/>
          </p:cNvCxnSpPr>
          <p:nvPr/>
        </p:nvCxnSpPr>
        <p:spPr>
          <a:xfrm flipH="1" flipV="1">
            <a:off x="1148500" y="36009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99F8E900-EA0B-4D4D-A95B-60950429A0F7}"/>
              </a:ext>
            </a:extLst>
          </p:cNvPr>
          <p:cNvCxnSpPr>
            <a:cxnSpLocks/>
            <a:stCxn id="85" idx="0"/>
            <a:endCxn id="82" idx="3"/>
          </p:cNvCxnSpPr>
          <p:nvPr/>
        </p:nvCxnSpPr>
        <p:spPr>
          <a:xfrm flipV="1">
            <a:off x="206143" y="36009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uorakulmio 84">
            <a:extLst>
              <a:ext uri="{FF2B5EF4-FFF2-40B4-BE49-F238E27FC236}">
                <a16:creationId xmlns:a16="http://schemas.microsoft.com/office/drawing/2014/main" id="{2485BBFC-7036-4B5A-ACD3-2F4F3D84EFA5}"/>
              </a:ext>
            </a:extLst>
          </p:cNvPr>
          <p:cNvSpPr/>
          <p:nvPr/>
        </p:nvSpPr>
        <p:spPr>
          <a:xfrm>
            <a:off x="13791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Suorakulmio 85">
            <a:extLst>
              <a:ext uri="{FF2B5EF4-FFF2-40B4-BE49-F238E27FC236}">
                <a16:creationId xmlns:a16="http://schemas.microsoft.com/office/drawing/2014/main" id="{4A3A89FD-7C7B-4F97-B59D-7337AAEA1E03}"/>
              </a:ext>
            </a:extLst>
          </p:cNvPr>
          <p:cNvSpPr/>
          <p:nvPr/>
        </p:nvSpPr>
        <p:spPr>
          <a:xfrm>
            <a:off x="1006403" y="40268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97850F14-B4BD-4110-AECA-94EDD8ED2EA5}"/>
              </a:ext>
            </a:extLst>
          </p:cNvPr>
          <p:cNvCxnSpPr>
            <a:cxnSpLocks/>
            <a:stCxn id="88" idx="0"/>
            <a:endCxn id="82" idx="4"/>
          </p:cNvCxnSpPr>
          <p:nvPr/>
        </p:nvCxnSpPr>
        <p:spPr>
          <a:xfrm flipV="1">
            <a:off x="748869" y="36532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Suorakulmio 87">
            <a:extLst>
              <a:ext uri="{FF2B5EF4-FFF2-40B4-BE49-F238E27FC236}">
                <a16:creationId xmlns:a16="http://schemas.microsoft.com/office/drawing/2014/main" id="{5C83FCD0-7D16-45FF-A45F-3922675B89E9}"/>
              </a:ext>
            </a:extLst>
          </p:cNvPr>
          <p:cNvSpPr/>
          <p:nvPr/>
        </p:nvSpPr>
        <p:spPr>
          <a:xfrm>
            <a:off x="556517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D39D0B1D-22AB-4597-B85D-B91BF16DBB46}"/>
              </a:ext>
            </a:extLst>
          </p:cNvPr>
          <p:cNvSpPr/>
          <p:nvPr/>
        </p:nvSpPr>
        <p:spPr>
          <a:xfrm>
            <a:off x="2449574" y="2572861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7F40BFD4-B3C5-4741-881C-AD8C2A5EE399}"/>
              </a:ext>
            </a:extLst>
          </p:cNvPr>
          <p:cNvCxnSpPr>
            <a:cxnSpLocks/>
            <a:stCxn id="144" idx="0"/>
            <a:endCxn id="136" idx="5"/>
          </p:cNvCxnSpPr>
          <p:nvPr/>
        </p:nvCxnSpPr>
        <p:spPr>
          <a:xfrm flipH="1" flipV="1">
            <a:off x="4588641" y="2833608"/>
            <a:ext cx="1519707" cy="44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9871C6C2-6811-4949-B175-860C4A8E8386}"/>
              </a:ext>
            </a:extLst>
          </p:cNvPr>
          <p:cNvCxnSpPr>
            <a:cxnSpLocks/>
            <a:stCxn id="82" idx="0"/>
            <a:endCxn id="89" idx="2"/>
          </p:cNvCxnSpPr>
          <p:nvPr/>
        </p:nvCxnSpPr>
        <p:spPr>
          <a:xfrm flipV="1">
            <a:off x="771266" y="2751474"/>
            <a:ext cx="1678308" cy="54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Ellipsi 91">
            <a:extLst>
              <a:ext uri="{FF2B5EF4-FFF2-40B4-BE49-F238E27FC236}">
                <a16:creationId xmlns:a16="http://schemas.microsoft.com/office/drawing/2014/main" id="{6E8D3A63-D882-47A7-A3E4-3F600ADE5EC0}"/>
              </a:ext>
            </a:extLst>
          </p:cNvPr>
          <p:cNvSpPr/>
          <p:nvPr/>
        </p:nvSpPr>
        <p:spPr>
          <a:xfrm>
            <a:off x="2963581" y="329962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3556CBD0-1426-448D-82BF-5B8392931C00}"/>
              </a:ext>
            </a:extLst>
          </p:cNvPr>
          <p:cNvCxnSpPr>
            <a:cxnSpLocks/>
            <a:stCxn id="96" idx="0"/>
            <a:endCxn id="92" idx="5"/>
          </p:cNvCxnSpPr>
          <p:nvPr/>
        </p:nvCxnSpPr>
        <p:spPr>
          <a:xfrm flipH="1" flipV="1">
            <a:off x="3506530" y="360453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C9CA151-3466-46F1-927C-C1F386949179}"/>
              </a:ext>
            </a:extLst>
          </p:cNvPr>
          <p:cNvCxnSpPr>
            <a:cxnSpLocks/>
            <a:stCxn id="95" idx="0"/>
            <a:endCxn id="92" idx="3"/>
          </p:cNvCxnSpPr>
          <p:nvPr/>
        </p:nvCxnSpPr>
        <p:spPr>
          <a:xfrm flipV="1">
            <a:off x="3011350" y="360453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9DFF9207-5577-451D-8856-17C82DF68853}"/>
              </a:ext>
            </a:extLst>
          </p:cNvPr>
          <p:cNvSpPr/>
          <p:nvPr/>
        </p:nvSpPr>
        <p:spPr>
          <a:xfrm>
            <a:off x="2818998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Suorakulmio 95">
            <a:extLst>
              <a:ext uri="{FF2B5EF4-FFF2-40B4-BE49-F238E27FC236}">
                <a16:creationId xmlns:a16="http://schemas.microsoft.com/office/drawing/2014/main" id="{8D3C91D1-08C8-401D-95D9-2ADE75BBE577}"/>
              </a:ext>
            </a:extLst>
          </p:cNvPr>
          <p:cNvSpPr/>
          <p:nvPr/>
        </p:nvSpPr>
        <p:spPr>
          <a:xfrm>
            <a:off x="3388351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E3BE20A0-DA6C-4DC5-BC3C-5C4EC56F0FF2}"/>
              </a:ext>
            </a:extLst>
          </p:cNvPr>
          <p:cNvSpPr/>
          <p:nvPr/>
        </p:nvSpPr>
        <p:spPr>
          <a:xfrm>
            <a:off x="1511300" y="32759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30E68D5-A460-46C0-90C9-5426E74DB765}"/>
              </a:ext>
            </a:extLst>
          </p:cNvPr>
          <p:cNvCxnSpPr>
            <a:cxnSpLocks/>
            <a:stCxn id="101" idx="0"/>
            <a:endCxn id="97" idx="5"/>
          </p:cNvCxnSpPr>
          <p:nvPr/>
        </p:nvCxnSpPr>
        <p:spPr>
          <a:xfrm flipH="1" flipV="1">
            <a:off x="2469143" y="35809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4711B8E-8F7A-478F-987B-1DDBD5BD1975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1659593" y="35809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Suorakulmio 99">
            <a:extLst>
              <a:ext uri="{FF2B5EF4-FFF2-40B4-BE49-F238E27FC236}">
                <a16:creationId xmlns:a16="http://schemas.microsoft.com/office/drawing/2014/main" id="{CDE3F72A-5B01-4F1D-B0E7-3BA3A4C359D5}"/>
              </a:ext>
            </a:extLst>
          </p:cNvPr>
          <p:cNvSpPr/>
          <p:nvPr/>
        </p:nvSpPr>
        <p:spPr>
          <a:xfrm>
            <a:off x="1467241" y="40153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C473E50F-6BE3-4B17-B6EB-6DBF5C75931E}"/>
              </a:ext>
            </a:extLst>
          </p:cNvPr>
          <p:cNvSpPr/>
          <p:nvPr/>
        </p:nvSpPr>
        <p:spPr>
          <a:xfrm>
            <a:off x="2372262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A95493A0-5F81-4E8B-A4AB-A28806D3C633}"/>
              </a:ext>
            </a:extLst>
          </p:cNvPr>
          <p:cNvCxnSpPr>
            <a:cxnSpLocks/>
            <a:stCxn id="97" idx="0"/>
            <a:endCxn id="89" idx="3"/>
          </p:cNvCxnSpPr>
          <p:nvPr/>
        </p:nvCxnSpPr>
        <p:spPr>
          <a:xfrm flipV="1">
            <a:off x="2072392" y="2877772"/>
            <a:ext cx="489601" cy="39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EAE99EA-ECE7-46C3-A2E9-EC50F51F8CF5}"/>
              </a:ext>
            </a:extLst>
          </p:cNvPr>
          <p:cNvCxnSpPr>
            <a:cxnSpLocks/>
            <a:stCxn id="104" idx="0"/>
            <a:endCxn id="97" idx="4"/>
          </p:cNvCxnSpPr>
          <p:nvPr/>
        </p:nvCxnSpPr>
        <p:spPr>
          <a:xfrm flipH="1" flipV="1">
            <a:off x="2072392" y="36332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C6647DC7-39D1-49CB-9ED4-9EAD900ABD80}"/>
              </a:ext>
            </a:extLst>
          </p:cNvPr>
          <p:cNvSpPr/>
          <p:nvPr/>
        </p:nvSpPr>
        <p:spPr>
          <a:xfrm>
            <a:off x="1886857" y="40150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2A953E2B-A224-47FE-9C02-2F200D3EA256}"/>
              </a:ext>
            </a:extLst>
          </p:cNvPr>
          <p:cNvSpPr/>
          <p:nvPr/>
        </p:nvSpPr>
        <p:spPr>
          <a:xfrm>
            <a:off x="3940336" y="3311137"/>
            <a:ext cx="113294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F94BF859-CB73-43E7-8BE4-750F698F974C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4506807" y="3668362"/>
            <a:ext cx="108967" cy="354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13231BE3-FA72-45AD-8E8C-E1CC31406220}"/>
              </a:ext>
            </a:extLst>
          </p:cNvPr>
          <p:cNvCxnSpPr>
            <a:cxnSpLocks/>
            <a:stCxn id="108" idx="0"/>
            <a:endCxn id="105" idx="3"/>
          </p:cNvCxnSpPr>
          <p:nvPr/>
        </p:nvCxnSpPr>
        <p:spPr>
          <a:xfrm flipV="1">
            <a:off x="4046421" y="3616048"/>
            <a:ext cx="59831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FC611776-F19E-4013-8313-6672A2C6BC36}"/>
              </a:ext>
            </a:extLst>
          </p:cNvPr>
          <p:cNvSpPr/>
          <p:nvPr/>
        </p:nvSpPr>
        <p:spPr>
          <a:xfrm>
            <a:off x="3854069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Suorakulmio 108">
            <a:extLst>
              <a:ext uri="{FF2B5EF4-FFF2-40B4-BE49-F238E27FC236}">
                <a16:creationId xmlns:a16="http://schemas.microsoft.com/office/drawing/2014/main" id="{748D4114-FB7D-4A6B-96D9-BB67CA758FF4}"/>
              </a:ext>
            </a:extLst>
          </p:cNvPr>
          <p:cNvSpPr/>
          <p:nvPr/>
        </p:nvSpPr>
        <p:spPr>
          <a:xfrm>
            <a:off x="442342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75CA88D-5187-46C3-8A9B-331E769B4F84}"/>
              </a:ext>
            </a:extLst>
          </p:cNvPr>
          <p:cNvCxnSpPr>
            <a:cxnSpLocks/>
            <a:stCxn id="92" idx="0"/>
            <a:endCxn id="89" idx="5"/>
          </p:cNvCxnSpPr>
          <p:nvPr/>
        </p:nvCxnSpPr>
        <p:spPr>
          <a:xfrm flipH="1" flipV="1">
            <a:off x="3104799" y="2877772"/>
            <a:ext cx="176834" cy="42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FC26FB2C-335E-45FB-A17D-221F398FE983}"/>
              </a:ext>
            </a:extLst>
          </p:cNvPr>
          <p:cNvCxnSpPr>
            <a:cxnSpLocks/>
            <a:stCxn id="112" idx="0"/>
            <a:endCxn id="105" idx="5"/>
          </p:cNvCxnSpPr>
          <p:nvPr/>
        </p:nvCxnSpPr>
        <p:spPr>
          <a:xfrm flipH="1" flipV="1">
            <a:off x="4907362" y="3616048"/>
            <a:ext cx="236163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55B02C6D-1B6F-4A09-AD5D-9549565AF1A5}"/>
              </a:ext>
            </a:extLst>
          </p:cNvPr>
          <p:cNvSpPr/>
          <p:nvPr/>
        </p:nvSpPr>
        <p:spPr>
          <a:xfrm>
            <a:off x="4951173" y="40116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3342683B-7DC3-4CBE-9FE3-BD73D8771A69}"/>
              </a:ext>
            </a:extLst>
          </p:cNvPr>
          <p:cNvCxnSpPr>
            <a:cxnSpLocks/>
            <a:stCxn id="114" idx="0"/>
            <a:endCxn id="144" idx="3"/>
          </p:cNvCxnSpPr>
          <p:nvPr/>
        </p:nvCxnSpPr>
        <p:spPr>
          <a:xfrm flipV="1">
            <a:off x="5666664" y="3580908"/>
            <a:ext cx="216787" cy="44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A474679F-3D88-4464-A52C-0FDE67558E87}"/>
              </a:ext>
            </a:extLst>
          </p:cNvPr>
          <p:cNvSpPr/>
          <p:nvPr/>
        </p:nvSpPr>
        <p:spPr>
          <a:xfrm>
            <a:off x="5474312" y="40231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142A10DF-4BDA-4BA8-AB7E-7FC9F9608D92}"/>
              </a:ext>
            </a:extLst>
          </p:cNvPr>
          <p:cNvSpPr/>
          <p:nvPr/>
        </p:nvSpPr>
        <p:spPr>
          <a:xfrm>
            <a:off x="3362547" y="187166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7EDA46F9-2DF1-43EC-807C-F4F64B8E3715}"/>
              </a:ext>
            </a:extLst>
          </p:cNvPr>
          <p:cNvCxnSpPr>
            <a:cxnSpLocks/>
            <a:stCxn id="136" idx="0"/>
            <a:endCxn id="123" idx="5"/>
          </p:cNvCxnSpPr>
          <p:nvPr/>
        </p:nvCxnSpPr>
        <p:spPr>
          <a:xfrm flipH="1" flipV="1">
            <a:off x="3905496" y="2176575"/>
            <a:ext cx="409092" cy="352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533B9028-16E4-4A2D-B0C0-3D2CB09CDD0A}"/>
              </a:ext>
            </a:extLst>
          </p:cNvPr>
          <p:cNvCxnSpPr>
            <a:cxnSpLocks/>
            <a:stCxn id="89" idx="0"/>
            <a:endCxn id="123" idx="3"/>
          </p:cNvCxnSpPr>
          <p:nvPr/>
        </p:nvCxnSpPr>
        <p:spPr>
          <a:xfrm flipV="1">
            <a:off x="2833396" y="2176575"/>
            <a:ext cx="622306" cy="396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lipsi 135">
            <a:extLst>
              <a:ext uri="{FF2B5EF4-FFF2-40B4-BE49-F238E27FC236}">
                <a16:creationId xmlns:a16="http://schemas.microsoft.com/office/drawing/2014/main" id="{8B28413D-FF9C-41BA-8E46-65CA51AB9999}"/>
              </a:ext>
            </a:extLst>
          </p:cNvPr>
          <p:cNvSpPr/>
          <p:nvPr/>
        </p:nvSpPr>
        <p:spPr>
          <a:xfrm>
            <a:off x="3927018" y="252869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144" name="Ellipsi 143">
            <a:extLst>
              <a:ext uri="{FF2B5EF4-FFF2-40B4-BE49-F238E27FC236}">
                <a16:creationId xmlns:a16="http://schemas.microsoft.com/office/drawing/2014/main" id="{2C1AAEB9-9870-4BDD-8962-B13FE8C4F387}"/>
              </a:ext>
            </a:extLst>
          </p:cNvPr>
          <p:cNvSpPr/>
          <p:nvPr/>
        </p:nvSpPr>
        <p:spPr>
          <a:xfrm>
            <a:off x="5790296" y="327599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2FC4AAD8-8E87-4921-A711-4F31930FA29C}"/>
              </a:ext>
            </a:extLst>
          </p:cNvPr>
          <p:cNvCxnSpPr>
            <a:cxnSpLocks/>
            <a:stCxn id="146" idx="0"/>
            <a:endCxn id="144" idx="5"/>
          </p:cNvCxnSpPr>
          <p:nvPr/>
        </p:nvCxnSpPr>
        <p:spPr>
          <a:xfrm flipH="1" flipV="1">
            <a:off x="6333245" y="3580908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D9538751-327E-4DB8-8120-B794DD21BF5B}"/>
              </a:ext>
            </a:extLst>
          </p:cNvPr>
          <p:cNvSpPr/>
          <p:nvPr/>
        </p:nvSpPr>
        <p:spPr>
          <a:xfrm>
            <a:off x="6215066" y="39879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51DD491C-D2FA-4C65-8022-8DBA7730B15D}"/>
              </a:ext>
            </a:extLst>
          </p:cNvPr>
          <p:cNvCxnSpPr>
            <a:cxnSpLocks/>
            <a:stCxn id="105" idx="0"/>
            <a:endCxn id="136" idx="4"/>
          </p:cNvCxnSpPr>
          <p:nvPr/>
        </p:nvCxnSpPr>
        <p:spPr>
          <a:xfrm flipH="1" flipV="1">
            <a:off x="4314588" y="2885922"/>
            <a:ext cx="192219" cy="425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Ellipsi 165">
            <a:extLst>
              <a:ext uri="{FF2B5EF4-FFF2-40B4-BE49-F238E27FC236}">
                <a16:creationId xmlns:a16="http://schemas.microsoft.com/office/drawing/2014/main" id="{F23F7E8E-9D20-48F7-B43A-0F33A195C954}"/>
              </a:ext>
            </a:extLst>
          </p:cNvPr>
          <p:cNvSpPr/>
          <p:nvPr/>
        </p:nvSpPr>
        <p:spPr>
          <a:xfrm>
            <a:off x="3980401" y="510069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C6847B6A-336C-4A1F-AD80-02657CC82420}"/>
              </a:ext>
            </a:extLst>
          </p:cNvPr>
          <p:cNvCxnSpPr>
            <a:cxnSpLocks/>
            <a:stCxn id="170" idx="0"/>
            <a:endCxn id="166" idx="5"/>
          </p:cNvCxnSpPr>
          <p:nvPr/>
        </p:nvCxnSpPr>
        <p:spPr>
          <a:xfrm flipH="1" flipV="1">
            <a:off x="4891125" y="5405608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DD503F04-982C-4DED-A88A-7A404304CE69}"/>
              </a:ext>
            </a:extLst>
          </p:cNvPr>
          <p:cNvCxnSpPr>
            <a:cxnSpLocks/>
            <a:stCxn id="169" idx="0"/>
            <a:endCxn id="166" idx="3"/>
          </p:cNvCxnSpPr>
          <p:nvPr/>
        </p:nvCxnSpPr>
        <p:spPr>
          <a:xfrm flipV="1">
            <a:off x="3948768" y="5405608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2755CDA2-84BD-4E0D-A41B-FAB3A01FBEC3}"/>
              </a:ext>
            </a:extLst>
          </p:cNvPr>
          <p:cNvSpPr/>
          <p:nvPr/>
        </p:nvSpPr>
        <p:spPr>
          <a:xfrm>
            <a:off x="3756416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Suorakulmio 169">
            <a:extLst>
              <a:ext uri="{FF2B5EF4-FFF2-40B4-BE49-F238E27FC236}">
                <a16:creationId xmlns:a16="http://schemas.microsoft.com/office/drawing/2014/main" id="{BD8A8F54-6839-4D81-A0AC-1EC2D164C511}"/>
              </a:ext>
            </a:extLst>
          </p:cNvPr>
          <p:cNvSpPr/>
          <p:nvPr/>
        </p:nvSpPr>
        <p:spPr>
          <a:xfrm>
            <a:off x="4749028" y="5831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DB1808B4-97B1-49B3-9815-A6690D6699E7}"/>
              </a:ext>
            </a:extLst>
          </p:cNvPr>
          <p:cNvCxnSpPr>
            <a:cxnSpLocks/>
            <a:stCxn id="172" idx="0"/>
            <a:endCxn id="166" idx="4"/>
          </p:cNvCxnSpPr>
          <p:nvPr/>
        </p:nvCxnSpPr>
        <p:spPr>
          <a:xfrm flipV="1">
            <a:off x="4491494" y="5457922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8A611216-D2FD-4543-956E-2F7645F9FF88}"/>
              </a:ext>
            </a:extLst>
          </p:cNvPr>
          <p:cNvSpPr/>
          <p:nvPr/>
        </p:nvSpPr>
        <p:spPr>
          <a:xfrm>
            <a:off x="4299142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Ellipsi 172">
            <a:extLst>
              <a:ext uri="{FF2B5EF4-FFF2-40B4-BE49-F238E27FC236}">
                <a16:creationId xmlns:a16="http://schemas.microsoft.com/office/drawing/2014/main" id="{C2E1828A-352B-489C-9FC3-89F2658E9D44}"/>
              </a:ext>
            </a:extLst>
          </p:cNvPr>
          <p:cNvSpPr/>
          <p:nvPr/>
        </p:nvSpPr>
        <p:spPr>
          <a:xfrm>
            <a:off x="5438011" y="4544859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5D8856B7-220A-4D01-ACC9-2D6BB3599CDB}"/>
              </a:ext>
            </a:extLst>
          </p:cNvPr>
          <p:cNvCxnSpPr>
            <a:cxnSpLocks/>
            <a:stCxn id="203" idx="0"/>
            <a:endCxn id="202" idx="5"/>
          </p:cNvCxnSpPr>
          <p:nvPr/>
        </p:nvCxnSpPr>
        <p:spPr>
          <a:xfrm flipH="1" flipV="1">
            <a:off x="9678919" y="4925178"/>
            <a:ext cx="584596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719E097-9CB4-42F1-9769-5F6960D6CE53}"/>
              </a:ext>
            </a:extLst>
          </p:cNvPr>
          <p:cNvCxnSpPr>
            <a:cxnSpLocks/>
            <a:stCxn id="166" idx="0"/>
            <a:endCxn id="173" idx="2"/>
          </p:cNvCxnSpPr>
          <p:nvPr/>
        </p:nvCxnSpPr>
        <p:spPr>
          <a:xfrm flipV="1">
            <a:off x="4513891" y="4723472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Ellipsi 175">
            <a:extLst>
              <a:ext uri="{FF2B5EF4-FFF2-40B4-BE49-F238E27FC236}">
                <a16:creationId xmlns:a16="http://schemas.microsoft.com/office/drawing/2014/main" id="{DE45AB26-9D1E-4018-88AE-41DCCF80C1A3}"/>
              </a:ext>
            </a:extLst>
          </p:cNvPr>
          <p:cNvSpPr/>
          <p:nvPr/>
        </p:nvSpPr>
        <p:spPr>
          <a:xfrm>
            <a:off x="6850966" y="511583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F055F4DF-8310-4473-B73B-D40C1A342811}"/>
              </a:ext>
            </a:extLst>
          </p:cNvPr>
          <p:cNvCxnSpPr>
            <a:cxnSpLocks/>
            <a:stCxn id="180" idx="0"/>
            <a:endCxn id="176" idx="4"/>
          </p:cNvCxnSpPr>
          <p:nvPr/>
        </p:nvCxnSpPr>
        <p:spPr>
          <a:xfrm flipH="1" flipV="1">
            <a:off x="7218973" y="547306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108652E9-8C55-4E64-9032-2DEDF4BA1850}"/>
              </a:ext>
            </a:extLst>
          </p:cNvPr>
          <p:cNvCxnSpPr>
            <a:cxnSpLocks/>
            <a:stCxn id="179" idx="0"/>
            <a:endCxn id="176" idx="3"/>
          </p:cNvCxnSpPr>
          <p:nvPr/>
        </p:nvCxnSpPr>
        <p:spPr>
          <a:xfrm flipV="1">
            <a:off x="6753975" y="542074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BA38D994-1FFE-4A42-A48D-3489B28C311C}"/>
              </a:ext>
            </a:extLst>
          </p:cNvPr>
          <p:cNvSpPr/>
          <p:nvPr/>
        </p:nvSpPr>
        <p:spPr>
          <a:xfrm>
            <a:off x="6561623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3F73D5D8-E137-465C-AA50-FF0F75ECE88C}"/>
              </a:ext>
            </a:extLst>
          </p:cNvPr>
          <p:cNvSpPr/>
          <p:nvPr/>
        </p:nvSpPr>
        <p:spPr>
          <a:xfrm>
            <a:off x="7130976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92E8E498-0ED0-4248-9A7F-EE398D0098A7}"/>
              </a:ext>
            </a:extLst>
          </p:cNvPr>
          <p:cNvSpPr/>
          <p:nvPr/>
        </p:nvSpPr>
        <p:spPr>
          <a:xfrm>
            <a:off x="5253925" y="5080697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CEF6A139-A0A8-4E7D-9946-102ECFDEB75D}"/>
              </a:ext>
            </a:extLst>
          </p:cNvPr>
          <p:cNvCxnSpPr>
            <a:cxnSpLocks/>
            <a:stCxn id="185" idx="0"/>
            <a:endCxn id="181" idx="5"/>
          </p:cNvCxnSpPr>
          <p:nvPr/>
        </p:nvCxnSpPr>
        <p:spPr>
          <a:xfrm flipH="1" flipV="1">
            <a:off x="6211768" y="5385608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uora yhdysviiva 182">
            <a:extLst>
              <a:ext uri="{FF2B5EF4-FFF2-40B4-BE49-F238E27FC236}">
                <a16:creationId xmlns:a16="http://schemas.microsoft.com/office/drawing/2014/main" id="{8EB0CEFF-B360-402C-BFA1-10D01BFF0AF8}"/>
              </a:ext>
            </a:extLst>
          </p:cNvPr>
          <p:cNvCxnSpPr>
            <a:cxnSpLocks/>
            <a:stCxn id="184" idx="0"/>
            <a:endCxn id="181" idx="3"/>
          </p:cNvCxnSpPr>
          <p:nvPr/>
        </p:nvCxnSpPr>
        <p:spPr>
          <a:xfrm flipV="1">
            <a:off x="5402218" y="5385608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Suorakulmio 183">
            <a:extLst>
              <a:ext uri="{FF2B5EF4-FFF2-40B4-BE49-F238E27FC236}">
                <a16:creationId xmlns:a16="http://schemas.microsoft.com/office/drawing/2014/main" id="{631A814F-07BE-4D75-B9DC-8257DCE3FD9B}"/>
              </a:ext>
            </a:extLst>
          </p:cNvPr>
          <p:cNvSpPr/>
          <p:nvPr/>
        </p:nvSpPr>
        <p:spPr>
          <a:xfrm>
            <a:off x="5209866" y="58200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EB02096E-6334-44C2-864C-BEC122B787CB}"/>
              </a:ext>
            </a:extLst>
          </p:cNvPr>
          <p:cNvSpPr/>
          <p:nvPr/>
        </p:nvSpPr>
        <p:spPr>
          <a:xfrm>
            <a:off x="6114887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7A768364-1BA3-42D8-A749-36F0290EEC5B}"/>
              </a:ext>
            </a:extLst>
          </p:cNvPr>
          <p:cNvCxnSpPr>
            <a:cxnSpLocks/>
            <a:stCxn id="181" idx="0"/>
            <a:endCxn id="173" idx="4"/>
          </p:cNvCxnSpPr>
          <p:nvPr/>
        </p:nvCxnSpPr>
        <p:spPr>
          <a:xfrm flipV="1">
            <a:off x="5815017" y="4902084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135A130E-D294-4B60-8E3D-E7AC9D6C0794}"/>
              </a:ext>
            </a:extLst>
          </p:cNvPr>
          <p:cNvCxnSpPr>
            <a:cxnSpLocks/>
            <a:stCxn id="188" idx="0"/>
            <a:endCxn id="181" idx="4"/>
          </p:cNvCxnSpPr>
          <p:nvPr/>
        </p:nvCxnSpPr>
        <p:spPr>
          <a:xfrm flipH="1" flipV="1">
            <a:off x="5815017" y="5437922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C6CDFBA5-891C-4A62-835E-96ECEC9AF2E6}"/>
              </a:ext>
            </a:extLst>
          </p:cNvPr>
          <p:cNvSpPr/>
          <p:nvPr/>
        </p:nvSpPr>
        <p:spPr>
          <a:xfrm>
            <a:off x="5629482" y="581978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Ellipsi 188">
            <a:extLst>
              <a:ext uri="{FF2B5EF4-FFF2-40B4-BE49-F238E27FC236}">
                <a16:creationId xmlns:a16="http://schemas.microsoft.com/office/drawing/2014/main" id="{82785CA3-6129-4B40-B46A-6D4B37F08FE5}"/>
              </a:ext>
            </a:extLst>
          </p:cNvPr>
          <p:cNvSpPr/>
          <p:nvPr/>
        </p:nvSpPr>
        <p:spPr>
          <a:xfrm>
            <a:off x="8076871" y="512981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B7EC43BC-1EE4-4239-A612-55901AF3D18E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8214464" y="543472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2D4E0AAA-9FCB-4B66-98DB-3143C2E266E6}"/>
              </a:ext>
            </a:extLst>
          </p:cNvPr>
          <p:cNvCxnSpPr>
            <a:cxnSpLocks/>
            <a:stCxn id="192" idx="0"/>
            <a:endCxn id="176" idx="5"/>
          </p:cNvCxnSpPr>
          <p:nvPr/>
        </p:nvCxnSpPr>
        <p:spPr>
          <a:xfrm flipH="1" flipV="1">
            <a:off x="7479193" y="542074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Suorakulmio 191">
            <a:extLst>
              <a:ext uri="{FF2B5EF4-FFF2-40B4-BE49-F238E27FC236}">
                <a16:creationId xmlns:a16="http://schemas.microsoft.com/office/drawing/2014/main" id="{41414322-FF7C-428F-88A3-93D2B6D72C22}"/>
              </a:ext>
            </a:extLst>
          </p:cNvPr>
          <p:cNvSpPr/>
          <p:nvPr/>
        </p:nvSpPr>
        <p:spPr>
          <a:xfrm>
            <a:off x="7596694" y="582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B9A1B643-6BEA-4BD0-ACE8-3D73927FF17C}"/>
              </a:ext>
            </a:extLst>
          </p:cNvPr>
          <p:cNvSpPr/>
          <p:nvPr/>
        </p:nvSpPr>
        <p:spPr>
          <a:xfrm>
            <a:off x="8022112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BDE802D2-323C-4489-B44D-E8F4DE088311}"/>
              </a:ext>
            </a:extLst>
          </p:cNvPr>
          <p:cNvCxnSpPr>
            <a:cxnSpLocks/>
            <a:stCxn id="176" idx="0"/>
            <a:endCxn id="173" idx="6"/>
          </p:cNvCxnSpPr>
          <p:nvPr/>
        </p:nvCxnSpPr>
        <p:spPr>
          <a:xfrm flipH="1" flipV="1">
            <a:off x="6205655" y="4723472"/>
            <a:ext cx="1013318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6E973761-3E6F-4DAC-B005-EF09588619B5}"/>
              </a:ext>
            </a:extLst>
          </p:cNvPr>
          <p:cNvCxnSpPr>
            <a:cxnSpLocks/>
            <a:stCxn id="196" idx="0"/>
            <a:endCxn id="189" idx="4"/>
          </p:cNvCxnSpPr>
          <p:nvPr/>
        </p:nvCxnSpPr>
        <p:spPr>
          <a:xfrm flipH="1" flipV="1">
            <a:off x="8609470" y="548704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Suorakulmio 195">
            <a:extLst>
              <a:ext uri="{FF2B5EF4-FFF2-40B4-BE49-F238E27FC236}">
                <a16:creationId xmlns:a16="http://schemas.microsoft.com/office/drawing/2014/main" id="{3CCE2778-5F44-4511-A6DD-7839FA72EA04}"/>
              </a:ext>
            </a:extLst>
          </p:cNvPr>
          <p:cNvSpPr/>
          <p:nvPr/>
        </p:nvSpPr>
        <p:spPr>
          <a:xfrm>
            <a:off x="8437295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C7DDFC07-AAF4-46CD-A685-49174DBDEFE9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8986074" y="543472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3BEFBC3-0905-43F3-9D91-223E0428D817}"/>
              </a:ext>
            </a:extLst>
          </p:cNvPr>
          <p:cNvSpPr/>
          <p:nvPr/>
        </p:nvSpPr>
        <p:spPr>
          <a:xfrm>
            <a:off x="8938461" y="581632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Ellipsi 198">
            <a:extLst>
              <a:ext uri="{FF2B5EF4-FFF2-40B4-BE49-F238E27FC236}">
                <a16:creationId xmlns:a16="http://schemas.microsoft.com/office/drawing/2014/main" id="{F7574327-6302-4B9D-8939-5A0848024F93}"/>
              </a:ext>
            </a:extLst>
          </p:cNvPr>
          <p:cNvSpPr/>
          <p:nvPr/>
        </p:nvSpPr>
        <p:spPr>
          <a:xfrm>
            <a:off x="7345293" y="405468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DA8FEDC3-A0E1-4664-8E9B-D9CDBDF0B9FB}"/>
              </a:ext>
            </a:extLst>
          </p:cNvPr>
          <p:cNvCxnSpPr>
            <a:cxnSpLocks/>
            <a:stCxn id="202" idx="0"/>
            <a:endCxn id="199" idx="5"/>
          </p:cNvCxnSpPr>
          <p:nvPr/>
        </p:nvCxnSpPr>
        <p:spPr>
          <a:xfrm flipH="1" flipV="1">
            <a:off x="7888242" y="4359595"/>
            <a:ext cx="1516624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67A5559-0E0F-4E40-946F-604705F8064C}"/>
              </a:ext>
            </a:extLst>
          </p:cNvPr>
          <p:cNvCxnSpPr>
            <a:cxnSpLocks/>
            <a:stCxn id="173" idx="0"/>
            <a:endCxn id="199" idx="3"/>
          </p:cNvCxnSpPr>
          <p:nvPr/>
        </p:nvCxnSpPr>
        <p:spPr>
          <a:xfrm flipV="1">
            <a:off x="5821833" y="4359595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Ellipsi 201">
            <a:extLst>
              <a:ext uri="{FF2B5EF4-FFF2-40B4-BE49-F238E27FC236}">
                <a16:creationId xmlns:a16="http://schemas.microsoft.com/office/drawing/2014/main" id="{8CC84103-17E7-41C4-8DD4-C224609B2A49}"/>
              </a:ext>
            </a:extLst>
          </p:cNvPr>
          <p:cNvSpPr/>
          <p:nvPr/>
        </p:nvSpPr>
        <p:spPr>
          <a:xfrm>
            <a:off x="9017296" y="4620267"/>
            <a:ext cx="77514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203" name="Ellipsi 202">
            <a:extLst>
              <a:ext uri="{FF2B5EF4-FFF2-40B4-BE49-F238E27FC236}">
                <a16:creationId xmlns:a16="http://schemas.microsoft.com/office/drawing/2014/main" id="{653D717D-4337-450E-89C0-0E48A901CFE6}"/>
              </a:ext>
            </a:extLst>
          </p:cNvPr>
          <p:cNvSpPr/>
          <p:nvPr/>
        </p:nvSpPr>
        <p:spPr>
          <a:xfrm>
            <a:off x="9945463" y="506759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</a:t>
            </a:r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84B19B70-E7A1-466A-8009-F44756D9121E}"/>
              </a:ext>
            </a:extLst>
          </p:cNvPr>
          <p:cNvCxnSpPr>
            <a:cxnSpLocks/>
            <a:stCxn id="205" idx="0"/>
            <a:endCxn id="203" idx="5"/>
          </p:cNvCxnSpPr>
          <p:nvPr/>
        </p:nvCxnSpPr>
        <p:spPr>
          <a:xfrm flipH="1" flipV="1">
            <a:off x="10488412" y="5372505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D87B567-A878-41A4-BEF2-6CB3DA6217CB}"/>
              </a:ext>
            </a:extLst>
          </p:cNvPr>
          <p:cNvSpPr/>
          <p:nvPr/>
        </p:nvSpPr>
        <p:spPr>
          <a:xfrm>
            <a:off x="10370233" y="577959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6" name="Suora yhdysviiva 205">
            <a:extLst>
              <a:ext uri="{FF2B5EF4-FFF2-40B4-BE49-F238E27FC236}">
                <a16:creationId xmlns:a16="http://schemas.microsoft.com/office/drawing/2014/main" id="{CA4D5DDA-9E64-4E6A-8A58-5F52D7213AAB}"/>
              </a:ext>
            </a:extLst>
          </p:cNvPr>
          <p:cNvCxnSpPr>
            <a:cxnSpLocks/>
            <a:stCxn id="189" idx="0"/>
            <a:endCxn id="202" idx="3"/>
          </p:cNvCxnSpPr>
          <p:nvPr/>
        </p:nvCxnSpPr>
        <p:spPr>
          <a:xfrm flipV="1">
            <a:off x="8609470" y="4925178"/>
            <a:ext cx="521343" cy="204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uora yhdysviiva 217">
            <a:extLst>
              <a:ext uri="{FF2B5EF4-FFF2-40B4-BE49-F238E27FC236}">
                <a16:creationId xmlns:a16="http://schemas.microsoft.com/office/drawing/2014/main" id="{CDD242A6-C4B6-488D-B9E7-6D7C75EED1ED}"/>
              </a:ext>
            </a:extLst>
          </p:cNvPr>
          <p:cNvCxnSpPr>
            <a:cxnSpLocks/>
            <a:stCxn id="219" idx="0"/>
            <a:endCxn id="203" idx="3"/>
          </p:cNvCxnSpPr>
          <p:nvPr/>
        </p:nvCxnSpPr>
        <p:spPr>
          <a:xfrm flipV="1">
            <a:off x="9955490" y="5372505"/>
            <a:ext cx="83128" cy="425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Suorakulmio 218">
            <a:extLst>
              <a:ext uri="{FF2B5EF4-FFF2-40B4-BE49-F238E27FC236}">
                <a16:creationId xmlns:a16="http://schemas.microsoft.com/office/drawing/2014/main" id="{7BC178DF-6FC9-46F3-AF03-EF7D2EFE0167}"/>
              </a:ext>
            </a:extLst>
          </p:cNvPr>
          <p:cNvSpPr/>
          <p:nvPr/>
        </p:nvSpPr>
        <p:spPr>
          <a:xfrm>
            <a:off x="9763138" y="579840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284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2C61DBD7-2793-429E-B449-4967EA95F558}"/>
              </a:ext>
            </a:extLst>
          </p:cNvPr>
          <p:cNvSpPr/>
          <p:nvPr/>
        </p:nvSpPr>
        <p:spPr>
          <a:xfrm>
            <a:off x="424401" y="119635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5925B57-DDD2-40C3-999E-673EA947CDE0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335125" y="150126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0F75A313-51D5-4B83-B40E-E9F6953CB211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392768" y="150126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D35E5A00-CE0B-43D8-B6AF-77EA758845EB}"/>
              </a:ext>
            </a:extLst>
          </p:cNvPr>
          <p:cNvSpPr/>
          <p:nvPr/>
        </p:nvSpPr>
        <p:spPr>
          <a:xfrm>
            <a:off x="200416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9F21BAFA-B1F3-4F1F-ABF1-ED4ACABFC39B}"/>
              </a:ext>
            </a:extLst>
          </p:cNvPr>
          <p:cNvSpPr/>
          <p:nvPr/>
        </p:nvSpPr>
        <p:spPr>
          <a:xfrm>
            <a:off x="1193028" y="19272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E2AE0F09-6BA7-4D49-9911-F21D44B83791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935494" y="155358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9">
            <a:extLst>
              <a:ext uri="{FF2B5EF4-FFF2-40B4-BE49-F238E27FC236}">
                <a16:creationId xmlns:a16="http://schemas.microsoft.com/office/drawing/2014/main" id="{4E584EDC-2FEC-46C0-8A03-6A307A05BCA2}"/>
              </a:ext>
            </a:extLst>
          </p:cNvPr>
          <p:cNvSpPr/>
          <p:nvPr/>
        </p:nvSpPr>
        <p:spPr>
          <a:xfrm>
            <a:off x="743142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D0C7CD2F-88B3-4FDD-A8C1-5352B6CF000B}"/>
              </a:ext>
            </a:extLst>
          </p:cNvPr>
          <p:cNvSpPr/>
          <p:nvPr/>
        </p:nvSpPr>
        <p:spPr>
          <a:xfrm>
            <a:off x="1882011" y="64051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BE7E235-C214-43F4-96E1-01C6C42A0891}"/>
              </a:ext>
            </a:extLst>
          </p:cNvPr>
          <p:cNvCxnSpPr>
            <a:cxnSpLocks/>
            <a:stCxn id="40" idx="0"/>
            <a:endCxn id="39" idx="5"/>
          </p:cNvCxnSpPr>
          <p:nvPr/>
        </p:nvCxnSpPr>
        <p:spPr>
          <a:xfrm flipH="1" flipV="1">
            <a:off x="6426276" y="1020836"/>
            <a:ext cx="528459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58CDF6BB-6DEF-400C-BF0B-2A37609B509A}"/>
              </a:ext>
            </a:extLst>
          </p:cNvPr>
          <p:cNvSpPr/>
          <p:nvPr/>
        </p:nvSpPr>
        <p:spPr>
          <a:xfrm>
            <a:off x="1697925" y="117635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F060CC3-D161-4624-A049-5CE71453DDAF}"/>
              </a:ext>
            </a:extLst>
          </p:cNvPr>
          <p:cNvCxnSpPr>
            <a:cxnSpLocks/>
            <a:stCxn id="22" idx="0"/>
            <a:endCxn id="18" idx="5"/>
          </p:cNvCxnSpPr>
          <p:nvPr/>
        </p:nvCxnSpPr>
        <p:spPr>
          <a:xfrm flipH="1" flipV="1">
            <a:off x="2655768" y="148126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705395A4-C412-456F-832C-987877AEB841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flipV="1">
            <a:off x="1846218" y="148126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EE8924A1-1B23-44AE-8D5A-96FE7D600220}"/>
              </a:ext>
            </a:extLst>
          </p:cNvPr>
          <p:cNvSpPr/>
          <p:nvPr/>
        </p:nvSpPr>
        <p:spPr>
          <a:xfrm>
            <a:off x="1653866" y="19157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40900D3E-7A43-4889-BC52-236D71187B35}"/>
              </a:ext>
            </a:extLst>
          </p:cNvPr>
          <p:cNvSpPr/>
          <p:nvPr/>
        </p:nvSpPr>
        <p:spPr>
          <a:xfrm>
            <a:off x="2558887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DEEF07DD-A5DA-4E56-A68C-CAC3900F8ADF}"/>
              </a:ext>
            </a:extLst>
          </p:cNvPr>
          <p:cNvCxnSpPr>
            <a:cxnSpLocks/>
            <a:stCxn id="18" idx="0"/>
            <a:endCxn id="11" idx="4"/>
          </p:cNvCxnSpPr>
          <p:nvPr/>
        </p:nvCxnSpPr>
        <p:spPr>
          <a:xfrm flipV="1">
            <a:off x="2259017" y="99774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FD0CC6E6-B997-4C1A-84B5-AD57F1E624C7}"/>
              </a:ext>
            </a:extLst>
          </p:cNvPr>
          <p:cNvCxnSpPr>
            <a:cxnSpLocks/>
            <a:stCxn id="25" idx="0"/>
            <a:endCxn id="18" idx="4"/>
          </p:cNvCxnSpPr>
          <p:nvPr/>
        </p:nvCxnSpPr>
        <p:spPr>
          <a:xfrm flipH="1" flipV="1">
            <a:off x="2259017" y="153358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069BC96E-8528-4D5C-8877-FCB7B25ABA29}"/>
              </a:ext>
            </a:extLst>
          </p:cNvPr>
          <p:cNvSpPr/>
          <p:nvPr/>
        </p:nvSpPr>
        <p:spPr>
          <a:xfrm>
            <a:off x="2073482" y="19154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AC21FE59-DCEA-4325-ABF2-C395C4EE685B}"/>
              </a:ext>
            </a:extLst>
          </p:cNvPr>
          <p:cNvSpPr/>
          <p:nvPr/>
        </p:nvSpPr>
        <p:spPr>
          <a:xfrm>
            <a:off x="3789293" y="15034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4392C452-62C7-4062-BD6B-3CC925ACE1E9}"/>
              </a:ext>
            </a:extLst>
          </p:cNvPr>
          <p:cNvCxnSpPr>
            <a:cxnSpLocks/>
            <a:stCxn id="39" idx="0"/>
            <a:endCxn id="36" idx="5"/>
          </p:cNvCxnSpPr>
          <p:nvPr/>
        </p:nvCxnSpPr>
        <p:spPr>
          <a:xfrm flipH="1" flipV="1">
            <a:off x="4332242" y="45525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CFCD1A63-29F5-4207-99E2-86FDC9B9711E}"/>
              </a:ext>
            </a:extLst>
          </p:cNvPr>
          <p:cNvCxnSpPr>
            <a:cxnSpLocks/>
            <a:stCxn id="11" idx="0"/>
            <a:endCxn id="36" idx="3"/>
          </p:cNvCxnSpPr>
          <p:nvPr/>
        </p:nvCxnSpPr>
        <p:spPr>
          <a:xfrm flipV="1">
            <a:off x="2265833" y="45525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lipsi 38">
            <a:extLst>
              <a:ext uri="{FF2B5EF4-FFF2-40B4-BE49-F238E27FC236}">
                <a16:creationId xmlns:a16="http://schemas.microsoft.com/office/drawing/2014/main" id="{7652BCC0-00F5-4132-92A1-BDA1C86E6475}"/>
              </a:ext>
            </a:extLst>
          </p:cNvPr>
          <p:cNvSpPr/>
          <p:nvPr/>
        </p:nvSpPr>
        <p:spPr>
          <a:xfrm>
            <a:off x="5461295" y="71592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7C02B281-5B1E-4502-805B-9644936ACB5E}"/>
              </a:ext>
            </a:extLst>
          </p:cNvPr>
          <p:cNvSpPr/>
          <p:nvPr/>
        </p:nvSpPr>
        <p:spPr>
          <a:xfrm>
            <a:off x="6389462" y="116325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F90A3E46-FE80-431E-92C8-490BD2B3B8A6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354443" y="1468163"/>
            <a:ext cx="165564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02DAF846-A86D-4424-A574-E161D4AC8B20}"/>
              </a:ext>
            </a:extLst>
          </p:cNvPr>
          <p:cNvSpPr/>
          <p:nvPr/>
        </p:nvSpPr>
        <p:spPr>
          <a:xfrm>
            <a:off x="732765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0D76ADA7-7051-4344-A69E-6C60BAEFE115}"/>
              </a:ext>
            </a:extLst>
          </p:cNvPr>
          <p:cNvCxnSpPr>
            <a:cxnSpLocks/>
            <a:stCxn id="45" idx="0"/>
            <a:endCxn id="40" idx="3"/>
          </p:cNvCxnSpPr>
          <p:nvPr/>
        </p:nvCxnSpPr>
        <p:spPr>
          <a:xfrm flipV="1">
            <a:off x="6401277" y="1468163"/>
            <a:ext cx="153749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911920E8-9218-4C79-A6BC-AE955A541157}"/>
              </a:ext>
            </a:extLst>
          </p:cNvPr>
          <p:cNvSpPr/>
          <p:nvPr/>
        </p:nvSpPr>
        <p:spPr>
          <a:xfrm>
            <a:off x="6208925" y="192349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85C0DA3D-7A4D-4528-A45B-97E59EFEB70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957891" y="81913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DE8A31F-8FF7-4EAF-9F76-83F03ED0E6FE}"/>
              </a:ext>
            </a:extLst>
          </p:cNvPr>
          <p:cNvCxnSpPr>
            <a:cxnSpLocks/>
            <a:stCxn id="60" idx="0"/>
            <a:endCxn id="40" idx="4"/>
          </p:cNvCxnSpPr>
          <p:nvPr/>
        </p:nvCxnSpPr>
        <p:spPr>
          <a:xfrm flipV="1">
            <a:off x="6916386" y="1520477"/>
            <a:ext cx="38349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uorakulmio 59">
            <a:extLst>
              <a:ext uri="{FF2B5EF4-FFF2-40B4-BE49-F238E27FC236}">
                <a16:creationId xmlns:a16="http://schemas.microsoft.com/office/drawing/2014/main" id="{8D58C622-84F4-4086-8969-90EE8BE02E1D}"/>
              </a:ext>
            </a:extLst>
          </p:cNvPr>
          <p:cNvSpPr/>
          <p:nvPr/>
        </p:nvSpPr>
        <p:spPr>
          <a:xfrm>
            <a:off x="6724034" y="19119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21EEB6BA-970A-4323-90BE-86991FFE2C56}"/>
              </a:ext>
            </a:extLst>
          </p:cNvPr>
          <p:cNvSpPr/>
          <p:nvPr/>
        </p:nvSpPr>
        <p:spPr>
          <a:xfrm>
            <a:off x="328263" y="333848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925E5BBA-8ECC-470F-AC2E-ED00CB92DA6A}"/>
              </a:ext>
            </a:extLst>
          </p:cNvPr>
          <p:cNvCxnSpPr>
            <a:cxnSpLocks/>
            <a:stCxn id="67" idx="0"/>
            <a:endCxn id="63" idx="5"/>
          </p:cNvCxnSpPr>
          <p:nvPr/>
        </p:nvCxnSpPr>
        <p:spPr>
          <a:xfrm flipH="1" flipV="1">
            <a:off x="1238987" y="3643396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yhdysviiva 64">
            <a:extLst>
              <a:ext uri="{FF2B5EF4-FFF2-40B4-BE49-F238E27FC236}">
                <a16:creationId xmlns:a16="http://schemas.microsoft.com/office/drawing/2014/main" id="{AEAD3C77-F6F4-4229-B194-D3D14E06313D}"/>
              </a:ext>
            </a:extLst>
          </p:cNvPr>
          <p:cNvCxnSpPr>
            <a:cxnSpLocks/>
            <a:stCxn id="66" idx="0"/>
            <a:endCxn id="63" idx="3"/>
          </p:cNvCxnSpPr>
          <p:nvPr/>
        </p:nvCxnSpPr>
        <p:spPr>
          <a:xfrm flipV="1">
            <a:off x="296630" y="3643396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Suorakulmio 65">
            <a:extLst>
              <a:ext uri="{FF2B5EF4-FFF2-40B4-BE49-F238E27FC236}">
                <a16:creationId xmlns:a16="http://schemas.microsoft.com/office/drawing/2014/main" id="{BD6BC7A8-B538-49BD-91AF-1D1904238DA0}"/>
              </a:ext>
            </a:extLst>
          </p:cNvPr>
          <p:cNvSpPr/>
          <p:nvPr/>
        </p:nvSpPr>
        <p:spPr>
          <a:xfrm>
            <a:off x="104278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Suorakulmio 66">
            <a:extLst>
              <a:ext uri="{FF2B5EF4-FFF2-40B4-BE49-F238E27FC236}">
                <a16:creationId xmlns:a16="http://schemas.microsoft.com/office/drawing/2014/main" id="{8C62B12A-C7DE-46E6-A876-2315C72C525A}"/>
              </a:ext>
            </a:extLst>
          </p:cNvPr>
          <p:cNvSpPr/>
          <p:nvPr/>
        </p:nvSpPr>
        <p:spPr>
          <a:xfrm>
            <a:off x="1096890" y="406937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9BE9DD0C-7161-4336-B6AE-28F3A85D0E5C}"/>
              </a:ext>
            </a:extLst>
          </p:cNvPr>
          <p:cNvCxnSpPr>
            <a:cxnSpLocks/>
            <a:stCxn id="69" idx="0"/>
            <a:endCxn id="63" idx="4"/>
          </p:cNvCxnSpPr>
          <p:nvPr/>
        </p:nvCxnSpPr>
        <p:spPr>
          <a:xfrm flipV="1">
            <a:off x="839356" y="3695710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Suorakulmio 68">
            <a:extLst>
              <a:ext uri="{FF2B5EF4-FFF2-40B4-BE49-F238E27FC236}">
                <a16:creationId xmlns:a16="http://schemas.microsoft.com/office/drawing/2014/main" id="{B57E7291-3A8B-480E-A533-3A7495B9AA80}"/>
              </a:ext>
            </a:extLst>
          </p:cNvPr>
          <p:cNvSpPr/>
          <p:nvPr/>
        </p:nvSpPr>
        <p:spPr>
          <a:xfrm>
            <a:off x="647004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347D8FAF-99AE-429A-86EE-DF0C95D77140}"/>
              </a:ext>
            </a:extLst>
          </p:cNvPr>
          <p:cNvSpPr/>
          <p:nvPr/>
        </p:nvSpPr>
        <p:spPr>
          <a:xfrm>
            <a:off x="1785873" y="2782647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D55B8EDF-818C-42A1-9030-9D0D5F29002C}"/>
              </a:ext>
            </a:extLst>
          </p:cNvPr>
          <p:cNvCxnSpPr>
            <a:cxnSpLocks/>
            <a:stCxn id="99" idx="0"/>
            <a:endCxn id="98" idx="5"/>
          </p:cNvCxnSpPr>
          <p:nvPr/>
        </p:nvCxnSpPr>
        <p:spPr>
          <a:xfrm flipH="1" flipV="1">
            <a:off x="6330138" y="3162966"/>
            <a:ext cx="757153" cy="14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0784D277-A938-40CF-9390-0FCFCA290F6D}"/>
              </a:ext>
            </a:extLst>
          </p:cNvPr>
          <p:cNvSpPr/>
          <p:nvPr/>
        </p:nvSpPr>
        <p:spPr>
          <a:xfrm>
            <a:off x="1601787" y="3318485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30E78800-791F-4377-AD52-C2289685421C}"/>
              </a:ext>
            </a:extLst>
          </p:cNvPr>
          <p:cNvCxnSpPr>
            <a:cxnSpLocks/>
            <a:stCxn id="81" idx="0"/>
            <a:endCxn id="77" idx="5"/>
          </p:cNvCxnSpPr>
          <p:nvPr/>
        </p:nvCxnSpPr>
        <p:spPr>
          <a:xfrm flipH="1" flipV="1">
            <a:off x="2559630" y="3623396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DF4370B2-1A3C-4038-844A-B02B053EB1E7}"/>
              </a:ext>
            </a:extLst>
          </p:cNvPr>
          <p:cNvCxnSpPr>
            <a:cxnSpLocks/>
            <a:stCxn id="80" idx="0"/>
            <a:endCxn id="77" idx="3"/>
          </p:cNvCxnSpPr>
          <p:nvPr/>
        </p:nvCxnSpPr>
        <p:spPr>
          <a:xfrm flipV="1">
            <a:off x="1750080" y="3623396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Suorakulmio 79">
            <a:extLst>
              <a:ext uri="{FF2B5EF4-FFF2-40B4-BE49-F238E27FC236}">
                <a16:creationId xmlns:a16="http://schemas.microsoft.com/office/drawing/2014/main" id="{846C5526-D48C-42FD-B7AF-BA0BFDB5EA7B}"/>
              </a:ext>
            </a:extLst>
          </p:cNvPr>
          <p:cNvSpPr/>
          <p:nvPr/>
        </p:nvSpPr>
        <p:spPr>
          <a:xfrm>
            <a:off x="1557728" y="405786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A6919FF7-AAD7-4463-B40D-26524504E5F7}"/>
              </a:ext>
            </a:extLst>
          </p:cNvPr>
          <p:cNvSpPr/>
          <p:nvPr/>
        </p:nvSpPr>
        <p:spPr>
          <a:xfrm>
            <a:off x="2462749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A89418A6-4AE9-45EE-B6E6-53E43E80998B}"/>
              </a:ext>
            </a:extLst>
          </p:cNvPr>
          <p:cNvCxnSpPr>
            <a:cxnSpLocks/>
            <a:stCxn id="77" idx="0"/>
            <a:endCxn id="70" idx="4"/>
          </p:cNvCxnSpPr>
          <p:nvPr/>
        </p:nvCxnSpPr>
        <p:spPr>
          <a:xfrm flipV="1">
            <a:off x="2162879" y="3139872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63260CE8-CE68-4752-A141-D23461A04F88}"/>
              </a:ext>
            </a:extLst>
          </p:cNvPr>
          <p:cNvCxnSpPr>
            <a:cxnSpLocks/>
            <a:stCxn id="84" idx="0"/>
            <a:endCxn id="77" idx="4"/>
          </p:cNvCxnSpPr>
          <p:nvPr/>
        </p:nvCxnSpPr>
        <p:spPr>
          <a:xfrm flipH="1" flipV="1">
            <a:off x="2162879" y="3675710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978E7127-750C-409E-8620-1DEF2FEABA9D}"/>
              </a:ext>
            </a:extLst>
          </p:cNvPr>
          <p:cNvSpPr/>
          <p:nvPr/>
        </p:nvSpPr>
        <p:spPr>
          <a:xfrm>
            <a:off x="1977344" y="405756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01090402-5125-4835-967F-7DEB5A3DDF80}"/>
              </a:ext>
            </a:extLst>
          </p:cNvPr>
          <p:cNvSpPr/>
          <p:nvPr/>
        </p:nvSpPr>
        <p:spPr>
          <a:xfrm>
            <a:off x="3693155" y="229247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4FFF0EB5-58F8-49EB-8771-F16134A3E802}"/>
              </a:ext>
            </a:extLst>
          </p:cNvPr>
          <p:cNvCxnSpPr>
            <a:cxnSpLocks/>
            <a:stCxn id="98" idx="0"/>
            <a:endCxn id="95" idx="5"/>
          </p:cNvCxnSpPr>
          <p:nvPr/>
        </p:nvCxnSpPr>
        <p:spPr>
          <a:xfrm flipH="1" flipV="1">
            <a:off x="4236104" y="2597383"/>
            <a:ext cx="1694326" cy="26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8B41B718-DBCF-4516-B7FB-21FA5682A1D3}"/>
              </a:ext>
            </a:extLst>
          </p:cNvPr>
          <p:cNvCxnSpPr>
            <a:cxnSpLocks/>
            <a:stCxn id="70" idx="0"/>
            <a:endCxn id="95" idx="3"/>
          </p:cNvCxnSpPr>
          <p:nvPr/>
        </p:nvCxnSpPr>
        <p:spPr>
          <a:xfrm flipV="1">
            <a:off x="2169695" y="2597383"/>
            <a:ext cx="1616615" cy="1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Ellipsi 97">
            <a:extLst>
              <a:ext uri="{FF2B5EF4-FFF2-40B4-BE49-F238E27FC236}">
                <a16:creationId xmlns:a16="http://schemas.microsoft.com/office/drawing/2014/main" id="{E4168CC1-9A50-4501-8FDF-8FE67DFBE27F}"/>
              </a:ext>
            </a:extLst>
          </p:cNvPr>
          <p:cNvSpPr/>
          <p:nvPr/>
        </p:nvSpPr>
        <p:spPr>
          <a:xfrm>
            <a:off x="5365157" y="2858055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727BD656-F3BB-4BBA-B1E6-2EC159DD7E09}"/>
              </a:ext>
            </a:extLst>
          </p:cNvPr>
          <p:cNvSpPr/>
          <p:nvPr/>
        </p:nvSpPr>
        <p:spPr>
          <a:xfrm>
            <a:off x="6293324" y="3305382"/>
            <a:ext cx="158793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13  14  15</a:t>
            </a:r>
          </a:p>
        </p:txBody>
      </p: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EEDCCE2B-FE9B-4ED3-87EC-516D4AE0CC9C}"/>
              </a:ext>
            </a:extLst>
          </p:cNvPr>
          <p:cNvCxnSpPr>
            <a:cxnSpLocks/>
            <a:stCxn id="101" idx="0"/>
            <a:endCxn id="99" idx="6"/>
          </p:cNvCxnSpPr>
          <p:nvPr/>
        </p:nvCxnSpPr>
        <p:spPr>
          <a:xfrm flipH="1" flipV="1">
            <a:off x="7881257" y="3483995"/>
            <a:ext cx="213934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Suorakulmio 100">
            <a:extLst>
              <a:ext uri="{FF2B5EF4-FFF2-40B4-BE49-F238E27FC236}">
                <a16:creationId xmlns:a16="http://schemas.microsoft.com/office/drawing/2014/main" id="{E8AC2CEE-78D6-4FA6-AB15-B5BBC32E1130}"/>
              </a:ext>
            </a:extLst>
          </p:cNvPr>
          <p:cNvSpPr/>
          <p:nvPr/>
        </p:nvSpPr>
        <p:spPr>
          <a:xfrm>
            <a:off x="7902839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AEB4FE5-1479-48FF-B8F0-58DAD157CD54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6218919" y="3483995"/>
            <a:ext cx="74405" cy="5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A85D1D7-26AF-4347-A2A9-EF86F9F7AE4F}"/>
              </a:ext>
            </a:extLst>
          </p:cNvPr>
          <p:cNvSpPr/>
          <p:nvPr/>
        </p:nvSpPr>
        <p:spPr>
          <a:xfrm>
            <a:off x="6026567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99DEBFA5-8073-4449-99FE-36E0B8573DA3}"/>
              </a:ext>
            </a:extLst>
          </p:cNvPr>
          <p:cNvCxnSpPr>
            <a:cxnSpLocks/>
            <a:stCxn id="63" idx="0"/>
            <a:endCxn id="70" idx="2"/>
          </p:cNvCxnSpPr>
          <p:nvPr/>
        </p:nvCxnSpPr>
        <p:spPr>
          <a:xfrm flipV="1">
            <a:off x="861753" y="2961260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E1153E2B-E7F4-4EBF-8018-9D196A63E725}"/>
              </a:ext>
            </a:extLst>
          </p:cNvPr>
          <p:cNvCxnSpPr>
            <a:cxnSpLocks/>
            <a:stCxn id="107" idx="0"/>
            <a:endCxn id="99" idx="4"/>
          </p:cNvCxnSpPr>
          <p:nvPr/>
        </p:nvCxnSpPr>
        <p:spPr>
          <a:xfrm flipV="1">
            <a:off x="6736280" y="3662607"/>
            <a:ext cx="351011" cy="40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Suorakulmio 106">
            <a:extLst>
              <a:ext uri="{FF2B5EF4-FFF2-40B4-BE49-F238E27FC236}">
                <a16:creationId xmlns:a16="http://schemas.microsoft.com/office/drawing/2014/main" id="{8255FEA7-B4F6-4B96-BEF0-C4C8E06862E2}"/>
              </a:ext>
            </a:extLst>
          </p:cNvPr>
          <p:cNvSpPr/>
          <p:nvPr/>
        </p:nvSpPr>
        <p:spPr>
          <a:xfrm>
            <a:off x="6543928" y="4065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D5FE671B-4344-4C49-8750-4DB3345D2F74}"/>
              </a:ext>
            </a:extLst>
          </p:cNvPr>
          <p:cNvCxnSpPr>
            <a:cxnSpLocks/>
            <a:stCxn id="121" idx="0"/>
            <a:endCxn id="99" idx="5"/>
          </p:cNvCxnSpPr>
          <p:nvPr/>
        </p:nvCxnSpPr>
        <p:spPr>
          <a:xfrm flipV="1">
            <a:off x="7496555" y="3610293"/>
            <a:ext cx="152155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Suorakulmio 120">
            <a:extLst>
              <a:ext uri="{FF2B5EF4-FFF2-40B4-BE49-F238E27FC236}">
                <a16:creationId xmlns:a16="http://schemas.microsoft.com/office/drawing/2014/main" id="{86106A47-3787-4A70-B7B4-0BAAC2F7E3FA}"/>
              </a:ext>
            </a:extLst>
          </p:cNvPr>
          <p:cNvSpPr/>
          <p:nvPr/>
        </p:nvSpPr>
        <p:spPr>
          <a:xfrm>
            <a:off x="7304203" y="405411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3EF63289-5B29-4B30-BC4F-6A982B51B13B}"/>
              </a:ext>
            </a:extLst>
          </p:cNvPr>
          <p:cNvSpPr/>
          <p:nvPr/>
        </p:nvSpPr>
        <p:spPr>
          <a:xfrm>
            <a:off x="712506" y="574055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31944BEB-7797-4B2D-868D-08794E676557}"/>
              </a:ext>
            </a:extLst>
          </p:cNvPr>
          <p:cNvCxnSpPr>
            <a:cxnSpLocks/>
            <a:stCxn id="127" idx="0"/>
            <a:endCxn id="123" idx="5"/>
          </p:cNvCxnSpPr>
          <p:nvPr/>
        </p:nvCxnSpPr>
        <p:spPr>
          <a:xfrm flipH="1" flipV="1">
            <a:off x="1623230" y="6045469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DD8CAB32-6FAA-4EEC-B1B7-E8F26DF80098}"/>
              </a:ext>
            </a:extLst>
          </p:cNvPr>
          <p:cNvCxnSpPr>
            <a:cxnSpLocks/>
            <a:stCxn id="126" idx="0"/>
            <a:endCxn id="123" idx="3"/>
          </p:cNvCxnSpPr>
          <p:nvPr/>
        </p:nvCxnSpPr>
        <p:spPr>
          <a:xfrm flipV="1">
            <a:off x="680873" y="6045469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012B3E8C-08BD-4258-B97D-8EE082E46889}"/>
              </a:ext>
            </a:extLst>
          </p:cNvPr>
          <p:cNvSpPr/>
          <p:nvPr/>
        </p:nvSpPr>
        <p:spPr>
          <a:xfrm>
            <a:off x="488521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3261AAD6-2081-400A-88AA-C50085692A73}"/>
              </a:ext>
            </a:extLst>
          </p:cNvPr>
          <p:cNvSpPr/>
          <p:nvPr/>
        </p:nvSpPr>
        <p:spPr>
          <a:xfrm>
            <a:off x="1481133" y="647145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162DD3FA-740B-4551-87A1-E726D5C40BD9}"/>
              </a:ext>
            </a:extLst>
          </p:cNvPr>
          <p:cNvCxnSpPr>
            <a:cxnSpLocks/>
            <a:stCxn id="129" idx="0"/>
            <a:endCxn id="123" idx="4"/>
          </p:cNvCxnSpPr>
          <p:nvPr/>
        </p:nvCxnSpPr>
        <p:spPr>
          <a:xfrm flipV="1">
            <a:off x="1223599" y="6097783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Suorakulmio 128">
            <a:extLst>
              <a:ext uri="{FF2B5EF4-FFF2-40B4-BE49-F238E27FC236}">
                <a16:creationId xmlns:a16="http://schemas.microsoft.com/office/drawing/2014/main" id="{D19099D4-36DD-4008-9609-D2E9CD90F1D7}"/>
              </a:ext>
            </a:extLst>
          </p:cNvPr>
          <p:cNvSpPr/>
          <p:nvPr/>
        </p:nvSpPr>
        <p:spPr>
          <a:xfrm>
            <a:off x="1031247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0" name="Ellipsi 129">
            <a:extLst>
              <a:ext uri="{FF2B5EF4-FFF2-40B4-BE49-F238E27FC236}">
                <a16:creationId xmlns:a16="http://schemas.microsoft.com/office/drawing/2014/main" id="{909A0A40-1F87-4D8E-8B4C-8F4A3B570A78}"/>
              </a:ext>
            </a:extLst>
          </p:cNvPr>
          <p:cNvSpPr/>
          <p:nvPr/>
        </p:nvSpPr>
        <p:spPr>
          <a:xfrm>
            <a:off x="2170116" y="5184720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4B4FC8E5-96CA-42DF-8045-124B0CAEBE35}"/>
              </a:ext>
            </a:extLst>
          </p:cNvPr>
          <p:cNvCxnSpPr>
            <a:cxnSpLocks/>
            <a:stCxn id="159" idx="0"/>
            <a:endCxn id="158" idx="4"/>
          </p:cNvCxnSpPr>
          <p:nvPr/>
        </p:nvCxnSpPr>
        <p:spPr>
          <a:xfrm flipV="1">
            <a:off x="7374925" y="5397601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Ellipsi 136">
            <a:extLst>
              <a:ext uri="{FF2B5EF4-FFF2-40B4-BE49-F238E27FC236}">
                <a16:creationId xmlns:a16="http://schemas.microsoft.com/office/drawing/2014/main" id="{8BB58705-E816-4C2B-B2BC-C92758DAB9A5}"/>
              </a:ext>
            </a:extLst>
          </p:cNvPr>
          <p:cNvSpPr/>
          <p:nvPr/>
        </p:nvSpPr>
        <p:spPr>
          <a:xfrm>
            <a:off x="1986030" y="5720558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4  5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0CC3D719-46E7-4DD1-B380-7FA2977B7A4A}"/>
              </a:ext>
            </a:extLst>
          </p:cNvPr>
          <p:cNvCxnSpPr>
            <a:cxnSpLocks/>
            <a:stCxn id="141" idx="0"/>
            <a:endCxn id="137" idx="5"/>
          </p:cNvCxnSpPr>
          <p:nvPr/>
        </p:nvCxnSpPr>
        <p:spPr>
          <a:xfrm flipH="1" flipV="1">
            <a:off x="2943873" y="6025469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58DE5D4A-57BB-4969-8676-D2D9B340261B}"/>
              </a:ext>
            </a:extLst>
          </p:cNvPr>
          <p:cNvCxnSpPr>
            <a:cxnSpLocks/>
            <a:stCxn id="140" idx="0"/>
            <a:endCxn id="137" idx="3"/>
          </p:cNvCxnSpPr>
          <p:nvPr/>
        </p:nvCxnSpPr>
        <p:spPr>
          <a:xfrm flipV="1">
            <a:off x="2134323" y="6025469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Suorakulmio 139">
            <a:extLst>
              <a:ext uri="{FF2B5EF4-FFF2-40B4-BE49-F238E27FC236}">
                <a16:creationId xmlns:a16="http://schemas.microsoft.com/office/drawing/2014/main" id="{B3D0F381-EE6C-44D0-A1ED-2BB0A9663652}"/>
              </a:ext>
            </a:extLst>
          </p:cNvPr>
          <p:cNvSpPr/>
          <p:nvPr/>
        </p:nvSpPr>
        <p:spPr>
          <a:xfrm>
            <a:off x="1941971" y="64599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Suorakulmio 140">
            <a:extLst>
              <a:ext uri="{FF2B5EF4-FFF2-40B4-BE49-F238E27FC236}">
                <a16:creationId xmlns:a16="http://schemas.microsoft.com/office/drawing/2014/main" id="{04C80EC2-B446-449F-87FD-C8CBB8FEFB7A}"/>
              </a:ext>
            </a:extLst>
          </p:cNvPr>
          <p:cNvSpPr/>
          <p:nvPr/>
        </p:nvSpPr>
        <p:spPr>
          <a:xfrm>
            <a:off x="2846992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E8CF5CC0-B73D-475D-94D6-90476BBA4F21}"/>
              </a:ext>
            </a:extLst>
          </p:cNvPr>
          <p:cNvCxnSpPr>
            <a:cxnSpLocks/>
            <a:stCxn id="137" idx="0"/>
            <a:endCxn id="130" idx="4"/>
          </p:cNvCxnSpPr>
          <p:nvPr/>
        </p:nvCxnSpPr>
        <p:spPr>
          <a:xfrm flipV="1">
            <a:off x="2547122" y="5541945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218F44F0-FEAF-47F1-89D5-2100F3E7B42B}"/>
              </a:ext>
            </a:extLst>
          </p:cNvPr>
          <p:cNvCxnSpPr>
            <a:cxnSpLocks/>
            <a:stCxn id="144" idx="0"/>
            <a:endCxn id="137" idx="4"/>
          </p:cNvCxnSpPr>
          <p:nvPr/>
        </p:nvCxnSpPr>
        <p:spPr>
          <a:xfrm flipH="1" flipV="1">
            <a:off x="2547122" y="6077783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1A0BBE8F-3BAB-4CB5-B959-5FB3B8E022C7}"/>
              </a:ext>
            </a:extLst>
          </p:cNvPr>
          <p:cNvSpPr/>
          <p:nvPr/>
        </p:nvSpPr>
        <p:spPr>
          <a:xfrm>
            <a:off x="2361587" y="64596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5A7CC869-AC87-4D04-A080-E76DED7E6348}"/>
              </a:ext>
            </a:extLst>
          </p:cNvPr>
          <p:cNvSpPr/>
          <p:nvPr/>
        </p:nvSpPr>
        <p:spPr>
          <a:xfrm>
            <a:off x="4713502" y="434499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F97ABAC1-AF85-41C7-8B9F-37C184B7FF27}"/>
              </a:ext>
            </a:extLst>
          </p:cNvPr>
          <p:cNvCxnSpPr>
            <a:cxnSpLocks/>
            <a:stCxn id="158" idx="0"/>
            <a:endCxn id="155" idx="5"/>
          </p:cNvCxnSpPr>
          <p:nvPr/>
        </p:nvCxnSpPr>
        <p:spPr>
          <a:xfrm flipH="1" flipV="1">
            <a:off x="5256451" y="4649901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uora yhdysviiva 156">
            <a:extLst>
              <a:ext uri="{FF2B5EF4-FFF2-40B4-BE49-F238E27FC236}">
                <a16:creationId xmlns:a16="http://schemas.microsoft.com/office/drawing/2014/main" id="{9AB006E9-7EF6-49B0-AE27-8EC508E49F8F}"/>
              </a:ext>
            </a:extLst>
          </p:cNvPr>
          <p:cNvCxnSpPr>
            <a:cxnSpLocks/>
            <a:stCxn id="130" idx="0"/>
            <a:endCxn id="155" idx="3"/>
          </p:cNvCxnSpPr>
          <p:nvPr/>
        </p:nvCxnSpPr>
        <p:spPr>
          <a:xfrm flipV="1">
            <a:off x="2553938" y="4649901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412F20E9-1BCF-4A13-8FB5-7E18C186B60D}"/>
              </a:ext>
            </a:extLst>
          </p:cNvPr>
          <p:cNvSpPr/>
          <p:nvPr/>
        </p:nvSpPr>
        <p:spPr>
          <a:xfrm>
            <a:off x="6809652" y="5040376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59" name="Ellipsi 158">
            <a:extLst>
              <a:ext uri="{FF2B5EF4-FFF2-40B4-BE49-F238E27FC236}">
                <a16:creationId xmlns:a16="http://schemas.microsoft.com/office/drawing/2014/main" id="{5372238A-E463-4193-A8B6-2A30A114B350}"/>
              </a:ext>
            </a:extLst>
          </p:cNvPr>
          <p:cNvSpPr/>
          <p:nvPr/>
        </p:nvSpPr>
        <p:spPr>
          <a:xfrm>
            <a:off x="6677568" y="5707455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C278D03-2D79-4A70-8E3B-2C16E1E35573}"/>
              </a:ext>
            </a:extLst>
          </p:cNvPr>
          <p:cNvCxnSpPr>
            <a:cxnSpLocks/>
            <a:stCxn id="164" idx="0"/>
            <a:endCxn id="159" idx="3"/>
          </p:cNvCxnSpPr>
          <p:nvPr/>
        </p:nvCxnSpPr>
        <p:spPr>
          <a:xfrm flipV="1">
            <a:off x="6603162" y="6012366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FD6D3DC5-CC90-4DB9-8FEA-4238ADFFB7EC}"/>
              </a:ext>
            </a:extLst>
          </p:cNvPr>
          <p:cNvSpPr/>
          <p:nvPr/>
        </p:nvSpPr>
        <p:spPr>
          <a:xfrm>
            <a:off x="6410810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5" name="Suora yhdysviiva 164">
            <a:extLst>
              <a:ext uri="{FF2B5EF4-FFF2-40B4-BE49-F238E27FC236}">
                <a16:creationId xmlns:a16="http://schemas.microsoft.com/office/drawing/2014/main" id="{463D4164-927A-4956-8987-FB701358E044}"/>
              </a:ext>
            </a:extLst>
          </p:cNvPr>
          <p:cNvCxnSpPr>
            <a:cxnSpLocks/>
            <a:stCxn id="123" idx="0"/>
            <a:endCxn id="130" idx="2"/>
          </p:cNvCxnSpPr>
          <p:nvPr/>
        </p:nvCxnSpPr>
        <p:spPr>
          <a:xfrm flipV="1">
            <a:off x="1245996" y="5363333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402A6138-BACA-433C-90AE-E61872A9879D}"/>
              </a:ext>
            </a:extLst>
          </p:cNvPr>
          <p:cNvCxnSpPr>
            <a:cxnSpLocks/>
            <a:stCxn id="167" idx="0"/>
            <a:endCxn id="159" idx="4"/>
          </p:cNvCxnSpPr>
          <p:nvPr/>
        </p:nvCxnSpPr>
        <p:spPr>
          <a:xfrm flipV="1">
            <a:off x="7368041" y="6064680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Suorakulmio 166">
            <a:extLst>
              <a:ext uri="{FF2B5EF4-FFF2-40B4-BE49-F238E27FC236}">
                <a16:creationId xmlns:a16="http://schemas.microsoft.com/office/drawing/2014/main" id="{3A147E06-7582-493D-93ED-FF481587F480}"/>
              </a:ext>
            </a:extLst>
          </p:cNvPr>
          <p:cNvSpPr/>
          <p:nvPr/>
        </p:nvSpPr>
        <p:spPr>
          <a:xfrm>
            <a:off x="7175689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16CE7B9-5DE2-4F29-9826-275263E1D659}"/>
              </a:ext>
            </a:extLst>
          </p:cNvPr>
          <p:cNvCxnSpPr>
            <a:cxnSpLocks/>
            <a:stCxn id="169" idx="0"/>
            <a:endCxn id="159" idx="5"/>
          </p:cNvCxnSpPr>
          <p:nvPr/>
        </p:nvCxnSpPr>
        <p:spPr>
          <a:xfrm flipH="1" flipV="1">
            <a:off x="7868031" y="6012366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Suorakulmio 168">
            <a:extLst>
              <a:ext uri="{FF2B5EF4-FFF2-40B4-BE49-F238E27FC236}">
                <a16:creationId xmlns:a16="http://schemas.microsoft.com/office/drawing/2014/main" id="{E5FF4D71-5365-4304-B377-745225C61354}"/>
              </a:ext>
            </a:extLst>
          </p:cNvPr>
          <p:cNvSpPr/>
          <p:nvPr/>
        </p:nvSpPr>
        <p:spPr>
          <a:xfrm>
            <a:off x="7862182" y="64561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3EEE2631-2041-410E-9F8D-BBD5060F5459}"/>
              </a:ext>
            </a:extLst>
          </p:cNvPr>
          <p:cNvSpPr/>
          <p:nvPr/>
        </p:nvSpPr>
        <p:spPr>
          <a:xfrm>
            <a:off x="8630938" y="5755698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9AF9C1CF-A1C5-441C-A95F-E39B039515B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173887" y="6060609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91BBFA62-9369-4E42-840B-7BBC6740E661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8678707" y="6060609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01C6502-BE57-48BB-B912-22A9337EEC3A}"/>
              </a:ext>
            </a:extLst>
          </p:cNvPr>
          <p:cNvSpPr/>
          <p:nvPr/>
        </p:nvSpPr>
        <p:spPr>
          <a:xfrm>
            <a:off x="848635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FCA6795-2643-42C6-94C8-5FB7323B40C5}"/>
              </a:ext>
            </a:extLst>
          </p:cNvPr>
          <p:cNvSpPr/>
          <p:nvPr/>
        </p:nvSpPr>
        <p:spPr>
          <a:xfrm>
            <a:off x="905570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772315BA-D47D-418A-9F54-262237553CE1}"/>
              </a:ext>
            </a:extLst>
          </p:cNvPr>
          <p:cNvCxnSpPr>
            <a:cxnSpLocks/>
            <a:stCxn id="170" idx="0"/>
            <a:endCxn id="158" idx="6"/>
          </p:cNvCxnSpPr>
          <p:nvPr/>
        </p:nvCxnSpPr>
        <p:spPr>
          <a:xfrm flipH="1" flipV="1">
            <a:off x="7940197" y="5218989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Ellipsi 188">
            <a:extLst>
              <a:ext uri="{FF2B5EF4-FFF2-40B4-BE49-F238E27FC236}">
                <a16:creationId xmlns:a16="http://schemas.microsoft.com/office/drawing/2014/main" id="{55A43DF2-F86E-4B7A-977A-BC4469FB6B99}"/>
              </a:ext>
            </a:extLst>
          </p:cNvPr>
          <p:cNvSpPr/>
          <p:nvPr/>
        </p:nvSpPr>
        <p:spPr>
          <a:xfrm>
            <a:off x="3287353" y="1207074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7116661D-A9ED-4D31-9950-5DBC1D8819E8}"/>
              </a:ext>
            </a:extLst>
          </p:cNvPr>
          <p:cNvCxnSpPr>
            <a:cxnSpLocks/>
            <a:stCxn id="194" idx="0"/>
            <a:endCxn id="189" idx="4"/>
          </p:cNvCxnSpPr>
          <p:nvPr/>
        </p:nvCxnSpPr>
        <p:spPr>
          <a:xfrm flipH="1" flipV="1">
            <a:off x="3655360" y="1564299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63CC2353-4459-4F50-8068-CA295162EA83}"/>
              </a:ext>
            </a:extLst>
          </p:cNvPr>
          <p:cNvCxnSpPr>
            <a:cxnSpLocks/>
            <a:stCxn id="193" idx="0"/>
            <a:endCxn id="189" idx="3"/>
          </p:cNvCxnSpPr>
          <p:nvPr/>
        </p:nvCxnSpPr>
        <p:spPr>
          <a:xfrm flipV="1">
            <a:off x="3190362" y="1511985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904DB976-349A-4E72-97FE-441943B95C73}"/>
              </a:ext>
            </a:extLst>
          </p:cNvPr>
          <p:cNvSpPr/>
          <p:nvPr/>
        </p:nvSpPr>
        <p:spPr>
          <a:xfrm>
            <a:off x="2998010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Suorakulmio 193">
            <a:extLst>
              <a:ext uri="{FF2B5EF4-FFF2-40B4-BE49-F238E27FC236}">
                <a16:creationId xmlns:a16="http://schemas.microsoft.com/office/drawing/2014/main" id="{9D242D1F-40CA-4E3A-9263-573C7CE473AE}"/>
              </a:ext>
            </a:extLst>
          </p:cNvPr>
          <p:cNvSpPr/>
          <p:nvPr/>
        </p:nvSpPr>
        <p:spPr>
          <a:xfrm>
            <a:off x="3567363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B0F18824-6C6E-4699-A6AE-937145BA37F3}"/>
              </a:ext>
            </a:extLst>
          </p:cNvPr>
          <p:cNvSpPr/>
          <p:nvPr/>
        </p:nvSpPr>
        <p:spPr>
          <a:xfrm>
            <a:off x="4513258" y="1221055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E85221FF-AF15-49AA-9258-5F8836B37D43}"/>
              </a:ext>
            </a:extLst>
          </p:cNvPr>
          <p:cNvCxnSpPr>
            <a:cxnSpLocks/>
            <a:stCxn id="199" idx="0"/>
            <a:endCxn id="195" idx="3"/>
          </p:cNvCxnSpPr>
          <p:nvPr/>
        </p:nvCxnSpPr>
        <p:spPr>
          <a:xfrm flipV="1">
            <a:off x="4650851" y="1525966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5AEDBB84-3631-4008-BDB1-CC0720CAA60C}"/>
              </a:ext>
            </a:extLst>
          </p:cNvPr>
          <p:cNvCxnSpPr>
            <a:cxnSpLocks/>
            <a:stCxn id="198" idx="0"/>
            <a:endCxn id="189" idx="5"/>
          </p:cNvCxnSpPr>
          <p:nvPr/>
        </p:nvCxnSpPr>
        <p:spPr>
          <a:xfrm flipH="1" flipV="1">
            <a:off x="3915580" y="1511985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792E99B9-2B45-4714-989A-469BDA84486D}"/>
              </a:ext>
            </a:extLst>
          </p:cNvPr>
          <p:cNvSpPr/>
          <p:nvPr/>
        </p:nvSpPr>
        <p:spPr>
          <a:xfrm>
            <a:off x="4033081" y="19190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9" name="Suorakulmio 198">
            <a:extLst>
              <a:ext uri="{FF2B5EF4-FFF2-40B4-BE49-F238E27FC236}">
                <a16:creationId xmlns:a16="http://schemas.microsoft.com/office/drawing/2014/main" id="{E4CC717E-7E01-41B3-9AEC-A7B9000B5631}"/>
              </a:ext>
            </a:extLst>
          </p:cNvPr>
          <p:cNvSpPr/>
          <p:nvPr/>
        </p:nvSpPr>
        <p:spPr>
          <a:xfrm>
            <a:off x="4458499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yhdysviiva 199">
            <a:extLst>
              <a:ext uri="{FF2B5EF4-FFF2-40B4-BE49-F238E27FC236}">
                <a16:creationId xmlns:a16="http://schemas.microsoft.com/office/drawing/2014/main" id="{1F71DA05-E09A-4925-9FFD-043D686AC741}"/>
              </a:ext>
            </a:extLst>
          </p:cNvPr>
          <p:cNvCxnSpPr>
            <a:cxnSpLocks/>
            <a:stCxn id="189" idx="0"/>
            <a:endCxn id="11" idx="6"/>
          </p:cNvCxnSpPr>
          <p:nvPr/>
        </p:nvCxnSpPr>
        <p:spPr>
          <a:xfrm flipH="1" flipV="1">
            <a:off x="2649655" y="819130"/>
            <a:ext cx="1005705" cy="387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CFE80B80-2BF7-401E-BB61-01BFC869487D}"/>
              </a:ext>
            </a:extLst>
          </p:cNvPr>
          <p:cNvCxnSpPr>
            <a:cxnSpLocks/>
            <a:stCxn id="202" idx="0"/>
            <a:endCxn id="195" idx="4"/>
          </p:cNvCxnSpPr>
          <p:nvPr/>
        </p:nvCxnSpPr>
        <p:spPr>
          <a:xfrm flipH="1" flipV="1">
            <a:off x="5045857" y="1578280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80105FC1-531C-4B3D-8CA6-508D1304EE79}"/>
              </a:ext>
            </a:extLst>
          </p:cNvPr>
          <p:cNvSpPr/>
          <p:nvPr/>
        </p:nvSpPr>
        <p:spPr>
          <a:xfrm>
            <a:off x="4873682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06A07FAE-A78C-4891-8CDC-23F4B29E1F3D}"/>
              </a:ext>
            </a:extLst>
          </p:cNvPr>
          <p:cNvCxnSpPr>
            <a:cxnSpLocks/>
            <a:stCxn id="204" idx="0"/>
            <a:endCxn id="195" idx="5"/>
          </p:cNvCxnSpPr>
          <p:nvPr/>
        </p:nvCxnSpPr>
        <p:spPr>
          <a:xfrm flipH="1" flipV="1">
            <a:off x="5422461" y="1525966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Suorakulmio 203">
            <a:extLst>
              <a:ext uri="{FF2B5EF4-FFF2-40B4-BE49-F238E27FC236}">
                <a16:creationId xmlns:a16="http://schemas.microsoft.com/office/drawing/2014/main" id="{8921565A-510E-459F-8E41-71549BE09C33}"/>
              </a:ext>
            </a:extLst>
          </p:cNvPr>
          <p:cNvSpPr/>
          <p:nvPr/>
        </p:nvSpPr>
        <p:spPr>
          <a:xfrm>
            <a:off x="5374848" y="190756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5" name="Suora yhdysviiva 204">
            <a:extLst>
              <a:ext uri="{FF2B5EF4-FFF2-40B4-BE49-F238E27FC236}">
                <a16:creationId xmlns:a16="http://schemas.microsoft.com/office/drawing/2014/main" id="{756EBB0E-6C3D-4EFB-A12D-63BCB58E3EF4}"/>
              </a:ext>
            </a:extLst>
          </p:cNvPr>
          <p:cNvCxnSpPr>
            <a:cxnSpLocks/>
            <a:stCxn id="195" idx="0"/>
            <a:endCxn id="39" idx="3"/>
          </p:cNvCxnSpPr>
          <p:nvPr/>
        </p:nvCxnSpPr>
        <p:spPr>
          <a:xfrm flipV="1">
            <a:off x="5045857" y="1020836"/>
            <a:ext cx="581002" cy="20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Ellipsi 205">
            <a:extLst>
              <a:ext uri="{FF2B5EF4-FFF2-40B4-BE49-F238E27FC236}">
                <a16:creationId xmlns:a16="http://schemas.microsoft.com/office/drawing/2014/main" id="{27418509-F819-47AB-92C3-17508B7E490F}"/>
              </a:ext>
            </a:extLst>
          </p:cNvPr>
          <p:cNvSpPr/>
          <p:nvPr/>
        </p:nvSpPr>
        <p:spPr>
          <a:xfrm>
            <a:off x="3178634" y="3326891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68F681FF-6B3A-4F3E-B3F6-3C7A9A5105E1}"/>
              </a:ext>
            </a:extLst>
          </p:cNvPr>
          <p:cNvCxnSpPr>
            <a:cxnSpLocks/>
            <a:stCxn id="210" idx="0"/>
            <a:endCxn id="206" idx="4"/>
          </p:cNvCxnSpPr>
          <p:nvPr/>
        </p:nvCxnSpPr>
        <p:spPr>
          <a:xfrm flipH="1" flipV="1">
            <a:off x="3546641" y="3684116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6BC819F8-F26B-4EB4-A006-E8602096486D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3081643" y="3631802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626BC971-26ED-4F39-B3A3-43F02AFEB63F}"/>
              </a:ext>
            </a:extLst>
          </p:cNvPr>
          <p:cNvSpPr/>
          <p:nvPr/>
        </p:nvSpPr>
        <p:spPr>
          <a:xfrm>
            <a:off x="2889291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AEDF9FFF-9C56-4F35-9FCB-B5142750E2B7}"/>
              </a:ext>
            </a:extLst>
          </p:cNvPr>
          <p:cNvSpPr/>
          <p:nvPr/>
        </p:nvSpPr>
        <p:spPr>
          <a:xfrm>
            <a:off x="3458644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1" name="Ellipsi 210">
            <a:extLst>
              <a:ext uri="{FF2B5EF4-FFF2-40B4-BE49-F238E27FC236}">
                <a16:creationId xmlns:a16="http://schemas.microsoft.com/office/drawing/2014/main" id="{6F63D83D-C904-4DC2-B69E-A1CE34E5D43A}"/>
              </a:ext>
            </a:extLst>
          </p:cNvPr>
          <p:cNvSpPr/>
          <p:nvPr/>
        </p:nvSpPr>
        <p:spPr>
          <a:xfrm>
            <a:off x="4404539" y="3340872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12" name="Suora yhdysviiva 211">
            <a:extLst>
              <a:ext uri="{FF2B5EF4-FFF2-40B4-BE49-F238E27FC236}">
                <a16:creationId xmlns:a16="http://schemas.microsoft.com/office/drawing/2014/main" id="{C6543663-0699-4386-A49A-947460939D18}"/>
              </a:ext>
            </a:extLst>
          </p:cNvPr>
          <p:cNvCxnSpPr>
            <a:cxnSpLocks/>
            <a:stCxn id="215" idx="0"/>
            <a:endCxn id="211" idx="3"/>
          </p:cNvCxnSpPr>
          <p:nvPr/>
        </p:nvCxnSpPr>
        <p:spPr>
          <a:xfrm flipV="1">
            <a:off x="4542132" y="3645783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D199075E-57EF-45A5-8B04-B250CCA8231C}"/>
              </a:ext>
            </a:extLst>
          </p:cNvPr>
          <p:cNvCxnSpPr>
            <a:cxnSpLocks/>
            <a:stCxn id="214" idx="0"/>
            <a:endCxn id="206" idx="5"/>
          </p:cNvCxnSpPr>
          <p:nvPr/>
        </p:nvCxnSpPr>
        <p:spPr>
          <a:xfrm flipH="1" flipV="1">
            <a:off x="3806861" y="3631802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Suorakulmio 213">
            <a:extLst>
              <a:ext uri="{FF2B5EF4-FFF2-40B4-BE49-F238E27FC236}">
                <a16:creationId xmlns:a16="http://schemas.microsoft.com/office/drawing/2014/main" id="{0432D4D7-D372-4CC6-A368-9A444972AF08}"/>
              </a:ext>
            </a:extLst>
          </p:cNvPr>
          <p:cNvSpPr/>
          <p:nvPr/>
        </p:nvSpPr>
        <p:spPr>
          <a:xfrm>
            <a:off x="3924362" y="403889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5" name="Suorakulmio 214">
            <a:extLst>
              <a:ext uri="{FF2B5EF4-FFF2-40B4-BE49-F238E27FC236}">
                <a16:creationId xmlns:a16="http://schemas.microsoft.com/office/drawing/2014/main" id="{60081AA4-6ED2-462D-90FC-5B55130513A8}"/>
              </a:ext>
            </a:extLst>
          </p:cNvPr>
          <p:cNvSpPr/>
          <p:nvPr/>
        </p:nvSpPr>
        <p:spPr>
          <a:xfrm>
            <a:off x="4349780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6" name="Suora yhdysviiva 215">
            <a:extLst>
              <a:ext uri="{FF2B5EF4-FFF2-40B4-BE49-F238E27FC236}">
                <a16:creationId xmlns:a16="http://schemas.microsoft.com/office/drawing/2014/main" id="{A35BA632-DFF2-4770-BD55-67D77FB4065C}"/>
              </a:ext>
            </a:extLst>
          </p:cNvPr>
          <p:cNvCxnSpPr>
            <a:cxnSpLocks/>
            <a:stCxn id="206" idx="0"/>
            <a:endCxn id="70" idx="6"/>
          </p:cNvCxnSpPr>
          <p:nvPr/>
        </p:nvCxnSpPr>
        <p:spPr>
          <a:xfrm flipH="1" flipV="1">
            <a:off x="2553517" y="2961260"/>
            <a:ext cx="993124" cy="36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yhdysviiva 216">
            <a:extLst>
              <a:ext uri="{FF2B5EF4-FFF2-40B4-BE49-F238E27FC236}">
                <a16:creationId xmlns:a16="http://schemas.microsoft.com/office/drawing/2014/main" id="{AA4EE8B9-9634-4C4A-9F7F-D7B5A7110CB9}"/>
              </a:ext>
            </a:extLst>
          </p:cNvPr>
          <p:cNvCxnSpPr>
            <a:cxnSpLocks/>
            <a:stCxn id="218" idx="0"/>
            <a:endCxn id="211" idx="4"/>
          </p:cNvCxnSpPr>
          <p:nvPr/>
        </p:nvCxnSpPr>
        <p:spPr>
          <a:xfrm flipH="1" flipV="1">
            <a:off x="4937138" y="3698097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Suorakulmio 217">
            <a:extLst>
              <a:ext uri="{FF2B5EF4-FFF2-40B4-BE49-F238E27FC236}">
                <a16:creationId xmlns:a16="http://schemas.microsoft.com/office/drawing/2014/main" id="{D9BD5FB6-3157-4374-A279-351CCE56EC68}"/>
              </a:ext>
            </a:extLst>
          </p:cNvPr>
          <p:cNvSpPr/>
          <p:nvPr/>
        </p:nvSpPr>
        <p:spPr>
          <a:xfrm>
            <a:off x="4764963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9" name="Suora yhdysviiva 218">
            <a:extLst>
              <a:ext uri="{FF2B5EF4-FFF2-40B4-BE49-F238E27FC236}">
                <a16:creationId xmlns:a16="http://schemas.microsoft.com/office/drawing/2014/main" id="{B627F831-D33A-47BA-89E4-266C67429A90}"/>
              </a:ext>
            </a:extLst>
          </p:cNvPr>
          <p:cNvCxnSpPr>
            <a:cxnSpLocks/>
            <a:stCxn id="220" idx="0"/>
            <a:endCxn id="211" idx="5"/>
          </p:cNvCxnSpPr>
          <p:nvPr/>
        </p:nvCxnSpPr>
        <p:spPr>
          <a:xfrm flipH="1" flipV="1">
            <a:off x="5313742" y="3645783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Suorakulmio 219">
            <a:extLst>
              <a:ext uri="{FF2B5EF4-FFF2-40B4-BE49-F238E27FC236}">
                <a16:creationId xmlns:a16="http://schemas.microsoft.com/office/drawing/2014/main" id="{AC38D129-D038-4667-8FB6-765028A00F5F}"/>
              </a:ext>
            </a:extLst>
          </p:cNvPr>
          <p:cNvSpPr/>
          <p:nvPr/>
        </p:nvSpPr>
        <p:spPr>
          <a:xfrm>
            <a:off x="5266129" y="40273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1" name="Suora yhdysviiva 220">
            <a:extLst>
              <a:ext uri="{FF2B5EF4-FFF2-40B4-BE49-F238E27FC236}">
                <a16:creationId xmlns:a16="http://schemas.microsoft.com/office/drawing/2014/main" id="{055281E6-898C-46CE-B3A9-8D9A5E648021}"/>
              </a:ext>
            </a:extLst>
          </p:cNvPr>
          <p:cNvCxnSpPr>
            <a:cxnSpLocks/>
            <a:stCxn id="211" idx="0"/>
            <a:endCxn id="98" idx="3"/>
          </p:cNvCxnSpPr>
          <p:nvPr/>
        </p:nvCxnSpPr>
        <p:spPr>
          <a:xfrm flipV="1">
            <a:off x="4937138" y="3162966"/>
            <a:ext cx="593583" cy="17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Ellipsi 221">
            <a:extLst>
              <a:ext uri="{FF2B5EF4-FFF2-40B4-BE49-F238E27FC236}">
                <a16:creationId xmlns:a16="http://schemas.microsoft.com/office/drawing/2014/main" id="{DD7F97C4-DBFD-43F5-9B5B-9B4B23140145}"/>
              </a:ext>
            </a:extLst>
          </p:cNvPr>
          <p:cNvSpPr/>
          <p:nvPr/>
        </p:nvSpPr>
        <p:spPr>
          <a:xfrm>
            <a:off x="3616358" y="5767207"/>
            <a:ext cx="7360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8EB42FED-999B-4A3F-A178-27EA95B3CEA6}"/>
              </a:ext>
            </a:extLst>
          </p:cNvPr>
          <p:cNvCxnSpPr>
            <a:cxnSpLocks/>
            <a:stCxn id="226" idx="0"/>
            <a:endCxn id="222" idx="4"/>
          </p:cNvCxnSpPr>
          <p:nvPr/>
        </p:nvCxnSpPr>
        <p:spPr>
          <a:xfrm flipH="1" flipV="1">
            <a:off x="3984365" y="6124432"/>
            <a:ext cx="104355" cy="343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uora yhdysviiva 223">
            <a:extLst>
              <a:ext uri="{FF2B5EF4-FFF2-40B4-BE49-F238E27FC236}">
                <a16:creationId xmlns:a16="http://schemas.microsoft.com/office/drawing/2014/main" id="{484DF8E6-88EA-4EBF-9670-39B87F91DD0B}"/>
              </a:ext>
            </a:extLst>
          </p:cNvPr>
          <p:cNvCxnSpPr>
            <a:cxnSpLocks/>
            <a:stCxn id="225" idx="0"/>
            <a:endCxn id="222" idx="3"/>
          </p:cNvCxnSpPr>
          <p:nvPr/>
        </p:nvCxnSpPr>
        <p:spPr>
          <a:xfrm flipV="1">
            <a:off x="3519367" y="6072118"/>
            <a:ext cx="204778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Suorakulmio 224">
            <a:extLst>
              <a:ext uri="{FF2B5EF4-FFF2-40B4-BE49-F238E27FC236}">
                <a16:creationId xmlns:a16="http://schemas.microsoft.com/office/drawing/2014/main" id="{B3AA0C35-849C-487C-91E2-1CB6113F67A0}"/>
              </a:ext>
            </a:extLst>
          </p:cNvPr>
          <p:cNvSpPr/>
          <p:nvPr/>
        </p:nvSpPr>
        <p:spPr>
          <a:xfrm>
            <a:off x="3327015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6" name="Suorakulmio 225">
            <a:extLst>
              <a:ext uri="{FF2B5EF4-FFF2-40B4-BE49-F238E27FC236}">
                <a16:creationId xmlns:a16="http://schemas.microsoft.com/office/drawing/2014/main" id="{6588FB07-FA9C-4EF3-B26A-E8F11E14316D}"/>
              </a:ext>
            </a:extLst>
          </p:cNvPr>
          <p:cNvSpPr/>
          <p:nvPr/>
        </p:nvSpPr>
        <p:spPr>
          <a:xfrm>
            <a:off x="3896368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Ellipsi 226">
            <a:extLst>
              <a:ext uri="{FF2B5EF4-FFF2-40B4-BE49-F238E27FC236}">
                <a16:creationId xmlns:a16="http://schemas.microsoft.com/office/drawing/2014/main" id="{EFFFE5FA-1704-4A72-AF4A-5A4C54C0E0A1}"/>
              </a:ext>
            </a:extLst>
          </p:cNvPr>
          <p:cNvSpPr/>
          <p:nvPr/>
        </p:nvSpPr>
        <p:spPr>
          <a:xfrm>
            <a:off x="4842263" y="5781188"/>
            <a:ext cx="10651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28" name="Suora yhdysviiva 227">
            <a:extLst>
              <a:ext uri="{FF2B5EF4-FFF2-40B4-BE49-F238E27FC236}">
                <a16:creationId xmlns:a16="http://schemas.microsoft.com/office/drawing/2014/main" id="{AEFEAFD5-4883-4912-8287-AD6C518A9299}"/>
              </a:ext>
            </a:extLst>
          </p:cNvPr>
          <p:cNvCxnSpPr>
            <a:cxnSpLocks/>
            <a:stCxn id="231" idx="0"/>
            <a:endCxn id="227" idx="3"/>
          </p:cNvCxnSpPr>
          <p:nvPr/>
        </p:nvCxnSpPr>
        <p:spPr>
          <a:xfrm flipV="1">
            <a:off x="4979856" y="6086099"/>
            <a:ext cx="18401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uora yhdysviiva 228">
            <a:extLst>
              <a:ext uri="{FF2B5EF4-FFF2-40B4-BE49-F238E27FC236}">
                <a16:creationId xmlns:a16="http://schemas.microsoft.com/office/drawing/2014/main" id="{A3FB0E8C-972F-4131-8D8B-D4E924EADAEB}"/>
              </a:ext>
            </a:extLst>
          </p:cNvPr>
          <p:cNvCxnSpPr>
            <a:cxnSpLocks/>
            <a:stCxn id="230" idx="0"/>
            <a:endCxn id="222" idx="5"/>
          </p:cNvCxnSpPr>
          <p:nvPr/>
        </p:nvCxnSpPr>
        <p:spPr>
          <a:xfrm flipH="1" flipV="1">
            <a:off x="4244585" y="6072118"/>
            <a:ext cx="30985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Suorakulmio 229">
            <a:extLst>
              <a:ext uri="{FF2B5EF4-FFF2-40B4-BE49-F238E27FC236}">
                <a16:creationId xmlns:a16="http://schemas.microsoft.com/office/drawing/2014/main" id="{21C06E56-92F7-4DD6-A4FC-829421993EC8}"/>
              </a:ext>
            </a:extLst>
          </p:cNvPr>
          <p:cNvSpPr/>
          <p:nvPr/>
        </p:nvSpPr>
        <p:spPr>
          <a:xfrm>
            <a:off x="4362086" y="64792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1" name="Suorakulmio 230">
            <a:extLst>
              <a:ext uri="{FF2B5EF4-FFF2-40B4-BE49-F238E27FC236}">
                <a16:creationId xmlns:a16="http://schemas.microsoft.com/office/drawing/2014/main" id="{FC718151-565D-4F38-9096-65B7D8669372}"/>
              </a:ext>
            </a:extLst>
          </p:cNvPr>
          <p:cNvSpPr/>
          <p:nvPr/>
        </p:nvSpPr>
        <p:spPr>
          <a:xfrm>
            <a:off x="4787504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2" name="Suora yhdysviiva 231">
            <a:extLst>
              <a:ext uri="{FF2B5EF4-FFF2-40B4-BE49-F238E27FC236}">
                <a16:creationId xmlns:a16="http://schemas.microsoft.com/office/drawing/2014/main" id="{34A4DFF3-1095-43DE-9E51-BB4E5C17A771}"/>
              </a:ext>
            </a:extLst>
          </p:cNvPr>
          <p:cNvCxnSpPr>
            <a:cxnSpLocks/>
            <a:stCxn id="222" idx="0"/>
            <a:endCxn id="130" idx="6"/>
          </p:cNvCxnSpPr>
          <p:nvPr/>
        </p:nvCxnSpPr>
        <p:spPr>
          <a:xfrm flipH="1" flipV="1">
            <a:off x="2937760" y="5363333"/>
            <a:ext cx="1046605" cy="403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uora yhdysviiva 232">
            <a:extLst>
              <a:ext uri="{FF2B5EF4-FFF2-40B4-BE49-F238E27FC236}">
                <a16:creationId xmlns:a16="http://schemas.microsoft.com/office/drawing/2014/main" id="{D6BAD383-AA30-4D9C-8312-F285AEE5DB2F}"/>
              </a:ext>
            </a:extLst>
          </p:cNvPr>
          <p:cNvCxnSpPr>
            <a:cxnSpLocks/>
            <a:stCxn id="234" idx="0"/>
            <a:endCxn id="227" idx="4"/>
          </p:cNvCxnSpPr>
          <p:nvPr/>
        </p:nvCxnSpPr>
        <p:spPr>
          <a:xfrm flipH="1" flipV="1">
            <a:off x="5374862" y="6138413"/>
            <a:ext cx="20177" cy="329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Suorakulmio 233">
            <a:extLst>
              <a:ext uri="{FF2B5EF4-FFF2-40B4-BE49-F238E27FC236}">
                <a16:creationId xmlns:a16="http://schemas.microsoft.com/office/drawing/2014/main" id="{46BD0D78-F231-45B4-8949-0D48215BDC06}"/>
              </a:ext>
            </a:extLst>
          </p:cNvPr>
          <p:cNvSpPr/>
          <p:nvPr/>
        </p:nvSpPr>
        <p:spPr>
          <a:xfrm>
            <a:off x="5202687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5" name="Suora yhdysviiva 234">
            <a:extLst>
              <a:ext uri="{FF2B5EF4-FFF2-40B4-BE49-F238E27FC236}">
                <a16:creationId xmlns:a16="http://schemas.microsoft.com/office/drawing/2014/main" id="{3D874387-26D3-450E-8017-383BD5C52BB2}"/>
              </a:ext>
            </a:extLst>
          </p:cNvPr>
          <p:cNvCxnSpPr>
            <a:cxnSpLocks/>
            <a:stCxn id="236" idx="0"/>
            <a:endCxn id="227" idx="5"/>
          </p:cNvCxnSpPr>
          <p:nvPr/>
        </p:nvCxnSpPr>
        <p:spPr>
          <a:xfrm flipH="1" flipV="1">
            <a:off x="5751466" y="6086099"/>
            <a:ext cx="144739" cy="38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Suorakulmio 235">
            <a:extLst>
              <a:ext uri="{FF2B5EF4-FFF2-40B4-BE49-F238E27FC236}">
                <a16:creationId xmlns:a16="http://schemas.microsoft.com/office/drawing/2014/main" id="{05702C64-B372-43BD-865F-E506B83714F2}"/>
              </a:ext>
            </a:extLst>
          </p:cNvPr>
          <p:cNvSpPr/>
          <p:nvPr/>
        </p:nvSpPr>
        <p:spPr>
          <a:xfrm>
            <a:off x="5703853" y="64676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7" name="Suora yhdysviiva 236">
            <a:extLst>
              <a:ext uri="{FF2B5EF4-FFF2-40B4-BE49-F238E27FC236}">
                <a16:creationId xmlns:a16="http://schemas.microsoft.com/office/drawing/2014/main" id="{E210E569-8E4E-4B1A-91B3-D417CD045451}"/>
              </a:ext>
            </a:extLst>
          </p:cNvPr>
          <p:cNvCxnSpPr>
            <a:cxnSpLocks/>
            <a:stCxn id="227" idx="0"/>
            <a:endCxn id="158" idx="2"/>
          </p:cNvCxnSpPr>
          <p:nvPr/>
        </p:nvCxnSpPr>
        <p:spPr>
          <a:xfrm flipV="1">
            <a:off x="5374862" y="5218989"/>
            <a:ext cx="1434790" cy="562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E2226DA2-5313-463B-B523-7228821D35E2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F034C80D-7CD6-404A-A27B-72018A7BA58C}"/>
              </a:ext>
            </a:extLst>
          </p:cNvPr>
          <p:cNvSpPr/>
          <p:nvPr/>
        </p:nvSpPr>
        <p:spPr>
          <a:xfrm>
            <a:off x="335135" y="1581682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587843FD-5DF3-43CE-B2A2-FA205C02DB2A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1245859" y="1886593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A90094C5-C95B-4374-B4FC-8821656FFB8F}"/>
              </a:ext>
            </a:extLst>
          </p:cNvPr>
          <p:cNvCxnSpPr>
            <a:cxnSpLocks/>
            <a:stCxn id="6" idx="0"/>
            <a:endCxn id="3" idx="3"/>
          </p:cNvCxnSpPr>
          <p:nvPr/>
        </p:nvCxnSpPr>
        <p:spPr>
          <a:xfrm flipV="1">
            <a:off x="303502" y="1886593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uorakulmio 5">
            <a:extLst>
              <a:ext uri="{FF2B5EF4-FFF2-40B4-BE49-F238E27FC236}">
                <a16:creationId xmlns:a16="http://schemas.microsoft.com/office/drawing/2014/main" id="{9024DE14-F05B-4D1E-8045-6B45C6692D58}"/>
              </a:ext>
            </a:extLst>
          </p:cNvPr>
          <p:cNvSpPr/>
          <p:nvPr/>
        </p:nvSpPr>
        <p:spPr>
          <a:xfrm>
            <a:off x="111150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26EB2816-C172-4D60-8EC8-8C804B1D6406}"/>
              </a:ext>
            </a:extLst>
          </p:cNvPr>
          <p:cNvSpPr/>
          <p:nvPr/>
        </p:nvSpPr>
        <p:spPr>
          <a:xfrm>
            <a:off x="1103762" y="23125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0F94BC7-93DC-421E-9D1E-FFB0566980CF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846228" y="1938907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orakulmio 8">
            <a:extLst>
              <a:ext uri="{FF2B5EF4-FFF2-40B4-BE49-F238E27FC236}">
                <a16:creationId xmlns:a16="http://schemas.microsoft.com/office/drawing/2014/main" id="{A3B46096-1327-4ECD-A73B-3572141447FF}"/>
              </a:ext>
            </a:extLst>
          </p:cNvPr>
          <p:cNvSpPr/>
          <p:nvPr/>
        </p:nvSpPr>
        <p:spPr>
          <a:xfrm>
            <a:off x="653876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52DED942-A3B5-48F2-9AE0-17B303A3708A}"/>
              </a:ext>
            </a:extLst>
          </p:cNvPr>
          <p:cNvSpPr/>
          <p:nvPr/>
        </p:nvSpPr>
        <p:spPr>
          <a:xfrm>
            <a:off x="1792745" y="1025844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944BFE24-8808-4F69-84E0-ECC3A07EB625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6997554" y="1238725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E4371A41-1703-4DCB-B0DE-CC55CB819062}"/>
              </a:ext>
            </a:extLst>
          </p:cNvPr>
          <p:cNvSpPr/>
          <p:nvPr/>
        </p:nvSpPr>
        <p:spPr>
          <a:xfrm>
            <a:off x="3179430" y="1596822"/>
            <a:ext cx="78607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7  8</a:t>
            </a:r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CE6449EC-7430-4BE1-80A8-F223499C0DAB}"/>
              </a:ext>
            </a:extLst>
          </p:cNvPr>
          <p:cNvCxnSpPr>
            <a:cxnSpLocks/>
            <a:stCxn id="16" idx="0"/>
            <a:endCxn id="12" idx="5"/>
          </p:cNvCxnSpPr>
          <p:nvPr/>
        </p:nvCxnSpPr>
        <p:spPr>
          <a:xfrm flipH="1" flipV="1">
            <a:off x="3850387" y="1901733"/>
            <a:ext cx="3962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22F9DF3F-928F-4431-A1AD-54BC6E25861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flipV="1">
            <a:off x="3069518" y="1901733"/>
            <a:ext cx="225030" cy="40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07410F4-394A-45CF-84FB-326B97E00610}"/>
              </a:ext>
            </a:extLst>
          </p:cNvPr>
          <p:cNvSpPr/>
          <p:nvPr/>
        </p:nvSpPr>
        <p:spPr>
          <a:xfrm>
            <a:off x="2877166" y="23105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32E4A5D1-28D1-4573-99D4-C363C7617B07}"/>
              </a:ext>
            </a:extLst>
          </p:cNvPr>
          <p:cNvSpPr/>
          <p:nvPr/>
        </p:nvSpPr>
        <p:spPr>
          <a:xfrm>
            <a:off x="3697662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6D9D1BA3-D492-4F5A-AD15-B28329DD02FB}"/>
              </a:ext>
            </a:extLst>
          </p:cNvPr>
          <p:cNvSpPr/>
          <p:nvPr/>
        </p:nvSpPr>
        <p:spPr>
          <a:xfrm>
            <a:off x="1608659" y="1561682"/>
            <a:ext cx="112218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EC3431E9-95DE-4D04-ACB2-34DB2434D5B4}"/>
              </a:ext>
            </a:extLst>
          </p:cNvPr>
          <p:cNvCxnSpPr>
            <a:cxnSpLocks/>
            <a:stCxn id="21" idx="0"/>
            <a:endCxn id="17" idx="5"/>
          </p:cNvCxnSpPr>
          <p:nvPr/>
        </p:nvCxnSpPr>
        <p:spPr>
          <a:xfrm flipH="1" flipV="1">
            <a:off x="2566502" y="1866593"/>
            <a:ext cx="95471" cy="43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48E7FB02-CF51-4C37-9103-EB0D2341987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1756952" y="1866593"/>
            <a:ext cx="16047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uorakulmio 19">
            <a:extLst>
              <a:ext uri="{FF2B5EF4-FFF2-40B4-BE49-F238E27FC236}">
                <a16:creationId xmlns:a16="http://schemas.microsoft.com/office/drawing/2014/main" id="{4830E6B4-CD0D-4022-B8C8-1A05B650CC88}"/>
              </a:ext>
            </a:extLst>
          </p:cNvPr>
          <p:cNvSpPr/>
          <p:nvPr/>
        </p:nvSpPr>
        <p:spPr>
          <a:xfrm>
            <a:off x="1564600" y="23010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C83E9594-CE78-470D-8E99-4933DBB4AFCC}"/>
              </a:ext>
            </a:extLst>
          </p:cNvPr>
          <p:cNvSpPr/>
          <p:nvPr/>
        </p:nvSpPr>
        <p:spPr>
          <a:xfrm>
            <a:off x="2469621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89A542ED-140A-4129-8142-837C91698AC6}"/>
              </a:ext>
            </a:extLst>
          </p:cNvPr>
          <p:cNvCxnSpPr>
            <a:cxnSpLocks/>
            <a:stCxn id="17" idx="0"/>
            <a:endCxn id="10" idx="4"/>
          </p:cNvCxnSpPr>
          <p:nvPr/>
        </p:nvCxnSpPr>
        <p:spPr>
          <a:xfrm flipV="1">
            <a:off x="2169751" y="1383069"/>
            <a:ext cx="6816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C2DB95EE-D718-4FA5-A6AE-E0FFDB18B68D}"/>
              </a:ext>
            </a:extLst>
          </p:cNvPr>
          <p:cNvCxnSpPr>
            <a:cxnSpLocks/>
            <a:stCxn id="24" idx="0"/>
            <a:endCxn id="17" idx="4"/>
          </p:cNvCxnSpPr>
          <p:nvPr/>
        </p:nvCxnSpPr>
        <p:spPr>
          <a:xfrm flipH="1" flipV="1">
            <a:off x="2169751" y="1918907"/>
            <a:ext cx="6817" cy="381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uorakulmio 23">
            <a:extLst>
              <a:ext uri="{FF2B5EF4-FFF2-40B4-BE49-F238E27FC236}">
                <a16:creationId xmlns:a16="http://schemas.microsoft.com/office/drawing/2014/main" id="{5005B2A8-2EA0-44C0-8B13-91F36946A361}"/>
              </a:ext>
            </a:extLst>
          </p:cNvPr>
          <p:cNvSpPr/>
          <p:nvPr/>
        </p:nvSpPr>
        <p:spPr>
          <a:xfrm>
            <a:off x="1984216" y="230076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4FB9187D-4FE8-4A2A-8593-472640CF2B8A}"/>
              </a:ext>
            </a:extLst>
          </p:cNvPr>
          <p:cNvSpPr/>
          <p:nvPr/>
        </p:nvSpPr>
        <p:spPr>
          <a:xfrm>
            <a:off x="4320728" y="1596822"/>
            <a:ext cx="11116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1B814A7A-6C12-493B-BC53-316C34354E86}"/>
              </a:ext>
            </a:extLst>
          </p:cNvPr>
          <p:cNvCxnSpPr>
            <a:cxnSpLocks/>
            <a:stCxn id="29" idx="0"/>
            <a:endCxn id="25" idx="4"/>
          </p:cNvCxnSpPr>
          <p:nvPr/>
        </p:nvCxnSpPr>
        <p:spPr>
          <a:xfrm flipH="1" flipV="1">
            <a:off x="4876568" y="1954047"/>
            <a:ext cx="8822" cy="37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B675516E-227A-44E4-8247-D9C4D460B22B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382427" y="1901733"/>
            <a:ext cx="10110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55506B0-9543-42CB-A866-4B11CCA7582B}"/>
              </a:ext>
            </a:extLst>
          </p:cNvPr>
          <p:cNvSpPr/>
          <p:nvPr/>
        </p:nvSpPr>
        <p:spPr>
          <a:xfrm>
            <a:off x="4190075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7607F6CC-047D-4045-8074-650B42A0BB96}"/>
              </a:ext>
            </a:extLst>
          </p:cNvPr>
          <p:cNvSpPr/>
          <p:nvPr/>
        </p:nvSpPr>
        <p:spPr>
          <a:xfrm>
            <a:off x="4693038" y="232558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7EB4AC7D-297F-41E5-BACC-60E164FDEE47}"/>
              </a:ext>
            </a:extLst>
          </p:cNvPr>
          <p:cNvCxnSpPr>
            <a:cxnSpLocks/>
            <a:stCxn id="12" idx="0"/>
            <a:endCxn id="10" idx="6"/>
          </p:cNvCxnSpPr>
          <p:nvPr/>
        </p:nvCxnSpPr>
        <p:spPr>
          <a:xfrm flipH="1" flipV="1">
            <a:off x="2560389" y="1204457"/>
            <a:ext cx="1012079" cy="39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5EADDE05-3343-4CE6-8776-988D9501C3D4}"/>
              </a:ext>
            </a:extLst>
          </p:cNvPr>
          <p:cNvCxnSpPr>
            <a:cxnSpLocks/>
            <a:stCxn id="32" idx="0"/>
            <a:endCxn id="25" idx="5"/>
          </p:cNvCxnSpPr>
          <p:nvPr/>
        </p:nvCxnSpPr>
        <p:spPr>
          <a:xfrm flipH="1" flipV="1">
            <a:off x="5269605" y="1901733"/>
            <a:ext cx="18331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8B6AAD1B-6A1F-498A-9EA5-326ED901952F}"/>
              </a:ext>
            </a:extLst>
          </p:cNvPr>
          <p:cNvSpPr/>
          <p:nvPr/>
        </p:nvSpPr>
        <p:spPr>
          <a:xfrm>
            <a:off x="5260570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6FF6B42A-153D-4D9C-825F-0D879694D452}"/>
              </a:ext>
            </a:extLst>
          </p:cNvPr>
          <p:cNvSpPr/>
          <p:nvPr/>
        </p:nvSpPr>
        <p:spPr>
          <a:xfrm>
            <a:off x="4336131" y="18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078403D-FE9C-41D5-BFD0-1482DC733A92}"/>
              </a:ext>
            </a:extLst>
          </p:cNvPr>
          <p:cNvCxnSpPr>
            <a:cxnSpLocks/>
            <a:stCxn id="38" idx="0"/>
            <a:endCxn id="35" idx="5"/>
          </p:cNvCxnSpPr>
          <p:nvPr/>
        </p:nvCxnSpPr>
        <p:spPr>
          <a:xfrm flipH="1" flipV="1">
            <a:off x="4879080" y="491025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01E8FD75-3851-409F-A49D-C9FE95FF4345}"/>
              </a:ext>
            </a:extLst>
          </p:cNvPr>
          <p:cNvCxnSpPr>
            <a:cxnSpLocks/>
            <a:stCxn id="10" idx="0"/>
            <a:endCxn id="35" idx="3"/>
          </p:cNvCxnSpPr>
          <p:nvPr/>
        </p:nvCxnSpPr>
        <p:spPr>
          <a:xfrm flipV="1">
            <a:off x="2176567" y="491025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5CFE3617-0206-41B4-BBB3-3476D8EB6A71}"/>
              </a:ext>
            </a:extLst>
          </p:cNvPr>
          <p:cNvSpPr/>
          <p:nvPr/>
        </p:nvSpPr>
        <p:spPr>
          <a:xfrm>
            <a:off x="6432281" y="881500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5B38A4F-F4CF-4437-B81C-57F53651519A}"/>
              </a:ext>
            </a:extLst>
          </p:cNvPr>
          <p:cNvSpPr/>
          <p:nvPr/>
        </p:nvSpPr>
        <p:spPr>
          <a:xfrm>
            <a:off x="6300197" y="1548579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B6204876-6915-44F7-AEF9-A56FB99B3B5C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4876568" y="1060113"/>
            <a:ext cx="155571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A8D2C88-2B1D-4301-8AB6-ADFF02891107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6225791" y="1853490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uorakulmio 41">
            <a:extLst>
              <a:ext uri="{FF2B5EF4-FFF2-40B4-BE49-F238E27FC236}">
                <a16:creationId xmlns:a16="http://schemas.microsoft.com/office/drawing/2014/main" id="{325271AB-DFB2-4F80-92A7-5381199DFADD}"/>
              </a:ext>
            </a:extLst>
          </p:cNvPr>
          <p:cNvSpPr/>
          <p:nvPr/>
        </p:nvSpPr>
        <p:spPr>
          <a:xfrm>
            <a:off x="6033439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ED1A26F4-D89A-4578-9F36-2E9485D9FE16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868625" y="1204457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F3344E04-F416-4C37-9313-8CE37AE3D2A2}"/>
              </a:ext>
            </a:extLst>
          </p:cNvPr>
          <p:cNvCxnSpPr>
            <a:cxnSpLocks/>
            <a:stCxn id="45" idx="0"/>
            <a:endCxn id="39" idx="4"/>
          </p:cNvCxnSpPr>
          <p:nvPr/>
        </p:nvCxnSpPr>
        <p:spPr>
          <a:xfrm flipV="1">
            <a:off x="6990670" y="1905804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orakulmio 44">
            <a:extLst>
              <a:ext uri="{FF2B5EF4-FFF2-40B4-BE49-F238E27FC236}">
                <a16:creationId xmlns:a16="http://schemas.microsoft.com/office/drawing/2014/main" id="{38F0FB69-7314-4013-BBE8-714A53933C9A}"/>
              </a:ext>
            </a:extLst>
          </p:cNvPr>
          <p:cNvSpPr/>
          <p:nvPr/>
        </p:nvSpPr>
        <p:spPr>
          <a:xfrm>
            <a:off x="6798318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C3744968-CC3C-4120-88A3-A7DAB0042336}"/>
              </a:ext>
            </a:extLst>
          </p:cNvPr>
          <p:cNvCxnSpPr>
            <a:cxnSpLocks/>
            <a:stCxn id="47" idx="0"/>
            <a:endCxn id="39" idx="5"/>
          </p:cNvCxnSpPr>
          <p:nvPr/>
        </p:nvCxnSpPr>
        <p:spPr>
          <a:xfrm flipH="1" flipV="1">
            <a:off x="7490660" y="1853490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uorakulmio 46">
            <a:extLst>
              <a:ext uri="{FF2B5EF4-FFF2-40B4-BE49-F238E27FC236}">
                <a16:creationId xmlns:a16="http://schemas.microsoft.com/office/drawing/2014/main" id="{112A7E9E-F16E-48F7-BC5F-E8E2C8C512F1}"/>
              </a:ext>
            </a:extLst>
          </p:cNvPr>
          <p:cNvSpPr/>
          <p:nvPr/>
        </p:nvSpPr>
        <p:spPr>
          <a:xfrm>
            <a:off x="7484811" y="229731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F4E8CC15-1DDD-4186-BDF9-391D4CBF32D2}"/>
              </a:ext>
            </a:extLst>
          </p:cNvPr>
          <p:cNvSpPr/>
          <p:nvPr/>
        </p:nvSpPr>
        <p:spPr>
          <a:xfrm>
            <a:off x="8253567" y="159682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FA05A0B1-B396-4205-8CAE-65056C6A4099}"/>
              </a:ext>
            </a:extLst>
          </p:cNvPr>
          <p:cNvCxnSpPr>
            <a:cxnSpLocks/>
            <a:stCxn id="52" idx="0"/>
            <a:endCxn id="48" idx="5"/>
          </p:cNvCxnSpPr>
          <p:nvPr/>
        </p:nvCxnSpPr>
        <p:spPr>
          <a:xfrm flipH="1" flipV="1">
            <a:off x="8796516" y="1901733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E8708070-B7D6-4030-A0A2-C51F63724253}"/>
              </a:ext>
            </a:extLst>
          </p:cNvPr>
          <p:cNvCxnSpPr>
            <a:cxnSpLocks/>
            <a:stCxn id="51" idx="0"/>
            <a:endCxn id="48" idx="3"/>
          </p:cNvCxnSpPr>
          <p:nvPr/>
        </p:nvCxnSpPr>
        <p:spPr>
          <a:xfrm flipV="1">
            <a:off x="8301336" y="1901733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Suorakulmio 50">
            <a:extLst>
              <a:ext uri="{FF2B5EF4-FFF2-40B4-BE49-F238E27FC236}">
                <a16:creationId xmlns:a16="http://schemas.microsoft.com/office/drawing/2014/main" id="{B9E1BF8E-181D-4822-A3C5-2CEFB5DC2644}"/>
              </a:ext>
            </a:extLst>
          </p:cNvPr>
          <p:cNvSpPr/>
          <p:nvPr/>
        </p:nvSpPr>
        <p:spPr>
          <a:xfrm>
            <a:off x="8108984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FE91CCCD-A034-4510-880E-09DA353488F1}"/>
              </a:ext>
            </a:extLst>
          </p:cNvPr>
          <p:cNvSpPr/>
          <p:nvPr/>
        </p:nvSpPr>
        <p:spPr>
          <a:xfrm>
            <a:off x="8678337" y="230882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18CB499-6245-4661-826D-CD26832698EF}"/>
              </a:ext>
            </a:extLst>
          </p:cNvPr>
          <p:cNvCxnSpPr>
            <a:cxnSpLocks/>
            <a:stCxn id="48" idx="0"/>
            <a:endCxn id="38" idx="6"/>
          </p:cNvCxnSpPr>
          <p:nvPr/>
        </p:nvCxnSpPr>
        <p:spPr>
          <a:xfrm flipH="1" flipV="1">
            <a:off x="7562826" y="1060113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B86F60EA-6036-4E4D-9F13-91EE7C278F19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566502" y="186114"/>
            <a:ext cx="494438" cy="142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iruutu 64">
            <a:extLst>
              <a:ext uri="{FF2B5EF4-FFF2-40B4-BE49-F238E27FC236}">
                <a16:creationId xmlns:a16="http://schemas.microsoft.com/office/drawing/2014/main" id="{B8153368-B74C-4E3D-9768-B09C3614ECA4}"/>
              </a:ext>
            </a:extLst>
          </p:cNvPr>
          <p:cNvSpPr txBox="1"/>
          <p:nvPr/>
        </p:nvSpPr>
        <p:spPr>
          <a:xfrm>
            <a:off x="2671192" y="38910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110" name="Ellipsi 109">
            <a:extLst>
              <a:ext uri="{FF2B5EF4-FFF2-40B4-BE49-F238E27FC236}">
                <a16:creationId xmlns:a16="http://schemas.microsoft.com/office/drawing/2014/main" id="{D330775D-916A-48C7-A7FF-185B64FE3A00}"/>
              </a:ext>
            </a:extLst>
          </p:cNvPr>
          <p:cNvSpPr/>
          <p:nvPr/>
        </p:nvSpPr>
        <p:spPr>
          <a:xfrm>
            <a:off x="268384" y="4039600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D203B68F-8ACF-4CD7-87A5-2389C671D5E1}"/>
              </a:ext>
            </a:extLst>
          </p:cNvPr>
          <p:cNvCxnSpPr>
            <a:cxnSpLocks/>
            <a:stCxn id="114" idx="0"/>
            <a:endCxn id="110" idx="5"/>
          </p:cNvCxnSpPr>
          <p:nvPr/>
        </p:nvCxnSpPr>
        <p:spPr>
          <a:xfrm flipH="1" flipV="1">
            <a:off x="1179108" y="4344511"/>
            <a:ext cx="50255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EBC811A0-FB5C-4B42-90F0-0615257FBFF3}"/>
              </a:ext>
            </a:extLst>
          </p:cNvPr>
          <p:cNvCxnSpPr>
            <a:cxnSpLocks/>
            <a:stCxn id="113" idx="0"/>
            <a:endCxn id="110" idx="3"/>
          </p:cNvCxnSpPr>
          <p:nvPr/>
        </p:nvCxnSpPr>
        <p:spPr>
          <a:xfrm flipV="1">
            <a:off x="236751" y="4344511"/>
            <a:ext cx="187889" cy="42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DD2C1BF9-866F-4D86-8D31-C05D5274E2F2}"/>
              </a:ext>
            </a:extLst>
          </p:cNvPr>
          <p:cNvSpPr/>
          <p:nvPr/>
        </p:nvSpPr>
        <p:spPr>
          <a:xfrm>
            <a:off x="44399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F9D6AE7D-F62A-4B30-BAE8-89252F6F35A3}"/>
              </a:ext>
            </a:extLst>
          </p:cNvPr>
          <p:cNvSpPr/>
          <p:nvPr/>
        </p:nvSpPr>
        <p:spPr>
          <a:xfrm>
            <a:off x="1037011" y="477049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75FCA1F6-70FA-4CC8-BEAC-9321E3B80369}"/>
              </a:ext>
            </a:extLst>
          </p:cNvPr>
          <p:cNvCxnSpPr>
            <a:cxnSpLocks/>
            <a:stCxn id="116" idx="0"/>
            <a:endCxn id="110" idx="4"/>
          </p:cNvCxnSpPr>
          <p:nvPr/>
        </p:nvCxnSpPr>
        <p:spPr>
          <a:xfrm flipV="1">
            <a:off x="779477" y="4396825"/>
            <a:ext cx="22397" cy="36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Suorakulmio 115">
            <a:extLst>
              <a:ext uri="{FF2B5EF4-FFF2-40B4-BE49-F238E27FC236}">
                <a16:creationId xmlns:a16="http://schemas.microsoft.com/office/drawing/2014/main" id="{3CDC5DEA-359F-43CF-A05F-237C64B914FF}"/>
              </a:ext>
            </a:extLst>
          </p:cNvPr>
          <p:cNvSpPr/>
          <p:nvPr/>
        </p:nvSpPr>
        <p:spPr>
          <a:xfrm>
            <a:off x="587125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271AD686-02C6-4B6F-974A-C06AB420C86E}"/>
              </a:ext>
            </a:extLst>
          </p:cNvPr>
          <p:cNvSpPr/>
          <p:nvPr/>
        </p:nvSpPr>
        <p:spPr>
          <a:xfrm>
            <a:off x="1725994" y="348376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3D568441-9E91-47FA-B536-4ACE85E2320E}"/>
              </a:ext>
            </a:extLst>
          </p:cNvPr>
          <p:cNvCxnSpPr>
            <a:cxnSpLocks/>
            <a:stCxn id="140" idx="0"/>
            <a:endCxn id="139" idx="4"/>
          </p:cNvCxnSpPr>
          <p:nvPr/>
        </p:nvCxnSpPr>
        <p:spPr>
          <a:xfrm flipV="1">
            <a:off x="6930803" y="3696643"/>
            <a:ext cx="0" cy="30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Ellipsi 118">
            <a:extLst>
              <a:ext uri="{FF2B5EF4-FFF2-40B4-BE49-F238E27FC236}">
                <a16:creationId xmlns:a16="http://schemas.microsoft.com/office/drawing/2014/main" id="{856B39BF-15A2-45EB-A27C-EAB0EDB295E4}"/>
              </a:ext>
            </a:extLst>
          </p:cNvPr>
          <p:cNvSpPr/>
          <p:nvPr/>
        </p:nvSpPr>
        <p:spPr>
          <a:xfrm>
            <a:off x="1785158" y="4019600"/>
            <a:ext cx="65074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E43D01E0-70F8-41C3-B050-BDAA8CEBD1A0}"/>
              </a:ext>
            </a:extLst>
          </p:cNvPr>
          <p:cNvCxnSpPr>
            <a:cxnSpLocks/>
            <a:stCxn id="122" idx="0"/>
            <a:endCxn id="119" idx="3"/>
          </p:cNvCxnSpPr>
          <p:nvPr/>
        </p:nvCxnSpPr>
        <p:spPr>
          <a:xfrm flipV="1">
            <a:off x="1690201" y="4324511"/>
            <a:ext cx="190256" cy="4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93A8EF5C-AC29-4487-B11F-814ABB08D394}"/>
              </a:ext>
            </a:extLst>
          </p:cNvPr>
          <p:cNvSpPr/>
          <p:nvPr/>
        </p:nvSpPr>
        <p:spPr>
          <a:xfrm>
            <a:off x="1497849" y="475898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FFD3A5DE-22B1-4C46-A9E4-9FACF8E4BC0B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flipH="1" flipV="1">
            <a:off x="2109816" y="3840987"/>
            <a:ext cx="713" cy="17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yhdysviiva 124">
            <a:extLst>
              <a:ext uri="{FF2B5EF4-FFF2-40B4-BE49-F238E27FC236}">
                <a16:creationId xmlns:a16="http://schemas.microsoft.com/office/drawing/2014/main" id="{B83F37DF-7638-41CA-9910-D6A289172DBE}"/>
              </a:ext>
            </a:extLst>
          </p:cNvPr>
          <p:cNvCxnSpPr>
            <a:cxnSpLocks/>
            <a:stCxn id="126" idx="0"/>
            <a:endCxn id="119" idx="5"/>
          </p:cNvCxnSpPr>
          <p:nvPr/>
        </p:nvCxnSpPr>
        <p:spPr>
          <a:xfrm flipH="1" flipV="1">
            <a:off x="2340600" y="4324511"/>
            <a:ext cx="218244" cy="448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Suorakulmio 125">
            <a:extLst>
              <a:ext uri="{FF2B5EF4-FFF2-40B4-BE49-F238E27FC236}">
                <a16:creationId xmlns:a16="http://schemas.microsoft.com/office/drawing/2014/main" id="{DA74F2C8-5C1E-48ED-B504-4686BDB8C281}"/>
              </a:ext>
            </a:extLst>
          </p:cNvPr>
          <p:cNvSpPr/>
          <p:nvPr/>
        </p:nvSpPr>
        <p:spPr>
          <a:xfrm>
            <a:off x="2366492" y="477253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5F07B571-BD16-4ACF-A5FD-4461482A8934}"/>
              </a:ext>
            </a:extLst>
          </p:cNvPr>
          <p:cNvSpPr/>
          <p:nvPr/>
        </p:nvSpPr>
        <p:spPr>
          <a:xfrm>
            <a:off x="4301607" y="4054740"/>
            <a:ext cx="106404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EE8228F-28A9-4BB8-ABBA-577075E89DA0}"/>
              </a:ext>
            </a:extLst>
          </p:cNvPr>
          <p:cNvCxnSpPr>
            <a:cxnSpLocks/>
            <a:stCxn id="133" idx="0"/>
            <a:endCxn id="127" idx="3"/>
          </p:cNvCxnSpPr>
          <p:nvPr/>
        </p:nvCxnSpPr>
        <p:spPr>
          <a:xfrm flipV="1">
            <a:off x="4275846" y="4359651"/>
            <a:ext cx="181587" cy="39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Suorakulmio 132">
            <a:extLst>
              <a:ext uri="{FF2B5EF4-FFF2-40B4-BE49-F238E27FC236}">
                <a16:creationId xmlns:a16="http://schemas.microsoft.com/office/drawing/2014/main" id="{75F8B8DA-A7DA-4592-9A55-165C93A5B4F8}"/>
              </a:ext>
            </a:extLst>
          </p:cNvPr>
          <p:cNvSpPr/>
          <p:nvPr/>
        </p:nvSpPr>
        <p:spPr>
          <a:xfrm>
            <a:off x="4083494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FA80C069-43E2-467E-A4E3-DCC734231E86}"/>
              </a:ext>
            </a:extLst>
          </p:cNvPr>
          <p:cNvCxnSpPr>
            <a:cxnSpLocks/>
            <a:stCxn id="135" idx="0"/>
            <a:endCxn id="127" idx="5"/>
          </p:cNvCxnSpPr>
          <p:nvPr/>
        </p:nvCxnSpPr>
        <p:spPr>
          <a:xfrm flipH="1" flipV="1">
            <a:off x="5209830" y="4359651"/>
            <a:ext cx="223405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uorakulmio 134">
            <a:extLst>
              <a:ext uri="{FF2B5EF4-FFF2-40B4-BE49-F238E27FC236}">
                <a16:creationId xmlns:a16="http://schemas.microsoft.com/office/drawing/2014/main" id="{7012CCED-864B-4210-A314-21ADFDE1DA21}"/>
              </a:ext>
            </a:extLst>
          </p:cNvPr>
          <p:cNvSpPr/>
          <p:nvPr/>
        </p:nvSpPr>
        <p:spPr>
          <a:xfrm>
            <a:off x="524088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6" name="Ellipsi 135">
            <a:extLst>
              <a:ext uri="{FF2B5EF4-FFF2-40B4-BE49-F238E27FC236}">
                <a16:creationId xmlns:a16="http://schemas.microsoft.com/office/drawing/2014/main" id="{2958653C-9F38-45C9-A74F-CAFB0FEDEAA9}"/>
              </a:ext>
            </a:extLst>
          </p:cNvPr>
          <p:cNvSpPr/>
          <p:nvPr/>
        </p:nvSpPr>
        <p:spPr>
          <a:xfrm>
            <a:off x="4269380" y="264403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7952EB07-962E-479C-BD85-59A0E6303182}"/>
              </a:ext>
            </a:extLst>
          </p:cNvPr>
          <p:cNvCxnSpPr>
            <a:cxnSpLocks/>
            <a:stCxn id="139" idx="0"/>
            <a:endCxn id="136" idx="5"/>
          </p:cNvCxnSpPr>
          <p:nvPr/>
        </p:nvCxnSpPr>
        <p:spPr>
          <a:xfrm flipH="1" flipV="1">
            <a:off x="4812329" y="2948943"/>
            <a:ext cx="2118474" cy="39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34C33D-05C0-4F1E-931A-4AEED0BF957D}"/>
              </a:ext>
            </a:extLst>
          </p:cNvPr>
          <p:cNvCxnSpPr>
            <a:cxnSpLocks/>
            <a:stCxn id="117" idx="0"/>
            <a:endCxn id="136" idx="3"/>
          </p:cNvCxnSpPr>
          <p:nvPr/>
        </p:nvCxnSpPr>
        <p:spPr>
          <a:xfrm flipV="1">
            <a:off x="2109816" y="2948943"/>
            <a:ext cx="2252719" cy="53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8C4242FD-6F24-41B8-A83E-1A805ACA4809}"/>
              </a:ext>
            </a:extLst>
          </p:cNvPr>
          <p:cNvSpPr/>
          <p:nvPr/>
        </p:nvSpPr>
        <p:spPr>
          <a:xfrm>
            <a:off x="6365530" y="333941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12  15</a:t>
            </a:r>
          </a:p>
        </p:txBody>
      </p:sp>
      <p:sp>
        <p:nvSpPr>
          <p:cNvPr id="140" name="Ellipsi 139">
            <a:extLst>
              <a:ext uri="{FF2B5EF4-FFF2-40B4-BE49-F238E27FC236}">
                <a16:creationId xmlns:a16="http://schemas.microsoft.com/office/drawing/2014/main" id="{5787BCF1-9DF7-412F-BDDF-0EFE402F4B5F}"/>
              </a:ext>
            </a:extLst>
          </p:cNvPr>
          <p:cNvSpPr/>
          <p:nvPr/>
        </p:nvSpPr>
        <p:spPr>
          <a:xfrm>
            <a:off x="6233446" y="4006497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13D02F7D-8A64-45F2-BFF7-45F546460A4B}"/>
              </a:ext>
            </a:extLst>
          </p:cNvPr>
          <p:cNvCxnSpPr>
            <a:cxnSpLocks/>
            <a:stCxn id="127" idx="0"/>
            <a:endCxn id="139" idx="2"/>
          </p:cNvCxnSpPr>
          <p:nvPr/>
        </p:nvCxnSpPr>
        <p:spPr>
          <a:xfrm flipV="1">
            <a:off x="4833632" y="3518031"/>
            <a:ext cx="1531898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54838DD1-3135-47A7-AAB1-B4724C7E8D27}"/>
              </a:ext>
            </a:extLst>
          </p:cNvPr>
          <p:cNvCxnSpPr>
            <a:cxnSpLocks/>
            <a:stCxn id="143" idx="0"/>
            <a:endCxn id="140" idx="3"/>
          </p:cNvCxnSpPr>
          <p:nvPr/>
        </p:nvCxnSpPr>
        <p:spPr>
          <a:xfrm flipV="1">
            <a:off x="6159040" y="4311408"/>
            <a:ext cx="278657" cy="45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E3A1DC87-EA81-47D0-8561-442C7ACB2A8D}"/>
              </a:ext>
            </a:extLst>
          </p:cNvPr>
          <p:cNvSpPr/>
          <p:nvPr/>
        </p:nvSpPr>
        <p:spPr>
          <a:xfrm>
            <a:off x="5966688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D5E9A5B6-A0D1-42BB-A17B-8BE3B2D211AE}"/>
              </a:ext>
            </a:extLst>
          </p:cNvPr>
          <p:cNvCxnSpPr>
            <a:cxnSpLocks/>
            <a:stCxn id="110" idx="0"/>
            <a:endCxn id="117" idx="2"/>
          </p:cNvCxnSpPr>
          <p:nvPr/>
        </p:nvCxnSpPr>
        <p:spPr>
          <a:xfrm flipV="1">
            <a:off x="801874" y="3662375"/>
            <a:ext cx="924120" cy="37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yhdysviiva 144">
            <a:extLst>
              <a:ext uri="{FF2B5EF4-FFF2-40B4-BE49-F238E27FC236}">
                <a16:creationId xmlns:a16="http://schemas.microsoft.com/office/drawing/2014/main" id="{B0243F78-5C5F-48DC-959E-45B76BA68FEB}"/>
              </a:ext>
            </a:extLst>
          </p:cNvPr>
          <p:cNvCxnSpPr>
            <a:cxnSpLocks/>
            <a:stCxn id="146" idx="0"/>
            <a:endCxn id="140" idx="4"/>
          </p:cNvCxnSpPr>
          <p:nvPr/>
        </p:nvCxnSpPr>
        <p:spPr>
          <a:xfrm flipV="1">
            <a:off x="6923919" y="4363722"/>
            <a:ext cx="6884" cy="39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Suorakulmio 145">
            <a:extLst>
              <a:ext uri="{FF2B5EF4-FFF2-40B4-BE49-F238E27FC236}">
                <a16:creationId xmlns:a16="http://schemas.microsoft.com/office/drawing/2014/main" id="{F7C70EDA-4483-49B4-A1ED-5E43751B722F}"/>
              </a:ext>
            </a:extLst>
          </p:cNvPr>
          <p:cNvSpPr/>
          <p:nvPr/>
        </p:nvSpPr>
        <p:spPr>
          <a:xfrm>
            <a:off x="6731567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27F8E22E-F4B3-452C-A28B-5EC97BD290D3}"/>
              </a:ext>
            </a:extLst>
          </p:cNvPr>
          <p:cNvCxnSpPr>
            <a:cxnSpLocks/>
            <a:stCxn id="148" idx="0"/>
            <a:endCxn id="140" idx="5"/>
          </p:cNvCxnSpPr>
          <p:nvPr/>
        </p:nvCxnSpPr>
        <p:spPr>
          <a:xfrm flipH="1" flipV="1">
            <a:off x="7423909" y="4311408"/>
            <a:ext cx="186503" cy="44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3F1C3076-FF51-4FE6-AFB0-183B4390255B}"/>
              </a:ext>
            </a:extLst>
          </p:cNvPr>
          <p:cNvSpPr/>
          <p:nvPr/>
        </p:nvSpPr>
        <p:spPr>
          <a:xfrm>
            <a:off x="7418060" y="475523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9" name="Ellipsi 148">
            <a:extLst>
              <a:ext uri="{FF2B5EF4-FFF2-40B4-BE49-F238E27FC236}">
                <a16:creationId xmlns:a16="http://schemas.microsoft.com/office/drawing/2014/main" id="{CC34FF44-8217-42A0-AB20-F033BF4C038A}"/>
              </a:ext>
            </a:extLst>
          </p:cNvPr>
          <p:cNvSpPr/>
          <p:nvPr/>
        </p:nvSpPr>
        <p:spPr>
          <a:xfrm>
            <a:off x="8186816" y="405474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16</a:t>
            </a:r>
          </a:p>
        </p:txBody>
      </p: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83853D56-89AA-4137-B5AD-216413E42798}"/>
              </a:ext>
            </a:extLst>
          </p:cNvPr>
          <p:cNvCxnSpPr>
            <a:cxnSpLocks/>
            <a:stCxn id="153" idx="0"/>
            <a:endCxn id="149" idx="5"/>
          </p:cNvCxnSpPr>
          <p:nvPr/>
        </p:nvCxnSpPr>
        <p:spPr>
          <a:xfrm flipH="1" flipV="1">
            <a:off x="8729765" y="4359651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uora yhdysviiva 150">
            <a:extLst>
              <a:ext uri="{FF2B5EF4-FFF2-40B4-BE49-F238E27FC236}">
                <a16:creationId xmlns:a16="http://schemas.microsoft.com/office/drawing/2014/main" id="{6D3C0D45-083D-4F23-888B-F79C7B9BA443}"/>
              </a:ext>
            </a:extLst>
          </p:cNvPr>
          <p:cNvCxnSpPr>
            <a:cxnSpLocks/>
            <a:stCxn id="152" idx="0"/>
            <a:endCxn id="149" idx="3"/>
          </p:cNvCxnSpPr>
          <p:nvPr/>
        </p:nvCxnSpPr>
        <p:spPr>
          <a:xfrm flipV="1">
            <a:off x="8234585" y="4359651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E31591B6-8117-4A53-93BC-D4568B7EE5C9}"/>
              </a:ext>
            </a:extLst>
          </p:cNvPr>
          <p:cNvSpPr/>
          <p:nvPr/>
        </p:nvSpPr>
        <p:spPr>
          <a:xfrm>
            <a:off x="8042233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07F9E052-D43A-487D-A157-B27052740416}"/>
              </a:ext>
            </a:extLst>
          </p:cNvPr>
          <p:cNvSpPr/>
          <p:nvPr/>
        </p:nvSpPr>
        <p:spPr>
          <a:xfrm>
            <a:off x="8611586" y="476674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92D7205F-CF68-41C6-A329-B66919E69B12}"/>
              </a:ext>
            </a:extLst>
          </p:cNvPr>
          <p:cNvCxnSpPr>
            <a:cxnSpLocks/>
            <a:stCxn id="149" idx="0"/>
            <a:endCxn id="139" idx="6"/>
          </p:cNvCxnSpPr>
          <p:nvPr/>
        </p:nvCxnSpPr>
        <p:spPr>
          <a:xfrm flipH="1" flipV="1">
            <a:off x="7496075" y="3518031"/>
            <a:ext cx="1008793" cy="536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737E514A-0CBC-46E1-AEE4-A889B053DAC6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696912" y="2822645"/>
            <a:ext cx="3572468" cy="37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kstiruutu 157">
            <a:extLst>
              <a:ext uri="{FF2B5EF4-FFF2-40B4-BE49-F238E27FC236}">
                <a16:creationId xmlns:a16="http://schemas.microsoft.com/office/drawing/2014/main" id="{1848B71D-D04F-4F16-A888-BC794AD8ECBD}"/>
              </a:ext>
            </a:extLst>
          </p:cNvPr>
          <p:cNvSpPr txBox="1"/>
          <p:nvPr/>
        </p:nvSpPr>
        <p:spPr>
          <a:xfrm>
            <a:off x="1619486" y="2718625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cxnSp>
        <p:nvCxnSpPr>
          <p:cNvPr id="159" name="Suora nuoliyhdysviiva 158">
            <a:extLst>
              <a:ext uri="{FF2B5EF4-FFF2-40B4-BE49-F238E27FC236}">
                <a16:creationId xmlns:a16="http://schemas.microsoft.com/office/drawing/2014/main" id="{971CD1E2-6EA3-4281-9C13-2C9B10801C86}"/>
              </a:ext>
            </a:extLst>
          </p:cNvPr>
          <p:cNvCxnSpPr>
            <a:cxnSpLocks/>
            <a:stCxn id="268" idx="7"/>
            <a:endCxn id="136" idx="4"/>
          </p:cNvCxnSpPr>
          <p:nvPr/>
        </p:nvCxnSpPr>
        <p:spPr>
          <a:xfrm flipV="1">
            <a:off x="3523383" y="3001257"/>
            <a:ext cx="1064049" cy="111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DF48AC13-6977-4AEE-8F57-72479A6DDBB4}"/>
              </a:ext>
            </a:extLst>
          </p:cNvPr>
          <p:cNvSpPr txBox="1"/>
          <p:nvPr/>
        </p:nvSpPr>
        <p:spPr>
          <a:xfrm>
            <a:off x="4154841" y="321802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170" name="Ellipsi 169">
            <a:extLst>
              <a:ext uri="{FF2B5EF4-FFF2-40B4-BE49-F238E27FC236}">
                <a16:creationId xmlns:a16="http://schemas.microsoft.com/office/drawing/2014/main" id="{44489BE5-7F72-4ED9-AD01-8D1EC61E22F7}"/>
              </a:ext>
            </a:extLst>
          </p:cNvPr>
          <p:cNvSpPr/>
          <p:nvPr/>
        </p:nvSpPr>
        <p:spPr>
          <a:xfrm>
            <a:off x="515615" y="5833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58C545E3-9753-438A-A5AE-FFE2D185B799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1426339" y="6138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43D397CE-6D08-4529-8D49-6B99425EF3D0}"/>
              </a:ext>
            </a:extLst>
          </p:cNvPr>
          <p:cNvCxnSpPr>
            <a:cxnSpLocks/>
            <a:stCxn id="173" idx="0"/>
            <a:endCxn id="170" idx="3"/>
          </p:cNvCxnSpPr>
          <p:nvPr/>
        </p:nvCxnSpPr>
        <p:spPr>
          <a:xfrm flipV="1">
            <a:off x="493427" y="6138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BE18D149-EF0A-4863-BD2A-C09C9998F02B}"/>
              </a:ext>
            </a:extLst>
          </p:cNvPr>
          <p:cNvSpPr/>
          <p:nvPr/>
        </p:nvSpPr>
        <p:spPr>
          <a:xfrm>
            <a:off x="301075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97E98D65-0ADF-40C3-9E56-64123DCA64C4}"/>
              </a:ext>
            </a:extLst>
          </p:cNvPr>
          <p:cNvSpPr/>
          <p:nvPr/>
        </p:nvSpPr>
        <p:spPr>
          <a:xfrm>
            <a:off x="1293687" y="6374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C7C12FE4-EA5A-42BC-8FD7-A9134EBE58F0}"/>
              </a:ext>
            </a:extLst>
          </p:cNvPr>
          <p:cNvCxnSpPr>
            <a:cxnSpLocks/>
            <a:stCxn id="176" idx="0"/>
            <a:endCxn id="170" idx="4"/>
          </p:cNvCxnSpPr>
          <p:nvPr/>
        </p:nvCxnSpPr>
        <p:spPr>
          <a:xfrm flipV="1">
            <a:off x="1036153" y="6190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Suorakulmio 175">
            <a:extLst>
              <a:ext uri="{FF2B5EF4-FFF2-40B4-BE49-F238E27FC236}">
                <a16:creationId xmlns:a16="http://schemas.microsoft.com/office/drawing/2014/main" id="{9DCA8815-58BA-4151-972B-7923BB5E86CA}"/>
              </a:ext>
            </a:extLst>
          </p:cNvPr>
          <p:cNvSpPr/>
          <p:nvPr/>
        </p:nvSpPr>
        <p:spPr>
          <a:xfrm>
            <a:off x="843801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7" name="Ellipsi 176">
            <a:extLst>
              <a:ext uri="{FF2B5EF4-FFF2-40B4-BE49-F238E27FC236}">
                <a16:creationId xmlns:a16="http://schemas.microsoft.com/office/drawing/2014/main" id="{F1D2732B-921C-4BEE-8630-332F98DF42BC}"/>
              </a:ext>
            </a:extLst>
          </p:cNvPr>
          <p:cNvSpPr/>
          <p:nvPr/>
        </p:nvSpPr>
        <p:spPr>
          <a:xfrm>
            <a:off x="1342172" y="5403228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78" name="Suora yhdysviiva 177">
            <a:extLst>
              <a:ext uri="{FF2B5EF4-FFF2-40B4-BE49-F238E27FC236}">
                <a16:creationId xmlns:a16="http://schemas.microsoft.com/office/drawing/2014/main" id="{E35EBC42-7D2E-49A0-BDD9-87ECABB2AF99}"/>
              </a:ext>
            </a:extLst>
          </p:cNvPr>
          <p:cNvCxnSpPr>
            <a:cxnSpLocks/>
            <a:stCxn id="198" idx="0"/>
            <a:endCxn id="197" idx="4"/>
          </p:cNvCxnSpPr>
          <p:nvPr/>
        </p:nvCxnSpPr>
        <p:spPr>
          <a:xfrm flipH="1" flipV="1">
            <a:off x="6233046" y="5791854"/>
            <a:ext cx="116817" cy="17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98DF3F4-4BF6-43E3-B5AB-2C1B9BDB5EB2}"/>
              </a:ext>
            </a:extLst>
          </p:cNvPr>
          <p:cNvSpPr/>
          <p:nvPr/>
        </p:nvSpPr>
        <p:spPr>
          <a:xfrm>
            <a:off x="1959828" y="5813484"/>
            <a:ext cx="58397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5F5A334F-A69F-49C7-8EAC-B3C5A83F5E52}"/>
              </a:ext>
            </a:extLst>
          </p:cNvPr>
          <p:cNvCxnSpPr>
            <a:cxnSpLocks/>
            <a:stCxn id="183" idx="0"/>
            <a:endCxn id="179" idx="5"/>
          </p:cNvCxnSpPr>
          <p:nvPr/>
        </p:nvCxnSpPr>
        <p:spPr>
          <a:xfrm flipH="1" flipV="1">
            <a:off x="2458285" y="6118395"/>
            <a:ext cx="45225" cy="24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2639841-A2F5-4945-8C1F-CFD68CB3DEE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946877" y="6118395"/>
            <a:ext cx="98473" cy="244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Suorakulmio 181">
            <a:extLst>
              <a:ext uri="{FF2B5EF4-FFF2-40B4-BE49-F238E27FC236}">
                <a16:creationId xmlns:a16="http://schemas.microsoft.com/office/drawing/2014/main" id="{A1DE93F1-DA29-4382-ABDC-EF866DC4228E}"/>
              </a:ext>
            </a:extLst>
          </p:cNvPr>
          <p:cNvSpPr/>
          <p:nvPr/>
        </p:nvSpPr>
        <p:spPr>
          <a:xfrm>
            <a:off x="1754525" y="6363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3" name="Suorakulmio 182">
            <a:extLst>
              <a:ext uri="{FF2B5EF4-FFF2-40B4-BE49-F238E27FC236}">
                <a16:creationId xmlns:a16="http://schemas.microsoft.com/office/drawing/2014/main" id="{EBCFBBE8-E578-4D60-80E0-B13BF0D0F9D8}"/>
              </a:ext>
            </a:extLst>
          </p:cNvPr>
          <p:cNvSpPr/>
          <p:nvPr/>
        </p:nvSpPr>
        <p:spPr>
          <a:xfrm>
            <a:off x="2311158" y="636697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93860EEF-E0DD-455D-8D3E-2CB2641C6C85}"/>
              </a:ext>
            </a:extLst>
          </p:cNvPr>
          <p:cNvCxnSpPr>
            <a:cxnSpLocks/>
            <a:stCxn id="179" idx="0"/>
            <a:endCxn id="177" idx="5"/>
          </p:cNvCxnSpPr>
          <p:nvPr/>
        </p:nvCxnSpPr>
        <p:spPr>
          <a:xfrm flipH="1" flipV="1">
            <a:off x="1997397" y="5708139"/>
            <a:ext cx="254421" cy="10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Ellipsi 186">
            <a:extLst>
              <a:ext uri="{FF2B5EF4-FFF2-40B4-BE49-F238E27FC236}">
                <a16:creationId xmlns:a16="http://schemas.microsoft.com/office/drawing/2014/main" id="{058F3BE2-1793-42EF-AF9F-65AF879416A5}"/>
              </a:ext>
            </a:extLst>
          </p:cNvPr>
          <p:cNvSpPr/>
          <p:nvPr/>
        </p:nvSpPr>
        <p:spPr>
          <a:xfrm>
            <a:off x="3909653" y="5904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88" name="Suora yhdysviiva 187">
            <a:extLst>
              <a:ext uri="{FF2B5EF4-FFF2-40B4-BE49-F238E27FC236}">
                <a16:creationId xmlns:a16="http://schemas.microsoft.com/office/drawing/2014/main" id="{5C495D5C-F2E3-414B-B31D-B1B597B6F925}"/>
              </a:ext>
            </a:extLst>
          </p:cNvPr>
          <p:cNvCxnSpPr>
            <a:cxnSpLocks/>
            <a:stCxn id="189" idx="0"/>
            <a:endCxn id="187" idx="3"/>
          </p:cNvCxnSpPr>
          <p:nvPr/>
        </p:nvCxnSpPr>
        <p:spPr>
          <a:xfrm flipV="1">
            <a:off x="3909004" y="6209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C763CB3D-106B-481F-8609-5571489F6FD9}"/>
              </a:ext>
            </a:extLst>
          </p:cNvPr>
          <p:cNvSpPr/>
          <p:nvPr/>
        </p:nvSpPr>
        <p:spPr>
          <a:xfrm>
            <a:off x="3716652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C15FE50B-F619-4161-B1A6-D92BF355CBB7}"/>
              </a:ext>
            </a:extLst>
          </p:cNvPr>
          <p:cNvCxnSpPr>
            <a:cxnSpLocks/>
            <a:stCxn id="191" idx="0"/>
            <a:endCxn id="187" idx="4"/>
          </p:cNvCxnSpPr>
          <p:nvPr/>
        </p:nvCxnSpPr>
        <p:spPr>
          <a:xfrm flipV="1">
            <a:off x="4587432" y="6261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Suorakulmio 190">
            <a:extLst>
              <a:ext uri="{FF2B5EF4-FFF2-40B4-BE49-F238E27FC236}">
                <a16:creationId xmlns:a16="http://schemas.microsoft.com/office/drawing/2014/main" id="{0C97041C-3753-4C71-B6FA-E321EC7CCAAA}"/>
              </a:ext>
            </a:extLst>
          </p:cNvPr>
          <p:cNvSpPr/>
          <p:nvPr/>
        </p:nvSpPr>
        <p:spPr>
          <a:xfrm>
            <a:off x="4395080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176C5B2E-D087-4286-95AB-395A38865E96}"/>
              </a:ext>
            </a:extLst>
          </p:cNvPr>
          <p:cNvCxnSpPr>
            <a:cxnSpLocks/>
            <a:stCxn id="193" idx="0"/>
            <a:endCxn id="187" idx="5"/>
          </p:cNvCxnSpPr>
          <p:nvPr/>
        </p:nvCxnSpPr>
        <p:spPr>
          <a:xfrm flipH="1" flipV="1">
            <a:off x="5100115" y="6209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32DACC76-B7A8-4C21-AD98-5B41849EF2F2}"/>
              </a:ext>
            </a:extLst>
          </p:cNvPr>
          <p:cNvSpPr/>
          <p:nvPr/>
        </p:nvSpPr>
        <p:spPr>
          <a:xfrm>
            <a:off x="5130311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4" name="Ellipsi 193">
            <a:extLst>
              <a:ext uri="{FF2B5EF4-FFF2-40B4-BE49-F238E27FC236}">
                <a16:creationId xmlns:a16="http://schemas.microsoft.com/office/drawing/2014/main" id="{7D68BF0A-5CF9-4F80-84BC-204861B50CB3}"/>
              </a:ext>
            </a:extLst>
          </p:cNvPr>
          <p:cNvSpPr/>
          <p:nvPr/>
        </p:nvSpPr>
        <p:spPr>
          <a:xfrm>
            <a:off x="3909003" y="507165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55641688-AC1D-4323-8227-4D2DA0219A9C}"/>
              </a:ext>
            </a:extLst>
          </p:cNvPr>
          <p:cNvCxnSpPr>
            <a:cxnSpLocks/>
            <a:stCxn id="197" idx="0"/>
            <a:endCxn id="194" idx="5"/>
          </p:cNvCxnSpPr>
          <p:nvPr/>
        </p:nvCxnSpPr>
        <p:spPr>
          <a:xfrm flipH="1" flipV="1">
            <a:off x="4451952" y="5376562"/>
            <a:ext cx="1781094" cy="58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D9FA9787-8F07-47FC-94B1-1396BD73960B}"/>
              </a:ext>
            </a:extLst>
          </p:cNvPr>
          <p:cNvCxnSpPr>
            <a:cxnSpLocks/>
            <a:stCxn id="177" idx="0"/>
            <a:endCxn id="194" idx="3"/>
          </p:cNvCxnSpPr>
          <p:nvPr/>
        </p:nvCxnSpPr>
        <p:spPr>
          <a:xfrm flipV="1">
            <a:off x="1725994" y="5376562"/>
            <a:ext cx="2276164" cy="26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Ellipsi 196">
            <a:extLst>
              <a:ext uri="{FF2B5EF4-FFF2-40B4-BE49-F238E27FC236}">
                <a16:creationId xmlns:a16="http://schemas.microsoft.com/office/drawing/2014/main" id="{CCBEBCEC-2B77-41B0-9F81-60740D8758F7}"/>
              </a:ext>
            </a:extLst>
          </p:cNvPr>
          <p:cNvSpPr/>
          <p:nvPr/>
        </p:nvSpPr>
        <p:spPr>
          <a:xfrm>
            <a:off x="5667773" y="5434629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 </a:t>
            </a:r>
          </a:p>
        </p:txBody>
      </p:sp>
      <p:sp>
        <p:nvSpPr>
          <p:cNvPr id="198" name="Ellipsi 197">
            <a:extLst>
              <a:ext uri="{FF2B5EF4-FFF2-40B4-BE49-F238E27FC236}">
                <a16:creationId xmlns:a16="http://schemas.microsoft.com/office/drawing/2014/main" id="{D62D5BA5-B695-4DB0-958E-E3E07858A830}"/>
              </a:ext>
            </a:extLst>
          </p:cNvPr>
          <p:cNvSpPr/>
          <p:nvPr/>
        </p:nvSpPr>
        <p:spPr>
          <a:xfrm>
            <a:off x="5652506" y="5965128"/>
            <a:ext cx="139471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</a:t>
            </a:r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B91C6808-4503-4BA3-B62B-8298C85819B2}"/>
              </a:ext>
            </a:extLst>
          </p:cNvPr>
          <p:cNvCxnSpPr>
            <a:cxnSpLocks/>
            <a:stCxn id="200" idx="0"/>
            <a:endCxn id="198" idx="3"/>
          </p:cNvCxnSpPr>
          <p:nvPr/>
        </p:nvCxnSpPr>
        <p:spPr>
          <a:xfrm flipH="1" flipV="1">
            <a:off x="5856757" y="6270039"/>
            <a:ext cx="7823" cy="23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Suorakulmio 199">
            <a:extLst>
              <a:ext uri="{FF2B5EF4-FFF2-40B4-BE49-F238E27FC236}">
                <a16:creationId xmlns:a16="http://schemas.microsoft.com/office/drawing/2014/main" id="{2339EA1A-F8C9-4569-BA69-55CFBA008FA2}"/>
              </a:ext>
            </a:extLst>
          </p:cNvPr>
          <p:cNvSpPr/>
          <p:nvPr/>
        </p:nvSpPr>
        <p:spPr>
          <a:xfrm>
            <a:off x="5672228" y="650553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9C3E688-1E77-4F83-99AB-6115FDADBEA4}"/>
              </a:ext>
            </a:extLst>
          </p:cNvPr>
          <p:cNvCxnSpPr>
            <a:cxnSpLocks/>
            <a:stCxn id="170" idx="0"/>
            <a:endCxn id="177" idx="3"/>
          </p:cNvCxnSpPr>
          <p:nvPr/>
        </p:nvCxnSpPr>
        <p:spPr>
          <a:xfrm flipV="1">
            <a:off x="1049105" y="5708139"/>
            <a:ext cx="405486" cy="12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3EAC1ED1-4410-45F5-B5FB-B5AD8B80FB42}"/>
              </a:ext>
            </a:extLst>
          </p:cNvPr>
          <p:cNvCxnSpPr>
            <a:cxnSpLocks/>
            <a:stCxn id="203" idx="0"/>
            <a:endCxn id="198" idx="4"/>
          </p:cNvCxnSpPr>
          <p:nvPr/>
        </p:nvCxnSpPr>
        <p:spPr>
          <a:xfrm flipH="1" flipV="1">
            <a:off x="6349863" y="6322353"/>
            <a:ext cx="75534" cy="13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1E982F8E-9649-43BB-BDD7-7C818700110B}"/>
              </a:ext>
            </a:extLst>
          </p:cNvPr>
          <p:cNvSpPr/>
          <p:nvPr/>
        </p:nvSpPr>
        <p:spPr>
          <a:xfrm>
            <a:off x="6233045" y="6461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FC4F309-92CC-4666-A8FD-456E886B5541}"/>
              </a:ext>
            </a:extLst>
          </p:cNvPr>
          <p:cNvCxnSpPr>
            <a:cxnSpLocks/>
            <a:stCxn id="205" idx="0"/>
            <a:endCxn id="198" idx="5"/>
          </p:cNvCxnSpPr>
          <p:nvPr/>
        </p:nvCxnSpPr>
        <p:spPr>
          <a:xfrm flipH="1" flipV="1">
            <a:off x="6842969" y="6270039"/>
            <a:ext cx="182224" cy="17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4BA2A5AD-25FA-476B-8F2E-BE65B93AC166}"/>
              </a:ext>
            </a:extLst>
          </p:cNvPr>
          <p:cNvSpPr/>
          <p:nvPr/>
        </p:nvSpPr>
        <p:spPr>
          <a:xfrm>
            <a:off x="6832841" y="64402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Ellipsi 205">
            <a:extLst>
              <a:ext uri="{FF2B5EF4-FFF2-40B4-BE49-F238E27FC236}">
                <a16:creationId xmlns:a16="http://schemas.microsoft.com/office/drawing/2014/main" id="{45CA4F82-0C73-4CF2-BA13-9FA1590D4F39}"/>
              </a:ext>
            </a:extLst>
          </p:cNvPr>
          <p:cNvSpPr/>
          <p:nvPr/>
        </p:nvSpPr>
        <p:spPr>
          <a:xfrm>
            <a:off x="7473102" y="584726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7871EEE8-1365-4100-9D23-D500BE2084B5}"/>
              </a:ext>
            </a:extLst>
          </p:cNvPr>
          <p:cNvCxnSpPr>
            <a:cxnSpLocks/>
            <a:stCxn id="210" idx="0"/>
            <a:endCxn id="206" idx="5"/>
          </p:cNvCxnSpPr>
          <p:nvPr/>
        </p:nvCxnSpPr>
        <p:spPr>
          <a:xfrm flipH="1" flipV="1">
            <a:off x="8016051" y="6152180"/>
            <a:ext cx="263920" cy="21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uora yhdysviiva 207">
            <a:extLst>
              <a:ext uri="{FF2B5EF4-FFF2-40B4-BE49-F238E27FC236}">
                <a16:creationId xmlns:a16="http://schemas.microsoft.com/office/drawing/2014/main" id="{20F33209-CE29-4323-B445-BD3333EA82C1}"/>
              </a:ext>
            </a:extLst>
          </p:cNvPr>
          <p:cNvCxnSpPr>
            <a:cxnSpLocks/>
            <a:stCxn id="209" idx="0"/>
            <a:endCxn id="206" idx="3"/>
          </p:cNvCxnSpPr>
          <p:nvPr/>
        </p:nvCxnSpPr>
        <p:spPr>
          <a:xfrm flipV="1">
            <a:off x="7566257" y="6152180"/>
            <a:ext cx="0" cy="20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Suorakulmio 208">
            <a:extLst>
              <a:ext uri="{FF2B5EF4-FFF2-40B4-BE49-F238E27FC236}">
                <a16:creationId xmlns:a16="http://schemas.microsoft.com/office/drawing/2014/main" id="{E69689FB-908E-4A15-AD9C-B02668DFEA63}"/>
              </a:ext>
            </a:extLst>
          </p:cNvPr>
          <p:cNvSpPr/>
          <p:nvPr/>
        </p:nvSpPr>
        <p:spPr>
          <a:xfrm>
            <a:off x="7373905" y="6357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0" name="Suorakulmio 209">
            <a:extLst>
              <a:ext uri="{FF2B5EF4-FFF2-40B4-BE49-F238E27FC236}">
                <a16:creationId xmlns:a16="http://schemas.microsoft.com/office/drawing/2014/main" id="{EE2EC7D5-2545-4136-9F84-45B13162346A}"/>
              </a:ext>
            </a:extLst>
          </p:cNvPr>
          <p:cNvSpPr/>
          <p:nvPr/>
        </p:nvSpPr>
        <p:spPr>
          <a:xfrm>
            <a:off x="8087619" y="6369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9768147-1EF5-4779-866F-77C885C61B8D}"/>
              </a:ext>
            </a:extLst>
          </p:cNvPr>
          <p:cNvCxnSpPr>
            <a:cxnSpLocks/>
            <a:stCxn id="206" idx="0"/>
            <a:endCxn id="197" idx="6"/>
          </p:cNvCxnSpPr>
          <p:nvPr/>
        </p:nvCxnSpPr>
        <p:spPr>
          <a:xfrm flipH="1" flipV="1">
            <a:off x="6798318" y="5613242"/>
            <a:ext cx="992836" cy="23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uora yhdysviiva 258">
            <a:extLst>
              <a:ext uri="{FF2B5EF4-FFF2-40B4-BE49-F238E27FC236}">
                <a16:creationId xmlns:a16="http://schemas.microsoft.com/office/drawing/2014/main" id="{319B0EB4-5222-4686-9039-E90712C30B3F}"/>
              </a:ext>
            </a:extLst>
          </p:cNvPr>
          <p:cNvCxnSpPr>
            <a:cxnSpLocks/>
            <a:stCxn id="187" idx="0"/>
            <a:endCxn id="197" idx="2"/>
          </p:cNvCxnSpPr>
          <p:nvPr/>
        </p:nvCxnSpPr>
        <p:spPr>
          <a:xfrm flipV="1">
            <a:off x="4607010" y="5613242"/>
            <a:ext cx="1060763" cy="291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uora nuoliyhdysviiva 261">
            <a:extLst>
              <a:ext uri="{FF2B5EF4-FFF2-40B4-BE49-F238E27FC236}">
                <a16:creationId xmlns:a16="http://schemas.microsoft.com/office/drawing/2014/main" id="{01B233DC-C3F0-4EBA-AA80-83B908ABFB0E}"/>
              </a:ext>
            </a:extLst>
          </p:cNvPr>
          <p:cNvCxnSpPr>
            <a:cxnSpLocks/>
            <a:stCxn id="206" idx="7"/>
          </p:cNvCxnSpPr>
          <p:nvPr/>
        </p:nvCxnSpPr>
        <p:spPr>
          <a:xfrm flipV="1">
            <a:off x="8016051" y="5403228"/>
            <a:ext cx="1432749" cy="49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kstiruutu 266">
            <a:extLst>
              <a:ext uri="{FF2B5EF4-FFF2-40B4-BE49-F238E27FC236}">
                <a16:creationId xmlns:a16="http://schemas.microsoft.com/office/drawing/2014/main" id="{470CA262-7127-4ED1-87B1-D2FC9CD03DF9}"/>
              </a:ext>
            </a:extLst>
          </p:cNvPr>
          <p:cNvSpPr txBox="1"/>
          <p:nvPr/>
        </p:nvSpPr>
        <p:spPr>
          <a:xfrm>
            <a:off x="8676534" y="562881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16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26DB5615-1D45-4AC5-A2E5-93D467825FEC}"/>
              </a:ext>
            </a:extLst>
          </p:cNvPr>
          <p:cNvSpPr/>
          <p:nvPr/>
        </p:nvSpPr>
        <p:spPr>
          <a:xfrm>
            <a:off x="2980434" y="405950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EEB2B144-EC48-4CFE-B38F-66E17AA3B4C8}"/>
              </a:ext>
            </a:extLst>
          </p:cNvPr>
          <p:cNvCxnSpPr>
            <a:cxnSpLocks/>
            <a:stCxn id="272" idx="0"/>
            <a:endCxn id="268" idx="5"/>
          </p:cNvCxnSpPr>
          <p:nvPr/>
        </p:nvCxnSpPr>
        <p:spPr>
          <a:xfrm flipH="1" flipV="1">
            <a:off x="3523383" y="4364416"/>
            <a:ext cx="74173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79C9E523-B4F9-422A-B62F-9E28FC21DCD3}"/>
              </a:ext>
            </a:extLst>
          </p:cNvPr>
          <p:cNvCxnSpPr>
            <a:cxnSpLocks/>
            <a:stCxn id="271" idx="0"/>
            <a:endCxn id="268" idx="3"/>
          </p:cNvCxnSpPr>
          <p:nvPr/>
        </p:nvCxnSpPr>
        <p:spPr>
          <a:xfrm flipV="1">
            <a:off x="3028203" y="4364416"/>
            <a:ext cx="45386" cy="40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Suorakulmio 270">
            <a:extLst>
              <a:ext uri="{FF2B5EF4-FFF2-40B4-BE49-F238E27FC236}">
                <a16:creationId xmlns:a16="http://schemas.microsoft.com/office/drawing/2014/main" id="{C7EBFA0F-05C6-4F80-9FD2-FDCAC6C437F5}"/>
              </a:ext>
            </a:extLst>
          </p:cNvPr>
          <p:cNvSpPr/>
          <p:nvPr/>
        </p:nvSpPr>
        <p:spPr>
          <a:xfrm>
            <a:off x="2835851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2" name="Suorakulmio 271">
            <a:extLst>
              <a:ext uri="{FF2B5EF4-FFF2-40B4-BE49-F238E27FC236}">
                <a16:creationId xmlns:a16="http://schemas.microsoft.com/office/drawing/2014/main" id="{142FB486-83A7-453E-8B6B-504F0D39D267}"/>
              </a:ext>
            </a:extLst>
          </p:cNvPr>
          <p:cNvSpPr/>
          <p:nvPr/>
        </p:nvSpPr>
        <p:spPr>
          <a:xfrm>
            <a:off x="3405204" y="47715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2B91ACE8-5F22-430B-9033-54FAF5D94851}"/>
              </a:ext>
            </a:extLst>
          </p:cNvPr>
          <p:cNvCxnSpPr>
            <a:cxnSpLocks/>
            <a:stCxn id="268" idx="0"/>
            <a:endCxn id="117" idx="6"/>
          </p:cNvCxnSpPr>
          <p:nvPr/>
        </p:nvCxnSpPr>
        <p:spPr>
          <a:xfrm flipH="1" flipV="1">
            <a:off x="2493638" y="3662375"/>
            <a:ext cx="804848" cy="39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Ellipsi 290">
            <a:extLst>
              <a:ext uri="{FF2B5EF4-FFF2-40B4-BE49-F238E27FC236}">
                <a16:creationId xmlns:a16="http://schemas.microsoft.com/office/drawing/2014/main" id="{F01E80DC-AEEB-4A02-A85B-AFDFF939F332}"/>
              </a:ext>
            </a:extLst>
          </p:cNvPr>
          <p:cNvSpPr/>
          <p:nvPr/>
        </p:nvSpPr>
        <p:spPr>
          <a:xfrm>
            <a:off x="2856392" y="589785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78C6148A-2EE3-4336-A7AF-813A9C02C3AD}"/>
              </a:ext>
            </a:extLst>
          </p:cNvPr>
          <p:cNvCxnSpPr>
            <a:cxnSpLocks/>
            <a:stCxn id="295" idx="0"/>
            <a:endCxn id="291" idx="5"/>
          </p:cNvCxnSpPr>
          <p:nvPr/>
        </p:nvCxnSpPr>
        <p:spPr>
          <a:xfrm flipH="1" flipV="1">
            <a:off x="3399341" y="620276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uora yhdysviiva 292">
            <a:extLst>
              <a:ext uri="{FF2B5EF4-FFF2-40B4-BE49-F238E27FC236}">
                <a16:creationId xmlns:a16="http://schemas.microsoft.com/office/drawing/2014/main" id="{42B30CDF-1039-4289-8103-2BDB8AF33FBD}"/>
              </a:ext>
            </a:extLst>
          </p:cNvPr>
          <p:cNvCxnSpPr>
            <a:cxnSpLocks/>
            <a:stCxn id="294" idx="0"/>
            <a:endCxn id="291" idx="3"/>
          </p:cNvCxnSpPr>
          <p:nvPr/>
        </p:nvCxnSpPr>
        <p:spPr>
          <a:xfrm flipV="1">
            <a:off x="2918683" y="620276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Suorakulmio 293">
            <a:extLst>
              <a:ext uri="{FF2B5EF4-FFF2-40B4-BE49-F238E27FC236}">
                <a16:creationId xmlns:a16="http://schemas.microsoft.com/office/drawing/2014/main" id="{FEA6BE3D-EF69-4CFD-A00B-E32BC4088E90}"/>
              </a:ext>
            </a:extLst>
          </p:cNvPr>
          <p:cNvSpPr/>
          <p:nvPr/>
        </p:nvSpPr>
        <p:spPr>
          <a:xfrm>
            <a:off x="2726331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5" name="Suorakulmio 294">
            <a:extLst>
              <a:ext uri="{FF2B5EF4-FFF2-40B4-BE49-F238E27FC236}">
                <a16:creationId xmlns:a16="http://schemas.microsoft.com/office/drawing/2014/main" id="{A6C29BD2-9CB4-47F3-A3B6-F30BE3B0C727}"/>
              </a:ext>
            </a:extLst>
          </p:cNvPr>
          <p:cNvSpPr/>
          <p:nvPr/>
        </p:nvSpPr>
        <p:spPr>
          <a:xfrm>
            <a:off x="3295684" y="63745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98" name="Suora yhdysviiva 297">
            <a:extLst>
              <a:ext uri="{FF2B5EF4-FFF2-40B4-BE49-F238E27FC236}">
                <a16:creationId xmlns:a16="http://schemas.microsoft.com/office/drawing/2014/main" id="{13B738A9-0DAD-401A-83D8-5E76E05D8E0F}"/>
              </a:ext>
            </a:extLst>
          </p:cNvPr>
          <p:cNvCxnSpPr>
            <a:cxnSpLocks/>
            <a:stCxn id="291" idx="0"/>
            <a:endCxn id="177" idx="6"/>
          </p:cNvCxnSpPr>
          <p:nvPr/>
        </p:nvCxnSpPr>
        <p:spPr>
          <a:xfrm flipH="1" flipV="1">
            <a:off x="2109816" y="5581841"/>
            <a:ext cx="1064628" cy="316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965271DB-FFF8-4C3A-B392-38C35B49AF79}"/>
              </a:ext>
            </a:extLst>
          </p:cNvPr>
          <p:cNvCxnSpPr>
            <a:cxnSpLocks/>
            <a:stCxn id="164" idx="0"/>
            <a:endCxn id="127" idx="4"/>
          </p:cNvCxnSpPr>
          <p:nvPr/>
        </p:nvCxnSpPr>
        <p:spPr>
          <a:xfrm flipV="1">
            <a:off x="4812329" y="4411965"/>
            <a:ext cx="21303" cy="378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87FB5896-DE13-437D-940C-D095D1C7EF90}"/>
              </a:ext>
            </a:extLst>
          </p:cNvPr>
          <p:cNvSpPr/>
          <p:nvPr/>
        </p:nvSpPr>
        <p:spPr>
          <a:xfrm>
            <a:off x="4619977" y="47900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4E3BBA4-AA03-4B92-99B5-7B28491B6B2A}"/>
              </a:ext>
            </a:extLst>
          </p:cNvPr>
          <p:cNvCxnSpPr>
            <a:cxnSpLocks/>
            <a:stCxn id="186" idx="0"/>
            <a:endCxn id="12" idx="4"/>
          </p:cNvCxnSpPr>
          <p:nvPr/>
        </p:nvCxnSpPr>
        <p:spPr>
          <a:xfrm flipV="1">
            <a:off x="3480774" y="1954047"/>
            <a:ext cx="91694" cy="35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1BF059B0-3FF6-44DB-92CE-4C2D60C6CABB}"/>
              </a:ext>
            </a:extLst>
          </p:cNvPr>
          <p:cNvSpPr/>
          <p:nvPr/>
        </p:nvSpPr>
        <p:spPr>
          <a:xfrm>
            <a:off x="3288422" y="231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2" name="Suora nuoliyhdysviiva 211">
            <a:extLst>
              <a:ext uri="{FF2B5EF4-FFF2-40B4-BE49-F238E27FC236}">
                <a16:creationId xmlns:a16="http://schemas.microsoft.com/office/drawing/2014/main" id="{6B3A020A-0F14-4E77-AF68-C562A536F87C}"/>
              </a:ext>
            </a:extLst>
          </p:cNvPr>
          <p:cNvCxnSpPr>
            <a:cxnSpLocks/>
            <a:stCxn id="197" idx="5"/>
            <a:endCxn id="206" idx="2"/>
          </p:cNvCxnSpPr>
          <p:nvPr/>
        </p:nvCxnSpPr>
        <p:spPr>
          <a:xfrm>
            <a:off x="6632754" y="5739540"/>
            <a:ext cx="840348" cy="2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kstiruutu 212">
            <a:extLst>
              <a:ext uri="{FF2B5EF4-FFF2-40B4-BE49-F238E27FC236}">
                <a16:creationId xmlns:a16="http://schemas.microsoft.com/office/drawing/2014/main" id="{80B82E02-34F6-4A9A-AE89-875796591DD6}"/>
              </a:ext>
            </a:extLst>
          </p:cNvPr>
          <p:cNvSpPr txBox="1"/>
          <p:nvPr/>
        </p:nvSpPr>
        <p:spPr>
          <a:xfrm>
            <a:off x="6972379" y="585854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cxnSp>
        <p:nvCxnSpPr>
          <p:cNvPr id="214" name="Suora nuoliyhdysviiva 213">
            <a:extLst>
              <a:ext uri="{FF2B5EF4-FFF2-40B4-BE49-F238E27FC236}">
                <a16:creationId xmlns:a16="http://schemas.microsoft.com/office/drawing/2014/main" id="{898155B7-1B24-476B-BA18-2E63B96DA8FC}"/>
              </a:ext>
            </a:extLst>
          </p:cNvPr>
          <p:cNvCxnSpPr>
            <a:cxnSpLocks/>
            <a:stCxn id="198" idx="7"/>
            <a:endCxn id="197" idx="5"/>
          </p:cNvCxnSpPr>
          <p:nvPr/>
        </p:nvCxnSpPr>
        <p:spPr>
          <a:xfrm flipH="1" flipV="1">
            <a:off x="6632754" y="5739540"/>
            <a:ext cx="210215" cy="27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kstiruutu 214">
            <a:extLst>
              <a:ext uri="{FF2B5EF4-FFF2-40B4-BE49-F238E27FC236}">
                <a16:creationId xmlns:a16="http://schemas.microsoft.com/office/drawing/2014/main" id="{849D74ED-2A3B-454E-8129-14E5A85502E6}"/>
              </a:ext>
            </a:extLst>
          </p:cNvPr>
          <p:cNvSpPr txBox="1"/>
          <p:nvPr/>
        </p:nvSpPr>
        <p:spPr>
          <a:xfrm>
            <a:off x="6322884" y="571505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9483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F8653DD9-C877-412B-A6D9-35A3F093135E}"/>
              </a:ext>
            </a:extLst>
          </p:cNvPr>
          <p:cNvSpPr/>
          <p:nvPr/>
        </p:nvSpPr>
        <p:spPr>
          <a:xfrm>
            <a:off x="214540" y="1261484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134E856C-898C-4684-97F2-AEB843D974B5}"/>
              </a:ext>
            </a:extLst>
          </p:cNvPr>
          <p:cNvCxnSpPr>
            <a:cxnSpLocks/>
            <a:stCxn id="6" idx="0"/>
            <a:endCxn id="2" idx="5"/>
          </p:cNvCxnSpPr>
          <p:nvPr/>
        </p:nvCxnSpPr>
        <p:spPr>
          <a:xfrm flipH="1" flipV="1">
            <a:off x="1125264" y="1566395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34A9D662-9BC0-4F4E-8386-4AA7FE9A6153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192352" y="1566395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E91CDD6E-6766-4B37-96B6-A2CC65600870}"/>
              </a:ext>
            </a:extLst>
          </p:cNvPr>
          <p:cNvSpPr/>
          <p:nvPr/>
        </p:nvSpPr>
        <p:spPr>
          <a:xfrm>
            <a:off x="0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78EA1E6E-BA4B-46FA-90DC-5553333FEC73}"/>
              </a:ext>
            </a:extLst>
          </p:cNvPr>
          <p:cNvSpPr/>
          <p:nvPr/>
        </p:nvSpPr>
        <p:spPr>
          <a:xfrm>
            <a:off x="992612" y="180286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21288FCC-DB3C-41F6-998C-25C865ED49B0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735078" y="1618709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orakulmio 7">
            <a:extLst>
              <a:ext uri="{FF2B5EF4-FFF2-40B4-BE49-F238E27FC236}">
                <a16:creationId xmlns:a16="http://schemas.microsoft.com/office/drawing/2014/main" id="{03B580F3-F57F-4BA1-9C02-B31A42A89785}"/>
              </a:ext>
            </a:extLst>
          </p:cNvPr>
          <p:cNvSpPr/>
          <p:nvPr/>
        </p:nvSpPr>
        <p:spPr>
          <a:xfrm>
            <a:off x="542726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29AB4521-E9A4-4875-91FC-EBD0F1880CAD}"/>
              </a:ext>
            </a:extLst>
          </p:cNvPr>
          <p:cNvSpPr/>
          <p:nvPr/>
        </p:nvSpPr>
        <p:spPr>
          <a:xfrm>
            <a:off x="1518074" y="829912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A7D98CDD-B286-4F6C-A96A-56DFBCD40983}"/>
              </a:ext>
            </a:extLst>
          </p:cNvPr>
          <p:cNvCxnSpPr>
            <a:cxnSpLocks/>
            <a:stCxn id="30" idx="0"/>
            <a:endCxn id="29" idx="5"/>
          </p:cNvCxnSpPr>
          <p:nvPr/>
        </p:nvCxnSpPr>
        <p:spPr>
          <a:xfrm flipH="1" flipV="1">
            <a:off x="5592003" y="1136139"/>
            <a:ext cx="215357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i 10">
            <a:extLst>
              <a:ext uri="{FF2B5EF4-FFF2-40B4-BE49-F238E27FC236}">
                <a16:creationId xmlns:a16="http://schemas.microsoft.com/office/drawing/2014/main" id="{29D49FB9-0DFB-4F91-924B-6E78B1A172FE}"/>
              </a:ext>
            </a:extLst>
          </p:cNvPr>
          <p:cNvSpPr/>
          <p:nvPr/>
        </p:nvSpPr>
        <p:spPr>
          <a:xfrm>
            <a:off x="1602257" y="1298873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39840681-9942-426F-83C5-A8A79007D8EC}"/>
              </a:ext>
            </a:extLst>
          </p:cNvPr>
          <p:cNvCxnSpPr>
            <a:cxnSpLocks/>
            <a:stCxn id="15" idx="0"/>
            <a:endCxn id="11" idx="5"/>
          </p:cNvCxnSpPr>
          <p:nvPr/>
        </p:nvCxnSpPr>
        <p:spPr>
          <a:xfrm flipH="1" flipV="1">
            <a:off x="2097089" y="1603784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E67CC9BB-3DBE-4B82-A478-6DAF06197F32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1645802" y="1603784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777DCF95-7090-4ED8-8DD5-356A2BCB2BAB}"/>
              </a:ext>
            </a:extLst>
          </p:cNvPr>
          <p:cNvSpPr/>
          <p:nvPr/>
        </p:nvSpPr>
        <p:spPr>
          <a:xfrm>
            <a:off x="1453450" y="179135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4C3624D2-28A2-4A9F-9403-C4DD0280C4DA}"/>
              </a:ext>
            </a:extLst>
          </p:cNvPr>
          <p:cNvSpPr/>
          <p:nvPr/>
        </p:nvSpPr>
        <p:spPr>
          <a:xfrm>
            <a:off x="1937060" y="179058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2C710907-59B0-46B5-BDF7-90F3112A77F3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1892123" y="1187137"/>
            <a:ext cx="9773" cy="111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B09F3DFA-012C-44EA-A4DE-6D877A95EA2C}"/>
              </a:ext>
            </a:extLst>
          </p:cNvPr>
          <p:cNvSpPr/>
          <p:nvPr/>
        </p:nvSpPr>
        <p:spPr>
          <a:xfrm>
            <a:off x="3608578" y="1332488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CCCE8C8-A5D2-49D9-BC90-9078B1BB61B0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3607929" y="1637399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981FC7DF-1912-4A1F-B649-94CA8AFFF75D}"/>
              </a:ext>
            </a:extLst>
          </p:cNvPr>
          <p:cNvSpPr/>
          <p:nvPr/>
        </p:nvSpPr>
        <p:spPr>
          <a:xfrm>
            <a:off x="3415577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23489B8-E6A0-45E8-9FDB-07B39FED410B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4286357" y="1689713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2430F462-ECBF-4F86-A4AE-F3628A11BCDA}"/>
              </a:ext>
            </a:extLst>
          </p:cNvPr>
          <p:cNvSpPr/>
          <p:nvPr/>
        </p:nvSpPr>
        <p:spPr>
          <a:xfrm>
            <a:off x="4094005" y="17859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A56DE2ED-001D-47F1-88B1-D770D48FFD15}"/>
              </a:ext>
            </a:extLst>
          </p:cNvPr>
          <p:cNvCxnSpPr>
            <a:cxnSpLocks/>
            <a:stCxn id="25" idx="0"/>
            <a:endCxn id="19" idx="5"/>
          </p:cNvCxnSpPr>
          <p:nvPr/>
        </p:nvCxnSpPr>
        <p:spPr>
          <a:xfrm flipH="1" flipV="1">
            <a:off x="4799040" y="1637399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uorakulmio 24">
            <a:extLst>
              <a:ext uri="{FF2B5EF4-FFF2-40B4-BE49-F238E27FC236}">
                <a16:creationId xmlns:a16="http://schemas.microsoft.com/office/drawing/2014/main" id="{CAD48668-5C1A-4E8D-BEB2-9C458CE4D0D8}"/>
              </a:ext>
            </a:extLst>
          </p:cNvPr>
          <p:cNvSpPr/>
          <p:nvPr/>
        </p:nvSpPr>
        <p:spPr>
          <a:xfrm>
            <a:off x="4829236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3611DF13-2FC0-4A27-B2D1-7AF3FB625097}"/>
              </a:ext>
            </a:extLst>
          </p:cNvPr>
          <p:cNvSpPr/>
          <p:nvPr/>
        </p:nvSpPr>
        <p:spPr>
          <a:xfrm>
            <a:off x="3060814" y="24413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752E2A3E-D3B4-4505-9F7E-C53DD8FC8364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3603763" y="549048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CD107D70-A06B-4797-B7D7-85D9522F8B25}"/>
              </a:ext>
            </a:extLst>
          </p:cNvPr>
          <p:cNvCxnSpPr>
            <a:cxnSpLocks/>
            <a:stCxn id="9" idx="0"/>
            <a:endCxn id="26" idx="3"/>
          </p:cNvCxnSpPr>
          <p:nvPr/>
        </p:nvCxnSpPr>
        <p:spPr>
          <a:xfrm flipV="1">
            <a:off x="1901896" y="549048"/>
            <a:ext cx="1252073" cy="280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A0AA49CB-15A4-448F-A87B-E32673978977}"/>
              </a:ext>
            </a:extLst>
          </p:cNvPr>
          <p:cNvSpPr/>
          <p:nvPr/>
        </p:nvSpPr>
        <p:spPr>
          <a:xfrm>
            <a:off x="4627022" y="831228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 </a:t>
            </a:r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D68EFCF7-DDC0-4B7B-934A-1C868BEF9ED9}"/>
              </a:ext>
            </a:extLst>
          </p:cNvPr>
          <p:cNvSpPr/>
          <p:nvPr/>
        </p:nvSpPr>
        <p:spPr>
          <a:xfrm>
            <a:off x="5418154" y="1327406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8CA663E0-439C-4698-8063-EBCE402AD49C}"/>
              </a:ext>
            </a:extLst>
          </p:cNvPr>
          <p:cNvCxnSpPr>
            <a:cxnSpLocks/>
            <a:stCxn id="32" idx="0"/>
            <a:endCxn id="30" idx="3"/>
          </p:cNvCxnSpPr>
          <p:nvPr/>
        </p:nvCxnSpPr>
        <p:spPr>
          <a:xfrm flipH="1" flipV="1">
            <a:off x="5532150" y="1632317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7C32CC79-571F-40A7-AA1F-F23C8A65F50A}"/>
              </a:ext>
            </a:extLst>
          </p:cNvPr>
          <p:cNvSpPr/>
          <p:nvPr/>
        </p:nvSpPr>
        <p:spPr>
          <a:xfrm>
            <a:off x="5372864" y="179748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A5AD7B24-5EE6-4833-98B4-5C637DE9EC71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flipV="1">
            <a:off x="748030" y="1134823"/>
            <a:ext cx="882463" cy="126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A2ADD7D5-F43D-4508-B958-F4498FA16855}"/>
              </a:ext>
            </a:extLst>
          </p:cNvPr>
          <p:cNvCxnSpPr>
            <a:cxnSpLocks/>
            <a:stCxn id="37" idx="0"/>
            <a:endCxn id="30" idx="5"/>
          </p:cNvCxnSpPr>
          <p:nvPr/>
        </p:nvCxnSpPr>
        <p:spPr>
          <a:xfrm flipH="1" flipV="1">
            <a:off x="6082569" y="1632317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EFE9404A-F13E-462C-9871-8E214A985629}"/>
              </a:ext>
            </a:extLst>
          </p:cNvPr>
          <p:cNvSpPr/>
          <p:nvPr/>
        </p:nvSpPr>
        <p:spPr>
          <a:xfrm>
            <a:off x="5982464" y="18172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8" name="Suora yhdysviiva 37">
            <a:extLst>
              <a:ext uri="{FF2B5EF4-FFF2-40B4-BE49-F238E27FC236}">
                <a16:creationId xmlns:a16="http://schemas.microsoft.com/office/drawing/2014/main" id="{D60E2A93-6A69-4F82-87CC-6C5E22A7B9BD}"/>
              </a:ext>
            </a:extLst>
          </p:cNvPr>
          <p:cNvCxnSpPr>
            <a:cxnSpLocks/>
            <a:stCxn id="19" idx="0"/>
            <a:endCxn id="29" idx="3"/>
          </p:cNvCxnSpPr>
          <p:nvPr/>
        </p:nvCxnSpPr>
        <p:spPr>
          <a:xfrm flipV="1">
            <a:off x="4305935" y="1136139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F9EB354E-7D6C-49FB-B769-CE3AB6EEFB5D}"/>
              </a:ext>
            </a:extLst>
          </p:cNvPr>
          <p:cNvCxnSpPr>
            <a:cxnSpLocks/>
          </p:cNvCxnSpPr>
          <p:nvPr/>
        </p:nvCxnSpPr>
        <p:spPr>
          <a:xfrm flipV="1">
            <a:off x="7081222" y="763440"/>
            <a:ext cx="830326" cy="73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iruutu 48">
            <a:extLst>
              <a:ext uri="{FF2B5EF4-FFF2-40B4-BE49-F238E27FC236}">
                <a16:creationId xmlns:a16="http://schemas.microsoft.com/office/drawing/2014/main" id="{E3105DD7-545D-4B47-8DDD-F071C51ED608}"/>
              </a:ext>
            </a:extLst>
          </p:cNvPr>
          <p:cNvSpPr txBox="1"/>
          <p:nvPr/>
        </p:nvSpPr>
        <p:spPr>
          <a:xfrm>
            <a:off x="7062973" y="90686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15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688E0DB8-1872-4C6D-A85E-7E06585F8C75}"/>
              </a:ext>
            </a:extLst>
          </p:cNvPr>
          <p:cNvSpPr/>
          <p:nvPr/>
        </p:nvSpPr>
        <p:spPr>
          <a:xfrm>
            <a:off x="307695" y="3216168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E0588180-8048-4165-BA01-935139F936BB}"/>
              </a:ext>
            </a:extLst>
          </p:cNvPr>
          <p:cNvCxnSpPr>
            <a:cxnSpLocks/>
            <a:stCxn id="93" idx="0"/>
            <a:endCxn id="89" idx="5"/>
          </p:cNvCxnSpPr>
          <p:nvPr/>
        </p:nvCxnSpPr>
        <p:spPr>
          <a:xfrm flipH="1" flipV="1">
            <a:off x="1218419" y="3521079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yhdysviiva 90">
            <a:extLst>
              <a:ext uri="{FF2B5EF4-FFF2-40B4-BE49-F238E27FC236}">
                <a16:creationId xmlns:a16="http://schemas.microsoft.com/office/drawing/2014/main" id="{38D455F1-BF31-40D6-B253-7C3958033639}"/>
              </a:ext>
            </a:extLst>
          </p:cNvPr>
          <p:cNvCxnSpPr>
            <a:cxnSpLocks/>
            <a:stCxn id="92" idx="0"/>
            <a:endCxn id="89" idx="3"/>
          </p:cNvCxnSpPr>
          <p:nvPr/>
        </p:nvCxnSpPr>
        <p:spPr>
          <a:xfrm flipV="1">
            <a:off x="285507" y="3521079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Suorakulmio 91">
            <a:extLst>
              <a:ext uri="{FF2B5EF4-FFF2-40B4-BE49-F238E27FC236}">
                <a16:creationId xmlns:a16="http://schemas.microsoft.com/office/drawing/2014/main" id="{A10F55B9-5DA3-48D4-8C10-65A302776CFB}"/>
              </a:ext>
            </a:extLst>
          </p:cNvPr>
          <p:cNvSpPr/>
          <p:nvPr/>
        </p:nvSpPr>
        <p:spPr>
          <a:xfrm>
            <a:off x="93155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3" name="Suorakulmio 92">
            <a:extLst>
              <a:ext uri="{FF2B5EF4-FFF2-40B4-BE49-F238E27FC236}">
                <a16:creationId xmlns:a16="http://schemas.microsoft.com/office/drawing/2014/main" id="{2ED1407E-EFB3-4851-95F2-76FC31E21F43}"/>
              </a:ext>
            </a:extLst>
          </p:cNvPr>
          <p:cNvSpPr/>
          <p:nvPr/>
        </p:nvSpPr>
        <p:spPr>
          <a:xfrm>
            <a:off x="1085767" y="375755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68C1D269-47D9-4525-A8A0-89D416791420}"/>
              </a:ext>
            </a:extLst>
          </p:cNvPr>
          <p:cNvCxnSpPr>
            <a:cxnSpLocks/>
            <a:stCxn id="95" idx="0"/>
            <a:endCxn id="89" idx="4"/>
          </p:cNvCxnSpPr>
          <p:nvPr/>
        </p:nvCxnSpPr>
        <p:spPr>
          <a:xfrm flipV="1">
            <a:off x="828233" y="3573393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Suorakulmio 94">
            <a:extLst>
              <a:ext uri="{FF2B5EF4-FFF2-40B4-BE49-F238E27FC236}">
                <a16:creationId xmlns:a16="http://schemas.microsoft.com/office/drawing/2014/main" id="{3D3B4554-1112-4557-8A7A-C56E5837DE0F}"/>
              </a:ext>
            </a:extLst>
          </p:cNvPr>
          <p:cNvSpPr/>
          <p:nvPr/>
        </p:nvSpPr>
        <p:spPr>
          <a:xfrm>
            <a:off x="635881" y="374604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55D3E13-57B7-401A-91DE-804AB4067FC7}"/>
              </a:ext>
            </a:extLst>
          </p:cNvPr>
          <p:cNvSpPr/>
          <p:nvPr/>
        </p:nvSpPr>
        <p:spPr>
          <a:xfrm>
            <a:off x="1518074" y="2726786"/>
            <a:ext cx="76764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BF48956F-B2D0-48F6-A769-6D1598EF5F8E}"/>
              </a:ext>
            </a:extLst>
          </p:cNvPr>
          <p:cNvCxnSpPr>
            <a:cxnSpLocks/>
            <a:stCxn id="117" idx="0"/>
            <a:endCxn id="116" idx="5"/>
          </p:cNvCxnSpPr>
          <p:nvPr/>
        </p:nvCxnSpPr>
        <p:spPr>
          <a:xfrm flipH="1" flipV="1">
            <a:off x="5685158" y="3090823"/>
            <a:ext cx="810106" cy="19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Ellipsi 105">
            <a:extLst>
              <a:ext uri="{FF2B5EF4-FFF2-40B4-BE49-F238E27FC236}">
                <a16:creationId xmlns:a16="http://schemas.microsoft.com/office/drawing/2014/main" id="{14282453-8F7F-4598-B7FD-BE29EF1CDE81}"/>
              </a:ext>
            </a:extLst>
          </p:cNvPr>
          <p:cNvSpPr/>
          <p:nvPr/>
        </p:nvSpPr>
        <p:spPr>
          <a:xfrm>
            <a:off x="3701733" y="3287172"/>
            <a:ext cx="1394713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</a:t>
            </a:r>
          </a:p>
        </p:txBody>
      </p: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28017A87-A1C2-416C-A9F6-D6064998914B}"/>
              </a:ext>
            </a:extLst>
          </p:cNvPr>
          <p:cNvCxnSpPr>
            <a:cxnSpLocks/>
            <a:stCxn id="108" idx="0"/>
            <a:endCxn id="106" idx="3"/>
          </p:cNvCxnSpPr>
          <p:nvPr/>
        </p:nvCxnSpPr>
        <p:spPr>
          <a:xfrm flipV="1">
            <a:off x="3701084" y="3592083"/>
            <a:ext cx="204900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uorakulmio 107">
            <a:extLst>
              <a:ext uri="{FF2B5EF4-FFF2-40B4-BE49-F238E27FC236}">
                <a16:creationId xmlns:a16="http://schemas.microsoft.com/office/drawing/2014/main" id="{0CE6DAF2-E210-4AA6-98C4-93A2BB05AA7F}"/>
              </a:ext>
            </a:extLst>
          </p:cNvPr>
          <p:cNvSpPr/>
          <p:nvPr/>
        </p:nvSpPr>
        <p:spPr>
          <a:xfrm>
            <a:off x="3508732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80A076AF-CCE9-4AE0-8872-C076DACE87FC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512" y="3644397"/>
            <a:ext cx="19578" cy="9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Suorakulmio 109">
            <a:extLst>
              <a:ext uri="{FF2B5EF4-FFF2-40B4-BE49-F238E27FC236}">
                <a16:creationId xmlns:a16="http://schemas.microsoft.com/office/drawing/2014/main" id="{C12C0180-7C06-46AE-B1F6-3B67DE82517B}"/>
              </a:ext>
            </a:extLst>
          </p:cNvPr>
          <p:cNvSpPr/>
          <p:nvPr/>
        </p:nvSpPr>
        <p:spPr>
          <a:xfrm>
            <a:off x="4187160" y="374065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C2DFB08F-A111-4D7B-9BBB-9B923CDE490A}"/>
              </a:ext>
            </a:extLst>
          </p:cNvPr>
          <p:cNvCxnSpPr>
            <a:cxnSpLocks/>
            <a:stCxn id="112" idx="0"/>
            <a:endCxn id="106" idx="5"/>
          </p:cNvCxnSpPr>
          <p:nvPr/>
        </p:nvCxnSpPr>
        <p:spPr>
          <a:xfrm flipH="1" flipV="1">
            <a:off x="4892195" y="3592083"/>
            <a:ext cx="222548" cy="16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Suorakulmio 111">
            <a:extLst>
              <a:ext uri="{FF2B5EF4-FFF2-40B4-BE49-F238E27FC236}">
                <a16:creationId xmlns:a16="http://schemas.microsoft.com/office/drawing/2014/main" id="{6127FD41-DE11-4001-93AB-C651B4BC6C44}"/>
              </a:ext>
            </a:extLst>
          </p:cNvPr>
          <p:cNvSpPr/>
          <p:nvPr/>
        </p:nvSpPr>
        <p:spPr>
          <a:xfrm>
            <a:off x="4922391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Ellipsi 112">
            <a:extLst>
              <a:ext uri="{FF2B5EF4-FFF2-40B4-BE49-F238E27FC236}">
                <a16:creationId xmlns:a16="http://schemas.microsoft.com/office/drawing/2014/main" id="{2380196C-D380-4E30-A6C7-273844FC2EBF}"/>
              </a:ext>
            </a:extLst>
          </p:cNvPr>
          <p:cNvSpPr/>
          <p:nvPr/>
        </p:nvSpPr>
        <p:spPr>
          <a:xfrm>
            <a:off x="3153969" y="219882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764CC1A2-1F32-4413-AE89-0BA64116E7E0}"/>
              </a:ext>
            </a:extLst>
          </p:cNvPr>
          <p:cNvCxnSpPr>
            <a:cxnSpLocks/>
            <a:stCxn id="116" idx="0"/>
            <a:endCxn id="113" idx="5"/>
          </p:cNvCxnSpPr>
          <p:nvPr/>
        </p:nvCxnSpPr>
        <p:spPr>
          <a:xfrm flipH="1" flipV="1">
            <a:off x="3696918" y="2503732"/>
            <a:ext cx="1588532" cy="282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C32CE242-0348-4EC3-AC56-6062FF1B15B1}"/>
              </a:ext>
            </a:extLst>
          </p:cNvPr>
          <p:cNvCxnSpPr>
            <a:cxnSpLocks/>
            <a:stCxn id="96" idx="0"/>
            <a:endCxn id="113" idx="3"/>
          </p:cNvCxnSpPr>
          <p:nvPr/>
        </p:nvCxnSpPr>
        <p:spPr>
          <a:xfrm flipV="1">
            <a:off x="1901896" y="2503732"/>
            <a:ext cx="1345228" cy="223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lipsi 115">
            <a:extLst>
              <a:ext uri="{FF2B5EF4-FFF2-40B4-BE49-F238E27FC236}">
                <a16:creationId xmlns:a16="http://schemas.microsoft.com/office/drawing/2014/main" id="{6D021D65-E97F-478E-9629-61C6FFA4111B}"/>
              </a:ext>
            </a:extLst>
          </p:cNvPr>
          <p:cNvSpPr/>
          <p:nvPr/>
        </p:nvSpPr>
        <p:spPr>
          <a:xfrm>
            <a:off x="4720177" y="2785912"/>
            <a:ext cx="113054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   </a:t>
            </a:r>
          </a:p>
        </p:txBody>
      </p:sp>
      <p:sp>
        <p:nvSpPr>
          <p:cNvPr id="117" name="Ellipsi 116">
            <a:extLst>
              <a:ext uri="{FF2B5EF4-FFF2-40B4-BE49-F238E27FC236}">
                <a16:creationId xmlns:a16="http://schemas.microsoft.com/office/drawing/2014/main" id="{1D6E06FD-B980-456B-AFED-A84F5E62373E}"/>
              </a:ext>
            </a:extLst>
          </p:cNvPr>
          <p:cNvSpPr/>
          <p:nvPr/>
        </p:nvSpPr>
        <p:spPr>
          <a:xfrm>
            <a:off x="5913269" y="3282090"/>
            <a:ext cx="116399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13  14</a:t>
            </a:r>
          </a:p>
        </p:txBody>
      </p:sp>
      <p:cxnSp>
        <p:nvCxnSpPr>
          <p:cNvPr id="118" name="Suora yhdysviiva 117">
            <a:extLst>
              <a:ext uri="{FF2B5EF4-FFF2-40B4-BE49-F238E27FC236}">
                <a16:creationId xmlns:a16="http://schemas.microsoft.com/office/drawing/2014/main" id="{7F8054D6-B83F-4F9F-B168-8BE666E0C320}"/>
              </a:ext>
            </a:extLst>
          </p:cNvPr>
          <p:cNvCxnSpPr>
            <a:cxnSpLocks/>
            <a:stCxn id="119" idx="0"/>
            <a:endCxn id="117" idx="3"/>
          </p:cNvCxnSpPr>
          <p:nvPr/>
        </p:nvCxnSpPr>
        <p:spPr>
          <a:xfrm flipV="1">
            <a:off x="5658371" y="3587001"/>
            <a:ext cx="425360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Suorakulmio 118">
            <a:extLst>
              <a:ext uri="{FF2B5EF4-FFF2-40B4-BE49-F238E27FC236}">
                <a16:creationId xmlns:a16="http://schemas.microsoft.com/office/drawing/2014/main" id="{B11E65CD-76B6-4E12-B3A6-9E80C8D8E5C5}"/>
              </a:ext>
            </a:extLst>
          </p:cNvPr>
          <p:cNvSpPr/>
          <p:nvPr/>
        </p:nvSpPr>
        <p:spPr>
          <a:xfrm>
            <a:off x="5466019" y="375216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0" name="Suora yhdysviiva 119">
            <a:extLst>
              <a:ext uri="{FF2B5EF4-FFF2-40B4-BE49-F238E27FC236}">
                <a16:creationId xmlns:a16="http://schemas.microsoft.com/office/drawing/2014/main" id="{B82FE2C9-C070-464C-84EC-8A1AD54E1E70}"/>
              </a:ext>
            </a:extLst>
          </p:cNvPr>
          <p:cNvCxnSpPr>
            <a:cxnSpLocks/>
            <a:stCxn id="89" idx="0"/>
            <a:endCxn id="96" idx="3"/>
          </p:cNvCxnSpPr>
          <p:nvPr/>
        </p:nvCxnSpPr>
        <p:spPr>
          <a:xfrm flipV="1">
            <a:off x="841185" y="3031697"/>
            <a:ext cx="789308" cy="18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yhdysviiva 120">
            <a:extLst>
              <a:ext uri="{FF2B5EF4-FFF2-40B4-BE49-F238E27FC236}">
                <a16:creationId xmlns:a16="http://schemas.microsoft.com/office/drawing/2014/main" id="{CF2B256C-9CC5-4A6A-8254-6CA827FD5882}"/>
              </a:ext>
            </a:extLst>
          </p:cNvPr>
          <p:cNvCxnSpPr>
            <a:cxnSpLocks/>
            <a:stCxn id="122" idx="0"/>
            <a:endCxn id="117" idx="5"/>
          </p:cNvCxnSpPr>
          <p:nvPr/>
        </p:nvCxnSpPr>
        <p:spPr>
          <a:xfrm flipH="1" flipV="1">
            <a:off x="6906797" y="3587001"/>
            <a:ext cx="213913" cy="18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uorakulmio 121">
            <a:extLst>
              <a:ext uri="{FF2B5EF4-FFF2-40B4-BE49-F238E27FC236}">
                <a16:creationId xmlns:a16="http://schemas.microsoft.com/office/drawing/2014/main" id="{CC7CACC6-CB22-420E-AA9F-24C91503F1A3}"/>
              </a:ext>
            </a:extLst>
          </p:cNvPr>
          <p:cNvSpPr/>
          <p:nvPr/>
        </p:nvSpPr>
        <p:spPr>
          <a:xfrm>
            <a:off x="6928358" y="377537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DA7DF785-A395-49F2-B3B8-31CDCA366750}"/>
              </a:ext>
            </a:extLst>
          </p:cNvPr>
          <p:cNvCxnSpPr>
            <a:cxnSpLocks/>
            <a:stCxn id="106" idx="0"/>
            <a:endCxn id="116" idx="3"/>
          </p:cNvCxnSpPr>
          <p:nvPr/>
        </p:nvCxnSpPr>
        <p:spPr>
          <a:xfrm flipV="1">
            <a:off x="4399090" y="3090823"/>
            <a:ext cx="486651" cy="19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nuoliyhdysviiva 129">
            <a:extLst>
              <a:ext uri="{FF2B5EF4-FFF2-40B4-BE49-F238E27FC236}">
                <a16:creationId xmlns:a16="http://schemas.microsoft.com/office/drawing/2014/main" id="{AC1CFD65-18C2-4B01-9D1B-F014ACC46008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5285450" y="2261766"/>
            <a:ext cx="1522003" cy="52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kstiruutu 130">
            <a:extLst>
              <a:ext uri="{FF2B5EF4-FFF2-40B4-BE49-F238E27FC236}">
                <a16:creationId xmlns:a16="http://schemas.microsoft.com/office/drawing/2014/main" id="{2342B061-07A6-49DE-98D9-146C5B015397}"/>
              </a:ext>
            </a:extLst>
          </p:cNvPr>
          <p:cNvSpPr txBox="1"/>
          <p:nvPr/>
        </p:nvSpPr>
        <p:spPr>
          <a:xfrm>
            <a:off x="5958559" y="24590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12</a:t>
            </a:r>
          </a:p>
        </p:txBody>
      </p:sp>
      <p:cxnSp>
        <p:nvCxnSpPr>
          <p:cNvPr id="137" name="Suora nuoliyhdysviiva 136">
            <a:extLst>
              <a:ext uri="{FF2B5EF4-FFF2-40B4-BE49-F238E27FC236}">
                <a16:creationId xmlns:a16="http://schemas.microsoft.com/office/drawing/2014/main" id="{5A4E7718-1AB7-40AE-A99D-B9E96D63E303}"/>
              </a:ext>
            </a:extLst>
          </p:cNvPr>
          <p:cNvCxnSpPr>
            <a:cxnSpLocks/>
            <a:stCxn id="29" idx="6"/>
            <a:endCxn id="151" idx="1"/>
          </p:cNvCxnSpPr>
          <p:nvPr/>
        </p:nvCxnSpPr>
        <p:spPr>
          <a:xfrm>
            <a:off x="5757567" y="1009841"/>
            <a:ext cx="840242" cy="41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kstiruutu 139">
            <a:extLst>
              <a:ext uri="{FF2B5EF4-FFF2-40B4-BE49-F238E27FC236}">
                <a16:creationId xmlns:a16="http://schemas.microsoft.com/office/drawing/2014/main" id="{1BA88F1F-B224-4DEC-B109-E319F2AFC9D3}"/>
              </a:ext>
            </a:extLst>
          </p:cNvPr>
          <p:cNvSpPr txBox="1"/>
          <p:nvPr/>
        </p:nvSpPr>
        <p:spPr>
          <a:xfrm>
            <a:off x="5888682" y="118917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sp>
        <p:nvSpPr>
          <p:cNvPr id="141" name="Ellipsi 140">
            <a:extLst>
              <a:ext uri="{FF2B5EF4-FFF2-40B4-BE49-F238E27FC236}">
                <a16:creationId xmlns:a16="http://schemas.microsoft.com/office/drawing/2014/main" id="{76C3222F-753D-4CD2-AECF-FBA3954B89D4}"/>
              </a:ext>
            </a:extLst>
          </p:cNvPr>
          <p:cNvSpPr/>
          <p:nvPr/>
        </p:nvSpPr>
        <p:spPr>
          <a:xfrm>
            <a:off x="439437" y="5282777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0C72E06E-0F81-4FF6-A06A-E0C659DDACCF}"/>
              </a:ext>
            </a:extLst>
          </p:cNvPr>
          <p:cNvCxnSpPr>
            <a:cxnSpLocks/>
            <a:stCxn id="145" idx="0"/>
            <a:endCxn id="141" idx="5"/>
          </p:cNvCxnSpPr>
          <p:nvPr/>
        </p:nvCxnSpPr>
        <p:spPr>
          <a:xfrm flipH="1" flipV="1">
            <a:off x="1350161" y="5587688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D54A0622-7098-4547-8B16-78C016F00A4E}"/>
              </a:ext>
            </a:extLst>
          </p:cNvPr>
          <p:cNvCxnSpPr>
            <a:cxnSpLocks/>
            <a:stCxn id="144" idx="0"/>
            <a:endCxn id="141" idx="3"/>
          </p:cNvCxnSpPr>
          <p:nvPr/>
        </p:nvCxnSpPr>
        <p:spPr>
          <a:xfrm flipV="1">
            <a:off x="417249" y="5587688"/>
            <a:ext cx="178444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Suorakulmio 143">
            <a:extLst>
              <a:ext uri="{FF2B5EF4-FFF2-40B4-BE49-F238E27FC236}">
                <a16:creationId xmlns:a16="http://schemas.microsoft.com/office/drawing/2014/main" id="{BACA8CD3-E529-4F78-B70F-64F245AA8751}"/>
              </a:ext>
            </a:extLst>
          </p:cNvPr>
          <p:cNvSpPr/>
          <p:nvPr/>
        </p:nvSpPr>
        <p:spPr>
          <a:xfrm>
            <a:off x="224897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5" name="Suorakulmio 144">
            <a:extLst>
              <a:ext uri="{FF2B5EF4-FFF2-40B4-BE49-F238E27FC236}">
                <a16:creationId xmlns:a16="http://schemas.microsoft.com/office/drawing/2014/main" id="{CFFF60CB-F771-4981-8898-C2AC2A442345}"/>
              </a:ext>
            </a:extLst>
          </p:cNvPr>
          <p:cNvSpPr/>
          <p:nvPr/>
        </p:nvSpPr>
        <p:spPr>
          <a:xfrm>
            <a:off x="1217509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0A69B7D8-F86A-430A-B0F8-51CFE98B60D1}"/>
              </a:ext>
            </a:extLst>
          </p:cNvPr>
          <p:cNvCxnSpPr>
            <a:cxnSpLocks/>
            <a:stCxn id="147" idx="0"/>
            <a:endCxn id="141" idx="4"/>
          </p:cNvCxnSpPr>
          <p:nvPr/>
        </p:nvCxnSpPr>
        <p:spPr>
          <a:xfrm flipV="1">
            <a:off x="959975" y="5640002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Suorakulmio 146">
            <a:extLst>
              <a:ext uri="{FF2B5EF4-FFF2-40B4-BE49-F238E27FC236}">
                <a16:creationId xmlns:a16="http://schemas.microsoft.com/office/drawing/2014/main" id="{CA8DA9FD-AF51-4F75-8A43-0B72EC7816A6}"/>
              </a:ext>
            </a:extLst>
          </p:cNvPr>
          <p:cNvSpPr/>
          <p:nvPr/>
        </p:nvSpPr>
        <p:spPr>
          <a:xfrm>
            <a:off x="767623" y="58126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8" name="Ellipsi 147">
            <a:extLst>
              <a:ext uri="{FF2B5EF4-FFF2-40B4-BE49-F238E27FC236}">
                <a16:creationId xmlns:a16="http://schemas.microsoft.com/office/drawing/2014/main" id="{F9D8B133-9B94-4517-A9AB-B0A53D71BC61}"/>
              </a:ext>
            </a:extLst>
          </p:cNvPr>
          <p:cNvSpPr/>
          <p:nvPr/>
        </p:nvSpPr>
        <p:spPr>
          <a:xfrm>
            <a:off x="1642297" y="4709487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E14987DA-D933-4AF7-8BE0-82EFD6C88266}"/>
              </a:ext>
            </a:extLst>
          </p:cNvPr>
          <p:cNvCxnSpPr>
            <a:cxnSpLocks/>
            <a:stCxn id="169" idx="0"/>
            <a:endCxn id="168" idx="5"/>
          </p:cNvCxnSpPr>
          <p:nvPr/>
        </p:nvCxnSpPr>
        <p:spPr>
          <a:xfrm flipH="1" flipV="1">
            <a:off x="5760613" y="5066712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Ellipsi 157">
            <a:extLst>
              <a:ext uri="{FF2B5EF4-FFF2-40B4-BE49-F238E27FC236}">
                <a16:creationId xmlns:a16="http://schemas.microsoft.com/office/drawing/2014/main" id="{37BF64B9-DBEB-4FF3-9AE4-3CD5A4D063A2}"/>
              </a:ext>
            </a:extLst>
          </p:cNvPr>
          <p:cNvSpPr/>
          <p:nvPr/>
        </p:nvSpPr>
        <p:spPr>
          <a:xfrm>
            <a:off x="4109060" y="5348699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59" name="Suora yhdysviiva 158">
            <a:extLst>
              <a:ext uri="{FF2B5EF4-FFF2-40B4-BE49-F238E27FC236}">
                <a16:creationId xmlns:a16="http://schemas.microsoft.com/office/drawing/2014/main" id="{5A647D9F-7C73-4F7A-A040-60E8006D47CF}"/>
              </a:ext>
            </a:extLst>
          </p:cNvPr>
          <p:cNvCxnSpPr>
            <a:cxnSpLocks/>
            <a:stCxn id="160" idx="0"/>
            <a:endCxn id="158" idx="3"/>
          </p:cNvCxnSpPr>
          <p:nvPr/>
        </p:nvCxnSpPr>
        <p:spPr>
          <a:xfrm flipV="1">
            <a:off x="3832826" y="5653610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Suorakulmio 159">
            <a:extLst>
              <a:ext uri="{FF2B5EF4-FFF2-40B4-BE49-F238E27FC236}">
                <a16:creationId xmlns:a16="http://schemas.microsoft.com/office/drawing/2014/main" id="{5F61E4E6-FB56-40C8-A56D-3458B5ADE2E5}"/>
              </a:ext>
            </a:extLst>
          </p:cNvPr>
          <p:cNvSpPr/>
          <p:nvPr/>
        </p:nvSpPr>
        <p:spPr>
          <a:xfrm>
            <a:off x="3640474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3" name="Suora yhdysviiva 162">
            <a:extLst>
              <a:ext uri="{FF2B5EF4-FFF2-40B4-BE49-F238E27FC236}">
                <a16:creationId xmlns:a16="http://schemas.microsoft.com/office/drawing/2014/main" id="{4BFC8DD6-4371-4C23-A592-016E0CDAC496}"/>
              </a:ext>
            </a:extLst>
          </p:cNvPr>
          <p:cNvCxnSpPr>
            <a:cxnSpLocks/>
            <a:stCxn id="164" idx="0"/>
            <a:endCxn id="158" idx="5"/>
          </p:cNvCxnSpPr>
          <p:nvPr/>
        </p:nvCxnSpPr>
        <p:spPr>
          <a:xfrm flipH="1" flipV="1">
            <a:off x="4777508" y="5653610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Suorakulmio 163">
            <a:extLst>
              <a:ext uri="{FF2B5EF4-FFF2-40B4-BE49-F238E27FC236}">
                <a16:creationId xmlns:a16="http://schemas.microsoft.com/office/drawing/2014/main" id="{DDCF17B2-3A99-46AB-96B2-7E4BB6BDBAD8}"/>
              </a:ext>
            </a:extLst>
          </p:cNvPr>
          <p:cNvSpPr/>
          <p:nvPr/>
        </p:nvSpPr>
        <p:spPr>
          <a:xfrm>
            <a:off x="4838616" y="58123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8" name="Ellipsi 167">
            <a:extLst>
              <a:ext uri="{FF2B5EF4-FFF2-40B4-BE49-F238E27FC236}">
                <a16:creationId xmlns:a16="http://schemas.microsoft.com/office/drawing/2014/main" id="{3289E5A1-3250-4E3D-80D5-081F0ED4F779}"/>
              </a:ext>
            </a:extLst>
          </p:cNvPr>
          <p:cNvSpPr/>
          <p:nvPr/>
        </p:nvSpPr>
        <p:spPr>
          <a:xfrm>
            <a:off x="5049399" y="4761801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9" name="Ellipsi 168">
            <a:extLst>
              <a:ext uri="{FF2B5EF4-FFF2-40B4-BE49-F238E27FC236}">
                <a16:creationId xmlns:a16="http://schemas.microsoft.com/office/drawing/2014/main" id="{AB1B3659-42BB-4E83-BDDA-F1690B8A2B89}"/>
              </a:ext>
            </a:extLst>
          </p:cNvPr>
          <p:cNvSpPr/>
          <p:nvPr/>
        </p:nvSpPr>
        <p:spPr>
          <a:xfrm>
            <a:off x="5945337" y="5321896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14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0FD682CC-BF4C-4577-BFE2-96105422AD7F}"/>
              </a:ext>
            </a:extLst>
          </p:cNvPr>
          <p:cNvCxnSpPr>
            <a:cxnSpLocks/>
            <a:stCxn id="171" idx="0"/>
            <a:endCxn id="169" idx="3"/>
          </p:cNvCxnSpPr>
          <p:nvPr/>
        </p:nvCxnSpPr>
        <p:spPr>
          <a:xfrm flipV="1">
            <a:off x="5790113" y="5626807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Suorakulmio 170">
            <a:extLst>
              <a:ext uri="{FF2B5EF4-FFF2-40B4-BE49-F238E27FC236}">
                <a16:creationId xmlns:a16="http://schemas.microsoft.com/office/drawing/2014/main" id="{CCA495F0-61C4-4C53-AA34-DB0B030B447F}"/>
              </a:ext>
            </a:extLst>
          </p:cNvPr>
          <p:cNvSpPr/>
          <p:nvPr/>
        </p:nvSpPr>
        <p:spPr>
          <a:xfrm>
            <a:off x="5597761" y="58187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2" name="Suora yhdysviiva 171">
            <a:extLst>
              <a:ext uri="{FF2B5EF4-FFF2-40B4-BE49-F238E27FC236}">
                <a16:creationId xmlns:a16="http://schemas.microsoft.com/office/drawing/2014/main" id="{B3D04B04-85E1-479B-89E8-A5DFC5E8069D}"/>
              </a:ext>
            </a:extLst>
          </p:cNvPr>
          <p:cNvCxnSpPr>
            <a:cxnSpLocks/>
            <a:stCxn id="141" idx="0"/>
            <a:endCxn id="148" idx="3"/>
          </p:cNvCxnSpPr>
          <p:nvPr/>
        </p:nvCxnSpPr>
        <p:spPr>
          <a:xfrm flipV="1">
            <a:off x="972927" y="5014398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781860F8-BE1B-4DD6-B3AE-460AC85553BA}"/>
              </a:ext>
            </a:extLst>
          </p:cNvPr>
          <p:cNvCxnSpPr>
            <a:cxnSpLocks/>
            <a:stCxn id="174" idx="0"/>
            <a:endCxn id="169" idx="5"/>
          </p:cNvCxnSpPr>
          <p:nvPr/>
        </p:nvCxnSpPr>
        <p:spPr>
          <a:xfrm flipH="1" flipV="1">
            <a:off x="6569949" y="5626807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FECC2150-7033-4BFB-9B22-FC0960F2B328}"/>
              </a:ext>
            </a:extLst>
          </p:cNvPr>
          <p:cNvSpPr/>
          <p:nvPr/>
        </p:nvSpPr>
        <p:spPr>
          <a:xfrm>
            <a:off x="6716954" y="582416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5" name="Suora yhdysviiva 174">
            <a:extLst>
              <a:ext uri="{FF2B5EF4-FFF2-40B4-BE49-F238E27FC236}">
                <a16:creationId xmlns:a16="http://schemas.microsoft.com/office/drawing/2014/main" id="{23BFE962-7C76-48E1-B44C-9B8B9CDBC7AC}"/>
              </a:ext>
            </a:extLst>
          </p:cNvPr>
          <p:cNvCxnSpPr>
            <a:cxnSpLocks/>
            <a:stCxn id="158" idx="0"/>
            <a:endCxn id="168" idx="3"/>
          </p:cNvCxnSpPr>
          <p:nvPr/>
        </p:nvCxnSpPr>
        <p:spPr>
          <a:xfrm flipV="1">
            <a:off x="4500628" y="5066712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uora nuoliyhdysviiva 188">
            <a:extLst>
              <a:ext uri="{FF2B5EF4-FFF2-40B4-BE49-F238E27FC236}">
                <a16:creationId xmlns:a16="http://schemas.microsoft.com/office/drawing/2014/main" id="{1673B4EC-0D55-4B38-864F-B9DEC11A776F}"/>
              </a:ext>
            </a:extLst>
          </p:cNvPr>
          <p:cNvCxnSpPr>
            <a:cxnSpLocks/>
            <a:stCxn id="169" idx="7"/>
          </p:cNvCxnSpPr>
          <p:nvPr/>
        </p:nvCxnSpPr>
        <p:spPr>
          <a:xfrm flipV="1">
            <a:off x="6569949" y="4569099"/>
            <a:ext cx="1160308" cy="80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kstiruutu 189">
            <a:extLst>
              <a:ext uri="{FF2B5EF4-FFF2-40B4-BE49-F238E27FC236}">
                <a16:creationId xmlns:a16="http://schemas.microsoft.com/office/drawing/2014/main" id="{4E913FBD-66EC-43DE-9045-435C4F73DD80}"/>
              </a:ext>
            </a:extLst>
          </p:cNvPr>
          <p:cNvSpPr txBox="1"/>
          <p:nvPr/>
        </p:nvSpPr>
        <p:spPr>
          <a:xfrm>
            <a:off x="6823226" y="462668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sp>
        <p:nvSpPr>
          <p:cNvPr id="202" name="Ellipsi 201">
            <a:extLst>
              <a:ext uri="{FF2B5EF4-FFF2-40B4-BE49-F238E27FC236}">
                <a16:creationId xmlns:a16="http://schemas.microsoft.com/office/drawing/2014/main" id="{2FD8F818-9934-4527-AEE2-EAFED62FF296}"/>
              </a:ext>
            </a:extLst>
          </p:cNvPr>
          <p:cNvSpPr/>
          <p:nvPr/>
        </p:nvSpPr>
        <p:spPr>
          <a:xfrm>
            <a:off x="2479368" y="131281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3" name="Suora yhdysviiva 202">
            <a:extLst>
              <a:ext uri="{FF2B5EF4-FFF2-40B4-BE49-F238E27FC236}">
                <a16:creationId xmlns:a16="http://schemas.microsoft.com/office/drawing/2014/main" id="{285948AF-F240-4D1D-8A1C-4C98A1835759}"/>
              </a:ext>
            </a:extLst>
          </p:cNvPr>
          <p:cNvCxnSpPr>
            <a:cxnSpLocks/>
            <a:stCxn id="206" idx="0"/>
            <a:endCxn id="202" idx="5"/>
          </p:cNvCxnSpPr>
          <p:nvPr/>
        </p:nvCxnSpPr>
        <p:spPr>
          <a:xfrm flipH="1" flipV="1">
            <a:off x="3022317" y="1617721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7B446A3-6723-4686-92F3-0AF5C8A0B828}"/>
              </a:ext>
            </a:extLst>
          </p:cNvPr>
          <p:cNvCxnSpPr>
            <a:cxnSpLocks/>
            <a:stCxn id="205" idx="0"/>
            <a:endCxn id="202" idx="3"/>
          </p:cNvCxnSpPr>
          <p:nvPr/>
        </p:nvCxnSpPr>
        <p:spPr>
          <a:xfrm flipV="1">
            <a:off x="2541659" y="1617721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Suorakulmio 204">
            <a:extLst>
              <a:ext uri="{FF2B5EF4-FFF2-40B4-BE49-F238E27FC236}">
                <a16:creationId xmlns:a16="http://schemas.microsoft.com/office/drawing/2014/main" id="{652B301B-60AB-42F5-8939-F0C7A20B3F2F}"/>
              </a:ext>
            </a:extLst>
          </p:cNvPr>
          <p:cNvSpPr/>
          <p:nvPr/>
        </p:nvSpPr>
        <p:spPr>
          <a:xfrm>
            <a:off x="2349307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6" name="Suorakulmio 205">
            <a:extLst>
              <a:ext uri="{FF2B5EF4-FFF2-40B4-BE49-F238E27FC236}">
                <a16:creationId xmlns:a16="http://schemas.microsoft.com/office/drawing/2014/main" id="{35A87CF4-2316-4177-B82B-2A1315549A80}"/>
              </a:ext>
            </a:extLst>
          </p:cNvPr>
          <p:cNvSpPr/>
          <p:nvPr/>
        </p:nvSpPr>
        <p:spPr>
          <a:xfrm>
            <a:off x="2918660" y="178947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7" name="Suora yhdysviiva 206">
            <a:extLst>
              <a:ext uri="{FF2B5EF4-FFF2-40B4-BE49-F238E27FC236}">
                <a16:creationId xmlns:a16="http://schemas.microsoft.com/office/drawing/2014/main" id="{4FE12B9D-9BD7-4948-8AF3-6F9CBCDBE6C6}"/>
              </a:ext>
            </a:extLst>
          </p:cNvPr>
          <p:cNvCxnSpPr>
            <a:cxnSpLocks/>
            <a:stCxn id="202" idx="0"/>
            <a:endCxn id="9" idx="5"/>
          </p:cNvCxnSpPr>
          <p:nvPr/>
        </p:nvCxnSpPr>
        <p:spPr>
          <a:xfrm flipH="1" flipV="1">
            <a:off x="2173299" y="1134823"/>
            <a:ext cx="624121" cy="177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Ellipsi 243">
            <a:extLst>
              <a:ext uri="{FF2B5EF4-FFF2-40B4-BE49-F238E27FC236}">
                <a16:creationId xmlns:a16="http://schemas.microsoft.com/office/drawing/2014/main" id="{6AAFC4D9-A237-4EDF-BDA4-89D623AAFADD}"/>
              </a:ext>
            </a:extLst>
          </p:cNvPr>
          <p:cNvSpPr/>
          <p:nvPr/>
        </p:nvSpPr>
        <p:spPr>
          <a:xfrm>
            <a:off x="1682201" y="326612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5" name="Suora yhdysviiva 244">
            <a:extLst>
              <a:ext uri="{FF2B5EF4-FFF2-40B4-BE49-F238E27FC236}">
                <a16:creationId xmlns:a16="http://schemas.microsoft.com/office/drawing/2014/main" id="{52C72B5F-6C23-46EB-BB8D-7B51F4D6BFF4}"/>
              </a:ext>
            </a:extLst>
          </p:cNvPr>
          <p:cNvCxnSpPr>
            <a:cxnSpLocks/>
            <a:stCxn id="248" idx="0"/>
            <a:endCxn id="244" idx="5"/>
          </p:cNvCxnSpPr>
          <p:nvPr/>
        </p:nvCxnSpPr>
        <p:spPr>
          <a:xfrm flipH="1" flipV="1">
            <a:off x="2177033" y="357103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uora yhdysviiva 245">
            <a:extLst>
              <a:ext uri="{FF2B5EF4-FFF2-40B4-BE49-F238E27FC236}">
                <a16:creationId xmlns:a16="http://schemas.microsoft.com/office/drawing/2014/main" id="{F074C30A-8A43-4493-BAA8-1E4E6B21A7C9}"/>
              </a:ext>
            </a:extLst>
          </p:cNvPr>
          <p:cNvCxnSpPr>
            <a:cxnSpLocks/>
            <a:stCxn id="247" idx="0"/>
            <a:endCxn id="244" idx="3"/>
          </p:cNvCxnSpPr>
          <p:nvPr/>
        </p:nvCxnSpPr>
        <p:spPr>
          <a:xfrm flipV="1">
            <a:off x="1725746" y="357103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Suorakulmio 246">
            <a:extLst>
              <a:ext uri="{FF2B5EF4-FFF2-40B4-BE49-F238E27FC236}">
                <a16:creationId xmlns:a16="http://schemas.microsoft.com/office/drawing/2014/main" id="{EE29749E-A25D-46FA-B40F-6D7BC11DD55A}"/>
              </a:ext>
            </a:extLst>
          </p:cNvPr>
          <p:cNvSpPr/>
          <p:nvPr/>
        </p:nvSpPr>
        <p:spPr>
          <a:xfrm>
            <a:off x="1533394" y="375861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8" name="Suorakulmio 247">
            <a:extLst>
              <a:ext uri="{FF2B5EF4-FFF2-40B4-BE49-F238E27FC236}">
                <a16:creationId xmlns:a16="http://schemas.microsoft.com/office/drawing/2014/main" id="{FD69CBED-3926-4BE3-83F4-D2A33F0682BA}"/>
              </a:ext>
            </a:extLst>
          </p:cNvPr>
          <p:cNvSpPr/>
          <p:nvPr/>
        </p:nvSpPr>
        <p:spPr>
          <a:xfrm>
            <a:off x="2017004" y="375783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9" name="Suora yhdysviiva 248">
            <a:extLst>
              <a:ext uri="{FF2B5EF4-FFF2-40B4-BE49-F238E27FC236}">
                <a16:creationId xmlns:a16="http://schemas.microsoft.com/office/drawing/2014/main" id="{979F8FCA-B416-4833-9EE9-2969FA82D7BF}"/>
              </a:ext>
            </a:extLst>
          </p:cNvPr>
          <p:cNvCxnSpPr>
            <a:cxnSpLocks/>
            <a:stCxn id="244" idx="0"/>
            <a:endCxn id="96" idx="4"/>
          </p:cNvCxnSpPr>
          <p:nvPr/>
        </p:nvCxnSpPr>
        <p:spPr>
          <a:xfrm flipH="1" flipV="1">
            <a:off x="1901896" y="3084011"/>
            <a:ext cx="70171" cy="18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Ellipsi 249">
            <a:extLst>
              <a:ext uri="{FF2B5EF4-FFF2-40B4-BE49-F238E27FC236}">
                <a16:creationId xmlns:a16="http://schemas.microsoft.com/office/drawing/2014/main" id="{5B805B9F-0AF3-4999-BBF8-F6027B84A746}"/>
              </a:ext>
            </a:extLst>
          </p:cNvPr>
          <p:cNvSpPr/>
          <p:nvPr/>
        </p:nvSpPr>
        <p:spPr>
          <a:xfrm>
            <a:off x="2559312" y="328006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B953BEDD-A4EA-4965-A801-202FE3610E35}"/>
              </a:ext>
            </a:extLst>
          </p:cNvPr>
          <p:cNvCxnSpPr>
            <a:cxnSpLocks/>
            <a:stCxn id="254" idx="0"/>
            <a:endCxn id="250" idx="5"/>
          </p:cNvCxnSpPr>
          <p:nvPr/>
        </p:nvCxnSpPr>
        <p:spPr>
          <a:xfrm flipH="1" flipV="1">
            <a:off x="3102261" y="3584974"/>
            <a:ext cx="88695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uora yhdysviiva 251">
            <a:extLst>
              <a:ext uri="{FF2B5EF4-FFF2-40B4-BE49-F238E27FC236}">
                <a16:creationId xmlns:a16="http://schemas.microsoft.com/office/drawing/2014/main" id="{D9C3A43E-5C37-41C8-81B8-442DB7CAB498}"/>
              </a:ext>
            </a:extLst>
          </p:cNvPr>
          <p:cNvCxnSpPr>
            <a:cxnSpLocks/>
            <a:stCxn id="253" idx="0"/>
            <a:endCxn id="250" idx="3"/>
          </p:cNvCxnSpPr>
          <p:nvPr/>
        </p:nvCxnSpPr>
        <p:spPr>
          <a:xfrm flipV="1">
            <a:off x="2621603" y="3584974"/>
            <a:ext cx="30864" cy="171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Suorakulmio 252">
            <a:extLst>
              <a:ext uri="{FF2B5EF4-FFF2-40B4-BE49-F238E27FC236}">
                <a16:creationId xmlns:a16="http://schemas.microsoft.com/office/drawing/2014/main" id="{774745D1-9996-4AC6-AA77-2D75A486B197}"/>
              </a:ext>
            </a:extLst>
          </p:cNvPr>
          <p:cNvSpPr/>
          <p:nvPr/>
        </p:nvSpPr>
        <p:spPr>
          <a:xfrm>
            <a:off x="2429251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4" name="Suorakulmio 253">
            <a:extLst>
              <a:ext uri="{FF2B5EF4-FFF2-40B4-BE49-F238E27FC236}">
                <a16:creationId xmlns:a16="http://schemas.microsoft.com/office/drawing/2014/main" id="{6B203B67-63F6-472E-A999-6665C7084BFE}"/>
              </a:ext>
            </a:extLst>
          </p:cNvPr>
          <p:cNvSpPr/>
          <p:nvPr/>
        </p:nvSpPr>
        <p:spPr>
          <a:xfrm>
            <a:off x="2998604" y="375672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55" name="Suora yhdysviiva 254">
            <a:extLst>
              <a:ext uri="{FF2B5EF4-FFF2-40B4-BE49-F238E27FC236}">
                <a16:creationId xmlns:a16="http://schemas.microsoft.com/office/drawing/2014/main" id="{65CD6EB2-26CC-42F2-A7AE-EC83E8AAC9E8}"/>
              </a:ext>
            </a:extLst>
          </p:cNvPr>
          <p:cNvCxnSpPr>
            <a:cxnSpLocks/>
            <a:stCxn id="250" idx="0"/>
            <a:endCxn id="96" idx="5"/>
          </p:cNvCxnSpPr>
          <p:nvPr/>
        </p:nvCxnSpPr>
        <p:spPr>
          <a:xfrm flipH="1" flipV="1">
            <a:off x="2173299" y="3031697"/>
            <a:ext cx="704065" cy="24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Ellipsi 255">
            <a:extLst>
              <a:ext uri="{FF2B5EF4-FFF2-40B4-BE49-F238E27FC236}">
                <a16:creationId xmlns:a16="http://schemas.microsoft.com/office/drawing/2014/main" id="{50FA7E36-1F07-4F79-A797-BC1846F408FC}"/>
              </a:ext>
            </a:extLst>
          </p:cNvPr>
          <p:cNvSpPr/>
          <p:nvPr/>
        </p:nvSpPr>
        <p:spPr>
          <a:xfrm>
            <a:off x="1828390" y="5315088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57" name="Suora yhdysviiva 256">
            <a:extLst>
              <a:ext uri="{FF2B5EF4-FFF2-40B4-BE49-F238E27FC236}">
                <a16:creationId xmlns:a16="http://schemas.microsoft.com/office/drawing/2014/main" id="{215333CA-0748-4299-AC7E-259912A0922C}"/>
              </a:ext>
            </a:extLst>
          </p:cNvPr>
          <p:cNvCxnSpPr>
            <a:cxnSpLocks/>
            <a:stCxn id="260" idx="0"/>
            <a:endCxn id="256" idx="5"/>
          </p:cNvCxnSpPr>
          <p:nvPr/>
        </p:nvCxnSpPr>
        <p:spPr>
          <a:xfrm flipH="1" flipV="1">
            <a:off x="2323222" y="5619999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uora yhdysviiva 257">
            <a:extLst>
              <a:ext uri="{FF2B5EF4-FFF2-40B4-BE49-F238E27FC236}">
                <a16:creationId xmlns:a16="http://schemas.microsoft.com/office/drawing/2014/main" id="{8E6B82E1-F38E-43C7-B472-80AD84BA955F}"/>
              </a:ext>
            </a:extLst>
          </p:cNvPr>
          <p:cNvCxnSpPr>
            <a:cxnSpLocks/>
            <a:stCxn id="259" idx="0"/>
            <a:endCxn id="256" idx="3"/>
          </p:cNvCxnSpPr>
          <p:nvPr/>
        </p:nvCxnSpPr>
        <p:spPr>
          <a:xfrm flipV="1">
            <a:off x="1871935" y="5619999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Suorakulmio 258">
            <a:extLst>
              <a:ext uri="{FF2B5EF4-FFF2-40B4-BE49-F238E27FC236}">
                <a16:creationId xmlns:a16="http://schemas.microsoft.com/office/drawing/2014/main" id="{30D08C6B-27F2-4727-9090-AF743311744F}"/>
              </a:ext>
            </a:extLst>
          </p:cNvPr>
          <p:cNvSpPr/>
          <p:nvPr/>
        </p:nvSpPr>
        <p:spPr>
          <a:xfrm>
            <a:off x="1679583" y="580757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0" name="Suorakulmio 259">
            <a:extLst>
              <a:ext uri="{FF2B5EF4-FFF2-40B4-BE49-F238E27FC236}">
                <a16:creationId xmlns:a16="http://schemas.microsoft.com/office/drawing/2014/main" id="{6168A250-5958-4218-97F7-BB280DEF95E5}"/>
              </a:ext>
            </a:extLst>
          </p:cNvPr>
          <p:cNvSpPr/>
          <p:nvPr/>
        </p:nvSpPr>
        <p:spPr>
          <a:xfrm>
            <a:off x="2163193" y="58067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1" name="Suora yhdysviiva 260">
            <a:extLst>
              <a:ext uri="{FF2B5EF4-FFF2-40B4-BE49-F238E27FC236}">
                <a16:creationId xmlns:a16="http://schemas.microsoft.com/office/drawing/2014/main" id="{B7EC6F0A-CC07-47C1-8513-21C25656863C}"/>
              </a:ext>
            </a:extLst>
          </p:cNvPr>
          <p:cNvCxnSpPr>
            <a:cxnSpLocks/>
            <a:stCxn id="256" idx="0"/>
            <a:endCxn id="148" idx="4"/>
          </p:cNvCxnSpPr>
          <p:nvPr/>
        </p:nvCxnSpPr>
        <p:spPr>
          <a:xfrm flipV="1">
            <a:off x="2118256" y="5066712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Ellipsi 261">
            <a:extLst>
              <a:ext uri="{FF2B5EF4-FFF2-40B4-BE49-F238E27FC236}">
                <a16:creationId xmlns:a16="http://schemas.microsoft.com/office/drawing/2014/main" id="{BA42E052-5C1E-416D-A7EA-4DF7E7E928C3}"/>
              </a:ext>
            </a:extLst>
          </p:cNvPr>
          <p:cNvSpPr/>
          <p:nvPr/>
        </p:nvSpPr>
        <p:spPr>
          <a:xfrm>
            <a:off x="2792747" y="532952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63" name="Suora yhdysviiva 262">
            <a:extLst>
              <a:ext uri="{FF2B5EF4-FFF2-40B4-BE49-F238E27FC236}">
                <a16:creationId xmlns:a16="http://schemas.microsoft.com/office/drawing/2014/main" id="{3BFC0096-B30B-4CD7-BC6C-0474AD0D5904}"/>
              </a:ext>
            </a:extLst>
          </p:cNvPr>
          <p:cNvCxnSpPr>
            <a:cxnSpLocks/>
            <a:stCxn id="266" idx="0"/>
            <a:endCxn id="262" idx="5"/>
          </p:cNvCxnSpPr>
          <p:nvPr/>
        </p:nvCxnSpPr>
        <p:spPr>
          <a:xfrm flipH="1" flipV="1">
            <a:off x="3335696" y="5634434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uora yhdysviiva 263">
            <a:extLst>
              <a:ext uri="{FF2B5EF4-FFF2-40B4-BE49-F238E27FC236}">
                <a16:creationId xmlns:a16="http://schemas.microsoft.com/office/drawing/2014/main" id="{C9FCE9FA-AC0C-4366-ADEF-60909DB54EAC}"/>
              </a:ext>
            </a:extLst>
          </p:cNvPr>
          <p:cNvCxnSpPr>
            <a:cxnSpLocks/>
            <a:stCxn id="265" idx="0"/>
            <a:endCxn id="262" idx="3"/>
          </p:cNvCxnSpPr>
          <p:nvPr/>
        </p:nvCxnSpPr>
        <p:spPr>
          <a:xfrm flipV="1">
            <a:off x="2785657" y="5634434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Suorakulmio 264">
            <a:extLst>
              <a:ext uri="{FF2B5EF4-FFF2-40B4-BE49-F238E27FC236}">
                <a16:creationId xmlns:a16="http://schemas.microsoft.com/office/drawing/2014/main" id="{2F943303-5867-404B-A7AA-94E1AD50B017}"/>
              </a:ext>
            </a:extLst>
          </p:cNvPr>
          <p:cNvSpPr/>
          <p:nvPr/>
        </p:nvSpPr>
        <p:spPr>
          <a:xfrm>
            <a:off x="2593305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6" name="Suorakulmio 265">
            <a:extLst>
              <a:ext uri="{FF2B5EF4-FFF2-40B4-BE49-F238E27FC236}">
                <a16:creationId xmlns:a16="http://schemas.microsoft.com/office/drawing/2014/main" id="{4A30B74E-8439-43B6-AC04-23B107EB3DDD}"/>
              </a:ext>
            </a:extLst>
          </p:cNvPr>
          <p:cNvSpPr/>
          <p:nvPr/>
        </p:nvSpPr>
        <p:spPr>
          <a:xfrm>
            <a:off x="3144793" y="5805686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7" name="Suora yhdysviiva 266">
            <a:extLst>
              <a:ext uri="{FF2B5EF4-FFF2-40B4-BE49-F238E27FC236}">
                <a16:creationId xmlns:a16="http://schemas.microsoft.com/office/drawing/2014/main" id="{1DD89E76-B4FF-44F2-B1EC-C966A32A1BB0}"/>
              </a:ext>
            </a:extLst>
          </p:cNvPr>
          <p:cNvCxnSpPr>
            <a:cxnSpLocks/>
            <a:stCxn id="262" idx="0"/>
            <a:endCxn id="148" idx="5"/>
          </p:cNvCxnSpPr>
          <p:nvPr/>
        </p:nvCxnSpPr>
        <p:spPr>
          <a:xfrm flipH="1" flipV="1">
            <a:off x="2924758" y="5014398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CF32B65F-A564-4258-95BA-8BD2D8E406A4}"/>
              </a:ext>
            </a:extLst>
          </p:cNvPr>
          <p:cNvCxnSpPr>
            <a:cxnSpLocks/>
            <a:stCxn id="151" idx="0"/>
            <a:endCxn id="29" idx="6"/>
          </p:cNvCxnSpPr>
          <p:nvPr/>
        </p:nvCxnSpPr>
        <p:spPr>
          <a:xfrm flipH="1" flipV="1">
            <a:off x="5757567" y="1009841"/>
            <a:ext cx="1115452" cy="36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Ellipsi 150">
            <a:extLst>
              <a:ext uri="{FF2B5EF4-FFF2-40B4-BE49-F238E27FC236}">
                <a16:creationId xmlns:a16="http://schemas.microsoft.com/office/drawing/2014/main" id="{B405EB81-ACF5-49F0-AA73-3890B45E2BA2}"/>
              </a:ext>
            </a:extLst>
          </p:cNvPr>
          <p:cNvSpPr/>
          <p:nvPr/>
        </p:nvSpPr>
        <p:spPr>
          <a:xfrm>
            <a:off x="6483813" y="1374877"/>
            <a:ext cx="778411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 </a:t>
            </a:r>
          </a:p>
        </p:txBody>
      </p:sp>
      <p:cxnSp>
        <p:nvCxnSpPr>
          <p:cNvPr id="152" name="Suora yhdysviiva 151">
            <a:extLst>
              <a:ext uri="{FF2B5EF4-FFF2-40B4-BE49-F238E27FC236}">
                <a16:creationId xmlns:a16="http://schemas.microsoft.com/office/drawing/2014/main" id="{3F2EB7DA-1C14-4D54-882A-38D2289393CD}"/>
              </a:ext>
            </a:extLst>
          </p:cNvPr>
          <p:cNvCxnSpPr>
            <a:cxnSpLocks/>
            <a:stCxn id="153" idx="0"/>
            <a:endCxn id="151" idx="3"/>
          </p:cNvCxnSpPr>
          <p:nvPr/>
        </p:nvCxnSpPr>
        <p:spPr>
          <a:xfrm flipH="1" flipV="1">
            <a:off x="6597809" y="1679788"/>
            <a:ext cx="33066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Suorakulmio 152">
            <a:extLst>
              <a:ext uri="{FF2B5EF4-FFF2-40B4-BE49-F238E27FC236}">
                <a16:creationId xmlns:a16="http://schemas.microsoft.com/office/drawing/2014/main" id="{309C3D0D-C6CC-4ECE-944E-F84749FBFFB0}"/>
              </a:ext>
            </a:extLst>
          </p:cNvPr>
          <p:cNvSpPr/>
          <p:nvPr/>
        </p:nvSpPr>
        <p:spPr>
          <a:xfrm>
            <a:off x="6438523" y="184495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AE0F3252-3E45-44B4-866D-71C63A13ACA1}"/>
              </a:ext>
            </a:extLst>
          </p:cNvPr>
          <p:cNvCxnSpPr>
            <a:cxnSpLocks/>
            <a:stCxn id="155" idx="0"/>
            <a:endCxn id="151" idx="5"/>
          </p:cNvCxnSpPr>
          <p:nvPr/>
        </p:nvCxnSpPr>
        <p:spPr>
          <a:xfrm flipH="1" flipV="1">
            <a:off x="7148228" y="1679788"/>
            <a:ext cx="92247" cy="18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Suorakulmio 154">
            <a:extLst>
              <a:ext uri="{FF2B5EF4-FFF2-40B4-BE49-F238E27FC236}">
                <a16:creationId xmlns:a16="http://schemas.microsoft.com/office/drawing/2014/main" id="{AEB6B492-5D0F-4B58-A3A2-7FA2C92F36EF}"/>
              </a:ext>
            </a:extLst>
          </p:cNvPr>
          <p:cNvSpPr/>
          <p:nvPr/>
        </p:nvSpPr>
        <p:spPr>
          <a:xfrm>
            <a:off x="7048123" y="186475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1" name="Suora nuoliyhdysviiva 160">
            <a:extLst>
              <a:ext uri="{FF2B5EF4-FFF2-40B4-BE49-F238E27FC236}">
                <a16:creationId xmlns:a16="http://schemas.microsoft.com/office/drawing/2014/main" id="{EAEED449-A556-4A41-BA4F-9D36D406D470}"/>
              </a:ext>
            </a:extLst>
          </p:cNvPr>
          <p:cNvCxnSpPr>
            <a:cxnSpLocks/>
            <a:stCxn id="140" idx="2"/>
            <a:endCxn id="151" idx="2"/>
          </p:cNvCxnSpPr>
          <p:nvPr/>
        </p:nvCxnSpPr>
        <p:spPr>
          <a:xfrm flipV="1">
            <a:off x="6133847" y="1553490"/>
            <a:ext cx="349966" cy="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kstiruutu 161">
            <a:extLst>
              <a:ext uri="{FF2B5EF4-FFF2-40B4-BE49-F238E27FC236}">
                <a16:creationId xmlns:a16="http://schemas.microsoft.com/office/drawing/2014/main" id="{258D9C67-E66F-4DB1-B424-7A9C8F78F1CA}"/>
              </a:ext>
            </a:extLst>
          </p:cNvPr>
          <p:cNvSpPr txBox="1"/>
          <p:nvPr/>
        </p:nvSpPr>
        <p:spPr>
          <a:xfrm>
            <a:off x="6121098" y="150649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13</a:t>
            </a:r>
          </a:p>
        </p:txBody>
      </p:sp>
      <p:cxnSp>
        <p:nvCxnSpPr>
          <p:cNvPr id="197" name="Suora yhdysviiva 196">
            <a:extLst>
              <a:ext uri="{FF2B5EF4-FFF2-40B4-BE49-F238E27FC236}">
                <a16:creationId xmlns:a16="http://schemas.microsoft.com/office/drawing/2014/main" id="{6E698392-0060-4505-AF59-F1B36362A81D}"/>
              </a:ext>
            </a:extLst>
          </p:cNvPr>
          <p:cNvCxnSpPr>
            <a:cxnSpLocks/>
            <a:stCxn id="198" idx="0"/>
            <a:endCxn id="117" idx="4"/>
          </p:cNvCxnSpPr>
          <p:nvPr/>
        </p:nvCxnSpPr>
        <p:spPr>
          <a:xfrm flipV="1">
            <a:off x="6472963" y="3639315"/>
            <a:ext cx="22301" cy="18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88CD465B-5A91-4B5E-9FDA-2C2FAD109D6A}"/>
              </a:ext>
            </a:extLst>
          </p:cNvPr>
          <p:cNvSpPr/>
          <p:nvPr/>
        </p:nvSpPr>
        <p:spPr>
          <a:xfrm>
            <a:off x="6280611" y="382470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0" name="Suora nuoliyhdysviiva 199">
            <a:extLst>
              <a:ext uri="{FF2B5EF4-FFF2-40B4-BE49-F238E27FC236}">
                <a16:creationId xmlns:a16="http://schemas.microsoft.com/office/drawing/2014/main" id="{A933C986-D134-407F-BC45-1905FD41F24C}"/>
              </a:ext>
            </a:extLst>
          </p:cNvPr>
          <p:cNvCxnSpPr>
            <a:cxnSpLocks/>
            <a:stCxn id="106" idx="6"/>
            <a:endCxn id="116" idx="4"/>
          </p:cNvCxnSpPr>
          <p:nvPr/>
        </p:nvCxnSpPr>
        <p:spPr>
          <a:xfrm flipV="1">
            <a:off x="5096446" y="3143137"/>
            <a:ext cx="189004" cy="32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kstiruutu 207">
            <a:extLst>
              <a:ext uri="{FF2B5EF4-FFF2-40B4-BE49-F238E27FC236}">
                <a16:creationId xmlns:a16="http://schemas.microsoft.com/office/drawing/2014/main" id="{DB49453A-EEBE-4C25-BA83-075F77F35017}"/>
              </a:ext>
            </a:extLst>
          </p:cNvPr>
          <p:cNvSpPr txBox="1"/>
          <p:nvPr/>
        </p:nvSpPr>
        <p:spPr>
          <a:xfrm>
            <a:off x="5171931" y="319378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209" name="Ellipsi 208">
            <a:extLst>
              <a:ext uri="{FF2B5EF4-FFF2-40B4-BE49-F238E27FC236}">
                <a16:creationId xmlns:a16="http://schemas.microsoft.com/office/drawing/2014/main" id="{31FDCC6A-0B23-45E4-9092-BF4EA4712290}"/>
              </a:ext>
            </a:extLst>
          </p:cNvPr>
          <p:cNvSpPr/>
          <p:nvPr/>
        </p:nvSpPr>
        <p:spPr>
          <a:xfrm>
            <a:off x="3353387" y="4126114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10" name="Suora yhdysviiva 209">
            <a:extLst>
              <a:ext uri="{FF2B5EF4-FFF2-40B4-BE49-F238E27FC236}">
                <a16:creationId xmlns:a16="http://schemas.microsoft.com/office/drawing/2014/main" id="{4BDE83E7-F603-4E45-81DD-D29487740CBE}"/>
              </a:ext>
            </a:extLst>
          </p:cNvPr>
          <p:cNvCxnSpPr>
            <a:cxnSpLocks/>
            <a:stCxn id="168" idx="0"/>
            <a:endCxn id="209" idx="5"/>
          </p:cNvCxnSpPr>
          <p:nvPr/>
        </p:nvCxnSpPr>
        <p:spPr>
          <a:xfrm flipH="1" flipV="1">
            <a:off x="3896336" y="4431025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6C9BB925-75E0-419B-B4D9-2949AF7F0C3B}"/>
              </a:ext>
            </a:extLst>
          </p:cNvPr>
          <p:cNvCxnSpPr>
            <a:cxnSpLocks/>
            <a:stCxn id="148" idx="0"/>
            <a:endCxn id="209" idx="3"/>
          </p:cNvCxnSpPr>
          <p:nvPr/>
        </p:nvCxnSpPr>
        <p:spPr>
          <a:xfrm flipV="1">
            <a:off x="2393545" y="4431025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636ADC00-E5BC-43D4-8178-B7FC5F432873}"/>
              </a:ext>
            </a:extLst>
          </p:cNvPr>
          <p:cNvSpPr/>
          <p:nvPr/>
        </p:nvSpPr>
        <p:spPr>
          <a:xfrm>
            <a:off x="412932" y="1307125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3" name="Suora yhdysviiva 2">
            <a:extLst>
              <a:ext uri="{FF2B5EF4-FFF2-40B4-BE49-F238E27FC236}">
                <a16:creationId xmlns:a16="http://schemas.microsoft.com/office/drawing/2014/main" id="{D953F60C-D3CE-48ED-8B73-88AC4F1BB392}"/>
              </a:ext>
            </a:extLst>
          </p:cNvPr>
          <p:cNvCxnSpPr>
            <a:cxnSpLocks/>
            <a:stCxn id="5" idx="0"/>
            <a:endCxn id="2" idx="5"/>
          </p:cNvCxnSpPr>
          <p:nvPr/>
        </p:nvCxnSpPr>
        <p:spPr>
          <a:xfrm flipH="1" flipV="1">
            <a:off x="1323656" y="1612036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7FA528C7-9FA2-4B17-83D1-80EFB288117A}"/>
              </a:ext>
            </a:extLst>
          </p:cNvPr>
          <p:cNvCxnSpPr>
            <a:cxnSpLocks/>
            <a:stCxn id="38" idx="0"/>
            <a:endCxn id="2" idx="3"/>
          </p:cNvCxnSpPr>
          <p:nvPr/>
        </p:nvCxnSpPr>
        <p:spPr>
          <a:xfrm flipV="1">
            <a:off x="330586" y="1612036"/>
            <a:ext cx="238602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A2896B79-CE45-4716-BE27-FA0D8B00D002}"/>
              </a:ext>
            </a:extLst>
          </p:cNvPr>
          <p:cNvSpPr/>
          <p:nvPr/>
        </p:nvSpPr>
        <p:spPr>
          <a:xfrm>
            <a:off x="1191004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3CC99D18-3DBA-49B9-BD67-78DD4BAF5190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V="1">
            <a:off x="933470" y="1664350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8EB7A5A1-C524-484C-9619-EDEF5AAC0542}"/>
              </a:ext>
            </a:extLst>
          </p:cNvPr>
          <p:cNvSpPr/>
          <p:nvPr/>
        </p:nvSpPr>
        <p:spPr>
          <a:xfrm>
            <a:off x="741118" y="183699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15E217C-C5A9-4EC0-B061-10201B90F18F}"/>
              </a:ext>
            </a:extLst>
          </p:cNvPr>
          <p:cNvSpPr/>
          <p:nvPr/>
        </p:nvSpPr>
        <p:spPr>
          <a:xfrm>
            <a:off x="1615792" y="733835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3  6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DFC06C1-4DAC-4E7A-BBC5-9CE940BF61B8}"/>
              </a:ext>
            </a:extLst>
          </p:cNvPr>
          <p:cNvCxnSpPr>
            <a:cxnSpLocks/>
            <a:stCxn id="16" idx="0"/>
            <a:endCxn id="15" idx="5"/>
          </p:cNvCxnSpPr>
          <p:nvPr/>
        </p:nvCxnSpPr>
        <p:spPr>
          <a:xfrm flipH="1" flipV="1">
            <a:off x="5734108" y="1091060"/>
            <a:ext cx="550613" cy="25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EAD98F7E-8732-47FF-AE38-B74553871AF7}"/>
              </a:ext>
            </a:extLst>
          </p:cNvPr>
          <p:cNvSpPr/>
          <p:nvPr/>
        </p:nvSpPr>
        <p:spPr>
          <a:xfrm>
            <a:off x="4082555" y="1373047"/>
            <a:ext cx="783135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3AA9086-458A-442A-964F-C25958F08D52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flipV="1">
            <a:off x="3806321" y="1677958"/>
            <a:ext cx="390921" cy="16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B2A9CE91-ED53-41DD-850E-A29318C5954A}"/>
              </a:ext>
            </a:extLst>
          </p:cNvPr>
          <p:cNvSpPr/>
          <p:nvPr/>
        </p:nvSpPr>
        <p:spPr>
          <a:xfrm>
            <a:off x="3613969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1B07B2D3-1EBE-4FC1-AD56-A8FDD74C0ED5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4751003" y="1677958"/>
            <a:ext cx="253460" cy="15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orakulmio 13">
            <a:extLst>
              <a:ext uri="{FF2B5EF4-FFF2-40B4-BE49-F238E27FC236}">
                <a16:creationId xmlns:a16="http://schemas.microsoft.com/office/drawing/2014/main" id="{99DD7BBD-DA2D-4D1B-BDB9-E3BC669DFA9F}"/>
              </a:ext>
            </a:extLst>
          </p:cNvPr>
          <p:cNvSpPr/>
          <p:nvPr/>
        </p:nvSpPr>
        <p:spPr>
          <a:xfrm>
            <a:off x="4812111" y="183670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61E8D649-49B7-4F18-88F6-830D92D53D5F}"/>
              </a:ext>
            </a:extLst>
          </p:cNvPr>
          <p:cNvSpPr/>
          <p:nvPr/>
        </p:nvSpPr>
        <p:spPr>
          <a:xfrm>
            <a:off x="5022894" y="786149"/>
            <a:ext cx="833239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903E0570-874D-45AC-A8C6-A7D273AC3D42}"/>
              </a:ext>
            </a:extLst>
          </p:cNvPr>
          <p:cNvSpPr/>
          <p:nvPr/>
        </p:nvSpPr>
        <p:spPr>
          <a:xfrm>
            <a:off x="5918832" y="1346244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49D4FA03-107F-4B40-B868-0105BEA4A035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5763608" y="1651155"/>
            <a:ext cx="262390" cy="19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orakulmio 17">
            <a:extLst>
              <a:ext uri="{FF2B5EF4-FFF2-40B4-BE49-F238E27FC236}">
                <a16:creationId xmlns:a16="http://schemas.microsoft.com/office/drawing/2014/main" id="{1E21F90B-1AA6-4DB6-BAC9-1C353736A858}"/>
              </a:ext>
            </a:extLst>
          </p:cNvPr>
          <p:cNvSpPr/>
          <p:nvPr/>
        </p:nvSpPr>
        <p:spPr>
          <a:xfrm>
            <a:off x="5571256" y="18431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6ABDD9F2-1A6C-4578-8936-9C69B65D7A66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V="1">
            <a:off x="946422" y="1038746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687B39C3-E3EE-4D6E-8368-604DF7FCE091}"/>
              </a:ext>
            </a:extLst>
          </p:cNvPr>
          <p:cNvCxnSpPr>
            <a:cxnSpLocks/>
            <a:stCxn id="21" idx="0"/>
            <a:endCxn id="16" idx="5"/>
          </p:cNvCxnSpPr>
          <p:nvPr/>
        </p:nvCxnSpPr>
        <p:spPr>
          <a:xfrm flipH="1" flipV="1">
            <a:off x="6543444" y="1651155"/>
            <a:ext cx="339357" cy="19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uorakulmio 20">
            <a:extLst>
              <a:ext uri="{FF2B5EF4-FFF2-40B4-BE49-F238E27FC236}">
                <a16:creationId xmlns:a16="http://schemas.microsoft.com/office/drawing/2014/main" id="{66D3D775-F5A7-4697-921D-A951F5BBF702}"/>
              </a:ext>
            </a:extLst>
          </p:cNvPr>
          <p:cNvSpPr/>
          <p:nvPr/>
        </p:nvSpPr>
        <p:spPr>
          <a:xfrm>
            <a:off x="6690449" y="184850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D7084A38-CF38-45C0-9177-36C866979B31}"/>
              </a:ext>
            </a:extLst>
          </p:cNvPr>
          <p:cNvCxnSpPr>
            <a:cxnSpLocks/>
            <a:stCxn id="10" idx="0"/>
            <a:endCxn id="15" idx="3"/>
          </p:cNvCxnSpPr>
          <p:nvPr/>
        </p:nvCxnSpPr>
        <p:spPr>
          <a:xfrm flipV="1">
            <a:off x="4474123" y="1091060"/>
            <a:ext cx="670796" cy="28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i 22">
            <a:extLst>
              <a:ext uri="{FF2B5EF4-FFF2-40B4-BE49-F238E27FC236}">
                <a16:creationId xmlns:a16="http://schemas.microsoft.com/office/drawing/2014/main" id="{BEC4967E-BA34-4409-B20C-633A6CB5B7EB}"/>
              </a:ext>
            </a:extLst>
          </p:cNvPr>
          <p:cNvSpPr/>
          <p:nvPr/>
        </p:nvSpPr>
        <p:spPr>
          <a:xfrm>
            <a:off x="1801885" y="1339436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4D671D51-260A-4E67-BDC5-D690F368338E}"/>
              </a:ext>
            </a:extLst>
          </p:cNvPr>
          <p:cNvCxnSpPr>
            <a:cxnSpLocks/>
            <a:stCxn id="27" idx="0"/>
            <a:endCxn id="23" idx="5"/>
          </p:cNvCxnSpPr>
          <p:nvPr/>
        </p:nvCxnSpPr>
        <p:spPr>
          <a:xfrm flipH="1" flipV="1">
            <a:off x="2296717" y="1644347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E191BBB-A4A9-4616-BBEF-0E2BDF3DDDC3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1845430" y="1644347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orakulmio 25">
            <a:extLst>
              <a:ext uri="{FF2B5EF4-FFF2-40B4-BE49-F238E27FC236}">
                <a16:creationId xmlns:a16="http://schemas.microsoft.com/office/drawing/2014/main" id="{091E5623-167A-40C4-8DA8-1C5FF2506A0F}"/>
              </a:ext>
            </a:extLst>
          </p:cNvPr>
          <p:cNvSpPr/>
          <p:nvPr/>
        </p:nvSpPr>
        <p:spPr>
          <a:xfrm>
            <a:off x="1653078" y="1831921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40D4386F-350B-4E18-8FFF-0D08E31C1496}"/>
              </a:ext>
            </a:extLst>
          </p:cNvPr>
          <p:cNvSpPr/>
          <p:nvPr/>
        </p:nvSpPr>
        <p:spPr>
          <a:xfrm>
            <a:off x="2136688" y="183114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155556AB-781D-4862-B042-860DAB93D055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V="1">
            <a:off x="2091751" y="1091060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CD9159C7-EF32-48A4-AAD1-BC9041079803}"/>
              </a:ext>
            </a:extLst>
          </p:cNvPr>
          <p:cNvSpPr/>
          <p:nvPr/>
        </p:nvSpPr>
        <p:spPr>
          <a:xfrm>
            <a:off x="2766242" y="1353871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C6B9E17C-8239-4531-BE84-6DA03AF8423D}"/>
              </a:ext>
            </a:extLst>
          </p:cNvPr>
          <p:cNvCxnSpPr>
            <a:cxnSpLocks/>
            <a:stCxn id="33" idx="0"/>
            <a:endCxn id="29" idx="5"/>
          </p:cNvCxnSpPr>
          <p:nvPr/>
        </p:nvCxnSpPr>
        <p:spPr>
          <a:xfrm flipH="1" flipV="1">
            <a:off x="3309191" y="1658782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BDFABB2F-F952-4334-A7EA-28FD3A5EFF91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V="1">
            <a:off x="2759152" y="1658782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61CED35F-9A79-46F7-B390-616B310DC84A}"/>
              </a:ext>
            </a:extLst>
          </p:cNvPr>
          <p:cNvSpPr/>
          <p:nvPr/>
        </p:nvSpPr>
        <p:spPr>
          <a:xfrm>
            <a:off x="2566800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23A5A614-352A-4A69-834D-E0539F1EBDA7}"/>
              </a:ext>
            </a:extLst>
          </p:cNvPr>
          <p:cNvSpPr/>
          <p:nvPr/>
        </p:nvSpPr>
        <p:spPr>
          <a:xfrm>
            <a:off x="3118288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4" name="Suora yhdysviiva 33">
            <a:extLst>
              <a:ext uri="{FF2B5EF4-FFF2-40B4-BE49-F238E27FC236}">
                <a16:creationId xmlns:a16="http://schemas.microsoft.com/office/drawing/2014/main" id="{C93A2088-3664-4CC9-8B6D-34015B7A9611}"/>
              </a:ext>
            </a:extLst>
          </p:cNvPr>
          <p:cNvCxnSpPr>
            <a:cxnSpLocks/>
            <a:stCxn id="29" idx="0"/>
            <a:endCxn id="8" idx="5"/>
          </p:cNvCxnSpPr>
          <p:nvPr/>
        </p:nvCxnSpPr>
        <p:spPr>
          <a:xfrm flipH="1" flipV="1">
            <a:off x="2898253" y="1038746"/>
            <a:ext cx="186041" cy="31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i 34">
            <a:extLst>
              <a:ext uri="{FF2B5EF4-FFF2-40B4-BE49-F238E27FC236}">
                <a16:creationId xmlns:a16="http://schemas.microsoft.com/office/drawing/2014/main" id="{7F66D2E6-47E2-4D58-84FB-BD837B6360AB}"/>
              </a:ext>
            </a:extLst>
          </p:cNvPr>
          <p:cNvSpPr/>
          <p:nvPr/>
        </p:nvSpPr>
        <p:spPr>
          <a:xfrm>
            <a:off x="3326882" y="150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FCCCC004-9374-4838-8FBE-1941ADA7232F}"/>
              </a:ext>
            </a:extLst>
          </p:cNvPr>
          <p:cNvCxnSpPr>
            <a:cxnSpLocks/>
            <a:stCxn id="15" idx="0"/>
            <a:endCxn id="35" idx="5"/>
          </p:cNvCxnSpPr>
          <p:nvPr/>
        </p:nvCxnSpPr>
        <p:spPr>
          <a:xfrm flipH="1" flipV="1">
            <a:off x="3869831" y="455373"/>
            <a:ext cx="1569683" cy="33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2BD51810-1129-4B14-A666-876377875A68}"/>
              </a:ext>
            </a:extLst>
          </p:cNvPr>
          <p:cNvCxnSpPr>
            <a:cxnSpLocks/>
            <a:stCxn id="8" idx="0"/>
            <a:endCxn id="35" idx="3"/>
          </p:cNvCxnSpPr>
          <p:nvPr/>
        </p:nvCxnSpPr>
        <p:spPr>
          <a:xfrm flipV="1">
            <a:off x="2367040" y="455373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Suorakulmio 37">
            <a:extLst>
              <a:ext uri="{FF2B5EF4-FFF2-40B4-BE49-F238E27FC236}">
                <a16:creationId xmlns:a16="http://schemas.microsoft.com/office/drawing/2014/main" id="{D2DA59C3-44AD-435F-BF17-D38A953B1BFC}"/>
              </a:ext>
            </a:extLst>
          </p:cNvPr>
          <p:cNvSpPr/>
          <p:nvPr/>
        </p:nvSpPr>
        <p:spPr>
          <a:xfrm>
            <a:off x="138234" y="183003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93666C98-A4E9-4A2B-9C14-AD7C6F7C4D5C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543444" y="789220"/>
            <a:ext cx="1199167" cy="60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iruutu 40">
            <a:extLst>
              <a:ext uri="{FF2B5EF4-FFF2-40B4-BE49-F238E27FC236}">
                <a16:creationId xmlns:a16="http://schemas.microsoft.com/office/drawing/2014/main" id="{1B82A948-5E7D-4AE4-97B6-C867133B800F}"/>
              </a:ext>
            </a:extLst>
          </p:cNvPr>
          <p:cNvSpPr txBox="1"/>
          <p:nvPr/>
        </p:nvSpPr>
        <p:spPr>
          <a:xfrm>
            <a:off x="7083629" y="1051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08CDA1A5-DC3D-471A-B709-06405297CAC9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>
            <a:off x="5439514" y="1143374"/>
            <a:ext cx="586484" cy="2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E9770F83-B1DF-4598-860D-BD8CAFDEF5A8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4865690" y="1524857"/>
            <a:ext cx="1053142" cy="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39468D5A-CB2E-4E33-992B-CF59D3F1B9A6}"/>
              </a:ext>
            </a:extLst>
          </p:cNvPr>
          <p:cNvSpPr/>
          <p:nvPr/>
        </p:nvSpPr>
        <p:spPr>
          <a:xfrm>
            <a:off x="532501" y="3394716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1  2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40786B6F-6054-43A7-8E7B-1A1DA39FBEF4}"/>
              </a:ext>
            </a:extLst>
          </p:cNvPr>
          <p:cNvCxnSpPr>
            <a:cxnSpLocks/>
            <a:stCxn id="54" idx="0"/>
            <a:endCxn id="51" idx="5"/>
          </p:cNvCxnSpPr>
          <p:nvPr/>
        </p:nvCxnSpPr>
        <p:spPr>
          <a:xfrm flipH="1" flipV="1">
            <a:off x="1443225" y="3699627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73F8D29-BFCB-4953-9EF8-9455E1051FF3}"/>
              </a:ext>
            </a:extLst>
          </p:cNvPr>
          <p:cNvCxnSpPr>
            <a:cxnSpLocks/>
            <a:stCxn id="77" idx="0"/>
            <a:endCxn id="51" idx="3"/>
          </p:cNvCxnSpPr>
          <p:nvPr/>
        </p:nvCxnSpPr>
        <p:spPr>
          <a:xfrm flipV="1">
            <a:off x="516671" y="3699627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Suorakulmio 53">
            <a:extLst>
              <a:ext uri="{FF2B5EF4-FFF2-40B4-BE49-F238E27FC236}">
                <a16:creationId xmlns:a16="http://schemas.microsoft.com/office/drawing/2014/main" id="{B2E9277C-7778-43A4-8BCF-0F5265F81371}"/>
              </a:ext>
            </a:extLst>
          </p:cNvPr>
          <p:cNvSpPr/>
          <p:nvPr/>
        </p:nvSpPr>
        <p:spPr>
          <a:xfrm>
            <a:off x="1310573" y="393610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5F429356-ACC9-47C4-917F-17C58351C493}"/>
              </a:ext>
            </a:extLst>
          </p:cNvPr>
          <p:cNvCxnSpPr>
            <a:cxnSpLocks/>
            <a:stCxn id="56" idx="0"/>
            <a:endCxn id="51" idx="4"/>
          </p:cNvCxnSpPr>
          <p:nvPr/>
        </p:nvCxnSpPr>
        <p:spPr>
          <a:xfrm flipV="1">
            <a:off x="1053039" y="3751941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uorakulmio 55">
            <a:extLst>
              <a:ext uri="{FF2B5EF4-FFF2-40B4-BE49-F238E27FC236}">
                <a16:creationId xmlns:a16="http://schemas.microsoft.com/office/drawing/2014/main" id="{EFA560AC-814A-47B3-ABD4-D6FF7E096702}"/>
              </a:ext>
            </a:extLst>
          </p:cNvPr>
          <p:cNvSpPr/>
          <p:nvPr/>
        </p:nvSpPr>
        <p:spPr>
          <a:xfrm>
            <a:off x="860687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Ellipsi 56">
            <a:extLst>
              <a:ext uri="{FF2B5EF4-FFF2-40B4-BE49-F238E27FC236}">
                <a16:creationId xmlns:a16="http://schemas.microsoft.com/office/drawing/2014/main" id="{0F8E2A8C-77A5-4A21-B412-030E504D5125}"/>
              </a:ext>
            </a:extLst>
          </p:cNvPr>
          <p:cNvSpPr/>
          <p:nvPr/>
        </p:nvSpPr>
        <p:spPr>
          <a:xfrm>
            <a:off x="1735361" y="2821426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C1848F2B-77B5-41B1-9AA4-C68D44C02681}"/>
              </a:ext>
            </a:extLst>
          </p:cNvPr>
          <p:cNvCxnSpPr>
            <a:cxnSpLocks/>
            <a:stCxn id="85" idx="0"/>
            <a:endCxn id="59" idx="5"/>
          </p:cNvCxnSpPr>
          <p:nvPr/>
        </p:nvCxnSpPr>
        <p:spPr>
          <a:xfrm flipH="1" flipV="1">
            <a:off x="5566370" y="3773024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i 58">
            <a:extLst>
              <a:ext uri="{FF2B5EF4-FFF2-40B4-BE49-F238E27FC236}">
                <a16:creationId xmlns:a16="http://schemas.microsoft.com/office/drawing/2014/main" id="{C3A458F1-674F-412C-B722-74B9E957D18D}"/>
              </a:ext>
            </a:extLst>
          </p:cNvPr>
          <p:cNvSpPr/>
          <p:nvPr/>
        </p:nvSpPr>
        <p:spPr>
          <a:xfrm>
            <a:off x="4591392" y="3468113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9E9852B-87C0-4429-A16C-5A4E5713688A}"/>
              </a:ext>
            </a:extLst>
          </p:cNvPr>
          <p:cNvCxnSpPr>
            <a:cxnSpLocks/>
            <a:stCxn id="51" idx="0"/>
            <a:endCxn id="57" idx="3"/>
          </p:cNvCxnSpPr>
          <p:nvPr/>
        </p:nvCxnSpPr>
        <p:spPr>
          <a:xfrm flipV="1">
            <a:off x="1065991" y="3126337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uora yhdysviiva 60">
            <a:extLst>
              <a:ext uri="{FF2B5EF4-FFF2-40B4-BE49-F238E27FC236}">
                <a16:creationId xmlns:a16="http://schemas.microsoft.com/office/drawing/2014/main" id="{853B96C3-5186-4F3F-B0B0-70C0DED2F04B}"/>
              </a:ext>
            </a:extLst>
          </p:cNvPr>
          <p:cNvCxnSpPr>
            <a:cxnSpLocks/>
            <a:stCxn id="90" idx="0"/>
            <a:endCxn id="59" idx="3"/>
          </p:cNvCxnSpPr>
          <p:nvPr/>
        </p:nvCxnSpPr>
        <p:spPr>
          <a:xfrm flipV="1">
            <a:off x="4341928" y="3773024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AB7030FB-519E-439E-AC6F-835C5464EA28}"/>
              </a:ext>
            </a:extLst>
          </p:cNvPr>
          <p:cNvSpPr/>
          <p:nvPr/>
        </p:nvSpPr>
        <p:spPr>
          <a:xfrm>
            <a:off x="1921454" y="3427027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3808331-448C-4B6B-88E5-B6CA17E7614C}"/>
              </a:ext>
            </a:extLst>
          </p:cNvPr>
          <p:cNvCxnSpPr>
            <a:cxnSpLocks/>
            <a:stCxn id="66" idx="0"/>
            <a:endCxn id="62" idx="5"/>
          </p:cNvCxnSpPr>
          <p:nvPr/>
        </p:nvCxnSpPr>
        <p:spPr>
          <a:xfrm flipH="1" flipV="1">
            <a:off x="2416286" y="3731938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007FC012-2162-4B93-BCD9-7E803B30962D}"/>
              </a:ext>
            </a:extLst>
          </p:cNvPr>
          <p:cNvCxnSpPr>
            <a:cxnSpLocks/>
            <a:stCxn id="65" idx="0"/>
            <a:endCxn id="62" idx="3"/>
          </p:cNvCxnSpPr>
          <p:nvPr/>
        </p:nvCxnSpPr>
        <p:spPr>
          <a:xfrm flipV="1">
            <a:off x="1964999" y="3731938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63D2E2F5-5B05-4209-A755-CFB9373964A1}"/>
              </a:ext>
            </a:extLst>
          </p:cNvPr>
          <p:cNvSpPr/>
          <p:nvPr/>
        </p:nvSpPr>
        <p:spPr>
          <a:xfrm>
            <a:off x="1772647" y="391951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6723AE9B-D497-4D67-AB4B-C3DE367F352C}"/>
              </a:ext>
            </a:extLst>
          </p:cNvPr>
          <p:cNvSpPr/>
          <p:nvPr/>
        </p:nvSpPr>
        <p:spPr>
          <a:xfrm>
            <a:off x="2256257" y="391873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7" name="Suora yhdysviiva 66">
            <a:extLst>
              <a:ext uri="{FF2B5EF4-FFF2-40B4-BE49-F238E27FC236}">
                <a16:creationId xmlns:a16="http://schemas.microsoft.com/office/drawing/2014/main" id="{417A36D4-2AA5-4313-85F6-42B46ABF03F1}"/>
              </a:ext>
            </a:extLst>
          </p:cNvPr>
          <p:cNvCxnSpPr>
            <a:cxnSpLocks/>
            <a:stCxn id="62" idx="0"/>
            <a:endCxn id="57" idx="4"/>
          </p:cNvCxnSpPr>
          <p:nvPr/>
        </p:nvCxnSpPr>
        <p:spPr>
          <a:xfrm flipV="1">
            <a:off x="2211320" y="3178651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i 67">
            <a:extLst>
              <a:ext uri="{FF2B5EF4-FFF2-40B4-BE49-F238E27FC236}">
                <a16:creationId xmlns:a16="http://schemas.microsoft.com/office/drawing/2014/main" id="{F1FF688D-EE4A-41B0-A20A-F238719B4E81}"/>
              </a:ext>
            </a:extLst>
          </p:cNvPr>
          <p:cNvSpPr/>
          <p:nvPr/>
        </p:nvSpPr>
        <p:spPr>
          <a:xfrm>
            <a:off x="2885811" y="34414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4CB7F9BC-1950-4219-974F-549D0DF16A7A}"/>
              </a:ext>
            </a:extLst>
          </p:cNvPr>
          <p:cNvCxnSpPr>
            <a:cxnSpLocks/>
            <a:stCxn id="72" idx="0"/>
            <a:endCxn id="68" idx="5"/>
          </p:cNvCxnSpPr>
          <p:nvPr/>
        </p:nvCxnSpPr>
        <p:spPr>
          <a:xfrm flipH="1" flipV="1">
            <a:off x="3428760" y="3746373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3784C4DF-8C45-436A-9C74-11E63747963B}"/>
              </a:ext>
            </a:extLst>
          </p:cNvPr>
          <p:cNvCxnSpPr>
            <a:cxnSpLocks/>
            <a:stCxn id="71" idx="0"/>
            <a:endCxn id="68" idx="3"/>
          </p:cNvCxnSpPr>
          <p:nvPr/>
        </p:nvCxnSpPr>
        <p:spPr>
          <a:xfrm flipV="1">
            <a:off x="2878721" y="3746373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Suorakulmio 70">
            <a:extLst>
              <a:ext uri="{FF2B5EF4-FFF2-40B4-BE49-F238E27FC236}">
                <a16:creationId xmlns:a16="http://schemas.microsoft.com/office/drawing/2014/main" id="{9BBE841C-7A76-407B-B603-89136317EE12}"/>
              </a:ext>
            </a:extLst>
          </p:cNvPr>
          <p:cNvSpPr/>
          <p:nvPr/>
        </p:nvSpPr>
        <p:spPr>
          <a:xfrm>
            <a:off x="268636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Suorakulmio 71">
            <a:extLst>
              <a:ext uri="{FF2B5EF4-FFF2-40B4-BE49-F238E27FC236}">
                <a16:creationId xmlns:a16="http://schemas.microsoft.com/office/drawing/2014/main" id="{8CE3F8DF-39D4-4A81-BAE3-680FB2A5097F}"/>
              </a:ext>
            </a:extLst>
          </p:cNvPr>
          <p:cNvSpPr/>
          <p:nvPr/>
        </p:nvSpPr>
        <p:spPr>
          <a:xfrm>
            <a:off x="3237857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7098E000-2B39-4517-A36E-DC6C4EA4CB6D}"/>
              </a:ext>
            </a:extLst>
          </p:cNvPr>
          <p:cNvCxnSpPr>
            <a:cxnSpLocks/>
            <a:stCxn id="68" idx="0"/>
            <a:endCxn id="97" idx="3"/>
          </p:cNvCxnSpPr>
          <p:nvPr/>
        </p:nvCxnSpPr>
        <p:spPr>
          <a:xfrm flipV="1">
            <a:off x="3203863" y="3034701"/>
            <a:ext cx="1499585" cy="406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9F5A35BE-2656-438A-977F-A08BE7FD4BD5}"/>
              </a:ext>
            </a:extLst>
          </p:cNvPr>
          <p:cNvSpPr/>
          <p:nvPr/>
        </p:nvSpPr>
        <p:spPr>
          <a:xfrm>
            <a:off x="3446451" y="223805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2054E9CA-48D3-43B9-9CAB-805BB755A8E2}"/>
              </a:ext>
            </a:extLst>
          </p:cNvPr>
          <p:cNvCxnSpPr>
            <a:cxnSpLocks/>
            <a:stCxn id="97" idx="0"/>
            <a:endCxn id="74" idx="5"/>
          </p:cNvCxnSpPr>
          <p:nvPr/>
        </p:nvCxnSpPr>
        <p:spPr>
          <a:xfrm flipH="1" flipV="1">
            <a:off x="3989400" y="2542964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CBB90D2A-2B6D-418A-8827-29F0A42896CF}"/>
              </a:ext>
            </a:extLst>
          </p:cNvPr>
          <p:cNvCxnSpPr>
            <a:cxnSpLocks/>
            <a:stCxn id="57" idx="0"/>
            <a:endCxn id="74" idx="3"/>
          </p:cNvCxnSpPr>
          <p:nvPr/>
        </p:nvCxnSpPr>
        <p:spPr>
          <a:xfrm flipV="1">
            <a:off x="2486609" y="2542964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Suorakulmio 76">
            <a:extLst>
              <a:ext uri="{FF2B5EF4-FFF2-40B4-BE49-F238E27FC236}">
                <a16:creationId xmlns:a16="http://schemas.microsoft.com/office/drawing/2014/main" id="{F14D1CC4-C823-4DBB-9F05-16C169377892}"/>
              </a:ext>
            </a:extLst>
          </p:cNvPr>
          <p:cNvSpPr/>
          <p:nvPr/>
        </p:nvSpPr>
        <p:spPr>
          <a:xfrm>
            <a:off x="324319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BA350EF0-DB7C-482C-BA45-D25512FA9164}"/>
              </a:ext>
            </a:extLst>
          </p:cNvPr>
          <p:cNvCxnSpPr>
            <a:cxnSpLocks/>
            <a:stCxn id="59" idx="4"/>
            <a:endCxn id="84" idx="0"/>
          </p:cNvCxnSpPr>
          <p:nvPr/>
        </p:nvCxnSpPr>
        <p:spPr>
          <a:xfrm>
            <a:off x="5162521" y="3825338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Suorakulmio 83">
            <a:extLst>
              <a:ext uri="{FF2B5EF4-FFF2-40B4-BE49-F238E27FC236}">
                <a16:creationId xmlns:a16="http://schemas.microsoft.com/office/drawing/2014/main" id="{2B8FADC1-C076-4072-BBA6-BF28F7115BA9}"/>
              </a:ext>
            </a:extLst>
          </p:cNvPr>
          <p:cNvSpPr/>
          <p:nvPr/>
        </p:nvSpPr>
        <p:spPr>
          <a:xfrm>
            <a:off x="5131176" y="392459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EEC71FDC-71F0-4086-B469-941A30778C8F}"/>
              </a:ext>
            </a:extLst>
          </p:cNvPr>
          <p:cNvSpPr/>
          <p:nvPr/>
        </p:nvSpPr>
        <p:spPr>
          <a:xfrm>
            <a:off x="5933425" y="391762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Suorakulmio 89">
            <a:extLst>
              <a:ext uri="{FF2B5EF4-FFF2-40B4-BE49-F238E27FC236}">
                <a16:creationId xmlns:a16="http://schemas.microsoft.com/office/drawing/2014/main" id="{AA616C45-75CF-4620-AF1B-33FC68631E1C}"/>
              </a:ext>
            </a:extLst>
          </p:cNvPr>
          <p:cNvSpPr/>
          <p:nvPr/>
        </p:nvSpPr>
        <p:spPr>
          <a:xfrm>
            <a:off x="4149576" y="393397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622E2DB1-7774-4194-996B-AB4254BA067A}"/>
              </a:ext>
            </a:extLst>
          </p:cNvPr>
          <p:cNvSpPr/>
          <p:nvPr/>
        </p:nvSpPr>
        <p:spPr>
          <a:xfrm>
            <a:off x="4596282" y="2729790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426C26A9-A0C6-41A4-AB84-C2FD71FF9F7C}"/>
              </a:ext>
            </a:extLst>
          </p:cNvPr>
          <p:cNvCxnSpPr>
            <a:cxnSpLocks/>
            <a:stCxn id="59" idx="0"/>
            <a:endCxn id="97" idx="4"/>
          </p:cNvCxnSpPr>
          <p:nvPr/>
        </p:nvCxnSpPr>
        <p:spPr>
          <a:xfrm flipH="1" flipV="1">
            <a:off x="4962171" y="3087015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86C5DD43-E442-4FA0-9806-D74901957629}"/>
              </a:ext>
            </a:extLst>
          </p:cNvPr>
          <p:cNvCxnSpPr>
            <a:cxnSpLocks/>
            <a:stCxn id="74" idx="4"/>
            <a:endCxn id="97" idx="2"/>
          </p:cNvCxnSpPr>
          <p:nvPr/>
        </p:nvCxnSpPr>
        <p:spPr>
          <a:xfrm>
            <a:off x="3764503" y="2595278"/>
            <a:ext cx="831779" cy="31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kstiruutu 107">
            <a:extLst>
              <a:ext uri="{FF2B5EF4-FFF2-40B4-BE49-F238E27FC236}">
                <a16:creationId xmlns:a16="http://schemas.microsoft.com/office/drawing/2014/main" id="{BCF0BC19-01A0-4885-A3EE-7C2A0E6E55BB}"/>
              </a:ext>
            </a:extLst>
          </p:cNvPr>
          <p:cNvSpPr txBox="1"/>
          <p:nvPr/>
        </p:nvSpPr>
        <p:spPr>
          <a:xfrm>
            <a:off x="3968749" y="2713624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560BBAEA-3447-4FE3-BFD9-172D33C3945E}"/>
              </a:ext>
            </a:extLst>
          </p:cNvPr>
          <p:cNvCxnSpPr>
            <a:cxnSpLocks/>
            <a:stCxn id="57" idx="6"/>
            <a:endCxn id="74" idx="3"/>
          </p:cNvCxnSpPr>
          <p:nvPr/>
        </p:nvCxnSpPr>
        <p:spPr>
          <a:xfrm flipV="1">
            <a:off x="3237857" y="2542964"/>
            <a:ext cx="301749" cy="45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9EED6680-5C89-4927-A1EA-9F3E65AC7E1D}"/>
              </a:ext>
            </a:extLst>
          </p:cNvPr>
          <p:cNvSpPr txBox="1"/>
          <p:nvPr/>
        </p:nvSpPr>
        <p:spPr>
          <a:xfrm>
            <a:off x="3376296" y="274736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25FC2F03-194C-4F67-93FB-E41CC570B7A3}"/>
              </a:ext>
            </a:extLst>
          </p:cNvPr>
          <p:cNvSpPr/>
          <p:nvPr/>
        </p:nvSpPr>
        <p:spPr>
          <a:xfrm>
            <a:off x="514810" y="5549723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 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5B65F916-BEF3-40C3-A654-C2940120463E}"/>
              </a:ext>
            </a:extLst>
          </p:cNvPr>
          <p:cNvCxnSpPr>
            <a:cxnSpLocks/>
            <a:stCxn id="125" idx="0"/>
            <a:endCxn id="122" idx="5"/>
          </p:cNvCxnSpPr>
          <p:nvPr/>
        </p:nvCxnSpPr>
        <p:spPr>
          <a:xfrm flipH="1" flipV="1">
            <a:off x="1425534" y="5854634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uora yhdysviiva 123">
            <a:extLst>
              <a:ext uri="{FF2B5EF4-FFF2-40B4-BE49-F238E27FC236}">
                <a16:creationId xmlns:a16="http://schemas.microsoft.com/office/drawing/2014/main" id="{B9333135-CEDD-4AA9-AD83-AE9F5F404132}"/>
              </a:ext>
            </a:extLst>
          </p:cNvPr>
          <p:cNvCxnSpPr>
            <a:cxnSpLocks/>
            <a:stCxn id="148" idx="0"/>
            <a:endCxn id="122" idx="3"/>
          </p:cNvCxnSpPr>
          <p:nvPr/>
        </p:nvCxnSpPr>
        <p:spPr>
          <a:xfrm flipV="1">
            <a:off x="498980" y="5854634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84A15E54-BB49-4DE8-8C8B-DDD2EB8BC4CB}"/>
              </a:ext>
            </a:extLst>
          </p:cNvPr>
          <p:cNvSpPr/>
          <p:nvPr/>
        </p:nvSpPr>
        <p:spPr>
          <a:xfrm>
            <a:off x="1292882" y="60911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F2A88E3B-39DA-4ED4-9D4F-9FE8CB2BA2AF}"/>
              </a:ext>
            </a:extLst>
          </p:cNvPr>
          <p:cNvCxnSpPr>
            <a:cxnSpLocks/>
            <a:stCxn id="127" idx="0"/>
            <a:endCxn id="122" idx="4"/>
          </p:cNvCxnSpPr>
          <p:nvPr/>
        </p:nvCxnSpPr>
        <p:spPr>
          <a:xfrm flipV="1">
            <a:off x="1035348" y="5906948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uorakulmio 126">
            <a:extLst>
              <a:ext uri="{FF2B5EF4-FFF2-40B4-BE49-F238E27FC236}">
                <a16:creationId xmlns:a16="http://schemas.microsoft.com/office/drawing/2014/main" id="{FE6ACAB1-B499-41F4-94D3-0662A1C013BA}"/>
              </a:ext>
            </a:extLst>
          </p:cNvPr>
          <p:cNvSpPr/>
          <p:nvPr/>
        </p:nvSpPr>
        <p:spPr>
          <a:xfrm>
            <a:off x="842996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F31556FB-4590-44D9-98AD-3F482FB7EC7E}"/>
              </a:ext>
            </a:extLst>
          </p:cNvPr>
          <p:cNvSpPr/>
          <p:nvPr/>
        </p:nvSpPr>
        <p:spPr>
          <a:xfrm>
            <a:off x="1717670" y="4976433"/>
            <a:ext cx="1502496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 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2C940122-B342-4B28-A238-BAC6846698C4}"/>
              </a:ext>
            </a:extLst>
          </p:cNvPr>
          <p:cNvCxnSpPr>
            <a:cxnSpLocks/>
            <a:stCxn id="151" idx="0"/>
            <a:endCxn id="130" idx="5"/>
          </p:cNvCxnSpPr>
          <p:nvPr/>
        </p:nvCxnSpPr>
        <p:spPr>
          <a:xfrm flipH="1" flipV="1">
            <a:off x="5548679" y="5928031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i 129">
            <a:extLst>
              <a:ext uri="{FF2B5EF4-FFF2-40B4-BE49-F238E27FC236}">
                <a16:creationId xmlns:a16="http://schemas.microsoft.com/office/drawing/2014/main" id="{1F2B42E8-BCD7-4E6C-B10A-67F2B540FAF9}"/>
              </a:ext>
            </a:extLst>
          </p:cNvPr>
          <p:cNvSpPr/>
          <p:nvPr/>
        </p:nvSpPr>
        <p:spPr>
          <a:xfrm>
            <a:off x="4573701" y="5623120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3225DF56-3CB5-4EF0-AEF4-7B212D99AA8E}"/>
              </a:ext>
            </a:extLst>
          </p:cNvPr>
          <p:cNvCxnSpPr>
            <a:cxnSpLocks/>
            <a:stCxn id="122" idx="0"/>
            <a:endCxn id="128" idx="3"/>
          </p:cNvCxnSpPr>
          <p:nvPr/>
        </p:nvCxnSpPr>
        <p:spPr>
          <a:xfrm flipV="1">
            <a:off x="1048300" y="5281344"/>
            <a:ext cx="889405" cy="26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E664B62D-8552-4534-97C8-BE92C287318A}"/>
              </a:ext>
            </a:extLst>
          </p:cNvPr>
          <p:cNvCxnSpPr>
            <a:cxnSpLocks/>
            <a:stCxn id="152" idx="0"/>
            <a:endCxn id="130" idx="3"/>
          </p:cNvCxnSpPr>
          <p:nvPr/>
        </p:nvCxnSpPr>
        <p:spPr>
          <a:xfrm flipV="1">
            <a:off x="4324237" y="5928031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Ellipsi 132">
            <a:extLst>
              <a:ext uri="{FF2B5EF4-FFF2-40B4-BE49-F238E27FC236}">
                <a16:creationId xmlns:a16="http://schemas.microsoft.com/office/drawing/2014/main" id="{FEA4AE5D-F137-4BB8-A805-B7AB67CAFB0F}"/>
              </a:ext>
            </a:extLst>
          </p:cNvPr>
          <p:cNvSpPr/>
          <p:nvPr/>
        </p:nvSpPr>
        <p:spPr>
          <a:xfrm>
            <a:off x="1903763" y="5582034"/>
            <a:ext cx="579732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C5C328A5-B068-4BB9-AD32-DF4DFEEBC4A6}"/>
              </a:ext>
            </a:extLst>
          </p:cNvPr>
          <p:cNvCxnSpPr>
            <a:cxnSpLocks/>
            <a:stCxn id="137" idx="0"/>
            <a:endCxn id="133" idx="5"/>
          </p:cNvCxnSpPr>
          <p:nvPr/>
        </p:nvCxnSpPr>
        <p:spPr>
          <a:xfrm flipH="1" flipV="1">
            <a:off x="2398595" y="5886945"/>
            <a:ext cx="32323" cy="18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AF237A68-596B-4121-BFA9-8F25A1B952F9}"/>
              </a:ext>
            </a:extLst>
          </p:cNvPr>
          <p:cNvCxnSpPr>
            <a:cxnSpLocks/>
            <a:stCxn id="136" idx="0"/>
            <a:endCxn id="133" idx="3"/>
          </p:cNvCxnSpPr>
          <p:nvPr/>
        </p:nvCxnSpPr>
        <p:spPr>
          <a:xfrm flipV="1">
            <a:off x="1947308" y="5886945"/>
            <a:ext cx="41355" cy="18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Suorakulmio 135">
            <a:extLst>
              <a:ext uri="{FF2B5EF4-FFF2-40B4-BE49-F238E27FC236}">
                <a16:creationId xmlns:a16="http://schemas.microsoft.com/office/drawing/2014/main" id="{4B666858-4C0D-43D8-8334-A53735BB509B}"/>
              </a:ext>
            </a:extLst>
          </p:cNvPr>
          <p:cNvSpPr/>
          <p:nvPr/>
        </p:nvSpPr>
        <p:spPr>
          <a:xfrm>
            <a:off x="1754956" y="607451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7" name="Suorakulmio 136">
            <a:extLst>
              <a:ext uri="{FF2B5EF4-FFF2-40B4-BE49-F238E27FC236}">
                <a16:creationId xmlns:a16="http://schemas.microsoft.com/office/drawing/2014/main" id="{3C07B207-2F21-46A0-9735-DCAB5EB73CD9}"/>
              </a:ext>
            </a:extLst>
          </p:cNvPr>
          <p:cNvSpPr/>
          <p:nvPr/>
        </p:nvSpPr>
        <p:spPr>
          <a:xfrm>
            <a:off x="2238566" y="6073745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8F6112C6-D071-4A4C-BD92-6CDD769F149A}"/>
              </a:ext>
            </a:extLst>
          </p:cNvPr>
          <p:cNvCxnSpPr>
            <a:cxnSpLocks/>
            <a:stCxn id="133" idx="0"/>
            <a:endCxn id="128" idx="4"/>
          </p:cNvCxnSpPr>
          <p:nvPr/>
        </p:nvCxnSpPr>
        <p:spPr>
          <a:xfrm flipV="1">
            <a:off x="2193629" y="5333658"/>
            <a:ext cx="275289" cy="248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2B495D93-866C-42D9-AD9A-54CAC37F1D55}"/>
              </a:ext>
            </a:extLst>
          </p:cNvPr>
          <p:cNvSpPr/>
          <p:nvPr/>
        </p:nvSpPr>
        <p:spPr>
          <a:xfrm>
            <a:off x="3318706" y="5610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9D146D12-3B78-4574-9785-FC39750D66E8}"/>
              </a:ext>
            </a:extLst>
          </p:cNvPr>
          <p:cNvCxnSpPr>
            <a:cxnSpLocks/>
            <a:stCxn id="143" idx="0"/>
            <a:endCxn id="139" idx="5"/>
          </p:cNvCxnSpPr>
          <p:nvPr/>
        </p:nvCxnSpPr>
        <p:spPr>
          <a:xfrm flipH="1" flipV="1">
            <a:off x="3861655" y="5914971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F473DFD9-A495-4405-BA65-B96F9EF91668}"/>
              </a:ext>
            </a:extLst>
          </p:cNvPr>
          <p:cNvCxnSpPr>
            <a:cxnSpLocks/>
            <a:stCxn id="142" idx="0"/>
            <a:endCxn id="139" idx="3"/>
          </p:cNvCxnSpPr>
          <p:nvPr/>
        </p:nvCxnSpPr>
        <p:spPr>
          <a:xfrm flipV="1">
            <a:off x="3311616" y="5914971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Suorakulmio 141">
            <a:extLst>
              <a:ext uri="{FF2B5EF4-FFF2-40B4-BE49-F238E27FC236}">
                <a16:creationId xmlns:a16="http://schemas.microsoft.com/office/drawing/2014/main" id="{9C59633F-ED3F-44C6-96A3-E06B0BAC9107}"/>
              </a:ext>
            </a:extLst>
          </p:cNvPr>
          <p:cNvSpPr/>
          <p:nvPr/>
        </p:nvSpPr>
        <p:spPr>
          <a:xfrm>
            <a:off x="3119264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3" name="Suorakulmio 142">
            <a:extLst>
              <a:ext uri="{FF2B5EF4-FFF2-40B4-BE49-F238E27FC236}">
                <a16:creationId xmlns:a16="http://schemas.microsoft.com/office/drawing/2014/main" id="{FED6E1AE-6E66-45F5-8507-22E6938515EB}"/>
              </a:ext>
            </a:extLst>
          </p:cNvPr>
          <p:cNvSpPr/>
          <p:nvPr/>
        </p:nvSpPr>
        <p:spPr>
          <a:xfrm>
            <a:off x="3670752" y="608622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C675C2B1-CAFB-4A89-8EF9-F20EB6A16045}"/>
              </a:ext>
            </a:extLst>
          </p:cNvPr>
          <p:cNvCxnSpPr>
            <a:cxnSpLocks/>
            <a:stCxn id="139" idx="0"/>
            <a:endCxn id="153" idx="3"/>
          </p:cNvCxnSpPr>
          <p:nvPr/>
        </p:nvCxnSpPr>
        <p:spPr>
          <a:xfrm flipV="1">
            <a:off x="3636758" y="5189708"/>
            <a:ext cx="1048999" cy="420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Ellipsi 144">
            <a:extLst>
              <a:ext uri="{FF2B5EF4-FFF2-40B4-BE49-F238E27FC236}">
                <a16:creationId xmlns:a16="http://schemas.microsoft.com/office/drawing/2014/main" id="{1F3379EB-BE72-42B8-A2B2-D5BD420AD291}"/>
              </a:ext>
            </a:extLst>
          </p:cNvPr>
          <p:cNvSpPr/>
          <p:nvPr/>
        </p:nvSpPr>
        <p:spPr>
          <a:xfrm>
            <a:off x="3428760" y="439306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46" name="Suora yhdysviiva 145">
            <a:extLst>
              <a:ext uri="{FF2B5EF4-FFF2-40B4-BE49-F238E27FC236}">
                <a16:creationId xmlns:a16="http://schemas.microsoft.com/office/drawing/2014/main" id="{21BF9A37-17A2-4CA4-AE80-1D81F9D3A4B4}"/>
              </a:ext>
            </a:extLst>
          </p:cNvPr>
          <p:cNvCxnSpPr>
            <a:cxnSpLocks/>
            <a:stCxn id="153" idx="0"/>
            <a:endCxn id="145" idx="5"/>
          </p:cNvCxnSpPr>
          <p:nvPr/>
        </p:nvCxnSpPr>
        <p:spPr>
          <a:xfrm flipH="1" flipV="1">
            <a:off x="3971709" y="4697971"/>
            <a:ext cx="972771" cy="186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6B216EAA-87CD-4341-A96C-B177234A51DF}"/>
              </a:ext>
            </a:extLst>
          </p:cNvPr>
          <p:cNvCxnSpPr>
            <a:cxnSpLocks/>
            <a:stCxn id="128" idx="0"/>
            <a:endCxn id="145" idx="3"/>
          </p:cNvCxnSpPr>
          <p:nvPr/>
        </p:nvCxnSpPr>
        <p:spPr>
          <a:xfrm flipV="1">
            <a:off x="2468918" y="4697971"/>
            <a:ext cx="1052997" cy="278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Suorakulmio 147">
            <a:extLst>
              <a:ext uri="{FF2B5EF4-FFF2-40B4-BE49-F238E27FC236}">
                <a16:creationId xmlns:a16="http://schemas.microsoft.com/office/drawing/2014/main" id="{156A268B-B230-4D37-851E-EEE1CBEABB29}"/>
              </a:ext>
            </a:extLst>
          </p:cNvPr>
          <p:cNvSpPr/>
          <p:nvPr/>
        </p:nvSpPr>
        <p:spPr>
          <a:xfrm>
            <a:off x="306628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CE4A0A1A-CAF9-47BB-A71B-D14B9E4B76CC}"/>
              </a:ext>
            </a:extLst>
          </p:cNvPr>
          <p:cNvCxnSpPr>
            <a:cxnSpLocks/>
            <a:stCxn id="130" idx="4"/>
            <a:endCxn id="150" idx="0"/>
          </p:cNvCxnSpPr>
          <p:nvPr/>
        </p:nvCxnSpPr>
        <p:spPr>
          <a:xfrm>
            <a:off x="5144830" y="5980345"/>
            <a:ext cx="161007" cy="99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Suorakulmio 149">
            <a:extLst>
              <a:ext uri="{FF2B5EF4-FFF2-40B4-BE49-F238E27FC236}">
                <a16:creationId xmlns:a16="http://schemas.microsoft.com/office/drawing/2014/main" id="{D5C90011-A92D-4AC3-8BB1-0A00417462E1}"/>
              </a:ext>
            </a:extLst>
          </p:cNvPr>
          <p:cNvSpPr/>
          <p:nvPr/>
        </p:nvSpPr>
        <p:spPr>
          <a:xfrm>
            <a:off x="5113485" y="607959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1" name="Suorakulmio 150">
            <a:extLst>
              <a:ext uri="{FF2B5EF4-FFF2-40B4-BE49-F238E27FC236}">
                <a16:creationId xmlns:a16="http://schemas.microsoft.com/office/drawing/2014/main" id="{6E4E93CF-0A76-4059-9872-998F03EE965D}"/>
              </a:ext>
            </a:extLst>
          </p:cNvPr>
          <p:cNvSpPr/>
          <p:nvPr/>
        </p:nvSpPr>
        <p:spPr>
          <a:xfrm>
            <a:off x="5915734" y="6072632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2" name="Suorakulmio 151">
            <a:extLst>
              <a:ext uri="{FF2B5EF4-FFF2-40B4-BE49-F238E27FC236}">
                <a16:creationId xmlns:a16="http://schemas.microsoft.com/office/drawing/2014/main" id="{B670CBF7-42F0-4D48-8BFE-C90D717B0E28}"/>
              </a:ext>
            </a:extLst>
          </p:cNvPr>
          <p:cNvSpPr/>
          <p:nvPr/>
        </p:nvSpPr>
        <p:spPr>
          <a:xfrm>
            <a:off x="4131885" y="6088979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3" name="Ellipsi 152">
            <a:extLst>
              <a:ext uri="{FF2B5EF4-FFF2-40B4-BE49-F238E27FC236}">
                <a16:creationId xmlns:a16="http://schemas.microsoft.com/office/drawing/2014/main" id="{72FF807D-B2D3-48D9-9D76-5B24B0397314}"/>
              </a:ext>
            </a:extLst>
          </p:cNvPr>
          <p:cNvSpPr/>
          <p:nvPr/>
        </p:nvSpPr>
        <p:spPr>
          <a:xfrm>
            <a:off x="4578591" y="4884797"/>
            <a:ext cx="73177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4" name="Suora yhdysviiva 153">
            <a:extLst>
              <a:ext uri="{FF2B5EF4-FFF2-40B4-BE49-F238E27FC236}">
                <a16:creationId xmlns:a16="http://schemas.microsoft.com/office/drawing/2014/main" id="{8F1B0200-179F-4E2E-BE51-D1CFFDB57915}"/>
              </a:ext>
            </a:extLst>
          </p:cNvPr>
          <p:cNvCxnSpPr>
            <a:cxnSpLocks/>
            <a:stCxn id="130" idx="0"/>
            <a:endCxn id="153" idx="4"/>
          </p:cNvCxnSpPr>
          <p:nvPr/>
        </p:nvCxnSpPr>
        <p:spPr>
          <a:xfrm flipH="1" flipV="1">
            <a:off x="4944480" y="5242022"/>
            <a:ext cx="200350" cy="38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uora nuoliyhdysviiva 159">
            <a:extLst>
              <a:ext uri="{FF2B5EF4-FFF2-40B4-BE49-F238E27FC236}">
                <a16:creationId xmlns:a16="http://schemas.microsoft.com/office/drawing/2014/main" id="{5A5D3B8E-6E14-4B17-A39C-F5B2D64691EE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258288" y="4976433"/>
            <a:ext cx="412778" cy="6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kstiruutu 160">
            <a:extLst>
              <a:ext uri="{FF2B5EF4-FFF2-40B4-BE49-F238E27FC236}">
                <a16:creationId xmlns:a16="http://schemas.microsoft.com/office/drawing/2014/main" id="{0FCE2CC8-02F4-41FD-9B56-FC336E9C31AA}"/>
              </a:ext>
            </a:extLst>
          </p:cNvPr>
          <p:cNvSpPr txBox="1"/>
          <p:nvPr/>
        </p:nvSpPr>
        <p:spPr>
          <a:xfrm>
            <a:off x="481162" y="5096678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163" name="Suora nuoliyhdysviiva 162">
            <a:extLst>
              <a:ext uri="{FF2B5EF4-FFF2-40B4-BE49-F238E27FC236}">
                <a16:creationId xmlns:a16="http://schemas.microsoft.com/office/drawing/2014/main" id="{0582E209-FA02-4DFD-902E-DEC602622156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1566259" y="4412815"/>
            <a:ext cx="371446" cy="61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CF3F6407-F914-4005-8C1D-B291DAEA48DC}"/>
              </a:ext>
            </a:extLst>
          </p:cNvPr>
          <p:cNvSpPr txBox="1"/>
          <p:nvPr/>
        </p:nvSpPr>
        <p:spPr>
          <a:xfrm>
            <a:off x="1806387" y="446787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6E4870B5-60FA-4B71-AF72-E921B0B9B7EB}"/>
              </a:ext>
            </a:extLst>
          </p:cNvPr>
          <p:cNvCxnSpPr>
            <a:cxnSpLocks/>
            <a:stCxn id="179" idx="0"/>
            <a:endCxn id="167" idx="5"/>
          </p:cNvCxnSpPr>
          <p:nvPr/>
        </p:nvCxnSpPr>
        <p:spPr>
          <a:xfrm flipH="1" flipV="1">
            <a:off x="11222813" y="5149406"/>
            <a:ext cx="559407" cy="14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Ellipsi 166">
            <a:extLst>
              <a:ext uri="{FF2B5EF4-FFF2-40B4-BE49-F238E27FC236}">
                <a16:creationId xmlns:a16="http://schemas.microsoft.com/office/drawing/2014/main" id="{740FCAFB-0095-456A-AADE-F760EF435598}"/>
              </a:ext>
            </a:extLst>
          </p:cNvPr>
          <p:cNvSpPr/>
          <p:nvPr/>
        </p:nvSpPr>
        <p:spPr>
          <a:xfrm>
            <a:off x="10247835" y="4844495"/>
            <a:ext cx="1142258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10  11</a:t>
            </a:r>
          </a:p>
        </p:txBody>
      </p: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669DAEBA-EECF-4BF2-8269-491B757FBDFF}"/>
              </a:ext>
            </a:extLst>
          </p:cNvPr>
          <p:cNvCxnSpPr>
            <a:cxnSpLocks/>
            <a:stCxn id="180" idx="0"/>
            <a:endCxn id="167" idx="3"/>
          </p:cNvCxnSpPr>
          <p:nvPr/>
        </p:nvCxnSpPr>
        <p:spPr>
          <a:xfrm flipV="1">
            <a:off x="9998371" y="5149406"/>
            <a:ext cx="416744" cy="16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Ellipsi 168">
            <a:extLst>
              <a:ext uri="{FF2B5EF4-FFF2-40B4-BE49-F238E27FC236}">
                <a16:creationId xmlns:a16="http://schemas.microsoft.com/office/drawing/2014/main" id="{AD08C3FB-BB7A-4F70-94A4-9F3374853472}"/>
              </a:ext>
            </a:extLst>
          </p:cNvPr>
          <p:cNvSpPr/>
          <p:nvPr/>
        </p:nvSpPr>
        <p:spPr>
          <a:xfrm>
            <a:off x="8992840" y="483143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2A9FE259-D6A9-4F1C-86BC-A510E6C9C8C3}"/>
              </a:ext>
            </a:extLst>
          </p:cNvPr>
          <p:cNvCxnSpPr>
            <a:cxnSpLocks/>
            <a:stCxn id="173" idx="0"/>
            <a:endCxn id="169" idx="5"/>
          </p:cNvCxnSpPr>
          <p:nvPr/>
        </p:nvCxnSpPr>
        <p:spPr>
          <a:xfrm flipH="1" flipV="1">
            <a:off x="9535789" y="5136346"/>
            <a:ext cx="1449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uora yhdysviiva 170">
            <a:extLst>
              <a:ext uri="{FF2B5EF4-FFF2-40B4-BE49-F238E27FC236}">
                <a16:creationId xmlns:a16="http://schemas.microsoft.com/office/drawing/2014/main" id="{0553F6A6-4990-437E-83A7-242440207D1A}"/>
              </a:ext>
            </a:extLst>
          </p:cNvPr>
          <p:cNvCxnSpPr>
            <a:cxnSpLocks/>
            <a:stCxn id="172" idx="0"/>
            <a:endCxn id="169" idx="3"/>
          </p:cNvCxnSpPr>
          <p:nvPr/>
        </p:nvCxnSpPr>
        <p:spPr>
          <a:xfrm flipV="1">
            <a:off x="8985750" y="5136346"/>
            <a:ext cx="100245" cy="171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Suorakulmio 171">
            <a:extLst>
              <a:ext uri="{FF2B5EF4-FFF2-40B4-BE49-F238E27FC236}">
                <a16:creationId xmlns:a16="http://schemas.microsoft.com/office/drawing/2014/main" id="{C2676666-B306-41CA-A71E-75171A4B6875}"/>
              </a:ext>
            </a:extLst>
          </p:cNvPr>
          <p:cNvSpPr/>
          <p:nvPr/>
        </p:nvSpPr>
        <p:spPr>
          <a:xfrm>
            <a:off x="8793398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3" name="Suorakulmio 172">
            <a:extLst>
              <a:ext uri="{FF2B5EF4-FFF2-40B4-BE49-F238E27FC236}">
                <a16:creationId xmlns:a16="http://schemas.microsoft.com/office/drawing/2014/main" id="{D6BC4731-650B-43BF-8FF9-C9E78513549D}"/>
              </a:ext>
            </a:extLst>
          </p:cNvPr>
          <p:cNvSpPr/>
          <p:nvPr/>
        </p:nvSpPr>
        <p:spPr>
          <a:xfrm>
            <a:off x="9344886" y="530759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4" name="Suora yhdysviiva 173">
            <a:extLst>
              <a:ext uri="{FF2B5EF4-FFF2-40B4-BE49-F238E27FC236}">
                <a16:creationId xmlns:a16="http://schemas.microsoft.com/office/drawing/2014/main" id="{772B9A86-5236-4D0F-93FF-D0A97E48155F}"/>
              </a:ext>
            </a:extLst>
          </p:cNvPr>
          <p:cNvCxnSpPr>
            <a:cxnSpLocks/>
            <a:stCxn id="169" idx="0"/>
            <a:endCxn id="181" idx="4"/>
          </p:cNvCxnSpPr>
          <p:nvPr/>
        </p:nvCxnSpPr>
        <p:spPr>
          <a:xfrm flipH="1" flipV="1">
            <a:off x="9310178" y="4281815"/>
            <a:ext cx="714" cy="549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725DE7CE-1C7A-4FD3-A915-0D163DACD7C0}"/>
              </a:ext>
            </a:extLst>
          </p:cNvPr>
          <p:cNvCxnSpPr>
            <a:cxnSpLocks/>
            <a:stCxn id="167" idx="4"/>
            <a:endCxn id="178" idx="0"/>
          </p:cNvCxnSpPr>
          <p:nvPr/>
        </p:nvCxnSpPr>
        <p:spPr>
          <a:xfrm flipH="1">
            <a:off x="10805152" y="5201720"/>
            <a:ext cx="13812" cy="17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Suorakulmio 177">
            <a:extLst>
              <a:ext uri="{FF2B5EF4-FFF2-40B4-BE49-F238E27FC236}">
                <a16:creationId xmlns:a16="http://schemas.microsoft.com/office/drawing/2014/main" id="{6080D650-DD49-4414-A511-1BB5FA4D6C55}"/>
              </a:ext>
            </a:extLst>
          </p:cNvPr>
          <p:cNvSpPr/>
          <p:nvPr/>
        </p:nvSpPr>
        <p:spPr>
          <a:xfrm>
            <a:off x="10612800" y="5377820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9" name="Suorakulmio 178">
            <a:extLst>
              <a:ext uri="{FF2B5EF4-FFF2-40B4-BE49-F238E27FC236}">
                <a16:creationId xmlns:a16="http://schemas.microsoft.com/office/drawing/2014/main" id="{2A1EC0AF-07CF-4FF1-BE45-365A2E41E2FB}"/>
              </a:ext>
            </a:extLst>
          </p:cNvPr>
          <p:cNvSpPr/>
          <p:nvPr/>
        </p:nvSpPr>
        <p:spPr>
          <a:xfrm>
            <a:off x="11589868" y="5294007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0" name="Suorakulmio 179">
            <a:extLst>
              <a:ext uri="{FF2B5EF4-FFF2-40B4-BE49-F238E27FC236}">
                <a16:creationId xmlns:a16="http://schemas.microsoft.com/office/drawing/2014/main" id="{BDFDF836-C165-42A7-9022-267FE9F16426}"/>
              </a:ext>
            </a:extLst>
          </p:cNvPr>
          <p:cNvSpPr/>
          <p:nvPr/>
        </p:nvSpPr>
        <p:spPr>
          <a:xfrm>
            <a:off x="9806019" y="5310354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1" name="Ellipsi 180">
            <a:extLst>
              <a:ext uri="{FF2B5EF4-FFF2-40B4-BE49-F238E27FC236}">
                <a16:creationId xmlns:a16="http://schemas.microsoft.com/office/drawing/2014/main" id="{FE74C074-4835-4FB7-A62C-E19A6825A87D}"/>
              </a:ext>
            </a:extLst>
          </p:cNvPr>
          <p:cNvSpPr/>
          <p:nvPr/>
        </p:nvSpPr>
        <p:spPr>
          <a:xfrm>
            <a:off x="8850379" y="3924590"/>
            <a:ext cx="919597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6  8</a:t>
            </a:r>
          </a:p>
        </p:txBody>
      </p: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E84F7A74-9905-41C5-9828-336D784D9526}"/>
              </a:ext>
            </a:extLst>
          </p:cNvPr>
          <p:cNvCxnSpPr>
            <a:cxnSpLocks/>
            <a:endCxn id="181" idx="5"/>
          </p:cNvCxnSpPr>
          <p:nvPr/>
        </p:nvCxnSpPr>
        <p:spPr>
          <a:xfrm flipH="1" flipV="1">
            <a:off x="9635304" y="4229501"/>
            <a:ext cx="1038564" cy="601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Ellipsi 182">
            <a:extLst>
              <a:ext uri="{FF2B5EF4-FFF2-40B4-BE49-F238E27FC236}">
                <a16:creationId xmlns:a16="http://schemas.microsoft.com/office/drawing/2014/main" id="{696EA062-9407-4074-97B4-2C3CB295B871}"/>
              </a:ext>
            </a:extLst>
          </p:cNvPr>
          <p:cNvSpPr/>
          <p:nvPr/>
        </p:nvSpPr>
        <p:spPr>
          <a:xfrm>
            <a:off x="7476731" y="4773579"/>
            <a:ext cx="1066980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1  4 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0585EC67-F561-41CB-9668-4488581EFE12}"/>
              </a:ext>
            </a:extLst>
          </p:cNvPr>
          <p:cNvCxnSpPr>
            <a:cxnSpLocks/>
            <a:stCxn id="186" idx="0"/>
            <a:endCxn id="183" idx="5"/>
          </p:cNvCxnSpPr>
          <p:nvPr/>
        </p:nvCxnSpPr>
        <p:spPr>
          <a:xfrm flipH="1" flipV="1">
            <a:off x="8387455" y="5078490"/>
            <a:ext cx="59700" cy="236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uora yhdysviiva 184">
            <a:extLst>
              <a:ext uri="{FF2B5EF4-FFF2-40B4-BE49-F238E27FC236}">
                <a16:creationId xmlns:a16="http://schemas.microsoft.com/office/drawing/2014/main" id="{E53CEC6B-76F9-4E05-B452-F573FD00CD4F}"/>
              </a:ext>
            </a:extLst>
          </p:cNvPr>
          <p:cNvCxnSpPr>
            <a:cxnSpLocks/>
            <a:stCxn id="189" idx="0"/>
            <a:endCxn id="183" idx="3"/>
          </p:cNvCxnSpPr>
          <p:nvPr/>
        </p:nvCxnSpPr>
        <p:spPr>
          <a:xfrm flipV="1">
            <a:off x="7460901" y="5078490"/>
            <a:ext cx="172086" cy="2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Suorakulmio 185">
            <a:extLst>
              <a:ext uri="{FF2B5EF4-FFF2-40B4-BE49-F238E27FC236}">
                <a16:creationId xmlns:a16="http://schemas.microsoft.com/office/drawing/2014/main" id="{A8D7FDCF-6E76-4AC8-A161-7EEEE81DB3B6}"/>
              </a:ext>
            </a:extLst>
          </p:cNvPr>
          <p:cNvSpPr/>
          <p:nvPr/>
        </p:nvSpPr>
        <p:spPr>
          <a:xfrm>
            <a:off x="8254803" y="531496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21CA7399-EF37-4689-94A6-7BC8133D8F18}"/>
              </a:ext>
            </a:extLst>
          </p:cNvPr>
          <p:cNvCxnSpPr>
            <a:cxnSpLocks/>
            <a:stCxn id="188" idx="0"/>
            <a:endCxn id="183" idx="4"/>
          </p:cNvCxnSpPr>
          <p:nvPr/>
        </p:nvCxnSpPr>
        <p:spPr>
          <a:xfrm flipV="1">
            <a:off x="7997269" y="5130804"/>
            <a:ext cx="12952" cy="17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Suorakulmio 187">
            <a:extLst>
              <a:ext uri="{FF2B5EF4-FFF2-40B4-BE49-F238E27FC236}">
                <a16:creationId xmlns:a16="http://schemas.microsoft.com/office/drawing/2014/main" id="{98F0E87C-1442-44AB-B8E3-DB37DD9D3426}"/>
              </a:ext>
            </a:extLst>
          </p:cNvPr>
          <p:cNvSpPr/>
          <p:nvPr/>
        </p:nvSpPr>
        <p:spPr>
          <a:xfrm>
            <a:off x="7804917" y="5303453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9" name="Suorakulmio 188">
            <a:extLst>
              <a:ext uri="{FF2B5EF4-FFF2-40B4-BE49-F238E27FC236}">
                <a16:creationId xmlns:a16="http://schemas.microsoft.com/office/drawing/2014/main" id="{AC64D25D-57A7-49F1-A4C9-081AEF757C3A}"/>
              </a:ext>
            </a:extLst>
          </p:cNvPr>
          <p:cNvSpPr/>
          <p:nvPr/>
        </p:nvSpPr>
        <p:spPr>
          <a:xfrm>
            <a:off x="7268549" y="5296488"/>
            <a:ext cx="384703" cy="2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FB836058-2A82-4F72-9AD0-FC9EF46A777A}"/>
              </a:ext>
            </a:extLst>
          </p:cNvPr>
          <p:cNvCxnSpPr>
            <a:cxnSpLocks/>
            <a:stCxn id="181" idx="3"/>
            <a:endCxn id="183" idx="0"/>
          </p:cNvCxnSpPr>
          <p:nvPr/>
        </p:nvCxnSpPr>
        <p:spPr>
          <a:xfrm flipH="1">
            <a:off x="8010221" y="4229501"/>
            <a:ext cx="974830" cy="544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96F3A4BC-7B67-4102-A299-1F9BD88A3AD3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60928B03-E15D-45C2-962A-2690F81F3804}"/>
              </a:ext>
            </a:extLst>
          </p:cNvPr>
          <p:cNvSpPr/>
          <p:nvPr/>
        </p:nvSpPr>
        <p:spPr>
          <a:xfrm>
            <a:off x="1947244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4201C5-8E05-4D6B-B9D3-CC506EA361F0}"/>
              </a:ext>
            </a:extLst>
          </p:cNvPr>
          <p:cNvSpPr/>
          <p:nvPr/>
        </p:nvSpPr>
        <p:spPr>
          <a:xfrm>
            <a:off x="1058524" y="2976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D5636B86-7B32-44D1-AD05-99D5893BA095}"/>
              </a:ext>
            </a:extLst>
          </p:cNvPr>
          <p:cNvSpPr/>
          <p:nvPr/>
        </p:nvSpPr>
        <p:spPr>
          <a:xfrm>
            <a:off x="2765571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BFD51C57-487D-4DFF-A8AD-17C87474DA28}"/>
              </a:ext>
            </a:extLst>
          </p:cNvPr>
          <p:cNvSpPr/>
          <p:nvPr/>
        </p:nvSpPr>
        <p:spPr>
          <a:xfrm>
            <a:off x="4724403" y="30197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7C1AE96-3253-45FB-804C-D66EB64BED8B}"/>
              </a:ext>
            </a:extLst>
          </p:cNvPr>
          <p:cNvSpPr/>
          <p:nvPr/>
        </p:nvSpPr>
        <p:spPr>
          <a:xfrm>
            <a:off x="3675825" y="9126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FF3BC113-C84E-43E1-BBBC-0AF780C20AAD}"/>
              </a:ext>
            </a:extLst>
          </p:cNvPr>
          <p:cNvSpPr/>
          <p:nvPr/>
        </p:nvSpPr>
        <p:spPr>
          <a:xfrm>
            <a:off x="5360507" y="213186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E2E65C90-9115-4F40-8EA3-8B77C73A5B04}"/>
              </a:ext>
            </a:extLst>
          </p:cNvPr>
          <p:cNvSpPr/>
          <p:nvPr/>
        </p:nvSpPr>
        <p:spPr>
          <a:xfrm>
            <a:off x="689113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9C430368-FC9E-44B4-9F35-62F55C5D152E}"/>
              </a:ext>
            </a:extLst>
          </p:cNvPr>
          <p:cNvSpPr/>
          <p:nvPr/>
        </p:nvSpPr>
        <p:spPr>
          <a:xfrm>
            <a:off x="6036368" y="30164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8FF00E3B-2290-4761-BAD8-2F85CEF37BE6}"/>
              </a:ext>
            </a:extLst>
          </p:cNvPr>
          <p:cNvSpPr/>
          <p:nvPr/>
        </p:nvSpPr>
        <p:spPr>
          <a:xfrm>
            <a:off x="1552162" y="37950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7F4E789-D435-4ADC-A1A4-A0FF608CA062}"/>
              </a:ext>
            </a:extLst>
          </p:cNvPr>
          <p:cNvSpPr/>
          <p:nvPr/>
        </p:nvSpPr>
        <p:spPr>
          <a:xfrm>
            <a:off x="2362206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F2B67EE6-E928-4042-A1A4-04271594D22D}"/>
              </a:ext>
            </a:extLst>
          </p:cNvPr>
          <p:cNvSpPr/>
          <p:nvPr/>
        </p:nvSpPr>
        <p:spPr>
          <a:xfrm>
            <a:off x="3225255" y="3821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3C77295C-5850-4156-9812-860D532F99BE}"/>
              </a:ext>
            </a:extLst>
          </p:cNvPr>
          <p:cNvSpPr/>
          <p:nvPr/>
        </p:nvSpPr>
        <p:spPr>
          <a:xfrm>
            <a:off x="4088299" y="38215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DA3B79D-17D2-41AD-A081-3BA549F8920B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490193" y="1353817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65E75DB5-DEF7-4778-8210-C4EFD2AC7579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218774" y="1353817"/>
            <a:ext cx="1234888" cy="91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9803D16-51BF-4806-A59A-1460ACB74CC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601473" y="2573012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D80C75FB-4FDF-4ABC-90B8-6560C788585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490193" y="2573012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35F1A01-AC0B-460F-A332-EA8F8164BA37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5267352" y="2573012"/>
            <a:ext cx="186310" cy="52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0D4181FE-34CB-4393-8A8A-F6F8F93B273F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5903456" y="2573012"/>
            <a:ext cx="226067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73672A99-8274-443B-8999-7A60BD4320D1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007165" y="3417843"/>
            <a:ext cx="1445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2C01F0D-98C2-4223-9ECB-582DF524C990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1601473" y="3417843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E60C807C-7123-4AA4-A22F-6B8F01ECF652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2905155" y="3533286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3D3EAAE1-9318-46C9-80A5-B0D3A11938F0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308520" y="3457597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0127F680-1010-4836-A75D-91A3A72A3705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4406351" y="3460909"/>
            <a:ext cx="411207" cy="360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0DB83894-5D41-4005-B07C-7F154E5D9D31}"/>
              </a:ext>
            </a:extLst>
          </p:cNvPr>
          <p:cNvCxnSpPr>
            <a:cxnSpLocks/>
            <a:stCxn id="16" idx="0"/>
            <a:endCxn id="9" idx="4"/>
          </p:cNvCxnSpPr>
          <p:nvPr/>
        </p:nvCxnSpPr>
        <p:spPr>
          <a:xfrm flipH="1" flipV="1">
            <a:off x="3993877" y="1429506"/>
            <a:ext cx="412474" cy="23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27057958-5749-46E5-A5F3-2E4F923AB81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89562" y="304800"/>
            <a:ext cx="1279418" cy="6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661F5CA-CD94-498D-BE1C-7E8B7B8AD47F}"/>
              </a:ext>
            </a:extLst>
          </p:cNvPr>
          <p:cNvSpPr txBox="1"/>
          <p:nvPr/>
        </p:nvSpPr>
        <p:spPr>
          <a:xfrm>
            <a:off x="4218774" y="2390283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82E55111-C0FD-46A8-89CE-3E72843C44C7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94293E4-9CBE-45A3-8287-8FD87E60C385}"/>
              </a:ext>
            </a:extLst>
          </p:cNvPr>
          <p:cNvSpPr/>
          <p:nvPr/>
        </p:nvSpPr>
        <p:spPr>
          <a:xfrm>
            <a:off x="7783161" y="20837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E4049DFE-CA09-47BD-9860-1176C3403851}"/>
              </a:ext>
            </a:extLst>
          </p:cNvPr>
          <p:cNvSpPr/>
          <p:nvPr/>
        </p:nvSpPr>
        <p:spPr>
          <a:xfrm>
            <a:off x="6894441" y="29285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D64C54EF-847F-40A4-B70F-89477A565443}"/>
              </a:ext>
            </a:extLst>
          </p:cNvPr>
          <p:cNvSpPr/>
          <p:nvPr/>
        </p:nvSpPr>
        <p:spPr>
          <a:xfrm>
            <a:off x="8601488" y="2968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69A6653-E613-49DB-A0D7-C41FB1560E52}"/>
              </a:ext>
            </a:extLst>
          </p:cNvPr>
          <p:cNvSpPr/>
          <p:nvPr/>
        </p:nvSpPr>
        <p:spPr>
          <a:xfrm>
            <a:off x="9914709" y="26038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A253F7B9-6FAA-4515-8733-F008A58C7B9C}"/>
              </a:ext>
            </a:extLst>
          </p:cNvPr>
          <p:cNvSpPr/>
          <p:nvPr/>
        </p:nvSpPr>
        <p:spPr>
          <a:xfrm>
            <a:off x="9511742" y="8645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A6D669A3-C08F-4BEA-A8EA-A7A481E0BC04}"/>
              </a:ext>
            </a:extLst>
          </p:cNvPr>
          <p:cNvSpPr/>
          <p:nvPr/>
        </p:nvSpPr>
        <p:spPr>
          <a:xfrm>
            <a:off x="10550813" y="17409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D7CF2C0A-83C3-4275-8F34-CF9007D1EA4C}"/>
              </a:ext>
            </a:extLst>
          </p:cNvPr>
          <p:cNvSpPr/>
          <p:nvPr/>
        </p:nvSpPr>
        <p:spPr>
          <a:xfrm>
            <a:off x="6484830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517280F3-5454-48A4-9EA6-E64DAA5588D1}"/>
              </a:ext>
            </a:extLst>
          </p:cNvPr>
          <p:cNvSpPr/>
          <p:nvPr/>
        </p:nvSpPr>
        <p:spPr>
          <a:xfrm>
            <a:off x="11226674" y="26005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F574F20E-6C95-47CF-8FF9-1AC0B3E62597}"/>
              </a:ext>
            </a:extLst>
          </p:cNvPr>
          <p:cNvSpPr/>
          <p:nvPr/>
        </p:nvSpPr>
        <p:spPr>
          <a:xfrm>
            <a:off x="7388079" y="37468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8E7DAAC9-AAE5-4DDA-9E03-626820271D6D}"/>
              </a:ext>
            </a:extLst>
          </p:cNvPr>
          <p:cNvSpPr/>
          <p:nvPr/>
        </p:nvSpPr>
        <p:spPr>
          <a:xfrm>
            <a:off x="8198123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8" name="Ellipsi 47">
            <a:extLst>
              <a:ext uri="{FF2B5EF4-FFF2-40B4-BE49-F238E27FC236}">
                <a16:creationId xmlns:a16="http://schemas.microsoft.com/office/drawing/2014/main" id="{90637720-570B-423E-A788-83EFB7EF5CF1}"/>
              </a:ext>
            </a:extLst>
          </p:cNvPr>
          <p:cNvSpPr/>
          <p:nvPr/>
        </p:nvSpPr>
        <p:spPr>
          <a:xfrm>
            <a:off x="9061172" y="37734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018E1941-809F-4083-AF7F-99CFBEC45C8F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8326110" y="1305698"/>
            <a:ext cx="1278787" cy="85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D55A06D7-A8E2-412A-B064-FF4D3D417736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0054691" y="1305698"/>
            <a:ext cx="589277" cy="51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5E9AC20-8206-4208-8C2B-4ACFE20A7D2D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437390" y="2524893"/>
            <a:ext cx="438926" cy="47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640680BF-82EA-447B-880C-DADB04A87216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8326110" y="2524893"/>
            <a:ext cx="368533" cy="51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BCCFA889-44EE-47EB-8297-62A2D6819F3B}"/>
              </a:ext>
            </a:extLst>
          </p:cNvPr>
          <p:cNvCxnSpPr>
            <a:cxnSpLocks/>
            <a:stCxn id="41" idx="7"/>
            <a:endCxn id="43" idx="3"/>
          </p:cNvCxnSpPr>
          <p:nvPr/>
        </p:nvCxnSpPr>
        <p:spPr>
          <a:xfrm flipV="1">
            <a:off x="10457658" y="2182078"/>
            <a:ext cx="186310" cy="49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EDFD9902-64E0-491B-BD63-2C4BA73FCA49}"/>
              </a:ext>
            </a:extLst>
          </p:cNvPr>
          <p:cNvCxnSpPr>
            <a:cxnSpLocks/>
            <a:stCxn id="45" idx="1"/>
            <a:endCxn id="43" idx="5"/>
          </p:cNvCxnSpPr>
          <p:nvPr/>
        </p:nvCxnSpPr>
        <p:spPr>
          <a:xfrm flipH="1" flipV="1">
            <a:off x="11093762" y="2182078"/>
            <a:ext cx="226067" cy="49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772BD990-772C-4B2A-A090-051490735945}"/>
              </a:ext>
            </a:extLst>
          </p:cNvPr>
          <p:cNvCxnSpPr>
            <a:cxnSpLocks/>
            <a:stCxn id="44" idx="0"/>
            <a:endCxn id="39" idx="3"/>
          </p:cNvCxnSpPr>
          <p:nvPr/>
        </p:nvCxnSpPr>
        <p:spPr>
          <a:xfrm flipV="1">
            <a:off x="6802882" y="3369724"/>
            <a:ext cx="184714" cy="377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F0ACC0C2-9E98-4449-A4DC-9A9A6D1740B6}"/>
              </a:ext>
            </a:extLst>
          </p:cNvPr>
          <p:cNvCxnSpPr>
            <a:cxnSpLocks/>
            <a:stCxn id="46" idx="1"/>
            <a:endCxn id="39" idx="5"/>
          </p:cNvCxnSpPr>
          <p:nvPr/>
        </p:nvCxnSpPr>
        <p:spPr>
          <a:xfrm flipH="1" flipV="1">
            <a:off x="7437390" y="3369724"/>
            <a:ext cx="43844" cy="45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549B6C0A-0623-4078-A683-B44E97DFE0EA}"/>
              </a:ext>
            </a:extLst>
          </p:cNvPr>
          <p:cNvCxnSpPr>
            <a:cxnSpLocks/>
            <a:stCxn id="47" idx="7"/>
            <a:endCxn id="40" idx="4"/>
          </p:cNvCxnSpPr>
          <p:nvPr/>
        </p:nvCxnSpPr>
        <p:spPr>
          <a:xfrm flipV="1">
            <a:off x="8741072" y="3485167"/>
            <a:ext cx="178468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8E76D585-C4B0-41DB-8659-3E3B5F5D294B}"/>
              </a:ext>
            </a:extLst>
          </p:cNvPr>
          <p:cNvCxnSpPr>
            <a:cxnSpLocks/>
            <a:stCxn id="48" idx="0"/>
            <a:endCxn id="40" idx="5"/>
          </p:cNvCxnSpPr>
          <p:nvPr/>
        </p:nvCxnSpPr>
        <p:spPr>
          <a:xfrm flipH="1" flipV="1">
            <a:off x="9144437" y="3409478"/>
            <a:ext cx="234787" cy="36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2F643D23-6804-4500-9809-55307686FD78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101213" y="1122970"/>
            <a:ext cx="1410529" cy="9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CF467C03-470E-4D85-AFAA-35D5C75F3DB2}"/>
              </a:ext>
            </a:extLst>
          </p:cNvPr>
          <p:cNvCxnSpPr>
            <a:cxnSpLocks/>
            <a:stCxn id="38" idx="6"/>
            <a:endCxn id="42" idx="4"/>
          </p:cNvCxnSpPr>
          <p:nvPr/>
        </p:nvCxnSpPr>
        <p:spPr>
          <a:xfrm flipV="1">
            <a:off x="8419265" y="1381387"/>
            <a:ext cx="1410529" cy="96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kstiruutu 74">
            <a:extLst>
              <a:ext uri="{FF2B5EF4-FFF2-40B4-BE49-F238E27FC236}">
                <a16:creationId xmlns:a16="http://schemas.microsoft.com/office/drawing/2014/main" id="{425F229F-107A-4F30-90A4-4269AA9EF7F5}"/>
              </a:ext>
            </a:extLst>
          </p:cNvPr>
          <p:cNvSpPr txBox="1"/>
          <p:nvPr/>
        </p:nvSpPr>
        <p:spPr>
          <a:xfrm>
            <a:off x="8568997" y="1353817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76" name="Tekstiruutu 75">
            <a:extLst>
              <a:ext uri="{FF2B5EF4-FFF2-40B4-BE49-F238E27FC236}">
                <a16:creationId xmlns:a16="http://schemas.microsoft.com/office/drawing/2014/main" id="{983CD653-B50D-4037-B7FB-3B25D7687B5D}"/>
              </a:ext>
            </a:extLst>
          </p:cNvPr>
          <p:cNvSpPr txBox="1"/>
          <p:nvPr/>
        </p:nvSpPr>
        <p:spPr>
          <a:xfrm>
            <a:off x="9118366" y="1749560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77" name="Suora nuoliyhdysviiva 76">
            <a:extLst>
              <a:ext uri="{FF2B5EF4-FFF2-40B4-BE49-F238E27FC236}">
                <a16:creationId xmlns:a16="http://schemas.microsoft.com/office/drawing/2014/main" id="{EFEBB4FC-6064-4BD3-980F-A6F620639C8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212493" y="2342165"/>
            <a:ext cx="570668" cy="58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nuoliyhdysviiva 79">
            <a:extLst>
              <a:ext uri="{FF2B5EF4-FFF2-40B4-BE49-F238E27FC236}">
                <a16:creationId xmlns:a16="http://schemas.microsoft.com/office/drawing/2014/main" id="{A4A1E848-B222-4E4C-88AB-721D87B3BCE5}"/>
              </a:ext>
            </a:extLst>
          </p:cNvPr>
          <p:cNvCxnSpPr>
            <a:cxnSpLocks/>
            <a:stCxn id="39" idx="6"/>
            <a:endCxn id="38" idx="4"/>
          </p:cNvCxnSpPr>
          <p:nvPr/>
        </p:nvCxnSpPr>
        <p:spPr>
          <a:xfrm flipV="1">
            <a:off x="7530545" y="2600582"/>
            <a:ext cx="570668" cy="58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iruutu 88">
            <a:extLst>
              <a:ext uri="{FF2B5EF4-FFF2-40B4-BE49-F238E27FC236}">
                <a16:creationId xmlns:a16="http://schemas.microsoft.com/office/drawing/2014/main" id="{99EA485C-7EEF-4DAA-BE35-FC5D5072A4F0}"/>
              </a:ext>
            </a:extLst>
          </p:cNvPr>
          <p:cNvSpPr txBox="1"/>
          <p:nvPr/>
        </p:nvSpPr>
        <p:spPr>
          <a:xfrm>
            <a:off x="7318131" y="2292466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9C975123-AB51-4372-915E-ED9528DFE02B}"/>
              </a:ext>
            </a:extLst>
          </p:cNvPr>
          <p:cNvSpPr txBox="1"/>
          <p:nvPr/>
        </p:nvSpPr>
        <p:spPr>
          <a:xfrm>
            <a:off x="7781117" y="2779819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AF126E8E-9E65-49F9-9469-C5951B3FD46F}"/>
              </a:ext>
            </a:extLst>
          </p:cNvPr>
          <p:cNvSpPr/>
          <p:nvPr/>
        </p:nvSpPr>
        <p:spPr>
          <a:xfrm>
            <a:off x="4413754" y="48731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350C7DAA-62A7-48DF-96C8-876E61B75444}"/>
              </a:ext>
            </a:extLst>
          </p:cNvPr>
          <p:cNvSpPr/>
          <p:nvPr/>
        </p:nvSpPr>
        <p:spPr>
          <a:xfrm>
            <a:off x="3637509" y="55041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0DD84818-63FC-4EFE-95E9-EF5349734ACB}"/>
              </a:ext>
            </a:extLst>
          </p:cNvPr>
          <p:cNvSpPr/>
          <p:nvPr/>
        </p:nvSpPr>
        <p:spPr>
          <a:xfrm>
            <a:off x="5023391" y="55401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B872AB79-BFB8-4DF4-B384-C04143DFD140}"/>
              </a:ext>
            </a:extLst>
          </p:cNvPr>
          <p:cNvSpPr/>
          <p:nvPr/>
        </p:nvSpPr>
        <p:spPr>
          <a:xfrm>
            <a:off x="5911676" y="54984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08F98E2-EA39-4388-B4A8-D8B6CB3BEBB7}"/>
              </a:ext>
            </a:extLst>
          </p:cNvPr>
          <p:cNvSpPr/>
          <p:nvPr/>
        </p:nvSpPr>
        <p:spPr>
          <a:xfrm>
            <a:off x="5333167" y="42300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C13CF30C-7CE3-439E-A747-B55C6BC9D379}"/>
              </a:ext>
            </a:extLst>
          </p:cNvPr>
          <p:cNvSpPr/>
          <p:nvPr/>
        </p:nvSpPr>
        <p:spPr>
          <a:xfrm>
            <a:off x="6322883" y="4768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345605-E354-4E5C-BE3B-DA74CD0B1FCE}"/>
              </a:ext>
            </a:extLst>
          </p:cNvPr>
          <p:cNvSpPr/>
          <p:nvPr/>
        </p:nvSpPr>
        <p:spPr>
          <a:xfrm>
            <a:off x="3144519" y="62727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02" name="Ellipsi 101">
            <a:extLst>
              <a:ext uri="{FF2B5EF4-FFF2-40B4-BE49-F238E27FC236}">
                <a16:creationId xmlns:a16="http://schemas.microsoft.com/office/drawing/2014/main" id="{7E3F33B5-42C2-476B-8F31-EDC102B27CDA}"/>
              </a:ext>
            </a:extLst>
          </p:cNvPr>
          <p:cNvSpPr/>
          <p:nvPr/>
        </p:nvSpPr>
        <p:spPr>
          <a:xfrm>
            <a:off x="7223641" y="54951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03" name="Ellipsi 102">
            <a:extLst>
              <a:ext uri="{FF2B5EF4-FFF2-40B4-BE49-F238E27FC236}">
                <a16:creationId xmlns:a16="http://schemas.microsoft.com/office/drawing/2014/main" id="{79E07649-D7CB-4C8D-BF1F-3C1D662FD5DA}"/>
              </a:ext>
            </a:extLst>
          </p:cNvPr>
          <p:cNvSpPr/>
          <p:nvPr/>
        </p:nvSpPr>
        <p:spPr>
          <a:xfrm>
            <a:off x="3975819" y="62288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04" name="Ellipsi 103">
            <a:extLst>
              <a:ext uri="{FF2B5EF4-FFF2-40B4-BE49-F238E27FC236}">
                <a16:creationId xmlns:a16="http://schemas.microsoft.com/office/drawing/2014/main" id="{B7A80A5B-EB5E-4742-A409-9306EEB7816E}"/>
              </a:ext>
            </a:extLst>
          </p:cNvPr>
          <p:cNvSpPr/>
          <p:nvPr/>
        </p:nvSpPr>
        <p:spPr>
          <a:xfrm>
            <a:off x="4632028" y="62071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D013A797-696E-4C48-B79C-EC7FFFC46642}"/>
              </a:ext>
            </a:extLst>
          </p:cNvPr>
          <p:cNvSpPr/>
          <p:nvPr/>
        </p:nvSpPr>
        <p:spPr>
          <a:xfrm>
            <a:off x="5574758" y="624113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310C8783-6A94-4794-A240-D866770B55CA}"/>
              </a:ext>
            </a:extLst>
          </p:cNvPr>
          <p:cNvCxnSpPr>
            <a:stCxn id="95" idx="7"/>
            <a:endCxn id="99" idx="3"/>
          </p:cNvCxnSpPr>
          <p:nvPr/>
        </p:nvCxnSpPr>
        <p:spPr>
          <a:xfrm flipV="1">
            <a:off x="4956703" y="4671232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DAE8F74B-B5E8-41A6-AFD7-E0178BB9E86D}"/>
              </a:ext>
            </a:extLst>
          </p:cNvPr>
          <p:cNvCxnSpPr>
            <a:cxnSpLocks/>
            <a:stCxn id="100" idx="1"/>
            <a:endCxn id="99" idx="5"/>
          </p:cNvCxnSpPr>
          <p:nvPr/>
        </p:nvCxnSpPr>
        <p:spPr>
          <a:xfrm flipH="1" flipV="1">
            <a:off x="5876116" y="4671232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08D6A3CD-2BEF-4FF9-AB9E-8A7A39EC1316}"/>
              </a:ext>
            </a:extLst>
          </p:cNvPr>
          <p:cNvCxnSpPr>
            <a:cxnSpLocks/>
            <a:stCxn id="96" idx="7"/>
            <a:endCxn id="95" idx="3"/>
          </p:cNvCxnSpPr>
          <p:nvPr/>
        </p:nvCxnSpPr>
        <p:spPr>
          <a:xfrm flipV="1">
            <a:off x="4180458" y="5314321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8C7F2D1-FFEF-4A73-A7EA-1040F248E168}"/>
              </a:ext>
            </a:extLst>
          </p:cNvPr>
          <p:cNvCxnSpPr>
            <a:cxnSpLocks/>
            <a:stCxn id="97" idx="1"/>
            <a:endCxn id="95" idx="5"/>
          </p:cNvCxnSpPr>
          <p:nvPr/>
        </p:nvCxnSpPr>
        <p:spPr>
          <a:xfrm flipH="1" flipV="1">
            <a:off x="4956703" y="5314321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144E8F7-CBFA-4975-8088-7EF0024DB2A5}"/>
              </a:ext>
            </a:extLst>
          </p:cNvPr>
          <p:cNvCxnSpPr>
            <a:cxnSpLocks/>
            <a:stCxn id="98" idx="7"/>
            <a:endCxn id="100" idx="3"/>
          </p:cNvCxnSpPr>
          <p:nvPr/>
        </p:nvCxnSpPr>
        <p:spPr>
          <a:xfrm flipH="1" flipV="1">
            <a:off x="6416038" y="5209171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4EE593AE-49C2-4BC8-BC3B-204E8653FB0E}"/>
              </a:ext>
            </a:extLst>
          </p:cNvPr>
          <p:cNvCxnSpPr>
            <a:cxnSpLocks/>
            <a:stCxn id="102" idx="1"/>
            <a:endCxn id="100" idx="5"/>
          </p:cNvCxnSpPr>
          <p:nvPr/>
        </p:nvCxnSpPr>
        <p:spPr>
          <a:xfrm flipH="1" flipV="1">
            <a:off x="6865832" y="5209171"/>
            <a:ext cx="450964" cy="361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D4D69981-652B-4428-8C1F-1BAFFE1A3057}"/>
              </a:ext>
            </a:extLst>
          </p:cNvPr>
          <p:cNvCxnSpPr>
            <a:cxnSpLocks/>
            <a:stCxn id="101" idx="0"/>
            <a:endCxn id="96" idx="3"/>
          </p:cNvCxnSpPr>
          <p:nvPr/>
        </p:nvCxnSpPr>
        <p:spPr>
          <a:xfrm flipV="1">
            <a:off x="3462571" y="5945329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CE3EF96F-65BF-4C85-893D-CB5052C962EE}"/>
              </a:ext>
            </a:extLst>
          </p:cNvPr>
          <p:cNvCxnSpPr>
            <a:cxnSpLocks/>
            <a:stCxn id="103" idx="1"/>
            <a:endCxn id="96" idx="5"/>
          </p:cNvCxnSpPr>
          <p:nvPr/>
        </p:nvCxnSpPr>
        <p:spPr>
          <a:xfrm flipV="1">
            <a:off x="4068974" y="5945329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D0167877-4647-4E67-BA21-936A1F37F398}"/>
              </a:ext>
            </a:extLst>
          </p:cNvPr>
          <p:cNvCxnSpPr>
            <a:cxnSpLocks/>
            <a:stCxn id="104" idx="7"/>
            <a:endCxn id="97" idx="4"/>
          </p:cNvCxnSpPr>
          <p:nvPr/>
        </p:nvCxnSpPr>
        <p:spPr>
          <a:xfrm flipV="1">
            <a:off x="5174977" y="6056985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4D9E8146-5691-49C8-9E41-5D3518462BE0}"/>
              </a:ext>
            </a:extLst>
          </p:cNvPr>
          <p:cNvCxnSpPr>
            <a:cxnSpLocks/>
            <a:stCxn id="105" idx="0"/>
            <a:endCxn id="97" idx="5"/>
          </p:cNvCxnSpPr>
          <p:nvPr/>
        </p:nvCxnSpPr>
        <p:spPr>
          <a:xfrm flipH="1" flipV="1">
            <a:off x="5566340" y="5981296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2E9B72CF-32E0-4B96-9E24-59FCA8DD0276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</a:t>
            </a:r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F276B91D-AEA5-4ABB-97E1-20BF06566747}"/>
              </a:ext>
            </a:extLst>
          </p:cNvPr>
          <p:cNvSpPr/>
          <p:nvPr/>
        </p:nvSpPr>
        <p:spPr>
          <a:xfrm>
            <a:off x="1563757" y="569835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7 9 6 4 0 1 2 5 3 8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037B257-B753-4BE6-8619-3BBC07250F9D}"/>
              </a:ext>
            </a:extLst>
          </p:cNvPr>
          <p:cNvSpPr/>
          <p:nvPr/>
        </p:nvSpPr>
        <p:spPr>
          <a:xfrm>
            <a:off x="1011821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7 9 6 4 0</a:t>
            </a:r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09A9432C-B533-49B0-ABCA-2FDA6490CCAB}"/>
              </a:ext>
            </a:extLst>
          </p:cNvPr>
          <p:cNvSpPr/>
          <p:nvPr/>
        </p:nvSpPr>
        <p:spPr>
          <a:xfrm>
            <a:off x="3111587" y="1378857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1 2 5 3 8</a:t>
            </a:r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4DD28D84-BEFB-4BAD-8749-87919F32F289}"/>
              </a:ext>
            </a:extLst>
          </p:cNvPr>
          <p:cNvSpPr/>
          <p:nvPr/>
        </p:nvSpPr>
        <p:spPr>
          <a:xfrm>
            <a:off x="716566" y="2132801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C0B1D80A-D640-4CF1-B00F-B9D0A4B8504B}"/>
              </a:ext>
            </a:extLst>
          </p:cNvPr>
          <p:cNvSpPr/>
          <p:nvPr/>
        </p:nvSpPr>
        <p:spPr>
          <a:xfrm>
            <a:off x="1692100" y="2132801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6 4 0</a:t>
            </a:r>
          </a:p>
        </p:txBody>
      </p:sp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D08E3623-2F33-4F3C-BD48-487723927BAD}"/>
              </a:ext>
            </a:extLst>
          </p:cNvPr>
          <p:cNvSpPr/>
          <p:nvPr/>
        </p:nvSpPr>
        <p:spPr>
          <a:xfrm>
            <a:off x="2803626" y="2132002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2807DDC3-8359-4145-A13A-C5D8AEDDC47D}"/>
              </a:ext>
            </a:extLst>
          </p:cNvPr>
          <p:cNvSpPr/>
          <p:nvPr/>
        </p:nvSpPr>
        <p:spPr>
          <a:xfrm>
            <a:off x="3915152" y="2132001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627FAE46-2169-418A-B42F-DFBB5EC53AE0}"/>
              </a:ext>
            </a:extLst>
          </p:cNvPr>
          <p:cNvSpPr/>
          <p:nvPr/>
        </p:nvSpPr>
        <p:spPr>
          <a:xfrm>
            <a:off x="716565" y="294182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908550E5-631C-4820-9515-4633192C522D}"/>
              </a:ext>
            </a:extLst>
          </p:cNvPr>
          <p:cNvSpPr/>
          <p:nvPr/>
        </p:nvSpPr>
        <p:spPr>
          <a:xfrm>
            <a:off x="1067592" y="294182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Suorakulmio: Pyöristetyt kulmat 11">
            <a:extLst>
              <a:ext uri="{FF2B5EF4-FFF2-40B4-BE49-F238E27FC236}">
                <a16:creationId xmlns:a16="http://schemas.microsoft.com/office/drawing/2014/main" id="{47EEA445-73FD-4E06-8670-B5143E76AD25}"/>
              </a:ext>
            </a:extLst>
          </p:cNvPr>
          <p:cNvSpPr/>
          <p:nvPr/>
        </p:nvSpPr>
        <p:spPr>
          <a:xfrm>
            <a:off x="1563757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6564F61C-52DC-427A-B42C-73B978296914}"/>
              </a:ext>
            </a:extLst>
          </p:cNvPr>
          <p:cNvSpPr/>
          <p:nvPr/>
        </p:nvSpPr>
        <p:spPr>
          <a:xfrm>
            <a:off x="1914784" y="294182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C2681D87-8321-4D70-A166-CFC5BD30DDEA}"/>
              </a:ext>
            </a:extLst>
          </p:cNvPr>
          <p:cNvSpPr/>
          <p:nvPr/>
        </p:nvSpPr>
        <p:spPr>
          <a:xfrm>
            <a:off x="2265811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80564C01-5CAF-4734-B8FF-156D08F44B5F}"/>
              </a:ext>
            </a:extLst>
          </p:cNvPr>
          <p:cNvSpPr/>
          <p:nvPr/>
        </p:nvSpPr>
        <p:spPr>
          <a:xfrm>
            <a:off x="2669366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6" name="Suorakulmio: Pyöristetyt kulmat 15">
            <a:extLst>
              <a:ext uri="{FF2B5EF4-FFF2-40B4-BE49-F238E27FC236}">
                <a16:creationId xmlns:a16="http://schemas.microsoft.com/office/drawing/2014/main" id="{E65A6B40-0B50-462D-AD97-D1BC1B6EAD2B}"/>
              </a:ext>
            </a:extLst>
          </p:cNvPr>
          <p:cNvSpPr/>
          <p:nvPr/>
        </p:nvSpPr>
        <p:spPr>
          <a:xfrm>
            <a:off x="3000907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17" name="Suorakulmio: Pyöristetyt kulmat 16">
            <a:extLst>
              <a:ext uri="{FF2B5EF4-FFF2-40B4-BE49-F238E27FC236}">
                <a16:creationId xmlns:a16="http://schemas.microsoft.com/office/drawing/2014/main" id="{70147652-8CEF-4A2F-85FA-A3B54F73FE47}"/>
              </a:ext>
            </a:extLst>
          </p:cNvPr>
          <p:cNvSpPr/>
          <p:nvPr/>
        </p:nvSpPr>
        <p:spPr>
          <a:xfrm>
            <a:off x="3352879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2C0B3B20-A4DF-4718-979E-2226D5CA66BB}"/>
              </a:ext>
            </a:extLst>
          </p:cNvPr>
          <p:cNvSpPr/>
          <p:nvPr/>
        </p:nvSpPr>
        <p:spPr>
          <a:xfrm>
            <a:off x="3864352" y="294182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5B2498E6-4149-48C8-9F0C-AA31946207A7}"/>
              </a:ext>
            </a:extLst>
          </p:cNvPr>
          <p:cNvSpPr/>
          <p:nvPr/>
        </p:nvSpPr>
        <p:spPr>
          <a:xfrm>
            <a:off x="4221134" y="294182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9AEBF63C-BEBB-4164-A892-6E1A87D0E76B}"/>
              </a:ext>
            </a:extLst>
          </p:cNvPr>
          <p:cNvSpPr/>
          <p:nvPr/>
        </p:nvSpPr>
        <p:spPr>
          <a:xfrm>
            <a:off x="5868981" y="543339"/>
            <a:ext cx="223520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0 1 2 3 4 5 6 7 8 9</a:t>
            </a:r>
          </a:p>
        </p:txBody>
      </p:sp>
      <p:sp>
        <p:nvSpPr>
          <p:cNvPr id="21" name="Suorakulmio: Pyöristetyt kulmat 20">
            <a:extLst>
              <a:ext uri="{FF2B5EF4-FFF2-40B4-BE49-F238E27FC236}">
                <a16:creationId xmlns:a16="http://schemas.microsoft.com/office/drawing/2014/main" id="{7191E0FF-85CD-404F-A2D7-FDF8576B5BC9}"/>
              </a:ext>
            </a:extLst>
          </p:cNvPr>
          <p:cNvSpPr/>
          <p:nvPr/>
        </p:nvSpPr>
        <p:spPr>
          <a:xfrm>
            <a:off x="5317045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0 4 6 7 9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8E64ADD0-60F8-44DD-9227-41A45D90C196}"/>
              </a:ext>
            </a:extLst>
          </p:cNvPr>
          <p:cNvSpPr/>
          <p:nvPr/>
        </p:nvSpPr>
        <p:spPr>
          <a:xfrm>
            <a:off x="7416811" y="1352361"/>
            <a:ext cx="1057650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1 2 3 5 8</a:t>
            </a:r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0B8B781A-EEAC-4E83-AD7D-05847140EB31}"/>
              </a:ext>
            </a:extLst>
          </p:cNvPr>
          <p:cNvSpPr/>
          <p:nvPr/>
        </p:nvSpPr>
        <p:spPr>
          <a:xfrm>
            <a:off x="5021790" y="2106305"/>
            <a:ext cx="618751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7 9</a:t>
            </a: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9247C440-F27E-4479-AAAB-F35A2B89354A}"/>
              </a:ext>
            </a:extLst>
          </p:cNvPr>
          <p:cNvSpPr/>
          <p:nvPr/>
        </p:nvSpPr>
        <p:spPr>
          <a:xfrm>
            <a:off x="5997324" y="2106305"/>
            <a:ext cx="7547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0 4 6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262A6743-271D-482F-8839-F84E11AC5C05}"/>
              </a:ext>
            </a:extLst>
          </p:cNvPr>
          <p:cNvSpPr/>
          <p:nvPr/>
        </p:nvSpPr>
        <p:spPr>
          <a:xfrm>
            <a:off x="7108850" y="2105506"/>
            <a:ext cx="7039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1 2 5</a:t>
            </a:r>
          </a:p>
        </p:txBody>
      </p:sp>
      <p:sp>
        <p:nvSpPr>
          <p:cNvPr id="26" name="Suorakulmio: Pyöristetyt kulmat 25">
            <a:extLst>
              <a:ext uri="{FF2B5EF4-FFF2-40B4-BE49-F238E27FC236}">
                <a16:creationId xmlns:a16="http://schemas.microsoft.com/office/drawing/2014/main" id="{4249C35D-1F55-4F0F-BC2E-64B57E862564}"/>
              </a:ext>
            </a:extLst>
          </p:cNvPr>
          <p:cNvSpPr/>
          <p:nvPr/>
        </p:nvSpPr>
        <p:spPr>
          <a:xfrm>
            <a:off x="8220376" y="2105505"/>
            <a:ext cx="551543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3 8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5C39B7EB-6EDB-4B30-812B-5392F0AE01CB}"/>
              </a:ext>
            </a:extLst>
          </p:cNvPr>
          <p:cNvSpPr/>
          <p:nvPr/>
        </p:nvSpPr>
        <p:spPr>
          <a:xfrm>
            <a:off x="5021789" y="2915329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1D6C463A-7A52-492D-857C-AE9170888FE8}"/>
              </a:ext>
            </a:extLst>
          </p:cNvPr>
          <p:cNvSpPr/>
          <p:nvPr/>
        </p:nvSpPr>
        <p:spPr>
          <a:xfrm>
            <a:off x="5372816" y="2915328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A43A9BB3-DEFB-4043-BE49-9993F3654362}"/>
              </a:ext>
            </a:extLst>
          </p:cNvPr>
          <p:cNvSpPr/>
          <p:nvPr/>
        </p:nvSpPr>
        <p:spPr>
          <a:xfrm>
            <a:off x="5868981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885C83C7-A412-4B80-A651-83D4CE1B6C19}"/>
              </a:ext>
            </a:extLst>
          </p:cNvPr>
          <p:cNvSpPr/>
          <p:nvPr/>
        </p:nvSpPr>
        <p:spPr>
          <a:xfrm>
            <a:off x="6220008" y="2915327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1" name="Suorakulmio: Pyöristetyt kulmat 30">
            <a:extLst>
              <a:ext uri="{FF2B5EF4-FFF2-40B4-BE49-F238E27FC236}">
                <a16:creationId xmlns:a16="http://schemas.microsoft.com/office/drawing/2014/main" id="{233B3DA5-A807-4495-89A6-AD128C216C9F}"/>
              </a:ext>
            </a:extLst>
          </p:cNvPr>
          <p:cNvSpPr/>
          <p:nvPr/>
        </p:nvSpPr>
        <p:spPr>
          <a:xfrm>
            <a:off x="6571035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936178E7-E7A1-4949-91E1-6E4958ECDB9E}"/>
              </a:ext>
            </a:extLst>
          </p:cNvPr>
          <p:cNvSpPr/>
          <p:nvPr/>
        </p:nvSpPr>
        <p:spPr>
          <a:xfrm>
            <a:off x="6974590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6D0605FF-7B54-40E4-9ABC-A30BCBBFDE2B}"/>
              </a:ext>
            </a:extLst>
          </p:cNvPr>
          <p:cNvSpPr/>
          <p:nvPr/>
        </p:nvSpPr>
        <p:spPr>
          <a:xfrm>
            <a:off x="7306131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8013A240-C6D2-40C3-9E63-698C07BA976D}"/>
              </a:ext>
            </a:extLst>
          </p:cNvPr>
          <p:cNvSpPr/>
          <p:nvPr/>
        </p:nvSpPr>
        <p:spPr>
          <a:xfrm>
            <a:off x="7658103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35" name="Suorakulmio: Pyöristetyt kulmat 34">
            <a:extLst>
              <a:ext uri="{FF2B5EF4-FFF2-40B4-BE49-F238E27FC236}">
                <a16:creationId xmlns:a16="http://schemas.microsoft.com/office/drawing/2014/main" id="{E38E4975-3E43-4522-976E-2CB5AA1C3F85}"/>
              </a:ext>
            </a:extLst>
          </p:cNvPr>
          <p:cNvSpPr/>
          <p:nvPr/>
        </p:nvSpPr>
        <p:spPr>
          <a:xfrm>
            <a:off x="8169576" y="2915327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43D5F53C-3740-4895-814A-78B5E4298BD6}"/>
              </a:ext>
            </a:extLst>
          </p:cNvPr>
          <p:cNvSpPr/>
          <p:nvPr/>
        </p:nvSpPr>
        <p:spPr>
          <a:xfrm>
            <a:off x="8526358" y="2915327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FCF988D1-EF1C-4678-BA39-D0E2B1697819}"/>
              </a:ext>
            </a:extLst>
          </p:cNvPr>
          <p:cNvSpPr txBox="1"/>
          <p:nvPr/>
        </p:nvSpPr>
        <p:spPr>
          <a:xfrm>
            <a:off x="3947734" y="118400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Loimituslajittelu</a:t>
            </a: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3DF25F65-1ED1-4685-A27C-421F57249C41}"/>
              </a:ext>
            </a:extLst>
          </p:cNvPr>
          <p:cNvSpPr txBox="1"/>
          <p:nvPr/>
        </p:nvSpPr>
        <p:spPr>
          <a:xfrm>
            <a:off x="2176709" y="3566179"/>
            <a:ext cx="10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Hajota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61BA4D05-7BFF-4372-B395-8B4595B7E830}"/>
              </a:ext>
            </a:extLst>
          </p:cNvPr>
          <p:cNvSpPr txBox="1"/>
          <p:nvPr/>
        </p:nvSpPr>
        <p:spPr>
          <a:xfrm>
            <a:off x="6486319" y="3483007"/>
            <a:ext cx="9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Hallitse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E0B89B23-9B78-4BAA-A2EC-26E7030C5361}"/>
              </a:ext>
            </a:extLst>
          </p:cNvPr>
          <p:cNvSpPr txBox="1"/>
          <p:nvPr/>
        </p:nvSpPr>
        <p:spPr>
          <a:xfrm>
            <a:off x="3834696" y="4212053"/>
            <a:ext cx="1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Pikalajittelu</a:t>
            </a:r>
          </a:p>
        </p:txBody>
      </p:sp>
      <p:sp>
        <p:nvSpPr>
          <p:cNvPr id="41" name="Suorakulmio: Pyöristetyt kulmat 40">
            <a:extLst>
              <a:ext uri="{FF2B5EF4-FFF2-40B4-BE49-F238E27FC236}">
                <a16:creationId xmlns:a16="http://schemas.microsoft.com/office/drawing/2014/main" id="{E3261040-5394-4AA9-8A4B-9D31E1E68D40}"/>
              </a:ext>
            </a:extLst>
          </p:cNvPr>
          <p:cNvSpPr/>
          <p:nvPr/>
        </p:nvSpPr>
        <p:spPr>
          <a:xfrm>
            <a:off x="3519283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2" name="Suorakulmio: Pyöristetyt kulmat 41">
            <a:extLst>
              <a:ext uri="{FF2B5EF4-FFF2-40B4-BE49-F238E27FC236}">
                <a16:creationId xmlns:a16="http://schemas.microsoft.com/office/drawing/2014/main" id="{4CBB50DE-86E6-4AFA-A097-D672D8E9A653}"/>
              </a:ext>
            </a:extLst>
          </p:cNvPr>
          <p:cNvSpPr/>
          <p:nvPr/>
        </p:nvSpPr>
        <p:spPr>
          <a:xfrm>
            <a:off x="3043502" y="5287844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3" name="Suorakulmio: Pyöristetyt kulmat 42">
            <a:extLst>
              <a:ext uri="{FF2B5EF4-FFF2-40B4-BE49-F238E27FC236}">
                <a16:creationId xmlns:a16="http://schemas.microsoft.com/office/drawing/2014/main" id="{190FAF2B-F6D2-43A7-B03B-DE0BC184F1B3}"/>
              </a:ext>
            </a:extLst>
          </p:cNvPr>
          <p:cNvSpPr/>
          <p:nvPr/>
        </p:nvSpPr>
        <p:spPr>
          <a:xfrm>
            <a:off x="3050878" y="4618183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44" name="Suorakulmio: Pyöristetyt kulmat 43">
            <a:extLst>
              <a:ext uri="{FF2B5EF4-FFF2-40B4-BE49-F238E27FC236}">
                <a16:creationId xmlns:a16="http://schemas.microsoft.com/office/drawing/2014/main" id="{34A00FAE-FBFD-4770-87FD-306201BCD403}"/>
              </a:ext>
            </a:extLst>
          </p:cNvPr>
          <p:cNvSpPr/>
          <p:nvPr/>
        </p:nvSpPr>
        <p:spPr>
          <a:xfrm>
            <a:off x="3050878" y="5957505"/>
            <a:ext cx="302002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45" name="Suorakulmio: Pyöristetyt kulmat 44">
            <a:extLst>
              <a:ext uri="{FF2B5EF4-FFF2-40B4-BE49-F238E27FC236}">
                <a16:creationId xmlns:a16="http://schemas.microsoft.com/office/drawing/2014/main" id="{192070DB-D1BB-4996-8866-929C167166A7}"/>
              </a:ext>
            </a:extLst>
          </p:cNvPr>
          <p:cNvSpPr/>
          <p:nvPr/>
        </p:nvSpPr>
        <p:spPr>
          <a:xfrm>
            <a:off x="3507569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46" name="Suorakulmio: Pyöristetyt kulmat 45">
            <a:extLst>
              <a:ext uri="{FF2B5EF4-FFF2-40B4-BE49-F238E27FC236}">
                <a16:creationId xmlns:a16="http://schemas.microsoft.com/office/drawing/2014/main" id="{B0DE93EB-D534-4C1E-94ED-A166625AAD09}"/>
              </a:ext>
            </a:extLst>
          </p:cNvPr>
          <p:cNvSpPr/>
          <p:nvPr/>
        </p:nvSpPr>
        <p:spPr>
          <a:xfrm>
            <a:off x="3971635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7" name="Suorakulmio: Pyöristetyt kulmat 46">
            <a:extLst>
              <a:ext uri="{FF2B5EF4-FFF2-40B4-BE49-F238E27FC236}">
                <a16:creationId xmlns:a16="http://schemas.microsoft.com/office/drawing/2014/main" id="{5988FA7C-B2E8-4AE2-8978-4A5489517E33}"/>
              </a:ext>
            </a:extLst>
          </p:cNvPr>
          <p:cNvSpPr/>
          <p:nvPr/>
        </p:nvSpPr>
        <p:spPr>
          <a:xfrm>
            <a:off x="4435307" y="5957505"/>
            <a:ext cx="309377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8" name="Suorakulmio: Pyöristetyt kulmat 47">
            <a:extLst>
              <a:ext uri="{FF2B5EF4-FFF2-40B4-BE49-F238E27FC236}">
                <a16:creationId xmlns:a16="http://schemas.microsoft.com/office/drawing/2014/main" id="{C3CCA493-FE96-4889-A186-515B6F76F7AC}"/>
              </a:ext>
            </a:extLst>
          </p:cNvPr>
          <p:cNvSpPr/>
          <p:nvPr/>
        </p:nvSpPr>
        <p:spPr>
          <a:xfrm>
            <a:off x="3519283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49" name="Suorakulmio: Pyöristetyt kulmat 48">
            <a:extLst>
              <a:ext uri="{FF2B5EF4-FFF2-40B4-BE49-F238E27FC236}">
                <a16:creationId xmlns:a16="http://schemas.microsoft.com/office/drawing/2014/main" id="{1097A7A6-4D01-41A4-B16D-C8E68C9697C7}"/>
              </a:ext>
            </a:extLst>
          </p:cNvPr>
          <p:cNvSpPr/>
          <p:nvPr/>
        </p:nvSpPr>
        <p:spPr>
          <a:xfrm>
            <a:off x="3987689" y="4618183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0" name="Suorakulmio: Pyöristetyt kulmat 49">
            <a:extLst>
              <a:ext uri="{FF2B5EF4-FFF2-40B4-BE49-F238E27FC236}">
                <a16:creationId xmlns:a16="http://schemas.microsoft.com/office/drawing/2014/main" id="{A87C2294-0292-43B6-A201-77B56E51988E}"/>
              </a:ext>
            </a:extLst>
          </p:cNvPr>
          <p:cNvSpPr/>
          <p:nvPr/>
        </p:nvSpPr>
        <p:spPr>
          <a:xfrm>
            <a:off x="4456095" y="4618183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51" name="Suorakulmio: Pyöristetyt kulmat 50">
            <a:extLst>
              <a:ext uri="{FF2B5EF4-FFF2-40B4-BE49-F238E27FC236}">
                <a16:creationId xmlns:a16="http://schemas.microsoft.com/office/drawing/2014/main" id="{52249FD9-21FB-4DE7-B2B1-4CBA13892F65}"/>
              </a:ext>
            </a:extLst>
          </p:cNvPr>
          <p:cNvSpPr/>
          <p:nvPr/>
        </p:nvSpPr>
        <p:spPr>
          <a:xfrm>
            <a:off x="4898979" y="5956370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52" name="Suorakulmio: Pyöristetyt kulmat 51">
            <a:extLst>
              <a:ext uri="{FF2B5EF4-FFF2-40B4-BE49-F238E27FC236}">
                <a16:creationId xmlns:a16="http://schemas.microsoft.com/office/drawing/2014/main" id="{1C66895F-114E-4E2E-9F9E-D73DAB109854}"/>
              </a:ext>
            </a:extLst>
          </p:cNvPr>
          <p:cNvSpPr/>
          <p:nvPr/>
        </p:nvSpPr>
        <p:spPr>
          <a:xfrm>
            <a:off x="4922533" y="4618182"/>
            <a:ext cx="309378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3" name="Suorakulmio: Pyöristetyt kulmat 52">
            <a:extLst>
              <a:ext uri="{FF2B5EF4-FFF2-40B4-BE49-F238E27FC236}">
                <a16:creationId xmlns:a16="http://schemas.microsoft.com/office/drawing/2014/main" id="{0887C401-EC39-48FE-BBE7-787892EDCF99}"/>
              </a:ext>
            </a:extLst>
          </p:cNvPr>
          <p:cNvSpPr/>
          <p:nvPr/>
        </p:nvSpPr>
        <p:spPr>
          <a:xfrm>
            <a:off x="5372816" y="5956369"/>
            <a:ext cx="309379" cy="48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54" name="Suora nuoliyhdysviiva 53">
            <a:extLst>
              <a:ext uri="{FF2B5EF4-FFF2-40B4-BE49-F238E27FC236}">
                <a16:creationId xmlns:a16="http://schemas.microsoft.com/office/drawing/2014/main" id="{B4501806-5B64-4ED6-8397-779E1AF71CB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681357" y="1057010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625A9D58-1C49-4121-A4C8-410BDC30F18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540646" y="1057010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AFD4C52-571F-4BBF-A085-D479AB71E10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025942" y="1866032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nuoliyhdysviiva 62">
            <a:extLst>
              <a:ext uri="{FF2B5EF4-FFF2-40B4-BE49-F238E27FC236}">
                <a16:creationId xmlns:a16="http://schemas.microsoft.com/office/drawing/2014/main" id="{C17B4DAF-CB0C-420B-9448-4EF506C6302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40646" y="1866032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uora nuoliyhdysviiva 65">
            <a:extLst>
              <a:ext uri="{FF2B5EF4-FFF2-40B4-BE49-F238E27FC236}">
                <a16:creationId xmlns:a16="http://schemas.microsoft.com/office/drawing/2014/main" id="{6F99EE5E-8EDF-484C-B401-88FA559E904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40412" y="1866032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DC0536DA-AC62-4507-81A2-5A79F70CA5F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155598" y="1866032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nuoliyhdysviiva 71">
            <a:extLst>
              <a:ext uri="{FF2B5EF4-FFF2-40B4-BE49-F238E27FC236}">
                <a16:creationId xmlns:a16="http://schemas.microsoft.com/office/drawing/2014/main" id="{7D5E6A9E-1C20-4066-A091-2EECD7E62082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4190924" y="2619176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474955FA-9365-4275-8A03-02C39BD6EE6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4019041" y="2619176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nuoliyhdysviiva 77">
            <a:extLst>
              <a:ext uri="{FF2B5EF4-FFF2-40B4-BE49-F238E27FC236}">
                <a16:creationId xmlns:a16="http://schemas.microsoft.com/office/drawing/2014/main" id="{310B95B3-6B1B-4788-9120-38A8072589D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3155598" y="2619177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nuoliyhdysviiva 80">
            <a:extLst>
              <a:ext uri="{FF2B5EF4-FFF2-40B4-BE49-F238E27FC236}">
                <a16:creationId xmlns:a16="http://schemas.microsoft.com/office/drawing/2014/main" id="{E0BC7897-D9CB-499A-A2FF-DEDBB4E58C6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824055" y="2619177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nuoliyhdysviiva 83">
            <a:extLst>
              <a:ext uri="{FF2B5EF4-FFF2-40B4-BE49-F238E27FC236}">
                <a16:creationId xmlns:a16="http://schemas.microsoft.com/office/drawing/2014/main" id="{056909E2-4D9D-431C-B0F2-374BCEF0641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3155597" y="2619177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A770C328-A429-4E2B-A891-21227D4FA51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2069472" y="2619976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nuoliyhdysviiva 89">
            <a:extLst>
              <a:ext uri="{FF2B5EF4-FFF2-40B4-BE49-F238E27FC236}">
                <a16:creationId xmlns:a16="http://schemas.microsoft.com/office/drawing/2014/main" id="{EF358EA6-90D6-4D0A-94DF-6404E1F8900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069472" y="2619976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uora nuoliyhdysviiva 92">
            <a:extLst>
              <a:ext uri="{FF2B5EF4-FFF2-40B4-BE49-F238E27FC236}">
                <a16:creationId xmlns:a16="http://schemas.microsoft.com/office/drawing/2014/main" id="{C3849D0E-4DFA-4AE1-BCAD-B88A7BB8C3F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1718446" y="2619976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uora nuoliyhdysviiva 95">
            <a:extLst>
              <a:ext uri="{FF2B5EF4-FFF2-40B4-BE49-F238E27FC236}">
                <a16:creationId xmlns:a16="http://schemas.microsoft.com/office/drawing/2014/main" id="{2750698C-B81A-4145-A800-3B44C608E37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025942" y="2619976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nuoliyhdysviiva 98">
            <a:extLst>
              <a:ext uri="{FF2B5EF4-FFF2-40B4-BE49-F238E27FC236}">
                <a16:creationId xmlns:a16="http://schemas.microsoft.com/office/drawing/2014/main" id="{E41AB11C-FE29-4C55-A205-70D1F5D4C8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71254" y="2619976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nuoliyhdysviiva 101">
            <a:extLst>
              <a:ext uri="{FF2B5EF4-FFF2-40B4-BE49-F238E27FC236}">
                <a16:creationId xmlns:a16="http://schemas.microsoft.com/office/drawing/2014/main" id="{7A67969D-FF4C-45CA-8969-97A0DBFEDF2C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5331166" y="1839536"/>
            <a:ext cx="514704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nuoliyhdysviiva 104">
            <a:extLst>
              <a:ext uri="{FF2B5EF4-FFF2-40B4-BE49-F238E27FC236}">
                <a16:creationId xmlns:a16="http://schemas.microsoft.com/office/drawing/2014/main" id="{3005E084-7706-465B-9710-C6F5D44A81B4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H="1" flipV="1">
            <a:off x="5845870" y="1839536"/>
            <a:ext cx="528826" cy="2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nuoliyhdysviiva 107">
            <a:extLst>
              <a:ext uri="{FF2B5EF4-FFF2-40B4-BE49-F238E27FC236}">
                <a16:creationId xmlns:a16="http://schemas.microsoft.com/office/drawing/2014/main" id="{73F6565A-F848-48E7-BD3F-9FBA414D3866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5176478" y="2593480"/>
            <a:ext cx="15468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nuoliyhdysviiva 110">
            <a:extLst>
              <a:ext uri="{FF2B5EF4-FFF2-40B4-BE49-F238E27FC236}">
                <a16:creationId xmlns:a16="http://schemas.microsoft.com/office/drawing/2014/main" id="{8EEA918D-A72A-46B3-96CC-97FA8080C88D}"/>
              </a:ext>
            </a:extLst>
          </p:cNvPr>
          <p:cNvCxnSpPr>
            <a:cxnSpLocks/>
            <a:stCxn id="28" idx="0"/>
            <a:endCxn id="23" idx="2"/>
          </p:cNvCxnSpPr>
          <p:nvPr/>
        </p:nvCxnSpPr>
        <p:spPr>
          <a:xfrm flipH="1" flipV="1">
            <a:off x="5331166" y="2593480"/>
            <a:ext cx="196339" cy="3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nuoliyhdysviiva 114">
            <a:extLst>
              <a:ext uri="{FF2B5EF4-FFF2-40B4-BE49-F238E27FC236}">
                <a16:creationId xmlns:a16="http://schemas.microsoft.com/office/drawing/2014/main" id="{AB52CDD6-62BA-447E-8DE6-4F27B661C619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6023670" y="2593480"/>
            <a:ext cx="351026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F7DFF9DE-10B3-48F5-9476-07A8E7ED401C}"/>
              </a:ext>
            </a:extLst>
          </p:cNvPr>
          <p:cNvCxnSpPr>
            <a:cxnSpLocks/>
            <a:stCxn id="30" idx="0"/>
            <a:endCxn id="24" idx="2"/>
          </p:cNvCxnSpPr>
          <p:nvPr/>
        </p:nvCxnSpPr>
        <p:spPr>
          <a:xfrm flipH="1" flipV="1">
            <a:off x="6374696" y="2593480"/>
            <a:ext cx="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uora nuoliyhdysviiva 121">
            <a:extLst>
              <a:ext uri="{FF2B5EF4-FFF2-40B4-BE49-F238E27FC236}">
                <a16:creationId xmlns:a16="http://schemas.microsoft.com/office/drawing/2014/main" id="{23CA7B9D-0569-4F24-A7B9-980322D9AA6F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H="1" flipV="1">
            <a:off x="6374696" y="2593480"/>
            <a:ext cx="351028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uora nuoliyhdysviiva 124">
            <a:extLst>
              <a:ext uri="{FF2B5EF4-FFF2-40B4-BE49-F238E27FC236}">
                <a16:creationId xmlns:a16="http://schemas.microsoft.com/office/drawing/2014/main" id="{7025BD84-AD37-47FF-81C5-7DE48D6230A2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5845870" y="1030514"/>
            <a:ext cx="1140711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uora nuoliyhdysviiva 128">
            <a:extLst>
              <a:ext uri="{FF2B5EF4-FFF2-40B4-BE49-F238E27FC236}">
                <a16:creationId xmlns:a16="http://schemas.microsoft.com/office/drawing/2014/main" id="{83CC3344-49A6-40BE-B958-3545799D9659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6986581" y="1030514"/>
            <a:ext cx="959055" cy="32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nuoliyhdysviiva 135">
            <a:extLst>
              <a:ext uri="{FF2B5EF4-FFF2-40B4-BE49-F238E27FC236}">
                <a16:creationId xmlns:a16="http://schemas.microsoft.com/office/drawing/2014/main" id="{BFD993FC-B670-4C67-8600-61181C7BFC5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7460822" y="1839536"/>
            <a:ext cx="484814" cy="26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nuoliyhdysviiva 138">
            <a:extLst>
              <a:ext uri="{FF2B5EF4-FFF2-40B4-BE49-F238E27FC236}">
                <a16:creationId xmlns:a16="http://schemas.microsoft.com/office/drawing/2014/main" id="{41C094D3-C7DE-4CD1-A259-E505459CCA49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H="1" flipV="1">
            <a:off x="7945636" y="1839536"/>
            <a:ext cx="550512" cy="26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nuoliyhdysviiva 141">
            <a:extLst>
              <a:ext uri="{FF2B5EF4-FFF2-40B4-BE49-F238E27FC236}">
                <a16:creationId xmlns:a16="http://schemas.microsoft.com/office/drawing/2014/main" id="{BD195F6B-56A4-48F8-87FF-43DDD2039C37}"/>
              </a:ext>
            </a:extLst>
          </p:cNvPr>
          <p:cNvCxnSpPr>
            <a:cxnSpLocks/>
            <a:stCxn id="33" idx="0"/>
            <a:endCxn id="25" idx="2"/>
          </p:cNvCxnSpPr>
          <p:nvPr/>
        </p:nvCxnSpPr>
        <p:spPr>
          <a:xfrm flipV="1">
            <a:off x="7460821" y="2592681"/>
            <a:ext cx="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uora nuoliyhdysviiva 144">
            <a:extLst>
              <a:ext uri="{FF2B5EF4-FFF2-40B4-BE49-F238E27FC236}">
                <a16:creationId xmlns:a16="http://schemas.microsoft.com/office/drawing/2014/main" id="{3AC62E51-F76F-45E0-B201-F56E2F223093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H="1" flipV="1">
            <a:off x="8496148" y="2592680"/>
            <a:ext cx="184900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C4B3FE05-C6D1-41D3-940D-F43C8F3D309D}"/>
              </a:ext>
            </a:extLst>
          </p:cNvPr>
          <p:cNvCxnSpPr>
            <a:cxnSpLocks/>
            <a:stCxn id="35" idx="0"/>
            <a:endCxn id="26" idx="2"/>
          </p:cNvCxnSpPr>
          <p:nvPr/>
        </p:nvCxnSpPr>
        <p:spPr>
          <a:xfrm flipV="1">
            <a:off x="8324265" y="2592680"/>
            <a:ext cx="171883" cy="3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uora nuoliyhdysviiva 151">
            <a:extLst>
              <a:ext uri="{FF2B5EF4-FFF2-40B4-BE49-F238E27FC236}">
                <a16:creationId xmlns:a16="http://schemas.microsoft.com/office/drawing/2014/main" id="{39B308A9-F5DD-46C6-BB44-BBF40F9D8A05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V="1">
            <a:off x="7129279" y="2592681"/>
            <a:ext cx="331543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uora nuoliyhdysviiva 154">
            <a:extLst>
              <a:ext uri="{FF2B5EF4-FFF2-40B4-BE49-F238E27FC236}">
                <a16:creationId xmlns:a16="http://schemas.microsoft.com/office/drawing/2014/main" id="{80D3B919-47DE-4A42-9F5D-8994FA715B55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H="1" flipV="1">
            <a:off x="7460822" y="2592681"/>
            <a:ext cx="351971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7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70320B67-5394-48E1-A66B-C7BC34EC3DA4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71A04DD-3C66-4A05-A221-0A83AFC780B0}"/>
              </a:ext>
            </a:extLst>
          </p:cNvPr>
          <p:cNvSpPr txBox="1"/>
          <p:nvPr/>
        </p:nvSpPr>
        <p:spPr>
          <a:xfrm>
            <a:off x="1277471" y="54333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F3E26E27-7925-4272-92F6-3FB5EE8FF0A9}"/>
              </a:ext>
            </a:extLst>
          </p:cNvPr>
          <p:cNvSpPr txBox="1"/>
          <p:nvPr/>
        </p:nvSpPr>
        <p:spPr>
          <a:xfrm>
            <a:off x="1277471" y="91267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110F3EF-B486-4A88-AAAA-A7F5DE750E3A}"/>
              </a:ext>
            </a:extLst>
          </p:cNvPr>
          <p:cNvSpPr txBox="1"/>
          <p:nvPr/>
        </p:nvSpPr>
        <p:spPr>
          <a:xfrm>
            <a:off x="1277471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2291A5A-A0B7-4738-AC00-E674A763655E}"/>
              </a:ext>
            </a:extLst>
          </p:cNvPr>
          <p:cNvSpPr txBox="1"/>
          <p:nvPr/>
        </p:nvSpPr>
        <p:spPr>
          <a:xfrm>
            <a:off x="1277471" y="165133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F952516-1A2D-4A8B-B917-63CACFE85E54}"/>
              </a:ext>
            </a:extLst>
          </p:cNvPr>
          <p:cNvSpPr txBox="1"/>
          <p:nvPr/>
        </p:nvSpPr>
        <p:spPr>
          <a:xfrm>
            <a:off x="1277470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52E861B1-362B-4A6C-AFBE-F9E8D9DB6BD7}"/>
              </a:ext>
            </a:extLst>
          </p:cNvPr>
          <p:cNvSpPr txBox="1"/>
          <p:nvPr/>
        </p:nvSpPr>
        <p:spPr>
          <a:xfrm>
            <a:off x="1277470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957579AA-BE70-4CB4-9629-7C4647B46CF6}"/>
              </a:ext>
            </a:extLst>
          </p:cNvPr>
          <p:cNvSpPr txBox="1"/>
          <p:nvPr/>
        </p:nvSpPr>
        <p:spPr>
          <a:xfrm>
            <a:off x="1277469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2AD703E5-4310-495A-A843-37520B06803B}"/>
              </a:ext>
            </a:extLst>
          </p:cNvPr>
          <p:cNvSpPr txBox="1"/>
          <p:nvPr/>
        </p:nvSpPr>
        <p:spPr>
          <a:xfrm>
            <a:off x="1277469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728989BA-664A-42AE-AE57-BE18DF98222F}"/>
              </a:ext>
            </a:extLst>
          </p:cNvPr>
          <p:cNvSpPr txBox="1"/>
          <p:nvPr/>
        </p:nvSpPr>
        <p:spPr>
          <a:xfrm>
            <a:off x="1277469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DEE6D355-4FA7-4018-BE79-C7196BB1E55F}"/>
              </a:ext>
            </a:extLst>
          </p:cNvPr>
          <p:cNvSpPr txBox="1"/>
          <p:nvPr/>
        </p:nvSpPr>
        <p:spPr>
          <a:xfrm>
            <a:off x="1277469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EBA3A0AE-2865-42D4-971C-DD32A726BB67}"/>
              </a:ext>
            </a:extLst>
          </p:cNvPr>
          <p:cNvSpPr txBox="1"/>
          <p:nvPr/>
        </p:nvSpPr>
        <p:spPr>
          <a:xfrm>
            <a:off x="2156011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ECB159E4-AD45-447A-B501-1D7A51CE51A6}"/>
              </a:ext>
            </a:extLst>
          </p:cNvPr>
          <p:cNvSpPr txBox="1"/>
          <p:nvPr/>
        </p:nvSpPr>
        <p:spPr>
          <a:xfrm>
            <a:off x="2156005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7BAF2694-31E6-45FD-883E-D0BEAD1651A6}"/>
              </a:ext>
            </a:extLst>
          </p:cNvPr>
          <p:cNvSpPr txBox="1"/>
          <p:nvPr/>
        </p:nvSpPr>
        <p:spPr>
          <a:xfrm>
            <a:off x="2156008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3369B55C-006A-45A7-92EB-2E461D74DE0D}"/>
              </a:ext>
            </a:extLst>
          </p:cNvPr>
          <p:cNvSpPr txBox="1"/>
          <p:nvPr/>
        </p:nvSpPr>
        <p:spPr>
          <a:xfrm>
            <a:off x="2156002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1D67B9B3-FBCC-44EE-A22A-0071A82F3788}"/>
              </a:ext>
            </a:extLst>
          </p:cNvPr>
          <p:cNvSpPr txBox="1"/>
          <p:nvPr/>
        </p:nvSpPr>
        <p:spPr>
          <a:xfrm>
            <a:off x="2155999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A613BEBB-C1E5-4273-B01E-B7F6A983FD37}"/>
              </a:ext>
            </a:extLst>
          </p:cNvPr>
          <p:cNvSpPr txBox="1"/>
          <p:nvPr/>
        </p:nvSpPr>
        <p:spPr>
          <a:xfrm>
            <a:off x="2155999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55CA6FD-40D8-408D-9F5C-B566F2C6D6FF}"/>
              </a:ext>
            </a:extLst>
          </p:cNvPr>
          <p:cNvSpPr txBox="1"/>
          <p:nvPr/>
        </p:nvSpPr>
        <p:spPr>
          <a:xfrm>
            <a:off x="2155998" y="165133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6E3EF36C-8DDC-4DBC-BBB0-F8206E107697}"/>
              </a:ext>
            </a:extLst>
          </p:cNvPr>
          <p:cNvSpPr txBox="1"/>
          <p:nvPr/>
        </p:nvSpPr>
        <p:spPr>
          <a:xfrm>
            <a:off x="2155998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713F0AF2-46BA-4620-A7A5-04772AD1C0E1}"/>
              </a:ext>
            </a:extLst>
          </p:cNvPr>
          <p:cNvSpPr txBox="1"/>
          <p:nvPr/>
        </p:nvSpPr>
        <p:spPr>
          <a:xfrm>
            <a:off x="2155997" y="91267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30A990DD-E441-4A40-8FAC-B20BFE5FFD2A}"/>
              </a:ext>
            </a:extLst>
          </p:cNvPr>
          <p:cNvSpPr txBox="1"/>
          <p:nvPr/>
        </p:nvSpPr>
        <p:spPr>
          <a:xfrm>
            <a:off x="2164958" y="54333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260DEABB-33A6-4E9A-8AF8-1DDA1AE61027}"/>
              </a:ext>
            </a:extLst>
          </p:cNvPr>
          <p:cNvSpPr txBox="1"/>
          <p:nvPr/>
        </p:nvSpPr>
        <p:spPr>
          <a:xfrm>
            <a:off x="3030043" y="275933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13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2C2DF14F-9E8B-43D9-836D-367CD32C5299}"/>
              </a:ext>
            </a:extLst>
          </p:cNvPr>
          <p:cNvSpPr txBox="1"/>
          <p:nvPr/>
        </p:nvSpPr>
        <p:spPr>
          <a:xfrm>
            <a:off x="3030044" y="386732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03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E9FE075B-EE8E-48F4-A9EE-FECDB62D0CF9}"/>
              </a:ext>
            </a:extLst>
          </p:cNvPr>
          <p:cNvSpPr txBox="1"/>
          <p:nvPr/>
        </p:nvSpPr>
        <p:spPr>
          <a:xfrm>
            <a:off x="3030043" y="34979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05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826A34B5-7635-4178-9228-57E23496EEA1}"/>
              </a:ext>
            </a:extLst>
          </p:cNvPr>
          <p:cNvSpPr txBox="1"/>
          <p:nvPr/>
        </p:nvSpPr>
        <p:spPr>
          <a:xfrm>
            <a:off x="3030043" y="23899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A1</a:t>
            </a:r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ADD36F8F-5ADD-403C-8BAA-9C3B65447106}"/>
              </a:ext>
            </a:extLst>
          </p:cNvPr>
          <p:cNvSpPr txBox="1"/>
          <p:nvPr/>
        </p:nvSpPr>
        <p:spPr>
          <a:xfrm>
            <a:off x="3030043" y="312866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0C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AD1BC75D-8DF7-48D3-AF39-A1E4F62850C5}"/>
              </a:ext>
            </a:extLst>
          </p:cNvPr>
          <p:cNvSpPr txBox="1"/>
          <p:nvPr/>
        </p:nvSpPr>
        <p:spPr>
          <a:xfrm>
            <a:off x="3030042" y="2020667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AF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6500C061-DDBB-4BC8-B039-BE4F98D7498D}"/>
              </a:ext>
            </a:extLst>
          </p:cNvPr>
          <p:cNvSpPr txBox="1"/>
          <p:nvPr/>
        </p:nvSpPr>
        <p:spPr>
          <a:xfrm>
            <a:off x="3030042" y="165309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BB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FBC02C15-0FFF-48CF-9AC5-8473F2A4A258}"/>
              </a:ext>
            </a:extLst>
          </p:cNvPr>
          <p:cNvSpPr txBox="1"/>
          <p:nvPr/>
        </p:nvSpPr>
        <p:spPr>
          <a:xfrm>
            <a:off x="3030040" y="128200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CC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FD594909-6406-46CB-8086-206EF9C4FB8C}"/>
              </a:ext>
            </a:extLst>
          </p:cNvPr>
          <p:cNvSpPr txBox="1"/>
          <p:nvPr/>
        </p:nvSpPr>
        <p:spPr>
          <a:xfrm>
            <a:off x="3030039" y="910911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FD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DB9A0EB9-530D-43DE-980C-9ED358D49468}"/>
              </a:ext>
            </a:extLst>
          </p:cNvPr>
          <p:cNvSpPr txBox="1"/>
          <p:nvPr/>
        </p:nvSpPr>
        <p:spPr>
          <a:xfrm>
            <a:off x="3052445" y="540699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FE</a:t>
            </a:r>
          </a:p>
        </p:txBody>
      </p:sp>
    </p:spTree>
    <p:extLst>
      <p:ext uri="{BB962C8B-B14F-4D97-AF65-F5344CB8AC3E}">
        <p14:creationId xmlns:p14="http://schemas.microsoft.com/office/powerpoint/2010/main" val="361949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ABAB384E-BE4C-40DE-BD23-E7D5EBD7DDDD}"/>
              </a:ext>
            </a:extLst>
          </p:cNvPr>
          <p:cNvSpPr/>
          <p:nvPr/>
        </p:nvSpPr>
        <p:spPr>
          <a:xfrm>
            <a:off x="5546912" y="98328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8DF5A3A7-EBA0-4CFF-8C41-F53E2D80A4E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8.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2120905E-9DD8-446F-859B-2ADF0E750BAF}"/>
              </a:ext>
            </a:extLst>
          </p:cNvPr>
          <p:cNvSpPr/>
          <p:nvPr/>
        </p:nvSpPr>
        <p:spPr>
          <a:xfrm>
            <a:off x="6555296" y="169415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191AFE2-B394-49C2-B278-F4E347514A98}"/>
              </a:ext>
            </a:extLst>
          </p:cNvPr>
          <p:cNvSpPr/>
          <p:nvPr/>
        </p:nvSpPr>
        <p:spPr>
          <a:xfrm>
            <a:off x="4093850" y="109752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855D9B8-7842-40BE-9A93-96BF100E4AA6}"/>
              </a:ext>
            </a:extLst>
          </p:cNvPr>
          <p:cNvSpPr/>
          <p:nvPr/>
        </p:nvSpPr>
        <p:spPr>
          <a:xfrm>
            <a:off x="4339746" y="191195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C58A05EB-CBFA-4BBC-A65F-F34F1A7D0CD7}"/>
              </a:ext>
            </a:extLst>
          </p:cNvPr>
          <p:cNvSpPr/>
          <p:nvPr/>
        </p:nvSpPr>
        <p:spPr>
          <a:xfrm>
            <a:off x="3221594" y="187277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CA46BAE3-810A-4CEE-A607-F4892719A528}"/>
              </a:ext>
            </a:extLst>
          </p:cNvPr>
          <p:cNvSpPr/>
          <p:nvPr/>
        </p:nvSpPr>
        <p:spPr>
          <a:xfrm>
            <a:off x="5457898" y="2190537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E816BC08-82EB-4D2C-A061-265C7B26E9F1}"/>
              </a:ext>
            </a:extLst>
          </p:cNvPr>
          <p:cNvSpPr/>
          <p:nvPr/>
        </p:nvSpPr>
        <p:spPr>
          <a:xfrm>
            <a:off x="3703642" y="2492410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1BAC1E0A-D7F9-4533-8754-2A8EF0395E23}"/>
              </a:ext>
            </a:extLst>
          </p:cNvPr>
          <p:cNvSpPr/>
          <p:nvPr/>
        </p:nvSpPr>
        <p:spPr>
          <a:xfrm>
            <a:off x="5357043" y="3295293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AA975AA1-BD5A-4C0B-96C0-7B26FE1F3981}"/>
              </a:ext>
            </a:extLst>
          </p:cNvPr>
          <p:cNvSpPr/>
          <p:nvPr/>
        </p:nvSpPr>
        <p:spPr>
          <a:xfrm>
            <a:off x="3558356" y="334945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13FD8142-23CF-4FBC-B737-E7269F3BFD44}"/>
              </a:ext>
            </a:extLst>
          </p:cNvPr>
          <p:cNvSpPr/>
          <p:nvPr/>
        </p:nvSpPr>
        <p:spPr>
          <a:xfrm>
            <a:off x="4530246" y="3309762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1F7BFFAB-39D0-4EC4-BAE4-31893265CDF7}"/>
              </a:ext>
            </a:extLst>
          </p:cNvPr>
          <p:cNvSpPr/>
          <p:nvPr/>
        </p:nvSpPr>
        <p:spPr>
          <a:xfrm>
            <a:off x="6629251" y="3310425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B832DFD9-A89F-4DC6-ADFE-AECFA5382008}"/>
              </a:ext>
            </a:extLst>
          </p:cNvPr>
          <p:cNvSpPr/>
          <p:nvPr/>
        </p:nvSpPr>
        <p:spPr>
          <a:xfrm>
            <a:off x="6422089" y="2567819"/>
            <a:ext cx="636104" cy="3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Yhdistin: Kaareva 81">
            <a:extLst>
              <a:ext uri="{FF2B5EF4-FFF2-40B4-BE49-F238E27FC236}">
                <a16:creationId xmlns:a16="http://schemas.microsoft.com/office/drawing/2014/main" id="{FAC663B1-9EC8-4FA4-A8B1-D42B0DC42CD9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16200000" flipH="1" flipV="1">
            <a:off x="5081312" y="313873"/>
            <a:ext cx="114242" cy="1453062"/>
          </a:xfrm>
          <a:prstGeom prst="curvedConnector3">
            <a:avLst>
              <a:gd name="adj1" fmla="val -2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Yhdistin: Kaareva 85">
            <a:extLst>
              <a:ext uri="{FF2B5EF4-FFF2-40B4-BE49-F238E27FC236}">
                <a16:creationId xmlns:a16="http://schemas.microsoft.com/office/drawing/2014/main" id="{6618EF94-2DC7-4F5C-97E9-2C7E421F2100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6183016" y="1161896"/>
            <a:ext cx="690332" cy="5322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Yhdistin: Kaareva 88">
            <a:extLst>
              <a:ext uri="{FF2B5EF4-FFF2-40B4-BE49-F238E27FC236}">
                <a16:creationId xmlns:a16="http://schemas.microsoft.com/office/drawing/2014/main" id="{03CE1CC6-5CD7-4CE4-B11C-9CED685DED8A}"/>
              </a:ext>
            </a:extLst>
          </p:cNvPr>
          <p:cNvCxnSpPr>
            <a:cxnSpLocks/>
            <a:stCxn id="8" idx="2"/>
            <a:endCxn id="2" idx="2"/>
          </p:cNvCxnSpPr>
          <p:nvPr/>
        </p:nvCxnSpPr>
        <p:spPr>
          <a:xfrm rot="10800000" flipH="1">
            <a:off x="5457898" y="1161896"/>
            <a:ext cx="89014" cy="1207254"/>
          </a:xfrm>
          <a:prstGeom prst="curvedConnector3">
            <a:avLst>
              <a:gd name="adj1" fmla="val -2568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Yhdistin: Kaareva 100">
            <a:extLst>
              <a:ext uri="{FF2B5EF4-FFF2-40B4-BE49-F238E27FC236}">
                <a16:creationId xmlns:a16="http://schemas.microsoft.com/office/drawing/2014/main" id="{D7093A26-CDB4-493E-BEE1-7AB1FD3FE912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rot="10800000" flipV="1">
            <a:off x="6094002" y="1872772"/>
            <a:ext cx="461294" cy="496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Yhdistin: Kaareva 103">
            <a:extLst>
              <a:ext uri="{FF2B5EF4-FFF2-40B4-BE49-F238E27FC236}">
                <a16:creationId xmlns:a16="http://schemas.microsoft.com/office/drawing/2014/main" id="{11473A90-F14F-4ECC-B92F-75D776211C87}"/>
              </a:ext>
            </a:extLst>
          </p:cNvPr>
          <p:cNvCxnSpPr>
            <a:cxnSpLocks/>
            <a:stCxn id="8" idx="3"/>
            <a:endCxn id="6" idx="6"/>
          </p:cNvCxnSpPr>
          <p:nvPr/>
        </p:nvCxnSpPr>
        <p:spPr>
          <a:xfrm rot="5400000" flipH="1">
            <a:off x="5061009" y="2005405"/>
            <a:ext cx="404885" cy="575203"/>
          </a:xfrm>
          <a:prstGeom prst="curvedConnector4">
            <a:avLst>
              <a:gd name="adj1" fmla="val -56460"/>
              <a:gd name="adj2" fmla="val 74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Yhdistin: Kaareva 112">
            <a:extLst>
              <a:ext uri="{FF2B5EF4-FFF2-40B4-BE49-F238E27FC236}">
                <a16:creationId xmlns:a16="http://schemas.microsoft.com/office/drawing/2014/main" id="{21CCB580-C30A-4EE6-927A-E254278FFAA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rot="5400000" flipH="1" flipV="1">
            <a:off x="5299443" y="2646204"/>
            <a:ext cx="852159" cy="550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Yhdistin: Kaareva 116">
            <a:extLst>
              <a:ext uri="{FF2B5EF4-FFF2-40B4-BE49-F238E27FC236}">
                <a16:creationId xmlns:a16="http://schemas.microsoft.com/office/drawing/2014/main" id="{F743E6E6-F67B-450D-90FA-0E6DD27509D0}"/>
              </a:ext>
            </a:extLst>
          </p:cNvPr>
          <p:cNvCxnSpPr>
            <a:cxnSpLocks/>
            <a:stCxn id="12" idx="5"/>
            <a:endCxn id="10" idx="4"/>
          </p:cNvCxnSpPr>
          <p:nvPr/>
        </p:nvCxnSpPr>
        <p:spPr>
          <a:xfrm rot="16200000" flipH="1">
            <a:off x="5355223" y="3332645"/>
            <a:ext cx="37845" cy="601900"/>
          </a:xfrm>
          <a:prstGeom prst="curvedConnector3">
            <a:avLst>
              <a:gd name="adj1" fmla="val 7422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Yhdistin: Kaareva 120">
            <a:extLst>
              <a:ext uri="{FF2B5EF4-FFF2-40B4-BE49-F238E27FC236}">
                <a16:creationId xmlns:a16="http://schemas.microsoft.com/office/drawing/2014/main" id="{214D028C-D67A-4E91-9407-7138847003A0}"/>
              </a:ext>
            </a:extLst>
          </p:cNvPr>
          <p:cNvCxnSpPr>
            <a:cxnSpLocks/>
            <a:stCxn id="4" idx="6"/>
            <a:endCxn id="14" idx="6"/>
          </p:cNvCxnSpPr>
          <p:nvPr/>
        </p:nvCxnSpPr>
        <p:spPr>
          <a:xfrm flipH="1">
            <a:off x="7058193" y="1872772"/>
            <a:ext cx="133207" cy="873660"/>
          </a:xfrm>
          <a:prstGeom prst="curvedConnector3">
            <a:avLst>
              <a:gd name="adj1" fmla="val -1716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Yhdistin: Kaareva 126">
            <a:extLst>
              <a:ext uri="{FF2B5EF4-FFF2-40B4-BE49-F238E27FC236}">
                <a16:creationId xmlns:a16="http://schemas.microsoft.com/office/drawing/2014/main" id="{11198628-5631-4EE3-86C6-3D2BEF8929FD}"/>
              </a:ext>
            </a:extLst>
          </p:cNvPr>
          <p:cNvCxnSpPr>
            <a:cxnSpLocks/>
            <a:stCxn id="14" idx="4"/>
            <a:endCxn id="13" idx="6"/>
          </p:cNvCxnSpPr>
          <p:nvPr/>
        </p:nvCxnSpPr>
        <p:spPr>
          <a:xfrm rot="16200000" flipH="1">
            <a:off x="6720751" y="2944434"/>
            <a:ext cx="563994" cy="525214"/>
          </a:xfrm>
          <a:prstGeom prst="curvedConnector4">
            <a:avLst>
              <a:gd name="adj1" fmla="val 34165"/>
              <a:gd name="adj2" fmla="val 143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Yhdistin: Kaareva 129">
            <a:extLst>
              <a:ext uri="{FF2B5EF4-FFF2-40B4-BE49-F238E27FC236}">
                <a16:creationId xmlns:a16="http://schemas.microsoft.com/office/drawing/2014/main" id="{D4721B41-4B36-4338-A6DB-5E4B45328AEC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5993147" y="2872730"/>
            <a:ext cx="522097" cy="601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Yhdistin: Kaareva 132">
            <a:extLst>
              <a:ext uri="{FF2B5EF4-FFF2-40B4-BE49-F238E27FC236}">
                <a16:creationId xmlns:a16="http://schemas.microsoft.com/office/drawing/2014/main" id="{C5014BEC-DA4D-48D9-9EF3-E2B09C5F2E90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 flipH="1">
            <a:off x="4657798" y="1276138"/>
            <a:ext cx="72156" cy="635812"/>
          </a:xfrm>
          <a:prstGeom prst="curvedConnector4">
            <a:avLst>
              <a:gd name="adj1" fmla="val -316814"/>
              <a:gd name="adj2" fmla="val 64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Yhdistin: Kaareva 135">
            <a:extLst>
              <a:ext uri="{FF2B5EF4-FFF2-40B4-BE49-F238E27FC236}">
                <a16:creationId xmlns:a16="http://schemas.microsoft.com/office/drawing/2014/main" id="{0737E0ED-D52D-44FE-ABBF-45880E95772C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6200000" flipV="1">
            <a:off x="3940528" y="1471890"/>
            <a:ext cx="91492" cy="893255"/>
          </a:xfrm>
          <a:prstGeom prst="curvedConnector3">
            <a:avLst>
              <a:gd name="adj1" fmla="val 34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Yhdistin: Kaareva 138">
            <a:extLst>
              <a:ext uri="{FF2B5EF4-FFF2-40B4-BE49-F238E27FC236}">
                <a16:creationId xmlns:a16="http://schemas.microsoft.com/office/drawing/2014/main" id="{BB1C7995-80FE-46A2-9317-107AAE292558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0800000" flipH="1" flipV="1">
            <a:off x="3221594" y="2051385"/>
            <a:ext cx="482048" cy="619638"/>
          </a:xfrm>
          <a:prstGeom prst="curvedConnector3">
            <a:avLst>
              <a:gd name="adj1" fmla="val -47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Yhdistin: Kaareva 141">
            <a:extLst>
              <a:ext uri="{FF2B5EF4-FFF2-40B4-BE49-F238E27FC236}">
                <a16:creationId xmlns:a16="http://schemas.microsoft.com/office/drawing/2014/main" id="{76ED1D53-B5FB-4278-A879-3C4AAE151729}"/>
              </a:ext>
            </a:extLst>
          </p:cNvPr>
          <p:cNvCxnSpPr>
            <a:cxnSpLocks/>
            <a:stCxn id="11" idx="2"/>
            <a:endCxn id="9" idx="4"/>
          </p:cNvCxnSpPr>
          <p:nvPr/>
        </p:nvCxnSpPr>
        <p:spPr>
          <a:xfrm rot="10800000" flipH="1">
            <a:off x="3558356" y="2849635"/>
            <a:ext cx="463338" cy="678430"/>
          </a:xfrm>
          <a:prstGeom prst="curvedConnector4">
            <a:avLst>
              <a:gd name="adj1" fmla="val -49338"/>
              <a:gd name="adj2" fmla="val 631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Yhdistin: Kaareva 142">
            <a:extLst>
              <a:ext uri="{FF2B5EF4-FFF2-40B4-BE49-F238E27FC236}">
                <a16:creationId xmlns:a16="http://schemas.microsoft.com/office/drawing/2014/main" id="{938CEB1D-F6F4-4FA1-89D2-018FFAD17857}"/>
              </a:ext>
            </a:extLst>
          </p:cNvPr>
          <p:cNvCxnSpPr>
            <a:cxnSpLocks/>
            <a:stCxn id="12" idx="4"/>
            <a:endCxn id="11" idx="3"/>
          </p:cNvCxnSpPr>
          <p:nvPr/>
        </p:nvCxnSpPr>
        <p:spPr>
          <a:xfrm rot="5400000" flipH="1">
            <a:off x="4243593" y="3062282"/>
            <a:ext cx="12624" cy="1196787"/>
          </a:xfrm>
          <a:prstGeom prst="curvedConnector3">
            <a:avLst>
              <a:gd name="adj1" fmla="val -2125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Yhdistin: Kaareva 143">
            <a:extLst>
              <a:ext uri="{FF2B5EF4-FFF2-40B4-BE49-F238E27FC236}">
                <a16:creationId xmlns:a16="http://schemas.microsoft.com/office/drawing/2014/main" id="{3AF7241A-0F5E-4A40-8129-182AC5EAF33E}"/>
              </a:ext>
            </a:extLst>
          </p:cNvPr>
          <p:cNvCxnSpPr>
            <a:cxnSpLocks/>
            <a:stCxn id="9" idx="6"/>
            <a:endCxn id="12" idx="7"/>
          </p:cNvCxnSpPr>
          <p:nvPr/>
        </p:nvCxnSpPr>
        <p:spPr>
          <a:xfrm>
            <a:off x="4339746" y="2671023"/>
            <a:ext cx="733449" cy="6910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kstiruutu 150">
            <a:extLst>
              <a:ext uri="{FF2B5EF4-FFF2-40B4-BE49-F238E27FC236}">
                <a16:creationId xmlns:a16="http://schemas.microsoft.com/office/drawing/2014/main" id="{B0832A76-0114-44B2-A5B4-436138C53E40}"/>
              </a:ext>
            </a:extLst>
          </p:cNvPr>
          <p:cNvSpPr txBox="1"/>
          <p:nvPr/>
        </p:nvSpPr>
        <p:spPr>
          <a:xfrm>
            <a:off x="7827504" y="2492410"/>
            <a:ext cx="4257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4 Ulkoaste = 2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2 Ulkoaste = 1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2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1 Ulkoaste = 0 Sisäaste = 1</a:t>
            </a:r>
          </a:p>
          <a:p>
            <a:pPr marL="342900" indent="-342900">
              <a:buFontTx/>
              <a:buAutoNum type="arabicPeriod"/>
            </a:pPr>
            <a:r>
              <a:rPr lang="fi-FI" dirty="0"/>
              <a:t>Aste = 3 Ulkoaste = 1 Sisäaste = 2</a:t>
            </a:r>
          </a:p>
        </p:txBody>
      </p:sp>
    </p:spTree>
    <p:extLst>
      <p:ext uri="{BB962C8B-B14F-4D97-AF65-F5344CB8AC3E}">
        <p14:creationId xmlns:p14="http://schemas.microsoft.com/office/powerpoint/2010/main" val="284737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E0F1262C-9D29-4395-8C16-851D196E7AA7}"/>
              </a:ext>
            </a:extLst>
          </p:cNvPr>
          <p:cNvSpPr/>
          <p:nvPr/>
        </p:nvSpPr>
        <p:spPr>
          <a:xfrm>
            <a:off x="2300505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549F738A-4D94-4BA7-8FF5-79053ADDA759}"/>
              </a:ext>
            </a:extLst>
          </p:cNvPr>
          <p:cNvSpPr/>
          <p:nvPr/>
        </p:nvSpPr>
        <p:spPr>
          <a:xfrm>
            <a:off x="3326964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8E8B4C17-A30D-441C-8A8A-03C2BEE70324}"/>
              </a:ext>
            </a:extLst>
          </p:cNvPr>
          <p:cNvSpPr/>
          <p:nvPr/>
        </p:nvSpPr>
        <p:spPr>
          <a:xfrm>
            <a:off x="4353423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FD7BB201-27D7-4213-A54F-0A6413468EDB}"/>
              </a:ext>
            </a:extLst>
          </p:cNvPr>
          <p:cNvSpPr/>
          <p:nvPr/>
        </p:nvSpPr>
        <p:spPr>
          <a:xfrm>
            <a:off x="5379882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C3F88A6-7DAC-48F0-A8A6-B45DF3371441}"/>
              </a:ext>
            </a:extLst>
          </p:cNvPr>
          <p:cNvSpPr/>
          <p:nvPr/>
        </p:nvSpPr>
        <p:spPr>
          <a:xfrm>
            <a:off x="2300505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6C405BDF-4852-4954-9FC5-C13B64A33235}"/>
              </a:ext>
            </a:extLst>
          </p:cNvPr>
          <p:cNvSpPr/>
          <p:nvPr/>
        </p:nvSpPr>
        <p:spPr>
          <a:xfrm>
            <a:off x="1430928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9E79CF38-9521-45CA-9010-179288306CE3}"/>
              </a:ext>
            </a:extLst>
          </p:cNvPr>
          <p:cNvSpPr/>
          <p:nvPr/>
        </p:nvSpPr>
        <p:spPr>
          <a:xfrm>
            <a:off x="2300504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5F14043-8D6E-4512-8A03-6FB25DDB02E0}"/>
              </a:ext>
            </a:extLst>
          </p:cNvPr>
          <p:cNvSpPr/>
          <p:nvPr/>
        </p:nvSpPr>
        <p:spPr>
          <a:xfrm>
            <a:off x="332696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BC6A170-18CA-403A-BADA-89EB834A4DCE}"/>
              </a:ext>
            </a:extLst>
          </p:cNvPr>
          <p:cNvSpPr/>
          <p:nvPr/>
        </p:nvSpPr>
        <p:spPr>
          <a:xfrm>
            <a:off x="435342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AEA23976-0BEA-4973-92C5-FCFC0AC8BE4D}"/>
              </a:ext>
            </a:extLst>
          </p:cNvPr>
          <p:cNvSpPr/>
          <p:nvPr/>
        </p:nvSpPr>
        <p:spPr>
          <a:xfrm>
            <a:off x="4353423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065E09A7-26A2-49FD-8D86-5B1E82E352C9}"/>
              </a:ext>
            </a:extLst>
          </p:cNvPr>
          <p:cNvSpPr/>
          <p:nvPr/>
        </p:nvSpPr>
        <p:spPr>
          <a:xfrm>
            <a:off x="5379881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5D4CCDAD-75FF-48BF-93A1-2339F89641E6}"/>
              </a:ext>
            </a:extLst>
          </p:cNvPr>
          <p:cNvSpPr/>
          <p:nvPr/>
        </p:nvSpPr>
        <p:spPr>
          <a:xfrm>
            <a:off x="3326962" y="274956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E6643721-6772-473F-941B-737A6E16D71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770094" y="2967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428076E2-A1D6-4EC7-A3B7-3421FC3439C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3796553" y="296779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767BFCD6-F4A5-47EA-B24C-08D800AED11C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4588218" y="497542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nuoliyhdysviiva 24">
            <a:extLst>
              <a:ext uri="{FF2B5EF4-FFF2-40B4-BE49-F238E27FC236}">
                <a16:creationId xmlns:a16="http://schemas.microsoft.com/office/drawing/2014/main" id="{83748902-7D07-4A7A-A292-3841805207E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823012" y="1148427"/>
            <a:ext cx="55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DE60960E-F1BD-4E0F-B64F-63565FB90E30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4588218" y="1349190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6E97B327-B818-4110-A1AC-E17F8DFDC6D2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3796552" y="2000075"/>
            <a:ext cx="556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uora nuoliyhdysviiva 33">
            <a:extLst>
              <a:ext uri="{FF2B5EF4-FFF2-40B4-BE49-F238E27FC236}">
                <a16:creationId xmlns:a16="http://schemas.microsoft.com/office/drawing/2014/main" id="{432261DC-7AB6-46DF-AE77-A074F4C2A8F3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561757" y="2200838"/>
            <a:ext cx="1" cy="5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>
            <a:extLst>
              <a:ext uri="{FF2B5EF4-FFF2-40B4-BE49-F238E27FC236}">
                <a16:creationId xmlns:a16="http://schemas.microsoft.com/office/drawing/2014/main" id="{51C31098-0AFB-446F-9F6A-0FC3B30577B6}"/>
              </a:ext>
            </a:extLst>
          </p:cNvPr>
          <p:cNvCxnSpPr>
            <a:cxnSpLocks/>
            <a:stCxn id="10" idx="4"/>
            <a:endCxn id="13" idx="7"/>
          </p:cNvCxnSpPr>
          <p:nvPr/>
        </p:nvCxnSpPr>
        <p:spPr>
          <a:xfrm flipH="1">
            <a:off x="3727781" y="2200838"/>
            <a:ext cx="860437" cy="60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nuoliyhdysviiva 40">
            <a:extLst>
              <a:ext uri="{FF2B5EF4-FFF2-40B4-BE49-F238E27FC236}">
                <a16:creationId xmlns:a16="http://schemas.microsoft.com/office/drawing/2014/main" id="{ACD6664F-3E49-4A3D-A342-0DF3F1E67771}"/>
              </a:ext>
            </a:extLst>
          </p:cNvPr>
          <p:cNvCxnSpPr>
            <a:cxnSpLocks/>
            <a:stCxn id="13" idx="1"/>
            <a:endCxn id="8" idx="5"/>
          </p:cNvCxnSpPr>
          <p:nvPr/>
        </p:nvCxnSpPr>
        <p:spPr>
          <a:xfrm flipH="1" flipV="1">
            <a:off x="2701323" y="2142036"/>
            <a:ext cx="694409" cy="66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34DB9730-F086-4A70-8021-299141FCB9B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770093" y="2000075"/>
            <a:ext cx="556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AB380079-91B5-4E80-8AAD-4CC455A83B44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2535300" y="497542"/>
            <a:ext cx="0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nuoliyhdysviiva 49">
            <a:extLst>
              <a:ext uri="{FF2B5EF4-FFF2-40B4-BE49-F238E27FC236}">
                <a16:creationId xmlns:a16="http://schemas.microsoft.com/office/drawing/2014/main" id="{1CC8E9CB-20D0-423F-A7E3-7D7B59A0ADA4}"/>
              </a:ext>
            </a:extLst>
          </p:cNvPr>
          <p:cNvCxnSpPr>
            <a:cxnSpLocks/>
            <a:stCxn id="7" idx="7"/>
            <a:endCxn id="2" idx="3"/>
          </p:cNvCxnSpPr>
          <p:nvPr/>
        </p:nvCxnSpPr>
        <p:spPr>
          <a:xfrm flipV="1">
            <a:off x="1831747" y="438740"/>
            <a:ext cx="537528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nuoliyhdysviiva 52">
            <a:extLst>
              <a:ext uri="{FF2B5EF4-FFF2-40B4-BE49-F238E27FC236}">
                <a16:creationId xmlns:a16="http://schemas.microsoft.com/office/drawing/2014/main" id="{7F626893-A771-4A65-9C9A-572E64E27A43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1900517" y="1148427"/>
            <a:ext cx="39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nuoliyhdysviiva 55">
            <a:extLst>
              <a:ext uri="{FF2B5EF4-FFF2-40B4-BE49-F238E27FC236}">
                <a16:creationId xmlns:a16="http://schemas.microsoft.com/office/drawing/2014/main" id="{463E65E7-6231-454A-893F-1C58B71A48D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535299" y="1349190"/>
            <a:ext cx="1" cy="4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Yhdistin: Kaareva 66">
            <a:extLst>
              <a:ext uri="{FF2B5EF4-FFF2-40B4-BE49-F238E27FC236}">
                <a16:creationId xmlns:a16="http://schemas.microsoft.com/office/drawing/2014/main" id="{03B6AC06-AA5A-4806-8B74-E46113248156}"/>
              </a:ext>
            </a:extLst>
          </p:cNvPr>
          <p:cNvCxnSpPr>
            <a:stCxn id="12" idx="6"/>
            <a:endCxn id="12" idx="4"/>
          </p:cNvCxnSpPr>
          <p:nvPr/>
        </p:nvCxnSpPr>
        <p:spPr>
          <a:xfrm flipH="1">
            <a:off x="5614676" y="1148427"/>
            <a:ext cx="234794" cy="200763"/>
          </a:xfrm>
          <a:prstGeom prst="curvedConnector4">
            <a:avLst>
              <a:gd name="adj1" fmla="val -97362"/>
              <a:gd name="adj2" fmla="val 213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9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C02B8AD9-016A-48AD-BB11-A2FAF20FA635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2. 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543B45BB-1F93-4C55-A1B0-DB73278C96B8}"/>
              </a:ext>
            </a:extLst>
          </p:cNvPr>
          <p:cNvSpPr/>
          <p:nvPr/>
        </p:nvSpPr>
        <p:spPr>
          <a:xfrm>
            <a:off x="3000807" y="15596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DA2C6128-0A60-46F7-83D2-374103407296}"/>
              </a:ext>
            </a:extLst>
          </p:cNvPr>
          <p:cNvSpPr/>
          <p:nvPr/>
        </p:nvSpPr>
        <p:spPr>
          <a:xfrm>
            <a:off x="3612848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67C2B0A-7DEA-45B5-B5BC-858244F70B61}"/>
              </a:ext>
            </a:extLst>
          </p:cNvPr>
          <p:cNvSpPr/>
          <p:nvPr/>
        </p:nvSpPr>
        <p:spPr>
          <a:xfrm>
            <a:off x="6012117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BA24C486-5662-4794-A095-981556EE2DDF}"/>
              </a:ext>
            </a:extLst>
          </p:cNvPr>
          <p:cNvSpPr/>
          <p:nvPr/>
        </p:nvSpPr>
        <p:spPr>
          <a:xfrm>
            <a:off x="5404856" y="15596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B91B33A7-DC5D-4423-A218-2C888346FB24}"/>
              </a:ext>
            </a:extLst>
          </p:cNvPr>
          <p:cNvSpPr/>
          <p:nvPr/>
        </p:nvSpPr>
        <p:spPr>
          <a:xfrm>
            <a:off x="2409791" y="141813"/>
            <a:ext cx="448564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57D99650-0C3E-47EA-B325-47777833BC92}"/>
              </a:ext>
            </a:extLst>
          </p:cNvPr>
          <p:cNvSpPr/>
          <p:nvPr/>
        </p:nvSpPr>
        <p:spPr>
          <a:xfrm>
            <a:off x="1800849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CDE1AE0F-E8F3-4D4B-9CBC-6DE5A2D59DCA}"/>
              </a:ext>
            </a:extLst>
          </p:cNvPr>
          <p:cNvSpPr/>
          <p:nvPr/>
        </p:nvSpPr>
        <p:spPr>
          <a:xfrm>
            <a:off x="7725645" y="1488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350F5044-3153-453E-8A56-FD2555900A49}"/>
              </a:ext>
            </a:extLst>
          </p:cNvPr>
          <p:cNvSpPr/>
          <p:nvPr/>
        </p:nvSpPr>
        <p:spPr>
          <a:xfrm>
            <a:off x="7155613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E0E3431-BFB3-437C-A089-D986699D5868}"/>
              </a:ext>
            </a:extLst>
          </p:cNvPr>
          <p:cNvSpPr/>
          <p:nvPr/>
        </p:nvSpPr>
        <p:spPr>
          <a:xfrm>
            <a:off x="6585581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BDAB7248-9393-4A59-BEC0-3D4F061F210D}"/>
              </a:ext>
            </a:extLst>
          </p:cNvPr>
          <p:cNvSpPr/>
          <p:nvPr/>
        </p:nvSpPr>
        <p:spPr>
          <a:xfrm>
            <a:off x="4222120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ADCD07FA-9C0E-4BA1-BEA0-FD6863C53FF8}"/>
              </a:ext>
            </a:extLst>
          </p:cNvPr>
          <p:cNvSpPr/>
          <p:nvPr/>
        </p:nvSpPr>
        <p:spPr>
          <a:xfrm>
            <a:off x="4831392" y="1488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4A4B9D83-CC71-4A00-AE4E-4C22F297896A}"/>
              </a:ext>
            </a:extLst>
          </p:cNvPr>
          <p:cNvSpPr/>
          <p:nvPr/>
        </p:nvSpPr>
        <p:spPr>
          <a:xfrm>
            <a:off x="8295677" y="14181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5FA5C22B-5332-41DE-9A0E-806EDB99FED8}"/>
              </a:ext>
            </a:extLst>
          </p:cNvPr>
          <p:cNvSpPr/>
          <p:nvPr/>
        </p:nvSpPr>
        <p:spPr>
          <a:xfrm>
            <a:off x="1331259" y="156720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A42D6F97-572B-4F00-9253-62BCD623DDF6}"/>
              </a:ext>
            </a:extLst>
          </p:cNvPr>
          <p:cNvSpPr/>
          <p:nvPr/>
        </p:nvSpPr>
        <p:spPr>
          <a:xfrm>
            <a:off x="1331259" y="208086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B1A05B06-88E3-4983-87B8-BD5C9CFB9D08}"/>
              </a:ext>
            </a:extLst>
          </p:cNvPr>
          <p:cNvSpPr/>
          <p:nvPr/>
        </p:nvSpPr>
        <p:spPr>
          <a:xfrm>
            <a:off x="1331259" y="411570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18" name="Ellipsi 17">
            <a:extLst>
              <a:ext uri="{FF2B5EF4-FFF2-40B4-BE49-F238E27FC236}">
                <a16:creationId xmlns:a16="http://schemas.microsoft.com/office/drawing/2014/main" id="{2539BB8A-A66C-464A-AA85-D45904478A58}"/>
              </a:ext>
            </a:extLst>
          </p:cNvPr>
          <p:cNvSpPr/>
          <p:nvPr/>
        </p:nvSpPr>
        <p:spPr>
          <a:xfrm>
            <a:off x="1331259" y="360385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EF7C1762-F72B-4E66-BB3C-9D4E94ED99CF}"/>
              </a:ext>
            </a:extLst>
          </p:cNvPr>
          <p:cNvSpPr/>
          <p:nvPr/>
        </p:nvSpPr>
        <p:spPr>
          <a:xfrm>
            <a:off x="1331259" y="106062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20" name="Ellipsi 19">
            <a:extLst>
              <a:ext uri="{FF2B5EF4-FFF2-40B4-BE49-F238E27FC236}">
                <a16:creationId xmlns:a16="http://schemas.microsoft.com/office/drawing/2014/main" id="{FC19A333-1CF0-47A1-B5DB-C518D5FDDEFC}"/>
              </a:ext>
            </a:extLst>
          </p:cNvPr>
          <p:cNvSpPr/>
          <p:nvPr/>
        </p:nvSpPr>
        <p:spPr>
          <a:xfrm>
            <a:off x="1331260" y="5504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546B1E7A-7FE4-43D2-A707-45855D80BE67}"/>
              </a:ext>
            </a:extLst>
          </p:cNvPr>
          <p:cNvSpPr/>
          <p:nvPr/>
        </p:nvSpPr>
        <p:spPr>
          <a:xfrm>
            <a:off x="1327355" y="564197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A652FAFD-E181-4CDC-814D-C817E90F1C18}"/>
              </a:ext>
            </a:extLst>
          </p:cNvPr>
          <p:cNvSpPr/>
          <p:nvPr/>
        </p:nvSpPr>
        <p:spPr>
          <a:xfrm>
            <a:off x="1327355" y="513939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69F060BA-0E4C-48C9-BE1F-23DAADB824ED}"/>
              </a:ext>
            </a:extLst>
          </p:cNvPr>
          <p:cNvSpPr/>
          <p:nvPr/>
        </p:nvSpPr>
        <p:spPr>
          <a:xfrm>
            <a:off x="1331259" y="462754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24" name="Ellipsi 23">
            <a:extLst>
              <a:ext uri="{FF2B5EF4-FFF2-40B4-BE49-F238E27FC236}">
                <a16:creationId xmlns:a16="http://schemas.microsoft.com/office/drawing/2014/main" id="{618B12D1-61FF-4FB9-970F-DAC58DF6A057}"/>
              </a:ext>
            </a:extLst>
          </p:cNvPr>
          <p:cNvSpPr/>
          <p:nvPr/>
        </p:nvSpPr>
        <p:spPr>
          <a:xfrm>
            <a:off x="1331259" y="258344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2AFC987C-0FEA-4E1C-AAF7-A3207F2C6746}"/>
              </a:ext>
            </a:extLst>
          </p:cNvPr>
          <p:cNvSpPr/>
          <p:nvPr/>
        </p:nvSpPr>
        <p:spPr>
          <a:xfrm>
            <a:off x="1331259" y="309365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2C752206-6140-4B72-859E-6A394162B98E}"/>
              </a:ext>
            </a:extLst>
          </p:cNvPr>
          <p:cNvSpPr/>
          <p:nvPr/>
        </p:nvSpPr>
        <p:spPr>
          <a:xfrm>
            <a:off x="1327354" y="614456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C239A8E8-E700-4E16-ADDC-92DBC4045785}"/>
              </a:ext>
            </a:extLst>
          </p:cNvPr>
          <p:cNvSpPr/>
          <p:nvPr/>
        </p:nvSpPr>
        <p:spPr>
          <a:xfrm>
            <a:off x="1844960" y="113314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CA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1C29E61-39A8-4BE4-810A-A3BB007FBD43}"/>
              </a:ext>
            </a:extLst>
          </p:cNvPr>
          <p:cNvSpPr/>
          <p:nvPr/>
        </p:nvSpPr>
        <p:spPr>
          <a:xfrm>
            <a:off x="3000807" y="613544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AB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96AC3EDB-6E1E-4E86-925F-8C1FD4461A08}"/>
              </a:ext>
            </a:extLst>
          </p:cNvPr>
          <p:cNvSpPr/>
          <p:nvPr/>
        </p:nvSpPr>
        <p:spPr>
          <a:xfrm>
            <a:off x="2409791" y="1630331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BC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17524385-3B6A-46A3-9C16-87EABCC82125}"/>
              </a:ext>
            </a:extLst>
          </p:cNvPr>
          <p:cNvSpPr/>
          <p:nvPr/>
        </p:nvSpPr>
        <p:spPr>
          <a:xfrm>
            <a:off x="7704904" y="113489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CD</a:t>
            </a:r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FDB52868-551F-4CE3-932B-BE59977276D6}"/>
              </a:ext>
            </a:extLst>
          </p:cNvPr>
          <p:cNvSpPr/>
          <p:nvPr/>
        </p:nvSpPr>
        <p:spPr>
          <a:xfrm>
            <a:off x="3602477" y="16293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BE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5D364A52-1F6B-4899-9B48-5975E196EFE7}"/>
              </a:ext>
            </a:extLst>
          </p:cNvPr>
          <p:cNvSpPr/>
          <p:nvPr/>
        </p:nvSpPr>
        <p:spPr>
          <a:xfrm>
            <a:off x="6001746" y="214399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EJ</a:t>
            </a:r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5B353AEF-9673-4DEE-8E89-BD7046E987B3}"/>
              </a:ext>
            </a:extLst>
          </p:cNvPr>
          <p:cNvSpPr/>
          <p:nvPr/>
        </p:nvSpPr>
        <p:spPr>
          <a:xfrm>
            <a:off x="4201379" y="417883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JI</a:t>
            </a:r>
          </a:p>
        </p:txBody>
      </p:sp>
      <p:sp>
        <p:nvSpPr>
          <p:cNvPr id="35" name="Suorakulmio 34">
            <a:extLst>
              <a:ext uri="{FF2B5EF4-FFF2-40B4-BE49-F238E27FC236}">
                <a16:creationId xmlns:a16="http://schemas.microsoft.com/office/drawing/2014/main" id="{C6BA344C-D512-4B5B-93B4-75880D204E30}"/>
              </a:ext>
            </a:extLst>
          </p:cNvPr>
          <p:cNvSpPr/>
          <p:nvPr/>
        </p:nvSpPr>
        <p:spPr>
          <a:xfrm>
            <a:off x="4801686" y="3152746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KK</a:t>
            </a:r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C19504F6-741B-4357-83B0-0F9AE57B9DEF}"/>
              </a:ext>
            </a:extLst>
          </p:cNvPr>
          <p:cNvSpPr/>
          <p:nvPr/>
        </p:nvSpPr>
        <p:spPr>
          <a:xfrm>
            <a:off x="4821021" y="2646573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IK</a:t>
            </a:r>
          </a:p>
        </p:txBody>
      </p:sp>
      <p:sp>
        <p:nvSpPr>
          <p:cNvPr id="37" name="Suorakulmio 36">
            <a:extLst>
              <a:ext uri="{FF2B5EF4-FFF2-40B4-BE49-F238E27FC236}">
                <a16:creationId xmlns:a16="http://schemas.microsoft.com/office/drawing/2014/main" id="{1D70092B-1EA4-4451-8111-A57E889CFF99}"/>
              </a:ext>
            </a:extLst>
          </p:cNvPr>
          <p:cNvSpPr/>
          <p:nvPr/>
        </p:nvSpPr>
        <p:spPr>
          <a:xfrm>
            <a:off x="6585581" y="2646573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IH</a:t>
            </a:r>
          </a:p>
        </p:txBody>
      </p:sp>
      <p:sp>
        <p:nvSpPr>
          <p:cNvPr id="38" name="Suorakulmio 37">
            <a:extLst>
              <a:ext uri="{FF2B5EF4-FFF2-40B4-BE49-F238E27FC236}">
                <a16:creationId xmlns:a16="http://schemas.microsoft.com/office/drawing/2014/main" id="{1EB1FD03-8EA5-4A53-8D3F-38FE36E447B4}"/>
              </a:ext>
            </a:extLst>
          </p:cNvPr>
          <p:cNvSpPr/>
          <p:nvPr/>
        </p:nvSpPr>
        <p:spPr>
          <a:xfrm>
            <a:off x="8274936" y="4553042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HG</a:t>
            </a:r>
          </a:p>
        </p:txBody>
      </p:sp>
      <p:sp>
        <p:nvSpPr>
          <p:cNvPr id="39" name="Suorakulmio 38">
            <a:extLst>
              <a:ext uri="{FF2B5EF4-FFF2-40B4-BE49-F238E27FC236}">
                <a16:creationId xmlns:a16="http://schemas.microsoft.com/office/drawing/2014/main" id="{81213BB8-57AF-4675-938C-BDC6BE93A793}"/>
              </a:ext>
            </a:extLst>
          </p:cNvPr>
          <p:cNvSpPr/>
          <p:nvPr/>
        </p:nvSpPr>
        <p:spPr>
          <a:xfrm>
            <a:off x="7235315" y="4553042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HF</a:t>
            </a:r>
          </a:p>
        </p:txBody>
      </p:sp>
      <p:sp>
        <p:nvSpPr>
          <p:cNvPr id="40" name="Suorakulmio 39">
            <a:extLst>
              <a:ext uri="{FF2B5EF4-FFF2-40B4-BE49-F238E27FC236}">
                <a16:creationId xmlns:a16="http://schemas.microsoft.com/office/drawing/2014/main" id="{A6C091FB-69C0-4E10-890E-4E8AE1271BB8}"/>
              </a:ext>
            </a:extLst>
          </p:cNvPr>
          <p:cNvSpPr/>
          <p:nvPr/>
        </p:nvSpPr>
        <p:spPr>
          <a:xfrm>
            <a:off x="7235315" y="5685444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DF</a:t>
            </a:r>
          </a:p>
        </p:txBody>
      </p:sp>
      <p:sp>
        <p:nvSpPr>
          <p:cNvPr id="41" name="Suorakulmio 40">
            <a:extLst>
              <a:ext uri="{FF2B5EF4-FFF2-40B4-BE49-F238E27FC236}">
                <a16:creationId xmlns:a16="http://schemas.microsoft.com/office/drawing/2014/main" id="{B01AA78C-536E-4BC5-85FB-265045DD985F}"/>
              </a:ext>
            </a:extLst>
          </p:cNvPr>
          <p:cNvSpPr/>
          <p:nvPr/>
        </p:nvSpPr>
        <p:spPr>
          <a:xfrm>
            <a:off x="8274936" y="5139396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FG</a:t>
            </a:r>
          </a:p>
        </p:txBody>
      </p:sp>
      <p:sp>
        <p:nvSpPr>
          <p:cNvPr id="42" name="Suorakulmio 41">
            <a:extLst>
              <a:ext uri="{FF2B5EF4-FFF2-40B4-BE49-F238E27FC236}">
                <a16:creationId xmlns:a16="http://schemas.microsoft.com/office/drawing/2014/main" id="{8F1C6FD7-91E7-4FA2-8E45-C7BADFF069E2}"/>
              </a:ext>
            </a:extLst>
          </p:cNvPr>
          <p:cNvSpPr/>
          <p:nvPr/>
        </p:nvSpPr>
        <p:spPr>
          <a:xfrm>
            <a:off x="7805347" y="6207690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GD</a:t>
            </a:r>
          </a:p>
        </p:txBody>
      </p:sp>
    </p:spTree>
    <p:extLst>
      <p:ext uri="{BB962C8B-B14F-4D97-AF65-F5344CB8AC3E}">
        <p14:creationId xmlns:p14="http://schemas.microsoft.com/office/powerpoint/2010/main" val="167609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E1572440-48A5-449F-B98B-1FDCBA283111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2. b)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3E702AE8-CAF9-49FB-BD2D-B8670D005660}"/>
              </a:ext>
            </a:extLst>
          </p:cNvPr>
          <p:cNvSpPr/>
          <p:nvPr/>
        </p:nvSpPr>
        <p:spPr>
          <a:xfrm>
            <a:off x="290963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2EC82DD-224D-4CD1-A1F4-82F50B962948}"/>
              </a:ext>
            </a:extLst>
          </p:cNvPr>
          <p:cNvSpPr/>
          <p:nvPr/>
        </p:nvSpPr>
        <p:spPr>
          <a:xfrm>
            <a:off x="3779736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5C31500-F2F8-4E47-B780-2A1F71157500}"/>
              </a:ext>
            </a:extLst>
          </p:cNvPr>
          <p:cNvSpPr/>
          <p:nvPr/>
        </p:nvSpPr>
        <p:spPr>
          <a:xfrm>
            <a:off x="7258567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269A6E0-91A1-4692-836E-7359975A3A19}"/>
              </a:ext>
            </a:extLst>
          </p:cNvPr>
          <p:cNvSpPr/>
          <p:nvPr/>
        </p:nvSpPr>
        <p:spPr>
          <a:xfrm>
            <a:off x="6388992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71BD806-D965-455E-8D2F-AF766EFB7903}"/>
              </a:ext>
            </a:extLst>
          </p:cNvPr>
          <p:cNvSpPr/>
          <p:nvPr/>
        </p:nvSpPr>
        <p:spPr>
          <a:xfrm>
            <a:off x="2040055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A92A4DA3-052B-4A25-8648-12760EA9238E}"/>
              </a:ext>
            </a:extLst>
          </p:cNvPr>
          <p:cNvSpPr/>
          <p:nvPr/>
        </p:nvSpPr>
        <p:spPr>
          <a:xfrm>
            <a:off x="1170478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7E70644C-6FF4-4E6E-8EF0-86EC1EF51803}"/>
              </a:ext>
            </a:extLst>
          </p:cNvPr>
          <p:cNvSpPr/>
          <p:nvPr/>
        </p:nvSpPr>
        <p:spPr>
          <a:xfrm>
            <a:off x="986729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62A4CB61-31F4-4FE1-A1AA-A4EF5EF73D6D}"/>
              </a:ext>
            </a:extLst>
          </p:cNvPr>
          <p:cNvSpPr/>
          <p:nvPr/>
        </p:nvSpPr>
        <p:spPr>
          <a:xfrm>
            <a:off x="8997717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9C58BDCC-E412-498F-96D5-6DD23E36B2DF}"/>
              </a:ext>
            </a:extLst>
          </p:cNvPr>
          <p:cNvSpPr/>
          <p:nvPr/>
        </p:nvSpPr>
        <p:spPr>
          <a:xfrm>
            <a:off x="812814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BB618E74-E1A4-4527-AB1A-98CECEB0DD94}"/>
              </a:ext>
            </a:extLst>
          </p:cNvPr>
          <p:cNvSpPr/>
          <p:nvPr/>
        </p:nvSpPr>
        <p:spPr>
          <a:xfrm>
            <a:off x="4649842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0AF3E98-A5A7-447D-9E69-D22305165A6C}"/>
              </a:ext>
            </a:extLst>
          </p:cNvPr>
          <p:cNvSpPr/>
          <p:nvPr/>
        </p:nvSpPr>
        <p:spPr>
          <a:xfrm>
            <a:off x="5519417" y="512333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CB992E1D-C5D1-4E79-BA82-F8E0B0E78A67}"/>
              </a:ext>
            </a:extLst>
          </p:cNvPr>
          <p:cNvSpPr/>
          <p:nvPr/>
        </p:nvSpPr>
        <p:spPr>
          <a:xfrm>
            <a:off x="10736867" y="511625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F79424F0-5102-4B45-AF57-9E86454601DB}"/>
              </a:ext>
            </a:extLst>
          </p:cNvPr>
          <p:cNvSpPr/>
          <p:nvPr/>
        </p:nvSpPr>
        <p:spPr>
          <a:xfrm>
            <a:off x="241852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AB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FB1A77ED-6A22-47CE-9ACC-828E776D82A2}"/>
              </a:ext>
            </a:extLst>
          </p:cNvPr>
          <p:cNvSpPr/>
          <p:nvPr/>
        </p:nvSpPr>
        <p:spPr>
          <a:xfrm>
            <a:off x="290885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BC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953BFEEC-6600-4243-9835-DD3F8A982575}"/>
              </a:ext>
            </a:extLst>
          </p:cNvPr>
          <p:cNvSpPr/>
          <p:nvPr/>
        </p:nvSpPr>
        <p:spPr>
          <a:xfrm>
            <a:off x="339918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CA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859BEB-0643-488A-8FE0-3719FBB0759C}"/>
              </a:ext>
            </a:extLst>
          </p:cNvPr>
          <p:cNvSpPr/>
          <p:nvPr/>
        </p:nvSpPr>
        <p:spPr>
          <a:xfrm>
            <a:off x="388951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CD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1EF63702-5F99-4841-BC15-9CA12FDAEF09}"/>
              </a:ext>
            </a:extLst>
          </p:cNvPr>
          <p:cNvSpPr/>
          <p:nvPr/>
        </p:nvSpPr>
        <p:spPr>
          <a:xfrm>
            <a:off x="437984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BE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A4F4BC1E-FDB6-4B92-AB6E-0F22C136F7E7}"/>
              </a:ext>
            </a:extLst>
          </p:cNvPr>
          <p:cNvSpPr/>
          <p:nvPr/>
        </p:nvSpPr>
        <p:spPr>
          <a:xfrm>
            <a:off x="487017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EJ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C5D6DA0E-C066-4087-A876-D618D4F153E5}"/>
              </a:ext>
            </a:extLst>
          </p:cNvPr>
          <p:cNvSpPr/>
          <p:nvPr/>
        </p:nvSpPr>
        <p:spPr>
          <a:xfrm>
            <a:off x="536050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JI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9F3AB1CF-9063-4AC6-AF34-911C1611FF3B}"/>
              </a:ext>
            </a:extLst>
          </p:cNvPr>
          <p:cNvSpPr/>
          <p:nvPr/>
        </p:nvSpPr>
        <p:spPr>
          <a:xfrm>
            <a:off x="585083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KK</a:t>
            </a:r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DB330959-3D18-425D-B77E-5668ADC942F5}"/>
              </a:ext>
            </a:extLst>
          </p:cNvPr>
          <p:cNvSpPr/>
          <p:nvPr/>
        </p:nvSpPr>
        <p:spPr>
          <a:xfrm>
            <a:off x="634116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IK</a:t>
            </a:r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C8407229-AC34-4CAD-B98C-7AC4EA496B81}"/>
              </a:ext>
            </a:extLst>
          </p:cNvPr>
          <p:cNvSpPr/>
          <p:nvPr/>
        </p:nvSpPr>
        <p:spPr>
          <a:xfrm>
            <a:off x="6831495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IH</a:t>
            </a:r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2B077769-DC00-4883-8197-351FB672A663}"/>
              </a:ext>
            </a:extLst>
          </p:cNvPr>
          <p:cNvSpPr/>
          <p:nvPr/>
        </p:nvSpPr>
        <p:spPr>
          <a:xfrm>
            <a:off x="7321047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HG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9FA34BC-BDB6-4C68-92D9-930308EC0FB7}"/>
              </a:ext>
            </a:extLst>
          </p:cNvPr>
          <p:cNvSpPr/>
          <p:nvPr/>
        </p:nvSpPr>
        <p:spPr>
          <a:xfrm>
            <a:off x="7810599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HF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8A85D937-108F-4FC4-BD5E-DA8F6B7F4FCB}"/>
              </a:ext>
            </a:extLst>
          </p:cNvPr>
          <p:cNvSpPr/>
          <p:nvPr/>
        </p:nvSpPr>
        <p:spPr>
          <a:xfrm>
            <a:off x="8299373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DF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5A0BC01-4F82-4937-AD13-77917A1BB6A1}"/>
              </a:ext>
            </a:extLst>
          </p:cNvPr>
          <p:cNvSpPr/>
          <p:nvPr/>
        </p:nvSpPr>
        <p:spPr>
          <a:xfrm>
            <a:off x="8784277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FG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AA1F28B0-ED71-492D-9947-AA1BC29759BE}"/>
              </a:ext>
            </a:extLst>
          </p:cNvPr>
          <p:cNvSpPr/>
          <p:nvPr/>
        </p:nvSpPr>
        <p:spPr>
          <a:xfrm>
            <a:off x="9273051" y="3671047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GD</a:t>
            </a:r>
          </a:p>
        </p:txBody>
      </p: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96E585E3-84BE-420E-8716-1F65B8CC4050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1405273" y="3946317"/>
            <a:ext cx="125841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9B1372B3-99F9-452A-8F48-BBC39386C61E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>
            <a:off x="2663690" y="3946317"/>
            <a:ext cx="48073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5D07A092-6F01-46B8-8847-40F96454C790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3144427" y="3946317"/>
            <a:ext cx="95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nuoliyhdysviiva 42">
            <a:extLst>
              <a:ext uri="{FF2B5EF4-FFF2-40B4-BE49-F238E27FC236}">
                <a16:creationId xmlns:a16="http://schemas.microsoft.com/office/drawing/2014/main" id="{15E052F4-BFC5-47E1-B6C7-3917A02EA27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flipH="1">
            <a:off x="2274850" y="3946317"/>
            <a:ext cx="87917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nuoliyhdysviiva 45">
            <a:extLst>
              <a:ext uri="{FF2B5EF4-FFF2-40B4-BE49-F238E27FC236}">
                <a16:creationId xmlns:a16="http://schemas.microsoft.com/office/drawing/2014/main" id="{0D9D6666-31AB-46F7-920C-0598FA88271D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2274850" y="3946317"/>
            <a:ext cx="136950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nuoliyhdysviiva 48">
            <a:extLst>
              <a:ext uri="{FF2B5EF4-FFF2-40B4-BE49-F238E27FC236}">
                <a16:creationId xmlns:a16="http://schemas.microsoft.com/office/drawing/2014/main" id="{606F92EE-47AD-4CB1-BB49-0F711CC0700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1405273" y="3946317"/>
            <a:ext cx="223907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nuoliyhdysviiva 51">
            <a:extLst>
              <a:ext uri="{FF2B5EF4-FFF2-40B4-BE49-F238E27FC236}">
                <a16:creationId xmlns:a16="http://schemas.microsoft.com/office/drawing/2014/main" id="{1EAA91C9-73E4-431B-B636-A018E685F971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274850" y="3946317"/>
            <a:ext cx="185983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nuoliyhdysviiva 54">
            <a:extLst>
              <a:ext uri="{FF2B5EF4-FFF2-40B4-BE49-F238E27FC236}">
                <a16:creationId xmlns:a16="http://schemas.microsoft.com/office/drawing/2014/main" id="{3BBA6B6F-169A-4DD0-BCB4-04D73280E7CF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4134680" y="3946317"/>
            <a:ext cx="596740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E4C16000-CF84-4332-8D1A-95E2EC2C74BA}"/>
              </a:ext>
            </a:extLst>
          </p:cNvPr>
          <p:cNvCxnSpPr>
            <a:cxnSpLocks/>
            <a:stCxn id="19" idx="2"/>
            <a:endCxn id="3" idx="0"/>
          </p:cNvCxnSpPr>
          <p:nvPr/>
        </p:nvCxnSpPr>
        <p:spPr>
          <a:xfrm flipH="1">
            <a:off x="3144427" y="3946317"/>
            <a:ext cx="148058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uora nuoliyhdysviiva 60">
            <a:extLst>
              <a:ext uri="{FF2B5EF4-FFF2-40B4-BE49-F238E27FC236}">
                <a16:creationId xmlns:a16="http://schemas.microsoft.com/office/drawing/2014/main" id="{B8BD81F1-7232-4CAD-8381-5AE65AED34D8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flipH="1">
            <a:off x="4014531" y="3946317"/>
            <a:ext cx="61047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5A7EDD31-BE0B-4DDA-ACBD-9634E0CE61B7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 flipH="1">
            <a:off x="4014531" y="3946317"/>
            <a:ext cx="110080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46E365D4-019F-4AE5-BCF7-25A7446CED76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115340" y="3946317"/>
            <a:ext cx="237802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5890DBE7-C724-41B0-8AA4-0DA2006454C7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5605670" y="3946317"/>
            <a:ext cx="188769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F7A234C8-FC4E-4448-911B-D08F31422B0F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4884637" y="3946317"/>
            <a:ext cx="72103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14E1664B-178B-4E26-BD2C-258F090E895D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5754212" y="3946317"/>
            <a:ext cx="34178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AF00FC21-081D-449D-84E5-E5D28419E635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flipH="1">
            <a:off x="4884637" y="3946317"/>
            <a:ext cx="17016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nuoliyhdysviiva 81">
            <a:extLst>
              <a:ext uri="{FF2B5EF4-FFF2-40B4-BE49-F238E27FC236}">
                <a16:creationId xmlns:a16="http://schemas.microsoft.com/office/drawing/2014/main" id="{C820D3B2-6265-4DFC-B6BB-B5E12D31E706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5754212" y="3946317"/>
            <a:ext cx="83211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nuoliyhdysviiva 84">
            <a:extLst>
              <a:ext uri="{FF2B5EF4-FFF2-40B4-BE49-F238E27FC236}">
                <a16:creationId xmlns:a16="http://schemas.microsoft.com/office/drawing/2014/main" id="{613C93AD-F72E-468E-B76B-7276C932D078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 flipH="1">
            <a:off x="4884637" y="3946317"/>
            <a:ext cx="219202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nuoliyhdysviiva 87">
            <a:extLst>
              <a:ext uri="{FF2B5EF4-FFF2-40B4-BE49-F238E27FC236}">
                <a16:creationId xmlns:a16="http://schemas.microsoft.com/office/drawing/2014/main" id="{8B1B6739-A2F9-461C-A601-D6A2B63DC55B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>
            <a:off x="7076660" y="3946317"/>
            <a:ext cx="128627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7A643BC6-2CAE-4258-8A74-8702475EF3A2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7566212" y="3946317"/>
            <a:ext cx="796725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uora nuoliyhdysviiva 93">
            <a:extLst>
              <a:ext uri="{FF2B5EF4-FFF2-40B4-BE49-F238E27FC236}">
                <a16:creationId xmlns:a16="http://schemas.microsoft.com/office/drawing/2014/main" id="{4476574C-8643-4E77-9989-797568A4A071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7566212" y="3946317"/>
            <a:ext cx="340545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nuoliyhdysviiva 96">
            <a:extLst>
              <a:ext uri="{FF2B5EF4-FFF2-40B4-BE49-F238E27FC236}">
                <a16:creationId xmlns:a16="http://schemas.microsoft.com/office/drawing/2014/main" id="{86AE6AF3-91C6-4439-84C1-F40335536C72}"/>
              </a:ext>
            </a:extLst>
          </p:cNvPr>
          <p:cNvCxnSpPr>
            <a:cxnSpLocks/>
            <a:stCxn id="26" idx="2"/>
            <a:endCxn id="11" idx="0"/>
          </p:cNvCxnSpPr>
          <p:nvPr/>
        </p:nvCxnSpPr>
        <p:spPr>
          <a:xfrm>
            <a:off x="8055764" y="3946317"/>
            <a:ext cx="30717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nuoliyhdysviiva 99">
            <a:extLst>
              <a:ext uri="{FF2B5EF4-FFF2-40B4-BE49-F238E27FC236}">
                <a16:creationId xmlns:a16="http://schemas.microsoft.com/office/drawing/2014/main" id="{18294FDC-757A-4192-8766-860B27118BAE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>
            <a:off x="8055764" y="3946317"/>
            <a:ext cx="117674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nuoliyhdysviiva 103">
            <a:extLst>
              <a:ext uri="{FF2B5EF4-FFF2-40B4-BE49-F238E27FC236}">
                <a16:creationId xmlns:a16="http://schemas.microsoft.com/office/drawing/2014/main" id="{33AB1F6E-D7C8-49BE-AA19-9496C4938878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8544538" y="3946317"/>
            <a:ext cx="1557549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nuoliyhdysviiva 106">
            <a:extLst>
              <a:ext uri="{FF2B5EF4-FFF2-40B4-BE49-F238E27FC236}">
                <a16:creationId xmlns:a16="http://schemas.microsoft.com/office/drawing/2014/main" id="{D7197FCF-8D18-40AC-94F7-0E35B6F7BE6C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8544538" y="3946317"/>
            <a:ext cx="687974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nuoliyhdysviiva 109">
            <a:extLst>
              <a:ext uri="{FF2B5EF4-FFF2-40B4-BE49-F238E27FC236}">
                <a16:creationId xmlns:a16="http://schemas.microsoft.com/office/drawing/2014/main" id="{DC94E161-5545-41A0-9B60-E06A73403C15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>
            <a:off x="9029442" y="3946317"/>
            <a:ext cx="203070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nuoliyhdysviiva 112">
            <a:extLst>
              <a:ext uri="{FF2B5EF4-FFF2-40B4-BE49-F238E27FC236}">
                <a16:creationId xmlns:a16="http://schemas.microsoft.com/office/drawing/2014/main" id="{E72B7B28-6580-42B5-841D-2D0EF625A66B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9029442" y="3946317"/>
            <a:ext cx="194222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BB7BDCD6-AAA9-4066-A206-B9D424B09A0B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9518216" y="3946317"/>
            <a:ext cx="1453446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uora nuoliyhdysviiva 120">
            <a:extLst>
              <a:ext uri="{FF2B5EF4-FFF2-40B4-BE49-F238E27FC236}">
                <a16:creationId xmlns:a16="http://schemas.microsoft.com/office/drawing/2014/main" id="{B0BB4127-AB04-4EC0-8FC7-934DEF8E858E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9518216" y="3946317"/>
            <a:ext cx="583871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12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A196E3E7-4A00-45E0-B4F2-5F6FA78FE197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2. c)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60F0357B-4AEC-48CD-87A8-E5DAE13A2DD1}"/>
              </a:ext>
            </a:extLst>
          </p:cNvPr>
          <p:cNvSpPr/>
          <p:nvPr/>
        </p:nvSpPr>
        <p:spPr>
          <a:xfrm>
            <a:off x="2918597" y="3334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1C7EEB50-DDA2-4E38-BEFA-B7415DC715E7}"/>
              </a:ext>
            </a:extLst>
          </p:cNvPr>
          <p:cNvSpPr/>
          <p:nvPr/>
        </p:nvSpPr>
        <p:spPr>
          <a:xfrm>
            <a:off x="3788701" y="332779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081380A-6F55-4CFF-8A19-F88FBC3B9A2A}"/>
              </a:ext>
            </a:extLst>
          </p:cNvPr>
          <p:cNvSpPr/>
          <p:nvPr/>
        </p:nvSpPr>
        <p:spPr>
          <a:xfrm>
            <a:off x="7267532" y="3334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47597CDC-FC83-437E-A51F-085F23B55F8D}"/>
              </a:ext>
            </a:extLst>
          </p:cNvPr>
          <p:cNvSpPr/>
          <p:nvPr/>
        </p:nvSpPr>
        <p:spPr>
          <a:xfrm>
            <a:off x="6397957" y="332779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6DC44AB4-EE3A-4B19-BE1A-E6E51AE6D3AA}"/>
              </a:ext>
            </a:extLst>
          </p:cNvPr>
          <p:cNvSpPr/>
          <p:nvPr/>
        </p:nvSpPr>
        <p:spPr>
          <a:xfrm>
            <a:off x="2049020" y="332779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81AF5827-4436-45FD-ABA2-D90AE800EF85}"/>
              </a:ext>
            </a:extLst>
          </p:cNvPr>
          <p:cNvSpPr/>
          <p:nvPr/>
        </p:nvSpPr>
        <p:spPr>
          <a:xfrm>
            <a:off x="1179443" y="332779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34A5D0C9-508B-4D9B-AB47-4EF0CB068436}"/>
              </a:ext>
            </a:extLst>
          </p:cNvPr>
          <p:cNvSpPr/>
          <p:nvPr/>
        </p:nvSpPr>
        <p:spPr>
          <a:xfrm>
            <a:off x="9876257" y="3334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51CEABDD-DF55-47EA-9B65-447DAA74A6BD}"/>
              </a:ext>
            </a:extLst>
          </p:cNvPr>
          <p:cNvSpPr/>
          <p:nvPr/>
        </p:nvSpPr>
        <p:spPr>
          <a:xfrm>
            <a:off x="9006682" y="3334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E9AC170A-4565-457B-B557-903F13447871}"/>
              </a:ext>
            </a:extLst>
          </p:cNvPr>
          <p:cNvSpPr/>
          <p:nvPr/>
        </p:nvSpPr>
        <p:spPr>
          <a:xfrm>
            <a:off x="8137107" y="3334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C40D1F28-614E-4FCF-A345-FEECD0056F8E}"/>
              </a:ext>
            </a:extLst>
          </p:cNvPr>
          <p:cNvSpPr/>
          <p:nvPr/>
        </p:nvSpPr>
        <p:spPr>
          <a:xfrm>
            <a:off x="4658807" y="3334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EFCC4B70-B6BC-45D5-9D5C-D4A1399ECCF7}"/>
              </a:ext>
            </a:extLst>
          </p:cNvPr>
          <p:cNvSpPr/>
          <p:nvPr/>
        </p:nvSpPr>
        <p:spPr>
          <a:xfrm>
            <a:off x="5528382" y="333487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27111C65-282F-4368-9772-C09CF330B536}"/>
              </a:ext>
            </a:extLst>
          </p:cNvPr>
          <p:cNvSpPr/>
          <p:nvPr/>
        </p:nvSpPr>
        <p:spPr>
          <a:xfrm>
            <a:off x="10745832" y="332779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4AB6D6AD-5882-4271-BBCB-234F15B31934}"/>
              </a:ext>
            </a:extLst>
          </p:cNvPr>
          <p:cNvSpPr/>
          <p:nvPr/>
        </p:nvSpPr>
        <p:spPr>
          <a:xfrm>
            <a:off x="242749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AB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7A759D5B-BFBE-4CD5-9A6C-3AC05D74AA8A}"/>
              </a:ext>
            </a:extLst>
          </p:cNvPr>
          <p:cNvSpPr/>
          <p:nvPr/>
        </p:nvSpPr>
        <p:spPr>
          <a:xfrm>
            <a:off x="291782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BC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D9F9C886-169F-4F72-80A0-E2FCAB2D1A03}"/>
              </a:ext>
            </a:extLst>
          </p:cNvPr>
          <p:cNvSpPr/>
          <p:nvPr/>
        </p:nvSpPr>
        <p:spPr>
          <a:xfrm>
            <a:off x="340815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CA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6C0C6638-4D81-4EB9-918F-7FD9C7FA6670}"/>
              </a:ext>
            </a:extLst>
          </p:cNvPr>
          <p:cNvSpPr/>
          <p:nvPr/>
        </p:nvSpPr>
        <p:spPr>
          <a:xfrm>
            <a:off x="389848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CD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88600CCF-7B35-45F1-9CEE-C3B42209FC6B}"/>
              </a:ext>
            </a:extLst>
          </p:cNvPr>
          <p:cNvSpPr/>
          <p:nvPr/>
        </p:nvSpPr>
        <p:spPr>
          <a:xfrm>
            <a:off x="438881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BE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0EFEECC6-A290-4B23-A79F-3C1B8A47CC35}"/>
              </a:ext>
            </a:extLst>
          </p:cNvPr>
          <p:cNvSpPr/>
          <p:nvPr/>
        </p:nvSpPr>
        <p:spPr>
          <a:xfrm>
            <a:off x="487914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EJ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9727FCD0-A2B1-49A8-98F8-C9994DC2C63B}"/>
              </a:ext>
            </a:extLst>
          </p:cNvPr>
          <p:cNvSpPr/>
          <p:nvPr/>
        </p:nvSpPr>
        <p:spPr>
          <a:xfrm>
            <a:off x="536947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JI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F81F51DF-56FB-46CF-B5DE-D6C9865759F4}"/>
              </a:ext>
            </a:extLst>
          </p:cNvPr>
          <p:cNvSpPr/>
          <p:nvPr/>
        </p:nvSpPr>
        <p:spPr>
          <a:xfrm>
            <a:off x="585980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KK</a:t>
            </a:r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430BA6E3-BDF7-4AAB-B5FA-29EC53867B1F}"/>
              </a:ext>
            </a:extLst>
          </p:cNvPr>
          <p:cNvSpPr/>
          <p:nvPr/>
        </p:nvSpPr>
        <p:spPr>
          <a:xfrm>
            <a:off x="635013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IK</a:t>
            </a:r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7795DEE2-3478-4757-B743-E0B7D1562912}"/>
              </a:ext>
            </a:extLst>
          </p:cNvPr>
          <p:cNvSpPr/>
          <p:nvPr/>
        </p:nvSpPr>
        <p:spPr>
          <a:xfrm>
            <a:off x="6840460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IH</a:t>
            </a:r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7451FB13-5FFD-43BB-9810-727B8629C446}"/>
              </a:ext>
            </a:extLst>
          </p:cNvPr>
          <p:cNvSpPr/>
          <p:nvPr/>
        </p:nvSpPr>
        <p:spPr>
          <a:xfrm>
            <a:off x="7330012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HG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0AF11F6A-812E-47A2-896F-AB39F2CB24A1}"/>
              </a:ext>
            </a:extLst>
          </p:cNvPr>
          <p:cNvSpPr/>
          <p:nvPr/>
        </p:nvSpPr>
        <p:spPr>
          <a:xfrm>
            <a:off x="7819564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HF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F70735DA-D8A9-46B6-A873-F50B31785375}"/>
              </a:ext>
            </a:extLst>
          </p:cNvPr>
          <p:cNvSpPr/>
          <p:nvPr/>
        </p:nvSpPr>
        <p:spPr>
          <a:xfrm>
            <a:off x="8308338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DF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A6AEB980-9B17-4863-AD98-58249CA269DA}"/>
              </a:ext>
            </a:extLst>
          </p:cNvPr>
          <p:cNvSpPr/>
          <p:nvPr/>
        </p:nvSpPr>
        <p:spPr>
          <a:xfrm>
            <a:off x="8793242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FG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CDA7FBEE-E4CA-4068-ACE6-5E6174C132C7}"/>
              </a:ext>
            </a:extLst>
          </p:cNvPr>
          <p:cNvSpPr/>
          <p:nvPr/>
        </p:nvSpPr>
        <p:spPr>
          <a:xfrm>
            <a:off x="9282016" y="1882588"/>
            <a:ext cx="490330" cy="275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GD</a:t>
            </a:r>
          </a:p>
        </p:txBody>
      </p: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A8B0EC34-3B43-44D6-BE5D-278DA83852FB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1414238" y="2157858"/>
            <a:ext cx="125841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EFC7D76E-5BA1-4774-A0C9-F21D923AD3F5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>
            <a:off x="2672655" y="2157858"/>
            <a:ext cx="48073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nuoliyhdysviiva 31">
            <a:extLst>
              <a:ext uri="{FF2B5EF4-FFF2-40B4-BE49-F238E27FC236}">
                <a16:creationId xmlns:a16="http://schemas.microsoft.com/office/drawing/2014/main" id="{F1E0F6E6-9AF8-44BC-B8E0-E02F5303A655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3153392" y="2157858"/>
            <a:ext cx="95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973D9909-D742-43D5-9F6C-9170F2A7BBFC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flipH="1">
            <a:off x="2283815" y="2157858"/>
            <a:ext cx="87917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uora nuoliyhdysviiva 33">
            <a:extLst>
              <a:ext uri="{FF2B5EF4-FFF2-40B4-BE49-F238E27FC236}">
                <a16:creationId xmlns:a16="http://schemas.microsoft.com/office/drawing/2014/main" id="{F5B3D546-CDAC-4395-BC38-6B6BCEA806D6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2283815" y="2157858"/>
            <a:ext cx="136950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nuoliyhdysviiva 34">
            <a:extLst>
              <a:ext uri="{FF2B5EF4-FFF2-40B4-BE49-F238E27FC236}">
                <a16:creationId xmlns:a16="http://schemas.microsoft.com/office/drawing/2014/main" id="{7BA36FDA-28A4-4C6A-BDA2-426A35FCC908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1414238" y="2157858"/>
            <a:ext cx="2239077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2ED75F02-EA94-4A26-AE5B-0E3A52D243ED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2283815" y="2157858"/>
            <a:ext cx="185983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D168043D-71E5-49E0-BA89-87CD2E74C2D7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4143645" y="2157858"/>
            <a:ext cx="596740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>
            <a:extLst>
              <a:ext uri="{FF2B5EF4-FFF2-40B4-BE49-F238E27FC236}">
                <a16:creationId xmlns:a16="http://schemas.microsoft.com/office/drawing/2014/main" id="{77E1651B-3046-4174-8712-CC69306BEA45}"/>
              </a:ext>
            </a:extLst>
          </p:cNvPr>
          <p:cNvCxnSpPr>
            <a:cxnSpLocks/>
            <a:stCxn id="19" idx="2"/>
            <a:endCxn id="3" idx="0"/>
          </p:cNvCxnSpPr>
          <p:nvPr/>
        </p:nvCxnSpPr>
        <p:spPr>
          <a:xfrm flipH="1">
            <a:off x="3153392" y="2157858"/>
            <a:ext cx="148058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uora nuoliyhdysviiva 38">
            <a:extLst>
              <a:ext uri="{FF2B5EF4-FFF2-40B4-BE49-F238E27FC236}">
                <a16:creationId xmlns:a16="http://schemas.microsoft.com/office/drawing/2014/main" id="{C59A1456-C65B-4003-BD31-0CD3272E08BA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flipH="1">
            <a:off x="4023496" y="2157858"/>
            <a:ext cx="61047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C794238E-177E-4E5B-8B2C-D38417D670C2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 flipH="1">
            <a:off x="4023496" y="2157858"/>
            <a:ext cx="1100809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nuoliyhdysviiva 40">
            <a:extLst>
              <a:ext uri="{FF2B5EF4-FFF2-40B4-BE49-F238E27FC236}">
                <a16:creationId xmlns:a16="http://schemas.microsoft.com/office/drawing/2014/main" id="{81CC8D13-685A-4DA8-A229-A045B0DDA22C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124305" y="2157858"/>
            <a:ext cx="237802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nuoliyhdysviiva 41">
            <a:extLst>
              <a:ext uri="{FF2B5EF4-FFF2-40B4-BE49-F238E27FC236}">
                <a16:creationId xmlns:a16="http://schemas.microsoft.com/office/drawing/2014/main" id="{E732A24F-1B7F-446B-AD49-6D8FD4439EBA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5614635" y="2157858"/>
            <a:ext cx="1887692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nuoliyhdysviiva 42">
            <a:extLst>
              <a:ext uri="{FF2B5EF4-FFF2-40B4-BE49-F238E27FC236}">
                <a16:creationId xmlns:a16="http://schemas.microsoft.com/office/drawing/2014/main" id="{4DC329E2-6393-466E-9B1F-5062FA69E3FD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4893602" y="2157858"/>
            <a:ext cx="72103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9F9DB573-8224-4D53-A43C-5B6CE72EB296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5763177" y="2157858"/>
            <a:ext cx="34178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nuoliyhdysviiva 44">
            <a:extLst>
              <a:ext uri="{FF2B5EF4-FFF2-40B4-BE49-F238E27FC236}">
                <a16:creationId xmlns:a16="http://schemas.microsoft.com/office/drawing/2014/main" id="{BAB1D813-F212-403A-B804-8A1013A9AD12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flipH="1">
            <a:off x="4893602" y="2157858"/>
            <a:ext cx="170169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nuoliyhdysviiva 45">
            <a:extLst>
              <a:ext uri="{FF2B5EF4-FFF2-40B4-BE49-F238E27FC236}">
                <a16:creationId xmlns:a16="http://schemas.microsoft.com/office/drawing/2014/main" id="{8AFD6506-B786-46E3-8E7F-5D8D90C25DF5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5763177" y="2157858"/>
            <a:ext cx="83211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969CB661-1F0B-498A-A03A-728290EE5988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 flipH="1">
            <a:off x="4893602" y="2157858"/>
            <a:ext cx="219202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nuoliyhdysviiva 47">
            <a:extLst>
              <a:ext uri="{FF2B5EF4-FFF2-40B4-BE49-F238E27FC236}">
                <a16:creationId xmlns:a16="http://schemas.microsoft.com/office/drawing/2014/main" id="{8FC48B39-D405-4E43-85D2-54027310BCEA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>
            <a:off x="7085625" y="2157858"/>
            <a:ext cx="1286277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nuoliyhdysviiva 48">
            <a:extLst>
              <a:ext uri="{FF2B5EF4-FFF2-40B4-BE49-F238E27FC236}">
                <a16:creationId xmlns:a16="http://schemas.microsoft.com/office/drawing/2014/main" id="{23CB6203-169C-4535-B058-7BA6C90FA512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7575177" y="2157858"/>
            <a:ext cx="796725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nuoliyhdysviiva 49">
            <a:extLst>
              <a:ext uri="{FF2B5EF4-FFF2-40B4-BE49-F238E27FC236}">
                <a16:creationId xmlns:a16="http://schemas.microsoft.com/office/drawing/2014/main" id="{D6CF73F3-150A-46EE-838E-DA25798AB351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7575177" y="2157858"/>
            <a:ext cx="340545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nuoliyhdysviiva 50">
            <a:extLst>
              <a:ext uri="{FF2B5EF4-FFF2-40B4-BE49-F238E27FC236}">
                <a16:creationId xmlns:a16="http://schemas.microsoft.com/office/drawing/2014/main" id="{47E64672-2D55-4071-9215-75C11D2D451B}"/>
              </a:ext>
            </a:extLst>
          </p:cNvPr>
          <p:cNvCxnSpPr>
            <a:cxnSpLocks/>
            <a:stCxn id="26" idx="2"/>
            <a:endCxn id="11" idx="0"/>
          </p:cNvCxnSpPr>
          <p:nvPr/>
        </p:nvCxnSpPr>
        <p:spPr>
          <a:xfrm>
            <a:off x="8064729" y="2157858"/>
            <a:ext cx="307173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nuoliyhdysviiva 51">
            <a:extLst>
              <a:ext uri="{FF2B5EF4-FFF2-40B4-BE49-F238E27FC236}">
                <a16:creationId xmlns:a16="http://schemas.microsoft.com/office/drawing/2014/main" id="{C6F2CEDC-D237-4C0B-B1A3-DF103A02A77B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>
            <a:off x="8064729" y="2157858"/>
            <a:ext cx="1176748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nuoliyhdysviiva 52">
            <a:extLst>
              <a:ext uri="{FF2B5EF4-FFF2-40B4-BE49-F238E27FC236}">
                <a16:creationId xmlns:a16="http://schemas.microsoft.com/office/drawing/2014/main" id="{AAA9FB46-4C9F-48E4-B052-AB3B62A7F9A1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8553503" y="2157858"/>
            <a:ext cx="1557549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nuoliyhdysviiva 53">
            <a:extLst>
              <a:ext uri="{FF2B5EF4-FFF2-40B4-BE49-F238E27FC236}">
                <a16:creationId xmlns:a16="http://schemas.microsoft.com/office/drawing/2014/main" id="{3C5FCB07-DD5A-4199-8373-22DA6DEFDDB8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8553503" y="2157858"/>
            <a:ext cx="687974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nuoliyhdysviiva 54">
            <a:extLst>
              <a:ext uri="{FF2B5EF4-FFF2-40B4-BE49-F238E27FC236}">
                <a16:creationId xmlns:a16="http://schemas.microsoft.com/office/drawing/2014/main" id="{36F9DA20-DC76-44DF-98CA-BF94F96046CC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>
            <a:off x="9038407" y="2157858"/>
            <a:ext cx="203070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nuoliyhdysviiva 55">
            <a:extLst>
              <a:ext uri="{FF2B5EF4-FFF2-40B4-BE49-F238E27FC236}">
                <a16:creationId xmlns:a16="http://schemas.microsoft.com/office/drawing/2014/main" id="{AC05D310-4552-4795-B7C2-1EB7BF370466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9038407" y="2157858"/>
            <a:ext cx="1942220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0A858DC4-CD64-4237-B0BE-17530739A86C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9527181" y="2157858"/>
            <a:ext cx="1453446" cy="116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uora nuoliyhdysviiva 57">
            <a:extLst>
              <a:ext uri="{FF2B5EF4-FFF2-40B4-BE49-F238E27FC236}">
                <a16:creationId xmlns:a16="http://schemas.microsoft.com/office/drawing/2014/main" id="{9A72682E-FE9F-487E-B00A-AAEBF3715560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9527181" y="2157858"/>
            <a:ext cx="583871" cy="11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Suorakulmio 63">
            <a:extLst>
              <a:ext uri="{FF2B5EF4-FFF2-40B4-BE49-F238E27FC236}">
                <a16:creationId xmlns:a16="http://schemas.microsoft.com/office/drawing/2014/main" id="{A5CC048E-602E-4D39-8994-61A56B0947F1}"/>
              </a:ext>
            </a:extLst>
          </p:cNvPr>
          <p:cNvSpPr/>
          <p:nvPr/>
        </p:nvSpPr>
        <p:spPr>
          <a:xfrm>
            <a:off x="2609337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AB</a:t>
            </a:r>
          </a:p>
        </p:txBody>
      </p:sp>
      <p:sp>
        <p:nvSpPr>
          <p:cNvPr id="65" name="Suorakulmio 64">
            <a:extLst>
              <a:ext uri="{FF2B5EF4-FFF2-40B4-BE49-F238E27FC236}">
                <a16:creationId xmlns:a16="http://schemas.microsoft.com/office/drawing/2014/main" id="{F247CDF0-C18C-4EE4-8197-FA6E90B5CE42}"/>
              </a:ext>
            </a:extLst>
          </p:cNvPr>
          <p:cNvSpPr/>
          <p:nvPr/>
        </p:nvSpPr>
        <p:spPr>
          <a:xfrm>
            <a:off x="3071315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BC</a:t>
            </a:r>
          </a:p>
          <a:p>
            <a:pPr algn="ctr"/>
            <a:r>
              <a:rPr lang="fi-FI" sz="1400" dirty="0"/>
              <a:t>BE</a:t>
            </a:r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D3893289-58A2-4C49-AE10-0DDEC7741C42}"/>
              </a:ext>
            </a:extLst>
          </p:cNvPr>
          <p:cNvSpPr/>
          <p:nvPr/>
        </p:nvSpPr>
        <p:spPr>
          <a:xfrm>
            <a:off x="1521651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BC</a:t>
            </a:r>
          </a:p>
        </p:txBody>
      </p:sp>
      <p:sp>
        <p:nvSpPr>
          <p:cNvPr id="67" name="Suorakulmio 66">
            <a:extLst>
              <a:ext uri="{FF2B5EF4-FFF2-40B4-BE49-F238E27FC236}">
                <a16:creationId xmlns:a16="http://schemas.microsoft.com/office/drawing/2014/main" id="{DD69A531-22D0-4D92-A86B-8A66625A3F04}"/>
              </a:ext>
            </a:extLst>
          </p:cNvPr>
          <p:cNvSpPr/>
          <p:nvPr/>
        </p:nvSpPr>
        <p:spPr>
          <a:xfrm>
            <a:off x="1991240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CA</a:t>
            </a:r>
          </a:p>
          <a:p>
            <a:pPr algn="ctr"/>
            <a:r>
              <a:rPr lang="fi-FI" sz="1400" dirty="0"/>
              <a:t>CD</a:t>
            </a:r>
          </a:p>
        </p:txBody>
      </p:sp>
      <p:sp>
        <p:nvSpPr>
          <p:cNvPr id="68" name="Suorakulmio 67">
            <a:extLst>
              <a:ext uri="{FF2B5EF4-FFF2-40B4-BE49-F238E27FC236}">
                <a16:creationId xmlns:a16="http://schemas.microsoft.com/office/drawing/2014/main" id="{C6AAA93D-6C2C-41BB-8813-57FE8C08CB09}"/>
              </a:ext>
            </a:extLst>
          </p:cNvPr>
          <p:cNvSpPr/>
          <p:nvPr/>
        </p:nvSpPr>
        <p:spPr>
          <a:xfrm>
            <a:off x="439701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CA</a:t>
            </a:r>
          </a:p>
        </p:txBody>
      </p:sp>
      <p:sp>
        <p:nvSpPr>
          <p:cNvPr id="69" name="Suorakulmio 68">
            <a:extLst>
              <a:ext uri="{FF2B5EF4-FFF2-40B4-BE49-F238E27FC236}">
                <a16:creationId xmlns:a16="http://schemas.microsoft.com/office/drawing/2014/main" id="{EE7732A8-E279-4992-9821-3C0E12508471}"/>
              </a:ext>
            </a:extLst>
          </p:cNvPr>
          <p:cNvSpPr/>
          <p:nvPr/>
        </p:nvSpPr>
        <p:spPr>
          <a:xfrm>
            <a:off x="909290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AB</a:t>
            </a:r>
          </a:p>
        </p:txBody>
      </p:sp>
      <p:sp>
        <p:nvSpPr>
          <p:cNvPr id="70" name="Suorakulmio 69">
            <a:extLst>
              <a:ext uri="{FF2B5EF4-FFF2-40B4-BE49-F238E27FC236}">
                <a16:creationId xmlns:a16="http://schemas.microsoft.com/office/drawing/2014/main" id="{562B5E12-2743-48F3-92AC-406DAD9B0C88}"/>
              </a:ext>
            </a:extLst>
          </p:cNvPr>
          <p:cNvSpPr/>
          <p:nvPr/>
        </p:nvSpPr>
        <p:spPr>
          <a:xfrm>
            <a:off x="3680485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BE</a:t>
            </a:r>
          </a:p>
        </p:txBody>
      </p:sp>
      <p:sp>
        <p:nvSpPr>
          <p:cNvPr id="71" name="Suorakulmio 70">
            <a:extLst>
              <a:ext uri="{FF2B5EF4-FFF2-40B4-BE49-F238E27FC236}">
                <a16:creationId xmlns:a16="http://schemas.microsoft.com/office/drawing/2014/main" id="{C5B12005-3CDC-4C84-9CBE-49C6559503D6}"/>
              </a:ext>
            </a:extLst>
          </p:cNvPr>
          <p:cNvSpPr/>
          <p:nvPr/>
        </p:nvSpPr>
        <p:spPr>
          <a:xfrm>
            <a:off x="4142463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EJ</a:t>
            </a:r>
          </a:p>
        </p:txBody>
      </p:sp>
      <p:sp>
        <p:nvSpPr>
          <p:cNvPr id="72" name="Suorakulmio 71">
            <a:extLst>
              <a:ext uri="{FF2B5EF4-FFF2-40B4-BE49-F238E27FC236}">
                <a16:creationId xmlns:a16="http://schemas.microsoft.com/office/drawing/2014/main" id="{893A41A6-8F90-468F-ABF7-F665A6ACDAA8}"/>
              </a:ext>
            </a:extLst>
          </p:cNvPr>
          <p:cNvSpPr/>
          <p:nvPr/>
        </p:nvSpPr>
        <p:spPr>
          <a:xfrm>
            <a:off x="4759646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JI</a:t>
            </a:r>
          </a:p>
        </p:txBody>
      </p:sp>
      <p:sp>
        <p:nvSpPr>
          <p:cNvPr id="73" name="Suorakulmio 72">
            <a:extLst>
              <a:ext uri="{FF2B5EF4-FFF2-40B4-BE49-F238E27FC236}">
                <a16:creationId xmlns:a16="http://schemas.microsoft.com/office/drawing/2014/main" id="{037D7508-3E9A-4C09-9C5B-2AF740B33189}"/>
              </a:ext>
            </a:extLst>
          </p:cNvPr>
          <p:cNvSpPr/>
          <p:nvPr/>
        </p:nvSpPr>
        <p:spPr>
          <a:xfrm>
            <a:off x="5221624" y="4650878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IK</a:t>
            </a:r>
          </a:p>
          <a:p>
            <a:pPr algn="ctr"/>
            <a:r>
              <a:rPr lang="fi-FI" sz="1400" dirty="0"/>
              <a:t>IH</a:t>
            </a:r>
          </a:p>
        </p:txBody>
      </p:sp>
      <p:sp>
        <p:nvSpPr>
          <p:cNvPr id="74" name="Suorakulmio 73">
            <a:extLst>
              <a:ext uri="{FF2B5EF4-FFF2-40B4-BE49-F238E27FC236}">
                <a16:creationId xmlns:a16="http://schemas.microsoft.com/office/drawing/2014/main" id="{6D71D46B-6456-478E-886E-1BF6E0EDBA0E}"/>
              </a:ext>
            </a:extLst>
          </p:cNvPr>
          <p:cNvSpPr/>
          <p:nvPr/>
        </p:nvSpPr>
        <p:spPr>
          <a:xfrm>
            <a:off x="5828920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K</a:t>
            </a:r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61F37FB8-3B0A-48F3-B22D-2119FCBEEB72}"/>
              </a:ext>
            </a:extLst>
          </p:cNvPr>
          <p:cNvSpPr/>
          <p:nvPr/>
        </p:nvSpPr>
        <p:spPr>
          <a:xfrm>
            <a:off x="6290898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K</a:t>
            </a:r>
          </a:p>
        </p:txBody>
      </p:sp>
      <p:sp>
        <p:nvSpPr>
          <p:cNvPr id="76" name="Suorakulmio 75">
            <a:extLst>
              <a:ext uri="{FF2B5EF4-FFF2-40B4-BE49-F238E27FC236}">
                <a16:creationId xmlns:a16="http://schemas.microsoft.com/office/drawing/2014/main" id="{46639A59-D0F5-4B8B-A391-9CEF5484DE83}"/>
              </a:ext>
            </a:extLst>
          </p:cNvPr>
          <p:cNvSpPr/>
          <p:nvPr/>
        </p:nvSpPr>
        <p:spPr>
          <a:xfrm>
            <a:off x="6908081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EJ</a:t>
            </a:r>
          </a:p>
        </p:txBody>
      </p:sp>
      <p:sp>
        <p:nvSpPr>
          <p:cNvPr id="77" name="Suorakulmio 76">
            <a:extLst>
              <a:ext uri="{FF2B5EF4-FFF2-40B4-BE49-F238E27FC236}">
                <a16:creationId xmlns:a16="http://schemas.microsoft.com/office/drawing/2014/main" id="{21354818-6CC8-4E72-8751-2574C71961E3}"/>
              </a:ext>
            </a:extLst>
          </p:cNvPr>
          <p:cNvSpPr/>
          <p:nvPr/>
        </p:nvSpPr>
        <p:spPr>
          <a:xfrm>
            <a:off x="7370059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JI</a:t>
            </a:r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3E8C4AB3-ACC2-475C-93E4-125AA3474C6F}"/>
              </a:ext>
            </a:extLst>
          </p:cNvPr>
          <p:cNvSpPr/>
          <p:nvPr/>
        </p:nvSpPr>
        <p:spPr>
          <a:xfrm>
            <a:off x="7973401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IH</a:t>
            </a:r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5B59F40D-798F-4075-8B9D-847308B6E343}"/>
              </a:ext>
            </a:extLst>
          </p:cNvPr>
          <p:cNvSpPr/>
          <p:nvPr/>
        </p:nvSpPr>
        <p:spPr>
          <a:xfrm>
            <a:off x="8435379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HG</a:t>
            </a:r>
          </a:p>
          <a:p>
            <a:pPr algn="ctr"/>
            <a:r>
              <a:rPr lang="fi-FI" sz="1400" dirty="0"/>
              <a:t>HF</a:t>
            </a:r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E8B7F952-AED7-4CD0-9CE2-747F13BE73CE}"/>
              </a:ext>
            </a:extLst>
          </p:cNvPr>
          <p:cNvSpPr/>
          <p:nvPr/>
        </p:nvSpPr>
        <p:spPr>
          <a:xfrm>
            <a:off x="9043544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HF</a:t>
            </a:r>
          </a:p>
          <a:p>
            <a:pPr algn="ctr"/>
            <a:r>
              <a:rPr lang="fi-FI" sz="1400" dirty="0"/>
              <a:t>DF</a:t>
            </a:r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8735D2EA-90D8-4FAE-B3F2-C55D76F3BCFA}"/>
              </a:ext>
            </a:extLst>
          </p:cNvPr>
          <p:cNvSpPr/>
          <p:nvPr/>
        </p:nvSpPr>
        <p:spPr>
          <a:xfrm>
            <a:off x="9505522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FG</a:t>
            </a:r>
          </a:p>
        </p:txBody>
      </p:sp>
      <p:sp>
        <p:nvSpPr>
          <p:cNvPr id="82" name="Suorakulmio 81">
            <a:extLst>
              <a:ext uri="{FF2B5EF4-FFF2-40B4-BE49-F238E27FC236}">
                <a16:creationId xmlns:a16="http://schemas.microsoft.com/office/drawing/2014/main" id="{69E1D999-4536-47C8-A7A0-E496C52AF6F9}"/>
              </a:ext>
            </a:extLst>
          </p:cNvPr>
          <p:cNvSpPr/>
          <p:nvPr/>
        </p:nvSpPr>
        <p:spPr>
          <a:xfrm>
            <a:off x="10146076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CD</a:t>
            </a:r>
          </a:p>
          <a:p>
            <a:pPr algn="ctr"/>
            <a:r>
              <a:rPr lang="fi-FI" sz="1400" dirty="0"/>
              <a:t>GD</a:t>
            </a:r>
          </a:p>
        </p:txBody>
      </p:sp>
      <p:sp>
        <p:nvSpPr>
          <p:cNvPr id="83" name="Suorakulmio 82">
            <a:extLst>
              <a:ext uri="{FF2B5EF4-FFF2-40B4-BE49-F238E27FC236}">
                <a16:creationId xmlns:a16="http://schemas.microsoft.com/office/drawing/2014/main" id="{1C9AAB0E-26C0-4CAD-B005-0AED48E6A7E9}"/>
              </a:ext>
            </a:extLst>
          </p:cNvPr>
          <p:cNvSpPr/>
          <p:nvPr/>
        </p:nvSpPr>
        <p:spPr>
          <a:xfrm>
            <a:off x="10608054" y="4657957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DF</a:t>
            </a:r>
          </a:p>
        </p:txBody>
      </p:sp>
      <p:sp>
        <p:nvSpPr>
          <p:cNvPr id="84" name="Suorakulmio 83">
            <a:extLst>
              <a:ext uri="{FF2B5EF4-FFF2-40B4-BE49-F238E27FC236}">
                <a16:creationId xmlns:a16="http://schemas.microsoft.com/office/drawing/2014/main" id="{17EDC1F5-B072-439A-9172-11756A15663B}"/>
              </a:ext>
            </a:extLst>
          </p:cNvPr>
          <p:cNvSpPr/>
          <p:nvPr/>
        </p:nvSpPr>
        <p:spPr>
          <a:xfrm>
            <a:off x="11215350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In</a:t>
            </a:r>
          </a:p>
          <a:p>
            <a:pPr algn="ctr"/>
            <a:r>
              <a:rPr lang="fi-FI" sz="1400" dirty="0"/>
              <a:t>HG</a:t>
            </a:r>
          </a:p>
          <a:p>
            <a:pPr algn="ctr"/>
            <a:r>
              <a:rPr lang="fi-FI" sz="1400" dirty="0"/>
              <a:t>FG</a:t>
            </a:r>
          </a:p>
        </p:txBody>
      </p:sp>
      <p:sp>
        <p:nvSpPr>
          <p:cNvPr id="85" name="Suorakulmio 84">
            <a:extLst>
              <a:ext uri="{FF2B5EF4-FFF2-40B4-BE49-F238E27FC236}">
                <a16:creationId xmlns:a16="http://schemas.microsoft.com/office/drawing/2014/main" id="{41E38CA9-A20C-4419-86E5-25622815E78B}"/>
              </a:ext>
            </a:extLst>
          </p:cNvPr>
          <p:cNvSpPr/>
          <p:nvPr/>
        </p:nvSpPr>
        <p:spPr>
          <a:xfrm>
            <a:off x="11677328" y="4649743"/>
            <a:ext cx="469589" cy="117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Out</a:t>
            </a:r>
          </a:p>
          <a:p>
            <a:pPr algn="ctr"/>
            <a:r>
              <a:rPr lang="fi-FI" sz="1400" dirty="0"/>
              <a:t>GD</a:t>
            </a:r>
          </a:p>
        </p:txBody>
      </p:sp>
    </p:spTree>
    <p:extLst>
      <p:ext uri="{BB962C8B-B14F-4D97-AF65-F5344CB8AC3E}">
        <p14:creationId xmlns:p14="http://schemas.microsoft.com/office/powerpoint/2010/main" val="1227352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367464E6-24A5-4C17-952C-77E0F6540659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a)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DFA969FB-D34A-41F5-B475-A91AE2560346}"/>
              </a:ext>
            </a:extLst>
          </p:cNvPr>
          <p:cNvSpPr/>
          <p:nvPr/>
        </p:nvSpPr>
        <p:spPr>
          <a:xfrm>
            <a:off x="1430927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BEAE011-1AD1-4D38-8D29-C976DDD91663}"/>
              </a:ext>
            </a:extLst>
          </p:cNvPr>
          <p:cNvSpPr/>
          <p:nvPr/>
        </p:nvSpPr>
        <p:spPr>
          <a:xfrm>
            <a:off x="2300505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A192A054-F82F-44A6-8199-320F8EA9D166}"/>
              </a:ext>
            </a:extLst>
          </p:cNvPr>
          <p:cNvSpPr/>
          <p:nvPr/>
        </p:nvSpPr>
        <p:spPr>
          <a:xfrm>
            <a:off x="4353423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8606A51E-F2F4-419D-B4C4-28AA6DD14A13}"/>
              </a:ext>
            </a:extLst>
          </p:cNvPr>
          <p:cNvSpPr/>
          <p:nvPr/>
        </p:nvSpPr>
        <p:spPr>
          <a:xfrm>
            <a:off x="5379882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3C11DC1-4CE9-4FEE-9939-6FF1A63B416F}"/>
              </a:ext>
            </a:extLst>
          </p:cNvPr>
          <p:cNvSpPr/>
          <p:nvPr/>
        </p:nvSpPr>
        <p:spPr>
          <a:xfrm>
            <a:off x="2300505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221A3D25-03BD-479F-9287-2FEA5FAC1C5D}"/>
              </a:ext>
            </a:extLst>
          </p:cNvPr>
          <p:cNvSpPr/>
          <p:nvPr/>
        </p:nvSpPr>
        <p:spPr>
          <a:xfrm>
            <a:off x="1430928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42871864-8E51-4F16-A7C3-19943C7DF4CC}"/>
              </a:ext>
            </a:extLst>
          </p:cNvPr>
          <p:cNvSpPr/>
          <p:nvPr/>
        </p:nvSpPr>
        <p:spPr>
          <a:xfrm>
            <a:off x="1430927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1289E06D-54D3-48EE-BA45-E9CE3CEDA15F}"/>
              </a:ext>
            </a:extLst>
          </p:cNvPr>
          <p:cNvSpPr/>
          <p:nvPr/>
        </p:nvSpPr>
        <p:spPr>
          <a:xfrm>
            <a:off x="435342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57CBBBF0-4AED-4C10-A42E-DB9D2C19B1AA}"/>
              </a:ext>
            </a:extLst>
          </p:cNvPr>
          <p:cNvSpPr/>
          <p:nvPr/>
        </p:nvSpPr>
        <p:spPr>
          <a:xfrm>
            <a:off x="6342532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82251FD8-6DAA-4067-99F6-C1CE6A1FBB02}"/>
              </a:ext>
            </a:extLst>
          </p:cNvPr>
          <p:cNvSpPr/>
          <p:nvPr/>
        </p:nvSpPr>
        <p:spPr>
          <a:xfrm>
            <a:off x="5379880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9C85C4E4-57DD-4A85-BAA4-3B43719F558C}"/>
              </a:ext>
            </a:extLst>
          </p:cNvPr>
          <p:cNvSpPr/>
          <p:nvPr/>
        </p:nvSpPr>
        <p:spPr>
          <a:xfrm>
            <a:off x="5379881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D118D428-0316-4605-AE2F-3DE71A4F0F42}"/>
              </a:ext>
            </a:extLst>
          </p:cNvPr>
          <p:cNvSpPr/>
          <p:nvPr/>
        </p:nvSpPr>
        <p:spPr>
          <a:xfrm>
            <a:off x="3326963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7646A601-0B84-488F-AEF1-FC02AD57A83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900516" y="29677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ABEF439E-293C-4116-B878-6ED3F08982A6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823012" y="29677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312C98E3-A546-40A1-9E98-CBEEEF1F2FC8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5780701" y="438740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89EC994E-F493-411F-A1DF-4E5553A57E94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V="1">
            <a:off x="5614676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642BF4DB-6BD5-4AB6-ACEC-097FE9C5C180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5614675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uora yhdysviiva 29">
            <a:extLst>
              <a:ext uri="{FF2B5EF4-FFF2-40B4-BE49-F238E27FC236}">
                <a16:creationId xmlns:a16="http://schemas.microsoft.com/office/drawing/2014/main" id="{398811F7-3A3A-405D-BF6F-69EBB26AEF6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23012" y="2000075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DB39EACD-B299-4D66-920C-6DBA9B14DED8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3727782" y="1290388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5A3D4FD7-60FA-4085-966A-FB6D445F84B4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3727782" y="438740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74B6BB8A-3662-4D3B-BC4C-2CF9ADE120C2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770094" y="114842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DB37BF0D-429C-4921-AC01-BF4612944DCF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1665722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24849014-E5AF-4135-85BA-D07F3FC29B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665722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C2C70F23-824E-4CE4-B785-05730126BDC3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535300" y="134919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D4C03C04-BF80-48ED-BD15-B943AC8006A6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1900517" y="114842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74730E21-FE10-4A4A-AA8C-BB09BC4E7D11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1900516" y="200007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1EEB4CC4-BB4D-4761-9625-C95434F7F2B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5849470" y="114842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i 62">
            <a:extLst>
              <a:ext uri="{FF2B5EF4-FFF2-40B4-BE49-F238E27FC236}">
                <a16:creationId xmlns:a16="http://schemas.microsoft.com/office/drawing/2014/main" id="{E564A0A4-854B-4C3F-8735-251313DEED7C}"/>
              </a:ext>
            </a:extLst>
          </p:cNvPr>
          <p:cNvSpPr/>
          <p:nvPr/>
        </p:nvSpPr>
        <p:spPr>
          <a:xfrm>
            <a:off x="6648562" y="134919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E9A0FE27-2CA1-4CFE-8ED3-F11C8EFCD588}"/>
              </a:ext>
            </a:extLst>
          </p:cNvPr>
          <p:cNvSpPr/>
          <p:nvPr/>
        </p:nvSpPr>
        <p:spPr>
          <a:xfrm>
            <a:off x="7518140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97345E87-0143-4ED9-AB7C-60ECBE33D7F1}"/>
              </a:ext>
            </a:extLst>
          </p:cNvPr>
          <p:cNvSpPr/>
          <p:nvPr/>
        </p:nvSpPr>
        <p:spPr>
          <a:xfrm>
            <a:off x="9571058" y="134919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DB62F9A2-EA74-4B4E-8846-EC4B68548A58}"/>
              </a:ext>
            </a:extLst>
          </p:cNvPr>
          <p:cNvSpPr/>
          <p:nvPr/>
        </p:nvSpPr>
        <p:spPr>
          <a:xfrm>
            <a:off x="10597517" y="1349190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6CC09B18-A899-4F1E-98E7-50F4155B7C19}"/>
              </a:ext>
            </a:extLst>
          </p:cNvPr>
          <p:cNvSpPr/>
          <p:nvPr/>
        </p:nvSpPr>
        <p:spPr>
          <a:xfrm>
            <a:off x="7518140" y="2200838"/>
            <a:ext cx="469589" cy="40152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51CC49AF-C784-459A-87E8-D19169B30CF5}"/>
              </a:ext>
            </a:extLst>
          </p:cNvPr>
          <p:cNvSpPr/>
          <p:nvPr/>
        </p:nvSpPr>
        <p:spPr>
          <a:xfrm>
            <a:off x="6648563" y="220083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69" name="Ellipsi 68">
            <a:extLst>
              <a:ext uri="{FF2B5EF4-FFF2-40B4-BE49-F238E27FC236}">
                <a16:creationId xmlns:a16="http://schemas.microsoft.com/office/drawing/2014/main" id="{A0FD93FB-165D-4D9E-9F18-05C4892C18B4}"/>
              </a:ext>
            </a:extLst>
          </p:cNvPr>
          <p:cNvSpPr/>
          <p:nvPr/>
        </p:nvSpPr>
        <p:spPr>
          <a:xfrm>
            <a:off x="6648562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3B9B4BFE-87F7-4657-A71D-A5DCE33B388A}"/>
              </a:ext>
            </a:extLst>
          </p:cNvPr>
          <p:cNvSpPr/>
          <p:nvPr/>
        </p:nvSpPr>
        <p:spPr>
          <a:xfrm>
            <a:off x="9571058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76FCA60E-D2DE-4C73-904A-0520ABD9294A}"/>
              </a:ext>
            </a:extLst>
          </p:cNvPr>
          <p:cNvSpPr/>
          <p:nvPr/>
        </p:nvSpPr>
        <p:spPr>
          <a:xfrm>
            <a:off x="11560167" y="220083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701233A2-A3E1-4CBD-B68F-0D06379BAF71}"/>
              </a:ext>
            </a:extLst>
          </p:cNvPr>
          <p:cNvSpPr/>
          <p:nvPr/>
        </p:nvSpPr>
        <p:spPr>
          <a:xfrm>
            <a:off x="10597515" y="305248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C2932F0C-76F6-48D9-85D9-349BF8EBB649}"/>
              </a:ext>
            </a:extLst>
          </p:cNvPr>
          <p:cNvSpPr/>
          <p:nvPr/>
        </p:nvSpPr>
        <p:spPr>
          <a:xfrm>
            <a:off x="10597516" y="220083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E5F4CCCA-E96E-44E9-B024-3E251A120E70}"/>
              </a:ext>
            </a:extLst>
          </p:cNvPr>
          <p:cNvSpPr/>
          <p:nvPr/>
        </p:nvSpPr>
        <p:spPr>
          <a:xfrm>
            <a:off x="8544598" y="220083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74A6383B-85EA-41CE-9A47-EA6EB1A6B45C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7118151" y="1549953"/>
            <a:ext cx="2452907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F06C36B5-3B1B-48C7-BC19-CF2109578E27}"/>
              </a:ext>
            </a:extLst>
          </p:cNvPr>
          <p:cNvCxnSpPr>
            <a:cxnSpLocks/>
            <a:stCxn id="66" idx="2"/>
            <a:endCxn id="65" idx="6"/>
          </p:cNvCxnSpPr>
          <p:nvPr/>
        </p:nvCxnSpPr>
        <p:spPr>
          <a:xfrm flipH="1">
            <a:off x="10040647" y="1549953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B5AFBA9E-AD95-4B8A-8D13-F9117A7DEF59}"/>
              </a:ext>
            </a:extLst>
          </p:cNvPr>
          <p:cNvCxnSpPr>
            <a:cxnSpLocks/>
            <a:stCxn id="66" idx="5"/>
            <a:endCxn id="71" idx="1"/>
          </p:cNvCxnSpPr>
          <p:nvPr/>
        </p:nvCxnSpPr>
        <p:spPr>
          <a:xfrm>
            <a:off x="10998336" y="1691914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2E7C2520-56DE-4A14-9860-67A48FCE8533}"/>
              </a:ext>
            </a:extLst>
          </p:cNvPr>
          <p:cNvCxnSpPr>
            <a:cxnSpLocks/>
            <a:stCxn id="73" idx="0"/>
            <a:endCxn id="66" idx="4"/>
          </p:cNvCxnSpPr>
          <p:nvPr/>
        </p:nvCxnSpPr>
        <p:spPr>
          <a:xfrm flipV="1">
            <a:off x="10832311" y="1750716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2C040D1A-B65C-411B-A55F-B372D7575987}"/>
              </a:ext>
            </a:extLst>
          </p:cNvPr>
          <p:cNvCxnSpPr>
            <a:cxnSpLocks/>
            <a:stCxn id="73" idx="4"/>
            <a:endCxn id="72" idx="0"/>
          </p:cNvCxnSpPr>
          <p:nvPr/>
        </p:nvCxnSpPr>
        <p:spPr>
          <a:xfrm flipH="1">
            <a:off x="10832310" y="260236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BE270F0B-CCF0-4AD8-B8E5-C8BD2314F756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10040647" y="3253249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6996FCBF-0172-4E2B-ABD9-BD38D0E2F73F}"/>
              </a:ext>
            </a:extLst>
          </p:cNvPr>
          <p:cNvCxnSpPr>
            <a:cxnSpLocks/>
            <a:stCxn id="74" idx="5"/>
            <a:endCxn id="70" idx="1"/>
          </p:cNvCxnSpPr>
          <p:nvPr/>
        </p:nvCxnSpPr>
        <p:spPr>
          <a:xfrm>
            <a:off x="8945417" y="2543562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3170C8FB-03AD-4FDE-A3A5-41B52F5038EE}"/>
              </a:ext>
            </a:extLst>
          </p:cNvPr>
          <p:cNvCxnSpPr>
            <a:cxnSpLocks/>
            <a:stCxn id="74" idx="7"/>
            <a:endCxn id="65" idx="3"/>
          </p:cNvCxnSpPr>
          <p:nvPr/>
        </p:nvCxnSpPr>
        <p:spPr>
          <a:xfrm flipV="1">
            <a:off x="8945417" y="1691914"/>
            <a:ext cx="694411" cy="567726"/>
          </a:xfrm>
          <a:prstGeom prst="lin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594B9B8D-7E45-4953-9675-02477CA40E49}"/>
              </a:ext>
            </a:extLst>
          </p:cNvPr>
          <p:cNvCxnSpPr>
            <a:cxnSpLocks/>
            <a:stCxn id="67" idx="6"/>
            <a:endCxn id="74" idx="2"/>
          </p:cNvCxnSpPr>
          <p:nvPr/>
        </p:nvCxnSpPr>
        <p:spPr>
          <a:xfrm>
            <a:off x="7987729" y="2401601"/>
            <a:ext cx="556869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DF283E6-22CA-4891-9AEE-FA261F1B06E4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6883357" y="1750716"/>
            <a:ext cx="1" cy="4501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09E29506-E1A5-4DB2-8E1A-D2E339EB4102}"/>
              </a:ext>
            </a:extLst>
          </p:cNvPr>
          <p:cNvCxnSpPr>
            <a:cxnSpLocks/>
            <a:stCxn id="68" idx="4"/>
            <a:endCxn id="69" idx="0"/>
          </p:cNvCxnSpPr>
          <p:nvPr/>
        </p:nvCxnSpPr>
        <p:spPr>
          <a:xfrm flipH="1">
            <a:off x="6883357" y="260236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FB6CC17E-907E-4510-9D8F-6498030BD1D3}"/>
              </a:ext>
            </a:extLst>
          </p:cNvPr>
          <p:cNvCxnSpPr>
            <a:cxnSpLocks/>
            <a:stCxn id="67" idx="4"/>
            <a:endCxn id="64" idx="0"/>
          </p:cNvCxnSpPr>
          <p:nvPr/>
        </p:nvCxnSpPr>
        <p:spPr>
          <a:xfrm>
            <a:off x="7752935" y="2602364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E5DFF5FA-A3DC-4F63-B02F-6170A905300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118152" y="2401601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C0C058C5-9605-4E12-9FB9-CCC9198ABFDB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7118151" y="3253249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632D8D79-DD03-4FA3-BCB9-176DAA157CF1}"/>
              </a:ext>
            </a:extLst>
          </p:cNvPr>
          <p:cNvCxnSpPr>
            <a:cxnSpLocks/>
            <a:stCxn id="73" idx="6"/>
            <a:endCxn id="71" idx="2"/>
          </p:cNvCxnSpPr>
          <p:nvPr/>
        </p:nvCxnSpPr>
        <p:spPr>
          <a:xfrm>
            <a:off x="11067105" y="2401601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Ellipsi 89">
            <a:extLst>
              <a:ext uri="{FF2B5EF4-FFF2-40B4-BE49-F238E27FC236}">
                <a16:creationId xmlns:a16="http://schemas.microsoft.com/office/drawing/2014/main" id="{68775F43-B12D-4B2B-9948-31B1091502CD}"/>
              </a:ext>
            </a:extLst>
          </p:cNvPr>
          <p:cNvSpPr/>
          <p:nvPr/>
        </p:nvSpPr>
        <p:spPr>
          <a:xfrm>
            <a:off x="885714" y="305454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AE145A33-98B5-41E5-B990-473A9163975F}"/>
              </a:ext>
            </a:extLst>
          </p:cNvPr>
          <p:cNvSpPr/>
          <p:nvPr/>
        </p:nvSpPr>
        <p:spPr>
          <a:xfrm>
            <a:off x="1755292" y="475784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CF133132-5A58-4AA4-9B84-6503C0C592B6}"/>
              </a:ext>
            </a:extLst>
          </p:cNvPr>
          <p:cNvSpPr/>
          <p:nvPr/>
        </p:nvSpPr>
        <p:spPr>
          <a:xfrm>
            <a:off x="3808210" y="305454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608F0E36-038E-4CE7-92E0-B7CB74D68428}"/>
              </a:ext>
            </a:extLst>
          </p:cNvPr>
          <p:cNvSpPr/>
          <p:nvPr/>
        </p:nvSpPr>
        <p:spPr>
          <a:xfrm>
            <a:off x="4834669" y="305454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197DB22E-744C-4736-9678-8F5821751C6B}"/>
              </a:ext>
            </a:extLst>
          </p:cNvPr>
          <p:cNvSpPr/>
          <p:nvPr/>
        </p:nvSpPr>
        <p:spPr>
          <a:xfrm>
            <a:off x="1755292" y="390619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74D578A4-FDC1-4DCA-A506-D971D86D2321}"/>
              </a:ext>
            </a:extLst>
          </p:cNvPr>
          <p:cNvSpPr/>
          <p:nvPr/>
        </p:nvSpPr>
        <p:spPr>
          <a:xfrm>
            <a:off x="885715" y="390619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8F68361D-1C67-45C6-9273-1D63B81EA559}"/>
              </a:ext>
            </a:extLst>
          </p:cNvPr>
          <p:cNvSpPr/>
          <p:nvPr/>
        </p:nvSpPr>
        <p:spPr>
          <a:xfrm>
            <a:off x="885714" y="475784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58CD1922-E8B3-4F60-89A5-979975ACCF29}"/>
              </a:ext>
            </a:extLst>
          </p:cNvPr>
          <p:cNvSpPr/>
          <p:nvPr/>
        </p:nvSpPr>
        <p:spPr>
          <a:xfrm>
            <a:off x="3808210" y="475784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C5415FED-E4E4-4AE2-B4F0-1C91828F02E2}"/>
              </a:ext>
            </a:extLst>
          </p:cNvPr>
          <p:cNvSpPr/>
          <p:nvPr/>
        </p:nvSpPr>
        <p:spPr>
          <a:xfrm>
            <a:off x="5797319" y="390619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99" name="Ellipsi 98">
            <a:extLst>
              <a:ext uri="{FF2B5EF4-FFF2-40B4-BE49-F238E27FC236}">
                <a16:creationId xmlns:a16="http://schemas.microsoft.com/office/drawing/2014/main" id="{4B2F2EE1-7063-4E47-94F7-936D05912934}"/>
              </a:ext>
            </a:extLst>
          </p:cNvPr>
          <p:cNvSpPr/>
          <p:nvPr/>
        </p:nvSpPr>
        <p:spPr>
          <a:xfrm>
            <a:off x="4834667" y="475784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00" name="Ellipsi 99">
            <a:extLst>
              <a:ext uri="{FF2B5EF4-FFF2-40B4-BE49-F238E27FC236}">
                <a16:creationId xmlns:a16="http://schemas.microsoft.com/office/drawing/2014/main" id="{B50BAB94-FE08-4CEF-A547-8462EF5A49B5}"/>
              </a:ext>
            </a:extLst>
          </p:cNvPr>
          <p:cNvSpPr/>
          <p:nvPr/>
        </p:nvSpPr>
        <p:spPr>
          <a:xfrm>
            <a:off x="4834668" y="390619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57E2DAD2-4CF3-4AF3-8650-667B87990F01}"/>
              </a:ext>
            </a:extLst>
          </p:cNvPr>
          <p:cNvSpPr/>
          <p:nvPr/>
        </p:nvSpPr>
        <p:spPr>
          <a:xfrm>
            <a:off x="2781750" y="390619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3A1C5A51-A35F-404C-9231-890D319B6F6E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>
            <a:off x="1355303" y="3255312"/>
            <a:ext cx="2452907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10BDC482-3E93-4A9E-A73A-3BCCEBCC438C}"/>
              </a:ext>
            </a:extLst>
          </p:cNvPr>
          <p:cNvCxnSpPr>
            <a:cxnSpLocks/>
            <a:stCxn id="93" idx="2"/>
            <a:endCxn id="92" idx="6"/>
          </p:cNvCxnSpPr>
          <p:nvPr/>
        </p:nvCxnSpPr>
        <p:spPr>
          <a:xfrm flipH="1">
            <a:off x="4277799" y="3255312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1B119B56-0CC8-416E-8F82-DF34D52BDBE2}"/>
              </a:ext>
            </a:extLst>
          </p:cNvPr>
          <p:cNvCxnSpPr>
            <a:cxnSpLocks/>
            <a:stCxn id="93" idx="5"/>
            <a:endCxn id="98" idx="1"/>
          </p:cNvCxnSpPr>
          <p:nvPr/>
        </p:nvCxnSpPr>
        <p:spPr>
          <a:xfrm>
            <a:off x="5235488" y="3397273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2EC348BA-8517-4387-B577-6861A443903E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5069463" y="345607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A2FC73CD-5DE5-44E3-962F-1C9D17C00652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 flipH="1">
            <a:off x="5069462" y="4307723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8E30DE63-BD5B-4F93-8F31-96531889DFA7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77799" y="4958608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8B525728-1FF4-4ADE-9324-43B8D3656204}"/>
              </a:ext>
            </a:extLst>
          </p:cNvPr>
          <p:cNvCxnSpPr>
            <a:cxnSpLocks/>
            <a:stCxn id="101" idx="5"/>
            <a:endCxn id="97" idx="1"/>
          </p:cNvCxnSpPr>
          <p:nvPr/>
        </p:nvCxnSpPr>
        <p:spPr>
          <a:xfrm>
            <a:off x="3182569" y="4248921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A56BE5FA-056C-4502-AC0E-85B511607CDD}"/>
              </a:ext>
            </a:extLst>
          </p:cNvPr>
          <p:cNvCxnSpPr>
            <a:cxnSpLocks/>
            <a:stCxn id="101" idx="7"/>
            <a:endCxn id="92" idx="3"/>
          </p:cNvCxnSpPr>
          <p:nvPr/>
        </p:nvCxnSpPr>
        <p:spPr>
          <a:xfrm flipV="1">
            <a:off x="3182569" y="3397273"/>
            <a:ext cx="694411" cy="567726"/>
          </a:xfrm>
          <a:prstGeom prst="lin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06ED339C-2F29-42CF-AB2E-289C0512D40F}"/>
              </a:ext>
            </a:extLst>
          </p:cNvPr>
          <p:cNvCxnSpPr>
            <a:cxnSpLocks/>
            <a:stCxn id="94" idx="6"/>
            <a:endCxn id="101" idx="2"/>
          </p:cNvCxnSpPr>
          <p:nvPr/>
        </p:nvCxnSpPr>
        <p:spPr>
          <a:xfrm>
            <a:off x="2224881" y="4106960"/>
            <a:ext cx="556869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uora yhdysviiva 110">
            <a:extLst>
              <a:ext uri="{FF2B5EF4-FFF2-40B4-BE49-F238E27FC236}">
                <a16:creationId xmlns:a16="http://schemas.microsoft.com/office/drawing/2014/main" id="{1DCD1093-6979-4980-B197-18E4B6D0AB3F}"/>
              </a:ext>
            </a:extLst>
          </p:cNvPr>
          <p:cNvCxnSpPr>
            <a:cxnSpLocks/>
            <a:stCxn id="90" idx="4"/>
            <a:endCxn id="95" idx="0"/>
          </p:cNvCxnSpPr>
          <p:nvPr/>
        </p:nvCxnSpPr>
        <p:spPr>
          <a:xfrm>
            <a:off x="1120509" y="3456075"/>
            <a:ext cx="1" cy="4501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3A140EBE-251F-48F5-A318-369C5BBA329A}"/>
              </a:ext>
            </a:extLst>
          </p:cNvPr>
          <p:cNvCxnSpPr>
            <a:cxnSpLocks/>
            <a:stCxn id="95" idx="4"/>
            <a:endCxn id="96" idx="0"/>
          </p:cNvCxnSpPr>
          <p:nvPr/>
        </p:nvCxnSpPr>
        <p:spPr>
          <a:xfrm flipH="1">
            <a:off x="1120509" y="4307723"/>
            <a:ext cx="1" cy="45012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uora yhdysviiva 112">
            <a:extLst>
              <a:ext uri="{FF2B5EF4-FFF2-40B4-BE49-F238E27FC236}">
                <a16:creationId xmlns:a16="http://schemas.microsoft.com/office/drawing/2014/main" id="{E3873E1B-1123-4557-ACC6-A0950A60C52E}"/>
              </a:ext>
            </a:extLst>
          </p:cNvPr>
          <p:cNvCxnSpPr>
            <a:cxnSpLocks/>
            <a:stCxn id="94" idx="4"/>
            <a:endCxn id="91" idx="0"/>
          </p:cNvCxnSpPr>
          <p:nvPr/>
        </p:nvCxnSpPr>
        <p:spPr>
          <a:xfrm>
            <a:off x="1990087" y="4307723"/>
            <a:ext cx="0" cy="45012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uora yhdysviiva 113">
            <a:extLst>
              <a:ext uri="{FF2B5EF4-FFF2-40B4-BE49-F238E27FC236}">
                <a16:creationId xmlns:a16="http://schemas.microsoft.com/office/drawing/2014/main" id="{C3F7E60C-F088-412E-A422-444591E3F3EF}"/>
              </a:ext>
            </a:extLst>
          </p:cNvPr>
          <p:cNvCxnSpPr>
            <a:cxnSpLocks/>
            <a:stCxn id="95" idx="6"/>
            <a:endCxn id="94" idx="2"/>
          </p:cNvCxnSpPr>
          <p:nvPr/>
        </p:nvCxnSpPr>
        <p:spPr>
          <a:xfrm>
            <a:off x="1355304" y="4106960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A4C0FEDA-1BB1-40D1-B666-3358CC0A1C94}"/>
              </a:ext>
            </a:extLst>
          </p:cNvPr>
          <p:cNvCxnSpPr>
            <a:cxnSpLocks/>
            <a:stCxn id="96" idx="6"/>
            <a:endCxn id="91" idx="2"/>
          </p:cNvCxnSpPr>
          <p:nvPr/>
        </p:nvCxnSpPr>
        <p:spPr>
          <a:xfrm>
            <a:off x="1355303" y="4958608"/>
            <a:ext cx="399989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57F04E33-26BA-4152-9A94-A9CE69A8101B}"/>
              </a:ext>
            </a:extLst>
          </p:cNvPr>
          <p:cNvCxnSpPr>
            <a:cxnSpLocks/>
            <a:stCxn id="100" idx="6"/>
            <a:endCxn id="98" idx="2"/>
          </p:cNvCxnSpPr>
          <p:nvPr/>
        </p:nvCxnSpPr>
        <p:spPr>
          <a:xfrm>
            <a:off x="5304257" y="4106960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llipsi 116">
            <a:extLst>
              <a:ext uri="{FF2B5EF4-FFF2-40B4-BE49-F238E27FC236}">
                <a16:creationId xmlns:a16="http://schemas.microsoft.com/office/drawing/2014/main" id="{A201D92B-184F-473A-B805-ED3C9F3FCF06}"/>
              </a:ext>
            </a:extLst>
          </p:cNvPr>
          <p:cNvSpPr/>
          <p:nvPr/>
        </p:nvSpPr>
        <p:spPr>
          <a:xfrm>
            <a:off x="6488474" y="422237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118" name="Ellipsi 117">
            <a:extLst>
              <a:ext uri="{FF2B5EF4-FFF2-40B4-BE49-F238E27FC236}">
                <a16:creationId xmlns:a16="http://schemas.microsoft.com/office/drawing/2014/main" id="{E3A71B07-1639-4BF3-9275-6F0B108E45B5}"/>
              </a:ext>
            </a:extLst>
          </p:cNvPr>
          <p:cNvSpPr/>
          <p:nvPr/>
        </p:nvSpPr>
        <p:spPr>
          <a:xfrm>
            <a:off x="7358052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119" name="Ellipsi 118">
            <a:extLst>
              <a:ext uri="{FF2B5EF4-FFF2-40B4-BE49-F238E27FC236}">
                <a16:creationId xmlns:a16="http://schemas.microsoft.com/office/drawing/2014/main" id="{8C4837E3-A70F-4D33-A518-7ED5B9D1B172}"/>
              </a:ext>
            </a:extLst>
          </p:cNvPr>
          <p:cNvSpPr/>
          <p:nvPr/>
        </p:nvSpPr>
        <p:spPr>
          <a:xfrm>
            <a:off x="9410970" y="422237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120" name="Ellipsi 119">
            <a:extLst>
              <a:ext uri="{FF2B5EF4-FFF2-40B4-BE49-F238E27FC236}">
                <a16:creationId xmlns:a16="http://schemas.microsoft.com/office/drawing/2014/main" id="{14E08935-77C0-4CA2-ABC9-60992AA36E51}"/>
              </a:ext>
            </a:extLst>
          </p:cNvPr>
          <p:cNvSpPr/>
          <p:nvPr/>
        </p:nvSpPr>
        <p:spPr>
          <a:xfrm>
            <a:off x="10437429" y="422237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121" name="Ellipsi 120">
            <a:extLst>
              <a:ext uri="{FF2B5EF4-FFF2-40B4-BE49-F238E27FC236}">
                <a16:creationId xmlns:a16="http://schemas.microsoft.com/office/drawing/2014/main" id="{2AE02A73-ABAD-44E3-ACA5-DE3B8D969412}"/>
              </a:ext>
            </a:extLst>
          </p:cNvPr>
          <p:cNvSpPr/>
          <p:nvPr/>
        </p:nvSpPr>
        <p:spPr>
          <a:xfrm>
            <a:off x="7358052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122" name="Ellipsi 121">
            <a:extLst>
              <a:ext uri="{FF2B5EF4-FFF2-40B4-BE49-F238E27FC236}">
                <a16:creationId xmlns:a16="http://schemas.microsoft.com/office/drawing/2014/main" id="{591DECFC-526A-4196-81E3-AE581134E305}"/>
              </a:ext>
            </a:extLst>
          </p:cNvPr>
          <p:cNvSpPr/>
          <p:nvPr/>
        </p:nvSpPr>
        <p:spPr>
          <a:xfrm>
            <a:off x="6488475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123" name="Ellipsi 122">
            <a:extLst>
              <a:ext uri="{FF2B5EF4-FFF2-40B4-BE49-F238E27FC236}">
                <a16:creationId xmlns:a16="http://schemas.microsoft.com/office/drawing/2014/main" id="{DE0E62B3-9782-4FE0-BE4E-DEBEDEFFA9AC}"/>
              </a:ext>
            </a:extLst>
          </p:cNvPr>
          <p:cNvSpPr/>
          <p:nvPr/>
        </p:nvSpPr>
        <p:spPr>
          <a:xfrm>
            <a:off x="6488474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57D89506-A6C8-4941-947D-3AF249F490F7}"/>
              </a:ext>
            </a:extLst>
          </p:cNvPr>
          <p:cNvSpPr/>
          <p:nvPr/>
        </p:nvSpPr>
        <p:spPr>
          <a:xfrm>
            <a:off x="9410970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8BE826F-B4FA-452F-A378-A11234872D8E}"/>
              </a:ext>
            </a:extLst>
          </p:cNvPr>
          <p:cNvSpPr/>
          <p:nvPr/>
        </p:nvSpPr>
        <p:spPr>
          <a:xfrm>
            <a:off x="11400079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H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AE006DA0-7EF9-4041-848D-323067644680}"/>
              </a:ext>
            </a:extLst>
          </p:cNvPr>
          <p:cNvSpPr/>
          <p:nvPr/>
        </p:nvSpPr>
        <p:spPr>
          <a:xfrm>
            <a:off x="10437427" y="592566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I</a:t>
            </a:r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ACB665F6-6A7A-48AF-9ECE-95DA0BD7697F}"/>
              </a:ext>
            </a:extLst>
          </p:cNvPr>
          <p:cNvSpPr/>
          <p:nvPr/>
        </p:nvSpPr>
        <p:spPr>
          <a:xfrm>
            <a:off x="10437428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K</a:t>
            </a:r>
          </a:p>
        </p:txBody>
      </p:sp>
      <p:sp>
        <p:nvSpPr>
          <p:cNvPr id="128" name="Ellipsi 127">
            <a:extLst>
              <a:ext uri="{FF2B5EF4-FFF2-40B4-BE49-F238E27FC236}">
                <a16:creationId xmlns:a16="http://schemas.microsoft.com/office/drawing/2014/main" id="{05D0730E-3035-43E3-8395-0410272745B7}"/>
              </a:ext>
            </a:extLst>
          </p:cNvPr>
          <p:cNvSpPr/>
          <p:nvPr/>
        </p:nvSpPr>
        <p:spPr>
          <a:xfrm>
            <a:off x="8384510" y="507402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129" name="Suora yhdysviiva 128">
            <a:extLst>
              <a:ext uri="{FF2B5EF4-FFF2-40B4-BE49-F238E27FC236}">
                <a16:creationId xmlns:a16="http://schemas.microsoft.com/office/drawing/2014/main" id="{D00E94D0-B109-4F75-A61E-8CC1D901FE8C}"/>
              </a:ext>
            </a:extLst>
          </p:cNvPr>
          <p:cNvCxnSpPr>
            <a:cxnSpLocks/>
            <a:stCxn id="117" idx="6"/>
            <a:endCxn id="119" idx="2"/>
          </p:cNvCxnSpPr>
          <p:nvPr/>
        </p:nvCxnSpPr>
        <p:spPr>
          <a:xfrm>
            <a:off x="6958063" y="4423136"/>
            <a:ext cx="2452907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726735DA-05E5-484A-9385-408986A8172C}"/>
              </a:ext>
            </a:extLst>
          </p:cNvPr>
          <p:cNvCxnSpPr>
            <a:cxnSpLocks/>
            <a:stCxn id="120" idx="2"/>
            <a:endCxn id="119" idx="6"/>
          </p:cNvCxnSpPr>
          <p:nvPr/>
        </p:nvCxnSpPr>
        <p:spPr>
          <a:xfrm flipH="1">
            <a:off x="9880559" y="4423136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C64690D9-EE06-43BF-AF3E-A6DD7E47D848}"/>
              </a:ext>
            </a:extLst>
          </p:cNvPr>
          <p:cNvCxnSpPr>
            <a:cxnSpLocks/>
            <a:stCxn id="120" idx="5"/>
            <a:endCxn id="125" idx="1"/>
          </p:cNvCxnSpPr>
          <p:nvPr/>
        </p:nvCxnSpPr>
        <p:spPr>
          <a:xfrm>
            <a:off x="10838248" y="4565097"/>
            <a:ext cx="630601" cy="56772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FDA1EEEB-9BE0-4265-BBCB-5BE1B43515CD}"/>
              </a:ext>
            </a:extLst>
          </p:cNvPr>
          <p:cNvCxnSpPr>
            <a:cxnSpLocks/>
            <a:stCxn id="127" idx="0"/>
            <a:endCxn id="120" idx="4"/>
          </p:cNvCxnSpPr>
          <p:nvPr/>
        </p:nvCxnSpPr>
        <p:spPr>
          <a:xfrm flipV="1">
            <a:off x="10672223" y="4623899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DFFED19F-172E-4F53-A892-619F45260AA2}"/>
              </a:ext>
            </a:extLst>
          </p:cNvPr>
          <p:cNvCxnSpPr>
            <a:cxnSpLocks/>
            <a:stCxn id="127" idx="4"/>
            <a:endCxn id="126" idx="0"/>
          </p:cNvCxnSpPr>
          <p:nvPr/>
        </p:nvCxnSpPr>
        <p:spPr>
          <a:xfrm flipH="1">
            <a:off x="10672222" y="5475547"/>
            <a:ext cx="1" cy="45012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yhdysviiva 133">
            <a:extLst>
              <a:ext uri="{FF2B5EF4-FFF2-40B4-BE49-F238E27FC236}">
                <a16:creationId xmlns:a16="http://schemas.microsoft.com/office/drawing/2014/main" id="{4208E50C-8749-4C87-9CF3-18CFC08EA015}"/>
              </a:ext>
            </a:extLst>
          </p:cNvPr>
          <p:cNvCxnSpPr>
            <a:cxnSpLocks/>
            <a:stCxn id="124" idx="6"/>
            <a:endCxn id="126" idx="2"/>
          </p:cNvCxnSpPr>
          <p:nvPr/>
        </p:nvCxnSpPr>
        <p:spPr>
          <a:xfrm>
            <a:off x="9880559" y="6126432"/>
            <a:ext cx="55686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uora yhdysviiva 134">
            <a:extLst>
              <a:ext uri="{FF2B5EF4-FFF2-40B4-BE49-F238E27FC236}">
                <a16:creationId xmlns:a16="http://schemas.microsoft.com/office/drawing/2014/main" id="{68859BE4-3432-4077-A6A0-8FB0DFBA16C5}"/>
              </a:ext>
            </a:extLst>
          </p:cNvPr>
          <p:cNvCxnSpPr>
            <a:cxnSpLocks/>
            <a:stCxn id="128" idx="5"/>
            <a:endCxn id="124" idx="1"/>
          </p:cNvCxnSpPr>
          <p:nvPr/>
        </p:nvCxnSpPr>
        <p:spPr>
          <a:xfrm>
            <a:off x="8785329" y="5416745"/>
            <a:ext cx="694411" cy="567726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uora yhdysviiva 135">
            <a:extLst>
              <a:ext uri="{FF2B5EF4-FFF2-40B4-BE49-F238E27FC236}">
                <a16:creationId xmlns:a16="http://schemas.microsoft.com/office/drawing/2014/main" id="{E1451392-E697-4B1B-9909-79F9777ED81F}"/>
              </a:ext>
            </a:extLst>
          </p:cNvPr>
          <p:cNvCxnSpPr>
            <a:cxnSpLocks/>
            <a:stCxn id="128" idx="7"/>
            <a:endCxn id="119" idx="3"/>
          </p:cNvCxnSpPr>
          <p:nvPr/>
        </p:nvCxnSpPr>
        <p:spPr>
          <a:xfrm flipV="1">
            <a:off x="8785329" y="4565097"/>
            <a:ext cx="694411" cy="567726"/>
          </a:xfrm>
          <a:prstGeom prst="lin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uora yhdysviiva 136">
            <a:extLst>
              <a:ext uri="{FF2B5EF4-FFF2-40B4-BE49-F238E27FC236}">
                <a16:creationId xmlns:a16="http://schemas.microsoft.com/office/drawing/2014/main" id="{AFC171DF-5E5E-4882-AE7A-621F50CB4A57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7827641" y="5274784"/>
            <a:ext cx="54297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2C2AA771-7052-4D78-8AC3-D63C86C49DC0}"/>
              </a:ext>
            </a:extLst>
          </p:cNvPr>
          <p:cNvCxnSpPr>
            <a:cxnSpLocks/>
            <a:stCxn id="117" idx="4"/>
            <a:endCxn id="122" idx="0"/>
          </p:cNvCxnSpPr>
          <p:nvPr/>
        </p:nvCxnSpPr>
        <p:spPr>
          <a:xfrm>
            <a:off x="6723269" y="4623899"/>
            <a:ext cx="1" cy="45012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uora yhdysviiva 138">
            <a:extLst>
              <a:ext uri="{FF2B5EF4-FFF2-40B4-BE49-F238E27FC236}">
                <a16:creationId xmlns:a16="http://schemas.microsoft.com/office/drawing/2014/main" id="{0143006F-8F6B-4875-A431-123C13DBB50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6723269" y="5862638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D01B69A2-5FFC-4AB0-A454-E9B322B5482D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7592847" y="5893594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uora yhdysviiva 140">
            <a:extLst>
              <a:ext uri="{FF2B5EF4-FFF2-40B4-BE49-F238E27FC236}">
                <a16:creationId xmlns:a16="http://schemas.microsoft.com/office/drawing/2014/main" id="{D21EE7BF-A633-402B-B9F5-11627C254981}"/>
              </a:ext>
            </a:extLst>
          </p:cNvPr>
          <p:cNvCxnSpPr>
            <a:cxnSpLocks/>
            <a:stCxn id="122" idx="6"/>
            <a:endCxn id="121" idx="2"/>
          </p:cNvCxnSpPr>
          <p:nvPr/>
        </p:nvCxnSpPr>
        <p:spPr>
          <a:xfrm>
            <a:off x="6958064" y="5274784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8C1C50C7-1DE3-43F0-9894-50A1A91788A2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6958063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yhdysviiva 142">
            <a:extLst>
              <a:ext uri="{FF2B5EF4-FFF2-40B4-BE49-F238E27FC236}">
                <a16:creationId xmlns:a16="http://schemas.microsoft.com/office/drawing/2014/main" id="{77149543-B805-419F-854B-C7BA9BC5E411}"/>
              </a:ext>
            </a:extLst>
          </p:cNvPr>
          <p:cNvCxnSpPr>
            <a:cxnSpLocks/>
            <a:stCxn id="127" idx="6"/>
            <a:endCxn id="125" idx="2"/>
          </p:cNvCxnSpPr>
          <p:nvPr/>
        </p:nvCxnSpPr>
        <p:spPr>
          <a:xfrm>
            <a:off x="10907017" y="5274784"/>
            <a:ext cx="493062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51BF6D06-2EAB-4FF5-9370-205A40722F20}"/>
              </a:ext>
            </a:extLst>
          </p:cNvPr>
          <p:cNvCxnSpPr>
            <a:cxnSpLocks/>
          </p:cNvCxnSpPr>
          <p:nvPr/>
        </p:nvCxnSpPr>
        <p:spPr>
          <a:xfrm>
            <a:off x="6723269" y="5774532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uora yhdysviiva 147">
            <a:extLst>
              <a:ext uri="{FF2B5EF4-FFF2-40B4-BE49-F238E27FC236}">
                <a16:creationId xmlns:a16="http://schemas.microsoft.com/office/drawing/2014/main" id="{1A4F2C75-9284-4516-9060-E47CC3F79AE3}"/>
              </a:ext>
            </a:extLst>
          </p:cNvPr>
          <p:cNvCxnSpPr>
            <a:cxnSpLocks/>
          </p:cNvCxnSpPr>
          <p:nvPr/>
        </p:nvCxnSpPr>
        <p:spPr>
          <a:xfrm>
            <a:off x="6723269" y="5688807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uora yhdysviiva 148">
            <a:extLst>
              <a:ext uri="{FF2B5EF4-FFF2-40B4-BE49-F238E27FC236}">
                <a16:creationId xmlns:a16="http://schemas.microsoft.com/office/drawing/2014/main" id="{93BEB3B3-D0AF-4774-B324-950D0EE0C8FE}"/>
              </a:ext>
            </a:extLst>
          </p:cNvPr>
          <p:cNvCxnSpPr>
            <a:cxnSpLocks/>
          </p:cNvCxnSpPr>
          <p:nvPr/>
        </p:nvCxnSpPr>
        <p:spPr>
          <a:xfrm>
            <a:off x="6723269" y="5600701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uora yhdysviiva 149">
            <a:extLst>
              <a:ext uri="{FF2B5EF4-FFF2-40B4-BE49-F238E27FC236}">
                <a16:creationId xmlns:a16="http://schemas.microsoft.com/office/drawing/2014/main" id="{6F8F88A3-E002-4280-9483-4057F1391CAC}"/>
              </a:ext>
            </a:extLst>
          </p:cNvPr>
          <p:cNvCxnSpPr>
            <a:cxnSpLocks/>
          </p:cNvCxnSpPr>
          <p:nvPr/>
        </p:nvCxnSpPr>
        <p:spPr>
          <a:xfrm>
            <a:off x="6723269" y="5517357"/>
            <a:ext cx="0" cy="6303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uora yhdysviiva 150">
            <a:extLst>
              <a:ext uri="{FF2B5EF4-FFF2-40B4-BE49-F238E27FC236}">
                <a16:creationId xmlns:a16="http://schemas.microsoft.com/office/drawing/2014/main" id="{32C14E3F-DF80-440C-8E4F-FD75071A23BF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6723270" y="5475547"/>
            <a:ext cx="0" cy="2255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uora yhdysviiva 165">
            <a:extLst>
              <a:ext uri="{FF2B5EF4-FFF2-40B4-BE49-F238E27FC236}">
                <a16:creationId xmlns:a16="http://schemas.microsoft.com/office/drawing/2014/main" id="{152B9F3C-5D6E-40DA-8BF9-ED4182EFCD7C}"/>
              </a:ext>
            </a:extLst>
          </p:cNvPr>
          <p:cNvCxnSpPr>
            <a:cxnSpLocks/>
          </p:cNvCxnSpPr>
          <p:nvPr/>
        </p:nvCxnSpPr>
        <p:spPr>
          <a:xfrm>
            <a:off x="7012832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uora yhdysviiva 166">
            <a:extLst>
              <a:ext uri="{FF2B5EF4-FFF2-40B4-BE49-F238E27FC236}">
                <a16:creationId xmlns:a16="http://schemas.microsoft.com/office/drawing/2014/main" id="{87F24C6F-A359-4D9F-B6FD-B883898D2F50}"/>
              </a:ext>
            </a:extLst>
          </p:cNvPr>
          <p:cNvCxnSpPr>
            <a:cxnSpLocks/>
          </p:cNvCxnSpPr>
          <p:nvPr/>
        </p:nvCxnSpPr>
        <p:spPr>
          <a:xfrm>
            <a:off x="7062838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uora yhdysviiva 167">
            <a:extLst>
              <a:ext uri="{FF2B5EF4-FFF2-40B4-BE49-F238E27FC236}">
                <a16:creationId xmlns:a16="http://schemas.microsoft.com/office/drawing/2014/main" id="{C425455D-9321-492B-A5AE-50DE000705E3}"/>
              </a:ext>
            </a:extLst>
          </p:cNvPr>
          <p:cNvCxnSpPr>
            <a:cxnSpLocks/>
          </p:cNvCxnSpPr>
          <p:nvPr/>
        </p:nvCxnSpPr>
        <p:spPr>
          <a:xfrm>
            <a:off x="7118151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uora yhdysviiva 168">
            <a:extLst>
              <a:ext uri="{FF2B5EF4-FFF2-40B4-BE49-F238E27FC236}">
                <a16:creationId xmlns:a16="http://schemas.microsoft.com/office/drawing/2014/main" id="{858E9F8A-782E-44E8-ACF7-8E712849A71C}"/>
              </a:ext>
            </a:extLst>
          </p:cNvPr>
          <p:cNvCxnSpPr>
            <a:cxnSpLocks/>
          </p:cNvCxnSpPr>
          <p:nvPr/>
        </p:nvCxnSpPr>
        <p:spPr>
          <a:xfrm>
            <a:off x="7169994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uora yhdysviiva 169">
            <a:extLst>
              <a:ext uri="{FF2B5EF4-FFF2-40B4-BE49-F238E27FC236}">
                <a16:creationId xmlns:a16="http://schemas.microsoft.com/office/drawing/2014/main" id="{71B993D0-4102-448E-86DB-064551AD8383}"/>
              </a:ext>
            </a:extLst>
          </p:cNvPr>
          <p:cNvCxnSpPr>
            <a:cxnSpLocks/>
          </p:cNvCxnSpPr>
          <p:nvPr/>
        </p:nvCxnSpPr>
        <p:spPr>
          <a:xfrm>
            <a:off x="7224763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88EE3503-9D6E-427E-8119-1A44BC04DB38}"/>
              </a:ext>
            </a:extLst>
          </p:cNvPr>
          <p:cNvCxnSpPr>
            <a:cxnSpLocks/>
          </p:cNvCxnSpPr>
          <p:nvPr/>
        </p:nvCxnSpPr>
        <p:spPr>
          <a:xfrm>
            <a:off x="7327146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uora yhdysviiva 176">
            <a:extLst>
              <a:ext uri="{FF2B5EF4-FFF2-40B4-BE49-F238E27FC236}">
                <a16:creationId xmlns:a16="http://schemas.microsoft.com/office/drawing/2014/main" id="{DDAF2D6B-C0B2-4F09-B384-EC12A3F554C6}"/>
              </a:ext>
            </a:extLst>
          </p:cNvPr>
          <p:cNvCxnSpPr>
            <a:cxnSpLocks/>
          </p:cNvCxnSpPr>
          <p:nvPr/>
        </p:nvCxnSpPr>
        <p:spPr>
          <a:xfrm>
            <a:off x="7277150" y="6126432"/>
            <a:ext cx="30906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uora yhdysviiva 178">
            <a:extLst>
              <a:ext uri="{FF2B5EF4-FFF2-40B4-BE49-F238E27FC236}">
                <a16:creationId xmlns:a16="http://schemas.microsoft.com/office/drawing/2014/main" id="{193F8EE6-AD52-4D98-B5C0-9583EA2B73F3}"/>
              </a:ext>
            </a:extLst>
          </p:cNvPr>
          <p:cNvCxnSpPr>
            <a:cxnSpLocks/>
          </p:cNvCxnSpPr>
          <p:nvPr/>
        </p:nvCxnSpPr>
        <p:spPr>
          <a:xfrm>
            <a:off x="7592847" y="5837563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46F0FCA2-9C73-42F3-B688-C7E04AEB5C46}"/>
              </a:ext>
            </a:extLst>
          </p:cNvPr>
          <p:cNvCxnSpPr>
            <a:cxnSpLocks/>
          </p:cNvCxnSpPr>
          <p:nvPr/>
        </p:nvCxnSpPr>
        <p:spPr>
          <a:xfrm>
            <a:off x="7592847" y="5774532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3D87E6F7-3522-4A3D-B102-352ED4C1F03E}"/>
              </a:ext>
            </a:extLst>
          </p:cNvPr>
          <p:cNvCxnSpPr>
            <a:cxnSpLocks/>
          </p:cNvCxnSpPr>
          <p:nvPr/>
        </p:nvCxnSpPr>
        <p:spPr>
          <a:xfrm>
            <a:off x="7592847" y="5719763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uora yhdysviiva 181">
            <a:extLst>
              <a:ext uri="{FF2B5EF4-FFF2-40B4-BE49-F238E27FC236}">
                <a16:creationId xmlns:a16="http://schemas.microsoft.com/office/drawing/2014/main" id="{63BBAF33-FB4A-4CD1-9ACB-395D5094CAE5}"/>
              </a:ext>
            </a:extLst>
          </p:cNvPr>
          <p:cNvCxnSpPr>
            <a:cxnSpLocks/>
          </p:cNvCxnSpPr>
          <p:nvPr/>
        </p:nvCxnSpPr>
        <p:spPr>
          <a:xfrm>
            <a:off x="7592847" y="5663732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uora yhdysviiva 182">
            <a:extLst>
              <a:ext uri="{FF2B5EF4-FFF2-40B4-BE49-F238E27FC236}">
                <a16:creationId xmlns:a16="http://schemas.microsoft.com/office/drawing/2014/main" id="{1C6B30E4-31B0-4721-A4C0-E48101DFB977}"/>
              </a:ext>
            </a:extLst>
          </p:cNvPr>
          <p:cNvCxnSpPr>
            <a:cxnSpLocks/>
          </p:cNvCxnSpPr>
          <p:nvPr/>
        </p:nvCxnSpPr>
        <p:spPr>
          <a:xfrm>
            <a:off x="7592847" y="5600701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CF727FC5-C419-4992-8975-A961DF7396BF}"/>
              </a:ext>
            </a:extLst>
          </p:cNvPr>
          <p:cNvCxnSpPr>
            <a:cxnSpLocks/>
          </p:cNvCxnSpPr>
          <p:nvPr/>
        </p:nvCxnSpPr>
        <p:spPr>
          <a:xfrm>
            <a:off x="7592847" y="5548313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uora yhdysviiva 186">
            <a:extLst>
              <a:ext uri="{FF2B5EF4-FFF2-40B4-BE49-F238E27FC236}">
                <a16:creationId xmlns:a16="http://schemas.microsoft.com/office/drawing/2014/main" id="{05ACA0DA-CDB6-4190-A227-1AD0AB3CCF21}"/>
              </a:ext>
            </a:extLst>
          </p:cNvPr>
          <p:cNvCxnSpPr>
            <a:cxnSpLocks/>
          </p:cNvCxnSpPr>
          <p:nvPr/>
        </p:nvCxnSpPr>
        <p:spPr>
          <a:xfrm>
            <a:off x="7592847" y="5501319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uora yhdysviiva 187">
            <a:extLst>
              <a:ext uri="{FF2B5EF4-FFF2-40B4-BE49-F238E27FC236}">
                <a16:creationId xmlns:a16="http://schemas.microsoft.com/office/drawing/2014/main" id="{09EFE37E-8DA8-47C4-B353-8658EB8D4DF8}"/>
              </a:ext>
            </a:extLst>
          </p:cNvPr>
          <p:cNvCxnSpPr>
            <a:cxnSpLocks/>
          </p:cNvCxnSpPr>
          <p:nvPr/>
        </p:nvCxnSpPr>
        <p:spPr>
          <a:xfrm>
            <a:off x="7592847" y="5475547"/>
            <a:ext cx="0" cy="3207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1A13ED7E-16AE-427A-AECC-2D555095F529}"/>
              </a:ext>
            </a:extLst>
          </p:cNvPr>
          <p:cNvCxnSpPr>
            <a:cxnSpLocks/>
          </p:cNvCxnSpPr>
          <p:nvPr/>
        </p:nvCxnSpPr>
        <p:spPr>
          <a:xfrm>
            <a:off x="7936830" y="5274784"/>
            <a:ext cx="50899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uora yhdysviiva 190">
            <a:extLst>
              <a:ext uri="{FF2B5EF4-FFF2-40B4-BE49-F238E27FC236}">
                <a16:creationId xmlns:a16="http://schemas.microsoft.com/office/drawing/2014/main" id="{36267F2E-5321-4816-828F-3AE207A25300}"/>
              </a:ext>
            </a:extLst>
          </p:cNvPr>
          <p:cNvCxnSpPr>
            <a:cxnSpLocks/>
          </p:cNvCxnSpPr>
          <p:nvPr/>
        </p:nvCxnSpPr>
        <p:spPr>
          <a:xfrm>
            <a:off x="8034810" y="5274784"/>
            <a:ext cx="68584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2532A034-CDDD-496E-81D8-D3640307C143}"/>
              </a:ext>
            </a:extLst>
          </p:cNvPr>
          <p:cNvCxnSpPr>
            <a:cxnSpLocks/>
          </p:cNvCxnSpPr>
          <p:nvPr/>
        </p:nvCxnSpPr>
        <p:spPr>
          <a:xfrm>
            <a:off x="8143875" y="5274784"/>
            <a:ext cx="64454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CE979D3B-7B0E-4FDE-A445-8AE42212A1BC}"/>
              </a:ext>
            </a:extLst>
          </p:cNvPr>
          <p:cNvCxnSpPr>
            <a:cxnSpLocks/>
          </p:cNvCxnSpPr>
          <p:nvPr/>
        </p:nvCxnSpPr>
        <p:spPr>
          <a:xfrm>
            <a:off x="8330213" y="5274784"/>
            <a:ext cx="54297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uora yhdysviiva 194">
            <a:extLst>
              <a:ext uri="{FF2B5EF4-FFF2-40B4-BE49-F238E27FC236}">
                <a16:creationId xmlns:a16="http://schemas.microsoft.com/office/drawing/2014/main" id="{1D7AAB31-4BAE-43D3-B632-58B887BC1487}"/>
              </a:ext>
            </a:extLst>
          </p:cNvPr>
          <p:cNvCxnSpPr>
            <a:cxnSpLocks/>
          </p:cNvCxnSpPr>
          <p:nvPr/>
        </p:nvCxnSpPr>
        <p:spPr>
          <a:xfrm>
            <a:off x="8246270" y="5274784"/>
            <a:ext cx="54297" cy="0"/>
          </a:xfrm>
          <a:prstGeom prst="lin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uora nuoliyhdysviiva 202">
            <a:extLst>
              <a:ext uri="{FF2B5EF4-FFF2-40B4-BE49-F238E27FC236}">
                <a16:creationId xmlns:a16="http://schemas.microsoft.com/office/drawing/2014/main" id="{6CF460DC-18F9-42AD-9843-65F9CFFE1F91}"/>
              </a:ext>
            </a:extLst>
          </p:cNvPr>
          <p:cNvCxnSpPr>
            <a:cxnSpLocks/>
            <a:stCxn id="127" idx="5"/>
            <a:endCxn id="125" idx="3"/>
          </p:cNvCxnSpPr>
          <p:nvPr/>
        </p:nvCxnSpPr>
        <p:spPr>
          <a:xfrm>
            <a:off x="10838247" y="5416745"/>
            <a:ext cx="63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uora nuoliyhdysviiva 209">
            <a:extLst>
              <a:ext uri="{FF2B5EF4-FFF2-40B4-BE49-F238E27FC236}">
                <a16:creationId xmlns:a16="http://schemas.microsoft.com/office/drawing/2014/main" id="{A01AE54F-A66B-417C-B17B-1DDADEEDADDE}"/>
              </a:ext>
            </a:extLst>
          </p:cNvPr>
          <p:cNvCxnSpPr>
            <a:cxnSpLocks/>
            <a:stCxn id="125" idx="0"/>
            <a:endCxn id="120" idx="6"/>
          </p:cNvCxnSpPr>
          <p:nvPr/>
        </p:nvCxnSpPr>
        <p:spPr>
          <a:xfrm flipH="1" flipV="1">
            <a:off x="10907018" y="4423136"/>
            <a:ext cx="727856" cy="6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uora nuoliyhdysviiva 212">
            <a:extLst>
              <a:ext uri="{FF2B5EF4-FFF2-40B4-BE49-F238E27FC236}">
                <a16:creationId xmlns:a16="http://schemas.microsoft.com/office/drawing/2014/main" id="{8DF0B774-8A5A-43BE-87AB-366D6384A30C}"/>
              </a:ext>
            </a:extLst>
          </p:cNvPr>
          <p:cNvCxnSpPr>
            <a:cxnSpLocks/>
            <a:stCxn id="126" idx="7"/>
            <a:endCxn id="127" idx="5"/>
          </p:cNvCxnSpPr>
          <p:nvPr/>
        </p:nvCxnSpPr>
        <p:spPr>
          <a:xfrm flipV="1">
            <a:off x="10838246" y="5416745"/>
            <a:ext cx="1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uora nuoliyhdysviiva 215">
            <a:extLst>
              <a:ext uri="{FF2B5EF4-FFF2-40B4-BE49-F238E27FC236}">
                <a16:creationId xmlns:a16="http://schemas.microsoft.com/office/drawing/2014/main" id="{467D07A6-0541-49AD-AB4F-39B3F65C5456}"/>
              </a:ext>
            </a:extLst>
          </p:cNvPr>
          <p:cNvCxnSpPr>
            <a:cxnSpLocks/>
            <a:stCxn id="124" idx="5"/>
            <a:endCxn id="126" idx="3"/>
          </p:cNvCxnSpPr>
          <p:nvPr/>
        </p:nvCxnSpPr>
        <p:spPr>
          <a:xfrm>
            <a:off x="9811789" y="6268393"/>
            <a:ext cx="69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9F3C51DC-92DA-478F-9E99-2F31811AE0D1}"/>
              </a:ext>
            </a:extLst>
          </p:cNvPr>
          <p:cNvCxnSpPr>
            <a:cxnSpLocks/>
            <a:stCxn id="128" idx="4"/>
            <a:endCxn id="124" idx="2"/>
          </p:cNvCxnSpPr>
          <p:nvPr/>
        </p:nvCxnSpPr>
        <p:spPr>
          <a:xfrm>
            <a:off x="8619305" y="5475547"/>
            <a:ext cx="791665" cy="6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uora nuoliyhdysviiva 221">
            <a:extLst>
              <a:ext uri="{FF2B5EF4-FFF2-40B4-BE49-F238E27FC236}">
                <a16:creationId xmlns:a16="http://schemas.microsoft.com/office/drawing/2014/main" id="{5E980BFB-B0A4-4426-855E-5B094CA67F36}"/>
              </a:ext>
            </a:extLst>
          </p:cNvPr>
          <p:cNvCxnSpPr>
            <a:cxnSpLocks/>
            <a:stCxn id="68" idx="7"/>
            <a:endCxn id="63" idx="5"/>
          </p:cNvCxnSpPr>
          <p:nvPr/>
        </p:nvCxnSpPr>
        <p:spPr>
          <a:xfrm flipH="1" flipV="1">
            <a:off x="7049381" y="1691914"/>
            <a:ext cx="1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uora nuoliyhdysviiva 227">
            <a:extLst>
              <a:ext uri="{FF2B5EF4-FFF2-40B4-BE49-F238E27FC236}">
                <a16:creationId xmlns:a16="http://schemas.microsoft.com/office/drawing/2014/main" id="{4D2E6F1C-AE08-46E0-A18A-39F803CC6166}"/>
              </a:ext>
            </a:extLst>
          </p:cNvPr>
          <p:cNvCxnSpPr>
            <a:cxnSpLocks/>
            <a:stCxn id="63" idx="5"/>
            <a:endCxn id="65" idx="4"/>
          </p:cNvCxnSpPr>
          <p:nvPr/>
        </p:nvCxnSpPr>
        <p:spPr>
          <a:xfrm>
            <a:off x="7049381" y="1691914"/>
            <a:ext cx="2756472" cy="5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uora nuoliyhdysviiva 230">
            <a:extLst>
              <a:ext uri="{FF2B5EF4-FFF2-40B4-BE49-F238E27FC236}">
                <a16:creationId xmlns:a16="http://schemas.microsoft.com/office/drawing/2014/main" id="{F095CD4F-1CDC-495C-9680-747DE1BFDCD8}"/>
              </a:ext>
            </a:extLst>
          </p:cNvPr>
          <p:cNvCxnSpPr>
            <a:cxnSpLocks/>
            <a:stCxn id="65" idx="4"/>
            <a:endCxn id="74" idx="6"/>
          </p:cNvCxnSpPr>
          <p:nvPr/>
        </p:nvCxnSpPr>
        <p:spPr>
          <a:xfrm flipH="1">
            <a:off x="9014187" y="1750716"/>
            <a:ext cx="791666" cy="65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uora nuoliyhdysviiva 234">
            <a:extLst>
              <a:ext uri="{FF2B5EF4-FFF2-40B4-BE49-F238E27FC236}">
                <a16:creationId xmlns:a16="http://schemas.microsoft.com/office/drawing/2014/main" id="{B5E797AA-CEEA-4408-8BCD-B9F6C9FB4748}"/>
              </a:ext>
            </a:extLst>
          </p:cNvPr>
          <p:cNvCxnSpPr>
            <a:cxnSpLocks/>
            <a:stCxn id="101" idx="3"/>
            <a:endCxn id="94" idx="5"/>
          </p:cNvCxnSpPr>
          <p:nvPr/>
        </p:nvCxnSpPr>
        <p:spPr>
          <a:xfrm flipH="1">
            <a:off x="2156111" y="4248921"/>
            <a:ext cx="694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uora nuoliyhdysviiva 237">
            <a:extLst>
              <a:ext uri="{FF2B5EF4-FFF2-40B4-BE49-F238E27FC236}">
                <a16:creationId xmlns:a16="http://schemas.microsoft.com/office/drawing/2014/main" id="{47A98325-3E23-43F9-AC90-0A44EDD84E21}"/>
              </a:ext>
            </a:extLst>
          </p:cNvPr>
          <p:cNvCxnSpPr>
            <a:cxnSpLocks/>
            <a:stCxn id="94" idx="5"/>
            <a:endCxn id="91" idx="7"/>
          </p:cNvCxnSpPr>
          <p:nvPr/>
        </p:nvCxnSpPr>
        <p:spPr>
          <a:xfrm>
            <a:off x="2156111" y="4248921"/>
            <a:ext cx="0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uora nuoliyhdysviiva 240">
            <a:extLst>
              <a:ext uri="{FF2B5EF4-FFF2-40B4-BE49-F238E27FC236}">
                <a16:creationId xmlns:a16="http://schemas.microsoft.com/office/drawing/2014/main" id="{769D344E-4546-41EB-8864-CC343C7A264A}"/>
              </a:ext>
            </a:extLst>
          </p:cNvPr>
          <p:cNvCxnSpPr>
            <a:cxnSpLocks/>
            <a:stCxn id="91" idx="3"/>
            <a:endCxn id="96" idx="5"/>
          </p:cNvCxnSpPr>
          <p:nvPr/>
        </p:nvCxnSpPr>
        <p:spPr>
          <a:xfrm flipH="1">
            <a:off x="1286533" y="5100569"/>
            <a:ext cx="537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uora nuoliyhdysviiva 243">
            <a:extLst>
              <a:ext uri="{FF2B5EF4-FFF2-40B4-BE49-F238E27FC236}">
                <a16:creationId xmlns:a16="http://schemas.microsoft.com/office/drawing/2014/main" id="{4E8139B1-C7A7-4F9D-A653-FCA4AD47816F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V="1">
            <a:off x="954484" y="4248921"/>
            <a:ext cx="1" cy="5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3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1EDA91B2-D2A6-4961-9756-24E2B1776400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D66D1A06-FB6F-48D1-AD90-CF196B8844EF}"/>
              </a:ext>
            </a:extLst>
          </p:cNvPr>
          <p:cNvSpPr/>
          <p:nvPr/>
        </p:nvSpPr>
        <p:spPr>
          <a:xfrm>
            <a:off x="1430927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9919D5F4-1479-4906-92BC-152C541CB268}"/>
              </a:ext>
            </a:extLst>
          </p:cNvPr>
          <p:cNvSpPr/>
          <p:nvPr/>
        </p:nvSpPr>
        <p:spPr>
          <a:xfrm>
            <a:off x="2300505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94B7184B-01D5-4F3D-9E01-8CF6E758AA0C}"/>
              </a:ext>
            </a:extLst>
          </p:cNvPr>
          <p:cNvSpPr/>
          <p:nvPr/>
        </p:nvSpPr>
        <p:spPr>
          <a:xfrm>
            <a:off x="4353423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6A8BA59E-5A01-4D61-AAD1-126E713D9140}"/>
              </a:ext>
            </a:extLst>
          </p:cNvPr>
          <p:cNvSpPr/>
          <p:nvPr/>
        </p:nvSpPr>
        <p:spPr>
          <a:xfrm>
            <a:off x="5379882" y="960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CCA27AEE-A1FD-4C68-AF87-28671C92BECF}"/>
              </a:ext>
            </a:extLst>
          </p:cNvPr>
          <p:cNvSpPr/>
          <p:nvPr/>
        </p:nvSpPr>
        <p:spPr>
          <a:xfrm>
            <a:off x="2300505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C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4A7E5433-E36B-41BF-A704-42AC7ACCA910}"/>
              </a:ext>
            </a:extLst>
          </p:cNvPr>
          <p:cNvSpPr/>
          <p:nvPr/>
        </p:nvSpPr>
        <p:spPr>
          <a:xfrm>
            <a:off x="1430928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E1583D93-89A2-4750-A838-98A9188F961F}"/>
              </a:ext>
            </a:extLst>
          </p:cNvPr>
          <p:cNvSpPr/>
          <p:nvPr/>
        </p:nvSpPr>
        <p:spPr>
          <a:xfrm>
            <a:off x="1430927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D</a:t>
            </a:r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9DEEC641-0E24-4525-AAAA-39EF64A39B7D}"/>
              </a:ext>
            </a:extLst>
          </p:cNvPr>
          <p:cNvSpPr/>
          <p:nvPr/>
        </p:nvSpPr>
        <p:spPr>
          <a:xfrm>
            <a:off x="4353423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F3FF2F03-FA89-4BAE-8CBA-FA622D1A83D9}"/>
              </a:ext>
            </a:extLst>
          </p:cNvPr>
          <p:cNvSpPr/>
          <p:nvPr/>
        </p:nvSpPr>
        <p:spPr>
          <a:xfrm>
            <a:off x="6342532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5CEFFB2A-53C7-422B-8D15-58971548A474}"/>
              </a:ext>
            </a:extLst>
          </p:cNvPr>
          <p:cNvSpPr/>
          <p:nvPr/>
        </p:nvSpPr>
        <p:spPr>
          <a:xfrm>
            <a:off x="5379880" y="1799312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49EEE94A-BB5D-424F-B6A6-9C2CAA02B90E}"/>
              </a:ext>
            </a:extLst>
          </p:cNvPr>
          <p:cNvSpPr/>
          <p:nvPr/>
        </p:nvSpPr>
        <p:spPr>
          <a:xfrm>
            <a:off x="5379881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1EF9459D-0977-4B00-BB55-7F77B8EBCD83}"/>
              </a:ext>
            </a:extLst>
          </p:cNvPr>
          <p:cNvSpPr/>
          <p:nvPr/>
        </p:nvSpPr>
        <p:spPr>
          <a:xfrm>
            <a:off x="3326963" y="947664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DAF9224E-CC96-4CF8-BEBF-012F23B157B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900516" y="296779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BD6FCB19-1CC1-45F2-87ED-4B7FCD3DA899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823012" y="296779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EC652AC-1510-4AA3-B608-CD7484EA5AFD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5780701" y="438740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1629437D-D5B0-4236-A9B1-598D38A922CD}"/>
              </a:ext>
            </a:extLst>
          </p:cNvPr>
          <p:cNvCxnSpPr>
            <a:cxnSpLocks/>
            <a:stCxn id="13" idx="0"/>
            <a:endCxn id="6" idx="4"/>
          </p:cNvCxnSpPr>
          <p:nvPr/>
        </p:nvCxnSpPr>
        <p:spPr>
          <a:xfrm flipV="1">
            <a:off x="5614676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C038DE62-83F2-4E18-9633-57B2BBC529A9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5614675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0F97E01-640D-4E63-94CB-2A7F68CE11B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23012" y="2000075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8636D7BA-50B3-489D-94C8-44A6289BA957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3727782" y="1290388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6A5EC008-33D3-4356-AA23-0CEBFA646EF4}"/>
              </a:ext>
            </a:extLst>
          </p:cNvPr>
          <p:cNvCxnSpPr>
            <a:cxnSpLocks/>
            <a:stCxn id="14" idx="7"/>
            <a:endCxn id="5" idx="3"/>
          </p:cNvCxnSpPr>
          <p:nvPr/>
        </p:nvCxnSpPr>
        <p:spPr>
          <a:xfrm flipV="1">
            <a:off x="3727782" y="438740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39F0FB7F-FF91-4836-A491-517F657E453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770094" y="1148427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B8624C86-37C9-4451-A264-BDE3EBCF06F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1665722" y="497542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4E60D2AF-C7B6-4517-BFB5-D6D8501A02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665722" y="1349190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53DF62EE-1A77-48F3-8DA6-6772A5E3F577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535300" y="1349190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9084EDED-F3C7-45FC-B94E-7E9B2466BD8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1900517" y="1148427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344A1D7F-6A26-4D03-ABA7-73F5019617ED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1900516" y="2000075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1FD52D7C-8260-44FB-95D0-1450CC2C90FA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5849470" y="1148427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i 29">
            <a:extLst>
              <a:ext uri="{FF2B5EF4-FFF2-40B4-BE49-F238E27FC236}">
                <a16:creationId xmlns:a16="http://schemas.microsoft.com/office/drawing/2014/main" id="{A1C2D118-1DF8-46C7-ACBE-71888EDE4829}"/>
              </a:ext>
            </a:extLst>
          </p:cNvPr>
          <p:cNvSpPr/>
          <p:nvPr/>
        </p:nvSpPr>
        <p:spPr>
          <a:xfrm>
            <a:off x="6342532" y="1491151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31" name="Ellipsi 30">
            <a:extLst>
              <a:ext uri="{FF2B5EF4-FFF2-40B4-BE49-F238E27FC236}">
                <a16:creationId xmlns:a16="http://schemas.microsoft.com/office/drawing/2014/main" id="{A3C84041-7D26-4D55-8C1C-D8583FD4ECE6}"/>
              </a:ext>
            </a:extLst>
          </p:cNvPr>
          <p:cNvSpPr/>
          <p:nvPr/>
        </p:nvSpPr>
        <p:spPr>
          <a:xfrm>
            <a:off x="7212110" y="3194447"/>
            <a:ext cx="469589" cy="40152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</a:t>
            </a:r>
          </a:p>
        </p:txBody>
      </p:sp>
      <p:sp>
        <p:nvSpPr>
          <p:cNvPr id="32" name="Ellipsi 31">
            <a:extLst>
              <a:ext uri="{FF2B5EF4-FFF2-40B4-BE49-F238E27FC236}">
                <a16:creationId xmlns:a16="http://schemas.microsoft.com/office/drawing/2014/main" id="{F02C4F61-B809-4D9B-B3B9-A4A2108DAE4C}"/>
              </a:ext>
            </a:extLst>
          </p:cNvPr>
          <p:cNvSpPr/>
          <p:nvPr/>
        </p:nvSpPr>
        <p:spPr>
          <a:xfrm>
            <a:off x="9265028" y="149115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J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BE9B6D07-3C8E-4ACD-BBC2-7F3EA03C30A4}"/>
              </a:ext>
            </a:extLst>
          </p:cNvPr>
          <p:cNvSpPr/>
          <p:nvPr/>
        </p:nvSpPr>
        <p:spPr>
          <a:xfrm>
            <a:off x="10291487" y="1491151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5FC1760-98B7-4778-9146-62459A430D8A}"/>
              </a:ext>
            </a:extLst>
          </p:cNvPr>
          <p:cNvSpPr/>
          <p:nvPr/>
        </p:nvSpPr>
        <p:spPr>
          <a:xfrm>
            <a:off x="7212110" y="234279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D29371D4-6242-4A4C-80E4-86B2D26AB041}"/>
              </a:ext>
            </a:extLst>
          </p:cNvPr>
          <p:cNvSpPr/>
          <p:nvPr/>
        </p:nvSpPr>
        <p:spPr>
          <a:xfrm>
            <a:off x="6342533" y="2342799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7A1D87D5-A177-4C63-8721-66C3DEB2A151}"/>
              </a:ext>
            </a:extLst>
          </p:cNvPr>
          <p:cNvSpPr/>
          <p:nvPr/>
        </p:nvSpPr>
        <p:spPr>
          <a:xfrm>
            <a:off x="6342532" y="319444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2D7C934B-9FA0-4C5D-96A5-1BEDC9EEF3E8}"/>
              </a:ext>
            </a:extLst>
          </p:cNvPr>
          <p:cNvSpPr/>
          <p:nvPr/>
        </p:nvSpPr>
        <p:spPr>
          <a:xfrm>
            <a:off x="9265028" y="31944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0DE40CC-0962-4AE2-A486-2A7C66D938BC}"/>
              </a:ext>
            </a:extLst>
          </p:cNvPr>
          <p:cNvSpPr/>
          <p:nvPr/>
        </p:nvSpPr>
        <p:spPr>
          <a:xfrm>
            <a:off x="11254137" y="23427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65E72D09-6150-4322-A31D-8003FE9D3725}"/>
              </a:ext>
            </a:extLst>
          </p:cNvPr>
          <p:cNvSpPr/>
          <p:nvPr/>
        </p:nvSpPr>
        <p:spPr>
          <a:xfrm>
            <a:off x="10291485" y="31944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DA80599-FDC6-4D74-BC64-2B474BB38821}"/>
              </a:ext>
            </a:extLst>
          </p:cNvPr>
          <p:cNvSpPr/>
          <p:nvPr/>
        </p:nvSpPr>
        <p:spPr>
          <a:xfrm>
            <a:off x="10291486" y="23427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01130CD9-8143-49CA-8F78-BB45E851DA59}"/>
              </a:ext>
            </a:extLst>
          </p:cNvPr>
          <p:cNvSpPr/>
          <p:nvPr/>
        </p:nvSpPr>
        <p:spPr>
          <a:xfrm>
            <a:off x="8238568" y="2342799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G</a:t>
            </a:r>
          </a:p>
        </p:txBody>
      </p: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308B2CD2-027C-43F9-9188-6694F7D1D3FF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>
            <a:off x="6812121" y="1691914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B8F41231-00CC-4003-85BA-003023419998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>
            <a:off x="9734617" y="1691914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3A8E6310-BA38-4BA0-82BA-E0265725B54B}"/>
              </a:ext>
            </a:extLst>
          </p:cNvPr>
          <p:cNvCxnSpPr>
            <a:cxnSpLocks/>
            <a:stCxn id="33" idx="5"/>
            <a:endCxn id="38" idx="1"/>
          </p:cNvCxnSpPr>
          <p:nvPr/>
        </p:nvCxnSpPr>
        <p:spPr>
          <a:xfrm>
            <a:off x="10692306" y="1833875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BCCF0887-1CF1-409B-8918-87A24E0FBC37}"/>
              </a:ext>
            </a:extLst>
          </p:cNvPr>
          <p:cNvCxnSpPr>
            <a:cxnSpLocks/>
            <a:stCxn id="40" idx="0"/>
            <a:endCxn id="33" idx="4"/>
          </p:cNvCxnSpPr>
          <p:nvPr/>
        </p:nvCxnSpPr>
        <p:spPr>
          <a:xfrm flipV="1">
            <a:off x="10526281" y="189267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9C18B172-4B8A-47E9-B56A-7476D23E9AB3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 flipH="1">
            <a:off x="10526280" y="274432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C93023BB-5AE2-4E96-B9A2-D2F2FAA1C9DB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9734617" y="3395210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5DFF524F-0970-4E18-AD4A-316FC750909B}"/>
              </a:ext>
            </a:extLst>
          </p:cNvPr>
          <p:cNvCxnSpPr>
            <a:cxnSpLocks/>
            <a:stCxn id="41" idx="5"/>
            <a:endCxn id="37" idx="1"/>
          </p:cNvCxnSpPr>
          <p:nvPr/>
        </p:nvCxnSpPr>
        <p:spPr>
          <a:xfrm>
            <a:off x="8639387" y="2685523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EB8FFFD1-5584-4A0C-9092-8C91513F73DF}"/>
              </a:ext>
            </a:extLst>
          </p:cNvPr>
          <p:cNvCxnSpPr>
            <a:cxnSpLocks/>
            <a:stCxn id="41" idx="7"/>
            <a:endCxn id="32" idx="3"/>
          </p:cNvCxnSpPr>
          <p:nvPr/>
        </p:nvCxnSpPr>
        <p:spPr>
          <a:xfrm flipV="1">
            <a:off x="8639387" y="1833875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726BB48B-E257-4B24-9991-AAC50380BF11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7681699" y="2543562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34391EE6-7E83-47D5-9720-1F8311C81211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>
            <a:off x="6577327" y="1892677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7A24D6DD-C919-4064-A5BE-655B048EDBB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6577327" y="2744325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0646A9F3-B1E0-4E22-AAD6-9DF5494FADF1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>
            <a:off x="7446905" y="2744325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9D92744C-89AD-40E1-A45D-E7E3A3352866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6812122" y="2543562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1462F7DF-BFD6-4370-9D1C-575A3C5BB4A4}"/>
              </a:ext>
            </a:extLst>
          </p:cNvPr>
          <p:cNvCxnSpPr>
            <a:cxnSpLocks/>
            <a:stCxn id="36" idx="6"/>
            <a:endCxn id="31" idx="2"/>
          </p:cNvCxnSpPr>
          <p:nvPr/>
        </p:nvCxnSpPr>
        <p:spPr>
          <a:xfrm>
            <a:off x="6812121" y="3395210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F8EBEE9B-11F8-4FE9-BA13-60972312CC36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>
            <a:off x="10761075" y="2543562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i 56">
            <a:extLst>
              <a:ext uri="{FF2B5EF4-FFF2-40B4-BE49-F238E27FC236}">
                <a16:creationId xmlns:a16="http://schemas.microsoft.com/office/drawing/2014/main" id="{D20CB930-0CEC-4DA6-AB63-0DAE4CAECEFF}"/>
              </a:ext>
            </a:extLst>
          </p:cNvPr>
          <p:cNvSpPr/>
          <p:nvPr/>
        </p:nvSpPr>
        <p:spPr>
          <a:xfrm>
            <a:off x="394610" y="319444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9916E7D0-C756-4043-BA7B-1978335BDA8B}"/>
              </a:ext>
            </a:extLst>
          </p:cNvPr>
          <p:cNvSpPr/>
          <p:nvPr/>
        </p:nvSpPr>
        <p:spPr>
          <a:xfrm>
            <a:off x="1264188" y="489774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1E2A907A-43BB-4000-A4B8-37E980C00523}"/>
              </a:ext>
            </a:extLst>
          </p:cNvPr>
          <p:cNvSpPr/>
          <p:nvPr/>
        </p:nvSpPr>
        <p:spPr>
          <a:xfrm>
            <a:off x="3317106" y="3194447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60" name="Ellipsi 59">
            <a:extLst>
              <a:ext uri="{FF2B5EF4-FFF2-40B4-BE49-F238E27FC236}">
                <a16:creationId xmlns:a16="http://schemas.microsoft.com/office/drawing/2014/main" id="{E84F5337-7DC9-472A-AB2C-D09DE43F809C}"/>
              </a:ext>
            </a:extLst>
          </p:cNvPr>
          <p:cNvSpPr/>
          <p:nvPr/>
        </p:nvSpPr>
        <p:spPr>
          <a:xfrm>
            <a:off x="4343565" y="3194447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</a:t>
            </a:r>
          </a:p>
        </p:txBody>
      </p:sp>
      <p:sp>
        <p:nvSpPr>
          <p:cNvPr id="61" name="Ellipsi 60">
            <a:extLst>
              <a:ext uri="{FF2B5EF4-FFF2-40B4-BE49-F238E27FC236}">
                <a16:creationId xmlns:a16="http://schemas.microsoft.com/office/drawing/2014/main" id="{325F53C4-BE95-4670-910D-9F00096C856B}"/>
              </a:ext>
            </a:extLst>
          </p:cNvPr>
          <p:cNvSpPr/>
          <p:nvPr/>
        </p:nvSpPr>
        <p:spPr>
          <a:xfrm>
            <a:off x="1264188" y="404609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62" name="Ellipsi 61">
            <a:extLst>
              <a:ext uri="{FF2B5EF4-FFF2-40B4-BE49-F238E27FC236}">
                <a16:creationId xmlns:a16="http://schemas.microsoft.com/office/drawing/2014/main" id="{D438DF69-AB46-4ADD-B635-7A7BB223CC5C}"/>
              </a:ext>
            </a:extLst>
          </p:cNvPr>
          <p:cNvSpPr/>
          <p:nvPr/>
        </p:nvSpPr>
        <p:spPr>
          <a:xfrm>
            <a:off x="394611" y="404609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63" name="Ellipsi 62">
            <a:extLst>
              <a:ext uri="{FF2B5EF4-FFF2-40B4-BE49-F238E27FC236}">
                <a16:creationId xmlns:a16="http://schemas.microsoft.com/office/drawing/2014/main" id="{6B1323FA-E451-4868-BD1B-15896E8261B8}"/>
              </a:ext>
            </a:extLst>
          </p:cNvPr>
          <p:cNvSpPr/>
          <p:nvPr/>
        </p:nvSpPr>
        <p:spPr>
          <a:xfrm>
            <a:off x="394610" y="4897743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64" name="Ellipsi 63">
            <a:extLst>
              <a:ext uri="{FF2B5EF4-FFF2-40B4-BE49-F238E27FC236}">
                <a16:creationId xmlns:a16="http://schemas.microsoft.com/office/drawing/2014/main" id="{A50A5897-84D1-424E-99AB-83B0848BE7D8}"/>
              </a:ext>
            </a:extLst>
          </p:cNvPr>
          <p:cNvSpPr/>
          <p:nvPr/>
        </p:nvSpPr>
        <p:spPr>
          <a:xfrm>
            <a:off x="3317106" y="48977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F</a:t>
            </a:r>
          </a:p>
        </p:txBody>
      </p:sp>
      <p:sp>
        <p:nvSpPr>
          <p:cNvPr id="65" name="Ellipsi 64">
            <a:extLst>
              <a:ext uri="{FF2B5EF4-FFF2-40B4-BE49-F238E27FC236}">
                <a16:creationId xmlns:a16="http://schemas.microsoft.com/office/drawing/2014/main" id="{36C0D446-85AC-4146-80DA-5E9A3E32C7F1}"/>
              </a:ext>
            </a:extLst>
          </p:cNvPr>
          <p:cNvSpPr/>
          <p:nvPr/>
        </p:nvSpPr>
        <p:spPr>
          <a:xfrm>
            <a:off x="5306215" y="404609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294E34CE-4AF0-46BF-B4CC-2B30542AEC5A}"/>
              </a:ext>
            </a:extLst>
          </p:cNvPr>
          <p:cNvSpPr/>
          <p:nvPr/>
        </p:nvSpPr>
        <p:spPr>
          <a:xfrm>
            <a:off x="4343563" y="4897743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13AF8770-C8C3-4C38-A9FC-EE0FEBBF816E}"/>
              </a:ext>
            </a:extLst>
          </p:cNvPr>
          <p:cNvSpPr/>
          <p:nvPr/>
        </p:nvSpPr>
        <p:spPr>
          <a:xfrm>
            <a:off x="4343564" y="4046095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05E4FF9A-F9CB-4C29-BB1F-D23FD2FF577B}"/>
              </a:ext>
            </a:extLst>
          </p:cNvPr>
          <p:cNvSpPr/>
          <p:nvPr/>
        </p:nvSpPr>
        <p:spPr>
          <a:xfrm>
            <a:off x="2290646" y="4046095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4799CAB7-EB6C-423C-B8FA-5AF4ACF27FF3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864199" y="3395210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71FBCBF2-330B-4152-8B91-930389632CE8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3786695" y="3395210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4D1F1E10-0655-4B3E-8658-079CCEA3C324}"/>
              </a:ext>
            </a:extLst>
          </p:cNvPr>
          <p:cNvCxnSpPr>
            <a:cxnSpLocks/>
            <a:stCxn id="60" idx="5"/>
            <a:endCxn id="65" idx="1"/>
          </p:cNvCxnSpPr>
          <p:nvPr/>
        </p:nvCxnSpPr>
        <p:spPr>
          <a:xfrm>
            <a:off x="4744384" y="3537171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35A20CBA-130A-4575-8F1C-ADBCDF7239D0}"/>
              </a:ext>
            </a:extLst>
          </p:cNvPr>
          <p:cNvCxnSpPr>
            <a:cxnSpLocks/>
            <a:stCxn id="67" idx="0"/>
            <a:endCxn id="60" idx="4"/>
          </p:cNvCxnSpPr>
          <p:nvPr/>
        </p:nvCxnSpPr>
        <p:spPr>
          <a:xfrm flipV="1">
            <a:off x="4578359" y="3595973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4D44B944-9873-401C-B28B-97E09BBDA87A}"/>
              </a:ext>
            </a:extLst>
          </p:cNvPr>
          <p:cNvCxnSpPr>
            <a:cxnSpLocks/>
            <a:stCxn id="67" idx="4"/>
            <a:endCxn id="66" idx="0"/>
          </p:cNvCxnSpPr>
          <p:nvPr/>
        </p:nvCxnSpPr>
        <p:spPr>
          <a:xfrm flipH="1">
            <a:off x="4578358" y="444762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7F3209DD-E2B0-463E-A9AF-2B4701C90FC6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>
            <a:off x="3786695" y="5098506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yhdysviiva 74">
            <a:extLst>
              <a:ext uri="{FF2B5EF4-FFF2-40B4-BE49-F238E27FC236}">
                <a16:creationId xmlns:a16="http://schemas.microsoft.com/office/drawing/2014/main" id="{1AD0BBF6-ECBB-43FF-AD45-5DD97C388068}"/>
              </a:ext>
            </a:extLst>
          </p:cNvPr>
          <p:cNvCxnSpPr>
            <a:cxnSpLocks/>
            <a:stCxn id="68" idx="5"/>
            <a:endCxn id="64" idx="1"/>
          </p:cNvCxnSpPr>
          <p:nvPr/>
        </p:nvCxnSpPr>
        <p:spPr>
          <a:xfrm>
            <a:off x="2691465" y="4388819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24645F6C-FB92-40BE-947A-5C92A0BF40DF}"/>
              </a:ext>
            </a:extLst>
          </p:cNvPr>
          <p:cNvCxnSpPr>
            <a:cxnSpLocks/>
            <a:stCxn id="68" idx="7"/>
            <a:endCxn id="59" idx="3"/>
          </p:cNvCxnSpPr>
          <p:nvPr/>
        </p:nvCxnSpPr>
        <p:spPr>
          <a:xfrm flipV="1">
            <a:off x="2691465" y="3537171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374452DE-83CA-4A1D-9119-13CB4C69BE97}"/>
              </a:ext>
            </a:extLst>
          </p:cNvPr>
          <p:cNvCxnSpPr>
            <a:cxnSpLocks/>
            <a:stCxn id="61" idx="6"/>
            <a:endCxn id="68" idx="2"/>
          </p:cNvCxnSpPr>
          <p:nvPr/>
        </p:nvCxnSpPr>
        <p:spPr>
          <a:xfrm>
            <a:off x="1733777" y="4246858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E856475E-F9B5-41B6-9E84-20875E79505A}"/>
              </a:ext>
            </a:extLst>
          </p:cNvPr>
          <p:cNvCxnSpPr>
            <a:cxnSpLocks/>
            <a:stCxn id="57" idx="4"/>
            <a:endCxn id="62" idx="0"/>
          </p:cNvCxnSpPr>
          <p:nvPr/>
        </p:nvCxnSpPr>
        <p:spPr>
          <a:xfrm>
            <a:off x="629405" y="3595973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yhdysviiva 78">
            <a:extLst>
              <a:ext uri="{FF2B5EF4-FFF2-40B4-BE49-F238E27FC236}">
                <a16:creationId xmlns:a16="http://schemas.microsoft.com/office/drawing/2014/main" id="{E5D6204E-D534-4C40-A9E8-B03A60264DC8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629405" y="4447621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7BE426A5-329C-4628-A4C7-5E66EE2E52BB}"/>
              </a:ext>
            </a:extLst>
          </p:cNvPr>
          <p:cNvCxnSpPr>
            <a:cxnSpLocks/>
            <a:stCxn id="61" idx="4"/>
            <a:endCxn id="58" idx="0"/>
          </p:cNvCxnSpPr>
          <p:nvPr/>
        </p:nvCxnSpPr>
        <p:spPr>
          <a:xfrm>
            <a:off x="1498983" y="4447621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DF0F9C2C-B09D-4641-A31A-6E81F447E503}"/>
              </a:ext>
            </a:extLst>
          </p:cNvPr>
          <p:cNvCxnSpPr>
            <a:cxnSpLocks/>
            <a:stCxn id="62" idx="6"/>
            <a:endCxn id="61" idx="2"/>
          </p:cNvCxnSpPr>
          <p:nvPr/>
        </p:nvCxnSpPr>
        <p:spPr>
          <a:xfrm>
            <a:off x="864200" y="4246858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3934D855-265C-4B99-B76C-78173E4A161F}"/>
              </a:ext>
            </a:extLst>
          </p:cNvPr>
          <p:cNvCxnSpPr>
            <a:cxnSpLocks/>
            <a:stCxn id="63" idx="6"/>
            <a:endCxn id="58" idx="2"/>
          </p:cNvCxnSpPr>
          <p:nvPr/>
        </p:nvCxnSpPr>
        <p:spPr>
          <a:xfrm>
            <a:off x="864199" y="5098506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94CD6779-C41D-4430-8465-CDDF33C73B79}"/>
              </a:ext>
            </a:extLst>
          </p:cNvPr>
          <p:cNvCxnSpPr>
            <a:cxnSpLocks/>
            <a:stCxn id="67" idx="6"/>
            <a:endCxn id="65" idx="2"/>
          </p:cNvCxnSpPr>
          <p:nvPr/>
        </p:nvCxnSpPr>
        <p:spPr>
          <a:xfrm>
            <a:off x="4813153" y="4246858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llipsi 83">
            <a:extLst>
              <a:ext uri="{FF2B5EF4-FFF2-40B4-BE49-F238E27FC236}">
                <a16:creationId xmlns:a16="http://schemas.microsoft.com/office/drawing/2014/main" id="{95465098-13EF-40F4-A458-D004E777A250}"/>
              </a:ext>
            </a:extLst>
          </p:cNvPr>
          <p:cNvSpPr/>
          <p:nvPr/>
        </p:nvSpPr>
        <p:spPr>
          <a:xfrm>
            <a:off x="6333403" y="444762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B</a:t>
            </a:r>
          </a:p>
        </p:txBody>
      </p:sp>
      <p:sp>
        <p:nvSpPr>
          <p:cNvPr id="85" name="Ellipsi 84">
            <a:extLst>
              <a:ext uri="{FF2B5EF4-FFF2-40B4-BE49-F238E27FC236}">
                <a16:creationId xmlns:a16="http://schemas.microsoft.com/office/drawing/2014/main" id="{79BCBD36-3EC2-44DF-BA1F-30E475149390}"/>
              </a:ext>
            </a:extLst>
          </p:cNvPr>
          <p:cNvSpPr/>
          <p:nvPr/>
        </p:nvSpPr>
        <p:spPr>
          <a:xfrm>
            <a:off x="7202981" y="6150916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E</a:t>
            </a:r>
          </a:p>
        </p:txBody>
      </p:sp>
      <p:sp>
        <p:nvSpPr>
          <p:cNvPr id="86" name="Ellipsi 85">
            <a:extLst>
              <a:ext uri="{FF2B5EF4-FFF2-40B4-BE49-F238E27FC236}">
                <a16:creationId xmlns:a16="http://schemas.microsoft.com/office/drawing/2014/main" id="{B3BABC87-58AA-47A3-81A0-DF78CAC157A9}"/>
              </a:ext>
            </a:extLst>
          </p:cNvPr>
          <p:cNvSpPr/>
          <p:nvPr/>
        </p:nvSpPr>
        <p:spPr>
          <a:xfrm>
            <a:off x="9255899" y="444762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J</a:t>
            </a:r>
          </a:p>
        </p:txBody>
      </p:sp>
      <p:sp>
        <p:nvSpPr>
          <p:cNvPr id="87" name="Ellipsi 86">
            <a:extLst>
              <a:ext uri="{FF2B5EF4-FFF2-40B4-BE49-F238E27FC236}">
                <a16:creationId xmlns:a16="http://schemas.microsoft.com/office/drawing/2014/main" id="{FC54B1BC-9C27-4B56-8E65-1F6F5E70856C}"/>
              </a:ext>
            </a:extLst>
          </p:cNvPr>
          <p:cNvSpPr/>
          <p:nvPr/>
        </p:nvSpPr>
        <p:spPr>
          <a:xfrm>
            <a:off x="10282358" y="4447620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L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14877E8-D8DB-45DB-90F1-B7FE0650B487}"/>
              </a:ext>
            </a:extLst>
          </p:cNvPr>
          <p:cNvSpPr/>
          <p:nvPr/>
        </p:nvSpPr>
        <p:spPr>
          <a:xfrm>
            <a:off x="7202981" y="529926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C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4C4BFF3A-0454-4278-A57E-8907F3B4580E}"/>
              </a:ext>
            </a:extLst>
          </p:cNvPr>
          <p:cNvSpPr/>
          <p:nvPr/>
        </p:nvSpPr>
        <p:spPr>
          <a:xfrm>
            <a:off x="6333404" y="529926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A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94C100ED-37FE-4AA9-8C46-768DC5C8FAD0}"/>
              </a:ext>
            </a:extLst>
          </p:cNvPr>
          <p:cNvSpPr/>
          <p:nvPr/>
        </p:nvSpPr>
        <p:spPr>
          <a:xfrm>
            <a:off x="6333403" y="6150916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D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7075CCF9-C04D-4B35-B099-806122B472D0}"/>
              </a:ext>
            </a:extLst>
          </p:cNvPr>
          <p:cNvSpPr/>
          <p:nvPr/>
        </p:nvSpPr>
        <p:spPr>
          <a:xfrm>
            <a:off x="9255899" y="6150916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F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D4EFA90F-EA4F-4093-A680-BD5E298F3B9C}"/>
              </a:ext>
            </a:extLst>
          </p:cNvPr>
          <p:cNvSpPr/>
          <p:nvPr/>
        </p:nvSpPr>
        <p:spPr>
          <a:xfrm>
            <a:off x="11245008" y="52992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221C642E-0EC4-47FC-96D2-165E0621FF64}"/>
              </a:ext>
            </a:extLst>
          </p:cNvPr>
          <p:cNvSpPr/>
          <p:nvPr/>
        </p:nvSpPr>
        <p:spPr>
          <a:xfrm>
            <a:off x="10282356" y="6150916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5CCDE871-6CA5-42CB-8910-B588030977C9}"/>
              </a:ext>
            </a:extLst>
          </p:cNvPr>
          <p:cNvSpPr/>
          <p:nvPr/>
        </p:nvSpPr>
        <p:spPr>
          <a:xfrm>
            <a:off x="10282357" y="5299268"/>
            <a:ext cx="469589" cy="4015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97C65D91-04F4-4591-8E47-FB83ACAF58AE}"/>
              </a:ext>
            </a:extLst>
          </p:cNvPr>
          <p:cNvSpPr/>
          <p:nvPr/>
        </p:nvSpPr>
        <p:spPr>
          <a:xfrm>
            <a:off x="8229439" y="5299268"/>
            <a:ext cx="469589" cy="401526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/>
              <a:t>G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A25BE4DD-36BF-4DD6-86EE-554AC7F64B48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6802992" y="4648383"/>
            <a:ext cx="2452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16E46726-286E-42C8-AE7A-596E94BF2330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>
            <a:off x="9725488" y="4648383"/>
            <a:ext cx="556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006CC217-E643-49B1-84EC-3F0DDEF62C57}"/>
              </a:ext>
            </a:extLst>
          </p:cNvPr>
          <p:cNvCxnSpPr>
            <a:cxnSpLocks/>
            <a:stCxn id="87" idx="5"/>
            <a:endCxn id="92" idx="1"/>
          </p:cNvCxnSpPr>
          <p:nvPr/>
        </p:nvCxnSpPr>
        <p:spPr>
          <a:xfrm>
            <a:off x="10683177" y="4790344"/>
            <a:ext cx="63060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7341F6F2-E3DB-4F19-A7BA-E26A5232BE2D}"/>
              </a:ext>
            </a:extLst>
          </p:cNvPr>
          <p:cNvCxnSpPr>
            <a:cxnSpLocks/>
            <a:stCxn id="94" idx="0"/>
            <a:endCxn id="87" idx="4"/>
          </p:cNvCxnSpPr>
          <p:nvPr/>
        </p:nvCxnSpPr>
        <p:spPr>
          <a:xfrm flipV="1">
            <a:off x="10517152" y="4849146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94C1A740-2A15-48D4-B974-B052A42B0F3A}"/>
              </a:ext>
            </a:extLst>
          </p:cNvPr>
          <p:cNvCxnSpPr>
            <a:cxnSpLocks/>
            <a:stCxn id="94" idx="4"/>
            <a:endCxn id="93" idx="0"/>
          </p:cNvCxnSpPr>
          <p:nvPr/>
        </p:nvCxnSpPr>
        <p:spPr>
          <a:xfrm flipH="1">
            <a:off x="10517151" y="570079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92D735BA-6C1E-434E-B52B-A4989B00113F}"/>
              </a:ext>
            </a:extLst>
          </p:cNvPr>
          <p:cNvCxnSpPr>
            <a:cxnSpLocks/>
            <a:stCxn id="91" idx="6"/>
            <a:endCxn id="93" idx="2"/>
          </p:cNvCxnSpPr>
          <p:nvPr/>
        </p:nvCxnSpPr>
        <p:spPr>
          <a:xfrm>
            <a:off x="9725488" y="6351679"/>
            <a:ext cx="556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13069694-08C0-44FC-951F-0C0D27201E40}"/>
              </a:ext>
            </a:extLst>
          </p:cNvPr>
          <p:cNvCxnSpPr>
            <a:cxnSpLocks/>
            <a:stCxn id="95" idx="5"/>
            <a:endCxn id="91" idx="1"/>
          </p:cNvCxnSpPr>
          <p:nvPr/>
        </p:nvCxnSpPr>
        <p:spPr>
          <a:xfrm>
            <a:off x="8630258" y="5641992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396AE450-F74D-49A9-81AC-7B78D38BFE23}"/>
              </a:ext>
            </a:extLst>
          </p:cNvPr>
          <p:cNvCxnSpPr>
            <a:cxnSpLocks/>
            <a:stCxn id="95" idx="7"/>
            <a:endCxn id="86" idx="3"/>
          </p:cNvCxnSpPr>
          <p:nvPr/>
        </p:nvCxnSpPr>
        <p:spPr>
          <a:xfrm flipV="1">
            <a:off x="8630258" y="4790344"/>
            <a:ext cx="694411" cy="56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39943D1F-E014-4E83-8762-D8F4C0A96880}"/>
              </a:ext>
            </a:extLst>
          </p:cNvPr>
          <p:cNvCxnSpPr>
            <a:cxnSpLocks/>
            <a:stCxn id="88" idx="6"/>
            <a:endCxn id="95" idx="2"/>
          </p:cNvCxnSpPr>
          <p:nvPr/>
        </p:nvCxnSpPr>
        <p:spPr>
          <a:xfrm>
            <a:off x="7672570" y="5500031"/>
            <a:ext cx="556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7E531F35-71B7-40BB-A685-EE2DD0C1E9BB}"/>
              </a:ext>
            </a:extLst>
          </p:cNvPr>
          <p:cNvCxnSpPr>
            <a:cxnSpLocks/>
            <a:stCxn id="84" idx="4"/>
            <a:endCxn id="89" idx="0"/>
          </p:cNvCxnSpPr>
          <p:nvPr/>
        </p:nvCxnSpPr>
        <p:spPr>
          <a:xfrm>
            <a:off x="6568198" y="4849146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7039474-3063-4D8D-9A75-1AA15C1981B9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68198" y="5700794"/>
            <a:ext cx="1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uora yhdysviiva 106">
            <a:extLst>
              <a:ext uri="{FF2B5EF4-FFF2-40B4-BE49-F238E27FC236}">
                <a16:creationId xmlns:a16="http://schemas.microsoft.com/office/drawing/2014/main" id="{75AE5D98-5866-46B2-A4C1-FF3BC6674C51}"/>
              </a:ext>
            </a:extLst>
          </p:cNvPr>
          <p:cNvCxnSpPr>
            <a:cxnSpLocks/>
            <a:stCxn id="88" idx="4"/>
            <a:endCxn id="85" idx="0"/>
          </p:cNvCxnSpPr>
          <p:nvPr/>
        </p:nvCxnSpPr>
        <p:spPr>
          <a:xfrm>
            <a:off x="7437776" y="5700794"/>
            <a:ext cx="0" cy="45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129518A3-E41E-4175-B744-A1F5C69E908D}"/>
              </a:ext>
            </a:extLst>
          </p:cNvPr>
          <p:cNvCxnSpPr>
            <a:cxnSpLocks/>
            <a:stCxn id="89" idx="6"/>
            <a:endCxn id="88" idx="2"/>
          </p:cNvCxnSpPr>
          <p:nvPr/>
        </p:nvCxnSpPr>
        <p:spPr>
          <a:xfrm>
            <a:off x="6802993" y="5500031"/>
            <a:ext cx="399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yhdysviiva 108">
            <a:extLst>
              <a:ext uri="{FF2B5EF4-FFF2-40B4-BE49-F238E27FC236}">
                <a16:creationId xmlns:a16="http://schemas.microsoft.com/office/drawing/2014/main" id="{692FDA01-40B0-435C-B619-18B1785CAE2E}"/>
              </a:ext>
            </a:extLst>
          </p:cNvPr>
          <p:cNvCxnSpPr>
            <a:cxnSpLocks/>
            <a:stCxn id="90" idx="6"/>
            <a:endCxn id="85" idx="2"/>
          </p:cNvCxnSpPr>
          <p:nvPr/>
        </p:nvCxnSpPr>
        <p:spPr>
          <a:xfrm>
            <a:off x="6802992" y="6351679"/>
            <a:ext cx="399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3335D7FE-69F2-4D64-8B0D-9461FBD36E00}"/>
              </a:ext>
            </a:extLst>
          </p:cNvPr>
          <p:cNvCxnSpPr>
            <a:cxnSpLocks/>
            <a:stCxn id="94" idx="6"/>
            <a:endCxn id="92" idx="2"/>
          </p:cNvCxnSpPr>
          <p:nvPr/>
        </p:nvCxnSpPr>
        <p:spPr>
          <a:xfrm>
            <a:off x="10751946" y="5500031"/>
            <a:ext cx="493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2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5BBE212B-4B53-4259-B410-036C1B5F111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29D02E6F-4D6B-44AE-926E-934E6DD1E7AC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00C47690-D06E-4606-B592-0DEFE4E679E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3D4E7594-7F46-42B5-B89E-D19116F9AC35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637248C0-436A-4EC1-BFAC-64E1648378C0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FF2BB4F7-741B-4452-917C-BF93A2EF87C5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8BA78D98-037F-459C-8CA4-A8315C45E5D9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4443406C-1551-498F-8839-3160AAE781A1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2CFA7C90-01B7-4C1E-B729-7DFD7D5964FF}"/>
              </a:ext>
            </a:extLst>
          </p:cNvPr>
          <p:cNvSpPr/>
          <p:nvPr/>
        </p:nvSpPr>
        <p:spPr>
          <a:xfrm>
            <a:off x="4960372" y="1811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C8E351D6-004E-4046-8018-FC5E08172BBA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2C41581A-5C7F-4195-90C9-88A12C9E0F69}"/>
              </a:ext>
            </a:extLst>
          </p:cNvPr>
          <p:cNvSpPr/>
          <p:nvPr/>
        </p:nvSpPr>
        <p:spPr>
          <a:xfrm>
            <a:off x="2666952" y="25203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0BCA68A7-BE81-44E8-8246-5B726BC58561}"/>
              </a:ext>
            </a:extLst>
          </p:cNvPr>
          <p:cNvSpPr/>
          <p:nvPr/>
        </p:nvSpPr>
        <p:spPr>
          <a:xfrm>
            <a:off x="3609682" y="255439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F053B356-091E-4533-B078-2D2D8EB47CF9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6BB7E9AC-FE88-4C52-B187-071A219E5782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4C8F1C5-7E6D-48CB-BB5D-023A391868D9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8ECEB1F9-5544-46B3-8A78-0FC45408AA16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1C603877-8C35-4C8E-B581-D37B721F8494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C514FD61-9F4D-4A5A-8E81-3500A989719D}"/>
              </a:ext>
            </a:extLst>
          </p:cNvPr>
          <p:cNvCxnSpPr>
            <a:cxnSpLocks/>
            <a:stCxn id="12" idx="1"/>
            <a:endCxn id="10" idx="5"/>
          </p:cNvCxnSpPr>
          <p:nvPr/>
        </p:nvCxnSpPr>
        <p:spPr>
          <a:xfrm flipH="1" flipV="1">
            <a:off x="4900756" y="1522424"/>
            <a:ext cx="152771" cy="364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E011926B-E9F3-4305-AB6D-5398585DE4D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FF3FBE4E-7229-4F2E-8BC3-B729E9A52593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769EABA7-9F47-4E73-A83F-BF539BBB4DD7}"/>
              </a:ext>
            </a:extLst>
          </p:cNvPr>
          <p:cNvCxnSpPr>
            <a:cxnSpLocks/>
            <a:stCxn id="14" idx="7"/>
            <a:endCxn id="7" idx="4"/>
          </p:cNvCxnSpPr>
          <p:nvPr/>
        </p:nvCxnSpPr>
        <p:spPr>
          <a:xfrm flipV="1">
            <a:off x="3209901" y="2370238"/>
            <a:ext cx="166466" cy="22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7E53744-462E-41F5-BD91-08CD1A9C926F}"/>
              </a:ext>
            </a:extLst>
          </p:cNvPr>
          <p:cNvCxnSpPr>
            <a:cxnSpLocks/>
            <a:stCxn id="15" idx="0"/>
            <a:endCxn id="7" idx="5"/>
          </p:cNvCxnSpPr>
          <p:nvPr/>
        </p:nvCxnSpPr>
        <p:spPr>
          <a:xfrm flipH="1" flipV="1">
            <a:off x="3601264" y="2294549"/>
            <a:ext cx="326470" cy="25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0E79D613-EFA2-46F0-A659-C137922C8403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AFAEA35D-5A06-4437-9329-607BA6BF111A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93154262-CAC9-4F91-BD7C-6E574FA4F1F3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H="1" flipV="1">
            <a:off x="3686143" y="1060174"/>
            <a:ext cx="241591" cy="14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A168D7E8-5E3A-4F1D-85C7-B195F279AA0A}"/>
              </a:ext>
            </a:extLst>
          </p:cNvPr>
          <p:cNvSpPr txBox="1"/>
          <p:nvPr/>
        </p:nvSpPr>
        <p:spPr>
          <a:xfrm>
            <a:off x="3796066" y="158998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00D28FBF-5215-40E0-967E-E80024D9855E}"/>
              </a:ext>
            </a:extLst>
          </p:cNvPr>
          <p:cNvSpPr/>
          <p:nvPr/>
        </p:nvSpPr>
        <p:spPr>
          <a:xfrm>
            <a:off x="7580298" y="13842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A08C8074-4EAC-4C71-875C-7284A19A4F77}"/>
              </a:ext>
            </a:extLst>
          </p:cNvPr>
          <p:cNvSpPr/>
          <p:nvPr/>
        </p:nvSpPr>
        <p:spPr>
          <a:xfrm>
            <a:off x="6804053" y="20152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FAD4EF-F6D2-44EB-9A04-9F53B6E341DC}"/>
              </a:ext>
            </a:extLst>
          </p:cNvPr>
          <p:cNvSpPr/>
          <p:nvPr/>
        </p:nvSpPr>
        <p:spPr>
          <a:xfrm>
            <a:off x="8189935" y="20512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3C5ED058-780D-4695-A25E-E1F65A7CA52E}"/>
              </a:ext>
            </a:extLst>
          </p:cNvPr>
          <p:cNvSpPr/>
          <p:nvPr/>
        </p:nvSpPr>
        <p:spPr>
          <a:xfrm>
            <a:off x="9078220" y="20095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A02AD280-97B2-4A3B-A741-BAC47C867B41}"/>
              </a:ext>
            </a:extLst>
          </p:cNvPr>
          <p:cNvSpPr/>
          <p:nvPr/>
        </p:nvSpPr>
        <p:spPr>
          <a:xfrm>
            <a:off x="8499711" y="7411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2EBA798B-41E7-4E48-97A7-FCFDE0BA9196}"/>
              </a:ext>
            </a:extLst>
          </p:cNvPr>
          <p:cNvSpPr/>
          <p:nvPr/>
        </p:nvSpPr>
        <p:spPr>
          <a:xfrm>
            <a:off x="9489427" y="12790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43F1D913-FFB0-4A92-89D8-04160F44105E}"/>
              </a:ext>
            </a:extLst>
          </p:cNvPr>
          <p:cNvSpPr/>
          <p:nvPr/>
        </p:nvSpPr>
        <p:spPr>
          <a:xfrm>
            <a:off x="6311063" y="2783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126AB341-29BC-4597-9E16-0A152F6A8057}"/>
              </a:ext>
            </a:extLst>
          </p:cNvPr>
          <p:cNvSpPr/>
          <p:nvPr/>
        </p:nvSpPr>
        <p:spPr>
          <a:xfrm>
            <a:off x="7142363" y="27399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676C09E6-D151-4A9A-8575-7B81298FF568}"/>
              </a:ext>
            </a:extLst>
          </p:cNvPr>
          <p:cNvSpPr/>
          <p:nvPr/>
        </p:nvSpPr>
        <p:spPr>
          <a:xfrm>
            <a:off x="7863607" y="281280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C38B870-B226-4CE2-B34E-6BDD07F0E7D7}"/>
              </a:ext>
            </a:extLst>
          </p:cNvPr>
          <p:cNvCxnSpPr>
            <a:stCxn id="37" idx="7"/>
            <a:endCxn id="41" idx="3"/>
          </p:cNvCxnSpPr>
          <p:nvPr/>
        </p:nvCxnSpPr>
        <p:spPr>
          <a:xfrm flipV="1">
            <a:off x="8123247" y="1182288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D5FD43EB-72D7-4279-9D93-73ECDD03B9D9}"/>
              </a:ext>
            </a:extLst>
          </p:cNvPr>
          <p:cNvCxnSpPr>
            <a:cxnSpLocks/>
            <a:stCxn id="42" idx="1"/>
            <a:endCxn id="41" idx="5"/>
          </p:cNvCxnSpPr>
          <p:nvPr/>
        </p:nvCxnSpPr>
        <p:spPr>
          <a:xfrm flipH="1" flipV="1">
            <a:off x="9042660" y="1182288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965B8BBE-4C04-4FC1-A38E-E18118531889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7347002" y="1825377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C2B2ADC-57F4-4E4B-AA94-062C1FE25D8E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8123247" y="1825377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77DE0EDF-D5C3-4335-A539-31495C6492BC}"/>
              </a:ext>
            </a:extLst>
          </p:cNvPr>
          <p:cNvCxnSpPr>
            <a:cxnSpLocks/>
            <a:stCxn id="40" idx="7"/>
            <a:endCxn id="42" idx="3"/>
          </p:cNvCxnSpPr>
          <p:nvPr/>
        </p:nvCxnSpPr>
        <p:spPr>
          <a:xfrm flipH="1" flipV="1">
            <a:off x="9582582" y="1720227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718B8351-A928-488C-8596-275DBBA280E0}"/>
              </a:ext>
            </a:extLst>
          </p:cNvPr>
          <p:cNvCxnSpPr>
            <a:cxnSpLocks/>
            <a:stCxn id="43" idx="0"/>
            <a:endCxn id="38" idx="3"/>
          </p:cNvCxnSpPr>
          <p:nvPr/>
        </p:nvCxnSpPr>
        <p:spPr>
          <a:xfrm flipV="1">
            <a:off x="6629115" y="2456385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C9B3D32F-2FD6-43D6-A907-9DE36BE68AEB}"/>
              </a:ext>
            </a:extLst>
          </p:cNvPr>
          <p:cNvCxnSpPr>
            <a:cxnSpLocks/>
            <a:stCxn id="44" idx="1"/>
            <a:endCxn id="38" idx="5"/>
          </p:cNvCxnSpPr>
          <p:nvPr/>
        </p:nvCxnSpPr>
        <p:spPr>
          <a:xfrm flipV="1">
            <a:off x="7235518" y="2456385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CCF19AFF-0AF1-483F-8B89-5F0F34692F1F}"/>
              </a:ext>
            </a:extLst>
          </p:cNvPr>
          <p:cNvCxnSpPr>
            <a:cxnSpLocks/>
            <a:stCxn id="45" idx="7"/>
            <a:endCxn id="39" idx="4"/>
          </p:cNvCxnSpPr>
          <p:nvPr/>
        </p:nvCxnSpPr>
        <p:spPr>
          <a:xfrm flipV="1">
            <a:off x="8406556" y="2568041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i 61">
            <a:extLst>
              <a:ext uri="{FF2B5EF4-FFF2-40B4-BE49-F238E27FC236}">
                <a16:creationId xmlns:a16="http://schemas.microsoft.com/office/drawing/2014/main" id="{70C20BC2-7BFA-4C93-8031-81A13E825BBD}"/>
              </a:ext>
            </a:extLst>
          </p:cNvPr>
          <p:cNvSpPr/>
          <p:nvPr/>
        </p:nvSpPr>
        <p:spPr>
          <a:xfrm>
            <a:off x="9993789" y="198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3D75AF80-B377-48F5-90D3-8CB392C5DF08}"/>
              </a:ext>
            </a:extLst>
          </p:cNvPr>
          <p:cNvCxnSpPr>
            <a:cxnSpLocks/>
            <a:stCxn id="62" idx="1"/>
            <a:endCxn id="42" idx="5"/>
          </p:cNvCxnSpPr>
          <p:nvPr/>
        </p:nvCxnSpPr>
        <p:spPr>
          <a:xfrm flipH="1" flipV="1">
            <a:off x="10032376" y="1720227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8EC85ADE-20CF-4CB2-B1ED-A541ED4860CC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7898350" y="999560"/>
            <a:ext cx="601361" cy="38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kstiruutu 67">
            <a:extLst>
              <a:ext uri="{FF2B5EF4-FFF2-40B4-BE49-F238E27FC236}">
                <a16:creationId xmlns:a16="http://schemas.microsoft.com/office/drawing/2014/main" id="{D080CF0E-3AA6-48FA-9027-80C9453A4E1E}"/>
              </a:ext>
            </a:extLst>
          </p:cNvPr>
          <p:cNvSpPr txBox="1"/>
          <p:nvPr/>
        </p:nvSpPr>
        <p:spPr>
          <a:xfrm>
            <a:off x="8001030" y="882509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1" name="Suora nuoliyhdysviiva 70">
            <a:extLst>
              <a:ext uri="{FF2B5EF4-FFF2-40B4-BE49-F238E27FC236}">
                <a16:creationId xmlns:a16="http://schemas.microsoft.com/office/drawing/2014/main" id="{01743CDB-20A7-4F7C-B159-59518E74C02E}"/>
              </a:ext>
            </a:extLst>
          </p:cNvPr>
          <p:cNvCxnSpPr>
            <a:cxnSpLocks/>
            <a:stCxn id="37" idx="4"/>
            <a:endCxn id="39" idx="2"/>
          </p:cNvCxnSpPr>
          <p:nvPr/>
        </p:nvCxnSpPr>
        <p:spPr>
          <a:xfrm>
            <a:off x="7898350" y="1901066"/>
            <a:ext cx="291585" cy="4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kstiruutu 71">
            <a:extLst>
              <a:ext uri="{FF2B5EF4-FFF2-40B4-BE49-F238E27FC236}">
                <a16:creationId xmlns:a16="http://schemas.microsoft.com/office/drawing/2014/main" id="{1C857687-980C-45E9-B0C6-F323CEB42F7C}"/>
              </a:ext>
            </a:extLst>
          </p:cNvPr>
          <p:cNvSpPr txBox="1"/>
          <p:nvPr/>
        </p:nvSpPr>
        <p:spPr>
          <a:xfrm>
            <a:off x="7791991" y="19974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76" name="Suora nuoliyhdysviiva 75">
            <a:extLst>
              <a:ext uri="{FF2B5EF4-FFF2-40B4-BE49-F238E27FC236}">
                <a16:creationId xmlns:a16="http://schemas.microsoft.com/office/drawing/2014/main" id="{D2B5B9BF-2148-4DA4-B0D2-DCD6374F1849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flipH="1" flipV="1">
            <a:off x="8216402" y="1642649"/>
            <a:ext cx="291585" cy="40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uora nuoliyhdysviiva 78">
            <a:extLst>
              <a:ext uri="{FF2B5EF4-FFF2-40B4-BE49-F238E27FC236}">
                <a16:creationId xmlns:a16="http://schemas.microsoft.com/office/drawing/2014/main" id="{62781DAC-D526-4928-B8B7-001DCE0BF0F3}"/>
              </a:ext>
            </a:extLst>
          </p:cNvPr>
          <p:cNvCxnSpPr>
            <a:cxnSpLocks/>
            <a:stCxn id="37" idx="6"/>
            <a:endCxn id="41" idx="4"/>
          </p:cNvCxnSpPr>
          <p:nvPr/>
        </p:nvCxnSpPr>
        <p:spPr>
          <a:xfrm flipV="1">
            <a:off x="8216402" y="1257977"/>
            <a:ext cx="601361" cy="38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kstiruutu 85">
            <a:extLst>
              <a:ext uri="{FF2B5EF4-FFF2-40B4-BE49-F238E27FC236}">
                <a16:creationId xmlns:a16="http://schemas.microsoft.com/office/drawing/2014/main" id="{1F64A589-65ED-477F-8E26-2FCC343151D5}"/>
              </a:ext>
            </a:extLst>
          </p:cNvPr>
          <p:cNvSpPr txBox="1"/>
          <p:nvPr/>
        </p:nvSpPr>
        <p:spPr>
          <a:xfrm>
            <a:off x="8315238" y="1659193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D718EFD9-48AB-44FC-BEBA-219832A6AB53}"/>
              </a:ext>
            </a:extLst>
          </p:cNvPr>
          <p:cNvSpPr txBox="1"/>
          <p:nvPr/>
        </p:nvSpPr>
        <p:spPr>
          <a:xfrm>
            <a:off x="8462349" y="1328660"/>
            <a:ext cx="339655" cy="37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B6771F95-6DAE-46CC-A200-2EE6178715A0}"/>
              </a:ext>
            </a:extLst>
          </p:cNvPr>
          <p:cNvSpPr/>
          <p:nvPr/>
        </p:nvSpPr>
        <p:spPr>
          <a:xfrm>
            <a:off x="3570136" y="43881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B41B13CD-1603-4CEC-975D-302DDCA783E1}"/>
              </a:ext>
            </a:extLst>
          </p:cNvPr>
          <p:cNvSpPr/>
          <p:nvPr/>
        </p:nvSpPr>
        <p:spPr>
          <a:xfrm>
            <a:off x="2793891" y="501919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0" name="Ellipsi 89">
            <a:extLst>
              <a:ext uri="{FF2B5EF4-FFF2-40B4-BE49-F238E27FC236}">
                <a16:creationId xmlns:a16="http://schemas.microsoft.com/office/drawing/2014/main" id="{AFA7DFE8-23E2-4072-BACE-0D5FE8F00EBC}"/>
              </a:ext>
            </a:extLst>
          </p:cNvPr>
          <p:cNvSpPr/>
          <p:nvPr/>
        </p:nvSpPr>
        <p:spPr>
          <a:xfrm>
            <a:off x="4179773" y="50551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91" name="Ellipsi 90">
            <a:extLst>
              <a:ext uri="{FF2B5EF4-FFF2-40B4-BE49-F238E27FC236}">
                <a16:creationId xmlns:a16="http://schemas.microsoft.com/office/drawing/2014/main" id="{5F48FC1A-268D-477D-991C-30E0904E2DD4}"/>
              </a:ext>
            </a:extLst>
          </p:cNvPr>
          <p:cNvSpPr/>
          <p:nvPr/>
        </p:nvSpPr>
        <p:spPr>
          <a:xfrm>
            <a:off x="5068058" y="501348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47952EC2-7E9F-4938-B003-36459351B914}"/>
              </a:ext>
            </a:extLst>
          </p:cNvPr>
          <p:cNvSpPr/>
          <p:nvPr/>
        </p:nvSpPr>
        <p:spPr>
          <a:xfrm>
            <a:off x="4489549" y="37450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93" name="Ellipsi 92">
            <a:extLst>
              <a:ext uri="{FF2B5EF4-FFF2-40B4-BE49-F238E27FC236}">
                <a16:creationId xmlns:a16="http://schemas.microsoft.com/office/drawing/2014/main" id="{33CE5382-7931-47F9-B6C1-92D176176955}"/>
              </a:ext>
            </a:extLst>
          </p:cNvPr>
          <p:cNvSpPr/>
          <p:nvPr/>
        </p:nvSpPr>
        <p:spPr>
          <a:xfrm>
            <a:off x="5479265" y="428303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4" name="Ellipsi 93">
            <a:extLst>
              <a:ext uri="{FF2B5EF4-FFF2-40B4-BE49-F238E27FC236}">
                <a16:creationId xmlns:a16="http://schemas.microsoft.com/office/drawing/2014/main" id="{C3C1F1DB-916A-4F81-8E81-373393689FB5}"/>
              </a:ext>
            </a:extLst>
          </p:cNvPr>
          <p:cNvSpPr/>
          <p:nvPr/>
        </p:nvSpPr>
        <p:spPr>
          <a:xfrm>
            <a:off x="2300901" y="5787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95" name="Ellipsi 94">
            <a:extLst>
              <a:ext uri="{FF2B5EF4-FFF2-40B4-BE49-F238E27FC236}">
                <a16:creationId xmlns:a16="http://schemas.microsoft.com/office/drawing/2014/main" id="{1A147034-FB70-4CFB-98FB-41EFC761D749}"/>
              </a:ext>
            </a:extLst>
          </p:cNvPr>
          <p:cNvSpPr/>
          <p:nvPr/>
        </p:nvSpPr>
        <p:spPr>
          <a:xfrm>
            <a:off x="3132201" y="57438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750B5B16-4255-43FD-A5A5-CEC94984C3B5}"/>
              </a:ext>
            </a:extLst>
          </p:cNvPr>
          <p:cNvSpPr/>
          <p:nvPr/>
        </p:nvSpPr>
        <p:spPr>
          <a:xfrm>
            <a:off x="3853445" y="58167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7" name="Suora yhdysviiva 96">
            <a:extLst>
              <a:ext uri="{FF2B5EF4-FFF2-40B4-BE49-F238E27FC236}">
                <a16:creationId xmlns:a16="http://schemas.microsoft.com/office/drawing/2014/main" id="{73C12EDA-543D-4EBA-9F07-74E59C1884F2}"/>
              </a:ext>
            </a:extLst>
          </p:cNvPr>
          <p:cNvCxnSpPr>
            <a:stCxn id="88" idx="7"/>
            <a:endCxn id="92" idx="3"/>
          </p:cNvCxnSpPr>
          <p:nvPr/>
        </p:nvCxnSpPr>
        <p:spPr>
          <a:xfrm flipV="1">
            <a:off x="4113085" y="418624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D7253643-3C03-4DD7-BD19-CD02EED09EB5}"/>
              </a:ext>
            </a:extLst>
          </p:cNvPr>
          <p:cNvCxnSpPr>
            <a:cxnSpLocks/>
            <a:stCxn id="93" idx="1"/>
            <a:endCxn id="92" idx="5"/>
          </p:cNvCxnSpPr>
          <p:nvPr/>
        </p:nvCxnSpPr>
        <p:spPr>
          <a:xfrm flipH="1" flipV="1">
            <a:off x="5032498" y="418624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AB005882-7ABC-400E-A9A4-92D99DD966AF}"/>
              </a:ext>
            </a:extLst>
          </p:cNvPr>
          <p:cNvCxnSpPr>
            <a:cxnSpLocks/>
            <a:stCxn id="89" idx="7"/>
            <a:endCxn id="88" idx="3"/>
          </p:cNvCxnSpPr>
          <p:nvPr/>
        </p:nvCxnSpPr>
        <p:spPr>
          <a:xfrm flipV="1">
            <a:off x="3336840" y="482933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B81CAD78-C7BF-4B1A-9835-8FAA45ED78C3}"/>
              </a:ext>
            </a:extLst>
          </p:cNvPr>
          <p:cNvCxnSpPr>
            <a:cxnSpLocks/>
            <a:stCxn id="90" idx="1"/>
            <a:endCxn id="88" idx="5"/>
          </p:cNvCxnSpPr>
          <p:nvPr/>
        </p:nvCxnSpPr>
        <p:spPr>
          <a:xfrm flipH="1" flipV="1">
            <a:off x="4113085" y="482933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uora yhdysviiva 100">
            <a:extLst>
              <a:ext uri="{FF2B5EF4-FFF2-40B4-BE49-F238E27FC236}">
                <a16:creationId xmlns:a16="http://schemas.microsoft.com/office/drawing/2014/main" id="{271DB186-1025-4D64-9D8B-FED7917F2BA1}"/>
              </a:ext>
            </a:extLst>
          </p:cNvPr>
          <p:cNvCxnSpPr>
            <a:cxnSpLocks/>
            <a:stCxn id="91" idx="7"/>
            <a:endCxn id="93" idx="3"/>
          </p:cNvCxnSpPr>
          <p:nvPr/>
        </p:nvCxnSpPr>
        <p:spPr>
          <a:xfrm flipH="1" flipV="1">
            <a:off x="5572420" y="472418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688087B-0CF0-40AA-B8A4-0AB9F51A0E95}"/>
              </a:ext>
            </a:extLst>
          </p:cNvPr>
          <p:cNvCxnSpPr>
            <a:cxnSpLocks/>
            <a:stCxn id="94" idx="0"/>
            <a:endCxn id="89" idx="3"/>
          </p:cNvCxnSpPr>
          <p:nvPr/>
        </p:nvCxnSpPr>
        <p:spPr>
          <a:xfrm flipV="1">
            <a:off x="2618953" y="546034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BBF7EDBD-F6F4-41E2-83FF-FD299015A5BA}"/>
              </a:ext>
            </a:extLst>
          </p:cNvPr>
          <p:cNvCxnSpPr>
            <a:cxnSpLocks/>
            <a:stCxn id="95" idx="1"/>
            <a:endCxn id="89" idx="5"/>
          </p:cNvCxnSpPr>
          <p:nvPr/>
        </p:nvCxnSpPr>
        <p:spPr>
          <a:xfrm flipV="1">
            <a:off x="3225356" y="546034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uora yhdysviiva 103">
            <a:extLst>
              <a:ext uri="{FF2B5EF4-FFF2-40B4-BE49-F238E27FC236}">
                <a16:creationId xmlns:a16="http://schemas.microsoft.com/office/drawing/2014/main" id="{62B52A26-F883-4E9B-9FA5-5FA6DE0A8BFF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4396394" y="5571998"/>
            <a:ext cx="101431" cy="32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Ellipsi 104">
            <a:extLst>
              <a:ext uri="{FF2B5EF4-FFF2-40B4-BE49-F238E27FC236}">
                <a16:creationId xmlns:a16="http://schemas.microsoft.com/office/drawing/2014/main" id="{0BDE2A87-8BEA-465C-B370-E2E191E826B2}"/>
              </a:ext>
            </a:extLst>
          </p:cNvPr>
          <p:cNvSpPr/>
          <p:nvPr/>
        </p:nvSpPr>
        <p:spPr>
          <a:xfrm>
            <a:off x="5983627" y="49898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81ABE856-8CCE-4EC1-AE32-2C3AF1FEA2A4}"/>
              </a:ext>
            </a:extLst>
          </p:cNvPr>
          <p:cNvCxnSpPr>
            <a:cxnSpLocks/>
            <a:stCxn id="105" idx="1"/>
            <a:endCxn id="93" idx="5"/>
          </p:cNvCxnSpPr>
          <p:nvPr/>
        </p:nvCxnSpPr>
        <p:spPr>
          <a:xfrm flipH="1" flipV="1">
            <a:off x="6022214" y="472418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EEF9F391-A674-46E8-AAED-E49D355E54A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5. c)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35A33B30-BDF2-465B-AABB-F36A5E618568}"/>
              </a:ext>
            </a:extLst>
          </p:cNvPr>
          <p:cNvSpPr/>
          <p:nvPr/>
        </p:nvSpPr>
        <p:spPr>
          <a:xfrm>
            <a:off x="2448678" y="11864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3E2D8E23-2D5D-4C6F-944A-21695D6C1731}"/>
              </a:ext>
            </a:extLst>
          </p:cNvPr>
          <p:cNvSpPr/>
          <p:nvPr/>
        </p:nvSpPr>
        <p:spPr>
          <a:xfrm>
            <a:off x="1672433" y="181743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289CFDA5-AB31-4E0F-9BB2-3F953A81006E}"/>
              </a:ext>
            </a:extLst>
          </p:cNvPr>
          <p:cNvSpPr/>
          <p:nvPr/>
        </p:nvSpPr>
        <p:spPr>
          <a:xfrm>
            <a:off x="3058315" y="185340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D6DEF436-B250-463F-A0B9-A33F71D0239F}"/>
              </a:ext>
            </a:extLst>
          </p:cNvPr>
          <p:cNvSpPr/>
          <p:nvPr/>
        </p:nvSpPr>
        <p:spPr>
          <a:xfrm>
            <a:off x="3946600" y="18117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DD07ADD7-0921-42A5-ABC8-E9D8221765B0}"/>
              </a:ext>
            </a:extLst>
          </p:cNvPr>
          <p:cNvSpPr/>
          <p:nvPr/>
        </p:nvSpPr>
        <p:spPr>
          <a:xfrm>
            <a:off x="3368091" y="54333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4010FEA8-2CC3-4CAC-B3DA-E2780934DFAB}"/>
              </a:ext>
            </a:extLst>
          </p:cNvPr>
          <p:cNvSpPr/>
          <p:nvPr/>
        </p:nvSpPr>
        <p:spPr>
          <a:xfrm>
            <a:off x="4357807" y="108127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B905C401-55A3-4AB3-B764-5AEBCDCA9B54}"/>
              </a:ext>
            </a:extLst>
          </p:cNvPr>
          <p:cNvSpPr/>
          <p:nvPr/>
        </p:nvSpPr>
        <p:spPr>
          <a:xfrm>
            <a:off x="1179443" y="25860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FE5F7C07-1518-4401-B3B4-857D5733A2BC}"/>
              </a:ext>
            </a:extLst>
          </p:cNvPr>
          <p:cNvSpPr/>
          <p:nvPr/>
        </p:nvSpPr>
        <p:spPr>
          <a:xfrm>
            <a:off x="2010743" y="254210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02081B7F-CA08-47B2-9B5F-23D4ED4B0DD9}"/>
              </a:ext>
            </a:extLst>
          </p:cNvPr>
          <p:cNvSpPr/>
          <p:nvPr/>
        </p:nvSpPr>
        <p:spPr>
          <a:xfrm>
            <a:off x="3322310" y="28596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13192EDD-BFAB-4672-BF7A-C546AB0502CC}"/>
              </a:ext>
            </a:extLst>
          </p:cNvPr>
          <p:cNvCxnSpPr>
            <a:stCxn id="5" idx="7"/>
            <a:endCxn id="9" idx="3"/>
          </p:cNvCxnSpPr>
          <p:nvPr/>
        </p:nvCxnSpPr>
        <p:spPr>
          <a:xfrm flipV="1">
            <a:off x="2991627" y="984485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F8023C2D-BF3E-4C87-BE62-D4D4C27C54E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3911040" y="984485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0BB0971E-6A31-4776-B329-22415D8CFC72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215382" y="1627574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809E84B8-E6EB-4983-9A43-C6B51FCE6CC3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991627" y="1627574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B30B9D90-B46F-462B-B6F9-1D769BD6FECE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H="1" flipV="1">
            <a:off x="4450962" y="1522424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2FD0B605-CDD9-4705-9CB1-8F503B1507C2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497495" y="2258582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EA95931E-4956-42D5-991D-4A7EC4368F62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V="1">
            <a:off x="2103898" y="2258582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08C78037-BE42-499E-A145-1769DCA81E81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3376367" y="2370238"/>
            <a:ext cx="263995" cy="48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944E6CE9-1DFD-4359-8557-6BDAF7D2AAF6}"/>
              </a:ext>
            </a:extLst>
          </p:cNvPr>
          <p:cNvSpPr/>
          <p:nvPr/>
        </p:nvSpPr>
        <p:spPr>
          <a:xfrm>
            <a:off x="4862169" y="17880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092C18B5-6361-4E53-AE2A-4B562791749F}"/>
              </a:ext>
            </a:extLst>
          </p:cNvPr>
          <p:cNvCxnSpPr>
            <a:cxnSpLocks/>
            <a:stCxn id="22" idx="1"/>
            <a:endCxn id="10" idx="5"/>
          </p:cNvCxnSpPr>
          <p:nvPr/>
        </p:nvCxnSpPr>
        <p:spPr>
          <a:xfrm flipH="1" flipV="1">
            <a:off x="4900756" y="1522424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CADE6BDE-F5E2-4F55-807C-CB558CF94F1D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89563" y="304801"/>
            <a:ext cx="878528" cy="4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AB2158F8-89BF-4ADF-A489-6B7C10B5FA02}"/>
              </a:ext>
            </a:extLst>
          </p:cNvPr>
          <p:cNvSpPr txBox="1"/>
          <p:nvPr/>
        </p:nvSpPr>
        <p:spPr>
          <a:xfrm>
            <a:off x="3000628" y="306388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EE9F542E-E3FF-4363-A202-453F6BBF5BAE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H="1" flipV="1">
            <a:off x="3686143" y="1060174"/>
            <a:ext cx="179116" cy="187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iruutu 34">
            <a:extLst>
              <a:ext uri="{FF2B5EF4-FFF2-40B4-BE49-F238E27FC236}">
                <a16:creationId xmlns:a16="http://schemas.microsoft.com/office/drawing/2014/main" id="{4ED6500B-D401-47DF-87BC-72DF54A34179}"/>
              </a:ext>
            </a:extLst>
          </p:cNvPr>
          <p:cNvSpPr txBox="1"/>
          <p:nvPr/>
        </p:nvSpPr>
        <p:spPr>
          <a:xfrm>
            <a:off x="3722720" y="1304409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50FFF18B-E04F-4FCA-8746-4D03B3A33F6B}"/>
              </a:ext>
            </a:extLst>
          </p:cNvPr>
          <p:cNvSpPr/>
          <p:nvPr/>
        </p:nvSpPr>
        <p:spPr>
          <a:xfrm>
            <a:off x="6950342" y="12588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9501DF46-3022-4AA3-B1B3-03C4C404E248}"/>
              </a:ext>
            </a:extLst>
          </p:cNvPr>
          <p:cNvSpPr/>
          <p:nvPr/>
        </p:nvSpPr>
        <p:spPr>
          <a:xfrm>
            <a:off x="6174097" y="1889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77A930F6-3D81-4DC9-B6EE-31CAD0F03D52}"/>
              </a:ext>
            </a:extLst>
          </p:cNvPr>
          <p:cNvSpPr/>
          <p:nvPr/>
        </p:nvSpPr>
        <p:spPr>
          <a:xfrm>
            <a:off x="7559979" y="1925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561FC44-F152-4326-AC5E-BD344025DD00}"/>
              </a:ext>
            </a:extLst>
          </p:cNvPr>
          <p:cNvSpPr/>
          <p:nvPr/>
        </p:nvSpPr>
        <p:spPr>
          <a:xfrm>
            <a:off x="8448264" y="1884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2920F64C-D524-4816-99A3-5DBDF73B0109}"/>
              </a:ext>
            </a:extLst>
          </p:cNvPr>
          <p:cNvSpPr/>
          <p:nvPr/>
        </p:nvSpPr>
        <p:spPr>
          <a:xfrm>
            <a:off x="7869755" y="6157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41" name="Ellipsi 40">
            <a:extLst>
              <a:ext uri="{FF2B5EF4-FFF2-40B4-BE49-F238E27FC236}">
                <a16:creationId xmlns:a16="http://schemas.microsoft.com/office/drawing/2014/main" id="{DA151BCC-117A-4796-BBFD-956D983A72DF}"/>
              </a:ext>
            </a:extLst>
          </p:cNvPr>
          <p:cNvSpPr/>
          <p:nvPr/>
        </p:nvSpPr>
        <p:spPr>
          <a:xfrm>
            <a:off x="8859471" y="11536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3DAC3CA2-6F0D-498E-B191-687B5CF4717A}"/>
              </a:ext>
            </a:extLst>
          </p:cNvPr>
          <p:cNvSpPr/>
          <p:nvPr/>
        </p:nvSpPr>
        <p:spPr>
          <a:xfrm>
            <a:off x="5681107" y="26583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43" name="Ellipsi 42">
            <a:extLst>
              <a:ext uri="{FF2B5EF4-FFF2-40B4-BE49-F238E27FC236}">
                <a16:creationId xmlns:a16="http://schemas.microsoft.com/office/drawing/2014/main" id="{504E38CC-1458-440D-81A5-39A5D3216120}"/>
              </a:ext>
            </a:extLst>
          </p:cNvPr>
          <p:cNvSpPr/>
          <p:nvPr/>
        </p:nvSpPr>
        <p:spPr>
          <a:xfrm>
            <a:off x="6512407" y="26144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74BFF69-7DF9-41CE-81A5-850766B75FF3}"/>
              </a:ext>
            </a:extLst>
          </p:cNvPr>
          <p:cNvCxnSpPr>
            <a:stCxn id="36" idx="7"/>
            <a:endCxn id="40" idx="3"/>
          </p:cNvCxnSpPr>
          <p:nvPr/>
        </p:nvCxnSpPr>
        <p:spPr>
          <a:xfrm flipV="1">
            <a:off x="7493291" y="1056871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0BCC87EA-5CF6-4E00-8905-FE0DB49069D6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8412704" y="1056871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E6FA1017-4D28-4C87-8875-1A809EEEF0C3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6717046" y="1699960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4867DA4-B972-44D2-8F96-A840EA759E99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493291" y="1699960"/>
            <a:ext cx="159843" cy="30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75911117-CB3C-4C34-A70A-A4799291BA4B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H="1" flipV="1">
            <a:off x="8952626" y="1594810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D794787A-D864-4070-8277-35DCE79A161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999159" y="2330968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82526DF5-CDB1-4011-B6E7-1AC1521CC814}"/>
              </a:ext>
            </a:extLst>
          </p:cNvPr>
          <p:cNvCxnSpPr>
            <a:cxnSpLocks/>
            <a:stCxn id="43" idx="1"/>
            <a:endCxn id="37" idx="5"/>
          </p:cNvCxnSpPr>
          <p:nvPr/>
        </p:nvCxnSpPr>
        <p:spPr>
          <a:xfrm flipV="1">
            <a:off x="6605562" y="2330968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C41E145F-DA5E-41F8-98EF-F2BA8B30C43E}"/>
              </a:ext>
            </a:extLst>
          </p:cNvPr>
          <p:cNvSpPr/>
          <p:nvPr/>
        </p:nvSpPr>
        <p:spPr>
          <a:xfrm>
            <a:off x="9363833" y="1860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A1965002-FEB7-456C-A440-772740161C50}"/>
              </a:ext>
            </a:extLst>
          </p:cNvPr>
          <p:cNvCxnSpPr>
            <a:cxnSpLocks/>
            <a:stCxn id="53" idx="1"/>
            <a:endCxn id="41" idx="5"/>
          </p:cNvCxnSpPr>
          <p:nvPr/>
        </p:nvCxnSpPr>
        <p:spPr>
          <a:xfrm flipH="1" flipV="1">
            <a:off x="9402420" y="1594810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kstiruutu 55">
            <a:extLst>
              <a:ext uri="{FF2B5EF4-FFF2-40B4-BE49-F238E27FC236}">
                <a16:creationId xmlns:a16="http://schemas.microsoft.com/office/drawing/2014/main" id="{04A11B5F-493F-468D-A82C-B86ACDF395B7}"/>
              </a:ext>
            </a:extLst>
          </p:cNvPr>
          <p:cNvSpPr txBox="1"/>
          <p:nvPr/>
        </p:nvSpPr>
        <p:spPr>
          <a:xfrm>
            <a:off x="8732588" y="660892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F32F7A7B-C182-4C50-85F5-369A0A5D4A19}"/>
              </a:ext>
            </a:extLst>
          </p:cNvPr>
          <p:cNvCxnSpPr>
            <a:cxnSpLocks/>
            <a:stCxn id="40" idx="6"/>
            <a:endCxn id="41" idx="0"/>
          </p:cNvCxnSpPr>
          <p:nvPr/>
        </p:nvCxnSpPr>
        <p:spPr>
          <a:xfrm>
            <a:off x="8505859" y="874143"/>
            <a:ext cx="671664" cy="2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55540328-1C17-434E-8896-C703688CA7ED}"/>
              </a:ext>
            </a:extLst>
          </p:cNvPr>
          <p:cNvCxnSpPr>
            <a:cxnSpLocks/>
            <a:stCxn id="41" idx="2"/>
            <a:endCxn id="40" idx="4"/>
          </p:cNvCxnSpPr>
          <p:nvPr/>
        </p:nvCxnSpPr>
        <p:spPr>
          <a:xfrm flipH="1" flipV="1">
            <a:off x="8187807" y="1132560"/>
            <a:ext cx="671664" cy="2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kstiruutu 62">
            <a:extLst>
              <a:ext uri="{FF2B5EF4-FFF2-40B4-BE49-F238E27FC236}">
                <a16:creationId xmlns:a16="http://schemas.microsoft.com/office/drawing/2014/main" id="{D71622CD-AEAD-4094-BB14-E6BE3C561DC9}"/>
              </a:ext>
            </a:extLst>
          </p:cNvPr>
          <p:cNvSpPr txBox="1"/>
          <p:nvPr/>
        </p:nvSpPr>
        <p:spPr>
          <a:xfrm>
            <a:off x="8263973" y="1223308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F95700C5-ED2F-49D5-9CBB-0BEB67E1F5FE}"/>
              </a:ext>
            </a:extLst>
          </p:cNvPr>
          <p:cNvSpPr txBox="1"/>
          <p:nvPr/>
        </p:nvSpPr>
        <p:spPr>
          <a:xfrm>
            <a:off x="8408847" y="1523793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CF8D8C6A-A4DC-4A40-BD88-1A748F07BC1D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8766316" y="1594810"/>
            <a:ext cx="186310" cy="28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uora nuoliyhdysviiva 67">
            <a:extLst>
              <a:ext uri="{FF2B5EF4-FFF2-40B4-BE49-F238E27FC236}">
                <a16:creationId xmlns:a16="http://schemas.microsoft.com/office/drawing/2014/main" id="{B1A3B9CD-D9CA-4CAA-8BE0-7117A86813BF}"/>
              </a:ext>
            </a:extLst>
          </p:cNvPr>
          <p:cNvCxnSpPr>
            <a:cxnSpLocks/>
            <a:stCxn id="39" idx="6"/>
            <a:endCxn id="41" idx="4"/>
          </p:cNvCxnSpPr>
          <p:nvPr/>
        </p:nvCxnSpPr>
        <p:spPr>
          <a:xfrm flipV="1">
            <a:off x="9084368" y="1670499"/>
            <a:ext cx="93155" cy="47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iruutu 70">
            <a:extLst>
              <a:ext uri="{FF2B5EF4-FFF2-40B4-BE49-F238E27FC236}">
                <a16:creationId xmlns:a16="http://schemas.microsoft.com/office/drawing/2014/main" id="{A2CCA825-B2DE-44A4-AFF1-3B8F2EC1B7AE}"/>
              </a:ext>
            </a:extLst>
          </p:cNvPr>
          <p:cNvSpPr txBox="1"/>
          <p:nvPr/>
        </p:nvSpPr>
        <p:spPr>
          <a:xfrm>
            <a:off x="9118926" y="1787401"/>
            <a:ext cx="4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B561D281-5177-41AD-8CFF-2475B031AF69}"/>
              </a:ext>
            </a:extLst>
          </p:cNvPr>
          <p:cNvSpPr/>
          <p:nvPr/>
        </p:nvSpPr>
        <p:spPr>
          <a:xfrm>
            <a:off x="3997124" y="43748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3D2A064D-1AD0-4033-BE29-0FC239B36005}"/>
              </a:ext>
            </a:extLst>
          </p:cNvPr>
          <p:cNvSpPr/>
          <p:nvPr/>
        </p:nvSpPr>
        <p:spPr>
          <a:xfrm>
            <a:off x="3220879" y="50058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CF0F7B04-5C68-4538-B1CD-951CA0B0C79C}"/>
              </a:ext>
            </a:extLst>
          </p:cNvPr>
          <p:cNvSpPr/>
          <p:nvPr/>
        </p:nvSpPr>
        <p:spPr>
          <a:xfrm>
            <a:off x="4606761" y="50522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521A489F-7C7C-4E1C-AAF1-21E92C2FCB99}"/>
              </a:ext>
            </a:extLst>
          </p:cNvPr>
          <p:cNvSpPr/>
          <p:nvPr/>
        </p:nvSpPr>
        <p:spPr>
          <a:xfrm>
            <a:off x="5495046" y="50001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76" name="Ellipsi 75">
            <a:extLst>
              <a:ext uri="{FF2B5EF4-FFF2-40B4-BE49-F238E27FC236}">
                <a16:creationId xmlns:a16="http://schemas.microsoft.com/office/drawing/2014/main" id="{C2798224-F31B-4D1A-BBB9-63FE054F4269}"/>
              </a:ext>
            </a:extLst>
          </p:cNvPr>
          <p:cNvSpPr/>
          <p:nvPr/>
        </p:nvSpPr>
        <p:spPr>
          <a:xfrm>
            <a:off x="4916537" y="373178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7" name="Ellipsi 76">
            <a:extLst>
              <a:ext uri="{FF2B5EF4-FFF2-40B4-BE49-F238E27FC236}">
                <a16:creationId xmlns:a16="http://schemas.microsoft.com/office/drawing/2014/main" id="{8FD970FF-C955-4DBA-B4C2-FA2E854CA38B}"/>
              </a:ext>
            </a:extLst>
          </p:cNvPr>
          <p:cNvSpPr/>
          <p:nvPr/>
        </p:nvSpPr>
        <p:spPr>
          <a:xfrm>
            <a:off x="5906253" y="426972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78" name="Ellipsi 77">
            <a:extLst>
              <a:ext uri="{FF2B5EF4-FFF2-40B4-BE49-F238E27FC236}">
                <a16:creationId xmlns:a16="http://schemas.microsoft.com/office/drawing/2014/main" id="{4BD4F9D3-1FD9-4C5A-BD67-D94AA260205B}"/>
              </a:ext>
            </a:extLst>
          </p:cNvPr>
          <p:cNvSpPr/>
          <p:nvPr/>
        </p:nvSpPr>
        <p:spPr>
          <a:xfrm>
            <a:off x="2727889" y="57744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E6F39FFA-8273-41B9-940E-27419CFD6614}"/>
              </a:ext>
            </a:extLst>
          </p:cNvPr>
          <p:cNvSpPr/>
          <p:nvPr/>
        </p:nvSpPr>
        <p:spPr>
          <a:xfrm>
            <a:off x="3559189" y="57305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92C2B97A-4292-4A8A-AAA9-9997D9235ED8}"/>
              </a:ext>
            </a:extLst>
          </p:cNvPr>
          <p:cNvCxnSpPr>
            <a:stCxn id="72" idx="7"/>
            <a:endCxn id="76" idx="3"/>
          </p:cNvCxnSpPr>
          <p:nvPr/>
        </p:nvCxnSpPr>
        <p:spPr>
          <a:xfrm flipV="1">
            <a:off x="4540073" y="4172930"/>
            <a:ext cx="469619" cy="27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uora yhdysviiva 80">
            <a:extLst>
              <a:ext uri="{FF2B5EF4-FFF2-40B4-BE49-F238E27FC236}">
                <a16:creationId xmlns:a16="http://schemas.microsoft.com/office/drawing/2014/main" id="{A53BA2D0-1548-4D4D-B620-CE95F026C968}"/>
              </a:ext>
            </a:extLst>
          </p:cNvPr>
          <p:cNvCxnSpPr>
            <a:cxnSpLocks/>
            <a:stCxn id="77" idx="1"/>
            <a:endCxn id="76" idx="5"/>
          </p:cNvCxnSpPr>
          <p:nvPr/>
        </p:nvCxnSpPr>
        <p:spPr>
          <a:xfrm flipH="1" flipV="1">
            <a:off x="5459486" y="4172930"/>
            <a:ext cx="539922" cy="172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78BF9F33-FF2A-46B8-AC94-507D1C3B27AB}"/>
              </a:ext>
            </a:extLst>
          </p:cNvPr>
          <p:cNvCxnSpPr>
            <a:cxnSpLocks/>
            <a:stCxn id="73" idx="7"/>
            <a:endCxn id="72" idx="3"/>
          </p:cNvCxnSpPr>
          <p:nvPr/>
        </p:nvCxnSpPr>
        <p:spPr>
          <a:xfrm flipV="1">
            <a:off x="3763828" y="4816019"/>
            <a:ext cx="326451" cy="26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B65EC27-0836-446D-850B-ED706F33CA97}"/>
              </a:ext>
            </a:extLst>
          </p:cNvPr>
          <p:cNvCxnSpPr>
            <a:cxnSpLocks/>
            <a:stCxn id="74" idx="1"/>
            <a:endCxn id="72" idx="5"/>
          </p:cNvCxnSpPr>
          <p:nvPr/>
        </p:nvCxnSpPr>
        <p:spPr>
          <a:xfrm flipH="1" flipV="1">
            <a:off x="4540073" y="4816019"/>
            <a:ext cx="159843" cy="31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09373302-37CD-44E4-BC85-D619F8069CE4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H="1" flipV="1">
            <a:off x="5999408" y="4710869"/>
            <a:ext cx="38587" cy="36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uora yhdysviiva 84">
            <a:extLst>
              <a:ext uri="{FF2B5EF4-FFF2-40B4-BE49-F238E27FC236}">
                <a16:creationId xmlns:a16="http://schemas.microsoft.com/office/drawing/2014/main" id="{79AFACC7-7EE6-4BDA-AF50-C7621DB134A6}"/>
              </a:ext>
            </a:extLst>
          </p:cNvPr>
          <p:cNvCxnSpPr>
            <a:cxnSpLocks/>
            <a:stCxn id="78" idx="0"/>
            <a:endCxn id="73" idx="3"/>
          </p:cNvCxnSpPr>
          <p:nvPr/>
        </p:nvCxnSpPr>
        <p:spPr>
          <a:xfrm flipV="1">
            <a:off x="3045941" y="5447027"/>
            <a:ext cx="268093" cy="32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3AC918F2-D5D3-423C-8435-E0BB53061F42}"/>
              </a:ext>
            </a:extLst>
          </p:cNvPr>
          <p:cNvCxnSpPr>
            <a:cxnSpLocks/>
            <a:stCxn id="79" idx="1"/>
            <a:endCxn id="73" idx="5"/>
          </p:cNvCxnSpPr>
          <p:nvPr/>
        </p:nvCxnSpPr>
        <p:spPr>
          <a:xfrm flipV="1">
            <a:off x="3652344" y="5447027"/>
            <a:ext cx="111484" cy="35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i 86">
            <a:extLst>
              <a:ext uri="{FF2B5EF4-FFF2-40B4-BE49-F238E27FC236}">
                <a16:creationId xmlns:a16="http://schemas.microsoft.com/office/drawing/2014/main" id="{8999F8EC-F041-4707-A150-3EBAEB459BB7}"/>
              </a:ext>
            </a:extLst>
          </p:cNvPr>
          <p:cNvSpPr/>
          <p:nvPr/>
        </p:nvSpPr>
        <p:spPr>
          <a:xfrm>
            <a:off x="6410615" y="497653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8" name="Suora yhdysviiva 87">
            <a:extLst>
              <a:ext uri="{FF2B5EF4-FFF2-40B4-BE49-F238E27FC236}">
                <a16:creationId xmlns:a16="http://schemas.microsoft.com/office/drawing/2014/main" id="{0EA8BD33-B69B-44B6-92F1-F480C58E2581}"/>
              </a:ext>
            </a:extLst>
          </p:cNvPr>
          <p:cNvCxnSpPr>
            <a:cxnSpLocks/>
            <a:stCxn id="87" idx="1"/>
            <a:endCxn id="77" idx="5"/>
          </p:cNvCxnSpPr>
          <p:nvPr/>
        </p:nvCxnSpPr>
        <p:spPr>
          <a:xfrm flipH="1" flipV="1">
            <a:off x="6449202" y="4710869"/>
            <a:ext cx="54568" cy="34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ECBB3A10-6220-4044-8FF9-63F72A2E6B5A}"/>
              </a:ext>
            </a:extLst>
          </p:cNvPr>
          <p:cNvSpPr/>
          <p:nvPr/>
        </p:nvSpPr>
        <p:spPr>
          <a:xfrm>
            <a:off x="1936018" y="33533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1336583D-DF71-4F0B-85AA-9AE6EF7936A7}"/>
              </a:ext>
            </a:extLst>
          </p:cNvPr>
          <p:cNvSpPr txBox="1"/>
          <p:nvPr/>
        </p:nvSpPr>
        <p:spPr>
          <a:xfrm>
            <a:off x="689113" y="543339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6.</a:t>
            </a: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1926A8CB-DF37-4501-8CEA-C2216AEE2459}"/>
              </a:ext>
            </a:extLst>
          </p:cNvPr>
          <p:cNvSpPr/>
          <p:nvPr/>
        </p:nvSpPr>
        <p:spPr>
          <a:xfrm>
            <a:off x="1299914" y="9864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" name="Suora nuoliyhdysviiva 11">
            <a:extLst>
              <a:ext uri="{FF2B5EF4-FFF2-40B4-BE49-F238E27FC236}">
                <a16:creationId xmlns:a16="http://schemas.microsoft.com/office/drawing/2014/main" id="{C89963FB-C6CF-4E6E-9078-2C42FE2BAB3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617966" y="593753"/>
            <a:ext cx="3180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0F4A8E9E-ADC7-4D06-84D4-6F094FA068BA}"/>
              </a:ext>
            </a:extLst>
          </p:cNvPr>
          <p:cNvCxnSpPr>
            <a:cxnSpLocks/>
            <a:stCxn id="4" idx="4"/>
            <a:endCxn id="9" idx="6"/>
          </p:cNvCxnSpPr>
          <p:nvPr/>
        </p:nvCxnSpPr>
        <p:spPr>
          <a:xfrm flipH="1">
            <a:off x="1936018" y="852170"/>
            <a:ext cx="318052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4157BFBC-BE82-4712-BF70-04CDDAD7FE40}"/>
              </a:ext>
            </a:extLst>
          </p:cNvPr>
          <p:cNvSpPr txBox="1"/>
          <p:nvPr/>
        </p:nvSpPr>
        <p:spPr>
          <a:xfrm>
            <a:off x="2022758" y="912671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1BCCB275-21FC-45F4-929C-5616B7D6A495}"/>
              </a:ext>
            </a:extLst>
          </p:cNvPr>
          <p:cNvSpPr txBox="1"/>
          <p:nvPr/>
        </p:nvSpPr>
        <p:spPr>
          <a:xfrm>
            <a:off x="1525200" y="593752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C50EB01A-131A-409E-A703-62059414AEB4}"/>
              </a:ext>
            </a:extLst>
          </p:cNvPr>
          <p:cNvSpPr/>
          <p:nvPr/>
        </p:nvSpPr>
        <p:spPr>
          <a:xfrm>
            <a:off x="2670670" y="11349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C51E8CC0-E31C-46D0-B2A2-CAD1114CC818}"/>
              </a:ext>
            </a:extLst>
          </p:cNvPr>
          <p:cNvCxnSpPr>
            <a:cxnSpLocks/>
            <a:stCxn id="21" idx="0"/>
            <a:endCxn id="4" idx="5"/>
          </p:cNvCxnSpPr>
          <p:nvPr/>
        </p:nvCxnSpPr>
        <p:spPr>
          <a:xfrm flipH="1" flipV="1">
            <a:off x="2478967" y="776481"/>
            <a:ext cx="509755" cy="3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59DF204-8665-4E4F-A824-69DE2E3D4648}"/>
              </a:ext>
            </a:extLst>
          </p:cNvPr>
          <p:cNvCxnSpPr>
            <a:cxnSpLocks/>
            <a:stCxn id="9" idx="7"/>
            <a:endCxn id="20" idx="3"/>
          </p:cNvCxnSpPr>
          <p:nvPr/>
        </p:nvCxnSpPr>
        <p:spPr>
          <a:xfrm flipV="1">
            <a:off x="1842863" y="778418"/>
            <a:ext cx="172667" cy="28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i 27">
            <a:extLst>
              <a:ext uri="{FF2B5EF4-FFF2-40B4-BE49-F238E27FC236}">
                <a16:creationId xmlns:a16="http://schemas.microsoft.com/office/drawing/2014/main" id="{CFDDCF53-AC72-48D7-B390-CD7B3E63E2C0}"/>
              </a:ext>
            </a:extLst>
          </p:cNvPr>
          <p:cNvSpPr/>
          <p:nvPr/>
        </p:nvSpPr>
        <p:spPr>
          <a:xfrm>
            <a:off x="543339" y="18903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6D86D8C9-5436-4CE7-935D-B8196B034B52}"/>
              </a:ext>
            </a:extLst>
          </p:cNvPr>
          <p:cNvCxnSpPr>
            <a:cxnSpLocks/>
            <a:stCxn id="9" idx="3"/>
            <a:endCxn id="28" idx="7"/>
          </p:cNvCxnSpPr>
          <p:nvPr/>
        </p:nvCxnSpPr>
        <p:spPr>
          <a:xfrm flipH="1">
            <a:off x="1086288" y="1427567"/>
            <a:ext cx="306781" cy="53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2DA7D966-6B53-4332-8006-9634F7FF4FE3}"/>
              </a:ext>
            </a:extLst>
          </p:cNvPr>
          <p:cNvCxnSpPr>
            <a:cxnSpLocks/>
            <a:stCxn id="9" idx="5"/>
            <a:endCxn id="38" idx="0"/>
          </p:cNvCxnSpPr>
          <p:nvPr/>
        </p:nvCxnSpPr>
        <p:spPr>
          <a:xfrm>
            <a:off x="1842863" y="1427567"/>
            <a:ext cx="203703" cy="50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E7D3756D-A415-4FFB-B46D-359869481535}"/>
              </a:ext>
            </a:extLst>
          </p:cNvPr>
          <p:cNvSpPr/>
          <p:nvPr/>
        </p:nvSpPr>
        <p:spPr>
          <a:xfrm>
            <a:off x="1728514" y="19298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C0070C72-B221-4662-AF15-00CCB1BEFB87}"/>
              </a:ext>
            </a:extLst>
          </p:cNvPr>
          <p:cNvSpPr txBox="1"/>
          <p:nvPr/>
        </p:nvSpPr>
        <p:spPr>
          <a:xfrm>
            <a:off x="2070371" y="137913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cxnSp>
        <p:nvCxnSpPr>
          <p:cNvPr id="44" name="Suora nuoliyhdysviiva 43">
            <a:extLst>
              <a:ext uri="{FF2B5EF4-FFF2-40B4-BE49-F238E27FC236}">
                <a16:creationId xmlns:a16="http://schemas.microsoft.com/office/drawing/2014/main" id="{B345BE21-0B49-432B-80C3-9BE9F1C4D026}"/>
              </a:ext>
            </a:extLst>
          </p:cNvPr>
          <p:cNvCxnSpPr>
            <a:cxnSpLocks/>
            <a:stCxn id="9" idx="6"/>
            <a:endCxn id="38" idx="0"/>
          </p:cNvCxnSpPr>
          <p:nvPr/>
        </p:nvCxnSpPr>
        <p:spPr>
          <a:xfrm>
            <a:off x="1936018" y="1244839"/>
            <a:ext cx="110548" cy="6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nuoliyhdysviiva 46">
            <a:extLst>
              <a:ext uri="{FF2B5EF4-FFF2-40B4-BE49-F238E27FC236}">
                <a16:creationId xmlns:a16="http://schemas.microsoft.com/office/drawing/2014/main" id="{BBA9D033-80DB-4C49-BA72-245BA8B1538D}"/>
              </a:ext>
            </a:extLst>
          </p:cNvPr>
          <p:cNvCxnSpPr>
            <a:cxnSpLocks/>
            <a:stCxn id="38" idx="1"/>
            <a:endCxn id="9" idx="4"/>
          </p:cNvCxnSpPr>
          <p:nvPr/>
        </p:nvCxnSpPr>
        <p:spPr>
          <a:xfrm flipH="1" flipV="1">
            <a:off x="1617966" y="1503256"/>
            <a:ext cx="203703" cy="5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kstiruutu 49">
            <a:extLst>
              <a:ext uri="{FF2B5EF4-FFF2-40B4-BE49-F238E27FC236}">
                <a16:creationId xmlns:a16="http://schemas.microsoft.com/office/drawing/2014/main" id="{8E7A7459-97BD-4EB3-856E-95651C253CE6}"/>
              </a:ext>
            </a:extLst>
          </p:cNvPr>
          <p:cNvSpPr txBox="1"/>
          <p:nvPr/>
        </p:nvSpPr>
        <p:spPr>
          <a:xfrm>
            <a:off x="1491593" y="1610296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51" name="Ellipsi 50">
            <a:extLst>
              <a:ext uri="{FF2B5EF4-FFF2-40B4-BE49-F238E27FC236}">
                <a16:creationId xmlns:a16="http://schemas.microsoft.com/office/drawing/2014/main" id="{4E7D4A6D-8F7B-4A6A-9EC1-3F68A4573612}"/>
              </a:ext>
            </a:extLst>
          </p:cNvPr>
          <p:cNvSpPr/>
          <p:nvPr/>
        </p:nvSpPr>
        <p:spPr>
          <a:xfrm>
            <a:off x="5445337" y="10176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53" name="Ellipsi 52">
            <a:extLst>
              <a:ext uri="{FF2B5EF4-FFF2-40B4-BE49-F238E27FC236}">
                <a16:creationId xmlns:a16="http://schemas.microsoft.com/office/drawing/2014/main" id="{60891F40-EA14-4786-806B-2C7AC04A07F6}"/>
              </a:ext>
            </a:extLst>
          </p:cNvPr>
          <p:cNvSpPr/>
          <p:nvPr/>
        </p:nvSpPr>
        <p:spPr>
          <a:xfrm>
            <a:off x="4663349" y="75285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58" name="Ellipsi 57">
            <a:extLst>
              <a:ext uri="{FF2B5EF4-FFF2-40B4-BE49-F238E27FC236}">
                <a16:creationId xmlns:a16="http://schemas.microsoft.com/office/drawing/2014/main" id="{140D6268-52F4-441F-875E-9C21807F23B9}"/>
              </a:ext>
            </a:extLst>
          </p:cNvPr>
          <p:cNvSpPr/>
          <p:nvPr/>
        </p:nvSpPr>
        <p:spPr>
          <a:xfrm>
            <a:off x="6390639" y="77909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3A4C7BA2-B166-4C49-9196-59DF44C0F54B}"/>
              </a:ext>
            </a:extLst>
          </p:cNvPr>
          <p:cNvCxnSpPr>
            <a:cxnSpLocks/>
            <a:stCxn id="58" idx="0"/>
            <a:endCxn id="51" idx="5"/>
          </p:cNvCxnSpPr>
          <p:nvPr/>
        </p:nvCxnSpPr>
        <p:spPr>
          <a:xfrm flipH="1" flipV="1">
            <a:off x="5988286" y="542915"/>
            <a:ext cx="707765" cy="2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yhdysviiva 59">
            <a:extLst>
              <a:ext uri="{FF2B5EF4-FFF2-40B4-BE49-F238E27FC236}">
                <a16:creationId xmlns:a16="http://schemas.microsoft.com/office/drawing/2014/main" id="{4E68C092-3FDD-411A-AE14-B7FA8841664D}"/>
              </a:ext>
            </a:extLst>
          </p:cNvPr>
          <p:cNvCxnSpPr>
            <a:cxnSpLocks/>
            <a:stCxn id="53" idx="7"/>
            <a:endCxn id="51" idx="3"/>
          </p:cNvCxnSpPr>
          <p:nvPr/>
        </p:nvCxnSpPr>
        <p:spPr>
          <a:xfrm flipV="1">
            <a:off x="5206298" y="542915"/>
            <a:ext cx="332194" cy="285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lipsi 60">
            <a:extLst>
              <a:ext uri="{FF2B5EF4-FFF2-40B4-BE49-F238E27FC236}">
                <a16:creationId xmlns:a16="http://schemas.microsoft.com/office/drawing/2014/main" id="{7FE425BD-DF8E-45D8-B44A-018CCC1E7204}"/>
              </a:ext>
            </a:extLst>
          </p:cNvPr>
          <p:cNvSpPr/>
          <p:nvPr/>
        </p:nvSpPr>
        <p:spPr>
          <a:xfrm>
            <a:off x="3917276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62" name="Suora yhdysviiva 61">
            <a:extLst>
              <a:ext uri="{FF2B5EF4-FFF2-40B4-BE49-F238E27FC236}">
                <a16:creationId xmlns:a16="http://schemas.microsoft.com/office/drawing/2014/main" id="{AA206E97-72B4-4089-BE37-CAB4879A652F}"/>
              </a:ext>
            </a:extLst>
          </p:cNvPr>
          <p:cNvCxnSpPr>
            <a:cxnSpLocks/>
            <a:stCxn id="53" idx="3"/>
            <a:endCxn id="61" idx="7"/>
          </p:cNvCxnSpPr>
          <p:nvPr/>
        </p:nvCxnSpPr>
        <p:spPr>
          <a:xfrm flipH="1">
            <a:off x="4460225" y="1194001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FE183B08-899A-4159-BA0A-522DFAFFC059}"/>
              </a:ext>
            </a:extLst>
          </p:cNvPr>
          <p:cNvCxnSpPr>
            <a:cxnSpLocks/>
            <a:stCxn id="53" idx="5"/>
            <a:endCxn id="64" idx="0"/>
          </p:cNvCxnSpPr>
          <p:nvPr/>
        </p:nvCxnSpPr>
        <p:spPr>
          <a:xfrm>
            <a:off x="5206298" y="1194001"/>
            <a:ext cx="15293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lipsi 63">
            <a:extLst>
              <a:ext uri="{FF2B5EF4-FFF2-40B4-BE49-F238E27FC236}">
                <a16:creationId xmlns:a16="http://schemas.microsoft.com/office/drawing/2014/main" id="{CBF2D57E-CA30-413B-88B7-811A315C05A3}"/>
              </a:ext>
            </a:extLst>
          </p:cNvPr>
          <p:cNvSpPr/>
          <p:nvPr/>
        </p:nvSpPr>
        <p:spPr>
          <a:xfrm>
            <a:off x="5041178" y="166235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BAF5C98B-4A3B-4B2F-9CC2-CA4A82AFEA19}"/>
              </a:ext>
            </a:extLst>
          </p:cNvPr>
          <p:cNvCxnSpPr>
            <a:cxnSpLocks/>
            <a:stCxn id="51" idx="4"/>
            <a:endCxn id="53" idx="6"/>
          </p:cNvCxnSpPr>
          <p:nvPr/>
        </p:nvCxnSpPr>
        <p:spPr>
          <a:xfrm flipH="1">
            <a:off x="5299453" y="618604"/>
            <a:ext cx="463936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E3FF50D7-A520-44EF-AD2D-0932C23B1922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4981401" y="360187"/>
            <a:ext cx="46393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iruutu 78">
            <a:extLst>
              <a:ext uri="{FF2B5EF4-FFF2-40B4-BE49-F238E27FC236}">
                <a16:creationId xmlns:a16="http://schemas.microsoft.com/office/drawing/2014/main" id="{0204F7CC-63A9-4BD5-B4AC-CD089C1DCEAA}"/>
              </a:ext>
            </a:extLst>
          </p:cNvPr>
          <p:cNvSpPr txBox="1"/>
          <p:nvPr/>
        </p:nvSpPr>
        <p:spPr>
          <a:xfrm>
            <a:off x="4944876" y="303234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80" name="Tekstiruutu 79">
            <a:extLst>
              <a:ext uri="{FF2B5EF4-FFF2-40B4-BE49-F238E27FC236}">
                <a16:creationId xmlns:a16="http://schemas.microsoft.com/office/drawing/2014/main" id="{7EDC98AA-59AE-41E0-B8C0-912666FB51CE}"/>
              </a:ext>
            </a:extLst>
          </p:cNvPr>
          <p:cNvSpPr txBox="1"/>
          <p:nvPr/>
        </p:nvSpPr>
        <p:spPr>
          <a:xfrm>
            <a:off x="5577468" y="710320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8" name="Ellipsi 87">
            <a:extLst>
              <a:ext uri="{FF2B5EF4-FFF2-40B4-BE49-F238E27FC236}">
                <a16:creationId xmlns:a16="http://schemas.microsoft.com/office/drawing/2014/main" id="{9317892F-7156-46DA-BE77-D067490AD15A}"/>
              </a:ext>
            </a:extLst>
          </p:cNvPr>
          <p:cNvSpPr/>
          <p:nvPr/>
        </p:nvSpPr>
        <p:spPr>
          <a:xfrm>
            <a:off x="5856545" y="16518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FB61C068-E2EE-4F9E-A1CB-B9582EAAAD71}"/>
              </a:ext>
            </a:extLst>
          </p:cNvPr>
          <p:cNvCxnSpPr>
            <a:cxnSpLocks/>
            <a:stCxn id="58" idx="3"/>
            <a:endCxn id="88" idx="0"/>
          </p:cNvCxnSpPr>
          <p:nvPr/>
        </p:nvCxnSpPr>
        <p:spPr>
          <a:xfrm flipH="1">
            <a:off x="6174597" y="1175448"/>
            <a:ext cx="305495" cy="476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AFB55B7D-6DD4-400C-9960-FA317FC502D2}"/>
              </a:ext>
            </a:extLst>
          </p:cNvPr>
          <p:cNvSpPr/>
          <p:nvPr/>
        </p:nvSpPr>
        <p:spPr>
          <a:xfrm>
            <a:off x="6785029" y="1651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2074F7AD-88B6-434A-8FC6-5A50CDC3E302}"/>
              </a:ext>
            </a:extLst>
          </p:cNvPr>
          <p:cNvCxnSpPr>
            <a:cxnSpLocks/>
            <a:stCxn id="58" idx="5"/>
            <a:endCxn id="93" idx="0"/>
          </p:cNvCxnSpPr>
          <p:nvPr/>
        </p:nvCxnSpPr>
        <p:spPr>
          <a:xfrm>
            <a:off x="6912009" y="1175448"/>
            <a:ext cx="191072" cy="476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23192A2C-3E4D-458B-875F-A84CB1BEBB56}"/>
              </a:ext>
            </a:extLst>
          </p:cNvPr>
          <p:cNvSpPr/>
          <p:nvPr/>
        </p:nvSpPr>
        <p:spPr>
          <a:xfrm>
            <a:off x="3202117" y="2618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CA524486-EF91-4140-9E07-D43CF6F1385A}"/>
              </a:ext>
            </a:extLst>
          </p:cNvPr>
          <p:cNvCxnSpPr>
            <a:cxnSpLocks/>
            <a:stCxn id="61" idx="3"/>
            <a:endCxn id="97" idx="7"/>
          </p:cNvCxnSpPr>
          <p:nvPr/>
        </p:nvCxnSpPr>
        <p:spPr>
          <a:xfrm flipH="1">
            <a:off x="3745066" y="2092958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uora nuoliyhdysviiva 105">
            <a:extLst>
              <a:ext uri="{FF2B5EF4-FFF2-40B4-BE49-F238E27FC236}">
                <a16:creationId xmlns:a16="http://schemas.microsoft.com/office/drawing/2014/main" id="{7C93F14F-835C-41D9-A670-77C2DBBBCB33}"/>
              </a:ext>
            </a:extLst>
          </p:cNvPr>
          <p:cNvCxnSpPr>
            <a:cxnSpLocks/>
            <a:stCxn id="97" idx="0"/>
            <a:endCxn id="61" idx="2"/>
          </p:cNvCxnSpPr>
          <p:nvPr/>
        </p:nvCxnSpPr>
        <p:spPr>
          <a:xfrm flipV="1">
            <a:off x="3520169" y="1910230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uora nuoliyhdysviiva 108">
            <a:extLst>
              <a:ext uri="{FF2B5EF4-FFF2-40B4-BE49-F238E27FC236}">
                <a16:creationId xmlns:a16="http://schemas.microsoft.com/office/drawing/2014/main" id="{F3EE539E-9455-42C3-A008-6879516868CC}"/>
              </a:ext>
            </a:extLst>
          </p:cNvPr>
          <p:cNvCxnSpPr>
            <a:cxnSpLocks/>
            <a:stCxn id="61" idx="4"/>
            <a:endCxn id="97" idx="6"/>
          </p:cNvCxnSpPr>
          <p:nvPr/>
        </p:nvCxnSpPr>
        <p:spPr>
          <a:xfrm flipH="1">
            <a:off x="3838221" y="2168647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E78F0B30-BBFE-4560-B1E3-2DB66325F492}"/>
              </a:ext>
            </a:extLst>
          </p:cNvPr>
          <p:cNvSpPr txBox="1"/>
          <p:nvPr/>
        </p:nvSpPr>
        <p:spPr>
          <a:xfrm>
            <a:off x="3427014" y="2077560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4" name="Suora nuoliyhdysviiva 113">
            <a:extLst>
              <a:ext uri="{FF2B5EF4-FFF2-40B4-BE49-F238E27FC236}">
                <a16:creationId xmlns:a16="http://schemas.microsoft.com/office/drawing/2014/main" id="{3CC0564E-5B14-49C4-877C-4527A15D8C37}"/>
              </a:ext>
            </a:extLst>
          </p:cNvPr>
          <p:cNvCxnSpPr>
            <a:cxnSpLocks/>
            <a:stCxn id="61" idx="0"/>
            <a:endCxn id="53" idx="2"/>
          </p:cNvCxnSpPr>
          <p:nvPr/>
        </p:nvCxnSpPr>
        <p:spPr>
          <a:xfrm flipV="1">
            <a:off x="4235328" y="1011273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kstiruutu 116">
            <a:extLst>
              <a:ext uri="{FF2B5EF4-FFF2-40B4-BE49-F238E27FC236}">
                <a16:creationId xmlns:a16="http://schemas.microsoft.com/office/drawing/2014/main" id="{BA97D0E9-0769-4360-ABED-A78E8D71C4C7}"/>
              </a:ext>
            </a:extLst>
          </p:cNvPr>
          <p:cNvSpPr txBox="1"/>
          <p:nvPr/>
        </p:nvSpPr>
        <p:spPr>
          <a:xfrm>
            <a:off x="4228281" y="1091419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18" name="Suora nuoliyhdysviiva 117">
            <a:extLst>
              <a:ext uri="{FF2B5EF4-FFF2-40B4-BE49-F238E27FC236}">
                <a16:creationId xmlns:a16="http://schemas.microsoft.com/office/drawing/2014/main" id="{D0A16615-8456-4AA0-A117-E1D8A5CAFE08}"/>
              </a:ext>
            </a:extLst>
          </p:cNvPr>
          <p:cNvCxnSpPr>
            <a:cxnSpLocks/>
            <a:stCxn id="53" idx="4"/>
            <a:endCxn id="61" idx="6"/>
          </p:cNvCxnSpPr>
          <p:nvPr/>
        </p:nvCxnSpPr>
        <p:spPr>
          <a:xfrm flipH="1">
            <a:off x="4553380" y="1269690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kstiruutu 121">
            <a:extLst>
              <a:ext uri="{FF2B5EF4-FFF2-40B4-BE49-F238E27FC236}">
                <a16:creationId xmlns:a16="http://schemas.microsoft.com/office/drawing/2014/main" id="{781F4336-ABD8-4B81-9DAD-BFEF601020B7}"/>
              </a:ext>
            </a:extLst>
          </p:cNvPr>
          <p:cNvSpPr txBox="1"/>
          <p:nvPr/>
        </p:nvSpPr>
        <p:spPr>
          <a:xfrm>
            <a:off x="4725590" y="1417193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23" name="Tekstiruutu 122">
            <a:extLst>
              <a:ext uri="{FF2B5EF4-FFF2-40B4-BE49-F238E27FC236}">
                <a16:creationId xmlns:a16="http://schemas.microsoft.com/office/drawing/2014/main" id="{ED5E1E48-1C01-4B97-A0CC-F28660409055}"/>
              </a:ext>
            </a:extLst>
          </p:cNvPr>
          <p:cNvSpPr txBox="1"/>
          <p:nvPr/>
        </p:nvSpPr>
        <p:spPr>
          <a:xfrm>
            <a:off x="4047396" y="236610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24" name="Ellipsi 123">
            <a:extLst>
              <a:ext uri="{FF2B5EF4-FFF2-40B4-BE49-F238E27FC236}">
                <a16:creationId xmlns:a16="http://schemas.microsoft.com/office/drawing/2014/main" id="{B89699E7-A369-4E82-88AB-4924ABD41922}"/>
              </a:ext>
            </a:extLst>
          </p:cNvPr>
          <p:cNvSpPr/>
          <p:nvPr/>
        </p:nvSpPr>
        <p:spPr>
          <a:xfrm>
            <a:off x="9053587" y="4134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25" name="Ellipsi 124">
            <a:extLst>
              <a:ext uri="{FF2B5EF4-FFF2-40B4-BE49-F238E27FC236}">
                <a16:creationId xmlns:a16="http://schemas.microsoft.com/office/drawing/2014/main" id="{BC964CDE-35C7-4B3F-89A4-28C9DE78799F}"/>
              </a:ext>
            </a:extLst>
          </p:cNvPr>
          <p:cNvSpPr/>
          <p:nvPr/>
        </p:nvSpPr>
        <p:spPr>
          <a:xfrm>
            <a:off x="8139468" y="11691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26" name="Ellipsi 125">
            <a:extLst>
              <a:ext uri="{FF2B5EF4-FFF2-40B4-BE49-F238E27FC236}">
                <a16:creationId xmlns:a16="http://schemas.microsoft.com/office/drawing/2014/main" id="{7DBE5FDA-D5C6-4ABE-B565-318EF2EABA97}"/>
              </a:ext>
            </a:extLst>
          </p:cNvPr>
          <p:cNvSpPr/>
          <p:nvPr/>
        </p:nvSpPr>
        <p:spPr>
          <a:xfrm>
            <a:off x="10892086" y="121112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27" name="Suora yhdysviiva 126">
            <a:extLst>
              <a:ext uri="{FF2B5EF4-FFF2-40B4-BE49-F238E27FC236}">
                <a16:creationId xmlns:a16="http://schemas.microsoft.com/office/drawing/2014/main" id="{DDBC939A-D290-4033-85A9-C7446DEA7894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 flipV="1">
            <a:off x="9689691" y="671863"/>
            <a:ext cx="1291848" cy="607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uora yhdysviiva 127">
            <a:extLst>
              <a:ext uri="{FF2B5EF4-FFF2-40B4-BE49-F238E27FC236}">
                <a16:creationId xmlns:a16="http://schemas.microsoft.com/office/drawing/2014/main" id="{9AF0A1AD-AF3A-45EB-96B4-A02B8360AE8F}"/>
              </a:ext>
            </a:extLst>
          </p:cNvPr>
          <p:cNvCxnSpPr>
            <a:cxnSpLocks/>
            <a:stCxn id="125" idx="7"/>
            <a:endCxn id="124" idx="3"/>
          </p:cNvCxnSpPr>
          <p:nvPr/>
        </p:nvCxnSpPr>
        <p:spPr>
          <a:xfrm flipV="1">
            <a:off x="8682417" y="854591"/>
            <a:ext cx="464325" cy="390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lipsi 128">
            <a:extLst>
              <a:ext uri="{FF2B5EF4-FFF2-40B4-BE49-F238E27FC236}">
                <a16:creationId xmlns:a16="http://schemas.microsoft.com/office/drawing/2014/main" id="{66008388-AC9F-4AA1-86A2-77A6F7F51599}"/>
              </a:ext>
            </a:extLst>
          </p:cNvPr>
          <p:cNvSpPr/>
          <p:nvPr/>
        </p:nvSpPr>
        <p:spPr>
          <a:xfrm>
            <a:off x="7393395" y="206810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30" name="Suora yhdysviiva 129">
            <a:extLst>
              <a:ext uri="{FF2B5EF4-FFF2-40B4-BE49-F238E27FC236}">
                <a16:creationId xmlns:a16="http://schemas.microsoft.com/office/drawing/2014/main" id="{DC410941-E73E-4F5D-A331-AC5441933548}"/>
              </a:ext>
            </a:extLst>
          </p:cNvPr>
          <p:cNvCxnSpPr>
            <a:cxnSpLocks/>
            <a:stCxn id="125" idx="3"/>
            <a:endCxn id="129" idx="7"/>
          </p:cNvCxnSpPr>
          <p:nvPr/>
        </p:nvCxnSpPr>
        <p:spPr>
          <a:xfrm flipH="1">
            <a:off x="7936344" y="1610295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uora yhdysviiva 130">
            <a:extLst>
              <a:ext uri="{FF2B5EF4-FFF2-40B4-BE49-F238E27FC236}">
                <a16:creationId xmlns:a16="http://schemas.microsoft.com/office/drawing/2014/main" id="{903912CF-7703-45E4-87C0-5D366428488D}"/>
              </a:ext>
            </a:extLst>
          </p:cNvPr>
          <p:cNvCxnSpPr>
            <a:cxnSpLocks/>
            <a:stCxn id="125" idx="5"/>
            <a:endCxn id="132" idx="0"/>
          </p:cNvCxnSpPr>
          <p:nvPr/>
        </p:nvCxnSpPr>
        <p:spPr>
          <a:xfrm>
            <a:off x="8682417" y="1610295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Ellipsi 131">
            <a:extLst>
              <a:ext uri="{FF2B5EF4-FFF2-40B4-BE49-F238E27FC236}">
                <a16:creationId xmlns:a16="http://schemas.microsoft.com/office/drawing/2014/main" id="{F01A3D5C-8592-4770-ADA3-97F6E591F245}"/>
              </a:ext>
            </a:extLst>
          </p:cNvPr>
          <p:cNvSpPr/>
          <p:nvPr/>
        </p:nvSpPr>
        <p:spPr>
          <a:xfrm>
            <a:off x="9334767" y="2078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33" name="Suora nuoliyhdysviiva 132">
            <a:extLst>
              <a:ext uri="{FF2B5EF4-FFF2-40B4-BE49-F238E27FC236}">
                <a16:creationId xmlns:a16="http://schemas.microsoft.com/office/drawing/2014/main" id="{0C0F9020-8FEA-4E28-8B3A-371E9F4AB67A}"/>
              </a:ext>
            </a:extLst>
          </p:cNvPr>
          <p:cNvCxnSpPr>
            <a:cxnSpLocks/>
            <a:stCxn id="124" idx="4"/>
            <a:endCxn id="125" idx="6"/>
          </p:cNvCxnSpPr>
          <p:nvPr/>
        </p:nvCxnSpPr>
        <p:spPr>
          <a:xfrm flipH="1">
            <a:off x="8775572" y="930280"/>
            <a:ext cx="596067" cy="49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uora nuoliyhdysviiva 133">
            <a:extLst>
              <a:ext uri="{FF2B5EF4-FFF2-40B4-BE49-F238E27FC236}">
                <a16:creationId xmlns:a16="http://schemas.microsoft.com/office/drawing/2014/main" id="{235E6A28-E834-4812-A1DF-CC20459A551C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8457520" y="671863"/>
            <a:ext cx="596067" cy="49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kstiruutu 134">
            <a:extLst>
              <a:ext uri="{FF2B5EF4-FFF2-40B4-BE49-F238E27FC236}">
                <a16:creationId xmlns:a16="http://schemas.microsoft.com/office/drawing/2014/main" id="{EB3F5B83-CAAE-4288-B038-A82365129306}"/>
              </a:ext>
            </a:extLst>
          </p:cNvPr>
          <p:cNvSpPr txBox="1"/>
          <p:nvPr/>
        </p:nvSpPr>
        <p:spPr>
          <a:xfrm>
            <a:off x="8420995" y="719528"/>
            <a:ext cx="1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36" name="Tekstiruutu 135">
            <a:extLst>
              <a:ext uri="{FF2B5EF4-FFF2-40B4-BE49-F238E27FC236}">
                <a16:creationId xmlns:a16="http://schemas.microsoft.com/office/drawing/2014/main" id="{9E90AC84-4493-4823-9FAD-5B9C2ACADDC0}"/>
              </a:ext>
            </a:extLst>
          </p:cNvPr>
          <p:cNvSpPr txBox="1"/>
          <p:nvPr/>
        </p:nvSpPr>
        <p:spPr>
          <a:xfrm>
            <a:off x="9053587" y="1126614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137" name="Ellipsi 136">
            <a:extLst>
              <a:ext uri="{FF2B5EF4-FFF2-40B4-BE49-F238E27FC236}">
                <a16:creationId xmlns:a16="http://schemas.microsoft.com/office/drawing/2014/main" id="{390D15F4-FFF0-4000-A431-8DC3DEF8AB93}"/>
              </a:ext>
            </a:extLst>
          </p:cNvPr>
          <p:cNvSpPr/>
          <p:nvPr/>
        </p:nvSpPr>
        <p:spPr>
          <a:xfrm>
            <a:off x="10423420" y="213522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4A42AC7F-E83F-45A3-92E2-BB271E30FAD3}"/>
              </a:ext>
            </a:extLst>
          </p:cNvPr>
          <p:cNvCxnSpPr>
            <a:cxnSpLocks/>
            <a:stCxn id="126" idx="4"/>
            <a:endCxn id="137" idx="0"/>
          </p:cNvCxnSpPr>
          <p:nvPr/>
        </p:nvCxnSpPr>
        <p:spPr>
          <a:xfrm flipH="1">
            <a:off x="10741472" y="1675484"/>
            <a:ext cx="456026" cy="45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Ellipsi 138">
            <a:extLst>
              <a:ext uri="{FF2B5EF4-FFF2-40B4-BE49-F238E27FC236}">
                <a16:creationId xmlns:a16="http://schemas.microsoft.com/office/drawing/2014/main" id="{C9A43831-003D-4D16-A695-72C6E60797AB}"/>
              </a:ext>
            </a:extLst>
          </p:cNvPr>
          <p:cNvSpPr/>
          <p:nvPr/>
        </p:nvSpPr>
        <p:spPr>
          <a:xfrm>
            <a:off x="11330609" y="2161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40" name="Suora yhdysviiva 139">
            <a:extLst>
              <a:ext uri="{FF2B5EF4-FFF2-40B4-BE49-F238E27FC236}">
                <a16:creationId xmlns:a16="http://schemas.microsoft.com/office/drawing/2014/main" id="{F88C7B67-3F52-4158-A898-A4DB5F721A01}"/>
              </a:ext>
            </a:extLst>
          </p:cNvPr>
          <p:cNvCxnSpPr>
            <a:cxnSpLocks/>
            <a:stCxn id="126" idx="5"/>
            <a:endCxn id="139" idx="0"/>
          </p:cNvCxnSpPr>
          <p:nvPr/>
        </p:nvCxnSpPr>
        <p:spPr>
          <a:xfrm>
            <a:off x="11413456" y="1607480"/>
            <a:ext cx="235205" cy="55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Ellipsi 140">
            <a:extLst>
              <a:ext uri="{FF2B5EF4-FFF2-40B4-BE49-F238E27FC236}">
                <a16:creationId xmlns:a16="http://schemas.microsoft.com/office/drawing/2014/main" id="{6FB3725B-5D19-4965-BF4C-E614EBFF2A54}"/>
              </a:ext>
            </a:extLst>
          </p:cNvPr>
          <p:cNvSpPr/>
          <p:nvPr/>
        </p:nvSpPr>
        <p:spPr>
          <a:xfrm>
            <a:off x="6678236" y="30343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42" name="Suora yhdysviiva 141">
            <a:extLst>
              <a:ext uri="{FF2B5EF4-FFF2-40B4-BE49-F238E27FC236}">
                <a16:creationId xmlns:a16="http://schemas.microsoft.com/office/drawing/2014/main" id="{FBA4A5A2-9D49-4639-81C2-0F9C4B24F9B3}"/>
              </a:ext>
            </a:extLst>
          </p:cNvPr>
          <p:cNvCxnSpPr>
            <a:cxnSpLocks/>
            <a:stCxn id="129" idx="3"/>
            <a:endCxn id="141" idx="7"/>
          </p:cNvCxnSpPr>
          <p:nvPr/>
        </p:nvCxnSpPr>
        <p:spPr>
          <a:xfrm flipH="1">
            <a:off x="7221185" y="2509252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uora nuoliyhdysviiva 142">
            <a:extLst>
              <a:ext uri="{FF2B5EF4-FFF2-40B4-BE49-F238E27FC236}">
                <a16:creationId xmlns:a16="http://schemas.microsoft.com/office/drawing/2014/main" id="{DCB02F4D-5965-472B-BBEE-FD1EE921F666}"/>
              </a:ext>
            </a:extLst>
          </p:cNvPr>
          <p:cNvCxnSpPr>
            <a:cxnSpLocks/>
            <a:stCxn id="141" idx="0"/>
            <a:endCxn id="129" idx="2"/>
          </p:cNvCxnSpPr>
          <p:nvPr/>
        </p:nvCxnSpPr>
        <p:spPr>
          <a:xfrm flipV="1">
            <a:off x="6996288" y="2326524"/>
            <a:ext cx="397107" cy="7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uora nuoliyhdysviiva 143">
            <a:extLst>
              <a:ext uri="{FF2B5EF4-FFF2-40B4-BE49-F238E27FC236}">
                <a16:creationId xmlns:a16="http://schemas.microsoft.com/office/drawing/2014/main" id="{B95257E7-A9B3-4EFA-81EB-357B313EBF7E}"/>
              </a:ext>
            </a:extLst>
          </p:cNvPr>
          <p:cNvCxnSpPr>
            <a:cxnSpLocks/>
            <a:stCxn id="129" idx="4"/>
            <a:endCxn id="141" idx="6"/>
          </p:cNvCxnSpPr>
          <p:nvPr/>
        </p:nvCxnSpPr>
        <p:spPr>
          <a:xfrm flipH="1">
            <a:off x="7314340" y="2584941"/>
            <a:ext cx="397107" cy="7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kstiruutu 144">
            <a:extLst>
              <a:ext uri="{FF2B5EF4-FFF2-40B4-BE49-F238E27FC236}">
                <a16:creationId xmlns:a16="http://schemas.microsoft.com/office/drawing/2014/main" id="{DE1807DB-7CEA-4217-9DCB-DFA415607338}"/>
              </a:ext>
            </a:extLst>
          </p:cNvPr>
          <p:cNvSpPr txBox="1"/>
          <p:nvPr/>
        </p:nvSpPr>
        <p:spPr>
          <a:xfrm>
            <a:off x="6903133" y="2493854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6" name="Suora nuoliyhdysviiva 145">
            <a:extLst>
              <a:ext uri="{FF2B5EF4-FFF2-40B4-BE49-F238E27FC236}">
                <a16:creationId xmlns:a16="http://schemas.microsoft.com/office/drawing/2014/main" id="{0A2D1FCB-6D8A-478A-9029-C944452488DC}"/>
              </a:ext>
            </a:extLst>
          </p:cNvPr>
          <p:cNvCxnSpPr>
            <a:cxnSpLocks/>
            <a:stCxn id="129" idx="0"/>
            <a:endCxn id="125" idx="2"/>
          </p:cNvCxnSpPr>
          <p:nvPr/>
        </p:nvCxnSpPr>
        <p:spPr>
          <a:xfrm flipV="1">
            <a:off x="7711447" y="1427567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kstiruutu 146">
            <a:extLst>
              <a:ext uri="{FF2B5EF4-FFF2-40B4-BE49-F238E27FC236}">
                <a16:creationId xmlns:a16="http://schemas.microsoft.com/office/drawing/2014/main" id="{CD0B6997-4481-466E-A2D4-9DBCD9DA2447}"/>
              </a:ext>
            </a:extLst>
          </p:cNvPr>
          <p:cNvSpPr txBox="1"/>
          <p:nvPr/>
        </p:nvSpPr>
        <p:spPr>
          <a:xfrm>
            <a:off x="7704400" y="1507713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</a:t>
            </a:r>
          </a:p>
        </p:txBody>
      </p:sp>
      <p:cxnSp>
        <p:nvCxnSpPr>
          <p:cNvPr id="148" name="Suora nuoliyhdysviiva 147">
            <a:extLst>
              <a:ext uri="{FF2B5EF4-FFF2-40B4-BE49-F238E27FC236}">
                <a16:creationId xmlns:a16="http://schemas.microsoft.com/office/drawing/2014/main" id="{3E3DD484-0F2F-440C-9F44-2243B996A91B}"/>
              </a:ext>
            </a:extLst>
          </p:cNvPr>
          <p:cNvCxnSpPr>
            <a:cxnSpLocks/>
            <a:stCxn id="125" idx="4"/>
            <a:endCxn id="129" idx="6"/>
          </p:cNvCxnSpPr>
          <p:nvPr/>
        </p:nvCxnSpPr>
        <p:spPr>
          <a:xfrm flipH="1">
            <a:off x="8029499" y="1685984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kstiruutu 148">
            <a:extLst>
              <a:ext uri="{FF2B5EF4-FFF2-40B4-BE49-F238E27FC236}">
                <a16:creationId xmlns:a16="http://schemas.microsoft.com/office/drawing/2014/main" id="{1A3574A7-C928-4075-8B80-73BBD0FF97FA}"/>
              </a:ext>
            </a:extLst>
          </p:cNvPr>
          <p:cNvSpPr txBox="1"/>
          <p:nvPr/>
        </p:nvSpPr>
        <p:spPr>
          <a:xfrm>
            <a:off x="8201709" y="1833487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150" name="Tekstiruutu 149">
            <a:extLst>
              <a:ext uri="{FF2B5EF4-FFF2-40B4-BE49-F238E27FC236}">
                <a16:creationId xmlns:a16="http://schemas.microsoft.com/office/drawing/2014/main" id="{EE9591A7-8C32-4223-B797-2E1735ADA3ED}"/>
              </a:ext>
            </a:extLst>
          </p:cNvPr>
          <p:cNvSpPr txBox="1"/>
          <p:nvPr/>
        </p:nvSpPr>
        <p:spPr>
          <a:xfrm>
            <a:off x="7497982" y="2624793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11</a:t>
            </a:r>
          </a:p>
        </p:txBody>
      </p:sp>
      <p:sp>
        <p:nvSpPr>
          <p:cNvPr id="155" name="Ellipsi 154">
            <a:extLst>
              <a:ext uri="{FF2B5EF4-FFF2-40B4-BE49-F238E27FC236}">
                <a16:creationId xmlns:a16="http://schemas.microsoft.com/office/drawing/2014/main" id="{E24915ED-15B1-4115-9312-036E9CEBB816}"/>
              </a:ext>
            </a:extLst>
          </p:cNvPr>
          <p:cNvSpPr/>
          <p:nvPr/>
        </p:nvSpPr>
        <p:spPr>
          <a:xfrm>
            <a:off x="8084483" y="31289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56" name="Suora yhdysviiva 155">
            <a:extLst>
              <a:ext uri="{FF2B5EF4-FFF2-40B4-BE49-F238E27FC236}">
                <a16:creationId xmlns:a16="http://schemas.microsoft.com/office/drawing/2014/main" id="{08FDC579-B440-4ECD-BBF2-28BAE0CF35E6}"/>
              </a:ext>
            </a:extLst>
          </p:cNvPr>
          <p:cNvCxnSpPr>
            <a:cxnSpLocks/>
            <a:stCxn id="129" idx="5"/>
            <a:endCxn id="155" idx="0"/>
          </p:cNvCxnSpPr>
          <p:nvPr/>
        </p:nvCxnSpPr>
        <p:spPr>
          <a:xfrm>
            <a:off x="7936344" y="2509252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uora nuoliyhdysviiva 161">
            <a:extLst>
              <a:ext uri="{FF2B5EF4-FFF2-40B4-BE49-F238E27FC236}">
                <a16:creationId xmlns:a16="http://schemas.microsoft.com/office/drawing/2014/main" id="{1469E7BF-AC11-4922-B733-A7C462FD1DB7}"/>
              </a:ext>
            </a:extLst>
          </p:cNvPr>
          <p:cNvCxnSpPr>
            <a:cxnSpLocks/>
            <a:stCxn id="129" idx="6"/>
            <a:endCxn id="155" idx="7"/>
          </p:cNvCxnSpPr>
          <p:nvPr/>
        </p:nvCxnSpPr>
        <p:spPr>
          <a:xfrm>
            <a:off x="8029499" y="2326524"/>
            <a:ext cx="597933" cy="8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kstiruutu 164">
            <a:extLst>
              <a:ext uri="{FF2B5EF4-FFF2-40B4-BE49-F238E27FC236}">
                <a16:creationId xmlns:a16="http://schemas.microsoft.com/office/drawing/2014/main" id="{2810B706-BF29-45B6-A7C4-D294B9624CAB}"/>
              </a:ext>
            </a:extLst>
          </p:cNvPr>
          <p:cNvSpPr txBox="1"/>
          <p:nvPr/>
        </p:nvSpPr>
        <p:spPr>
          <a:xfrm>
            <a:off x="8277683" y="250149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166" name="Suora nuoliyhdysviiva 165">
            <a:extLst>
              <a:ext uri="{FF2B5EF4-FFF2-40B4-BE49-F238E27FC236}">
                <a16:creationId xmlns:a16="http://schemas.microsoft.com/office/drawing/2014/main" id="{05CF6276-D734-46C9-B8AF-C1F043AA53E3}"/>
              </a:ext>
            </a:extLst>
          </p:cNvPr>
          <p:cNvCxnSpPr>
            <a:cxnSpLocks/>
            <a:stCxn id="155" idx="1"/>
            <a:endCxn id="129" idx="5"/>
          </p:cNvCxnSpPr>
          <p:nvPr/>
        </p:nvCxnSpPr>
        <p:spPr>
          <a:xfrm flipH="1" flipV="1">
            <a:off x="7936344" y="2509252"/>
            <a:ext cx="241294" cy="69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kstiruutu 174">
            <a:extLst>
              <a:ext uri="{FF2B5EF4-FFF2-40B4-BE49-F238E27FC236}">
                <a16:creationId xmlns:a16="http://schemas.microsoft.com/office/drawing/2014/main" id="{6089A956-C6D3-4BEC-A8EC-4DC3B1220587}"/>
              </a:ext>
            </a:extLst>
          </p:cNvPr>
          <p:cNvSpPr txBox="1"/>
          <p:nvPr/>
        </p:nvSpPr>
        <p:spPr>
          <a:xfrm>
            <a:off x="7832448" y="2784335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sp>
        <p:nvSpPr>
          <p:cNvPr id="195" name="Ellipsi 194">
            <a:extLst>
              <a:ext uri="{FF2B5EF4-FFF2-40B4-BE49-F238E27FC236}">
                <a16:creationId xmlns:a16="http://schemas.microsoft.com/office/drawing/2014/main" id="{1983E29F-39F0-4309-89E1-2D71765DFAFD}"/>
              </a:ext>
            </a:extLst>
          </p:cNvPr>
          <p:cNvSpPr/>
          <p:nvPr/>
        </p:nvSpPr>
        <p:spPr>
          <a:xfrm>
            <a:off x="4438256" y="35243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96" name="Ellipsi 195">
            <a:extLst>
              <a:ext uri="{FF2B5EF4-FFF2-40B4-BE49-F238E27FC236}">
                <a16:creationId xmlns:a16="http://schemas.microsoft.com/office/drawing/2014/main" id="{B44A3242-35FE-4E9B-8412-766220AB2B32}"/>
              </a:ext>
            </a:extLst>
          </p:cNvPr>
          <p:cNvSpPr/>
          <p:nvPr/>
        </p:nvSpPr>
        <p:spPr>
          <a:xfrm>
            <a:off x="2390451" y="42538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197" name="Ellipsi 196">
            <a:extLst>
              <a:ext uri="{FF2B5EF4-FFF2-40B4-BE49-F238E27FC236}">
                <a16:creationId xmlns:a16="http://schemas.microsoft.com/office/drawing/2014/main" id="{4DC0E405-5CD9-4E1C-8857-6721FE5D2037}"/>
              </a:ext>
            </a:extLst>
          </p:cNvPr>
          <p:cNvSpPr/>
          <p:nvPr/>
        </p:nvSpPr>
        <p:spPr>
          <a:xfrm>
            <a:off x="5944425" y="442097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8" name="Suora yhdysviiva 197">
            <a:extLst>
              <a:ext uri="{FF2B5EF4-FFF2-40B4-BE49-F238E27FC236}">
                <a16:creationId xmlns:a16="http://schemas.microsoft.com/office/drawing/2014/main" id="{A2A42065-42E8-49E1-BE02-3B3F32230CA1}"/>
              </a:ext>
            </a:extLst>
          </p:cNvPr>
          <p:cNvCxnSpPr>
            <a:cxnSpLocks/>
            <a:stCxn id="197" idx="1"/>
            <a:endCxn id="195" idx="5"/>
          </p:cNvCxnSpPr>
          <p:nvPr/>
        </p:nvCxnSpPr>
        <p:spPr>
          <a:xfrm flipH="1" flipV="1">
            <a:off x="4981205" y="3965513"/>
            <a:ext cx="1052673" cy="523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7E8AD803-E245-4B5C-995B-CBB88D69F0D4}"/>
              </a:ext>
            </a:extLst>
          </p:cNvPr>
          <p:cNvCxnSpPr>
            <a:cxnSpLocks/>
            <a:stCxn id="196" idx="7"/>
            <a:endCxn id="195" idx="3"/>
          </p:cNvCxnSpPr>
          <p:nvPr/>
        </p:nvCxnSpPr>
        <p:spPr>
          <a:xfrm flipV="1">
            <a:off x="2933400" y="3965513"/>
            <a:ext cx="1598011" cy="36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D3CA8EEE-6B8B-4F61-88F2-CAC63A11ECED}"/>
              </a:ext>
            </a:extLst>
          </p:cNvPr>
          <p:cNvSpPr/>
          <p:nvPr/>
        </p:nvSpPr>
        <p:spPr>
          <a:xfrm>
            <a:off x="1644378" y="51527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2A21114D-22D7-46BC-93AE-46B4D1C1A87D}"/>
              </a:ext>
            </a:extLst>
          </p:cNvPr>
          <p:cNvCxnSpPr>
            <a:cxnSpLocks/>
            <a:stCxn id="196" idx="3"/>
            <a:endCxn id="200" idx="7"/>
          </p:cNvCxnSpPr>
          <p:nvPr/>
        </p:nvCxnSpPr>
        <p:spPr>
          <a:xfrm flipH="1">
            <a:off x="2187327" y="4694957"/>
            <a:ext cx="296279" cy="5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uora yhdysviiva 201">
            <a:extLst>
              <a:ext uri="{FF2B5EF4-FFF2-40B4-BE49-F238E27FC236}">
                <a16:creationId xmlns:a16="http://schemas.microsoft.com/office/drawing/2014/main" id="{7E034691-4178-4CA4-8C99-C85D344B9F65}"/>
              </a:ext>
            </a:extLst>
          </p:cNvPr>
          <p:cNvCxnSpPr>
            <a:cxnSpLocks/>
            <a:stCxn id="196" idx="5"/>
            <a:endCxn id="203" idx="0"/>
          </p:cNvCxnSpPr>
          <p:nvPr/>
        </p:nvCxnSpPr>
        <p:spPr>
          <a:xfrm>
            <a:off x="2933400" y="4694957"/>
            <a:ext cx="970402" cy="468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Ellipsi 202">
            <a:extLst>
              <a:ext uri="{FF2B5EF4-FFF2-40B4-BE49-F238E27FC236}">
                <a16:creationId xmlns:a16="http://schemas.microsoft.com/office/drawing/2014/main" id="{453AE6A1-EF20-4EF1-AF76-C2F04B9D10FF}"/>
              </a:ext>
            </a:extLst>
          </p:cNvPr>
          <p:cNvSpPr/>
          <p:nvPr/>
        </p:nvSpPr>
        <p:spPr>
          <a:xfrm>
            <a:off x="3585750" y="516331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08" name="Ellipsi 207">
            <a:extLst>
              <a:ext uri="{FF2B5EF4-FFF2-40B4-BE49-F238E27FC236}">
                <a16:creationId xmlns:a16="http://schemas.microsoft.com/office/drawing/2014/main" id="{6711DA53-DEBE-4425-BD6F-38C2C797D225}"/>
              </a:ext>
            </a:extLst>
          </p:cNvPr>
          <p:cNvSpPr/>
          <p:nvPr/>
        </p:nvSpPr>
        <p:spPr>
          <a:xfrm>
            <a:off x="5418938" y="52917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9" name="Suora yhdysviiva 208">
            <a:extLst>
              <a:ext uri="{FF2B5EF4-FFF2-40B4-BE49-F238E27FC236}">
                <a16:creationId xmlns:a16="http://schemas.microsoft.com/office/drawing/2014/main" id="{2DBD7CB5-1C46-4830-9F65-CD27059B2A6A}"/>
              </a:ext>
            </a:extLst>
          </p:cNvPr>
          <p:cNvCxnSpPr>
            <a:cxnSpLocks/>
            <a:stCxn id="197" idx="4"/>
            <a:endCxn id="208" idx="0"/>
          </p:cNvCxnSpPr>
          <p:nvPr/>
        </p:nvCxnSpPr>
        <p:spPr>
          <a:xfrm flipH="1">
            <a:off x="5736990" y="4885340"/>
            <a:ext cx="512847" cy="406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Ellipsi 209">
            <a:extLst>
              <a:ext uri="{FF2B5EF4-FFF2-40B4-BE49-F238E27FC236}">
                <a16:creationId xmlns:a16="http://schemas.microsoft.com/office/drawing/2014/main" id="{16C9DA75-D620-4322-9450-2528EF804091}"/>
              </a:ext>
            </a:extLst>
          </p:cNvPr>
          <p:cNvSpPr/>
          <p:nvPr/>
        </p:nvSpPr>
        <p:spPr>
          <a:xfrm>
            <a:off x="6534286" y="52415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11" name="Suora yhdysviiva 210">
            <a:extLst>
              <a:ext uri="{FF2B5EF4-FFF2-40B4-BE49-F238E27FC236}">
                <a16:creationId xmlns:a16="http://schemas.microsoft.com/office/drawing/2014/main" id="{F235EE97-DE29-4137-A3F6-840558E03F39}"/>
              </a:ext>
            </a:extLst>
          </p:cNvPr>
          <p:cNvCxnSpPr>
            <a:cxnSpLocks/>
            <a:stCxn id="197" idx="5"/>
            <a:endCxn id="210" idx="0"/>
          </p:cNvCxnSpPr>
          <p:nvPr/>
        </p:nvCxnSpPr>
        <p:spPr>
          <a:xfrm>
            <a:off x="6465795" y="4817336"/>
            <a:ext cx="386543" cy="42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Ellipsi 211">
            <a:extLst>
              <a:ext uri="{FF2B5EF4-FFF2-40B4-BE49-F238E27FC236}">
                <a16:creationId xmlns:a16="http://schemas.microsoft.com/office/drawing/2014/main" id="{3A1E7867-9810-4EE6-B79C-B12BF9FA5581}"/>
              </a:ext>
            </a:extLst>
          </p:cNvPr>
          <p:cNvSpPr/>
          <p:nvPr/>
        </p:nvSpPr>
        <p:spPr>
          <a:xfrm>
            <a:off x="929219" y="61190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13" name="Suora yhdysviiva 212">
            <a:extLst>
              <a:ext uri="{FF2B5EF4-FFF2-40B4-BE49-F238E27FC236}">
                <a16:creationId xmlns:a16="http://schemas.microsoft.com/office/drawing/2014/main" id="{862A945A-F100-45EE-A346-085FCE88A68F}"/>
              </a:ext>
            </a:extLst>
          </p:cNvPr>
          <p:cNvCxnSpPr>
            <a:cxnSpLocks/>
            <a:stCxn id="200" idx="3"/>
            <a:endCxn id="212" idx="7"/>
          </p:cNvCxnSpPr>
          <p:nvPr/>
        </p:nvCxnSpPr>
        <p:spPr>
          <a:xfrm flipH="1">
            <a:off x="1472168" y="5593914"/>
            <a:ext cx="265365" cy="600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uora nuoliyhdysviiva 216">
            <a:extLst>
              <a:ext uri="{FF2B5EF4-FFF2-40B4-BE49-F238E27FC236}">
                <a16:creationId xmlns:a16="http://schemas.microsoft.com/office/drawing/2014/main" id="{F85626F3-994F-4198-B8A7-5DA78D5F6C3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V="1">
            <a:off x="1962430" y="4512229"/>
            <a:ext cx="428021" cy="6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kstiruutu 217">
            <a:extLst>
              <a:ext uri="{FF2B5EF4-FFF2-40B4-BE49-F238E27FC236}">
                <a16:creationId xmlns:a16="http://schemas.microsoft.com/office/drawing/2014/main" id="{B1AA519B-B720-47DD-900E-1B94025E22D8}"/>
              </a:ext>
            </a:extLst>
          </p:cNvPr>
          <p:cNvSpPr txBox="1"/>
          <p:nvPr/>
        </p:nvSpPr>
        <p:spPr>
          <a:xfrm>
            <a:off x="1955383" y="4592375"/>
            <a:ext cx="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219" name="Suora nuoliyhdysviiva 218">
            <a:extLst>
              <a:ext uri="{FF2B5EF4-FFF2-40B4-BE49-F238E27FC236}">
                <a16:creationId xmlns:a16="http://schemas.microsoft.com/office/drawing/2014/main" id="{22941D29-2BDB-435B-8FE1-317775523544}"/>
              </a:ext>
            </a:extLst>
          </p:cNvPr>
          <p:cNvCxnSpPr>
            <a:cxnSpLocks/>
            <a:stCxn id="196" idx="4"/>
            <a:endCxn id="200" idx="6"/>
          </p:cNvCxnSpPr>
          <p:nvPr/>
        </p:nvCxnSpPr>
        <p:spPr>
          <a:xfrm flipH="1">
            <a:off x="2280482" y="4770646"/>
            <a:ext cx="428021" cy="64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kstiruutu 219">
            <a:extLst>
              <a:ext uri="{FF2B5EF4-FFF2-40B4-BE49-F238E27FC236}">
                <a16:creationId xmlns:a16="http://schemas.microsoft.com/office/drawing/2014/main" id="{8397B291-8DFB-4E7E-9E75-B6F712960AB2}"/>
              </a:ext>
            </a:extLst>
          </p:cNvPr>
          <p:cNvSpPr txBox="1"/>
          <p:nvPr/>
        </p:nvSpPr>
        <p:spPr>
          <a:xfrm>
            <a:off x="2452692" y="4918149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222" name="Ellipsi 221">
            <a:extLst>
              <a:ext uri="{FF2B5EF4-FFF2-40B4-BE49-F238E27FC236}">
                <a16:creationId xmlns:a16="http://schemas.microsoft.com/office/drawing/2014/main" id="{4E21CD15-C389-46DC-BFFB-C213F50F00FF}"/>
              </a:ext>
            </a:extLst>
          </p:cNvPr>
          <p:cNvSpPr/>
          <p:nvPr/>
        </p:nvSpPr>
        <p:spPr>
          <a:xfrm>
            <a:off x="2335466" y="62136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23" name="Suora yhdysviiva 222">
            <a:extLst>
              <a:ext uri="{FF2B5EF4-FFF2-40B4-BE49-F238E27FC236}">
                <a16:creationId xmlns:a16="http://schemas.microsoft.com/office/drawing/2014/main" id="{65070C45-67D3-400F-9349-5A29AB9F431D}"/>
              </a:ext>
            </a:extLst>
          </p:cNvPr>
          <p:cNvCxnSpPr>
            <a:cxnSpLocks/>
            <a:stCxn id="200" idx="5"/>
            <a:endCxn id="222" idx="0"/>
          </p:cNvCxnSpPr>
          <p:nvPr/>
        </p:nvCxnSpPr>
        <p:spPr>
          <a:xfrm>
            <a:off x="2187327" y="5593914"/>
            <a:ext cx="466191" cy="61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Ellipsi 229">
            <a:extLst>
              <a:ext uri="{FF2B5EF4-FFF2-40B4-BE49-F238E27FC236}">
                <a16:creationId xmlns:a16="http://schemas.microsoft.com/office/drawing/2014/main" id="{600632EA-0EE3-46EB-82CD-512BF4A37B34}"/>
              </a:ext>
            </a:extLst>
          </p:cNvPr>
          <p:cNvSpPr/>
          <p:nvPr/>
        </p:nvSpPr>
        <p:spPr>
          <a:xfrm>
            <a:off x="314919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1" name="Ellipsi 230">
            <a:extLst>
              <a:ext uri="{FF2B5EF4-FFF2-40B4-BE49-F238E27FC236}">
                <a16:creationId xmlns:a16="http://schemas.microsoft.com/office/drawing/2014/main" id="{8295B4A3-F749-4500-ACF7-96A8F5E6E11B}"/>
              </a:ext>
            </a:extLst>
          </p:cNvPr>
          <p:cNvSpPr/>
          <p:nvPr/>
        </p:nvSpPr>
        <p:spPr>
          <a:xfrm>
            <a:off x="3988561" y="62037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47" name="Ellipsi 246">
            <a:extLst>
              <a:ext uri="{FF2B5EF4-FFF2-40B4-BE49-F238E27FC236}">
                <a16:creationId xmlns:a16="http://schemas.microsoft.com/office/drawing/2014/main" id="{80F2F7B2-315E-472E-9667-C7C36DE38128}"/>
              </a:ext>
            </a:extLst>
          </p:cNvPr>
          <p:cNvSpPr/>
          <p:nvPr/>
        </p:nvSpPr>
        <p:spPr>
          <a:xfrm>
            <a:off x="4979872" y="619474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48" name="Suora yhdysviiva 247">
            <a:extLst>
              <a:ext uri="{FF2B5EF4-FFF2-40B4-BE49-F238E27FC236}">
                <a16:creationId xmlns:a16="http://schemas.microsoft.com/office/drawing/2014/main" id="{D1C16A55-108F-4D32-8AD1-082F80C85E03}"/>
              </a:ext>
            </a:extLst>
          </p:cNvPr>
          <p:cNvCxnSpPr>
            <a:cxnSpLocks/>
            <a:stCxn id="208" idx="3"/>
            <a:endCxn id="247" idx="0"/>
          </p:cNvCxnSpPr>
          <p:nvPr/>
        </p:nvCxnSpPr>
        <p:spPr>
          <a:xfrm flipH="1">
            <a:off x="5297924" y="5732925"/>
            <a:ext cx="214169" cy="46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uora yhdysviiva 250">
            <a:extLst>
              <a:ext uri="{FF2B5EF4-FFF2-40B4-BE49-F238E27FC236}">
                <a16:creationId xmlns:a16="http://schemas.microsoft.com/office/drawing/2014/main" id="{3E2465A9-7A3D-4C4F-8323-A5CB1338632F}"/>
              </a:ext>
            </a:extLst>
          </p:cNvPr>
          <p:cNvCxnSpPr>
            <a:cxnSpLocks/>
            <a:stCxn id="203" idx="5"/>
            <a:endCxn id="231" idx="0"/>
          </p:cNvCxnSpPr>
          <p:nvPr/>
        </p:nvCxnSpPr>
        <p:spPr>
          <a:xfrm>
            <a:off x="4128699" y="5604460"/>
            <a:ext cx="177914" cy="599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uora yhdysviiva 253">
            <a:extLst>
              <a:ext uri="{FF2B5EF4-FFF2-40B4-BE49-F238E27FC236}">
                <a16:creationId xmlns:a16="http://schemas.microsoft.com/office/drawing/2014/main" id="{712F6252-BF42-4361-A4A0-589156A5C156}"/>
              </a:ext>
            </a:extLst>
          </p:cNvPr>
          <p:cNvCxnSpPr>
            <a:cxnSpLocks/>
            <a:stCxn id="203" idx="3"/>
            <a:endCxn id="230" idx="0"/>
          </p:cNvCxnSpPr>
          <p:nvPr/>
        </p:nvCxnSpPr>
        <p:spPr>
          <a:xfrm flipH="1">
            <a:off x="3467244" y="5604460"/>
            <a:ext cx="211661" cy="59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uora nuoliyhdysviiva 256">
            <a:extLst>
              <a:ext uri="{FF2B5EF4-FFF2-40B4-BE49-F238E27FC236}">
                <a16:creationId xmlns:a16="http://schemas.microsoft.com/office/drawing/2014/main" id="{4101DCD2-04E6-4878-867E-3C7356734207}"/>
              </a:ext>
            </a:extLst>
          </p:cNvPr>
          <p:cNvCxnSpPr>
            <a:cxnSpLocks/>
            <a:stCxn id="247" idx="1"/>
            <a:endCxn id="208" idx="2"/>
          </p:cNvCxnSpPr>
          <p:nvPr/>
        </p:nvCxnSpPr>
        <p:spPr>
          <a:xfrm flipV="1">
            <a:off x="5073027" y="5550197"/>
            <a:ext cx="345911" cy="7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uora nuoliyhdysviiva 260">
            <a:extLst>
              <a:ext uri="{FF2B5EF4-FFF2-40B4-BE49-F238E27FC236}">
                <a16:creationId xmlns:a16="http://schemas.microsoft.com/office/drawing/2014/main" id="{26BC74CA-B8CB-4E96-BDA3-87DAC0424213}"/>
              </a:ext>
            </a:extLst>
          </p:cNvPr>
          <p:cNvCxnSpPr>
            <a:cxnSpLocks/>
            <a:stCxn id="208" idx="4"/>
            <a:endCxn id="247" idx="7"/>
          </p:cNvCxnSpPr>
          <p:nvPr/>
        </p:nvCxnSpPr>
        <p:spPr>
          <a:xfrm flipH="1">
            <a:off x="5522821" y="5808614"/>
            <a:ext cx="214169" cy="46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kstiruutu 263">
            <a:extLst>
              <a:ext uri="{FF2B5EF4-FFF2-40B4-BE49-F238E27FC236}">
                <a16:creationId xmlns:a16="http://schemas.microsoft.com/office/drawing/2014/main" id="{FE374C00-1E00-403E-84EA-A94048A4D53B}"/>
              </a:ext>
            </a:extLst>
          </p:cNvPr>
          <p:cNvSpPr txBox="1"/>
          <p:nvPr/>
        </p:nvSpPr>
        <p:spPr>
          <a:xfrm>
            <a:off x="5674372" y="5825411"/>
            <a:ext cx="4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265" name="Tekstiruutu 264">
            <a:extLst>
              <a:ext uri="{FF2B5EF4-FFF2-40B4-BE49-F238E27FC236}">
                <a16:creationId xmlns:a16="http://schemas.microsoft.com/office/drawing/2014/main" id="{C72E85ED-E5B4-4C9A-BABE-F146CF4E52CC}"/>
              </a:ext>
            </a:extLst>
          </p:cNvPr>
          <p:cNvSpPr txBox="1"/>
          <p:nvPr/>
        </p:nvSpPr>
        <p:spPr>
          <a:xfrm>
            <a:off x="4975931" y="5623948"/>
            <a:ext cx="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266" name="Ellipsi 265">
            <a:extLst>
              <a:ext uri="{FF2B5EF4-FFF2-40B4-BE49-F238E27FC236}">
                <a16:creationId xmlns:a16="http://schemas.microsoft.com/office/drawing/2014/main" id="{1D955EA1-D870-4844-A1BD-3961AA0DED56}"/>
              </a:ext>
            </a:extLst>
          </p:cNvPr>
          <p:cNvSpPr/>
          <p:nvPr/>
        </p:nvSpPr>
        <p:spPr>
          <a:xfrm>
            <a:off x="9717665" y="364582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267" name="Ellipsi 266">
            <a:extLst>
              <a:ext uri="{FF2B5EF4-FFF2-40B4-BE49-F238E27FC236}">
                <a16:creationId xmlns:a16="http://schemas.microsoft.com/office/drawing/2014/main" id="{46F91BF1-7011-47F3-AB4A-A3926E03DB2A}"/>
              </a:ext>
            </a:extLst>
          </p:cNvPr>
          <p:cNvSpPr/>
          <p:nvPr/>
        </p:nvSpPr>
        <p:spPr>
          <a:xfrm>
            <a:off x="8518603" y="43685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sp>
        <p:nvSpPr>
          <p:cNvPr id="268" name="Ellipsi 267">
            <a:extLst>
              <a:ext uri="{FF2B5EF4-FFF2-40B4-BE49-F238E27FC236}">
                <a16:creationId xmlns:a16="http://schemas.microsoft.com/office/drawing/2014/main" id="{4AA6C901-D91D-4088-9B6E-2D227FAF27D9}"/>
              </a:ext>
            </a:extLst>
          </p:cNvPr>
          <p:cNvSpPr/>
          <p:nvPr/>
        </p:nvSpPr>
        <p:spPr>
          <a:xfrm>
            <a:off x="10876196" y="444419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269" name="Suora yhdysviiva 268">
            <a:extLst>
              <a:ext uri="{FF2B5EF4-FFF2-40B4-BE49-F238E27FC236}">
                <a16:creationId xmlns:a16="http://schemas.microsoft.com/office/drawing/2014/main" id="{DAEC695D-E777-4BB0-88F6-D48C85FAE8E7}"/>
              </a:ext>
            </a:extLst>
          </p:cNvPr>
          <p:cNvCxnSpPr>
            <a:cxnSpLocks/>
            <a:stCxn id="268" idx="1"/>
            <a:endCxn id="266" idx="5"/>
          </p:cNvCxnSpPr>
          <p:nvPr/>
        </p:nvCxnSpPr>
        <p:spPr>
          <a:xfrm flipH="1" flipV="1">
            <a:off x="10260614" y="408696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uora yhdysviiva 269">
            <a:extLst>
              <a:ext uri="{FF2B5EF4-FFF2-40B4-BE49-F238E27FC236}">
                <a16:creationId xmlns:a16="http://schemas.microsoft.com/office/drawing/2014/main" id="{1C09932F-ADE8-4453-B3CB-7151502DFCA2}"/>
              </a:ext>
            </a:extLst>
          </p:cNvPr>
          <p:cNvCxnSpPr>
            <a:cxnSpLocks/>
            <a:stCxn id="267" idx="7"/>
            <a:endCxn id="266" idx="3"/>
          </p:cNvCxnSpPr>
          <p:nvPr/>
        </p:nvCxnSpPr>
        <p:spPr>
          <a:xfrm flipV="1">
            <a:off x="9061552" y="408696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Ellipsi 270">
            <a:extLst>
              <a:ext uri="{FF2B5EF4-FFF2-40B4-BE49-F238E27FC236}">
                <a16:creationId xmlns:a16="http://schemas.microsoft.com/office/drawing/2014/main" id="{7CB4699A-2970-48B7-8F20-3DEB2DA59032}"/>
              </a:ext>
            </a:extLst>
          </p:cNvPr>
          <p:cNvSpPr/>
          <p:nvPr/>
        </p:nvSpPr>
        <p:spPr>
          <a:xfrm>
            <a:off x="7606859" y="52666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272" name="Suora yhdysviiva 271">
            <a:extLst>
              <a:ext uri="{FF2B5EF4-FFF2-40B4-BE49-F238E27FC236}">
                <a16:creationId xmlns:a16="http://schemas.microsoft.com/office/drawing/2014/main" id="{6C16E48F-FA28-4AF7-B4D1-2B5DED68ECA4}"/>
              </a:ext>
            </a:extLst>
          </p:cNvPr>
          <p:cNvCxnSpPr>
            <a:cxnSpLocks/>
            <a:stCxn id="267" idx="3"/>
            <a:endCxn id="271" idx="7"/>
          </p:cNvCxnSpPr>
          <p:nvPr/>
        </p:nvCxnSpPr>
        <p:spPr>
          <a:xfrm flipH="1">
            <a:off x="8149808" y="4809651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uora yhdysviiva 272">
            <a:extLst>
              <a:ext uri="{FF2B5EF4-FFF2-40B4-BE49-F238E27FC236}">
                <a16:creationId xmlns:a16="http://schemas.microsoft.com/office/drawing/2014/main" id="{436E5784-B949-4417-BEE2-FE185D3D06F9}"/>
              </a:ext>
            </a:extLst>
          </p:cNvPr>
          <p:cNvCxnSpPr>
            <a:cxnSpLocks/>
            <a:stCxn id="267" idx="5"/>
            <a:endCxn id="274" idx="0"/>
          </p:cNvCxnSpPr>
          <p:nvPr/>
        </p:nvCxnSpPr>
        <p:spPr>
          <a:xfrm>
            <a:off x="9061552" y="480965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Ellipsi 273">
            <a:extLst>
              <a:ext uri="{FF2B5EF4-FFF2-40B4-BE49-F238E27FC236}">
                <a16:creationId xmlns:a16="http://schemas.microsoft.com/office/drawing/2014/main" id="{21B7C32F-95F4-4789-9405-3AE9065AEAE9}"/>
              </a:ext>
            </a:extLst>
          </p:cNvPr>
          <p:cNvSpPr/>
          <p:nvPr/>
        </p:nvSpPr>
        <p:spPr>
          <a:xfrm>
            <a:off x="8977003" y="531828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275" name="Ellipsi 274">
            <a:extLst>
              <a:ext uri="{FF2B5EF4-FFF2-40B4-BE49-F238E27FC236}">
                <a16:creationId xmlns:a16="http://schemas.microsoft.com/office/drawing/2014/main" id="{015EFBC3-A2C7-4C54-8D93-150D9835A984}"/>
              </a:ext>
            </a:extLst>
          </p:cNvPr>
          <p:cNvSpPr/>
          <p:nvPr/>
        </p:nvSpPr>
        <p:spPr>
          <a:xfrm>
            <a:off x="10489708" y="52699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276" name="Suora yhdysviiva 275">
            <a:extLst>
              <a:ext uri="{FF2B5EF4-FFF2-40B4-BE49-F238E27FC236}">
                <a16:creationId xmlns:a16="http://schemas.microsoft.com/office/drawing/2014/main" id="{0311A705-5DB2-478D-9284-895C1411AA98}"/>
              </a:ext>
            </a:extLst>
          </p:cNvPr>
          <p:cNvCxnSpPr>
            <a:cxnSpLocks/>
            <a:stCxn id="268" idx="4"/>
            <a:endCxn id="275" idx="0"/>
          </p:cNvCxnSpPr>
          <p:nvPr/>
        </p:nvCxnSpPr>
        <p:spPr>
          <a:xfrm flipH="1">
            <a:off x="10807760" y="4908555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Ellipsi 276">
            <a:extLst>
              <a:ext uri="{FF2B5EF4-FFF2-40B4-BE49-F238E27FC236}">
                <a16:creationId xmlns:a16="http://schemas.microsoft.com/office/drawing/2014/main" id="{7252FE37-388D-4D7A-8C7D-79D87391CA20}"/>
              </a:ext>
            </a:extLst>
          </p:cNvPr>
          <p:cNvSpPr/>
          <p:nvPr/>
        </p:nvSpPr>
        <p:spPr>
          <a:xfrm>
            <a:off x="11477433" y="53423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278" name="Suora yhdysviiva 277">
            <a:extLst>
              <a:ext uri="{FF2B5EF4-FFF2-40B4-BE49-F238E27FC236}">
                <a16:creationId xmlns:a16="http://schemas.microsoft.com/office/drawing/2014/main" id="{0DE722D5-D1F3-4E9A-8266-A7983C1E64E7}"/>
              </a:ext>
            </a:extLst>
          </p:cNvPr>
          <p:cNvCxnSpPr>
            <a:cxnSpLocks/>
            <a:stCxn id="268" idx="5"/>
            <a:endCxn id="277" idx="0"/>
          </p:cNvCxnSpPr>
          <p:nvPr/>
        </p:nvCxnSpPr>
        <p:spPr>
          <a:xfrm>
            <a:off x="11397566" y="4840551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Ellipsi 278">
            <a:extLst>
              <a:ext uri="{FF2B5EF4-FFF2-40B4-BE49-F238E27FC236}">
                <a16:creationId xmlns:a16="http://schemas.microsoft.com/office/drawing/2014/main" id="{FA6A4583-4565-423E-ACED-E73414115649}"/>
              </a:ext>
            </a:extLst>
          </p:cNvPr>
          <p:cNvSpPr/>
          <p:nvPr/>
        </p:nvSpPr>
        <p:spPr>
          <a:xfrm>
            <a:off x="7005209" y="62704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280" name="Suora yhdysviiva 279">
            <a:extLst>
              <a:ext uri="{FF2B5EF4-FFF2-40B4-BE49-F238E27FC236}">
                <a16:creationId xmlns:a16="http://schemas.microsoft.com/office/drawing/2014/main" id="{E6F8FEC3-43E4-467B-9309-9E39A035C821}"/>
              </a:ext>
            </a:extLst>
          </p:cNvPr>
          <p:cNvCxnSpPr>
            <a:cxnSpLocks/>
            <a:stCxn id="271" idx="3"/>
            <a:endCxn id="279" idx="7"/>
          </p:cNvCxnSpPr>
          <p:nvPr/>
        </p:nvCxnSpPr>
        <p:spPr>
          <a:xfrm flipH="1">
            <a:off x="7548158" y="5707839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Ellipsi 284">
            <a:extLst>
              <a:ext uri="{FF2B5EF4-FFF2-40B4-BE49-F238E27FC236}">
                <a16:creationId xmlns:a16="http://schemas.microsoft.com/office/drawing/2014/main" id="{D1834BD1-AA67-4D69-B4A0-1EB5A1412DF2}"/>
              </a:ext>
            </a:extLst>
          </p:cNvPr>
          <p:cNvSpPr/>
          <p:nvPr/>
        </p:nvSpPr>
        <p:spPr>
          <a:xfrm>
            <a:off x="7898789" y="63161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86" name="Suora yhdysviiva 285">
            <a:extLst>
              <a:ext uri="{FF2B5EF4-FFF2-40B4-BE49-F238E27FC236}">
                <a16:creationId xmlns:a16="http://schemas.microsoft.com/office/drawing/2014/main" id="{52F36785-0810-4E18-BE50-4A1D1310206F}"/>
              </a:ext>
            </a:extLst>
          </p:cNvPr>
          <p:cNvCxnSpPr>
            <a:cxnSpLocks/>
            <a:stCxn id="271" idx="5"/>
            <a:endCxn id="285" idx="0"/>
          </p:cNvCxnSpPr>
          <p:nvPr/>
        </p:nvCxnSpPr>
        <p:spPr>
          <a:xfrm>
            <a:off x="8149808" y="5707839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Ellipsi 286">
            <a:extLst>
              <a:ext uri="{FF2B5EF4-FFF2-40B4-BE49-F238E27FC236}">
                <a16:creationId xmlns:a16="http://schemas.microsoft.com/office/drawing/2014/main" id="{DDEA009C-D643-4B57-8AF6-91324E4FE130}"/>
              </a:ext>
            </a:extLst>
          </p:cNvPr>
          <p:cNvSpPr/>
          <p:nvPr/>
        </p:nvSpPr>
        <p:spPr>
          <a:xfrm>
            <a:off x="8712515" y="629729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88" name="Ellipsi 287">
            <a:extLst>
              <a:ext uri="{FF2B5EF4-FFF2-40B4-BE49-F238E27FC236}">
                <a16:creationId xmlns:a16="http://schemas.microsoft.com/office/drawing/2014/main" id="{6FD43B13-2ECB-4588-B642-D5C683DC2B48}"/>
              </a:ext>
            </a:extLst>
          </p:cNvPr>
          <p:cNvSpPr/>
          <p:nvPr/>
        </p:nvSpPr>
        <p:spPr>
          <a:xfrm>
            <a:off x="9399613" y="633607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89" name="Ellipsi 288">
            <a:extLst>
              <a:ext uri="{FF2B5EF4-FFF2-40B4-BE49-F238E27FC236}">
                <a16:creationId xmlns:a16="http://schemas.microsoft.com/office/drawing/2014/main" id="{DF938744-9428-4B0C-A420-8D7B5688468C}"/>
              </a:ext>
            </a:extLst>
          </p:cNvPr>
          <p:cNvSpPr/>
          <p:nvPr/>
        </p:nvSpPr>
        <p:spPr>
          <a:xfrm>
            <a:off x="10029095" y="62952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90" name="Suora yhdysviiva 289">
            <a:extLst>
              <a:ext uri="{FF2B5EF4-FFF2-40B4-BE49-F238E27FC236}">
                <a16:creationId xmlns:a16="http://schemas.microsoft.com/office/drawing/2014/main" id="{B87003A0-A631-4784-AB33-0413A260BB50}"/>
              </a:ext>
            </a:extLst>
          </p:cNvPr>
          <p:cNvCxnSpPr>
            <a:cxnSpLocks/>
            <a:stCxn id="275" idx="3"/>
            <a:endCxn id="289" idx="0"/>
          </p:cNvCxnSpPr>
          <p:nvPr/>
        </p:nvCxnSpPr>
        <p:spPr>
          <a:xfrm flipH="1">
            <a:off x="10347147" y="5711113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uora yhdysviiva 290">
            <a:extLst>
              <a:ext uri="{FF2B5EF4-FFF2-40B4-BE49-F238E27FC236}">
                <a16:creationId xmlns:a16="http://schemas.microsoft.com/office/drawing/2014/main" id="{B6A725CC-67AE-4668-BC2F-3962BF7C1EA2}"/>
              </a:ext>
            </a:extLst>
          </p:cNvPr>
          <p:cNvCxnSpPr>
            <a:cxnSpLocks/>
            <a:stCxn id="274" idx="5"/>
            <a:endCxn id="288" idx="0"/>
          </p:cNvCxnSpPr>
          <p:nvPr/>
        </p:nvCxnSpPr>
        <p:spPr>
          <a:xfrm>
            <a:off x="9519952" y="5759429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uora yhdysviiva 291">
            <a:extLst>
              <a:ext uri="{FF2B5EF4-FFF2-40B4-BE49-F238E27FC236}">
                <a16:creationId xmlns:a16="http://schemas.microsoft.com/office/drawing/2014/main" id="{1DF81AA9-6DA7-4DF2-9D37-86D0F5AA7CBC}"/>
              </a:ext>
            </a:extLst>
          </p:cNvPr>
          <p:cNvCxnSpPr>
            <a:cxnSpLocks/>
            <a:stCxn id="274" idx="3"/>
            <a:endCxn id="287" idx="0"/>
          </p:cNvCxnSpPr>
          <p:nvPr/>
        </p:nvCxnSpPr>
        <p:spPr>
          <a:xfrm flipH="1">
            <a:off x="9030567" y="5759429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8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B68FFE84-2131-4522-AF00-42599946E49A}"/>
              </a:ext>
            </a:extLst>
          </p:cNvPr>
          <p:cNvSpPr/>
          <p:nvPr/>
        </p:nvSpPr>
        <p:spPr>
          <a:xfrm>
            <a:off x="4549317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0490F7DD-BABD-4C4F-A9EE-132C4D94AC98}"/>
              </a:ext>
            </a:extLst>
          </p:cNvPr>
          <p:cNvSpPr/>
          <p:nvPr/>
        </p:nvSpPr>
        <p:spPr>
          <a:xfrm>
            <a:off x="3350255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DD146AB3-139C-4916-B8F3-C2AA4FD9143D}"/>
              </a:ext>
            </a:extLst>
          </p:cNvPr>
          <p:cNvSpPr/>
          <p:nvPr/>
        </p:nvSpPr>
        <p:spPr>
          <a:xfrm>
            <a:off x="5707848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A41B2C38-106E-4A16-AA86-C49B7801E27E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092266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20F77828-B830-44F5-8454-C79E651FEBF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893204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7D256717-1FEB-435B-AD97-EB642D98B11D}"/>
              </a:ext>
            </a:extLst>
          </p:cNvPr>
          <p:cNvSpPr/>
          <p:nvPr/>
        </p:nvSpPr>
        <p:spPr>
          <a:xfrm>
            <a:off x="2438511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69F840E2-E79C-4E14-8494-D98CA69ACAF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2981460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C38E267C-2276-42C4-8717-15382442EAAE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3893204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B437EBDF-90A8-480A-BD63-200C29354DB0}"/>
              </a:ext>
            </a:extLst>
          </p:cNvPr>
          <p:cNvSpPr/>
          <p:nvPr/>
        </p:nvSpPr>
        <p:spPr>
          <a:xfrm>
            <a:off x="3808655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5C5EF0B-D25F-4B9C-BB90-76E9FD891C46}"/>
              </a:ext>
            </a:extLst>
          </p:cNvPr>
          <p:cNvSpPr/>
          <p:nvPr/>
        </p:nvSpPr>
        <p:spPr>
          <a:xfrm>
            <a:off x="5321360" y="18460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4D91F908-2085-462C-9B78-D5162B1E6B6F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5639412" y="148464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CF588992-4610-495D-8391-27F9E3E6AC8B}"/>
              </a:ext>
            </a:extLst>
          </p:cNvPr>
          <p:cNvSpPr/>
          <p:nvPr/>
        </p:nvSpPr>
        <p:spPr>
          <a:xfrm>
            <a:off x="6309085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5BB2910B-4CDC-4B81-8089-4B3E249A8867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6229218" y="141664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A8F0600-DCD4-4AF8-B822-696172C6F06E}"/>
              </a:ext>
            </a:extLst>
          </p:cNvPr>
          <p:cNvSpPr/>
          <p:nvPr/>
        </p:nvSpPr>
        <p:spPr>
          <a:xfrm>
            <a:off x="1836861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CD212B91-0CEC-4F5A-B376-E2620B32F7DC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2379810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AE90385A-F9C1-4B8C-9B9B-6BD58E848546}"/>
              </a:ext>
            </a:extLst>
          </p:cNvPr>
          <p:cNvSpPr/>
          <p:nvPr/>
        </p:nvSpPr>
        <p:spPr>
          <a:xfrm>
            <a:off x="2730441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5A90A68A-F3D1-4C31-ABC6-9A98E83DB421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2981460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3B09EB27-9C95-4749-8A6C-0CFD7B89A3B1}"/>
              </a:ext>
            </a:extLst>
          </p:cNvPr>
          <p:cNvSpPr/>
          <p:nvPr/>
        </p:nvSpPr>
        <p:spPr>
          <a:xfrm>
            <a:off x="3544167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609D6D25-89A7-4969-9747-819310370090}"/>
              </a:ext>
            </a:extLst>
          </p:cNvPr>
          <p:cNvSpPr/>
          <p:nvPr/>
        </p:nvSpPr>
        <p:spPr>
          <a:xfrm>
            <a:off x="4231265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F430C9ED-0874-4F5A-9AAD-C44E20F44E8A}"/>
              </a:ext>
            </a:extLst>
          </p:cNvPr>
          <p:cNvSpPr/>
          <p:nvPr/>
        </p:nvSpPr>
        <p:spPr>
          <a:xfrm>
            <a:off x="4860747" y="28713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0715287-B520-44F2-A03C-EFCCF017B0FE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5178799" y="2287202"/>
            <a:ext cx="235716" cy="58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D5AD83C4-0B98-4417-A6C5-33FCE0E028F1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4351604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093308AA-D569-4E0B-BE74-CBE268833801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862219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60D298AE-F564-40C9-BF61-B68554EACF0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a)</a:t>
            </a:r>
          </a:p>
        </p:txBody>
      </p: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AE6F0616-9507-45B8-8FBB-5A2A8BAB4E1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9564" y="304801"/>
            <a:ext cx="953846" cy="71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E04BA34-658A-4A43-A49B-D0E85D7DB959}"/>
              </a:ext>
            </a:extLst>
          </p:cNvPr>
          <p:cNvSpPr txBox="1"/>
          <p:nvPr/>
        </p:nvSpPr>
        <p:spPr>
          <a:xfrm>
            <a:off x="3014976" y="431861"/>
            <a:ext cx="3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</a:t>
            </a:r>
          </a:p>
        </p:txBody>
      </p:sp>
      <p:cxnSp>
        <p:nvCxnSpPr>
          <p:cNvPr id="31" name="Suora nuoliyhdysviiva 30">
            <a:extLst>
              <a:ext uri="{FF2B5EF4-FFF2-40B4-BE49-F238E27FC236}">
                <a16:creationId xmlns:a16="http://schemas.microsoft.com/office/drawing/2014/main" id="{50AE9A2A-C464-4307-901D-B5206664BC8F}"/>
              </a:ext>
            </a:extLst>
          </p:cNvPr>
          <p:cNvCxnSpPr>
            <a:cxnSpLocks/>
            <a:stCxn id="23" idx="1"/>
            <a:endCxn id="5" idx="6"/>
          </p:cNvCxnSpPr>
          <p:nvPr/>
        </p:nvCxnSpPr>
        <p:spPr>
          <a:xfrm flipH="1" flipV="1">
            <a:off x="3986359" y="1203012"/>
            <a:ext cx="967543" cy="17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3FACA0FC-FC40-43A2-9E84-AD31BE1BCFAA}"/>
              </a:ext>
            </a:extLst>
          </p:cNvPr>
          <p:cNvSpPr txBox="1"/>
          <p:nvPr/>
        </p:nvSpPr>
        <p:spPr>
          <a:xfrm>
            <a:off x="4478905" y="1852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37" name="Ellipsi 36">
            <a:extLst>
              <a:ext uri="{FF2B5EF4-FFF2-40B4-BE49-F238E27FC236}">
                <a16:creationId xmlns:a16="http://schemas.microsoft.com/office/drawing/2014/main" id="{3F224C1D-7131-4BD3-BC9C-A49E5494004F}"/>
              </a:ext>
            </a:extLst>
          </p:cNvPr>
          <p:cNvSpPr/>
          <p:nvPr/>
        </p:nvSpPr>
        <p:spPr>
          <a:xfrm>
            <a:off x="9276071" y="1827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9878309A-94C6-4C3D-AFC6-8E78E56DBCB2}"/>
              </a:ext>
            </a:extLst>
          </p:cNvPr>
          <p:cNvSpPr/>
          <p:nvPr/>
        </p:nvSpPr>
        <p:spPr>
          <a:xfrm>
            <a:off x="8077009" y="90545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01A234E8-A31B-4B36-BB60-DE91F0F6A209}"/>
              </a:ext>
            </a:extLst>
          </p:cNvPr>
          <p:cNvSpPr/>
          <p:nvPr/>
        </p:nvSpPr>
        <p:spPr>
          <a:xfrm>
            <a:off x="10434602" y="98114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A35AA7D9-85F7-474C-A4CA-E0461800E6BB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9819020" y="62391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CD22BA53-1314-47EB-B302-F2A7A65A1FA5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8619958" y="62391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i 41">
            <a:extLst>
              <a:ext uri="{FF2B5EF4-FFF2-40B4-BE49-F238E27FC236}">
                <a16:creationId xmlns:a16="http://schemas.microsoft.com/office/drawing/2014/main" id="{BFEA675D-319B-4FBD-BD4C-C05A37C079B3}"/>
              </a:ext>
            </a:extLst>
          </p:cNvPr>
          <p:cNvSpPr/>
          <p:nvPr/>
        </p:nvSpPr>
        <p:spPr>
          <a:xfrm>
            <a:off x="7165265" y="18036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CAE5687A-E63D-4F69-B4A8-4ED8DE9ED520}"/>
              </a:ext>
            </a:extLst>
          </p:cNvPr>
          <p:cNvCxnSpPr>
            <a:cxnSpLocks/>
            <a:stCxn id="38" idx="3"/>
            <a:endCxn id="42" idx="7"/>
          </p:cNvCxnSpPr>
          <p:nvPr/>
        </p:nvCxnSpPr>
        <p:spPr>
          <a:xfrm flipH="1">
            <a:off x="7708214" y="134660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C12D02A7-7C84-4D30-B28D-F1ED232E2CD9}"/>
              </a:ext>
            </a:extLst>
          </p:cNvPr>
          <p:cNvCxnSpPr>
            <a:cxnSpLocks/>
            <a:stCxn id="38" idx="5"/>
            <a:endCxn id="45" idx="0"/>
          </p:cNvCxnSpPr>
          <p:nvPr/>
        </p:nvCxnSpPr>
        <p:spPr>
          <a:xfrm>
            <a:off x="8619958" y="134660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i 44">
            <a:extLst>
              <a:ext uri="{FF2B5EF4-FFF2-40B4-BE49-F238E27FC236}">
                <a16:creationId xmlns:a16="http://schemas.microsoft.com/office/drawing/2014/main" id="{EF3C96F9-2BBA-4D10-AC64-F5D49028C0B6}"/>
              </a:ext>
            </a:extLst>
          </p:cNvPr>
          <p:cNvSpPr/>
          <p:nvPr/>
        </p:nvSpPr>
        <p:spPr>
          <a:xfrm>
            <a:off x="8535409" y="18552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6" name="Ellipsi 45">
            <a:extLst>
              <a:ext uri="{FF2B5EF4-FFF2-40B4-BE49-F238E27FC236}">
                <a16:creationId xmlns:a16="http://schemas.microsoft.com/office/drawing/2014/main" id="{36CE1C08-E24B-4760-A351-30973545B652}"/>
              </a:ext>
            </a:extLst>
          </p:cNvPr>
          <p:cNvSpPr/>
          <p:nvPr/>
        </p:nvSpPr>
        <p:spPr>
          <a:xfrm>
            <a:off x="10048114" y="180691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D70A0929-C943-469A-B907-D347FC69F371}"/>
              </a:ext>
            </a:extLst>
          </p:cNvPr>
          <p:cNvCxnSpPr>
            <a:cxnSpLocks/>
            <a:stCxn id="39" idx="4"/>
            <a:endCxn id="46" idx="0"/>
          </p:cNvCxnSpPr>
          <p:nvPr/>
        </p:nvCxnSpPr>
        <p:spPr>
          <a:xfrm flipH="1">
            <a:off x="10366166" y="1445504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CE11B178-5651-4C02-9626-DECF09CFE0A0}"/>
              </a:ext>
            </a:extLst>
          </p:cNvPr>
          <p:cNvSpPr/>
          <p:nvPr/>
        </p:nvSpPr>
        <p:spPr>
          <a:xfrm>
            <a:off x="11035839" y="187933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BDF3EEDB-484B-471A-8645-4B09E100C3AD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10955972" y="1377500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lipsi 49">
            <a:extLst>
              <a:ext uri="{FF2B5EF4-FFF2-40B4-BE49-F238E27FC236}">
                <a16:creationId xmlns:a16="http://schemas.microsoft.com/office/drawing/2014/main" id="{AE0E1916-0068-400E-BE57-7AE8A069A6B7}"/>
              </a:ext>
            </a:extLst>
          </p:cNvPr>
          <p:cNvSpPr/>
          <p:nvPr/>
        </p:nvSpPr>
        <p:spPr>
          <a:xfrm>
            <a:off x="6563615" y="2807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B93CC1C4-EED9-4D86-8318-F61D92985BE9}"/>
              </a:ext>
            </a:extLst>
          </p:cNvPr>
          <p:cNvCxnSpPr>
            <a:cxnSpLocks/>
            <a:stCxn id="42" idx="3"/>
            <a:endCxn id="50" idx="7"/>
          </p:cNvCxnSpPr>
          <p:nvPr/>
        </p:nvCxnSpPr>
        <p:spPr>
          <a:xfrm flipH="1">
            <a:off x="7106564" y="224478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llipsi 51">
            <a:extLst>
              <a:ext uri="{FF2B5EF4-FFF2-40B4-BE49-F238E27FC236}">
                <a16:creationId xmlns:a16="http://schemas.microsoft.com/office/drawing/2014/main" id="{A0FAB1CD-D113-46AC-AB87-9B9A1711E73B}"/>
              </a:ext>
            </a:extLst>
          </p:cNvPr>
          <p:cNvSpPr/>
          <p:nvPr/>
        </p:nvSpPr>
        <p:spPr>
          <a:xfrm>
            <a:off x="7457195" y="285314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E7446198-2E2F-4D6A-A5D3-A757A97DC096}"/>
              </a:ext>
            </a:extLst>
          </p:cNvPr>
          <p:cNvCxnSpPr>
            <a:cxnSpLocks/>
            <a:stCxn id="42" idx="5"/>
            <a:endCxn id="52" idx="0"/>
          </p:cNvCxnSpPr>
          <p:nvPr/>
        </p:nvCxnSpPr>
        <p:spPr>
          <a:xfrm>
            <a:off x="7708214" y="224478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i 53">
            <a:extLst>
              <a:ext uri="{FF2B5EF4-FFF2-40B4-BE49-F238E27FC236}">
                <a16:creationId xmlns:a16="http://schemas.microsoft.com/office/drawing/2014/main" id="{63A85EBE-419A-4A9A-A2AC-23D028430AD0}"/>
              </a:ext>
            </a:extLst>
          </p:cNvPr>
          <p:cNvSpPr/>
          <p:nvPr/>
        </p:nvSpPr>
        <p:spPr>
          <a:xfrm>
            <a:off x="8270921" y="28342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55" name="Ellipsi 54">
            <a:extLst>
              <a:ext uri="{FF2B5EF4-FFF2-40B4-BE49-F238E27FC236}">
                <a16:creationId xmlns:a16="http://schemas.microsoft.com/office/drawing/2014/main" id="{572A7160-988F-4225-BDDB-459164791E5B}"/>
              </a:ext>
            </a:extLst>
          </p:cNvPr>
          <p:cNvSpPr/>
          <p:nvPr/>
        </p:nvSpPr>
        <p:spPr>
          <a:xfrm>
            <a:off x="8958019" y="28730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58" name="Suora yhdysviiva 57">
            <a:extLst>
              <a:ext uri="{FF2B5EF4-FFF2-40B4-BE49-F238E27FC236}">
                <a16:creationId xmlns:a16="http://schemas.microsoft.com/office/drawing/2014/main" id="{499188E5-063D-4D06-9D33-9725E18BCCEE}"/>
              </a:ext>
            </a:extLst>
          </p:cNvPr>
          <p:cNvCxnSpPr>
            <a:cxnSpLocks/>
            <a:stCxn id="45" idx="5"/>
            <a:endCxn id="55" idx="0"/>
          </p:cNvCxnSpPr>
          <p:nvPr/>
        </p:nvCxnSpPr>
        <p:spPr>
          <a:xfrm>
            <a:off x="9078358" y="229637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yhdysviiva 58">
            <a:extLst>
              <a:ext uri="{FF2B5EF4-FFF2-40B4-BE49-F238E27FC236}">
                <a16:creationId xmlns:a16="http://schemas.microsoft.com/office/drawing/2014/main" id="{9E529741-8604-4CAE-80CF-E5B26EC1CD03}"/>
              </a:ext>
            </a:extLst>
          </p:cNvPr>
          <p:cNvCxnSpPr>
            <a:cxnSpLocks/>
            <a:stCxn id="45" idx="3"/>
            <a:endCxn id="54" idx="0"/>
          </p:cNvCxnSpPr>
          <p:nvPr/>
        </p:nvCxnSpPr>
        <p:spPr>
          <a:xfrm flipH="1">
            <a:off x="8588973" y="229637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uora nuoliyhdysviiva 63">
            <a:extLst>
              <a:ext uri="{FF2B5EF4-FFF2-40B4-BE49-F238E27FC236}">
                <a16:creationId xmlns:a16="http://schemas.microsoft.com/office/drawing/2014/main" id="{4E4EBD89-5A7E-4C21-AB31-DD3FBB4CADBE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7483317" y="1163872"/>
            <a:ext cx="593692" cy="6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56643013-710B-42C1-B9AB-2D5007E9E96A}"/>
              </a:ext>
            </a:extLst>
          </p:cNvPr>
          <p:cNvCxnSpPr>
            <a:cxnSpLocks/>
            <a:stCxn id="52" idx="1"/>
            <a:endCxn id="42" idx="4"/>
          </p:cNvCxnSpPr>
          <p:nvPr/>
        </p:nvCxnSpPr>
        <p:spPr>
          <a:xfrm flipH="1" flipV="1">
            <a:off x="7483317" y="2320477"/>
            <a:ext cx="67033" cy="6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nuoliyhdysviiva 69">
            <a:extLst>
              <a:ext uri="{FF2B5EF4-FFF2-40B4-BE49-F238E27FC236}">
                <a16:creationId xmlns:a16="http://schemas.microsoft.com/office/drawing/2014/main" id="{C7F45A94-2DCC-4E91-AF81-571C690CDF4D}"/>
              </a:ext>
            </a:extLst>
          </p:cNvPr>
          <p:cNvCxnSpPr>
            <a:cxnSpLocks/>
            <a:stCxn id="38" idx="4"/>
            <a:endCxn id="42" idx="6"/>
          </p:cNvCxnSpPr>
          <p:nvPr/>
        </p:nvCxnSpPr>
        <p:spPr>
          <a:xfrm flipH="1">
            <a:off x="7801369" y="1422289"/>
            <a:ext cx="593692" cy="63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458B24DB-2AE8-4837-AB69-651A76AE5B09}"/>
              </a:ext>
            </a:extLst>
          </p:cNvPr>
          <p:cNvCxnSpPr>
            <a:cxnSpLocks/>
            <a:stCxn id="42" idx="6"/>
            <a:endCxn id="52" idx="7"/>
          </p:cNvCxnSpPr>
          <p:nvPr/>
        </p:nvCxnSpPr>
        <p:spPr>
          <a:xfrm>
            <a:off x="7801369" y="2062060"/>
            <a:ext cx="198775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kstiruutu 75">
            <a:extLst>
              <a:ext uri="{FF2B5EF4-FFF2-40B4-BE49-F238E27FC236}">
                <a16:creationId xmlns:a16="http://schemas.microsoft.com/office/drawing/2014/main" id="{2238EE06-B9A6-43F7-BA64-5A02D8156E9C}"/>
              </a:ext>
            </a:extLst>
          </p:cNvPr>
          <p:cNvSpPr txBox="1"/>
          <p:nvPr/>
        </p:nvSpPr>
        <p:spPr>
          <a:xfrm>
            <a:off x="8023921" y="162371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7" name="Tekstiruutu 76">
            <a:extLst>
              <a:ext uri="{FF2B5EF4-FFF2-40B4-BE49-F238E27FC236}">
                <a16:creationId xmlns:a16="http://schemas.microsoft.com/office/drawing/2014/main" id="{96439E73-0CF7-4F7C-85D0-5151C3022EC6}"/>
              </a:ext>
            </a:extLst>
          </p:cNvPr>
          <p:cNvSpPr txBox="1"/>
          <p:nvPr/>
        </p:nvSpPr>
        <p:spPr>
          <a:xfrm>
            <a:off x="7838041" y="2335518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78" name="Tekstiruutu 77">
            <a:extLst>
              <a:ext uri="{FF2B5EF4-FFF2-40B4-BE49-F238E27FC236}">
                <a16:creationId xmlns:a16="http://schemas.microsoft.com/office/drawing/2014/main" id="{93B9223E-8F55-4579-9C49-FCB992C3A4E5}"/>
              </a:ext>
            </a:extLst>
          </p:cNvPr>
          <p:cNvSpPr txBox="1"/>
          <p:nvPr/>
        </p:nvSpPr>
        <p:spPr>
          <a:xfrm>
            <a:off x="7546466" y="1198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</a:t>
            </a:r>
          </a:p>
        </p:txBody>
      </p:sp>
      <p:sp>
        <p:nvSpPr>
          <p:cNvPr id="79" name="Tekstiruutu 78">
            <a:extLst>
              <a:ext uri="{FF2B5EF4-FFF2-40B4-BE49-F238E27FC236}">
                <a16:creationId xmlns:a16="http://schemas.microsoft.com/office/drawing/2014/main" id="{D353DD2A-1BA0-4032-93B8-DC3E333856A5}"/>
              </a:ext>
            </a:extLst>
          </p:cNvPr>
          <p:cNvSpPr txBox="1"/>
          <p:nvPr/>
        </p:nvSpPr>
        <p:spPr>
          <a:xfrm>
            <a:off x="7295092" y="248381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sp>
        <p:nvSpPr>
          <p:cNvPr id="80" name="Ellipsi 79">
            <a:extLst>
              <a:ext uri="{FF2B5EF4-FFF2-40B4-BE49-F238E27FC236}">
                <a16:creationId xmlns:a16="http://schemas.microsoft.com/office/drawing/2014/main" id="{D27B9825-9A35-4CD1-B62A-203C9EBA36DB}"/>
              </a:ext>
            </a:extLst>
          </p:cNvPr>
          <p:cNvSpPr/>
          <p:nvPr/>
        </p:nvSpPr>
        <p:spPr>
          <a:xfrm>
            <a:off x="5845438" y="34249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81" name="Ellipsi 80">
            <a:extLst>
              <a:ext uri="{FF2B5EF4-FFF2-40B4-BE49-F238E27FC236}">
                <a16:creationId xmlns:a16="http://schemas.microsoft.com/office/drawing/2014/main" id="{00CF9DCB-217E-49E2-836C-BAFDDD0B06EA}"/>
              </a:ext>
            </a:extLst>
          </p:cNvPr>
          <p:cNvSpPr/>
          <p:nvPr/>
        </p:nvSpPr>
        <p:spPr>
          <a:xfrm>
            <a:off x="4646376" y="41476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82" name="Ellipsi 81">
            <a:extLst>
              <a:ext uri="{FF2B5EF4-FFF2-40B4-BE49-F238E27FC236}">
                <a16:creationId xmlns:a16="http://schemas.microsoft.com/office/drawing/2014/main" id="{DBB6ECDD-27CD-49F7-808C-D111494D2705}"/>
              </a:ext>
            </a:extLst>
          </p:cNvPr>
          <p:cNvSpPr/>
          <p:nvPr/>
        </p:nvSpPr>
        <p:spPr>
          <a:xfrm>
            <a:off x="7003969" y="4223329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83" name="Suora yhdysviiva 82">
            <a:extLst>
              <a:ext uri="{FF2B5EF4-FFF2-40B4-BE49-F238E27FC236}">
                <a16:creationId xmlns:a16="http://schemas.microsoft.com/office/drawing/2014/main" id="{AEAE8020-0781-4A7D-A583-0894F85C804A}"/>
              </a:ext>
            </a:extLst>
          </p:cNvPr>
          <p:cNvCxnSpPr>
            <a:cxnSpLocks/>
            <a:stCxn id="82" idx="1"/>
            <a:endCxn id="80" idx="5"/>
          </p:cNvCxnSpPr>
          <p:nvPr/>
        </p:nvCxnSpPr>
        <p:spPr>
          <a:xfrm flipH="1" flipV="1">
            <a:off x="6388387" y="3866103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D3BD4AFA-1C86-449F-9FB4-FE5DAD3A8F63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5189325" y="3866103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15A06D2-FE5D-4F5B-84D4-78A0ED268F6C}"/>
              </a:ext>
            </a:extLst>
          </p:cNvPr>
          <p:cNvSpPr/>
          <p:nvPr/>
        </p:nvSpPr>
        <p:spPr>
          <a:xfrm>
            <a:off x="3734632" y="504582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E80E2C01-813B-4B3C-B9AB-94280382650D}"/>
              </a:ext>
            </a:extLst>
          </p:cNvPr>
          <p:cNvCxnSpPr>
            <a:cxnSpLocks/>
            <a:stCxn id="81" idx="3"/>
            <a:endCxn id="85" idx="7"/>
          </p:cNvCxnSpPr>
          <p:nvPr/>
        </p:nvCxnSpPr>
        <p:spPr>
          <a:xfrm flipH="1">
            <a:off x="4277581" y="4588786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yhdysviiva 86">
            <a:extLst>
              <a:ext uri="{FF2B5EF4-FFF2-40B4-BE49-F238E27FC236}">
                <a16:creationId xmlns:a16="http://schemas.microsoft.com/office/drawing/2014/main" id="{8436F4A6-F64F-45B8-913D-5A4A3D433167}"/>
              </a:ext>
            </a:extLst>
          </p:cNvPr>
          <p:cNvCxnSpPr>
            <a:cxnSpLocks/>
            <a:stCxn id="81" idx="5"/>
            <a:endCxn id="88" idx="0"/>
          </p:cNvCxnSpPr>
          <p:nvPr/>
        </p:nvCxnSpPr>
        <p:spPr>
          <a:xfrm>
            <a:off x="5189325" y="4588786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DEFA969E-333B-4C72-8653-376DD2DD6DF5}"/>
              </a:ext>
            </a:extLst>
          </p:cNvPr>
          <p:cNvSpPr/>
          <p:nvPr/>
        </p:nvSpPr>
        <p:spPr>
          <a:xfrm>
            <a:off x="5104776" y="50974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89" name="Ellipsi 88">
            <a:extLst>
              <a:ext uri="{FF2B5EF4-FFF2-40B4-BE49-F238E27FC236}">
                <a16:creationId xmlns:a16="http://schemas.microsoft.com/office/drawing/2014/main" id="{7BBDAFC6-57C6-471D-AE08-210DD1EC67BD}"/>
              </a:ext>
            </a:extLst>
          </p:cNvPr>
          <p:cNvSpPr/>
          <p:nvPr/>
        </p:nvSpPr>
        <p:spPr>
          <a:xfrm>
            <a:off x="6617481" y="50491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D6D80742-82B2-4468-BB5C-5E234130ECE5}"/>
              </a:ext>
            </a:extLst>
          </p:cNvPr>
          <p:cNvCxnSpPr>
            <a:cxnSpLocks/>
            <a:stCxn id="82" idx="4"/>
            <a:endCxn id="89" idx="0"/>
          </p:cNvCxnSpPr>
          <p:nvPr/>
        </p:nvCxnSpPr>
        <p:spPr>
          <a:xfrm flipH="1">
            <a:off x="6935533" y="4687690"/>
            <a:ext cx="373848" cy="36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94B3B4D2-6C14-468D-87B2-54AF1E8F3743}"/>
              </a:ext>
            </a:extLst>
          </p:cNvPr>
          <p:cNvSpPr/>
          <p:nvPr/>
        </p:nvSpPr>
        <p:spPr>
          <a:xfrm>
            <a:off x="7605206" y="51215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92" name="Suora yhdysviiva 91">
            <a:extLst>
              <a:ext uri="{FF2B5EF4-FFF2-40B4-BE49-F238E27FC236}">
                <a16:creationId xmlns:a16="http://schemas.microsoft.com/office/drawing/2014/main" id="{3EA6CAE9-FC89-4743-9A4E-4F864AF07E7E}"/>
              </a:ext>
            </a:extLst>
          </p:cNvPr>
          <p:cNvCxnSpPr>
            <a:cxnSpLocks/>
            <a:stCxn id="82" idx="5"/>
            <a:endCxn id="91" idx="0"/>
          </p:cNvCxnSpPr>
          <p:nvPr/>
        </p:nvCxnSpPr>
        <p:spPr>
          <a:xfrm>
            <a:off x="7525339" y="4619686"/>
            <a:ext cx="397919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Ellipsi 92">
            <a:extLst>
              <a:ext uri="{FF2B5EF4-FFF2-40B4-BE49-F238E27FC236}">
                <a16:creationId xmlns:a16="http://schemas.microsoft.com/office/drawing/2014/main" id="{7C665F48-6314-428E-8F4D-9B65DE492DF5}"/>
              </a:ext>
            </a:extLst>
          </p:cNvPr>
          <p:cNvSpPr/>
          <p:nvPr/>
        </p:nvSpPr>
        <p:spPr>
          <a:xfrm>
            <a:off x="3132982" y="604956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94" name="Suora yhdysviiva 93">
            <a:extLst>
              <a:ext uri="{FF2B5EF4-FFF2-40B4-BE49-F238E27FC236}">
                <a16:creationId xmlns:a16="http://schemas.microsoft.com/office/drawing/2014/main" id="{1B12B889-9F29-4319-B218-6A93B08B654C}"/>
              </a:ext>
            </a:extLst>
          </p:cNvPr>
          <p:cNvCxnSpPr>
            <a:cxnSpLocks/>
            <a:stCxn id="85" idx="3"/>
            <a:endCxn id="93" idx="7"/>
          </p:cNvCxnSpPr>
          <p:nvPr/>
        </p:nvCxnSpPr>
        <p:spPr>
          <a:xfrm flipH="1">
            <a:off x="3675931" y="5486974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i 94">
            <a:extLst>
              <a:ext uri="{FF2B5EF4-FFF2-40B4-BE49-F238E27FC236}">
                <a16:creationId xmlns:a16="http://schemas.microsoft.com/office/drawing/2014/main" id="{E1B99D64-AAD6-46B3-A804-A19FDFB00C0E}"/>
              </a:ext>
            </a:extLst>
          </p:cNvPr>
          <p:cNvSpPr/>
          <p:nvPr/>
        </p:nvSpPr>
        <p:spPr>
          <a:xfrm>
            <a:off x="4026562" y="609533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96" name="Suora yhdysviiva 95">
            <a:extLst>
              <a:ext uri="{FF2B5EF4-FFF2-40B4-BE49-F238E27FC236}">
                <a16:creationId xmlns:a16="http://schemas.microsoft.com/office/drawing/2014/main" id="{8BC3BC29-E7A3-4B6C-8183-A3486DC9F6BF}"/>
              </a:ext>
            </a:extLst>
          </p:cNvPr>
          <p:cNvCxnSpPr>
            <a:cxnSpLocks/>
            <a:stCxn id="85" idx="5"/>
            <a:endCxn id="95" idx="0"/>
          </p:cNvCxnSpPr>
          <p:nvPr/>
        </p:nvCxnSpPr>
        <p:spPr>
          <a:xfrm>
            <a:off x="4277581" y="5486974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i 96">
            <a:extLst>
              <a:ext uri="{FF2B5EF4-FFF2-40B4-BE49-F238E27FC236}">
                <a16:creationId xmlns:a16="http://schemas.microsoft.com/office/drawing/2014/main" id="{347F6117-B32E-4E13-B110-2CFA91D9F407}"/>
              </a:ext>
            </a:extLst>
          </p:cNvPr>
          <p:cNvSpPr/>
          <p:nvPr/>
        </p:nvSpPr>
        <p:spPr>
          <a:xfrm>
            <a:off x="4840288" y="607642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2B1B1DAC-D3A2-467C-98CF-605DADD6AA73}"/>
              </a:ext>
            </a:extLst>
          </p:cNvPr>
          <p:cNvSpPr/>
          <p:nvPr/>
        </p:nvSpPr>
        <p:spPr>
          <a:xfrm>
            <a:off x="5527386" y="61152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F441A80A-E7AE-40E1-A4A0-C9F09A0FCC1B}"/>
              </a:ext>
            </a:extLst>
          </p:cNvPr>
          <p:cNvCxnSpPr>
            <a:cxnSpLocks/>
            <a:stCxn id="88" idx="5"/>
            <a:endCxn id="98" idx="0"/>
          </p:cNvCxnSpPr>
          <p:nvPr/>
        </p:nvCxnSpPr>
        <p:spPr>
          <a:xfrm>
            <a:off x="5647725" y="5538564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DD2BA236-7EFF-4A8F-B0F7-370DE83CB8D4}"/>
              </a:ext>
            </a:extLst>
          </p:cNvPr>
          <p:cNvCxnSpPr>
            <a:cxnSpLocks/>
            <a:stCxn id="88" idx="3"/>
            <a:endCxn id="97" idx="0"/>
          </p:cNvCxnSpPr>
          <p:nvPr/>
        </p:nvCxnSpPr>
        <p:spPr>
          <a:xfrm flipH="1">
            <a:off x="5158340" y="5538564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6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AF63575D-3546-44E5-A132-C4E7A572C88F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b)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439EA884-EF36-489B-9E06-E62AF4651DF8}"/>
              </a:ext>
            </a:extLst>
          </p:cNvPr>
          <p:cNvSpPr/>
          <p:nvPr/>
        </p:nvSpPr>
        <p:spPr>
          <a:xfrm>
            <a:off x="3128742" y="22191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404C323-1671-495F-95E6-CC134ED98F48}"/>
              </a:ext>
            </a:extLst>
          </p:cNvPr>
          <p:cNvSpPr/>
          <p:nvPr/>
        </p:nvSpPr>
        <p:spPr>
          <a:xfrm>
            <a:off x="1929680" y="9445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5E30FD58-2EF0-4934-BF10-D69FF4E2B802}"/>
              </a:ext>
            </a:extLst>
          </p:cNvPr>
          <p:cNvSpPr/>
          <p:nvPr/>
        </p:nvSpPr>
        <p:spPr>
          <a:xfrm>
            <a:off x="4287273" y="102028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E632494F-366B-480A-B36C-DA50680A56B8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671691" y="66305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DECF139C-8BF4-4F8E-BA2C-538C5341421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2472629" y="66305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i 9">
            <a:extLst>
              <a:ext uri="{FF2B5EF4-FFF2-40B4-BE49-F238E27FC236}">
                <a16:creationId xmlns:a16="http://schemas.microsoft.com/office/drawing/2014/main" id="{DA0CCCB2-426E-48E3-B837-C4450C93D280}"/>
              </a:ext>
            </a:extLst>
          </p:cNvPr>
          <p:cNvSpPr/>
          <p:nvPr/>
        </p:nvSpPr>
        <p:spPr>
          <a:xfrm>
            <a:off x="1017936" y="184278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1CE5AEFC-365D-419F-84D2-DB54D9BF41C7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1560885" y="138574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026F5D8D-C21E-42FC-AE3D-BB7631F547BB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2472629" y="138574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i 12">
            <a:extLst>
              <a:ext uri="{FF2B5EF4-FFF2-40B4-BE49-F238E27FC236}">
                <a16:creationId xmlns:a16="http://schemas.microsoft.com/office/drawing/2014/main" id="{F8440A90-07D1-455F-B4B1-F75AECECF2D7}"/>
              </a:ext>
            </a:extLst>
          </p:cNvPr>
          <p:cNvSpPr/>
          <p:nvPr/>
        </p:nvSpPr>
        <p:spPr>
          <a:xfrm>
            <a:off x="2388080" y="18943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960EAFE0-AE13-4445-95F2-ECA211D52D75}"/>
              </a:ext>
            </a:extLst>
          </p:cNvPr>
          <p:cNvSpPr/>
          <p:nvPr/>
        </p:nvSpPr>
        <p:spPr>
          <a:xfrm>
            <a:off x="4058674" y="191847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C3838E3-AA67-4128-8A60-53E53B439961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4376726" y="148464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>
            <a:extLst>
              <a:ext uri="{FF2B5EF4-FFF2-40B4-BE49-F238E27FC236}">
                <a16:creationId xmlns:a16="http://schemas.microsoft.com/office/drawing/2014/main" id="{BBCC1992-291C-4429-8AB5-B7695DF032DA}"/>
              </a:ext>
            </a:extLst>
          </p:cNvPr>
          <p:cNvSpPr/>
          <p:nvPr/>
        </p:nvSpPr>
        <p:spPr>
          <a:xfrm>
            <a:off x="5095438" y="19184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CFFF1E25-B5CD-4D6D-8418-EBC16660BC85}"/>
              </a:ext>
            </a:extLst>
          </p:cNvPr>
          <p:cNvCxnSpPr>
            <a:cxnSpLocks/>
            <a:stCxn id="7" idx="5"/>
            <a:endCxn id="16" idx="0"/>
          </p:cNvCxnSpPr>
          <p:nvPr/>
        </p:nvCxnSpPr>
        <p:spPr>
          <a:xfrm>
            <a:off x="4808643" y="141664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D8E916A3-4A08-4B40-A47E-A9E1F7AB1067}"/>
              </a:ext>
            </a:extLst>
          </p:cNvPr>
          <p:cNvSpPr/>
          <p:nvPr/>
        </p:nvSpPr>
        <p:spPr>
          <a:xfrm>
            <a:off x="416286" y="284652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70DB8269-9F2B-4BA2-8854-AF2803A9C0AF}"/>
              </a:ext>
            </a:extLst>
          </p:cNvPr>
          <p:cNvCxnSpPr>
            <a:cxnSpLocks/>
            <a:stCxn id="10" idx="3"/>
            <a:endCxn id="18" idx="7"/>
          </p:cNvCxnSpPr>
          <p:nvPr/>
        </p:nvCxnSpPr>
        <p:spPr>
          <a:xfrm flipH="1">
            <a:off x="959235" y="228392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i 19">
            <a:extLst>
              <a:ext uri="{FF2B5EF4-FFF2-40B4-BE49-F238E27FC236}">
                <a16:creationId xmlns:a16="http://schemas.microsoft.com/office/drawing/2014/main" id="{7E6CEDF6-5E77-4DBF-8041-20DA8D69C79D}"/>
              </a:ext>
            </a:extLst>
          </p:cNvPr>
          <p:cNvSpPr/>
          <p:nvPr/>
        </p:nvSpPr>
        <p:spPr>
          <a:xfrm>
            <a:off x="1309866" y="289228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1" name="Suora yhdysviiva 20">
            <a:extLst>
              <a:ext uri="{FF2B5EF4-FFF2-40B4-BE49-F238E27FC236}">
                <a16:creationId xmlns:a16="http://schemas.microsoft.com/office/drawing/2014/main" id="{679E63CF-5FA9-4035-B3DB-991CE6C35675}"/>
              </a:ext>
            </a:extLst>
          </p:cNvPr>
          <p:cNvCxnSpPr>
            <a:cxnSpLocks/>
            <a:stCxn id="10" idx="5"/>
            <a:endCxn id="20" idx="0"/>
          </p:cNvCxnSpPr>
          <p:nvPr/>
        </p:nvCxnSpPr>
        <p:spPr>
          <a:xfrm>
            <a:off x="1560885" y="228392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i 21">
            <a:extLst>
              <a:ext uri="{FF2B5EF4-FFF2-40B4-BE49-F238E27FC236}">
                <a16:creationId xmlns:a16="http://schemas.microsoft.com/office/drawing/2014/main" id="{16D1D39C-E6DD-4A69-9591-411C47E8A4AC}"/>
              </a:ext>
            </a:extLst>
          </p:cNvPr>
          <p:cNvSpPr/>
          <p:nvPr/>
        </p:nvSpPr>
        <p:spPr>
          <a:xfrm>
            <a:off x="2123592" y="28733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CA549218-90F4-44FB-A63E-1CD4FE1FD803}"/>
              </a:ext>
            </a:extLst>
          </p:cNvPr>
          <p:cNvSpPr/>
          <p:nvPr/>
        </p:nvSpPr>
        <p:spPr>
          <a:xfrm>
            <a:off x="2810690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9FE693C8-7288-4D05-90C7-912D761F2400}"/>
              </a:ext>
            </a:extLst>
          </p:cNvPr>
          <p:cNvCxnSpPr>
            <a:cxnSpLocks/>
            <a:stCxn id="13" idx="5"/>
            <a:endCxn id="23" idx="0"/>
          </p:cNvCxnSpPr>
          <p:nvPr/>
        </p:nvCxnSpPr>
        <p:spPr>
          <a:xfrm>
            <a:off x="2931029" y="2335518"/>
            <a:ext cx="197713" cy="57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8DC821B-89EF-41E2-9CC4-0C058E51837D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 flipH="1">
            <a:off x="2441644" y="233551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C7D84D1D-E6AF-419E-AD43-4BBE7EDA6491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808643" y="221911"/>
            <a:ext cx="715971" cy="86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CCBB9F97-1E34-405A-900E-A307B8727CEB}"/>
              </a:ext>
            </a:extLst>
          </p:cNvPr>
          <p:cNvCxnSpPr>
            <a:cxnSpLocks/>
            <a:stCxn id="23" idx="7"/>
            <a:endCxn id="7" idx="3"/>
          </p:cNvCxnSpPr>
          <p:nvPr/>
        </p:nvCxnSpPr>
        <p:spPr>
          <a:xfrm flipV="1">
            <a:off x="3353639" y="1416640"/>
            <a:ext cx="1023087" cy="157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kstiruutu 35">
            <a:extLst>
              <a:ext uri="{FF2B5EF4-FFF2-40B4-BE49-F238E27FC236}">
                <a16:creationId xmlns:a16="http://schemas.microsoft.com/office/drawing/2014/main" id="{20970827-C242-4DD5-9307-9978AF8AA1EA}"/>
              </a:ext>
            </a:extLst>
          </p:cNvPr>
          <p:cNvSpPr txBox="1"/>
          <p:nvPr/>
        </p:nvSpPr>
        <p:spPr>
          <a:xfrm>
            <a:off x="3578519" y="2041875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702FFE46-2709-474A-95DD-18E21C0A4EFB}"/>
              </a:ext>
            </a:extLst>
          </p:cNvPr>
          <p:cNvSpPr txBox="1"/>
          <p:nvPr/>
        </p:nvSpPr>
        <p:spPr>
          <a:xfrm>
            <a:off x="4886757" y="40003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</a:t>
            </a:r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4303B467-AB16-4445-A7E4-E5CBCBB388B1}"/>
              </a:ext>
            </a:extLst>
          </p:cNvPr>
          <p:cNvSpPr/>
          <p:nvPr/>
        </p:nvSpPr>
        <p:spPr>
          <a:xfrm>
            <a:off x="8643969" y="37678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9" name="Ellipsi 38">
            <a:extLst>
              <a:ext uri="{FF2B5EF4-FFF2-40B4-BE49-F238E27FC236}">
                <a16:creationId xmlns:a16="http://schemas.microsoft.com/office/drawing/2014/main" id="{A0AEDBC9-B4C4-4988-834F-75C066A0CFC3}"/>
              </a:ext>
            </a:extLst>
          </p:cNvPr>
          <p:cNvSpPr/>
          <p:nvPr/>
        </p:nvSpPr>
        <p:spPr>
          <a:xfrm>
            <a:off x="7444907" y="109946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40" name="Ellipsi 39">
            <a:extLst>
              <a:ext uri="{FF2B5EF4-FFF2-40B4-BE49-F238E27FC236}">
                <a16:creationId xmlns:a16="http://schemas.microsoft.com/office/drawing/2014/main" id="{AA420420-4A96-44CD-8F8E-677599A5229C}"/>
              </a:ext>
            </a:extLst>
          </p:cNvPr>
          <p:cNvSpPr/>
          <p:nvPr/>
        </p:nvSpPr>
        <p:spPr>
          <a:xfrm>
            <a:off x="9802500" y="1175153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9F8FBD9B-18DE-4F10-9D63-2C3FDBAD6DE4}"/>
              </a:ext>
            </a:extLst>
          </p:cNvPr>
          <p:cNvCxnSpPr>
            <a:cxnSpLocks/>
            <a:stCxn id="40" idx="1"/>
            <a:endCxn id="38" idx="5"/>
          </p:cNvCxnSpPr>
          <p:nvPr/>
        </p:nvCxnSpPr>
        <p:spPr>
          <a:xfrm flipH="1" flipV="1">
            <a:off x="9186918" y="817927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>
            <a:extLst>
              <a:ext uri="{FF2B5EF4-FFF2-40B4-BE49-F238E27FC236}">
                <a16:creationId xmlns:a16="http://schemas.microsoft.com/office/drawing/2014/main" id="{20C399F6-6CA9-4F07-99EB-0ECB8FBF1962}"/>
              </a:ext>
            </a:extLst>
          </p:cNvPr>
          <p:cNvCxnSpPr>
            <a:cxnSpLocks/>
            <a:stCxn id="39" idx="7"/>
            <a:endCxn id="38" idx="3"/>
          </p:cNvCxnSpPr>
          <p:nvPr/>
        </p:nvCxnSpPr>
        <p:spPr>
          <a:xfrm flipV="1">
            <a:off x="7987856" y="817927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i 42">
            <a:extLst>
              <a:ext uri="{FF2B5EF4-FFF2-40B4-BE49-F238E27FC236}">
                <a16:creationId xmlns:a16="http://schemas.microsoft.com/office/drawing/2014/main" id="{6D4602C8-B68E-485D-9425-A95A47E250E6}"/>
              </a:ext>
            </a:extLst>
          </p:cNvPr>
          <p:cNvSpPr/>
          <p:nvPr/>
        </p:nvSpPr>
        <p:spPr>
          <a:xfrm>
            <a:off x="6533163" y="199765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44" name="Suora yhdysviiva 43">
            <a:extLst>
              <a:ext uri="{FF2B5EF4-FFF2-40B4-BE49-F238E27FC236}">
                <a16:creationId xmlns:a16="http://schemas.microsoft.com/office/drawing/2014/main" id="{903A1493-06A6-4453-ADC6-90AE176226C1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7076112" y="1540610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2591A7E4-253A-45C9-9B3F-B1AD0AC3089A}"/>
              </a:ext>
            </a:extLst>
          </p:cNvPr>
          <p:cNvCxnSpPr>
            <a:cxnSpLocks/>
            <a:stCxn id="39" idx="5"/>
            <a:endCxn id="46" idx="0"/>
          </p:cNvCxnSpPr>
          <p:nvPr/>
        </p:nvCxnSpPr>
        <p:spPr>
          <a:xfrm>
            <a:off x="7987856" y="1540610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1A940F74-4009-4C88-AB6B-EAAE7066E70D}"/>
              </a:ext>
            </a:extLst>
          </p:cNvPr>
          <p:cNvSpPr/>
          <p:nvPr/>
        </p:nvSpPr>
        <p:spPr>
          <a:xfrm>
            <a:off x="7903307" y="204924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7" name="Ellipsi 46">
            <a:extLst>
              <a:ext uri="{FF2B5EF4-FFF2-40B4-BE49-F238E27FC236}">
                <a16:creationId xmlns:a16="http://schemas.microsoft.com/office/drawing/2014/main" id="{AAE9DCCA-97E7-4FB2-B413-E396296B1E9D}"/>
              </a:ext>
            </a:extLst>
          </p:cNvPr>
          <p:cNvSpPr/>
          <p:nvPr/>
        </p:nvSpPr>
        <p:spPr>
          <a:xfrm>
            <a:off x="9573901" y="20733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48" name="Suora yhdysviiva 47">
            <a:extLst>
              <a:ext uri="{FF2B5EF4-FFF2-40B4-BE49-F238E27FC236}">
                <a16:creationId xmlns:a16="http://schemas.microsoft.com/office/drawing/2014/main" id="{7D2F8B5D-38AE-4380-9DD2-BE25A17BCB90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9891953" y="1639514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lipsi 48">
            <a:extLst>
              <a:ext uri="{FF2B5EF4-FFF2-40B4-BE49-F238E27FC236}">
                <a16:creationId xmlns:a16="http://schemas.microsoft.com/office/drawing/2014/main" id="{22A10F13-9316-444C-B6F5-E63A91EB3714}"/>
              </a:ext>
            </a:extLst>
          </p:cNvPr>
          <p:cNvSpPr/>
          <p:nvPr/>
        </p:nvSpPr>
        <p:spPr>
          <a:xfrm>
            <a:off x="10610665" y="207334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50" name="Suora yhdysviiva 49">
            <a:extLst>
              <a:ext uri="{FF2B5EF4-FFF2-40B4-BE49-F238E27FC236}">
                <a16:creationId xmlns:a16="http://schemas.microsoft.com/office/drawing/2014/main" id="{B6061095-F497-4D7F-958C-3116A03A00B8}"/>
              </a:ext>
            </a:extLst>
          </p:cNvPr>
          <p:cNvCxnSpPr>
            <a:cxnSpLocks/>
            <a:stCxn id="40" idx="5"/>
            <a:endCxn id="49" idx="0"/>
          </p:cNvCxnSpPr>
          <p:nvPr/>
        </p:nvCxnSpPr>
        <p:spPr>
          <a:xfrm>
            <a:off x="10323870" y="1571510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lipsi 50">
            <a:extLst>
              <a:ext uri="{FF2B5EF4-FFF2-40B4-BE49-F238E27FC236}">
                <a16:creationId xmlns:a16="http://schemas.microsoft.com/office/drawing/2014/main" id="{192070E3-B727-44E1-9BEF-1CC6130BDD4B}"/>
              </a:ext>
            </a:extLst>
          </p:cNvPr>
          <p:cNvSpPr/>
          <p:nvPr/>
        </p:nvSpPr>
        <p:spPr>
          <a:xfrm>
            <a:off x="5931513" y="300139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5514E18F-CD96-4CDD-A07B-AE0F0C41B87A}"/>
              </a:ext>
            </a:extLst>
          </p:cNvPr>
          <p:cNvCxnSpPr>
            <a:cxnSpLocks/>
            <a:stCxn id="43" idx="3"/>
            <a:endCxn id="51" idx="7"/>
          </p:cNvCxnSpPr>
          <p:nvPr/>
        </p:nvCxnSpPr>
        <p:spPr>
          <a:xfrm flipH="1">
            <a:off x="6474462" y="2438798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lipsi 52">
            <a:extLst>
              <a:ext uri="{FF2B5EF4-FFF2-40B4-BE49-F238E27FC236}">
                <a16:creationId xmlns:a16="http://schemas.microsoft.com/office/drawing/2014/main" id="{FCB84E3B-1AFB-46BC-BF98-F6E45B885C1E}"/>
              </a:ext>
            </a:extLst>
          </p:cNvPr>
          <p:cNvSpPr/>
          <p:nvPr/>
        </p:nvSpPr>
        <p:spPr>
          <a:xfrm>
            <a:off x="6825093" y="304715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54" name="Suora yhdysviiva 53">
            <a:extLst>
              <a:ext uri="{FF2B5EF4-FFF2-40B4-BE49-F238E27FC236}">
                <a16:creationId xmlns:a16="http://schemas.microsoft.com/office/drawing/2014/main" id="{59DD431C-16F9-48DA-A507-692D2874C8DE}"/>
              </a:ext>
            </a:extLst>
          </p:cNvPr>
          <p:cNvCxnSpPr>
            <a:cxnSpLocks/>
            <a:stCxn id="43" idx="5"/>
            <a:endCxn id="53" idx="0"/>
          </p:cNvCxnSpPr>
          <p:nvPr/>
        </p:nvCxnSpPr>
        <p:spPr>
          <a:xfrm>
            <a:off x="7076112" y="2438798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2C5D9FD6-6867-44ED-AA7A-200B40EB5CE0}"/>
              </a:ext>
            </a:extLst>
          </p:cNvPr>
          <p:cNvSpPr/>
          <p:nvPr/>
        </p:nvSpPr>
        <p:spPr>
          <a:xfrm>
            <a:off x="7638819" y="302825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2020359F-E31D-4265-AB32-BEFC1CA87A79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 flipH="1">
            <a:off x="7956871" y="2490388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985CFF0A-340E-4059-851D-F5D31B02B798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flipV="1">
            <a:off x="9667056" y="1571510"/>
            <a:ext cx="224897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uora nuoliyhdysviiva 59">
            <a:extLst>
              <a:ext uri="{FF2B5EF4-FFF2-40B4-BE49-F238E27FC236}">
                <a16:creationId xmlns:a16="http://schemas.microsoft.com/office/drawing/2014/main" id="{D20D95F1-7CB8-43DD-9380-97D0406D4CF3}"/>
              </a:ext>
            </a:extLst>
          </p:cNvPr>
          <p:cNvCxnSpPr>
            <a:cxnSpLocks/>
            <a:stCxn id="40" idx="5"/>
            <a:endCxn id="47" idx="7"/>
          </p:cNvCxnSpPr>
          <p:nvPr/>
        </p:nvCxnSpPr>
        <p:spPr>
          <a:xfrm flipH="1">
            <a:off x="10116850" y="1571510"/>
            <a:ext cx="207020" cy="57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kstiruutu 63">
            <a:extLst>
              <a:ext uri="{FF2B5EF4-FFF2-40B4-BE49-F238E27FC236}">
                <a16:creationId xmlns:a16="http://schemas.microsoft.com/office/drawing/2014/main" id="{7D45586E-C1BD-49AB-B7AB-F443914823D3}"/>
              </a:ext>
            </a:extLst>
          </p:cNvPr>
          <p:cNvSpPr txBox="1"/>
          <p:nvPr/>
        </p:nvSpPr>
        <p:spPr>
          <a:xfrm>
            <a:off x="10186026" y="1691617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9</a:t>
            </a:r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EAF6E52B-00DC-4A9B-BCEC-FE1D32B2C848}"/>
              </a:ext>
            </a:extLst>
          </p:cNvPr>
          <p:cNvSpPr txBox="1"/>
          <p:nvPr/>
        </p:nvSpPr>
        <p:spPr>
          <a:xfrm>
            <a:off x="9525395" y="1622309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8</a:t>
            </a:r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F3B677B1-A036-40F7-919F-E7E478343420}"/>
              </a:ext>
            </a:extLst>
          </p:cNvPr>
          <p:cNvSpPr/>
          <p:nvPr/>
        </p:nvSpPr>
        <p:spPr>
          <a:xfrm>
            <a:off x="4530644" y="346893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67" name="Ellipsi 66">
            <a:extLst>
              <a:ext uri="{FF2B5EF4-FFF2-40B4-BE49-F238E27FC236}">
                <a16:creationId xmlns:a16="http://schemas.microsoft.com/office/drawing/2014/main" id="{70F94D45-77A3-45A4-8FD8-E9F2C05D8351}"/>
              </a:ext>
            </a:extLst>
          </p:cNvPr>
          <p:cNvSpPr/>
          <p:nvPr/>
        </p:nvSpPr>
        <p:spPr>
          <a:xfrm>
            <a:off x="3331582" y="419161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8" name="Ellipsi 67">
            <a:extLst>
              <a:ext uri="{FF2B5EF4-FFF2-40B4-BE49-F238E27FC236}">
                <a16:creationId xmlns:a16="http://schemas.microsoft.com/office/drawing/2014/main" id="{91EBB635-6F40-4CE9-8D27-FC5FE2704CCC}"/>
              </a:ext>
            </a:extLst>
          </p:cNvPr>
          <p:cNvSpPr/>
          <p:nvPr/>
        </p:nvSpPr>
        <p:spPr>
          <a:xfrm>
            <a:off x="5689175" y="4267306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69" name="Suora yhdysviiva 68">
            <a:extLst>
              <a:ext uri="{FF2B5EF4-FFF2-40B4-BE49-F238E27FC236}">
                <a16:creationId xmlns:a16="http://schemas.microsoft.com/office/drawing/2014/main" id="{9C4571BD-5428-420F-A058-DD8B2376E7E1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073593" y="3910080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uora yhdysviiva 69">
            <a:extLst>
              <a:ext uri="{FF2B5EF4-FFF2-40B4-BE49-F238E27FC236}">
                <a16:creationId xmlns:a16="http://schemas.microsoft.com/office/drawing/2014/main" id="{968C9F04-B7AC-4A65-B711-79AB5A802FF8}"/>
              </a:ext>
            </a:extLst>
          </p:cNvPr>
          <p:cNvCxnSpPr>
            <a:cxnSpLocks/>
            <a:stCxn id="67" idx="7"/>
            <a:endCxn id="66" idx="3"/>
          </p:cNvCxnSpPr>
          <p:nvPr/>
        </p:nvCxnSpPr>
        <p:spPr>
          <a:xfrm flipV="1">
            <a:off x="3874531" y="3910080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lipsi 70">
            <a:extLst>
              <a:ext uri="{FF2B5EF4-FFF2-40B4-BE49-F238E27FC236}">
                <a16:creationId xmlns:a16="http://schemas.microsoft.com/office/drawing/2014/main" id="{E80EFD24-390C-46F1-8748-31E50E8E7801}"/>
              </a:ext>
            </a:extLst>
          </p:cNvPr>
          <p:cNvSpPr/>
          <p:nvPr/>
        </p:nvSpPr>
        <p:spPr>
          <a:xfrm>
            <a:off x="2419838" y="508980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72" name="Suora yhdysviiva 71">
            <a:extLst>
              <a:ext uri="{FF2B5EF4-FFF2-40B4-BE49-F238E27FC236}">
                <a16:creationId xmlns:a16="http://schemas.microsoft.com/office/drawing/2014/main" id="{BA6A0B88-2A51-49ED-B0E0-FB374BE4BAD8}"/>
              </a:ext>
            </a:extLst>
          </p:cNvPr>
          <p:cNvCxnSpPr>
            <a:cxnSpLocks/>
            <a:stCxn id="67" idx="3"/>
            <a:endCxn id="71" idx="7"/>
          </p:cNvCxnSpPr>
          <p:nvPr/>
        </p:nvCxnSpPr>
        <p:spPr>
          <a:xfrm flipH="1">
            <a:off x="2962787" y="4632763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BAC3F815-BF2B-4657-A40D-3D878A07589F}"/>
              </a:ext>
            </a:extLst>
          </p:cNvPr>
          <p:cNvCxnSpPr>
            <a:cxnSpLocks/>
            <a:stCxn id="67" idx="5"/>
            <a:endCxn id="74" idx="0"/>
          </p:cNvCxnSpPr>
          <p:nvPr/>
        </p:nvCxnSpPr>
        <p:spPr>
          <a:xfrm>
            <a:off x="3874531" y="4632763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i 73">
            <a:extLst>
              <a:ext uri="{FF2B5EF4-FFF2-40B4-BE49-F238E27FC236}">
                <a16:creationId xmlns:a16="http://schemas.microsoft.com/office/drawing/2014/main" id="{1C9684EB-7CFC-43D6-8E1C-E596AA1970D2}"/>
              </a:ext>
            </a:extLst>
          </p:cNvPr>
          <p:cNvSpPr/>
          <p:nvPr/>
        </p:nvSpPr>
        <p:spPr>
          <a:xfrm>
            <a:off x="3789982" y="51413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F4F988DA-ECEC-4A45-94C7-D35B21BCCCA4}"/>
              </a:ext>
            </a:extLst>
          </p:cNvPr>
          <p:cNvSpPr/>
          <p:nvPr/>
        </p:nvSpPr>
        <p:spPr>
          <a:xfrm>
            <a:off x="5460576" y="516549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0D37CE44-3B32-4CF2-A8E4-425B3AC9D3AF}"/>
              </a:ext>
            </a:extLst>
          </p:cNvPr>
          <p:cNvCxnSpPr>
            <a:cxnSpLocks/>
            <a:stCxn id="68" idx="4"/>
            <a:endCxn id="75" idx="0"/>
          </p:cNvCxnSpPr>
          <p:nvPr/>
        </p:nvCxnSpPr>
        <p:spPr>
          <a:xfrm flipH="1">
            <a:off x="5778628" y="4731667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lipsi 76">
            <a:extLst>
              <a:ext uri="{FF2B5EF4-FFF2-40B4-BE49-F238E27FC236}">
                <a16:creationId xmlns:a16="http://schemas.microsoft.com/office/drawing/2014/main" id="{4C255267-044C-4667-B4EE-F670D93BF7E3}"/>
              </a:ext>
            </a:extLst>
          </p:cNvPr>
          <p:cNvSpPr/>
          <p:nvPr/>
        </p:nvSpPr>
        <p:spPr>
          <a:xfrm>
            <a:off x="6497340" y="516549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78" name="Suora yhdysviiva 77">
            <a:extLst>
              <a:ext uri="{FF2B5EF4-FFF2-40B4-BE49-F238E27FC236}">
                <a16:creationId xmlns:a16="http://schemas.microsoft.com/office/drawing/2014/main" id="{19C558E1-3BB2-4DD4-A85D-C42A167A6232}"/>
              </a:ext>
            </a:extLst>
          </p:cNvPr>
          <p:cNvCxnSpPr>
            <a:cxnSpLocks/>
            <a:stCxn id="68" idx="5"/>
            <a:endCxn id="77" idx="0"/>
          </p:cNvCxnSpPr>
          <p:nvPr/>
        </p:nvCxnSpPr>
        <p:spPr>
          <a:xfrm>
            <a:off x="6210545" y="4663663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i 78">
            <a:extLst>
              <a:ext uri="{FF2B5EF4-FFF2-40B4-BE49-F238E27FC236}">
                <a16:creationId xmlns:a16="http://schemas.microsoft.com/office/drawing/2014/main" id="{5E794CD9-7F95-4C6E-B4C9-C327FFFDE6A5}"/>
              </a:ext>
            </a:extLst>
          </p:cNvPr>
          <p:cNvSpPr/>
          <p:nvPr/>
        </p:nvSpPr>
        <p:spPr>
          <a:xfrm>
            <a:off x="1818188" y="60935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FFB2AF17-D8E2-4215-873A-73B26D29133F}"/>
              </a:ext>
            </a:extLst>
          </p:cNvPr>
          <p:cNvCxnSpPr>
            <a:cxnSpLocks/>
            <a:stCxn id="71" idx="3"/>
            <a:endCxn id="79" idx="7"/>
          </p:cNvCxnSpPr>
          <p:nvPr/>
        </p:nvCxnSpPr>
        <p:spPr>
          <a:xfrm flipH="1">
            <a:off x="2361137" y="5530951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3087BE1-E2A9-4C23-84E5-834E2815521C}"/>
              </a:ext>
            </a:extLst>
          </p:cNvPr>
          <p:cNvSpPr/>
          <p:nvPr/>
        </p:nvSpPr>
        <p:spPr>
          <a:xfrm>
            <a:off x="2711768" y="613931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BB260467-9D9B-46A2-82A0-750CB0C8A1AF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2962787" y="5530951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84B613A8-9CC8-4DCD-9D7A-5FB3CE3B79B0}"/>
              </a:ext>
            </a:extLst>
          </p:cNvPr>
          <p:cNvSpPr/>
          <p:nvPr/>
        </p:nvSpPr>
        <p:spPr>
          <a:xfrm>
            <a:off x="3525494" y="612040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CADFED75-4798-4F2F-BD5A-DF6BC253FEC1}"/>
              </a:ext>
            </a:extLst>
          </p:cNvPr>
          <p:cNvCxnSpPr>
            <a:cxnSpLocks/>
            <a:stCxn id="74" idx="3"/>
            <a:endCxn id="83" idx="0"/>
          </p:cNvCxnSpPr>
          <p:nvPr/>
        </p:nvCxnSpPr>
        <p:spPr>
          <a:xfrm flipH="1">
            <a:off x="3843546" y="5582541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2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7C371D8B-FDD1-4A4A-8071-8887341833B4}"/>
              </a:ext>
            </a:extLst>
          </p:cNvPr>
          <p:cNvSpPr/>
          <p:nvPr/>
        </p:nvSpPr>
        <p:spPr>
          <a:xfrm>
            <a:off x="349320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6AC97B0-1C20-4A95-9575-23115FC340CE}"/>
              </a:ext>
            </a:extLst>
          </p:cNvPr>
          <p:cNvSpPr/>
          <p:nvPr/>
        </p:nvSpPr>
        <p:spPr>
          <a:xfrm>
            <a:off x="229413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20DB4FCD-2AA5-494A-B59D-30C424F41F63}"/>
              </a:ext>
            </a:extLst>
          </p:cNvPr>
          <p:cNvSpPr/>
          <p:nvPr/>
        </p:nvSpPr>
        <p:spPr>
          <a:xfrm>
            <a:off x="465173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17A37761-B5A5-40DB-BF2B-49F80A3AC855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403614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4B0435F9-0261-4158-991B-01595DC80E64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283708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i 8">
            <a:extLst>
              <a:ext uri="{FF2B5EF4-FFF2-40B4-BE49-F238E27FC236}">
                <a16:creationId xmlns:a16="http://schemas.microsoft.com/office/drawing/2014/main" id="{B5FF1B93-1B07-4A0F-9513-E006EFEA12BD}"/>
              </a:ext>
            </a:extLst>
          </p:cNvPr>
          <p:cNvSpPr/>
          <p:nvPr/>
        </p:nvSpPr>
        <p:spPr>
          <a:xfrm>
            <a:off x="1382394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4CD7D3A5-5A87-4A44-B855-303F0DDB1B98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925343" y="1405618"/>
            <a:ext cx="461950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2E2DE7D0-FABA-4553-9174-C2A0393D97CC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283708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i 11">
            <a:extLst>
              <a:ext uri="{FF2B5EF4-FFF2-40B4-BE49-F238E27FC236}">
                <a16:creationId xmlns:a16="http://schemas.microsoft.com/office/drawing/2014/main" id="{51EBDA4D-1C73-4AEA-B40E-36526160F4A1}"/>
              </a:ext>
            </a:extLst>
          </p:cNvPr>
          <p:cNvSpPr/>
          <p:nvPr/>
        </p:nvSpPr>
        <p:spPr>
          <a:xfrm>
            <a:off x="275253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22A7F560-7C5D-44FC-8E13-D761A3A3CBBD}"/>
              </a:ext>
            </a:extLst>
          </p:cNvPr>
          <p:cNvSpPr/>
          <p:nvPr/>
        </p:nvSpPr>
        <p:spPr>
          <a:xfrm>
            <a:off x="442313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77C04FD4-7ACE-48A2-B013-9DBEA995E7E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474118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i 14">
            <a:extLst>
              <a:ext uri="{FF2B5EF4-FFF2-40B4-BE49-F238E27FC236}">
                <a16:creationId xmlns:a16="http://schemas.microsoft.com/office/drawing/2014/main" id="{30429F2B-DAFE-46DD-A3B9-713F266BE0E4}"/>
              </a:ext>
            </a:extLst>
          </p:cNvPr>
          <p:cNvSpPr/>
          <p:nvPr/>
        </p:nvSpPr>
        <p:spPr>
          <a:xfrm>
            <a:off x="545989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DC898953-7905-42B1-8EE2-4C424C1C43DF}"/>
              </a:ext>
            </a:extLst>
          </p:cNvPr>
          <p:cNvCxnSpPr>
            <a:cxnSpLocks/>
            <a:stCxn id="6" idx="5"/>
            <a:endCxn id="15" idx="0"/>
          </p:cNvCxnSpPr>
          <p:nvPr/>
        </p:nvCxnSpPr>
        <p:spPr>
          <a:xfrm>
            <a:off x="517310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i 16">
            <a:extLst>
              <a:ext uri="{FF2B5EF4-FFF2-40B4-BE49-F238E27FC236}">
                <a16:creationId xmlns:a16="http://schemas.microsoft.com/office/drawing/2014/main" id="{3B49C11E-A3E2-4902-ACC8-C54B7A0C6E26}"/>
              </a:ext>
            </a:extLst>
          </p:cNvPr>
          <p:cNvSpPr/>
          <p:nvPr/>
        </p:nvSpPr>
        <p:spPr>
          <a:xfrm>
            <a:off x="78074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9317FFD3-2D3D-45AB-8C68-A65B0D68EC75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1323693" y="2303806"/>
            <a:ext cx="151856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>
            <a:extLst>
              <a:ext uri="{FF2B5EF4-FFF2-40B4-BE49-F238E27FC236}">
                <a16:creationId xmlns:a16="http://schemas.microsoft.com/office/drawing/2014/main" id="{C04DC203-6D4D-468A-8E3E-8D48BE876151}"/>
              </a:ext>
            </a:extLst>
          </p:cNvPr>
          <p:cNvSpPr/>
          <p:nvPr/>
        </p:nvSpPr>
        <p:spPr>
          <a:xfrm>
            <a:off x="167432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20" name="Suora yhdysviiva 19">
            <a:extLst>
              <a:ext uri="{FF2B5EF4-FFF2-40B4-BE49-F238E27FC236}">
                <a16:creationId xmlns:a16="http://schemas.microsoft.com/office/drawing/2014/main" id="{4F490648-A40A-4102-B595-8D4BB0C73AFA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1925343" y="2303806"/>
            <a:ext cx="67033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i 20">
            <a:extLst>
              <a:ext uri="{FF2B5EF4-FFF2-40B4-BE49-F238E27FC236}">
                <a16:creationId xmlns:a16="http://schemas.microsoft.com/office/drawing/2014/main" id="{7B6A0D08-5E03-4851-9BBD-6B6BA017D2A6}"/>
              </a:ext>
            </a:extLst>
          </p:cNvPr>
          <p:cNvSpPr/>
          <p:nvPr/>
        </p:nvSpPr>
        <p:spPr>
          <a:xfrm>
            <a:off x="2488050" y="2893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2" name="Suora yhdysviiva 21">
            <a:extLst>
              <a:ext uri="{FF2B5EF4-FFF2-40B4-BE49-F238E27FC236}">
                <a16:creationId xmlns:a16="http://schemas.microsoft.com/office/drawing/2014/main" id="{982A2F10-594D-4EBE-A8A4-DBEC2C995F03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806102" y="2355396"/>
            <a:ext cx="39591" cy="537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58170307-AD8A-4B5C-AC57-EC28012E8D8A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c)</a:t>
            </a:r>
          </a:p>
        </p:txBody>
      </p: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7519FCED-FD8E-45C5-98BE-76590F2B18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8126" y="1189670"/>
            <a:ext cx="1067423" cy="7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FD3EA815-506C-4845-A19E-BA3B5D292EFC}"/>
              </a:ext>
            </a:extLst>
          </p:cNvPr>
          <p:cNvSpPr txBox="1"/>
          <p:nvPr/>
        </p:nvSpPr>
        <p:spPr>
          <a:xfrm>
            <a:off x="950634" y="1328976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</a:t>
            </a:r>
          </a:p>
        </p:txBody>
      </p:sp>
      <p:cxnSp>
        <p:nvCxnSpPr>
          <p:cNvPr id="29" name="Suora nuoliyhdysviiva 28">
            <a:extLst>
              <a:ext uri="{FF2B5EF4-FFF2-40B4-BE49-F238E27FC236}">
                <a16:creationId xmlns:a16="http://schemas.microsoft.com/office/drawing/2014/main" id="{EC27918F-01B0-4A51-8BDD-27B4C5B98564}"/>
              </a:ext>
            </a:extLst>
          </p:cNvPr>
          <p:cNvCxnSpPr>
            <a:cxnSpLocks/>
            <a:stCxn id="21" idx="1"/>
            <a:endCxn id="9" idx="6"/>
          </p:cNvCxnSpPr>
          <p:nvPr/>
        </p:nvCxnSpPr>
        <p:spPr>
          <a:xfrm flipH="1" flipV="1">
            <a:off x="2018498" y="2121078"/>
            <a:ext cx="562707" cy="8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iruutu 31">
            <a:extLst>
              <a:ext uri="{FF2B5EF4-FFF2-40B4-BE49-F238E27FC236}">
                <a16:creationId xmlns:a16="http://schemas.microsoft.com/office/drawing/2014/main" id="{4ADA6A23-B683-45B6-8D02-AC4F4EB7B23C}"/>
              </a:ext>
            </a:extLst>
          </p:cNvPr>
          <p:cNvSpPr txBox="1"/>
          <p:nvPr/>
        </p:nvSpPr>
        <p:spPr>
          <a:xfrm>
            <a:off x="2279171" y="2341303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</a:t>
            </a:r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AD81BD50-ABA6-4E14-A512-03B1943625FC}"/>
              </a:ext>
            </a:extLst>
          </p:cNvPr>
          <p:cNvSpPr/>
          <p:nvPr/>
        </p:nvSpPr>
        <p:spPr>
          <a:xfrm>
            <a:off x="8885690" y="24178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34" name="Ellipsi 33">
            <a:extLst>
              <a:ext uri="{FF2B5EF4-FFF2-40B4-BE49-F238E27FC236}">
                <a16:creationId xmlns:a16="http://schemas.microsoft.com/office/drawing/2014/main" id="{F4DD1B70-FF00-484D-B27D-810253B3893E}"/>
              </a:ext>
            </a:extLst>
          </p:cNvPr>
          <p:cNvSpPr/>
          <p:nvPr/>
        </p:nvSpPr>
        <p:spPr>
          <a:xfrm>
            <a:off x="7686628" y="96447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35" name="Ellipsi 34">
            <a:extLst>
              <a:ext uri="{FF2B5EF4-FFF2-40B4-BE49-F238E27FC236}">
                <a16:creationId xmlns:a16="http://schemas.microsoft.com/office/drawing/2014/main" id="{9AA1C8A3-3DE0-46D9-8CA1-92C153C83132}"/>
              </a:ext>
            </a:extLst>
          </p:cNvPr>
          <p:cNvSpPr/>
          <p:nvPr/>
        </p:nvSpPr>
        <p:spPr>
          <a:xfrm>
            <a:off x="10044221" y="1040161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36" name="Suora yhdysviiva 35">
            <a:extLst>
              <a:ext uri="{FF2B5EF4-FFF2-40B4-BE49-F238E27FC236}">
                <a16:creationId xmlns:a16="http://schemas.microsoft.com/office/drawing/2014/main" id="{9212ECC3-D964-4796-8DC6-B2CF6ED591DB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9428639" y="682935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uora yhdysviiva 36">
            <a:extLst>
              <a:ext uri="{FF2B5EF4-FFF2-40B4-BE49-F238E27FC236}">
                <a16:creationId xmlns:a16="http://schemas.microsoft.com/office/drawing/2014/main" id="{D4509911-EEAE-43AA-AD43-DB782F11D2C8}"/>
              </a:ext>
            </a:extLst>
          </p:cNvPr>
          <p:cNvCxnSpPr>
            <a:cxnSpLocks/>
            <a:stCxn id="34" idx="7"/>
            <a:endCxn id="33" idx="3"/>
          </p:cNvCxnSpPr>
          <p:nvPr/>
        </p:nvCxnSpPr>
        <p:spPr>
          <a:xfrm flipV="1">
            <a:off x="8229577" y="682935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i 37">
            <a:extLst>
              <a:ext uri="{FF2B5EF4-FFF2-40B4-BE49-F238E27FC236}">
                <a16:creationId xmlns:a16="http://schemas.microsoft.com/office/drawing/2014/main" id="{3AD37E78-4BB6-47D6-81CD-6748488AC2D7}"/>
              </a:ext>
            </a:extLst>
          </p:cNvPr>
          <p:cNvSpPr/>
          <p:nvPr/>
        </p:nvSpPr>
        <p:spPr>
          <a:xfrm>
            <a:off x="6812438" y="18626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39" name="Suora yhdysviiva 38">
            <a:extLst>
              <a:ext uri="{FF2B5EF4-FFF2-40B4-BE49-F238E27FC236}">
                <a16:creationId xmlns:a16="http://schemas.microsoft.com/office/drawing/2014/main" id="{6C21BD76-E661-4A8C-AE58-2799DBE01251}"/>
              </a:ext>
            </a:extLst>
          </p:cNvPr>
          <p:cNvCxnSpPr>
            <a:cxnSpLocks/>
            <a:stCxn id="34" idx="3"/>
            <a:endCxn id="38" idx="7"/>
          </p:cNvCxnSpPr>
          <p:nvPr/>
        </p:nvCxnSpPr>
        <p:spPr>
          <a:xfrm flipH="1">
            <a:off x="7355387" y="1405618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yhdysviiva 39">
            <a:extLst>
              <a:ext uri="{FF2B5EF4-FFF2-40B4-BE49-F238E27FC236}">
                <a16:creationId xmlns:a16="http://schemas.microsoft.com/office/drawing/2014/main" id="{536C1434-D48B-4294-A088-2F25C4AAF47C}"/>
              </a:ext>
            </a:extLst>
          </p:cNvPr>
          <p:cNvCxnSpPr>
            <a:cxnSpLocks/>
            <a:stCxn id="34" idx="5"/>
            <a:endCxn id="41" idx="0"/>
          </p:cNvCxnSpPr>
          <p:nvPr/>
        </p:nvCxnSpPr>
        <p:spPr>
          <a:xfrm>
            <a:off x="8229577" y="1405618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i 40">
            <a:extLst>
              <a:ext uri="{FF2B5EF4-FFF2-40B4-BE49-F238E27FC236}">
                <a16:creationId xmlns:a16="http://schemas.microsoft.com/office/drawing/2014/main" id="{1FF89C27-A002-4CF9-978C-A8B7C08D7E4F}"/>
              </a:ext>
            </a:extLst>
          </p:cNvPr>
          <p:cNvSpPr/>
          <p:nvPr/>
        </p:nvSpPr>
        <p:spPr>
          <a:xfrm>
            <a:off x="8145028" y="191425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sp>
        <p:nvSpPr>
          <p:cNvPr id="42" name="Ellipsi 41">
            <a:extLst>
              <a:ext uri="{FF2B5EF4-FFF2-40B4-BE49-F238E27FC236}">
                <a16:creationId xmlns:a16="http://schemas.microsoft.com/office/drawing/2014/main" id="{C03D15C2-610F-4077-BB06-50EE820DEB9F}"/>
              </a:ext>
            </a:extLst>
          </p:cNvPr>
          <p:cNvSpPr/>
          <p:nvPr/>
        </p:nvSpPr>
        <p:spPr>
          <a:xfrm>
            <a:off x="9815622" y="193834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43" name="Suora yhdysviiva 42">
            <a:extLst>
              <a:ext uri="{FF2B5EF4-FFF2-40B4-BE49-F238E27FC236}">
                <a16:creationId xmlns:a16="http://schemas.microsoft.com/office/drawing/2014/main" id="{F8331AE5-E51C-4593-B0C3-7FE7237C1048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flipH="1">
            <a:off x="10133674" y="1504522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lipsi 43">
            <a:extLst>
              <a:ext uri="{FF2B5EF4-FFF2-40B4-BE49-F238E27FC236}">
                <a16:creationId xmlns:a16="http://schemas.microsoft.com/office/drawing/2014/main" id="{C5BF83A1-6CEB-4385-8EF0-208224F51706}"/>
              </a:ext>
            </a:extLst>
          </p:cNvPr>
          <p:cNvSpPr/>
          <p:nvPr/>
        </p:nvSpPr>
        <p:spPr>
          <a:xfrm>
            <a:off x="10852386" y="193834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45" name="Suora yhdysviiva 44">
            <a:extLst>
              <a:ext uri="{FF2B5EF4-FFF2-40B4-BE49-F238E27FC236}">
                <a16:creationId xmlns:a16="http://schemas.microsoft.com/office/drawing/2014/main" id="{423DFA6C-F93A-4C88-99D6-FB4B5A4B57A1}"/>
              </a:ext>
            </a:extLst>
          </p:cNvPr>
          <p:cNvCxnSpPr>
            <a:cxnSpLocks/>
            <a:stCxn id="35" idx="5"/>
            <a:endCxn id="44" idx="0"/>
          </p:cNvCxnSpPr>
          <p:nvPr/>
        </p:nvCxnSpPr>
        <p:spPr>
          <a:xfrm>
            <a:off x="10565591" y="1436518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i 45">
            <a:extLst>
              <a:ext uri="{FF2B5EF4-FFF2-40B4-BE49-F238E27FC236}">
                <a16:creationId xmlns:a16="http://schemas.microsoft.com/office/drawing/2014/main" id="{6E21C7B7-12A0-46FB-8FF6-D40843136B71}"/>
              </a:ext>
            </a:extLst>
          </p:cNvPr>
          <p:cNvSpPr/>
          <p:nvPr/>
        </p:nvSpPr>
        <p:spPr>
          <a:xfrm>
            <a:off x="6173234" y="28663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47" name="Suora yhdysviiva 46">
            <a:extLst>
              <a:ext uri="{FF2B5EF4-FFF2-40B4-BE49-F238E27FC236}">
                <a16:creationId xmlns:a16="http://schemas.microsoft.com/office/drawing/2014/main" id="{1A29F9E1-B405-463E-8ED1-6EC096007EE6}"/>
              </a:ext>
            </a:extLst>
          </p:cNvPr>
          <p:cNvCxnSpPr>
            <a:cxnSpLocks/>
            <a:stCxn id="38" idx="3"/>
            <a:endCxn id="46" idx="7"/>
          </p:cNvCxnSpPr>
          <p:nvPr/>
        </p:nvCxnSpPr>
        <p:spPr>
          <a:xfrm flipH="1">
            <a:off x="6716183" y="2303806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i 47">
            <a:extLst>
              <a:ext uri="{FF2B5EF4-FFF2-40B4-BE49-F238E27FC236}">
                <a16:creationId xmlns:a16="http://schemas.microsoft.com/office/drawing/2014/main" id="{ACDFB1BA-C514-4329-84CE-F9AAD9799F8A}"/>
              </a:ext>
            </a:extLst>
          </p:cNvPr>
          <p:cNvSpPr/>
          <p:nvPr/>
        </p:nvSpPr>
        <p:spPr>
          <a:xfrm>
            <a:off x="7066814" y="291216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cxnSp>
        <p:nvCxnSpPr>
          <p:cNvPr id="49" name="Suora yhdysviiva 48">
            <a:extLst>
              <a:ext uri="{FF2B5EF4-FFF2-40B4-BE49-F238E27FC236}">
                <a16:creationId xmlns:a16="http://schemas.microsoft.com/office/drawing/2014/main" id="{6210A4F2-DBD6-4A81-BFD5-D1A8D6770B15}"/>
              </a:ext>
            </a:extLst>
          </p:cNvPr>
          <p:cNvCxnSpPr>
            <a:cxnSpLocks/>
            <a:stCxn id="38" idx="5"/>
            <a:endCxn id="48" idx="0"/>
          </p:cNvCxnSpPr>
          <p:nvPr/>
        </p:nvCxnSpPr>
        <p:spPr>
          <a:xfrm>
            <a:off x="7355387" y="2303806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iruutu 52">
            <a:extLst>
              <a:ext uri="{FF2B5EF4-FFF2-40B4-BE49-F238E27FC236}">
                <a16:creationId xmlns:a16="http://schemas.microsoft.com/office/drawing/2014/main" id="{21CC8348-FA93-498C-A83D-2F3786AA77B2}"/>
              </a:ext>
            </a:extLst>
          </p:cNvPr>
          <p:cNvSpPr txBox="1"/>
          <p:nvPr/>
        </p:nvSpPr>
        <p:spPr>
          <a:xfrm>
            <a:off x="689113" y="4311284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7. d)</a:t>
            </a:r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46B8442D-C288-4D32-B14F-DD7DA42C6699}"/>
              </a:ext>
            </a:extLst>
          </p:cNvPr>
          <p:cNvSpPr/>
          <p:nvPr/>
        </p:nvSpPr>
        <p:spPr>
          <a:xfrm>
            <a:off x="3388642" y="36386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BEC28C5E-0F42-4988-A9E6-C46E2A1B8B3C}"/>
              </a:ext>
            </a:extLst>
          </p:cNvPr>
          <p:cNvSpPr/>
          <p:nvPr/>
        </p:nvSpPr>
        <p:spPr>
          <a:xfrm>
            <a:off x="2189580" y="436136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2AB9F22F-1769-41FA-9EC7-5E5C768C26BB}"/>
              </a:ext>
            </a:extLst>
          </p:cNvPr>
          <p:cNvSpPr/>
          <p:nvPr/>
        </p:nvSpPr>
        <p:spPr>
          <a:xfrm>
            <a:off x="4547173" y="4437057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73" name="Suora yhdysviiva 72">
            <a:extLst>
              <a:ext uri="{FF2B5EF4-FFF2-40B4-BE49-F238E27FC236}">
                <a16:creationId xmlns:a16="http://schemas.microsoft.com/office/drawing/2014/main" id="{20FF7A5C-4CE0-4826-A968-0D95233B1D93}"/>
              </a:ext>
            </a:extLst>
          </p:cNvPr>
          <p:cNvCxnSpPr>
            <a:cxnSpLocks/>
            <a:stCxn id="72" idx="1"/>
            <a:endCxn id="70" idx="5"/>
          </p:cNvCxnSpPr>
          <p:nvPr/>
        </p:nvCxnSpPr>
        <p:spPr>
          <a:xfrm flipH="1" flipV="1">
            <a:off x="3931591" y="4079831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12B2DE97-090B-459E-8B6C-7A7F84E3BD44}"/>
              </a:ext>
            </a:extLst>
          </p:cNvPr>
          <p:cNvCxnSpPr>
            <a:cxnSpLocks/>
            <a:stCxn id="71" idx="7"/>
            <a:endCxn id="70" idx="3"/>
          </p:cNvCxnSpPr>
          <p:nvPr/>
        </p:nvCxnSpPr>
        <p:spPr>
          <a:xfrm flipV="1">
            <a:off x="2732529" y="4079831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i 74">
            <a:extLst>
              <a:ext uri="{FF2B5EF4-FFF2-40B4-BE49-F238E27FC236}">
                <a16:creationId xmlns:a16="http://schemas.microsoft.com/office/drawing/2014/main" id="{DD6CACA9-9FD7-42C7-A75B-BC9AC2EB5E9B}"/>
              </a:ext>
            </a:extLst>
          </p:cNvPr>
          <p:cNvSpPr/>
          <p:nvPr/>
        </p:nvSpPr>
        <p:spPr>
          <a:xfrm>
            <a:off x="1315390" y="525955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9BCEFBC2-61A8-4873-998C-8E237FD798BA}"/>
              </a:ext>
            </a:extLst>
          </p:cNvPr>
          <p:cNvCxnSpPr>
            <a:cxnSpLocks/>
            <a:stCxn id="71" idx="3"/>
            <a:endCxn id="75" idx="7"/>
          </p:cNvCxnSpPr>
          <p:nvPr/>
        </p:nvCxnSpPr>
        <p:spPr>
          <a:xfrm flipH="1">
            <a:off x="1858339" y="4802514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uora yhdysviiva 76">
            <a:extLst>
              <a:ext uri="{FF2B5EF4-FFF2-40B4-BE49-F238E27FC236}">
                <a16:creationId xmlns:a16="http://schemas.microsoft.com/office/drawing/2014/main" id="{466A3E06-EEBA-4656-85E5-388ACB22C16B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2732529" y="4802514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lipsi 77">
            <a:extLst>
              <a:ext uri="{FF2B5EF4-FFF2-40B4-BE49-F238E27FC236}">
                <a16:creationId xmlns:a16="http://schemas.microsoft.com/office/drawing/2014/main" id="{2688F483-362A-4D6D-8F81-A3E5060D435D}"/>
              </a:ext>
            </a:extLst>
          </p:cNvPr>
          <p:cNvSpPr/>
          <p:nvPr/>
        </p:nvSpPr>
        <p:spPr>
          <a:xfrm>
            <a:off x="2647980" y="531114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9" name="Ellipsi 78">
            <a:extLst>
              <a:ext uri="{FF2B5EF4-FFF2-40B4-BE49-F238E27FC236}">
                <a16:creationId xmlns:a16="http://schemas.microsoft.com/office/drawing/2014/main" id="{2E878F57-0164-4504-8B2D-213C9058B861}"/>
              </a:ext>
            </a:extLst>
          </p:cNvPr>
          <p:cNvSpPr/>
          <p:nvPr/>
        </p:nvSpPr>
        <p:spPr>
          <a:xfrm>
            <a:off x="4318574" y="53352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5665CC63-D2D2-4151-B6FC-ADD52682A246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 flipH="1">
            <a:off x="4636626" y="4901418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Ellipsi 80">
            <a:extLst>
              <a:ext uri="{FF2B5EF4-FFF2-40B4-BE49-F238E27FC236}">
                <a16:creationId xmlns:a16="http://schemas.microsoft.com/office/drawing/2014/main" id="{B86F6A56-5A4A-4DC7-8FAF-2D8651905698}"/>
              </a:ext>
            </a:extLst>
          </p:cNvPr>
          <p:cNvSpPr/>
          <p:nvPr/>
        </p:nvSpPr>
        <p:spPr>
          <a:xfrm>
            <a:off x="5355338" y="533524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82" name="Suora yhdysviiva 81">
            <a:extLst>
              <a:ext uri="{FF2B5EF4-FFF2-40B4-BE49-F238E27FC236}">
                <a16:creationId xmlns:a16="http://schemas.microsoft.com/office/drawing/2014/main" id="{4D6B5FB6-9814-498C-95A4-AA679C0581B6}"/>
              </a:ext>
            </a:extLst>
          </p:cNvPr>
          <p:cNvCxnSpPr>
            <a:cxnSpLocks/>
            <a:stCxn id="72" idx="5"/>
            <a:endCxn id="81" idx="0"/>
          </p:cNvCxnSpPr>
          <p:nvPr/>
        </p:nvCxnSpPr>
        <p:spPr>
          <a:xfrm>
            <a:off x="5068543" y="4833414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i 82">
            <a:extLst>
              <a:ext uri="{FF2B5EF4-FFF2-40B4-BE49-F238E27FC236}">
                <a16:creationId xmlns:a16="http://schemas.microsoft.com/office/drawing/2014/main" id="{4262B681-6FA4-4CA6-B1E3-3CB8A6884DAD}"/>
              </a:ext>
            </a:extLst>
          </p:cNvPr>
          <p:cNvSpPr/>
          <p:nvPr/>
        </p:nvSpPr>
        <p:spPr>
          <a:xfrm>
            <a:off x="676186" y="626329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84" name="Suora yhdysviiva 83">
            <a:extLst>
              <a:ext uri="{FF2B5EF4-FFF2-40B4-BE49-F238E27FC236}">
                <a16:creationId xmlns:a16="http://schemas.microsoft.com/office/drawing/2014/main" id="{BA1F8936-985F-45AF-805F-9606CD6183E0}"/>
              </a:ext>
            </a:extLst>
          </p:cNvPr>
          <p:cNvCxnSpPr>
            <a:cxnSpLocks/>
            <a:stCxn id="75" idx="3"/>
            <a:endCxn id="83" idx="7"/>
          </p:cNvCxnSpPr>
          <p:nvPr/>
        </p:nvCxnSpPr>
        <p:spPr>
          <a:xfrm flipH="1">
            <a:off x="1219135" y="5700702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i 84">
            <a:extLst>
              <a:ext uri="{FF2B5EF4-FFF2-40B4-BE49-F238E27FC236}">
                <a16:creationId xmlns:a16="http://schemas.microsoft.com/office/drawing/2014/main" id="{26E008FF-B9B2-4239-B991-D69C7324AEAC}"/>
              </a:ext>
            </a:extLst>
          </p:cNvPr>
          <p:cNvSpPr/>
          <p:nvPr/>
        </p:nvSpPr>
        <p:spPr>
          <a:xfrm>
            <a:off x="1569766" y="6309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86" name="Suora yhdysviiva 85">
            <a:extLst>
              <a:ext uri="{FF2B5EF4-FFF2-40B4-BE49-F238E27FC236}">
                <a16:creationId xmlns:a16="http://schemas.microsoft.com/office/drawing/2014/main" id="{4A320F30-AD0E-4A7A-9D27-116522111F8C}"/>
              </a:ext>
            </a:extLst>
          </p:cNvPr>
          <p:cNvCxnSpPr>
            <a:cxnSpLocks/>
            <a:stCxn id="75" idx="5"/>
            <a:endCxn id="85" idx="0"/>
          </p:cNvCxnSpPr>
          <p:nvPr/>
        </p:nvCxnSpPr>
        <p:spPr>
          <a:xfrm>
            <a:off x="1858339" y="5700702"/>
            <a:ext cx="29479" cy="60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uora nuoliyhdysviiva 86">
            <a:extLst>
              <a:ext uri="{FF2B5EF4-FFF2-40B4-BE49-F238E27FC236}">
                <a16:creationId xmlns:a16="http://schemas.microsoft.com/office/drawing/2014/main" id="{EEDECE88-3B2B-4DAA-9766-3374662DD156}"/>
              </a:ext>
            </a:extLst>
          </p:cNvPr>
          <p:cNvCxnSpPr>
            <a:cxnSpLocks/>
            <a:stCxn id="85" idx="7"/>
            <a:endCxn id="78" idx="3"/>
          </p:cNvCxnSpPr>
          <p:nvPr/>
        </p:nvCxnSpPr>
        <p:spPr>
          <a:xfrm flipV="1">
            <a:off x="2112715" y="5752292"/>
            <a:ext cx="628420" cy="6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uora nuoliyhdysviiva 90">
            <a:extLst>
              <a:ext uri="{FF2B5EF4-FFF2-40B4-BE49-F238E27FC236}">
                <a16:creationId xmlns:a16="http://schemas.microsoft.com/office/drawing/2014/main" id="{2140FE1B-0F45-4022-8F0F-F05B1CAACDDD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1142467" y="4100859"/>
            <a:ext cx="1598668" cy="12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kstiruutu 93">
            <a:extLst>
              <a:ext uri="{FF2B5EF4-FFF2-40B4-BE49-F238E27FC236}">
                <a16:creationId xmlns:a16="http://schemas.microsoft.com/office/drawing/2014/main" id="{CE669FAB-F3B0-42CD-AF08-6E88FAB37D5F}"/>
              </a:ext>
            </a:extLst>
          </p:cNvPr>
          <p:cNvSpPr txBox="1"/>
          <p:nvPr/>
        </p:nvSpPr>
        <p:spPr>
          <a:xfrm>
            <a:off x="1633486" y="4228292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95" name="Tekstiruutu 94">
            <a:extLst>
              <a:ext uri="{FF2B5EF4-FFF2-40B4-BE49-F238E27FC236}">
                <a16:creationId xmlns:a16="http://schemas.microsoft.com/office/drawing/2014/main" id="{50346106-C836-4F6F-B494-BC08EAEF87BC}"/>
              </a:ext>
            </a:extLst>
          </p:cNvPr>
          <p:cNvSpPr txBox="1"/>
          <p:nvPr/>
        </p:nvSpPr>
        <p:spPr>
          <a:xfrm>
            <a:off x="2070537" y="5776391"/>
            <a:ext cx="41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10</a:t>
            </a:r>
          </a:p>
        </p:txBody>
      </p:sp>
      <p:sp>
        <p:nvSpPr>
          <p:cNvPr id="96" name="Ellipsi 95">
            <a:extLst>
              <a:ext uri="{FF2B5EF4-FFF2-40B4-BE49-F238E27FC236}">
                <a16:creationId xmlns:a16="http://schemas.microsoft.com/office/drawing/2014/main" id="{C48DE408-7DDB-4A5C-A9ED-B07E17CC7862}"/>
              </a:ext>
            </a:extLst>
          </p:cNvPr>
          <p:cNvSpPr/>
          <p:nvPr/>
        </p:nvSpPr>
        <p:spPr>
          <a:xfrm>
            <a:off x="9443181" y="361150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7" name="Ellipsi 96">
            <a:extLst>
              <a:ext uri="{FF2B5EF4-FFF2-40B4-BE49-F238E27FC236}">
                <a16:creationId xmlns:a16="http://schemas.microsoft.com/office/drawing/2014/main" id="{18D9A528-B46E-45C0-B773-EF920B9DF3CC}"/>
              </a:ext>
            </a:extLst>
          </p:cNvPr>
          <p:cNvSpPr/>
          <p:nvPr/>
        </p:nvSpPr>
        <p:spPr>
          <a:xfrm>
            <a:off x="8244119" y="433418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sp>
        <p:nvSpPr>
          <p:cNvPr id="98" name="Ellipsi 97">
            <a:extLst>
              <a:ext uri="{FF2B5EF4-FFF2-40B4-BE49-F238E27FC236}">
                <a16:creationId xmlns:a16="http://schemas.microsoft.com/office/drawing/2014/main" id="{81F022C1-9E3F-4763-99A0-6435834EA40D}"/>
              </a:ext>
            </a:extLst>
          </p:cNvPr>
          <p:cNvSpPr/>
          <p:nvPr/>
        </p:nvSpPr>
        <p:spPr>
          <a:xfrm>
            <a:off x="10601712" y="4409874"/>
            <a:ext cx="610823" cy="464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8</a:t>
            </a:r>
          </a:p>
        </p:txBody>
      </p:sp>
      <p:cxnSp>
        <p:nvCxnSpPr>
          <p:cNvPr id="99" name="Suora yhdysviiva 98">
            <a:extLst>
              <a:ext uri="{FF2B5EF4-FFF2-40B4-BE49-F238E27FC236}">
                <a16:creationId xmlns:a16="http://schemas.microsoft.com/office/drawing/2014/main" id="{576BC5C4-7755-4A2F-BAE7-1471C3EE394E}"/>
              </a:ext>
            </a:extLst>
          </p:cNvPr>
          <p:cNvCxnSpPr>
            <a:cxnSpLocks/>
            <a:stCxn id="98" idx="1"/>
            <a:endCxn id="96" idx="5"/>
          </p:cNvCxnSpPr>
          <p:nvPr/>
        </p:nvCxnSpPr>
        <p:spPr>
          <a:xfrm flipH="1" flipV="1">
            <a:off x="9986130" y="4052648"/>
            <a:ext cx="705035" cy="425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84E90B92-51F6-45D5-8585-2A56E4957348}"/>
              </a:ext>
            </a:extLst>
          </p:cNvPr>
          <p:cNvCxnSpPr>
            <a:cxnSpLocks/>
            <a:stCxn id="97" idx="7"/>
            <a:endCxn id="96" idx="3"/>
          </p:cNvCxnSpPr>
          <p:nvPr/>
        </p:nvCxnSpPr>
        <p:spPr>
          <a:xfrm flipV="1">
            <a:off x="8787068" y="4052648"/>
            <a:ext cx="749268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lipsi 100">
            <a:extLst>
              <a:ext uri="{FF2B5EF4-FFF2-40B4-BE49-F238E27FC236}">
                <a16:creationId xmlns:a16="http://schemas.microsoft.com/office/drawing/2014/main" id="{0557A201-5BDD-4229-B951-1A53F1972561}"/>
              </a:ext>
            </a:extLst>
          </p:cNvPr>
          <p:cNvSpPr/>
          <p:nvPr/>
        </p:nvSpPr>
        <p:spPr>
          <a:xfrm>
            <a:off x="7369929" y="523237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F8025579-EE29-4BA8-94C3-E3392A318F24}"/>
              </a:ext>
            </a:extLst>
          </p:cNvPr>
          <p:cNvCxnSpPr>
            <a:cxnSpLocks/>
            <a:stCxn id="97" idx="3"/>
            <a:endCxn id="101" idx="7"/>
          </p:cNvCxnSpPr>
          <p:nvPr/>
        </p:nvCxnSpPr>
        <p:spPr>
          <a:xfrm flipH="1">
            <a:off x="7912878" y="4775331"/>
            <a:ext cx="424396" cy="532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uora yhdysviiva 102">
            <a:extLst>
              <a:ext uri="{FF2B5EF4-FFF2-40B4-BE49-F238E27FC236}">
                <a16:creationId xmlns:a16="http://schemas.microsoft.com/office/drawing/2014/main" id="{60C32695-F329-4A9E-9591-D99DD44C7E73}"/>
              </a:ext>
            </a:extLst>
          </p:cNvPr>
          <p:cNvCxnSpPr>
            <a:cxnSpLocks/>
            <a:stCxn id="97" idx="5"/>
            <a:endCxn id="104" idx="0"/>
          </p:cNvCxnSpPr>
          <p:nvPr/>
        </p:nvCxnSpPr>
        <p:spPr>
          <a:xfrm>
            <a:off x="8787068" y="4775331"/>
            <a:ext cx="233503" cy="50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i 103">
            <a:extLst>
              <a:ext uri="{FF2B5EF4-FFF2-40B4-BE49-F238E27FC236}">
                <a16:creationId xmlns:a16="http://schemas.microsoft.com/office/drawing/2014/main" id="{ECCE7DC1-62D3-4B23-B5DC-86E8F8D4B20C}"/>
              </a:ext>
            </a:extLst>
          </p:cNvPr>
          <p:cNvSpPr/>
          <p:nvPr/>
        </p:nvSpPr>
        <p:spPr>
          <a:xfrm>
            <a:off x="8702519" y="5283963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05" name="Ellipsi 104">
            <a:extLst>
              <a:ext uri="{FF2B5EF4-FFF2-40B4-BE49-F238E27FC236}">
                <a16:creationId xmlns:a16="http://schemas.microsoft.com/office/drawing/2014/main" id="{49095952-54D1-4847-98E1-89B49CFE072C}"/>
              </a:ext>
            </a:extLst>
          </p:cNvPr>
          <p:cNvSpPr/>
          <p:nvPr/>
        </p:nvSpPr>
        <p:spPr>
          <a:xfrm>
            <a:off x="10373113" y="530806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9</a:t>
            </a:r>
          </a:p>
        </p:txBody>
      </p:sp>
      <p:cxnSp>
        <p:nvCxnSpPr>
          <p:cNvPr id="106" name="Suora yhdysviiva 105">
            <a:extLst>
              <a:ext uri="{FF2B5EF4-FFF2-40B4-BE49-F238E27FC236}">
                <a16:creationId xmlns:a16="http://schemas.microsoft.com/office/drawing/2014/main" id="{24C23060-99F7-4010-BAB1-C1E2EC77B37E}"/>
              </a:ext>
            </a:extLst>
          </p:cNvPr>
          <p:cNvCxnSpPr>
            <a:cxnSpLocks/>
            <a:stCxn id="98" idx="4"/>
            <a:endCxn id="105" idx="0"/>
          </p:cNvCxnSpPr>
          <p:nvPr/>
        </p:nvCxnSpPr>
        <p:spPr>
          <a:xfrm flipH="1">
            <a:off x="10691165" y="4874235"/>
            <a:ext cx="215959" cy="43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Ellipsi 106">
            <a:extLst>
              <a:ext uri="{FF2B5EF4-FFF2-40B4-BE49-F238E27FC236}">
                <a16:creationId xmlns:a16="http://schemas.microsoft.com/office/drawing/2014/main" id="{DE0CD189-30B9-43CE-A90E-E9CF3B61B4DA}"/>
              </a:ext>
            </a:extLst>
          </p:cNvPr>
          <p:cNvSpPr/>
          <p:nvPr/>
        </p:nvSpPr>
        <p:spPr>
          <a:xfrm>
            <a:off x="11409877" y="53080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12</a:t>
            </a:r>
          </a:p>
        </p:txBody>
      </p:sp>
      <p:cxnSp>
        <p:nvCxnSpPr>
          <p:cNvPr id="108" name="Suora yhdysviiva 107">
            <a:extLst>
              <a:ext uri="{FF2B5EF4-FFF2-40B4-BE49-F238E27FC236}">
                <a16:creationId xmlns:a16="http://schemas.microsoft.com/office/drawing/2014/main" id="{B88C4246-C0E7-4686-9680-B81F05E834F4}"/>
              </a:ext>
            </a:extLst>
          </p:cNvPr>
          <p:cNvCxnSpPr>
            <a:cxnSpLocks/>
            <a:stCxn id="98" idx="5"/>
            <a:endCxn id="107" idx="0"/>
          </p:cNvCxnSpPr>
          <p:nvPr/>
        </p:nvCxnSpPr>
        <p:spPr>
          <a:xfrm>
            <a:off x="11123082" y="4806231"/>
            <a:ext cx="604847" cy="501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i 108">
            <a:extLst>
              <a:ext uri="{FF2B5EF4-FFF2-40B4-BE49-F238E27FC236}">
                <a16:creationId xmlns:a16="http://schemas.microsoft.com/office/drawing/2014/main" id="{6C4D635B-1C00-4169-89D9-5600C33771C9}"/>
              </a:ext>
            </a:extLst>
          </p:cNvPr>
          <p:cNvSpPr/>
          <p:nvPr/>
        </p:nvSpPr>
        <p:spPr>
          <a:xfrm>
            <a:off x="6730725" y="62361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11</a:t>
            </a:r>
          </a:p>
        </p:txBody>
      </p:sp>
      <p:cxnSp>
        <p:nvCxnSpPr>
          <p:cNvPr id="110" name="Suora yhdysviiva 109">
            <a:extLst>
              <a:ext uri="{FF2B5EF4-FFF2-40B4-BE49-F238E27FC236}">
                <a16:creationId xmlns:a16="http://schemas.microsoft.com/office/drawing/2014/main" id="{B0E5F417-8607-4773-929C-790580CF7275}"/>
              </a:ext>
            </a:extLst>
          </p:cNvPr>
          <p:cNvCxnSpPr>
            <a:cxnSpLocks/>
            <a:stCxn id="101" idx="3"/>
            <a:endCxn id="109" idx="7"/>
          </p:cNvCxnSpPr>
          <p:nvPr/>
        </p:nvCxnSpPr>
        <p:spPr>
          <a:xfrm flipH="1">
            <a:off x="7273674" y="5673519"/>
            <a:ext cx="189410" cy="638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1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>
            <a:extLst>
              <a:ext uri="{FF2B5EF4-FFF2-40B4-BE49-F238E27FC236}">
                <a16:creationId xmlns:a16="http://schemas.microsoft.com/office/drawing/2014/main" id="{A5A5C42C-FA2A-461A-9C23-592F7FA442FF}"/>
              </a:ext>
            </a:extLst>
          </p:cNvPr>
          <p:cNvSpPr/>
          <p:nvPr/>
        </p:nvSpPr>
        <p:spPr>
          <a:xfrm>
            <a:off x="2300505" y="9601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C5F25F17-7CAE-47E8-A9B1-848E3E1163B9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2843454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5428B64E-0378-4332-B542-06AAAE11D989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2008957" y="537161"/>
            <a:ext cx="38470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B2B1E76F-CBA4-4E5E-915D-13BD54B9E077}"/>
              </a:ext>
            </a:extLst>
          </p:cNvPr>
          <p:cNvSpPr/>
          <p:nvPr/>
        </p:nvSpPr>
        <p:spPr>
          <a:xfrm>
            <a:off x="17174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2077CA50-3B3C-457D-A145-C4A6CDC80610}"/>
              </a:ext>
            </a:extLst>
          </p:cNvPr>
          <p:cNvSpPr/>
          <p:nvPr/>
        </p:nvSpPr>
        <p:spPr>
          <a:xfrm>
            <a:off x="2936609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3A924560-A5EF-45D6-99EE-4A329F36E20C}"/>
              </a:ext>
            </a:extLst>
          </p:cNvPr>
          <p:cNvSpPr/>
          <p:nvPr/>
        </p:nvSpPr>
        <p:spPr>
          <a:xfrm>
            <a:off x="5704194" y="159026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4FD87DB7-FCA8-4CB9-A7A3-B38807014A17}"/>
              </a:ext>
            </a:extLst>
          </p:cNvPr>
          <p:cNvCxnSpPr>
            <a:cxnSpLocks/>
            <a:stCxn id="111" idx="0"/>
            <a:endCxn id="14" idx="5"/>
          </p:cNvCxnSpPr>
          <p:nvPr/>
        </p:nvCxnSpPr>
        <p:spPr>
          <a:xfrm flipH="1" flipV="1">
            <a:off x="6247143" y="600172"/>
            <a:ext cx="384703" cy="22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C7BA9A98-01C6-47E1-8BCA-733FE3928C1E}"/>
              </a:ext>
            </a:extLst>
          </p:cNvPr>
          <p:cNvCxnSpPr>
            <a:cxnSpLocks/>
            <a:stCxn id="37" idx="0"/>
            <a:endCxn id="14" idx="3"/>
          </p:cNvCxnSpPr>
          <p:nvPr/>
        </p:nvCxnSpPr>
        <p:spPr>
          <a:xfrm flipV="1">
            <a:off x="5354678" y="600172"/>
            <a:ext cx="442671" cy="29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4F30528E-7735-4EA8-AE49-38F2700F6EDF}"/>
              </a:ext>
            </a:extLst>
          </p:cNvPr>
          <p:cNvSpPr/>
          <p:nvPr/>
        </p:nvSpPr>
        <p:spPr>
          <a:xfrm>
            <a:off x="5063130" y="894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Ellipsi 49">
            <a:extLst>
              <a:ext uri="{FF2B5EF4-FFF2-40B4-BE49-F238E27FC236}">
                <a16:creationId xmlns:a16="http://schemas.microsoft.com/office/drawing/2014/main" id="{72EAE3A5-7F51-425D-BC26-5CE243BA22C5}"/>
              </a:ext>
            </a:extLst>
          </p:cNvPr>
          <p:cNvSpPr/>
          <p:nvPr/>
        </p:nvSpPr>
        <p:spPr>
          <a:xfrm>
            <a:off x="9573443" y="10588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51" name="Suora yhdysviiva 50">
            <a:extLst>
              <a:ext uri="{FF2B5EF4-FFF2-40B4-BE49-F238E27FC236}">
                <a16:creationId xmlns:a16="http://schemas.microsoft.com/office/drawing/2014/main" id="{2CB6E2F2-D486-4ADE-9AE5-DD18E7077D14}"/>
              </a:ext>
            </a:extLst>
          </p:cNvPr>
          <p:cNvCxnSpPr>
            <a:cxnSpLocks/>
            <a:stCxn id="59" idx="0"/>
            <a:endCxn id="50" idx="5"/>
          </p:cNvCxnSpPr>
          <p:nvPr/>
        </p:nvCxnSpPr>
        <p:spPr>
          <a:xfrm flipH="1" flipV="1">
            <a:off x="10116392" y="547034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uora yhdysviiva 51">
            <a:extLst>
              <a:ext uri="{FF2B5EF4-FFF2-40B4-BE49-F238E27FC236}">
                <a16:creationId xmlns:a16="http://schemas.microsoft.com/office/drawing/2014/main" id="{AFF1E5A5-6C04-45DE-BED1-CF04E657FAFE}"/>
              </a:ext>
            </a:extLst>
          </p:cNvPr>
          <p:cNvCxnSpPr>
            <a:cxnSpLocks/>
            <a:stCxn id="55" idx="0"/>
            <a:endCxn id="50" idx="3"/>
          </p:cNvCxnSpPr>
          <p:nvPr/>
        </p:nvCxnSpPr>
        <p:spPr>
          <a:xfrm flipV="1">
            <a:off x="9038845" y="547034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lipsi 54">
            <a:extLst>
              <a:ext uri="{FF2B5EF4-FFF2-40B4-BE49-F238E27FC236}">
                <a16:creationId xmlns:a16="http://schemas.microsoft.com/office/drawing/2014/main" id="{D29A3BF0-463D-42DD-AFB5-D05CE9A65C39}"/>
              </a:ext>
            </a:extLst>
          </p:cNvPr>
          <p:cNvSpPr/>
          <p:nvPr/>
        </p:nvSpPr>
        <p:spPr>
          <a:xfrm>
            <a:off x="8720793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59" name="Ellipsi 58">
            <a:extLst>
              <a:ext uri="{FF2B5EF4-FFF2-40B4-BE49-F238E27FC236}">
                <a16:creationId xmlns:a16="http://schemas.microsoft.com/office/drawing/2014/main" id="{2D486A24-501F-4244-A824-D5921E02336B}"/>
              </a:ext>
            </a:extLst>
          </p:cNvPr>
          <p:cNvSpPr/>
          <p:nvPr/>
        </p:nvSpPr>
        <p:spPr>
          <a:xfrm>
            <a:off x="10735130" y="90426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64" name="Suora yhdysviiva 63">
            <a:extLst>
              <a:ext uri="{FF2B5EF4-FFF2-40B4-BE49-F238E27FC236}">
                <a16:creationId xmlns:a16="http://schemas.microsoft.com/office/drawing/2014/main" id="{D063A3B8-3707-41B5-9B1E-79F557BF6C98}"/>
              </a:ext>
            </a:extLst>
          </p:cNvPr>
          <p:cNvCxnSpPr>
            <a:cxnSpLocks/>
            <a:stCxn id="65" idx="0"/>
            <a:endCxn id="55" idx="5"/>
          </p:cNvCxnSpPr>
          <p:nvPr/>
        </p:nvCxnSpPr>
        <p:spPr>
          <a:xfrm flipH="1" flipV="1">
            <a:off x="9263742" y="1345406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uorakulmio 64">
            <a:extLst>
              <a:ext uri="{FF2B5EF4-FFF2-40B4-BE49-F238E27FC236}">
                <a16:creationId xmlns:a16="http://schemas.microsoft.com/office/drawing/2014/main" id="{83696B26-3285-4F61-9F3B-A01A04B4EA78}"/>
              </a:ext>
            </a:extLst>
          </p:cNvPr>
          <p:cNvSpPr/>
          <p:nvPr/>
        </p:nvSpPr>
        <p:spPr>
          <a:xfrm>
            <a:off x="93527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1" name="Suora yhdysviiva 70">
            <a:extLst>
              <a:ext uri="{FF2B5EF4-FFF2-40B4-BE49-F238E27FC236}">
                <a16:creationId xmlns:a16="http://schemas.microsoft.com/office/drawing/2014/main" id="{A22A1DD9-153D-457F-8957-CCDA3455EB46}"/>
              </a:ext>
            </a:extLst>
          </p:cNvPr>
          <p:cNvCxnSpPr>
            <a:cxnSpLocks/>
            <a:stCxn id="72" idx="0"/>
            <a:endCxn id="59" idx="5"/>
          </p:cNvCxnSpPr>
          <p:nvPr/>
        </p:nvCxnSpPr>
        <p:spPr>
          <a:xfrm flipH="1" flipV="1">
            <a:off x="11278079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Suorakulmio 71">
            <a:extLst>
              <a:ext uri="{FF2B5EF4-FFF2-40B4-BE49-F238E27FC236}">
                <a16:creationId xmlns:a16="http://schemas.microsoft.com/office/drawing/2014/main" id="{A9971BE2-9F9E-41E1-8895-F73560A08A6A}"/>
              </a:ext>
            </a:extLst>
          </p:cNvPr>
          <p:cNvSpPr/>
          <p:nvPr/>
        </p:nvSpPr>
        <p:spPr>
          <a:xfrm>
            <a:off x="113712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Suorakulmio 74">
            <a:extLst>
              <a:ext uri="{FF2B5EF4-FFF2-40B4-BE49-F238E27FC236}">
                <a16:creationId xmlns:a16="http://schemas.microsoft.com/office/drawing/2014/main" id="{EF852AA3-8E2F-4A41-8A2E-B927C7E32879}"/>
              </a:ext>
            </a:extLst>
          </p:cNvPr>
          <p:cNvSpPr/>
          <p:nvPr/>
        </p:nvSpPr>
        <p:spPr>
          <a:xfrm>
            <a:off x="10152034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6" name="Suora yhdysviiva 75">
            <a:extLst>
              <a:ext uri="{FF2B5EF4-FFF2-40B4-BE49-F238E27FC236}">
                <a16:creationId xmlns:a16="http://schemas.microsoft.com/office/drawing/2014/main" id="{3AE2FEAE-9541-4B3E-AC54-E7438D13B52A}"/>
              </a:ext>
            </a:extLst>
          </p:cNvPr>
          <p:cNvCxnSpPr>
            <a:cxnSpLocks/>
            <a:stCxn id="75" idx="0"/>
            <a:endCxn id="59" idx="3"/>
          </p:cNvCxnSpPr>
          <p:nvPr/>
        </p:nvCxnSpPr>
        <p:spPr>
          <a:xfrm flipV="1">
            <a:off x="10443582" y="1345406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Suorakulmio 78">
            <a:extLst>
              <a:ext uri="{FF2B5EF4-FFF2-40B4-BE49-F238E27FC236}">
                <a16:creationId xmlns:a16="http://schemas.microsoft.com/office/drawing/2014/main" id="{72007037-CBDD-428A-BEBB-47197CF42179}"/>
              </a:ext>
            </a:extLst>
          </p:cNvPr>
          <p:cNvSpPr/>
          <p:nvPr/>
        </p:nvSpPr>
        <p:spPr>
          <a:xfrm>
            <a:off x="8133521" y="167732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0" name="Suora yhdysviiva 79">
            <a:extLst>
              <a:ext uri="{FF2B5EF4-FFF2-40B4-BE49-F238E27FC236}">
                <a16:creationId xmlns:a16="http://schemas.microsoft.com/office/drawing/2014/main" id="{240CD6BF-7C15-4A88-954F-63C6558E5053}"/>
              </a:ext>
            </a:extLst>
          </p:cNvPr>
          <p:cNvCxnSpPr>
            <a:cxnSpLocks/>
            <a:stCxn id="79" idx="0"/>
            <a:endCxn id="55" idx="3"/>
          </p:cNvCxnSpPr>
          <p:nvPr/>
        </p:nvCxnSpPr>
        <p:spPr>
          <a:xfrm flipV="1">
            <a:off x="8425069" y="1345406"/>
            <a:ext cx="388879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lipsi 87">
            <a:extLst>
              <a:ext uri="{FF2B5EF4-FFF2-40B4-BE49-F238E27FC236}">
                <a16:creationId xmlns:a16="http://schemas.microsoft.com/office/drawing/2014/main" id="{26D62064-9CF1-4AE6-BEC7-C9BA7B8FF15B}"/>
              </a:ext>
            </a:extLst>
          </p:cNvPr>
          <p:cNvSpPr/>
          <p:nvPr/>
        </p:nvSpPr>
        <p:spPr>
          <a:xfrm>
            <a:off x="2178067" y="167732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89" name="Suora yhdysviiva 88">
            <a:extLst>
              <a:ext uri="{FF2B5EF4-FFF2-40B4-BE49-F238E27FC236}">
                <a16:creationId xmlns:a16="http://schemas.microsoft.com/office/drawing/2014/main" id="{643B3C25-AA0A-4BFE-BFC4-ED1024B0BD02}"/>
              </a:ext>
            </a:extLst>
          </p:cNvPr>
          <p:cNvCxnSpPr>
            <a:cxnSpLocks/>
            <a:stCxn id="92" idx="0"/>
            <a:endCxn id="88" idx="5"/>
          </p:cNvCxnSpPr>
          <p:nvPr/>
        </p:nvCxnSpPr>
        <p:spPr>
          <a:xfrm flipH="1" flipV="1">
            <a:off x="2721016" y="2118471"/>
            <a:ext cx="936790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uora yhdysviiva 89">
            <a:extLst>
              <a:ext uri="{FF2B5EF4-FFF2-40B4-BE49-F238E27FC236}">
                <a16:creationId xmlns:a16="http://schemas.microsoft.com/office/drawing/2014/main" id="{81F083FB-D8FD-4CE7-B393-BFBD46A25AA5}"/>
              </a:ext>
            </a:extLst>
          </p:cNvPr>
          <p:cNvCxnSpPr>
            <a:cxnSpLocks/>
            <a:stCxn id="91" idx="0"/>
            <a:endCxn id="88" idx="3"/>
          </p:cNvCxnSpPr>
          <p:nvPr/>
        </p:nvCxnSpPr>
        <p:spPr>
          <a:xfrm flipV="1">
            <a:off x="1643469" y="2118471"/>
            <a:ext cx="627753" cy="35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i 90">
            <a:extLst>
              <a:ext uri="{FF2B5EF4-FFF2-40B4-BE49-F238E27FC236}">
                <a16:creationId xmlns:a16="http://schemas.microsoft.com/office/drawing/2014/main" id="{3A3607B4-C77B-40FC-94A1-01B86C0BE7AB}"/>
              </a:ext>
            </a:extLst>
          </p:cNvPr>
          <p:cNvSpPr/>
          <p:nvPr/>
        </p:nvSpPr>
        <p:spPr>
          <a:xfrm>
            <a:off x="1325417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92" name="Ellipsi 91">
            <a:extLst>
              <a:ext uri="{FF2B5EF4-FFF2-40B4-BE49-F238E27FC236}">
                <a16:creationId xmlns:a16="http://schemas.microsoft.com/office/drawing/2014/main" id="{510BEBEF-E996-4FEA-B6CF-517098057CFE}"/>
              </a:ext>
            </a:extLst>
          </p:cNvPr>
          <p:cNvSpPr/>
          <p:nvPr/>
        </p:nvSpPr>
        <p:spPr>
          <a:xfrm>
            <a:off x="3339754" y="2475697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F5E988F1-69B7-4E8C-8C4C-8F0C231222C4}"/>
              </a:ext>
            </a:extLst>
          </p:cNvPr>
          <p:cNvCxnSpPr>
            <a:cxnSpLocks/>
            <a:stCxn id="94" idx="0"/>
            <a:endCxn id="91" idx="5"/>
          </p:cNvCxnSpPr>
          <p:nvPr/>
        </p:nvCxnSpPr>
        <p:spPr>
          <a:xfrm flipH="1" flipV="1">
            <a:off x="1868366" y="2916843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Suorakulmio 93">
            <a:extLst>
              <a:ext uri="{FF2B5EF4-FFF2-40B4-BE49-F238E27FC236}">
                <a16:creationId xmlns:a16="http://schemas.microsoft.com/office/drawing/2014/main" id="{EC0F2FAE-0DD0-4845-9FE8-5A41BCF98592}"/>
              </a:ext>
            </a:extLst>
          </p:cNvPr>
          <p:cNvSpPr/>
          <p:nvPr/>
        </p:nvSpPr>
        <p:spPr>
          <a:xfrm>
            <a:off x="1957345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5" name="Suora yhdysviiva 94">
            <a:extLst>
              <a:ext uri="{FF2B5EF4-FFF2-40B4-BE49-F238E27FC236}">
                <a16:creationId xmlns:a16="http://schemas.microsoft.com/office/drawing/2014/main" id="{D2773B89-60DB-4CF7-855A-94152826E02C}"/>
              </a:ext>
            </a:extLst>
          </p:cNvPr>
          <p:cNvCxnSpPr>
            <a:cxnSpLocks/>
            <a:stCxn id="122" idx="0"/>
            <a:endCxn id="92" idx="5"/>
          </p:cNvCxnSpPr>
          <p:nvPr/>
        </p:nvCxnSpPr>
        <p:spPr>
          <a:xfrm flipH="1" flipV="1">
            <a:off x="3882703" y="2916843"/>
            <a:ext cx="41120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Suorakulmio 95">
            <a:extLst>
              <a:ext uri="{FF2B5EF4-FFF2-40B4-BE49-F238E27FC236}">
                <a16:creationId xmlns:a16="http://schemas.microsoft.com/office/drawing/2014/main" id="{52665FBF-E8AB-44A7-919C-BF273305296D}"/>
              </a:ext>
            </a:extLst>
          </p:cNvPr>
          <p:cNvSpPr/>
          <p:nvPr/>
        </p:nvSpPr>
        <p:spPr>
          <a:xfrm>
            <a:off x="714296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Suorakulmio 96">
            <a:extLst>
              <a:ext uri="{FF2B5EF4-FFF2-40B4-BE49-F238E27FC236}">
                <a16:creationId xmlns:a16="http://schemas.microsoft.com/office/drawing/2014/main" id="{1FC2C239-219F-4FA6-BD0E-2BB51ED973B3}"/>
              </a:ext>
            </a:extLst>
          </p:cNvPr>
          <p:cNvSpPr/>
          <p:nvPr/>
        </p:nvSpPr>
        <p:spPr>
          <a:xfrm>
            <a:off x="2756658" y="324876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8" name="Suora yhdysviiva 97">
            <a:extLst>
              <a:ext uri="{FF2B5EF4-FFF2-40B4-BE49-F238E27FC236}">
                <a16:creationId xmlns:a16="http://schemas.microsoft.com/office/drawing/2014/main" id="{7CF2A5B1-B133-484F-BFEF-B50818774FEA}"/>
              </a:ext>
            </a:extLst>
          </p:cNvPr>
          <p:cNvCxnSpPr>
            <a:cxnSpLocks/>
            <a:stCxn id="97" idx="0"/>
            <a:endCxn id="92" idx="3"/>
          </p:cNvCxnSpPr>
          <p:nvPr/>
        </p:nvCxnSpPr>
        <p:spPr>
          <a:xfrm flipV="1">
            <a:off x="3048206" y="2916843"/>
            <a:ext cx="384703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uora yhdysviiva 99">
            <a:extLst>
              <a:ext uri="{FF2B5EF4-FFF2-40B4-BE49-F238E27FC236}">
                <a16:creationId xmlns:a16="http://schemas.microsoft.com/office/drawing/2014/main" id="{1B0CB00D-4961-4F4B-93D1-9D07B85DADCB}"/>
              </a:ext>
            </a:extLst>
          </p:cNvPr>
          <p:cNvCxnSpPr>
            <a:cxnSpLocks/>
            <a:stCxn id="96" idx="0"/>
            <a:endCxn id="91" idx="3"/>
          </p:cNvCxnSpPr>
          <p:nvPr/>
        </p:nvCxnSpPr>
        <p:spPr>
          <a:xfrm flipV="1">
            <a:off x="1005844" y="2916843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Ellipsi 110">
            <a:extLst>
              <a:ext uri="{FF2B5EF4-FFF2-40B4-BE49-F238E27FC236}">
                <a16:creationId xmlns:a16="http://schemas.microsoft.com/office/drawing/2014/main" id="{C23C3C03-B1A9-4606-9BD8-23B115FE9ADF}"/>
              </a:ext>
            </a:extLst>
          </p:cNvPr>
          <p:cNvSpPr/>
          <p:nvPr/>
        </p:nvSpPr>
        <p:spPr>
          <a:xfrm>
            <a:off x="6313794" y="828571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12" name="Suora yhdysviiva 111">
            <a:extLst>
              <a:ext uri="{FF2B5EF4-FFF2-40B4-BE49-F238E27FC236}">
                <a16:creationId xmlns:a16="http://schemas.microsoft.com/office/drawing/2014/main" id="{97DE517B-49BE-41DD-9A48-D13902CEBF88}"/>
              </a:ext>
            </a:extLst>
          </p:cNvPr>
          <p:cNvCxnSpPr>
            <a:cxnSpLocks/>
            <a:stCxn id="113" idx="0"/>
            <a:endCxn id="111" idx="5"/>
          </p:cNvCxnSpPr>
          <p:nvPr/>
        </p:nvCxnSpPr>
        <p:spPr>
          <a:xfrm flipH="1" flipV="1">
            <a:off x="6856743" y="1269717"/>
            <a:ext cx="438184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0915847D-535B-4393-B457-429640FB76F8}"/>
              </a:ext>
            </a:extLst>
          </p:cNvPr>
          <p:cNvSpPr/>
          <p:nvPr/>
        </p:nvSpPr>
        <p:spPr>
          <a:xfrm>
            <a:off x="7003379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Suorakulmio 113">
            <a:extLst>
              <a:ext uri="{FF2B5EF4-FFF2-40B4-BE49-F238E27FC236}">
                <a16:creationId xmlns:a16="http://schemas.microsoft.com/office/drawing/2014/main" id="{B1416B9A-F7A0-4DE4-85D5-F2DB68D0550E}"/>
              </a:ext>
            </a:extLst>
          </p:cNvPr>
          <p:cNvSpPr/>
          <p:nvPr/>
        </p:nvSpPr>
        <p:spPr>
          <a:xfrm>
            <a:off x="5730698" y="161707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5" name="Suora yhdysviiva 114">
            <a:extLst>
              <a:ext uri="{FF2B5EF4-FFF2-40B4-BE49-F238E27FC236}">
                <a16:creationId xmlns:a16="http://schemas.microsoft.com/office/drawing/2014/main" id="{AB9E6321-83A4-43E5-BAEA-513DF144D761}"/>
              </a:ext>
            </a:extLst>
          </p:cNvPr>
          <p:cNvCxnSpPr>
            <a:cxnSpLocks/>
            <a:stCxn id="114" idx="0"/>
            <a:endCxn id="111" idx="3"/>
          </p:cNvCxnSpPr>
          <p:nvPr/>
        </p:nvCxnSpPr>
        <p:spPr>
          <a:xfrm flipV="1">
            <a:off x="6022246" y="1269717"/>
            <a:ext cx="384703" cy="347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lipsi 121">
            <a:extLst>
              <a:ext uri="{FF2B5EF4-FFF2-40B4-BE49-F238E27FC236}">
                <a16:creationId xmlns:a16="http://schemas.microsoft.com/office/drawing/2014/main" id="{E9FE3CEC-7316-455B-AF80-4B79FFE7A2F1}"/>
              </a:ext>
            </a:extLst>
          </p:cNvPr>
          <p:cNvSpPr/>
          <p:nvPr/>
        </p:nvSpPr>
        <p:spPr>
          <a:xfrm>
            <a:off x="3975858" y="324876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23" name="Suora yhdysviiva 122">
            <a:extLst>
              <a:ext uri="{FF2B5EF4-FFF2-40B4-BE49-F238E27FC236}">
                <a16:creationId xmlns:a16="http://schemas.microsoft.com/office/drawing/2014/main" id="{80B39105-B891-438B-A877-27E2AAFC4352}"/>
              </a:ext>
            </a:extLst>
          </p:cNvPr>
          <p:cNvCxnSpPr>
            <a:cxnSpLocks/>
            <a:stCxn id="124" idx="0"/>
            <a:endCxn id="122" idx="5"/>
          </p:cNvCxnSpPr>
          <p:nvPr/>
        </p:nvCxnSpPr>
        <p:spPr>
          <a:xfrm flipH="1" flipV="1">
            <a:off x="4518807" y="3689908"/>
            <a:ext cx="355359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Suorakulmio 123">
            <a:extLst>
              <a:ext uri="{FF2B5EF4-FFF2-40B4-BE49-F238E27FC236}">
                <a16:creationId xmlns:a16="http://schemas.microsoft.com/office/drawing/2014/main" id="{887D75AB-7620-4388-81F4-B545C41BABB9}"/>
              </a:ext>
            </a:extLst>
          </p:cNvPr>
          <p:cNvSpPr/>
          <p:nvPr/>
        </p:nvSpPr>
        <p:spPr>
          <a:xfrm>
            <a:off x="45826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5" name="Suorakulmio 124">
            <a:extLst>
              <a:ext uri="{FF2B5EF4-FFF2-40B4-BE49-F238E27FC236}">
                <a16:creationId xmlns:a16="http://schemas.microsoft.com/office/drawing/2014/main" id="{06145CC0-DB1D-418B-9E15-A84387081970}"/>
              </a:ext>
            </a:extLst>
          </p:cNvPr>
          <p:cNvSpPr/>
          <p:nvPr/>
        </p:nvSpPr>
        <p:spPr>
          <a:xfrm>
            <a:off x="3363418" y="402838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6" name="Suora yhdysviiva 125">
            <a:extLst>
              <a:ext uri="{FF2B5EF4-FFF2-40B4-BE49-F238E27FC236}">
                <a16:creationId xmlns:a16="http://schemas.microsoft.com/office/drawing/2014/main" id="{E1416BD0-4464-497F-97C7-FC615C6BE495}"/>
              </a:ext>
            </a:extLst>
          </p:cNvPr>
          <p:cNvCxnSpPr>
            <a:cxnSpLocks/>
            <a:stCxn id="125" idx="0"/>
            <a:endCxn id="122" idx="3"/>
          </p:cNvCxnSpPr>
          <p:nvPr/>
        </p:nvCxnSpPr>
        <p:spPr>
          <a:xfrm flipV="1">
            <a:off x="3654966" y="3689908"/>
            <a:ext cx="414047" cy="33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Ellipsi 130">
            <a:extLst>
              <a:ext uri="{FF2B5EF4-FFF2-40B4-BE49-F238E27FC236}">
                <a16:creationId xmlns:a16="http://schemas.microsoft.com/office/drawing/2014/main" id="{EE3B4FA8-4434-43F4-8EB5-11FF4A8C24BB}"/>
              </a:ext>
            </a:extLst>
          </p:cNvPr>
          <p:cNvSpPr/>
          <p:nvPr/>
        </p:nvSpPr>
        <p:spPr>
          <a:xfrm>
            <a:off x="6582445" y="3060040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cxnSp>
        <p:nvCxnSpPr>
          <p:cNvPr id="132" name="Suora yhdysviiva 131">
            <a:extLst>
              <a:ext uri="{FF2B5EF4-FFF2-40B4-BE49-F238E27FC236}">
                <a16:creationId xmlns:a16="http://schemas.microsoft.com/office/drawing/2014/main" id="{6D672E6E-12B6-4AD7-976C-9DD182599C0C}"/>
              </a:ext>
            </a:extLst>
          </p:cNvPr>
          <p:cNvCxnSpPr>
            <a:cxnSpLocks/>
            <a:stCxn id="135" idx="3"/>
            <a:endCxn id="131" idx="0"/>
          </p:cNvCxnSpPr>
          <p:nvPr/>
        </p:nvCxnSpPr>
        <p:spPr>
          <a:xfrm flipH="1">
            <a:off x="6900497" y="2658425"/>
            <a:ext cx="817884" cy="40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uora yhdysviiva 132">
            <a:extLst>
              <a:ext uri="{FF2B5EF4-FFF2-40B4-BE49-F238E27FC236}">
                <a16:creationId xmlns:a16="http://schemas.microsoft.com/office/drawing/2014/main" id="{C552892A-5AA2-4638-A40A-FCACBF08869C}"/>
              </a:ext>
            </a:extLst>
          </p:cNvPr>
          <p:cNvCxnSpPr>
            <a:cxnSpLocks/>
            <a:stCxn id="99" idx="0"/>
            <a:endCxn id="131" idx="3"/>
          </p:cNvCxnSpPr>
          <p:nvPr/>
        </p:nvCxnSpPr>
        <p:spPr>
          <a:xfrm flipV="1">
            <a:off x="6349486" y="3501186"/>
            <a:ext cx="326114" cy="13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Ellipsi 134">
            <a:extLst>
              <a:ext uri="{FF2B5EF4-FFF2-40B4-BE49-F238E27FC236}">
                <a16:creationId xmlns:a16="http://schemas.microsoft.com/office/drawing/2014/main" id="{C6B6561F-FE0D-4A45-9EBA-6D5710738D19}"/>
              </a:ext>
            </a:extLst>
          </p:cNvPr>
          <p:cNvSpPr/>
          <p:nvPr/>
        </p:nvSpPr>
        <p:spPr>
          <a:xfrm>
            <a:off x="7625226" y="221727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38" name="Suora yhdysviiva 137">
            <a:extLst>
              <a:ext uri="{FF2B5EF4-FFF2-40B4-BE49-F238E27FC236}">
                <a16:creationId xmlns:a16="http://schemas.microsoft.com/office/drawing/2014/main" id="{92411413-8F79-4155-BBCC-8251A24BA3C7}"/>
              </a:ext>
            </a:extLst>
          </p:cNvPr>
          <p:cNvCxnSpPr>
            <a:cxnSpLocks/>
            <a:stCxn id="143" idx="0"/>
            <a:endCxn id="135" idx="5"/>
          </p:cNvCxnSpPr>
          <p:nvPr/>
        </p:nvCxnSpPr>
        <p:spPr>
          <a:xfrm flipH="1" flipV="1">
            <a:off x="8168175" y="2658425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Ellipsi 142">
            <a:extLst>
              <a:ext uri="{FF2B5EF4-FFF2-40B4-BE49-F238E27FC236}">
                <a16:creationId xmlns:a16="http://schemas.microsoft.com/office/drawing/2014/main" id="{88E84BCC-98FD-4EE3-B021-FD33DE505AB0}"/>
              </a:ext>
            </a:extLst>
          </p:cNvPr>
          <p:cNvSpPr/>
          <p:nvPr/>
        </p:nvSpPr>
        <p:spPr>
          <a:xfrm>
            <a:off x="8481115" y="295249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44" name="Suora yhdysviiva 143">
            <a:extLst>
              <a:ext uri="{FF2B5EF4-FFF2-40B4-BE49-F238E27FC236}">
                <a16:creationId xmlns:a16="http://schemas.microsoft.com/office/drawing/2014/main" id="{271A1B86-135B-4EC4-B89D-032108089372}"/>
              </a:ext>
            </a:extLst>
          </p:cNvPr>
          <p:cNvCxnSpPr>
            <a:cxnSpLocks/>
            <a:stCxn id="170" idx="0"/>
            <a:endCxn id="143" idx="5"/>
          </p:cNvCxnSpPr>
          <p:nvPr/>
        </p:nvCxnSpPr>
        <p:spPr>
          <a:xfrm flipH="1" flipV="1">
            <a:off x="9024064" y="3393645"/>
            <a:ext cx="526061" cy="183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uora yhdysviiva 146">
            <a:extLst>
              <a:ext uri="{FF2B5EF4-FFF2-40B4-BE49-F238E27FC236}">
                <a16:creationId xmlns:a16="http://schemas.microsoft.com/office/drawing/2014/main" id="{84461D6C-EC59-4A91-ABC2-3558E050B8CE}"/>
              </a:ext>
            </a:extLst>
          </p:cNvPr>
          <p:cNvCxnSpPr>
            <a:cxnSpLocks/>
            <a:stCxn id="101" idx="0"/>
            <a:endCxn id="143" idx="3"/>
          </p:cNvCxnSpPr>
          <p:nvPr/>
        </p:nvCxnSpPr>
        <p:spPr>
          <a:xfrm flipV="1">
            <a:off x="8060506" y="3393645"/>
            <a:ext cx="513764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Ellipsi 169">
            <a:extLst>
              <a:ext uri="{FF2B5EF4-FFF2-40B4-BE49-F238E27FC236}">
                <a16:creationId xmlns:a16="http://schemas.microsoft.com/office/drawing/2014/main" id="{E35080E5-0E55-455C-A90E-ECAA55E3EA86}"/>
              </a:ext>
            </a:extLst>
          </p:cNvPr>
          <p:cNvSpPr/>
          <p:nvPr/>
        </p:nvSpPr>
        <p:spPr>
          <a:xfrm>
            <a:off x="9232073" y="3576875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73" name="Suora yhdysviiva 172">
            <a:extLst>
              <a:ext uri="{FF2B5EF4-FFF2-40B4-BE49-F238E27FC236}">
                <a16:creationId xmlns:a16="http://schemas.microsoft.com/office/drawing/2014/main" id="{C5D84795-7710-4D58-80D6-5500F352B0F4}"/>
              </a:ext>
            </a:extLst>
          </p:cNvPr>
          <p:cNvCxnSpPr>
            <a:cxnSpLocks/>
            <a:stCxn id="174" idx="0"/>
            <a:endCxn id="170" idx="5"/>
          </p:cNvCxnSpPr>
          <p:nvPr/>
        </p:nvCxnSpPr>
        <p:spPr>
          <a:xfrm flipH="1" flipV="1">
            <a:off x="9775022" y="4018021"/>
            <a:ext cx="257934" cy="28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Suorakulmio 173">
            <a:extLst>
              <a:ext uri="{FF2B5EF4-FFF2-40B4-BE49-F238E27FC236}">
                <a16:creationId xmlns:a16="http://schemas.microsoft.com/office/drawing/2014/main" id="{54B6F6AB-EA40-44DE-BB10-99C8F089CEAD}"/>
              </a:ext>
            </a:extLst>
          </p:cNvPr>
          <p:cNvSpPr/>
          <p:nvPr/>
        </p:nvSpPr>
        <p:spPr>
          <a:xfrm>
            <a:off x="9741408" y="4298384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5" name="Suorakulmio 174">
            <a:extLst>
              <a:ext uri="{FF2B5EF4-FFF2-40B4-BE49-F238E27FC236}">
                <a16:creationId xmlns:a16="http://schemas.microsoft.com/office/drawing/2014/main" id="{81278A40-1413-4961-98FA-9ADCF46B4C67}"/>
              </a:ext>
            </a:extLst>
          </p:cNvPr>
          <p:cNvSpPr/>
          <p:nvPr/>
        </p:nvSpPr>
        <p:spPr>
          <a:xfrm>
            <a:off x="8773801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6" name="Suora yhdysviiva 175">
            <a:extLst>
              <a:ext uri="{FF2B5EF4-FFF2-40B4-BE49-F238E27FC236}">
                <a16:creationId xmlns:a16="http://schemas.microsoft.com/office/drawing/2014/main" id="{78378B67-11A5-43CE-BE99-EA593A42FDB4}"/>
              </a:ext>
            </a:extLst>
          </p:cNvPr>
          <p:cNvCxnSpPr>
            <a:cxnSpLocks/>
            <a:stCxn id="175" idx="0"/>
            <a:endCxn id="170" idx="3"/>
          </p:cNvCxnSpPr>
          <p:nvPr/>
        </p:nvCxnSpPr>
        <p:spPr>
          <a:xfrm flipV="1">
            <a:off x="9065349" y="4018021"/>
            <a:ext cx="259879" cy="296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lipsi 178">
            <a:extLst>
              <a:ext uri="{FF2B5EF4-FFF2-40B4-BE49-F238E27FC236}">
                <a16:creationId xmlns:a16="http://schemas.microsoft.com/office/drawing/2014/main" id="{0F9C193F-AC37-4C4C-8395-57C89001F7B3}"/>
              </a:ext>
            </a:extLst>
          </p:cNvPr>
          <p:cNvSpPr/>
          <p:nvPr/>
        </p:nvSpPr>
        <p:spPr>
          <a:xfrm>
            <a:off x="1282528" y="457431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2</a:t>
            </a:r>
          </a:p>
        </p:txBody>
      </p:sp>
      <p:cxnSp>
        <p:nvCxnSpPr>
          <p:cNvPr id="180" name="Suora yhdysviiva 179">
            <a:extLst>
              <a:ext uri="{FF2B5EF4-FFF2-40B4-BE49-F238E27FC236}">
                <a16:creationId xmlns:a16="http://schemas.microsoft.com/office/drawing/2014/main" id="{D05CCF74-616D-47A8-A644-DEA7953E43AE}"/>
              </a:ext>
            </a:extLst>
          </p:cNvPr>
          <p:cNvCxnSpPr>
            <a:cxnSpLocks/>
            <a:stCxn id="183" idx="3"/>
            <a:endCxn id="179" idx="0"/>
          </p:cNvCxnSpPr>
          <p:nvPr/>
        </p:nvCxnSpPr>
        <p:spPr>
          <a:xfrm flipH="1">
            <a:off x="1600580" y="4280244"/>
            <a:ext cx="741342" cy="29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uora yhdysviiva 180">
            <a:extLst>
              <a:ext uri="{FF2B5EF4-FFF2-40B4-BE49-F238E27FC236}">
                <a16:creationId xmlns:a16="http://schemas.microsoft.com/office/drawing/2014/main" id="{ABB24C50-545A-4601-A800-A52B2A456410}"/>
              </a:ext>
            </a:extLst>
          </p:cNvPr>
          <p:cNvCxnSpPr>
            <a:cxnSpLocks/>
            <a:stCxn id="182" idx="0"/>
            <a:endCxn id="179" idx="3"/>
          </p:cNvCxnSpPr>
          <p:nvPr/>
        </p:nvCxnSpPr>
        <p:spPr>
          <a:xfrm flipV="1">
            <a:off x="1004211" y="5015465"/>
            <a:ext cx="371472" cy="20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Ellipsi 181">
            <a:extLst>
              <a:ext uri="{FF2B5EF4-FFF2-40B4-BE49-F238E27FC236}">
                <a16:creationId xmlns:a16="http://schemas.microsoft.com/office/drawing/2014/main" id="{06E3D517-4508-47C1-8B4B-EBF78F47BE83}"/>
              </a:ext>
            </a:extLst>
          </p:cNvPr>
          <p:cNvSpPr/>
          <p:nvPr/>
        </p:nvSpPr>
        <p:spPr>
          <a:xfrm>
            <a:off x="686159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1</a:t>
            </a:r>
          </a:p>
        </p:txBody>
      </p:sp>
      <p:sp>
        <p:nvSpPr>
          <p:cNvPr id="183" name="Ellipsi 182">
            <a:extLst>
              <a:ext uri="{FF2B5EF4-FFF2-40B4-BE49-F238E27FC236}">
                <a16:creationId xmlns:a16="http://schemas.microsoft.com/office/drawing/2014/main" id="{B3E4EDB2-7624-42EA-85EF-A6D682585888}"/>
              </a:ext>
            </a:extLst>
          </p:cNvPr>
          <p:cNvSpPr/>
          <p:nvPr/>
        </p:nvSpPr>
        <p:spPr>
          <a:xfrm>
            <a:off x="2248767" y="383909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184" name="Suora yhdysviiva 183">
            <a:extLst>
              <a:ext uri="{FF2B5EF4-FFF2-40B4-BE49-F238E27FC236}">
                <a16:creationId xmlns:a16="http://schemas.microsoft.com/office/drawing/2014/main" id="{66D0257B-7A43-485B-B8D1-076B4BEA3047}"/>
              </a:ext>
            </a:extLst>
          </p:cNvPr>
          <p:cNvCxnSpPr>
            <a:cxnSpLocks/>
            <a:stCxn id="185" idx="0"/>
            <a:endCxn id="182" idx="5"/>
          </p:cNvCxnSpPr>
          <p:nvPr/>
        </p:nvCxnSpPr>
        <p:spPr>
          <a:xfrm flipH="1" flipV="1">
            <a:off x="1229108" y="5658478"/>
            <a:ext cx="380527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Suorakulmio 184">
            <a:extLst>
              <a:ext uri="{FF2B5EF4-FFF2-40B4-BE49-F238E27FC236}">
                <a16:creationId xmlns:a16="http://schemas.microsoft.com/office/drawing/2014/main" id="{C640A19A-DE2D-4ABC-AD7C-64FD4AFC6D2E}"/>
              </a:ext>
            </a:extLst>
          </p:cNvPr>
          <p:cNvSpPr/>
          <p:nvPr/>
        </p:nvSpPr>
        <p:spPr>
          <a:xfrm>
            <a:off x="1318087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6" name="Suora yhdysviiva 185">
            <a:extLst>
              <a:ext uri="{FF2B5EF4-FFF2-40B4-BE49-F238E27FC236}">
                <a16:creationId xmlns:a16="http://schemas.microsoft.com/office/drawing/2014/main" id="{E6CC9DBF-FA66-4452-A19C-F9F41401BB30}"/>
              </a:ext>
            </a:extLst>
          </p:cNvPr>
          <p:cNvCxnSpPr>
            <a:cxnSpLocks/>
            <a:stCxn id="191" idx="0"/>
            <a:endCxn id="183" idx="5"/>
          </p:cNvCxnSpPr>
          <p:nvPr/>
        </p:nvCxnSpPr>
        <p:spPr>
          <a:xfrm flipH="1" flipV="1">
            <a:off x="2791716" y="4280244"/>
            <a:ext cx="630992" cy="2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Suorakulmio 186">
            <a:extLst>
              <a:ext uri="{FF2B5EF4-FFF2-40B4-BE49-F238E27FC236}">
                <a16:creationId xmlns:a16="http://schemas.microsoft.com/office/drawing/2014/main" id="{5AE059CB-14E6-4592-B85C-8E7DF8EC8130}"/>
              </a:ext>
            </a:extLst>
          </p:cNvPr>
          <p:cNvSpPr/>
          <p:nvPr/>
        </p:nvSpPr>
        <p:spPr>
          <a:xfrm>
            <a:off x="75038" y="599039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9" name="Suora yhdysviiva 188">
            <a:extLst>
              <a:ext uri="{FF2B5EF4-FFF2-40B4-BE49-F238E27FC236}">
                <a16:creationId xmlns:a16="http://schemas.microsoft.com/office/drawing/2014/main" id="{C8AAFF91-3E90-4C8A-97A9-A6171886FDA1}"/>
              </a:ext>
            </a:extLst>
          </p:cNvPr>
          <p:cNvCxnSpPr>
            <a:cxnSpLocks/>
            <a:stCxn id="127" idx="0"/>
            <a:endCxn id="179" idx="5"/>
          </p:cNvCxnSpPr>
          <p:nvPr/>
        </p:nvCxnSpPr>
        <p:spPr>
          <a:xfrm flipH="1" flipV="1">
            <a:off x="1825477" y="5015465"/>
            <a:ext cx="277516" cy="22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uora yhdysviiva 189">
            <a:extLst>
              <a:ext uri="{FF2B5EF4-FFF2-40B4-BE49-F238E27FC236}">
                <a16:creationId xmlns:a16="http://schemas.microsoft.com/office/drawing/2014/main" id="{A6EA0932-0B58-4089-8B4C-CCE300A70BC6}"/>
              </a:ext>
            </a:extLst>
          </p:cNvPr>
          <p:cNvCxnSpPr>
            <a:cxnSpLocks/>
            <a:stCxn id="187" idx="0"/>
            <a:endCxn id="182" idx="3"/>
          </p:cNvCxnSpPr>
          <p:nvPr/>
        </p:nvCxnSpPr>
        <p:spPr>
          <a:xfrm flipV="1">
            <a:off x="366586" y="5658478"/>
            <a:ext cx="412728" cy="33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Ellipsi 190">
            <a:extLst>
              <a:ext uri="{FF2B5EF4-FFF2-40B4-BE49-F238E27FC236}">
                <a16:creationId xmlns:a16="http://schemas.microsoft.com/office/drawing/2014/main" id="{66E0C7D2-6DBC-43B5-B380-0A8E61E5D593}"/>
              </a:ext>
            </a:extLst>
          </p:cNvPr>
          <p:cNvSpPr/>
          <p:nvPr/>
        </p:nvSpPr>
        <p:spPr>
          <a:xfrm>
            <a:off x="3104656" y="4574318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5</a:t>
            </a:r>
          </a:p>
        </p:txBody>
      </p:sp>
      <p:cxnSp>
        <p:nvCxnSpPr>
          <p:cNvPr id="192" name="Suora yhdysviiva 191">
            <a:extLst>
              <a:ext uri="{FF2B5EF4-FFF2-40B4-BE49-F238E27FC236}">
                <a16:creationId xmlns:a16="http://schemas.microsoft.com/office/drawing/2014/main" id="{EC38EBE7-09A9-494E-A930-3617EAEF86AF}"/>
              </a:ext>
            </a:extLst>
          </p:cNvPr>
          <p:cNvCxnSpPr>
            <a:cxnSpLocks/>
            <a:stCxn id="195" idx="0"/>
            <a:endCxn id="191" idx="5"/>
          </p:cNvCxnSpPr>
          <p:nvPr/>
        </p:nvCxnSpPr>
        <p:spPr>
          <a:xfrm flipH="1" flipV="1">
            <a:off x="3647605" y="5015464"/>
            <a:ext cx="345029" cy="20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Suorakulmio 192">
            <a:extLst>
              <a:ext uri="{FF2B5EF4-FFF2-40B4-BE49-F238E27FC236}">
                <a16:creationId xmlns:a16="http://schemas.microsoft.com/office/drawing/2014/main" id="{6C35CD05-2D1F-4AC7-AD49-803A2267BF3E}"/>
              </a:ext>
            </a:extLst>
          </p:cNvPr>
          <p:cNvSpPr/>
          <p:nvPr/>
        </p:nvSpPr>
        <p:spPr>
          <a:xfrm>
            <a:off x="2566819" y="5209060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4" name="Suora yhdysviiva 193">
            <a:extLst>
              <a:ext uri="{FF2B5EF4-FFF2-40B4-BE49-F238E27FC236}">
                <a16:creationId xmlns:a16="http://schemas.microsoft.com/office/drawing/2014/main" id="{945DBE60-7895-403D-BEEA-EE268E230287}"/>
              </a:ext>
            </a:extLst>
          </p:cNvPr>
          <p:cNvCxnSpPr>
            <a:cxnSpLocks/>
            <a:stCxn id="193" idx="0"/>
            <a:endCxn id="191" idx="3"/>
          </p:cNvCxnSpPr>
          <p:nvPr/>
        </p:nvCxnSpPr>
        <p:spPr>
          <a:xfrm flipV="1">
            <a:off x="2858367" y="5015464"/>
            <a:ext cx="339444" cy="193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Ellipsi 194">
            <a:extLst>
              <a:ext uri="{FF2B5EF4-FFF2-40B4-BE49-F238E27FC236}">
                <a16:creationId xmlns:a16="http://schemas.microsoft.com/office/drawing/2014/main" id="{B7346AFF-61BD-46B0-A0E6-86A780B23F6E}"/>
              </a:ext>
            </a:extLst>
          </p:cNvPr>
          <p:cNvSpPr/>
          <p:nvPr/>
        </p:nvSpPr>
        <p:spPr>
          <a:xfrm>
            <a:off x="3674582" y="521733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6</a:t>
            </a:r>
          </a:p>
        </p:txBody>
      </p:sp>
      <p:cxnSp>
        <p:nvCxnSpPr>
          <p:cNvPr id="196" name="Suora yhdysviiva 195">
            <a:extLst>
              <a:ext uri="{FF2B5EF4-FFF2-40B4-BE49-F238E27FC236}">
                <a16:creationId xmlns:a16="http://schemas.microsoft.com/office/drawing/2014/main" id="{328D0C6D-827D-4F2F-B4D3-6D79A69F52D2}"/>
              </a:ext>
            </a:extLst>
          </p:cNvPr>
          <p:cNvCxnSpPr>
            <a:cxnSpLocks/>
            <a:stCxn id="200" idx="0"/>
            <a:endCxn id="195" idx="5"/>
          </p:cNvCxnSpPr>
          <p:nvPr/>
        </p:nvCxnSpPr>
        <p:spPr>
          <a:xfrm flipH="1" flipV="1">
            <a:off x="4217531" y="5658478"/>
            <a:ext cx="455807" cy="13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Suorakulmio 197">
            <a:extLst>
              <a:ext uri="{FF2B5EF4-FFF2-40B4-BE49-F238E27FC236}">
                <a16:creationId xmlns:a16="http://schemas.microsoft.com/office/drawing/2014/main" id="{91DEB921-433D-4CD7-8C9C-5072CA41E326}"/>
              </a:ext>
            </a:extLst>
          </p:cNvPr>
          <p:cNvSpPr/>
          <p:nvPr/>
        </p:nvSpPr>
        <p:spPr>
          <a:xfrm>
            <a:off x="3067637" y="5980175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99" name="Suora yhdysviiva 198">
            <a:extLst>
              <a:ext uri="{FF2B5EF4-FFF2-40B4-BE49-F238E27FC236}">
                <a16:creationId xmlns:a16="http://schemas.microsoft.com/office/drawing/2014/main" id="{549AE077-BDB3-4B5E-BE6B-3AFDA0E16F19}"/>
              </a:ext>
            </a:extLst>
          </p:cNvPr>
          <p:cNvCxnSpPr>
            <a:cxnSpLocks/>
            <a:stCxn id="198" idx="0"/>
            <a:endCxn id="195" idx="3"/>
          </p:cNvCxnSpPr>
          <p:nvPr/>
        </p:nvCxnSpPr>
        <p:spPr>
          <a:xfrm flipV="1">
            <a:off x="3359185" y="5658478"/>
            <a:ext cx="408552" cy="32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Ellipsi 199">
            <a:extLst>
              <a:ext uri="{FF2B5EF4-FFF2-40B4-BE49-F238E27FC236}">
                <a16:creationId xmlns:a16="http://schemas.microsoft.com/office/drawing/2014/main" id="{E135564C-C32A-453F-92FD-A92D182C74DE}"/>
              </a:ext>
            </a:extLst>
          </p:cNvPr>
          <p:cNvSpPr/>
          <p:nvPr/>
        </p:nvSpPr>
        <p:spPr>
          <a:xfrm>
            <a:off x="4355286" y="5795259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7</a:t>
            </a:r>
          </a:p>
        </p:txBody>
      </p:sp>
      <p:cxnSp>
        <p:nvCxnSpPr>
          <p:cNvPr id="201" name="Suora yhdysviiva 200">
            <a:extLst>
              <a:ext uri="{FF2B5EF4-FFF2-40B4-BE49-F238E27FC236}">
                <a16:creationId xmlns:a16="http://schemas.microsoft.com/office/drawing/2014/main" id="{933391EF-F0B5-41E4-A8C4-1D1CAEC3633D}"/>
              </a:ext>
            </a:extLst>
          </p:cNvPr>
          <p:cNvCxnSpPr>
            <a:cxnSpLocks/>
            <a:stCxn id="202" idx="0"/>
            <a:endCxn id="200" idx="5"/>
          </p:cNvCxnSpPr>
          <p:nvPr/>
        </p:nvCxnSpPr>
        <p:spPr>
          <a:xfrm flipH="1" flipV="1">
            <a:off x="4898235" y="6236405"/>
            <a:ext cx="368298" cy="16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Suorakulmio 201">
            <a:extLst>
              <a:ext uri="{FF2B5EF4-FFF2-40B4-BE49-F238E27FC236}">
                <a16:creationId xmlns:a16="http://schemas.microsoft.com/office/drawing/2014/main" id="{ED65A198-7BB3-4372-9C6B-C2272FC5C241}"/>
              </a:ext>
            </a:extLst>
          </p:cNvPr>
          <p:cNvSpPr/>
          <p:nvPr/>
        </p:nvSpPr>
        <p:spPr>
          <a:xfrm>
            <a:off x="4974985" y="6398413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3" name="Suorakulmio 202">
            <a:extLst>
              <a:ext uri="{FF2B5EF4-FFF2-40B4-BE49-F238E27FC236}">
                <a16:creationId xmlns:a16="http://schemas.microsoft.com/office/drawing/2014/main" id="{4F1516CC-DBB4-44AB-804E-603901815C07}"/>
              </a:ext>
            </a:extLst>
          </p:cNvPr>
          <p:cNvSpPr/>
          <p:nvPr/>
        </p:nvSpPr>
        <p:spPr>
          <a:xfrm>
            <a:off x="3820119" y="642132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04" name="Suora yhdysviiva 203">
            <a:extLst>
              <a:ext uri="{FF2B5EF4-FFF2-40B4-BE49-F238E27FC236}">
                <a16:creationId xmlns:a16="http://schemas.microsoft.com/office/drawing/2014/main" id="{9A2269FE-81A3-4552-B578-DB4565CE21C7}"/>
              </a:ext>
            </a:extLst>
          </p:cNvPr>
          <p:cNvCxnSpPr>
            <a:cxnSpLocks/>
            <a:stCxn id="203" idx="0"/>
            <a:endCxn id="200" idx="3"/>
          </p:cNvCxnSpPr>
          <p:nvPr/>
        </p:nvCxnSpPr>
        <p:spPr>
          <a:xfrm flipV="1">
            <a:off x="4111667" y="6236405"/>
            <a:ext cx="336774" cy="18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kstiruutu 215">
            <a:extLst>
              <a:ext uri="{FF2B5EF4-FFF2-40B4-BE49-F238E27FC236}">
                <a16:creationId xmlns:a16="http://schemas.microsoft.com/office/drawing/2014/main" id="{5DBF1A74-5EC0-4313-A00E-980DF533BC54}"/>
              </a:ext>
            </a:extLst>
          </p:cNvPr>
          <p:cNvSpPr txBox="1"/>
          <p:nvPr/>
        </p:nvSpPr>
        <p:spPr>
          <a:xfrm>
            <a:off x="689113" y="543339"/>
            <a:ext cx="4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4. a)</a:t>
            </a:r>
          </a:p>
        </p:txBody>
      </p:sp>
      <p:sp>
        <p:nvSpPr>
          <p:cNvPr id="99" name="Suorakulmio 98">
            <a:extLst>
              <a:ext uri="{FF2B5EF4-FFF2-40B4-BE49-F238E27FC236}">
                <a16:creationId xmlns:a16="http://schemas.microsoft.com/office/drawing/2014/main" id="{C8CD8E7F-26B4-4BBA-AAEB-FE98B1C06E7A}"/>
              </a:ext>
            </a:extLst>
          </p:cNvPr>
          <p:cNvSpPr/>
          <p:nvPr/>
        </p:nvSpPr>
        <p:spPr>
          <a:xfrm>
            <a:off x="6057938" y="3633357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Ellipsi 100">
            <a:extLst>
              <a:ext uri="{FF2B5EF4-FFF2-40B4-BE49-F238E27FC236}">
                <a16:creationId xmlns:a16="http://schemas.microsoft.com/office/drawing/2014/main" id="{F2D1E000-EAB4-407F-B123-8CFE07C1666E}"/>
              </a:ext>
            </a:extLst>
          </p:cNvPr>
          <p:cNvSpPr/>
          <p:nvPr/>
        </p:nvSpPr>
        <p:spPr>
          <a:xfrm>
            <a:off x="7742454" y="3595512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  <p:cxnSp>
        <p:nvCxnSpPr>
          <p:cNvPr id="102" name="Suora yhdysviiva 101">
            <a:extLst>
              <a:ext uri="{FF2B5EF4-FFF2-40B4-BE49-F238E27FC236}">
                <a16:creationId xmlns:a16="http://schemas.microsoft.com/office/drawing/2014/main" id="{29590E21-DA74-46D0-B85D-41C8F894F404}"/>
              </a:ext>
            </a:extLst>
          </p:cNvPr>
          <p:cNvCxnSpPr>
            <a:cxnSpLocks/>
            <a:stCxn id="103" idx="0"/>
            <a:endCxn id="101" idx="5"/>
          </p:cNvCxnSpPr>
          <p:nvPr/>
        </p:nvCxnSpPr>
        <p:spPr>
          <a:xfrm flipH="1" flipV="1">
            <a:off x="8285403" y="4036658"/>
            <a:ext cx="144892" cy="27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Suorakulmio 102">
            <a:extLst>
              <a:ext uri="{FF2B5EF4-FFF2-40B4-BE49-F238E27FC236}">
                <a16:creationId xmlns:a16="http://schemas.microsoft.com/office/drawing/2014/main" id="{B0724413-20F9-4157-BB5C-E60A9293237F}"/>
              </a:ext>
            </a:extLst>
          </p:cNvPr>
          <p:cNvSpPr/>
          <p:nvPr/>
        </p:nvSpPr>
        <p:spPr>
          <a:xfrm>
            <a:off x="8138747" y="4314216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Suorakulmio 103">
            <a:extLst>
              <a:ext uri="{FF2B5EF4-FFF2-40B4-BE49-F238E27FC236}">
                <a16:creationId xmlns:a16="http://schemas.microsoft.com/office/drawing/2014/main" id="{D85F0DC3-763A-40C4-BFC4-104335FBF93C}"/>
              </a:ext>
            </a:extLst>
          </p:cNvPr>
          <p:cNvSpPr/>
          <p:nvPr/>
        </p:nvSpPr>
        <p:spPr>
          <a:xfrm>
            <a:off x="7294927" y="4300702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5" name="Suora yhdysviiva 104">
            <a:extLst>
              <a:ext uri="{FF2B5EF4-FFF2-40B4-BE49-F238E27FC236}">
                <a16:creationId xmlns:a16="http://schemas.microsoft.com/office/drawing/2014/main" id="{3368961A-3D42-4F10-BC2A-AEACEB3A27D5}"/>
              </a:ext>
            </a:extLst>
          </p:cNvPr>
          <p:cNvCxnSpPr>
            <a:cxnSpLocks/>
            <a:stCxn id="104" idx="0"/>
            <a:endCxn id="101" idx="3"/>
          </p:cNvCxnSpPr>
          <p:nvPr/>
        </p:nvCxnSpPr>
        <p:spPr>
          <a:xfrm flipV="1">
            <a:off x="7586475" y="4036658"/>
            <a:ext cx="249134" cy="264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uora yhdysviiva 115">
            <a:extLst>
              <a:ext uri="{FF2B5EF4-FFF2-40B4-BE49-F238E27FC236}">
                <a16:creationId xmlns:a16="http://schemas.microsoft.com/office/drawing/2014/main" id="{A83ECC0F-F0EE-425C-B603-854CBBBF81BB}"/>
              </a:ext>
            </a:extLst>
          </p:cNvPr>
          <p:cNvCxnSpPr>
            <a:cxnSpLocks/>
            <a:stCxn id="117" idx="0"/>
            <a:endCxn id="131" idx="5"/>
          </p:cNvCxnSpPr>
          <p:nvPr/>
        </p:nvCxnSpPr>
        <p:spPr>
          <a:xfrm flipH="1" flipV="1">
            <a:off x="7125394" y="3501186"/>
            <a:ext cx="273775" cy="194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Suorakulmio 116">
            <a:extLst>
              <a:ext uri="{FF2B5EF4-FFF2-40B4-BE49-F238E27FC236}">
                <a16:creationId xmlns:a16="http://schemas.microsoft.com/office/drawing/2014/main" id="{FCFABC09-5CBC-4CDF-9D91-903C43AD833C}"/>
              </a:ext>
            </a:extLst>
          </p:cNvPr>
          <p:cNvSpPr/>
          <p:nvPr/>
        </p:nvSpPr>
        <p:spPr>
          <a:xfrm>
            <a:off x="7107621" y="3696061"/>
            <a:ext cx="583096" cy="44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Ellipsi 126">
            <a:extLst>
              <a:ext uri="{FF2B5EF4-FFF2-40B4-BE49-F238E27FC236}">
                <a16:creationId xmlns:a16="http://schemas.microsoft.com/office/drawing/2014/main" id="{658BC12F-2D63-4CCC-9B9E-5FE62BC016C7}"/>
              </a:ext>
            </a:extLst>
          </p:cNvPr>
          <p:cNvSpPr/>
          <p:nvPr/>
        </p:nvSpPr>
        <p:spPr>
          <a:xfrm>
            <a:off x="1784941" y="5240344"/>
            <a:ext cx="636104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7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1269</Words>
  <Application>Microsoft Office PowerPoint</Application>
  <PresentationFormat>Laajakuva</PresentationFormat>
  <Paragraphs>980</Paragraphs>
  <Slides>28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Tuomo Ikävalko</dc:creator>
  <cp:lastModifiedBy>Tuomo Ikävalko</cp:lastModifiedBy>
  <cp:revision>48</cp:revision>
  <dcterms:created xsi:type="dcterms:W3CDTF">2018-10-22T18:22:57Z</dcterms:created>
  <dcterms:modified xsi:type="dcterms:W3CDTF">2018-11-20T08:19:20Z</dcterms:modified>
</cp:coreProperties>
</file>