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5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C9BF0-AF50-44C6-B6B6-1FAF8268CE16}" v="2" dt="2018-11-20T10:34:5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95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695E8536-C3C0-4769-B07A-CFBD9671B4EA}"/>
    <pc:docChg chg="undo redo custSel addSld modSld">
      <pc:chgData name="Tuomo Ikävalko" userId="14d5696d-1087-4a16-9ad3-cf61c8e1f82c" providerId="ADAL" clId="{695E8536-C3C0-4769-B07A-CFBD9671B4EA}" dt="2018-11-20T09:17:59.293" v="128" actId="1076"/>
      <pc:docMkLst>
        <pc:docMk/>
      </pc:docMkLst>
      <pc:sldChg chg="addSp modSp">
        <pc:chgData name="Tuomo Ikävalko" userId="14d5696d-1087-4a16-9ad3-cf61c8e1f82c" providerId="ADAL" clId="{695E8536-C3C0-4769-B07A-CFBD9671B4EA}" dt="2018-11-20T09:13:18.317" v="87" actId="14100"/>
        <pc:sldMkLst>
          <pc:docMk/>
          <pc:sldMk cId="2047797386" sldId="279"/>
        </pc:sldMkLst>
        <pc:cxnChg chg="add mod">
          <ac:chgData name="Tuomo Ikävalko" userId="14d5696d-1087-4a16-9ad3-cf61c8e1f82c" providerId="ADAL" clId="{695E8536-C3C0-4769-B07A-CFBD9671B4EA}" dt="2018-11-20T09:13:09.519" v="85" actId="14100"/>
          <ac:cxnSpMkLst>
            <pc:docMk/>
            <pc:sldMk cId="2047797386" sldId="279"/>
            <ac:cxnSpMk id="29" creationId="{6429B4C2-DE07-4FB1-A5B0-89E66769B1EE}"/>
          </ac:cxnSpMkLst>
        </pc:cxnChg>
        <pc:cxnChg chg="mod">
          <ac:chgData name="Tuomo Ikävalko" userId="14d5696d-1087-4a16-9ad3-cf61c8e1f82c" providerId="ADAL" clId="{695E8536-C3C0-4769-B07A-CFBD9671B4EA}" dt="2018-11-20T09:13:18.317" v="87" actId="14100"/>
          <ac:cxnSpMkLst>
            <pc:docMk/>
            <pc:sldMk cId="2047797386" sldId="279"/>
            <ac:cxnSpMk id="56" creationId="{463E65E7-6231-454A-893F-1C58B71A48D3}"/>
          </ac:cxnSpMkLst>
        </pc:cxnChg>
      </pc:sldChg>
      <pc:sldChg chg="addSp modSp">
        <pc:chgData name="Tuomo Ikävalko" userId="14d5696d-1087-4a16-9ad3-cf61c8e1f82c" providerId="ADAL" clId="{695E8536-C3C0-4769-B07A-CFBD9671B4EA}" dt="2018-11-20T09:14:29.458" v="94" actId="1076"/>
        <pc:sldMkLst>
          <pc:docMk/>
          <pc:sldMk cId="1676097180" sldId="280"/>
        </pc:sldMkLst>
        <pc:spChg chg="mod">
          <ac:chgData name="Tuomo Ikävalko" userId="14d5696d-1087-4a16-9ad3-cf61c8e1f82c" providerId="ADAL" clId="{695E8536-C3C0-4769-B07A-CFBD9671B4EA}" dt="2018-11-20T09:13:52.832" v="89" actId="1076"/>
          <ac:spMkLst>
            <pc:docMk/>
            <pc:sldMk cId="1676097180" sldId="280"/>
            <ac:spMk id="30" creationId="{17524385-3B6A-46A3-9C16-87EABCC82125}"/>
          </ac:spMkLst>
        </pc:spChg>
        <pc:spChg chg="add mod">
          <ac:chgData name="Tuomo Ikävalko" userId="14d5696d-1087-4a16-9ad3-cf61c8e1f82c" providerId="ADAL" clId="{695E8536-C3C0-4769-B07A-CFBD9671B4EA}" dt="2018-11-20T09:14:29.458" v="94" actId="1076"/>
          <ac:spMkLst>
            <pc:docMk/>
            <pc:sldMk cId="1676097180" sldId="280"/>
            <ac:spMk id="43" creationId="{3D647B1D-A02E-42B5-A159-36081B5733A4}"/>
          </ac:spMkLst>
        </pc:spChg>
      </pc:sldChg>
      <pc:sldChg chg="addSp modSp">
        <pc:chgData name="Tuomo Ikävalko" userId="14d5696d-1087-4a16-9ad3-cf61c8e1f82c" providerId="ADAL" clId="{695E8536-C3C0-4769-B07A-CFBD9671B4EA}" dt="2018-11-20T09:15:18.881" v="105" actId="14100"/>
        <pc:sldMkLst>
          <pc:docMk/>
          <pc:sldMk cId="3265412664" sldId="281"/>
        </pc:sldMkLst>
        <pc:spChg chg="mod">
          <ac:chgData name="Tuomo Ikävalko" userId="14d5696d-1087-4a16-9ad3-cf61c8e1f82c" providerId="ADAL" clId="{695E8536-C3C0-4769-B07A-CFBD9671B4EA}" dt="2018-11-20T09:14:44.275" v="95" actId="20577"/>
          <ac:spMkLst>
            <pc:docMk/>
            <pc:sldMk cId="3265412664" sldId="281"/>
            <ac:spMk id="18" creationId="{9D859BEB-0643-488A-8FE0-3719FBB0759C}"/>
          </ac:spMkLst>
        </pc:spChg>
        <pc:spChg chg="add mod">
          <ac:chgData name="Tuomo Ikävalko" userId="14d5696d-1087-4a16-9ad3-cf61c8e1f82c" providerId="ADAL" clId="{695E8536-C3C0-4769-B07A-CFBD9671B4EA}" dt="2018-11-20T09:15:07.445" v="99" actId="1076"/>
          <ac:spMkLst>
            <pc:docMk/>
            <pc:sldMk cId="3265412664" sldId="281"/>
            <ac:spMk id="60" creationId="{91526529-4EA7-463B-A342-7234A1267311}"/>
          </ac:spMkLst>
        </pc:spChg>
        <pc:cxnChg chg="mod">
          <ac:chgData name="Tuomo Ikävalko" userId="14d5696d-1087-4a16-9ad3-cf61c8e1f82c" providerId="ADAL" clId="{695E8536-C3C0-4769-B07A-CFBD9671B4EA}" dt="2018-11-20T09:14:49.881" v="96" actId="14100"/>
          <ac:cxnSpMkLst>
            <pc:docMk/>
            <pc:sldMk cId="3265412664" sldId="281"/>
            <ac:cxnSpMk id="52" creationId="{1EAA91C9-73E4-431B-B636-A018E685F971}"/>
          </ac:cxnSpMkLst>
        </pc:cxnChg>
        <pc:cxnChg chg="add mod">
          <ac:chgData name="Tuomo Ikävalko" userId="14d5696d-1087-4a16-9ad3-cf61c8e1f82c" providerId="ADAL" clId="{695E8536-C3C0-4769-B07A-CFBD9671B4EA}" dt="2018-11-20T09:15:13.681" v="102" actId="14100"/>
          <ac:cxnSpMkLst>
            <pc:docMk/>
            <pc:sldMk cId="3265412664" sldId="281"/>
            <ac:cxnSpMk id="62" creationId="{FC7692D3-AAC8-40A4-AB77-F8C6D87843FD}"/>
          </ac:cxnSpMkLst>
        </pc:cxnChg>
        <pc:cxnChg chg="add mod">
          <ac:chgData name="Tuomo Ikävalko" userId="14d5696d-1087-4a16-9ad3-cf61c8e1f82c" providerId="ADAL" clId="{695E8536-C3C0-4769-B07A-CFBD9671B4EA}" dt="2018-11-20T09:15:18.881" v="105" actId="14100"/>
          <ac:cxnSpMkLst>
            <pc:docMk/>
            <pc:sldMk cId="3265412664" sldId="281"/>
            <ac:cxnSpMk id="65" creationId="{3BC81136-673A-4F8F-81C7-926E51C69D4B}"/>
          </ac:cxnSpMkLst>
        </pc:cxnChg>
      </pc:sldChg>
      <pc:sldChg chg="addSp delSp modSp">
        <pc:chgData name="Tuomo Ikävalko" userId="14d5696d-1087-4a16-9ad3-cf61c8e1f82c" providerId="ADAL" clId="{695E8536-C3C0-4769-B07A-CFBD9671B4EA}" dt="2018-11-20T09:17:23.093" v="126" actId="20577"/>
        <pc:sldMkLst>
          <pc:docMk/>
          <pc:sldMk cId="1227352643" sldId="282"/>
        </pc:sldMkLst>
        <pc:spChg chg="mod">
          <ac:chgData name="Tuomo Ikävalko" userId="14d5696d-1087-4a16-9ad3-cf61c8e1f82c" providerId="ADAL" clId="{695E8536-C3C0-4769-B07A-CFBD9671B4EA}" dt="2018-11-20T09:15:41.640" v="107" actId="1076"/>
          <ac:spMkLst>
            <pc:docMk/>
            <pc:sldMk cId="1227352643" sldId="282"/>
            <ac:spMk id="2" creationId="{A196E3E7-4A00-45E0-B4F2-5F6FA78FE19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3" creationId="{60F0357B-4AEC-48CD-87A8-E5DAE13A2DD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4" creationId="{1C7EEB50-DDA2-4E38-BEFA-B7415DC715E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5" creationId="{C081380A-6F55-4CFF-8A19-F88FBC3B9A2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6" creationId="{47597CDC-FC83-437E-A51F-085F23B55F8D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7" creationId="{6DC44AB4-EE3A-4B19-BE1A-E6E51AE6D3AA}"/>
          </ac:spMkLst>
        </pc:spChg>
        <pc:spChg chg="del">
          <ac:chgData name="Tuomo Ikävalko" userId="14d5696d-1087-4a16-9ad3-cf61c8e1f82c" providerId="ADAL" clId="{695E8536-C3C0-4769-B07A-CFBD9671B4EA}" dt="2018-11-20T09:15:47.807" v="109" actId="478"/>
          <ac:spMkLst>
            <pc:docMk/>
            <pc:sldMk cId="1227352643" sldId="282"/>
            <ac:spMk id="8" creationId="{81AF5827-4436-45FD-ABA2-D90AE800EF8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9" creationId="{34A5D0C9-508B-4D9B-AB47-4EF0CB06843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0" creationId="{51CEABDD-DF55-47EA-9B65-447DAA74A6BD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1" creationId="{E9AC170A-4565-457B-B557-903F1344787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2" creationId="{C40D1F28-614E-4FCF-A345-FEECD0056F8E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3" creationId="{EFCC4B70-B6BC-45D5-9D5C-D4A1399ECCF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4" creationId="{27111C65-282F-4368-9772-C09CF330B53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5" creationId="{4AB6D6AD-5882-4271-BBCB-234F15B31934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6" creationId="{7A759D5B-BFBE-4CD5-9A6C-3AC05D74AA8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7" creationId="{D9F9C886-169F-4F72-80A0-E2FCAB2D1A03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8" creationId="{6C0C6638-4D81-4EB9-918F-7FD9C7FA6670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9" creationId="{88600CCF-7B35-45F1-9CEE-C3B42209FC6B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0" creationId="{0EFEECC6-A290-4B23-A79F-3C1B8A47CC3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1" creationId="{9727FCD0-A2B1-49A8-98F8-C9994DC2C63B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2" creationId="{F81F51DF-56FB-46CF-B5DE-D6C9865759F4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3" creationId="{430BA6E3-BDF7-4AAB-B5FA-29EC53867B1F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4" creationId="{7795DEE2-3478-4757-B743-E0B7D1562912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5" creationId="{7451FB13-5FFD-43BB-9810-727B8629C44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6" creationId="{0AF11F6A-812E-47A2-896F-AB39F2CB24A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7" creationId="{F70735DA-D8A9-46B6-A873-F50B3178537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8" creationId="{A6AEB980-9B17-4863-AD98-58249CA269D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9" creationId="{CDA7FBEE-E4CA-4068-ACE6-5E6174C132C7}"/>
          </ac:spMkLst>
        </pc:spChg>
        <pc:spChg chg="mod">
          <ac:chgData name="Tuomo Ikävalko" userId="14d5696d-1087-4a16-9ad3-cf61c8e1f82c" providerId="ADAL" clId="{695E8536-C3C0-4769-B07A-CFBD9671B4EA}" dt="2018-11-20T09:16:13.319" v="117" actId="20577"/>
          <ac:spMkLst>
            <pc:docMk/>
            <pc:sldMk cId="1227352643" sldId="282"/>
            <ac:spMk id="67" creationId="{DD69A531-22D0-4D92-A86B-8A66625A3F04}"/>
          </ac:spMkLst>
        </pc:spChg>
        <pc:spChg chg="mod">
          <ac:chgData name="Tuomo Ikävalko" userId="14d5696d-1087-4a16-9ad3-cf61c8e1f82c" providerId="ADAL" clId="{695E8536-C3C0-4769-B07A-CFBD9671B4EA}" dt="2018-11-20T09:16:02.099" v="114" actId="20577"/>
          <ac:spMkLst>
            <pc:docMk/>
            <pc:sldMk cId="1227352643" sldId="282"/>
            <ac:spMk id="69" creationId="{EE7732A8-E279-4992-9821-3C0E12508471}"/>
          </ac:spMkLst>
        </pc:spChg>
        <pc:spChg chg="mod">
          <ac:chgData name="Tuomo Ikävalko" userId="14d5696d-1087-4a16-9ad3-cf61c8e1f82c" providerId="ADAL" clId="{695E8536-C3C0-4769-B07A-CFBD9671B4EA}" dt="2018-11-20T09:17:11.817" v="123" actId="20577"/>
          <ac:spMkLst>
            <pc:docMk/>
            <pc:sldMk cId="1227352643" sldId="282"/>
            <ac:spMk id="82" creationId="{69E1D999-4536-47C8-A7A0-E496C52AF6F9}"/>
          </ac:spMkLst>
        </pc:spChg>
        <pc:spChg chg="mod">
          <ac:chgData name="Tuomo Ikävalko" userId="14d5696d-1087-4a16-9ad3-cf61c8e1f82c" providerId="ADAL" clId="{695E8536-C3C0-4769-B07A-CFBD9671B4EA}" dt="2018-11-20T09:17:23.093" v="126" actId="20577"/>
          <ac:spMkLst>
            <pc:docMk/>
            <pc:sldMk cId="1227352643" sldId="282"/>
            <ac:spMk id="83" creationId="{1C9AAB0E-26C0-4CAD-B005-0AED48E6A7E9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6" creationId="{AAFAF438-33B5-4044-AA92-95E9A3AAF24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7" creationId="{25CD27CA-0684-4C8D-893E-05266CAB3D11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8" creationId="{48A970E9-4A8E-4636-9F54-D4624CF40823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9" creationId="{2AF4C06E-EFDE-400C-BA82-7E46A531303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0" creationId="{7B142120-DEF2-48B0-A234-AE4CB6183D45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1" creationId="{35DCE30B-12AB-4407-A3D7-C6F6E5273307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2" creationId="{0C7B4852-4E8A-486B-8EB8-4E1A9A45573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3" creationId="{3C8962C4-30A6-4C0E-BC7E-0F342924C724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4" creationId="{7D822CA2-AC3E-4A7B-ADF1-F420A88B568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5" creationId="{12C7E823-6E8D-4A38-8430-2643086FC13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6" creationId="{E53F30D9-0811-42DE-826F-F7EEAE2FC8F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7" creationId="{C2BD15A5-2B0E-4A89-B572-919FD58EE2B5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8" creationId="{6C00CF72-49E1-45D4-9CDB-438EBC5310D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9" creationId="{68490181-A70C-46A7-AB45-97FE17FA058E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0" creationId="{27AA2DC3-15CC-4C29-AA7F-A5054FE9325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1" creationId="{6489BB4D-1A69-4FA1-9A3A-21039FBD530C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2" creationId="{6F2F5250-AF17-4011-A4A0-305B9CBCAB8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3" creationId="{A24854C3-FAAD-4A08-B1A4-29246955461D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4" creationId="{B65C49C2-189D-4AFD-8739-38F3FCBAD26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5" creationId="{C19FE1F8-C829-4443-9173-0C225510559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6" creationId="{8DF5B1AF-C9A3-4148-A162-6E4D083B44CA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7" creationId="{A9E096E2-F30E-49D7-9FC9-1DD2D9AE2F3C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8" creationId="{6896F44E-773A-436B-BB2B-E9365B4027A6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9" creationId="{A3FD6824-3188-4A73-AADA-9EC02B44B82F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0" creationId="{E77233EF-417D-4A02-B6A9-AC7584BDD13F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1" creationId="{4B68312F-E79D-4659-B5F8-BA34A024E428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2" creationId="{7876CCA6-AB17-486F-A3EF-8171639A72C8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42" creationId="{F1B7D4E1-FDB9-417D-B73A-F42FE8FD33ED}"/>
          </ac:spMkLst>
        </pc:sp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0" creationId="{A8B0EC34-3B43-44D6-BE5D-278DA83852F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1" creationId="{EFC7D76E-5BA1-4774-A0C9-F21D923AD3F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2" creationId="{F1E0F6E6-9AF8-44BC-B8E0-E02F5303A65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3" creationId="{973D9909-D742-43D5-9F6C-9170F2A7BBF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4" creationId="{F5B3D546-CDAC-4395-BC38-6B6BCEA806D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5" creationId="{7BA36FDA-28A4-4C6A-BDA2-426A35FCC90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6" creationId="{2ED75F02-EA94-4A26-AE5B-0E3A52D243ED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7" creationId="{D168043D-71E5-49E0-BA89-87CD2E74C2D7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8" creationId="{77E1651B-3046-4174-8712-CC69306BEA4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9" creationId="{C59A1456-C65B-4003-BD31-0CD3272E08B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0" creationId="{C794238E-177E-4E5B-8B2C-D38417D670C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1" creationId="{81CC8D13-685A-4DA8-A229-A045B0DDA22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2" creationId="{E732A24F-1B7F-446B-AD49-6D8FD4439EB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3" creationId="{4DC329E2-6393-466E-9B1F-5062FA69E3FD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4" creationId="{9F9DB573-8224-4D53-A43C-5B6CE72EB29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5" creationId="{BAB1D813-F212-403A-B804-8A1013A9AD1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6" creationId="{8AFD6506-B786-46E3-8E7F-5D8D90C25DF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7" creationId="{969CB661-1F0B-498A-A03A-728290EE598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8" creationId="{8FC48B39-D405-4E43-85D2-54027310BCE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9" creationId="{23CB6203-169C-4535-B058-7BA6C90FA51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0" creationId="{D6CF73F3-150A-46EE-838E-DA25798AB351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1" creationId="{47E64672-2D55-4071-9215-75C11D2D451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2" creationId="{C6F2CEDC-D237-4C0B-B1A3-DF103A02A77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3" creationId="{AAA9FB46-4C9F-48E4-B052-AB3B62A7F9A1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4" creationId="{3C5FCB07-DD5A-4199-8373-22DA6DEFDDB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5" creationId="{36F9DA20-DC76-44DF-98CA-BF94F96046C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6" creationId="{AC05D310-4552-4795-B7C2-1EB7BF37046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7" creationId="{0A858DC4-CD64-4237-B0BE-17530739A86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8" creationId="{9A72682E-FE9F-487E-B00A-AAEBF3715560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3" creationId="{3A3F6112-2799-4937-9646-15CDC1C6FF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4" creationId="{F529291A-E7F6-4AB8-9D14-6B39EAC1840B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5" creationId="{9915E1F3-B8E8-4894-8B30-749594984A48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6" creationId="{D77B2637-C955-4B6F-9054-3D1739CA32A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7" creationId="{723FA16E-7FC9-484F-89F8-A2F4B2040BFA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8" creationId="{55A10C5C-7858-484F-8C47-80BFABB34F1E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9" creationId="{B87B0E45-2CC2-4200-9124-EAAEFF03E58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0" creationId="{9E413238-DA7B-44F6-9DBE-BB1B0D8289B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1" creationId="{42A435D6-A471-46CC-9E63-343CD3F071A5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2" creationId="{F5228C03-CC4F-47BF-AE84-5BBA210900D8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3" creationId="{683A9D19-E5AA-46E3-8BFA-D10D1C75E20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4" creationId="{1E997EC5-85DC-4EA2-98B4-990F8EED75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5" creationId="{C130B3E6-D980-4788-9351-4A6FA695F20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6" creationId="{8BB45B03-859C-4890-A2B2-33DDC87747A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7" creationId="{702D24F3-6782-447C-B4EB-AE0E4A17B4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8" creationId="{9367974C-4B10-43B2-94A0-800E6B7DC46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9" creationId="{E3850B23-12D0-42DA-B26A-0FFE9600021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0" creationId="{9E90E0D4-A6F9-480A-8DDA-739D6D3BB513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1" creationId="{39838C6E-2EFC-4B3A-ADE5-24E81FFDDE86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2" creationId="{27ACFBBA-A014-44F9-BB8F-823AC6110A0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3" creationId="{A90EE92E-B4B5-400D-B460-AAC52819974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4" creationId="{52FA220E-7EB4-4957-90D6-4E34B57658C1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5" creationId="{99FEE327-AE02-41F0-811B-C5043210EC8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6" creationId="{77EA07FE-56B1-4E9C-B6CD-C108EFA73B43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7" creationId="{4FA47B58-47A0-4724-86AA-8CA0D84B49A0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8" creationId="{CC3E7A45-C96B-4244-B12F-D99E9B298A2E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9" creationId="{7E9F7110-F041-4CF5-A6B6-76336716CDC5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0" creationId="{028E83DA-085E-4AC2-8A53-0EE995A6FA1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1" creationId="{76909C66-FAD0-4A42-909A-7DA33A186D5A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3" creationId="{19294F0E-8B46-470D-9286-EEDA5B1BCEC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4" creationId="{E452B897-DC71-4091-8F9E-C6C3C2687E95}"/>
          </ac:cxnSpMkLst>
        </pc:cxnChg>
      </pc:sldChg>
      <pc:sldChg chg="modSp">
        <pc:chgData name="Tuomo Ikävalko" userId="14d5696d-1087-4a16-9ad3-cf61c8e1f82c" providerId="ADAL" clId="{695E8536-C3C0-4769-B07A-CFBD9671B4EA}" dt="2018-11-20T09:00:14.884" v="40" actId="1076"/>
        <pc:sldMkLst>
          <pc:docMk/>
          <pc:sldMk cId="3947128699" sldId="284"/>
        </pc:sldMkLst>
        <pc:spChg chg="mod">
          <ac:chgData name="Tuomo Ikävalko" userId="14d5696d-1087-4a16-9ad3-cf61c8e1f82c" providerId="ADAL" clId="{695E8536-C3C0-4769-B07A-CFBD9671B4EA}" dt="2018-11-20T09:00:14.884" v="40" actId="1076"/>
          <ac:spMkLst>
            <pc:docMk/>
            <pc:sldMk cId="3947128699" sldId="284"/>
            <ac:spMk id="59" creationId="{1E2A907A-43BB-4000-A4B8-37E980C00523}"/>
          </ac:spMkLst>
        </pc:sp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69" creationId="{4799CAB7-EB6C-423C-B8FA-5AF4ACF27FF3}"/>
          </ac:cxnSpMkLst>
        </pc:cxn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70" creationId="{71FBCBF2-330B-4152-8B91-930389632CE8}"/>
          </ac:cxnSpMkLst>
        </pc:cxn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76" creationId="{24645F6C-FB92-40BE-947A-5C92A0BF40DF}"/>
          </ac:cxnSpMkLst>
        </pc:cxnChg>
      </pc:sldChg>
      <pc:sldChg chg="addSp delSp modSp add">
        <pc:chgData name="Tuomo Ikävalko" userId="14d5696d-1087-4a16-9ad3-cf61c8e1f82c" providerId="ADAL" clId="{695E8536-C3C0-4769-B07A-CFBD9671B4EA}" dt="2018-11-20T09:08:41.506" v="76" actId="1076"/>
        <pc:sldMkLst>
          <pc:docMk/>
          <pc:sldMk cId="1679734059" sldId="285"/>
        </pc:sldMkLst>
        <pc:spChg chg="add mod">
          <ac:chgData name="Tuomo Ikävalko" userId="14d5696d-1087-4a16-9ad3-cf61c8e1f82c" providerId="ADAL" clId="{695E8536-C3C0-4769-B07A-CFBD9671B4EA}" dt="2018-11-20T08:34:14.451" v="11" actId="20577"/>
          <ac:spMkLst>
            <pc:docMk/>
            <pc:sldMk cId="1679734059" sldId="285"/>
            <ac:spMk id="2" creationId="{292A2BB6-A1BE-4DA0-A109-E023B90748C1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3" creationId="{3D98FCBC-5E3C-433C-8E1C-F8D94006D27F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4" creationId="{9CD5ADAE-D1A3-41E7-8709-8121751C4AC6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5" creationId="{7D8B9E3F-1F18-4821-B238-982EF9C26414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6" creationId="{7D979CF6-F8BA-4364-A453-A1AAD527E95C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2" creationId="{EBD3C2A6-CDCD-4256-9AE2-E16B6C3BEDE9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3" creationId="{6E447683-21D2-4595-A343-EA8B14DADBE9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4" creationId="{D8ED57FD-3208-4856-B643-59BBCBA9D0C6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5" creationId="{2D7C3A40-EC9A-4C70-903B-47DC117930D7}"/>
          </ac:spMkLst>
        </pc:spChg>
        <pc:spChg chg="add mod">
          <ac:chgData name="Tuomo Ikävalko" userId="14d5696d-1087-4a16-9ad3-cf61c8e1f82c" providerId="ADAL" clId="{695E8536-C3C0-4769-B07A-CFBD9671B4EA}" dt="2018-11-20T08:49:23.064" v="19" actId="571"/>
          <ac:spMkLst>
            <pc:docMk/>
            <pc:sldMk cId="1679734059" sldId="285"/>
            <ac:spMk id="22" creationId="{7930C36C-F4A9-4D24-B431-DFD7138BC2F9}"/>
          </ac:spMkLst>
        </pc:spChg>
        <pc:spChg chg="add mod">
          <ac:chgData name="Tuomo Ikävalko" userId="14d5696d-1087-4a16-9ad3-cf61c8e1f82c" providerId="ADAL" clId="{695E8536-C3C0-4769-B07A-CFBD9671B4EA}" dt="2018-11-20T08:49:23.064" v="19" actId="571"/>
          <ac:spMkLst>
            <pc:docMk/>
            <pc:sldMk cId="1679734059" sldId="285"/>
            <ac:spMk id="23" creationId="{3BAAD96C-CFEB-4860-91CD-81903DE868CA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6" creationId="{DDD13107-0CCF-4F96-89D0-7D13EEC82148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7" creationId="{01422CD3-0597-4411-8F2C-F90C66D997AD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8" creationId="{22CD466D-985F-431E-B5B2-24AEFC0BD3EA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9" creationId="{0F8CD86E-2D63-4428-BD99-DFB70E9D978A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6" creationId="{AAC44D4C-8FB1-4000-8DC6-95E92438219E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7" creationId="{FDD8BB24-2BAA-423E-B6BA-94D33F6B5ACB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8" creationId="{94715CD8-403F-4341-B1B1-83EDAD8428C8}"/>
          </ac:spMkLst>
        </pc:spChg>
        <pc:spChg chg="add mod">
          <ac:chgData name="Tuomo Ikävalko" userId="14d5696d-1087-4a16-9ad3-cf61c8e1f82c" providerId="ADAL" clId="{695E8536-C3C0-4769-B07A-CFBD9671B4EA}" dt="2018-11-20T08:51:15.499" v="32" actId="20577"/>
          <ac:spMkLst>
            <pc:docMk/>
            <pc:sldMk cId="1679734059" sldId="285"/>
            <ac:spMk id="42" creationId="{49B41C31-DB08-4DD4-8D21-02CC5A0C1427}"/>
          </ac:spMkLst>
        </pc:spChg>
        <pc:spChg chg="add mod">
          <ac:chgData name="Tuomo Ikävalko" userId="14d5696d-1087-4a16-9ad3-cf61c8e1f82c" providerId="ADAL" clId="{695E8536-C3C0-4769-B07A-CFBD9671B4EA}" dt="2018-11-20T08:51:41.021" v="35" actId="20577"/>
          <ac:spMkLst>
            <pc:docMk/>
            <pc:sldMk cId="1679734059" sldId="285"/>
            <ac:spMk id="43" creationId="{06333E7D-F3C3-40FC-8FD5-5CF626F1FDB6}"/>
          </ac:spMkLst>
        </pc:spChg>
        <pc:spChg chg="add mod">
          <ac:chgData name="Tuomo Ikävalko" userId="14d5696d-1087-4a16-9ad3-cf61c8e1f82c" providerId="ADAL" clId="{695E8536-C3C0-4769-B07A-CFBD9671B4EA}" dt="2018-11-20T09:07:48.334" v="70" actId="1076"/>
          <ac:spMkLst>
            <pc:docMk/>
            <pc:sldMk cId="1679734059" sldId="285"/>
            <ac:spMk id="44" creationId="{A4663982-BF4F-4CC6-9BA0-C89B821E6642}"/>
          </ac:spMkLst>
        </pc:spChg>
        <pc:spChg chg="add mod">
          <ac:chgData name="Tuomo Ikävalko" userId="14d5696d-1087-4a16-9ad3-cf61c8e1f82c" providerId="ADAL" clId="{695E8536-C3C0-4769-B07A-CFBD9671B4EA}" dt="2018-11-20T09:08:32.085" v="75" actId="1076"/>
          <ac:spMkLst>
            <pc:docMk/>
            <pc:sldMk cId="1679734059" sldId="285"/>
            <ac:spMk id="45" creationId="{E869E5DA-8D6E-4BD7-8A3D-E89D11CE3379}"/>
          </ac:spMkLst>
        </pc:spChg>
        <pc:spChg chg="add mod">
          <ac:chgData name="Tuomo Ikävalko" userId="14d5696d-1087-4a16-9ad3-cf61c8e1f82c" providerId="ADAL" clId="{695E8536-C3C0-4769-B07A-CFBD9671B4EA}" dt="2018-11-20T09:08:32.085" v="75" actId="1076"/>
          <ac:spMkLst>
            <pc:docMk/>
            <pc:sldMk cId="1679734059" sldId="285"/>
            <ac:spMk id="46" creationId="{66368EB3-D0AF-4B20-AC2E-1BF7C737E2F9}"/>
          </ac:spMkLst>
        </pc:spChg>
        <pc:spChg chg="add mod">
          <ac:chgData name="Tuomo Ikävalko" userId="14d5696d-1087-4a16-9ad3-cf61c8e1f82c" providerId="ADAL" clId="{695E8536-C3C0-4769-B07A-CFBD9671B4EA}" dt="2018-11-20T09:07:48.334" v="70" actId="1076"/>
          <ac:spMkLst>
            <pc:docMk/>
            <pc:sldMk cId="1679734059" sldId="285"/>
            <ac:spMk id="47" creationId="{DBB12C7C-7376-4BCA-86B8-5E0758D5CDB7}"/>
          </ac:spMkLst>
        </pc:spChg>
        <pc:spChg chg="add mod">
          <ac:chgData name="Tuomo Ikävalko" userId="14d5696d-1087-4a16-9ad3-cf61c8e1f82c" providerId="ADAL" clId="{695E8536-C3C0-4769-B07A-CFBD9671B4EA}" dt="2018-11-20T09:08:11.997" v="73" actId="1076"/>
          <ac:spMkLst>
            <pc:docMk/>
            <pc:sldMk cId="1679734059" sldId="285"/>
            <ac:spMk id="53" creationId="{6711E22B-EE5E-437E-882D-961B06AF7ABA}"/>
          </ac:spMkLst>
        </pc:spChg>
        <pc:spChg chg="add mod">
          <ac:chgData name="Tuomo Ikävalko" userId="14d5696d-1087-4a16-9ad3-cf61c8e1f82c" providerId="ADAL" clId="{695E8536-C3C0-4769-B07A-CFBD9671B4EA}" dt="2018-11-20T09:08:11.997" v="73" actId="1076"/>
          <ac:spMkLst>
            <pc:docMk/>
            <pc:sldMk cId="1679734059" sldId="285"/>
            <ac:spMk id="54" creationId="{C5153973-D276-4A5B-AB49-18586F8EBB9A}"/>
          </ac:spMkLst>
        </pc:spChg>
        <pc:spChg chg="add mod">
          <ac:chgData name="Tuomo Ikävalko" userId="14d5696d-1087-4a16-9ad3-cf61c8e1f82c" providerId="ADAL" clId="{695E8536-C3C0-4769-B07A-CFBD9671B4EA}" dt="2018-11-20T09:08:27.086" v="74" actId="1076"/>
          <ac:spMkLst>
            <pc:docMk/>
            <pc:sldMk cId="1679734059" sldId="285"/>
            <ac:spMk id="56" creationId="{240BC5CE-E0EA-42F5-9EE8-6AEE9F8968E6}"/>
          </ac:spMkLst>
        </pc:spChg>
        <pc:spChg chg="add mod">
          <ac:chgData name="Tuomo Ikävalko" userId="14d5696d-1087-4a16-9ad3-cf61c8e1f82c" providerId="ADAL" clId="{695E8536-C3C0-4769-B07A-CFBD9671B4EA}" dt="2018-11-20T09:08:27.086" v="74" actId="1076"/>
          <ac:spMkLst>
            <pc:docMk/>
            <pc:sldMk cId="1679734059" sldId="285"/>
            <ac:spMk id="57" creationId="{3938A0F8-12D5-4EDE-9B40-E30D535689FC}"/>
          </ac:spMkLst>
        </pc:spChg>
        <pc:spChg chg="add mod">
          <ac:chgData name="Tuomo Ikävalko" userId="14d5696d-1087-4a16-9ad3-cf61c8e1f82c" providerId="ADAL" clId="{695E8536-C3C0-4769-B07A-CFBD9671B4EA}" dt="2018-11-20T09:08:41.506" v="76" actId="1076"/>
          <ac:spMkLst>
            <pc:docMk/>
            <pc:sldMk cId="1679734059" sldId="285"/>
            <ac:spMk id="59" creationId="{51EF97D4-F75C-46B0-B4F3-3D307F2897CE}"/>
          </ac:spMkLst>
        </pc:spChg>
        <pc:spChg chg="add mod">
          <ac:chgData name="Tuomo Ikävalko" userId="14d5696d-1087-4a16-9ad3-cf61c8e1f82c" providerId="ADAL" clId="{695E8536-C3C0-4769-B07A-CFBD9671B4EA}" dt="2018-11-20T09:08:41.506" v="76" actId="1076"/>
          <ac:spMkLst>
            <pc:docMk/>
            <pc:sldMk cId="1679734059" sldId="285"/>
            <ac:spMk id="60" creationId="{DA07F353-DFA9-4C49-980F-3025685CCC39}"/>
          </ac:spMkLst>
        </pc:sp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7" creationId="{3868FC2D-63C7-4355-AB5A-041D125F3DB6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8" creationId="{A7E70579-9D4A-448D-ACF7-130D48596A4A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9" creationId="{FF25A023-2C53-4876-869F-8ABEC2EAADE3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10" creationId="{C26BC191-578A-4ECD-950C-66ECEB273EFF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11" creationId="{9951075B-CC7A-4333-A52D-2F3CCA79FE04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6" creationId="{D590E20A-7455-40CB-9FAD-634DC42673C8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7" creationId="{878FDFD8-A26E-4C30-BFEF-55D8932E5EDA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8" creationId="{79EB541F-296F-4464-B850-E5BE52CFD096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9" creationId="{C1709DB0-7565-43CD-99F1-FD55E4AB9638}"/>
          </ac:cxnSpMkLst>
        </pc:cxnChg>
        <pc:cxnChg chg="add mod">
          <ac:chgData name="Tuomo Ikävalko" userId="14d5696d-1087-4a16-9ad3-cf61c8e1f82c" providerId="ADAL" clId="{695E8536-C3C0-4769-B07A-CFBD9671B4EA}" dt="2018-11-20T08:49:23.064" v="19" actId="571"/>
          <ac:cxnSpMkLst>
            <pc:docMk/>
            <pc:sldMk cId="1679734059" sldId="285"/>
            <ac:cxnSpMk id="24" creationId="{AD0037CA-4F22-4F9F-A248-5870C35B8C42}"/>
          </ac:cxnSpMkLst>
        </pc:cxnChg>
        <pc:cxnChg chg="add del mod">
          <ac:chgData name="Tuomo Ikävalko" userId="14d5696d-1087-4a16-9ad3-cf61c8e1f82c" providerId="ADAL" clId="{695E8536-C3C0-4769-B07A-CFBD9671B4EA}" dt="2018-11-20T08:49:23.064" v="19" actId="571"/>
          <ac:cxnSpMkLst>
            <pc:docMk/>
            <pc:sldMk cId="1679734059" sldId="285"/>
            <ac:cxnSpMk id="25" creationId="{ED5A36D5-5DCD-40E2-80EA-C2317B96BF7E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0" creationId="{9099E323-29FD-4196-B242-E77E73E43612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1" creationId="{3EC3CAE2-3A87-458C-A3F8-DA35E6153DAA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2" creationId="{F0E5F4F8-33DD-4545-B680-E6DD11D60637}"/>
          </ac:cxnSpMkLst>
        </pc:cxnChg>
        <pc:cxnChg chg="add mod">
          <ac:chgData name="Tuomo Ikävalko" userId="14d5696d-1087-4a16-9ad3-cf61c8e1f82c" providerId="ADAL" clId="{695E8536-C3C0-4769-B07A-CFBD9671B4EA}" dt="2018-11-20T08:49:49.334" v="27" actId="14100"/>
          <ac:cxnSpMkLst>
            <pc:docMk/>
            <pc:sldMk cId="1679734059" sldId="285"/>
            <ac:cxnSpMk id="33" creationId="{C41FBF77-4195-444A-8BE9-D1948BC52776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39" creationId="{E476AF3A-6B05-49A9-AC00-EA4D8482FCAC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40" creationId="{6BC5579E-B8A8-42D3-9B2C-27BD7FB4B960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41" creationId="{FCDBFD83-89CB-4956-9ED6-1502E958E121}"/>
          </ac:cxnSpMkLst>
        </pc:cxnChg>
        <pc:cxnChg chg="add mod">
          <ac:chgData name="Tuomo Ikävalko" userId="14d5696d-1087-4a16-9ad3-cf61c8e1f82c" providerId="ADAL" clId="{695E8536-C3C0-4769-B07A-CFBD9671B4EA}" dt="2018-11-20T09:08:32.085" v="75" actId="1076"/>
          <ac:cxnSpMkLst>
            <pc:docMk/>
            <pc:sldMk cId="1679734059" sldId="285"/>
            <ac:cxnSpMk id="48" creationId="{C2A65132-F3D8-4986-AF47-9EE42A91D8BE}"/>
          </ac:cxnSpMkLst>
        </pc:cxnChg>
        <pc:cxnChg chg="add del mod">
          <ac:chgData name="Tuomo Ikävalko" userId="14d5696d-1087-4a16-9ad3-cf61c8e1f82c" providerId="ADAL" clId="{695E8536-C3C0-4769-B07A-CFBD9671B4EA}" dt="2018-11-20T09:06:58.490" v="62" actId="478"/>
          <ac:cxnSpMkLst>
            <pc:docMk/>
            <pc:sldMk cId="1679734059" sldId="285"/>
            <ac:cxnSpMk id="49" creationId="{878C0FE9-27AA-4B7A-A671-7F0EFA730F29}"/>
          </ac:cxnSpMkLst>
        </pc:cxnChg>
        <pc:cxnChg chg="add del mod">
          <ac:chgData name="Tuomo Ikävalko" userId="14d5696d-1087-4a16-9ad3-cf61c8e1f82c" providerId="ADAL" clId="{695E8536-C3C0-4769-B07A-CFBD9671B4EA}" dt="2018-11-20T09:06:59.154" v="63" actId="478"/>
          <ac:cxnSpMkLst>
            <pc:docMk/>
            <pc:sldMk cId="1679734059" sldId="285"/>
            <ac:cxnSpMk id="50" creationId="{20F5C81F-673D-41D0-A712-664CA0FC6753}"/>
          </ac:cxnSpMkLst>
        </pc:cxnChg>
        <pc:cxnChg chg="add mod">
          <ac:chgData name="Tuomo Ikävalko" userId="14d5696d-1087-4a16-9ad3-cf61c8e1f82c" providerId="ADAL" clId="{695E8536-C3C0-4769-B07A-CFBD9671B4EA}" dt="2018-11-20T09:07:48.334" v="70" actId="1076"/>
          <ac:cxnSpMkLst>
            <pc:docMk/>
            <pc:sldMk cId="1679734059" sldId="285"/>
            <ac:cxnSpMk id="51" creationId="{22CA61ED-741C-4F1A-8A51-69ADB474FE65}"/>
          </ac:cxnSpMkLst>
        </pc:cxnChg>
        <pc:cxnChg chg="add del mod">
          <ac:chgData name="Tuomo Ikävalko" userId="14d5696d-1087-4a16-9ad3-cf61c8e1f82c" providerId="ADAL" clId="{695E8536-C3C0-4769-B07A-CFBD9671B4EA}" dt="2018-11-20T09:06:57.974" v="61" actId="478"/>
          <ac:cxnSpMkLst>
            <pc:docMk/>
            <pc:sldMk cId="1679734059" sldId="285"/>
            <ac:cxnSpMk id="52" creationId="{A263F3BC-9B3D-47C6-82E1-F87CCD09503F}"/>
          </ac:cxnSpMkLst>
        </pc:cxnChg>
        <pc:cxnChg chg="add mod">
          <ac:chgData name="Tuomo Ikävalko" userId="14d5696d-1087-4a16-9ad3-cf61c8e1f82c" providerId="ADAL" clId="{695E8536-C3C0-4769-B07A-CFBD9671B4EA}" dt="2018-11-20T09:08:11.997" v="73" actId="1076"/>
          <ac:cxnSpMkLst>
            <pc:docMk/>
            <pc:sldMk cId="1679734059" sldId="285"/>
            <ac:cxnSpMk id="55" creationId="{AAF8FF64-0B75-47F9-A1E7-76944551680A}"/>
          </ac:cxnSpMkLst>
        </pc:cxnChg>
        <pc:cxnChg chg="add mod">
          <ac:chgData name="Tuomo Ikävalko" userId="14d5696d-1087-4a16-9ad3-cf61c8e1f82c" providerId="ADAL" clId="{695E8536-C3C0-4769-B07A-CFBD9671B4EA}" dt="2018-11-20T09:08:27.086" v="74" actId="1076"/>
          <ac:cxnSpMkLst>
            <pc:docMk/>
            <pc:sldMk cId="1679734059" sldId="285"/>
            <ac:cxnSpMk id="58" creationId="{45FE87C4-603B-4E0F-B964-7B5AE52E7180}"/>
          </ac:cxnSpMkLst>
        </pc:cxnChg>
        <pc:cxnChg chg="add mod">
          <ac:chgData name="Tuomo Ikävalko" userId="14d5696d-1087-4a16-9ad3-cf61c8e1f82c" providerId="ADAL" clId="{695E8536-C3C0-4769-B07A-CFBD9671B4EA}" dt="2018-11-20T09:08:41.506" v="76" actId="1076"/>
          <ac:cxnSpMkLst>
            <pc:docMk/>
            <pc:sldMk cId="1679734059" sldId="285"/>
            <ac:cxnSpMk id="61" creationId="{492830CD-DDFE-45E6-A1EB-606A49E305E5}"/>
          </ac:cxnSpMkLst>
        </pc:cxnChg>
      </pc:sldChg>
      <pc:sldChg chg="addSp delSp modSp add">
        <pc:chgData name="Tuomo Ikävalko" userId="14d5696d-1087-4a16-9ad3-cf61c8e1f82c" providerId="ADAL" clId="{695E8536-C3C0-4769-B07A-CFBD9671B4EA}" dt="2018-11-20T09:04:13.395" v="58" actId="20577"/>
        <pc:sldMkLst>
          <pc:docMk/>
          <pc:sldMk cId="1137704331" sldId="286"/>
        </pc:sldMkLst>
        <pc:spChg chg="add mod">
          <ac:chgData name="Tuomo Ikävalko" userId="14d5696d-1087-4a16-9ad3-cf61c8e1f82c" providerId="ADAL" clId="{695E8536-C3C0-4769-B07A-CFBD9671B4EA}" dt="2018-11-20T08:52:10.037" v="38" actId="20577"/>
          <ac:spMkLst>
            <pc:docMk/>
            <pc:sldMk cId="1137704331" sldId="286"/>
            <ac:spMk id="2" creationId="{D4A39B84-1562-4CE4-8933-0094CD51322D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3" creationId="{4A1946BE-A0F7-4A4E-81A6-B785FF597B44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4" creationId="{70E56D1E-B659-48BD-ABE4-11121DC78DAE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5" creationId="{1F92720F-A68A-40B8-BED0-E5A5094CC19F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8" creationId="{9D8F4AC7-1639-4783-9EE4-74EF42F92CF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9" creationId="{93F0308C-9781-4A4D-9EF0-217D0D5F2BD5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0" creationId="{4652CD2D-7448-47AB-9C46-66AB3EA4D49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1" creationId="{83DDDDC3-3107-47D1-A1DA-EA721A453419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2" creationId="{9F2B8109-7501-4D0F-A3B4-3D691A32E00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3" creationId="{C938BA04-CB90-4F5C-863F-0624CF1F43A8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19" creationId="{512B7BB0-23D1-4109-9A98-A5ADBD429C8C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20" creationId="{9689DBCE-F8BB-4658-9401-31E093173AC9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21" creationId="{51BDE4D9-FBB8-41D5-9F4D-AF0616C44803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22" creationId="{D6923C37-5750-474B-98E5-A1CD2FCD87A5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23" creationId="{BE80877E-9F30-4192-BEB9-1636B0928AEE}"/>
          </ac:spMkLst>
        </pc:spChg>
        <pc:spChg chg="add del">
          <ac:chgData name="Tuomo Ikävalko" userId="14d5696d-1087-4a16-9ad3-cf61c8e1f82c" providerId="ADAL" clId="{695E8536-C3C0-4769-B07A-CFBD9671B4EA}" dt="2018-11-20T09:01:50.760" v="46"/>
          <ac:spMkLst>
            <pc:docMk/>
            <pc:sldMk cId="1137704331" sldId="286"/>
            <ac:spMk id="24" creationId="{79ED0F77-9BDA-48D2-A64B-4D81DC8C34B0}"/>
          </ac:spMkLst>
        </pc:spChg>
        <pc:spChg chg="add mod">
          <ac:chgData name="Tuomo Ikävalko" userId="14d5696d-1087-4a16-9ad3-cf61c8e1f82c" providerId="ADAL" clId="{695E8536-C3C0-4769-B07A-CFBD9671B4EA}" dt="2018-11-20T09:02:05.356" v="53" actId="20577"/>
          <ac:spMkLst>
            <pc:docMk/>
            <pc:sldMk cId="1137704331" sldId="286"/>
            <ac:spMk id="30" creationId="{83FE33F0-4150-4989-813A-1CA927FAC2C5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1" creationId="{3955B57F-1F7F-40CE-843D-AC688E65B74F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2" creationId="{22AFC7AA-C5E7-4F31-A960-7B54976FC284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3" creationId="{E48BA3AB-1455-498E-90AE-C881404563D8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4" creationId="{1839A911-8C75-4409-A366-B4A803790A7A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5" creationId="{91D0079D-C34C-44FF-B957-681CA269D121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6" creationId="{E8DF8F93-A9ED-4F21-AD9E-EF53C732DC0B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7" creationId="{C947F032-7C04-4F5E-9970-C994A90FA677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8" creationId="{60D473ED-B37E-422A-853F-114B0DEB50A5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9" creationId="{4902CD54-85DF-4EF4-8DA9-2C84BD26AA80}"/>
          </ac:spMkLst>
        </pc:spChg>
        <pc:spChg chg="add mod">
          <ac:chgData name="Tuomo Ikävalko" userId="14d5696d-1087-4a16-9ad3-cf61c8e1f82c" providerId="ADAL" clId="{695E8536-C3C0-4769-B07A-CFBD9671B4EA}" dt="2018-11-20T09:04:13.395" v="58" actId="20577"/>
          <ac:spMkLst>
            <pc:docMk/>
            <pc:sldMk cId="1137704331" sldId="286"/>
            <ac:spMk id="48" creationId="{EB11C25E-1F90-4F5D-ACE0-49BF1132E318}"/>
          </ac:spMkLst>
        </pc:spChg>
        <pc:cxnChg chg="add mod">
          <ac:chgData name="Tuomo Ikävalko" userId="14d5696d-1087-4a16-9ad3-cf61c8e1f82c" providerId="ADAL" clId="{695E8536-C3C0-4769-B07A-CFBD9671B4EA}" dt="2018-11-20T09:00:23.871" v="42" actId="1076"/>
          <ac:cxnSpMkLst>
            <pc:docMk/>
            <pc:sldMk cId="1137704331" sldId="286"/>
            <ac:cxnSpMk id="6" creationId="{72B2EFBD-59BB-4D07-A210-BAC5658A9704}"/>
          </ac:cxnSpMkLst>
        </pc:cxnChg>
        <pc:cxnChg chg="add mod">
          <ac:chgData name="Tuomo Ikävalko" userId="14d5696d-1087-4a16-9ad3-cf61c8e1f82c" providerId="ADAL" clId="{695E8536-C3C0-4769-B07A-CFBD9671B4EA}" dt="2018-11-20T09:00:23.871" v="42" actId="1076"/>
          <ac:cxnSpMkLst>
            <pc:docMk/>
            <pc:sldMk cId="1137704331" sldId="286"/>
            <ac:cxnSpMk id="7" creationId="{B138CF2B-84D3-4F2B-897E-58F11759B2EE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4" creationId="{A823C985-5C63-4752-86E1-85033EA5258A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5" creationId="{21254810-6766-4921-A2A2-21BB4191F6A0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6" creationId="{DAF42144-DD6B-4A0B-9D80-28CC140C34DE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7" creationId="{09EF2E8B-755D-462E-BE8F-AE25920302B3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8" creationId="{EE85836D-FA78-48CD-8D72-518EA5678F79}"/>
          </ac:cxnSpMkLst>
        </pc:cxnChg>
        <pc:cxnChg chg="add del">
          <ac:chgData name="Tuomo Ikävalko" userId="14d5696d-1087-4a16-9ad3-cf61c8e1f82c" providerId="ADAL" clId="{695E8536-C3C0-4769-B07A-CFBD9671B4EA}" dt="2018-11-20T09:01:50.760" v="46"/>
          <ac:cxnSpMkLst>
            <pc:docMk/>
            <pc:sldMk cId="1137704331" sldId="286"/>
            <ac:cxnSpMk id="25" creationId="{ACF6CAA4-1124-4CB7-9316-48A27C6A7DF4}"/>
          </ac:cxnSpMkLst>
        </pc:cxnChg>
        <pc:cxnChg chg="add del">
          <ac:chgData name="Tuomo Ikävalko" userId="14d5696d-1087-4a16-9ad3-cf61c8e1f82c" providerId="ADAL" clId="{695E8536-C3C0-4769-B07A-CFBD9671B4EA}" dt="2018-11-20T09:01:50.760" v="46"/>
          <ac:cxnSpMkLst>
            <pc:docMk/>
            <pc:sldMk cId="1137704331" sldId="286"/>
            <ac:cxnSpMk id="26" creationId="{E5CC8291-E1DC-4CED-8D73-B3E44CF5981B}"/>
          </ac:cxnSpMkLst>
        </pc:cxnChg>
        <pc:cxnChg chg="add del">
          <ac:chgData name="Tuomo Ikävalko" userId="14d5696d-1087-4a16-9ad3-cf61c8e1f82c" providerId="ADAL" clId="{695E8536-C3C0-4769-B07A-CFBD9671B4EA}" dt="2018-11-20T09:01:50.760" v="46"/>
          <ac:cxnSpMkLst>
            <pc:docMk/>
            <pc:sldMk cId="1137704331" sldId="286"/>
            <ac:cxnSpMk id="27" creationId="{636E7D9E-361E-4F34-92D1-2713F5A6E88E}"/>
          </ac:cxnSpMkLst>
        </pc:cxnChg>
        <pc:cxnChg chg="add del">
          <ac:chgData name="Tuomo Ikävalko" userId="14d5696d-1087-4a16-9ad3-cf61c8e1f82c" providerId="ADAL" clId="{695E8536-C3C0-4769-B07A-CFBD9671B4EA}" dt="2018-11-20T09:01:50.760" v="46"/>
          <ac:cxnSpMkLst>
            <pc:docMk/>
            <pc:sldMk cId="1137704331" sldId="286"/>
            <ac:cxnSpMk id="28" creationId="{C465C960-0176-496E-B565-E6F6770A0360}"/>
          </ac:cxnSpMkLst>
        </pc:cxnChg>
        <pc:cxnChg chg="add del">
          <ac:chgData name="Tuomo Ikävalko" userId="14d5696d-1087-4a16-9ad3-cf61c8e1f82c" providerId="ADAL" clId="{695E8536-C3C0-4769-B07A-CFBD9671B4EA}" dt="2018-11-20T09:01:50.760" v="46"/>
          <ac:cxnSpMkLst>
            <pc:docMk/>
            <pc:sldMk cId="1137704331" sldId="286"/>
            <ac:cxnSpMk id="29" creationId="{BF692C70-ED20-433B-A0C4-9032CCB0E88A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0" creationId="{AD51541D-D9F8-4152-9DED-46BF84C1D367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1" creationId="{C42108B0-B31D-46CF-93F8-24E0E8B9648A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2" creationId="{482388E8-A458-4CCB-9BF8-3D9E92850EB7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3" creationId="{1B837838-25D8-4639-AC01-29B72BF3C332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4" creationId="{7A78119E-F9B1-444D-BCD6-B4F1F6B83AB1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5" creationId="{8EE2536B-9D59-4E3D-A53C-BACA9907DD1E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6" creationId="{D057F8CB-6BF4-4CFD-9D31-6CF721CA20CB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7" creationId="{4BFFAA2C-BDE3-485E-9563-2CCC96DB26E8}"/>
          </ac:cxnSpMkLst>
        </pc:cxnChg>
      </pc:sldChg>
      <pc:sldChg chg="addSp modSp add">
        <pc:chgData name="Tuomo Ikävalko" userId="14d5696d-1087-4a16-9ad3-cf61c8e1f82c" providerId="ADAL" clId="{695E8536-C3C0-4769-B07A-CFBD9671B4EA}" dt="2018-11-20T09:17:59.293" v="128" actId="1076"/>
        <pc:sldMkLst>
          <pc:docMk/>
          <pc:sldMk cId="3949325708" sldId="287"/>
        </pc:sldMkLst>
        <pc:spChg chg="add mod">
          <ac:chgData name="Tuomo Ikävalko" userId="14d5696d-1087-4a16-9ad3-cf61c8e1f82c" providerId="ADAL" clId="{695E8536-C3C0-4769-B07A-CFBD9671B4EA}" dt="2018-11-20T09:11:28.128" v="79" actId="20577"/>
          <ac:spMkLst>
            <pc:docMk/>
            <pc:sldMk cId="3949325708" sldId="287"/>
            <ac:spMk id="2" creationId="{512B73CA-6DE1-4CF4-854D-D8A35A5F0E0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3" creationId="{978D2DAD-BE1F-40F2-A0E0-3A89F05D938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4" creationId="{897757AF-9E90-413D-87E1-8502DC490D01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5" creationId="{4F75F8A5-635F-480A-81E1-1F5526E7A7C8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6" creationId="{C1736199-E02A-4438-AC85-EC1D86F6B33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7" creationId="{D3B7C448-00EE-41CF-8BAB-572B68C18813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8" creationId="{182F68E1-A013-4FD6-8F6B-59720078CD91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9" creationId="{86552A27-9ECF-4002-99D1-C25504E2AD9F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6" creationId="{363AB4CE-336A-44A9-9584-02925F265B50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7" creationId="{97320EC2-3590-476E-973A-8D24205C3F3E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8" creationId="{4ACC5A75-4EFC-4CB2-A713-1679696770F6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9" creationId="{ED158ADD-0625-4D47-BF8C-7AC89F34DF96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20" creationId="{28404DF3-246F-4E83-BF12-B2CF0BC99CFA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21" creationId="{FFE72B85-5F78-4CBD-8EA2-87F4053C3339}"/>
          </ac:spMkLst>
        </pc:sp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0" creationId="{55602F42-A62B-4212-B658-13D0D8E9E336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1" creationId="{8023E5E2-86CE-4082-A587-37F975A1ECAD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2" creationId="{04DD840F-8807-4AC2-9CCF-74AF3E632E7E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3" creationId="{B363C34D-3DD1-4721-88B4-A12C8BEEA4B1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4" creationId="{5DCB9D5A-398F-4EB5-B3D9-ABFC70DC264F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5" creationId="{303270A7-7572-4A60-8639-1F6026901CB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2" creationId="{CF554645-18B9-4D82-9271-3B493DD8CD4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3" creationId="{D6E97E85-40C7-49BA-9646-C3C27FBC20FA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4" creationId="{0C3A3DA6-8EB1-406A-91AD-A47EF1C7E85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5" creationId="{68FBB822-082E-46A5-93DA-A4CE2CE97ECD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6" creationId="{3F001237-B00B-428B-A4F1-608F6B467EE5}"/>
          </ac:cxnSpMkLst>
        </pc:cxnChg>
      </pc:sldChg>
    </pc:docChg>
  </pc:docChgLst>
  <pc:docChgLst>
    <pc:chgData name="Tuomo Ikävalko" userId="14d5696d-1087-4a16-9ad3-cf61c8e1f82c" providerId="ADAL" clId="{40DC9BF0-AF50-44C6-B6B6-1FAF8268CE16}"/>
    <pc:docChg chg="addSld delSld modSld">
      <pc:chgData name="Tuomo Ikävalko" userId="14d5696d-1087-4a16-9ad3-cf61c8e1f82c" providerId="ADAL" clId="{40DC9BF0-AF50-44C6-B6B6-1FAF8268CE16}" dt="2018-11-20T10:39:20.656" v="47" actId="2696"/>
      <pc:docMkLst>
        <pc:docMk/>
      </pc:docMkLst>
      <pc:sldChg chg="addSp modSp add del">
        <pc:chgData name="Tuomo Ikävalko" userId="14d5696d-1087-4a16-9ad3-cf61c8e1f82c" providerId="ADAL" clId="{40DC9BF0-AF50-44C6-B6B6-1FAF8268CE16}" dt="2018-11-20T10:39:20.656" v="47" actId="2696"/>
        <pc:sldMkLst>
          <pc:docMk/>
          <pc:sldMk cId="3575183085" sldId="288"/>
        </pc:sldMkLst>
        <pc:spChg chg="add mod">
          <ac:chgData name="Tuomo Ikävalko" userId="14d5696d-1087-4a16-9ad3-cf61c8e1f82c" providerId="ADAL" clId="{40DC9BF0-AF50-44C6-B6B6-1FAF8268CE16}" dt="2018-11-20T10:35:08.712" v="2" actId="1076"/>
          <ac:spMkLst>
            <pc:docMk/>
            <pc:sldMk cId="3575183085" sldId="288"/>
            <ac:spMk id="2" creationId="{CE82F4A5-B8FE-4803-A957-2952984FC563}"/>
          </ac:spMkLst>
        </pc:spChg>
        <pc:spChg chg="add mod">
          <ac:chgData name="Tuomo Ikävalko" userId="14d5696d-1087-4a16-9ad3-cf61c8e1f82c" providerId="ADAL" clId="{40DC9BF0-AF50-44C6-B6B6-1FAF8268CE16}" dt="2018-11-20T10:36:06.321" v="14" actId="20577"/>
          <ac:spMkLst>
            <pc:docMk/>
            <pc:sldMk cId="3575183085" sldId="288"/>
            <ac:spMk id="3" creationId="{1EEB141D-2F6C-4359-80D1-0B665A28C8B4}"/>
          </ac:spMkLst>
        </pc:spChg>
        <pc:spChg chg="add mod">
          <ac:chgData name="Tuomo Ikävalko" userId="14d5696d-1087-4a16-9ad3-cf61c8e1f82c" providerId="ADAL" clId="{40DC9BF0-AF50-44C6-B6B6-1FAF8268CE16}" dt="2018-11-20T10:36:37.108" v="21" actId="20577"/>
          <ac:spMkLst>
            <pc:docMk/>
            <pc:sldMk cId="3575183085" sldId="288"/>
            <ac:spMk id="4" creationId="{7F7846F1-C49B-42E8-B910-5AF9CF8A31AA}"/>
          </ac:spMkLst>
        </pc:spChg>
        <pc:spChg chg="add mod">
          <ac:chgData name="Tuomo Ikävalko" userId="14d5696d-1087-4a16-9ad3-cf61c8e1f82c" providerId="ADAL" clId="{40DC9BF0-AF50-44C6-B6B6-1FAF8268CE16}" dt="2018-11-20T10:36:17.281" v="18" actId="20577"/>
          <ac:spMkLst>
            <pc:docMk/>
            <pc:sldMk cId="3575183085" sldId="288"/>
            <ac:spMk id="5" creationId="{A96DD735-33FB-478E-B929-2BA65C969644}"/>
          </ac:spMkLst>
        </pc:spChg>
        <pc:spChg chg="add mod">
          <ac:chgData name="Tuomo Ikävalko" userId="14d5696d-1087-4a16-9ad3-cf61c8e1f82c" providerId="ADAL" clId="{40DC9BF0-AF50-44C6-B6B6-1FAF8268CE16}" dt="2018-11-20T10:35:17.877" v="3" actId="1076"/>
          <ac:spMkLst>
            <pc:docMk/>
            <pc:sldMk cId="3575183085" sldId="288"/>
            <ac:spMk id="6" creationId="{707799FB-5CF7-43FB-9562-B00970DB8623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7" creationId="{19F06E22-261D-43B4-A15E-28B00DFA0BB9}"/>
          </ac:spMkLst>
        </pc:spChg>
        <pc:spChg chg="add mod">
          <ac:chgData name="Tuomo Ikävalko" userId="14d5696d-1087-4a16-9ad3-cf61c8e1f82c" providerId="ADAL" clId="{40DC9BF0-AF50-44C6-B6B6-1FAF8268CE16}" dt="2018-11-20T10:36:56.528" v="24" actId="20577"/>
          <ac:spMkLst>
            <pc:docMk/>
            <pc:sldMk cId="3575183085" sldId="288"/>
            <ac:spMk id="8" creationId="{D540D78B-AD06-403B-AF22-79EE8D30E429}"/>
          </ac:spMkLst>
        </pc:spChg>
        <pc:spChg chg="add mod">
          <ac:chgData name="Tuomo Ikävalko" userId="14d5696d-1087-4a16-9ad3-cf61c8e1f82c" providerId="ADAL" clId="{40DC9BF0-AF50-44C6-B6B6-1FAF8268CE16}" dt="2018-11-20T10:36:45.287" v="23" actId="20577"/>
          <ac:spMkLst>
            <pc:docMk/>
            <pc:sldMk cId="3575183085" sldId="288"/>
            <ac:spMk id="9" creationId="{FA6892B9-C772-460E-B741-98DF05478EB8}"/>
          </ac:spMkLst>
        </pc:spChg>
        <pc:spChg chg="add mod">
          <ac:chgData name="Tuomo Ikävalko" userId="14d5696d-1087-4a16-9ad3-cf61c8e1f82c" providerId="ADAL" clId="{40DC9BF0-AF50-44C6-B6B6-1FAF8268CE16}" dt="2018-11-20T10:36:41.680" v="22" actId="20577"/>
          <ac:spMkLst>
            <pc:docMk/>
            <pc:sldMk cId="3575183085" sldId="288"/>
            <ac:spMk id="10" creationId="{41603A2B-6060-4DD7-A3BF-E4D0AA0AEAE3}"/>
          </ac:spMkLst>
        </pc:spChg>
        <pc:spChg chg="add mod">
          <ac:chgData name="Tuomo Ikävalko" userId="14d5696d-1087-4a16-9ad3-cf61c8e1f82c" providerId="ADAL" clId="{40DC9BF0-AF50-44C6-B6B6-1FAF8268CE16}" dt="2018-11-20T10:36:11.329" v="16" actId="20577"/>
          <ac:spMkLst>
            <pc:docMk/>
            <pc:sldMk cId="3575183085" sldId="288"/>
            <ac:spMk id="11" creationId="{4CB7EEE9-19E6-446F-AD58-C4966AA66E02}"/>
          </ac:spMkLst>
        </pc:spChg>
        <pc:spChg chg="add mod">
          <ac:chgData name="Tuomo Ikävalko" userId="14d5696d-1087-4a16-9ad3-cf61c8e1f82c" providerId="ADAL" clId="{40DC9BF0-AF50-44C6-B6B6-1FAF8268CE16}" dt="2018-11-20T10:36:14.999" v="17" actId="20577"/>
          <ac:spMkLst>
            <pc:docMk/>
            <pc:sldMk cId="3575183085" sldId="288"/>
            <ac:spMk id="12" creationId="{7592B40D-C62C-4801-8AF4-D83B46249334}"/>
          </ac:spMkLst>
        </pc:spChg>
        <pc:spChg chg="add mod">
          <ac:chgData name="Tuomo Ikävalko" userId="14d5696d-1087-4a16-9ad3-cf61c8e1f82c" providerId="ADAL" clId="{40DC9BF0-AF50-44C6-B6B6-1FAF8268CE16}" dt="2018-11-20T10:37:18.217" v="25" actId="20577"/>
          <ac:spMkLst>
            <pc:docMk/>
            <pc:sldMk cId="3575183085" sldId="288"/>
            <ac:spMk id="13" creationId="{DC5BED4A-5875-4520-A01D-BC6E3F189C44}"/>
          </ac:spMkLst>
        </pc:spChg>
        <pc:spChg chg="add mod">
          <ac:chgData name="Tuomo Ikävalko" userId="14d5696d-1087-4a16-9ad3-cf61c8e1f82c" providerId="ADAL" clId="{40DC9BF0-AF50-44C6-B6B6-1FAF8268CE16}" dt="2018-11-20T10:37:26.622" v="28" actId="20577"/>
          <ac:spMkLst>
            <pc:docMk/>
            <pc:sldMk cId="3575183085" sldId="288"/>
            <ac:spMk id="14" creationId="{C1E84375-72D0-45B6-A6C8-2B52B705F19B}"/>
          </ac:spMkLst>
        </pc:spChg>
        <pc:spChg chg="add mod">
          <ac:chgData name="Tuomo Ikävalko" userId="14d5696d-1087-4a16-9ad3-cf61c8e1f82c" providerId="ADAL" clId="{40DC9BF0-AF50-44C6-B6B6-1FAF8268CE16}" dt="2018-11-20T10:37:29.182" v="29" actId="20577"/>
          <ac:spMkLst>
            <pc:docMk/>
            <pc:sldMk cId="3575183085" sldId="288"/>
            <ac:spMk id="15" creationId="{2C887D69-1EB1-4219-84A1-5EDB2F2D3788}"/>
          </ac:spMkLst>
        </pc:spChg>
        <pc:spChg chg="add mod">
          <ac:chgData name="Tuomo Ikävalko" userId="14d5696d-1087-4a16-9ad3-cf61c8e1f82c" providerId="ADAL" clId="{40DC9BF0-AF50-44C6-B6B6-1FAF8268CE16}" dt="2018-11-20T10:37:52.953" v="35" actId="20577"/>
          <ac:spMkLst>
            <pc:docMk/>
            <pc:sldMk cId="3575183085" sldId="288"/>
            <ac:spMk id="16" creationId="{CE628105-F3E7-4B8E-AF53-06024BFDFDFE}"/>
          </ac:spMkLst>
        </pc:spChg>
        <pc:spChg chg="add mod">
          <ac:chgData name="Tuomo Ikävalko" userId="14d5696d-1087-4a16-9ad3-cf61c8e1f82c" providerId="ADAL" clId="{40DC9BF0-AF50-44C6-B6B6-1FAF8268CE16}" dt="2018-11-20T10:37:48.585" v="34" actId="20577"/>
          <ac:spMkLst>
            <pc:docMk/>
            <pc:sldMk cId="3575183085" sldId="288"/>
            <ac:spMk id="17" creationId="{80F834E5-4451-41FE-BF38-508FE9347C2E}"/>
          </ac:spMkLst>
        </pc:spChg>
        <pc:spChg chg="add mod">
          <ac:chgData name="Tuomo Ikävalko" userId="14d5696d-1087-4a16-9ad3-cf61c8e1f82c" providerId="ADAL" clId="{40DC9BF0-AF50-44C6-B6B6-1FAF8268CE16}" dt="2018-11-20T10:37:24.649" v="27" actId="20577"/>
          <ac:spMkLst>
            <pc:docMk/>
            <pc:sldMk cId="3575183085" sldId="288"/>
            <ac:spMk id="18" creationId="{C48FD532-D42E-442A-B9A4-17996123E96C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19" creationId="{965E2CE7-A850-40C3-8ED9-ED44B9797C73}"/>
          </ac:spMkLst>
        </pc:spChg>
        <pc:spChg chg="add mod">
          <ac:chgData name="Tuomo Ikävalko" userId="14d5696d-1087-4a16-9ad3-cf61c8e1f82c" providerId="ADAL" clId="{40DC9BF0-AF50-44C6-B6B6-1FAF8268CE16}" dt="2018-11-20T10:38:02.388" v="38" actId="20577"/>
          <ac:spMkLst>
            <pc:docMk/>
            <pc:sldMk cId="3575183085" sldId="288"/>
            <ac:spMk id="20" creationId="{C0DE9EE6-4FD0-4692-9967-272A8990F0F1}"/>
          </ac:spMkLst>
        </pc:spChg>
        <pc:spChg chg="add mod">
          <ac:chgData name="Tuomo Ikävalko" userId="14d5696d-1087-4a16-9ad3-cf61c8e1f82c" providerId="ADAL" clId="{40DC9BF0-AF50-44C6-B6B6-1FAF8268CE16}" dt="2018-11-20T10:37:59.997" v="37" actId="20577"/>
          <ac:spMkLst>
            <pc:docMk/>
            <pc:sldMk cId="3575183085" sldId="288"/>
            <ac:spMk id="21" creationId="{51534E93-B1B0-464A-AD04-25F41F9154B0}"/>
          </ac:spMkLst>
        </pc:spChg>
        <pc:spChg chg="add mod">
          <ac:chgData name="Tuomo Ikävalko" userId="14d5696d-1087-4a16-9ad3-cf61c8e1f82c" providerId="ADAL" clId="{40DC9BF0-AF50-44C6-B6B6-1FAF8268CE16}" dt="2018-11-20T10:37:56.812" v="36" actId="20577"/>
          <ac:spMkLst>
            <pc:docMk/>
            <pc:sldMk cId="3575183085" sldId="288"/>
            <ac:spMk id="22" creationId="{FE7703A2-404F-4483-93BA-F7C92C2350B6}"/>
          </ac:spMkLst>
        </pc:spChg>
        <pc:spChg chg="add mod">
          <ac:chgData name="Tuomo Ikävalko" userId="14d5696d-1087-4a16-9ad3-cf61c8e1f82c" providerId="ADAL" clId="{40DC9BF0-AF50-44C6-B6B6-1FAF8268CE16}" dt="2018-11-20T10:37:36.554" v="30" actId="20577"/>
          <ac:spMkLst>
            <pc:docMk/>
            <pc:sldMk cId="3575183085" sldId="288"/>
            <ac:spMk id="23" creationId="{04C292F4-5628-416A-80CC-97C63BD0CF01}"/>
          </ac:spMkLst>
        </pc:spChg>
        <pc:spChg chg="add mod">
          <ac:chgData name="Tuomo Ikävalko" userId="14d5696d-1087-4a16-9ad3-cf61c8e1f82c" providerId="ADAL" clId="{40DC9BF0-AF50-44C6-B6B6-1FAF8268CE16}" dt="2018-11-20T10:37:43.597" v="33" actId="20577"/>
          <ac:spMkLst>
            <pc:docMk/>
            <pc:sldMk cId="3575183085" sldId="288"/>
            <ac:spMk id="24" creationId="{B5BA942B-ECE6-4BF3-81A1-F25283994F46}"/>
          </ac:spMkLst>
        </pc:spChg>
        <pc:spChg chg="add mod">
          <ac:chgData name="Tuomo Ikävalko" userId="14d5696d-1087-4a16-9ad3-cf61c8e1f82c" providerId="ADAL" clId="{40DC9BF0-AF50-44C6-B6B6-1FAF8268CE16}" dt="2018-11-20T10:37:20.886" v="26" actId="20577"/>
          <ac:spMkLst>
            <pc:docMk/>
            <pc:sldMk cId="3575183085" sldId="288"/>
            <ac:spMk id="25" creationId="{4FEB9612-9F4A-4E63-8712-44973450AA6E}"/>
          </ac:spMkLst>
        </pc:spChg>
        <pc:spChg chg="add mod">
          <ac:chgData name="Tuomo Ikävalko" userId="14d5696d-1087-4a16-9ad3-cf61c8e1f82c" providerId="ADAL" clId="{40DC9BF0-AF50-44C6-B6B6-1FAF8268CE16}" dt="2018-11-20T10:38:32.405" v="42" actId="1076"/>
          <ac:spMkLst>
            <pc:docMk/>
            <pc:sldMk cId="3575183085" sldId="288"/>
            <ac:spMk id="26" creationId="{64926019-DED7-4846-901A-3235BE51A920}"/>
          </ac:spMkLst>
        </pc:spChg>
        <pc:spChg chg="add mod">
          <ac:chgData name="Tuomo Ikävalko" userId="14d5696d-1087-4a16-9ad3-cf61c8e1f82c" providerId="ADAL" clId="{40DC9BF0-AF50-44C6-B6B6-1FAF8268CE16}" dt="2018-11-20T10:38:15.351" v="41" actId="1076"/>
          <ac:spMkLst>
            <pc:docMk/>
            <pc:sldMk cId="3575183085" sldId="288"/>
            <ac:spMk id="27" creationId="{B6AD31DF-258D-48EC-B028-C04236293FC7}"/>
          </ac:spMkLst>
        </pc:spChg>
        <pc:spChg chg="add mod">
          <ac:chgData name="Tuomo Ikävalko" userId="14d5696d-1087-4a16-9ad3-cf61c8e1f82c" providerId="ADAL" clId="{40DC9BF0-AF50-44C6-B6B6-1FAF8268CE16}" dt="2018-11-20T10:38:37.342" v="43" actId="1076"/>
          <ac:spMkLst>
            <pc:docMk/>
            <pc:sldMk cId="3575183085" sldId="288"/>
            <ac:spMk id="28" creationId="{FC1E1FD9-1DAC-45A2-B6C8-D42D31957070}"/>
          </ac:spMkLst>
        </pc:spChg>
        <pc:spChg chg="add mod">
          <ac:chgData name="Tuomo Ikävalko" userId="14d5696d-1087-4a16-9ad3-cf61c8e1f82c" providerId="ADAL" clId="{40DC9BF0-AF50-44C6-B6B6-1FAF8268CE16}" dt="2018-11-20T10:39:14.397" v="46" actId="1076"/>
          <ac:spMkLst>
            <pc:docMk/>
            <pc:sldMk cId="3575183085" sldId="288"/>
            <ac:spMk id="29" creationId="{783BCEDA-0674-4C36-9AF4-1747409EF1EA}"/>
          </ac:spMkLst>
        </pc:spChg>
        <pc:spChg chg="add mod">
          <ac:chgData name="Tuomo Ikävalko" userId="14d5696d-1087-4a16-9ad3-cf61c8e1f82c" providerId="ADAL" clId="{40DC9BF0-AF50-44C6-B6B6-1FAF8268CE16}" dt="2018-11-20T10:39:03.255" v="45" actId="1076"/>
          <ac:spMkLst>
            <pc:docMk/>
            <pc:sldMk cId="3575183085" sldId="288"/>
            <ac:spMk id="30" creationId="{BB20A5EB-A1D4-4D01-9DD4-E9B673ED1BEB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1" creationId="{A20ACD37-7521-4D1E-80EE-872D6FC143AD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2" creationId="{86AA0583-A2D3-414E-9718-E4C34D6AFF50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3" creationId="{4029FE44-2795-4851-9FE4-44F42D3AD0CD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4" creationId="{F479706F-6F36-407E-B0A1-EC9D3B6AFB10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5" creationId="{2A4DF0A9-7B24-46CA-9144-12F8AC9C9AEC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6" creationId="{69031246-44E7-4E42-8046-1C4DA5547784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7" creationId="{0BD98D6E-ECF3-4596-B915-66D978D2F2EA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8" creationId="{E7E6DA00-DD7A-482A-B11E-79E1E9E88312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39" creationId="{81A788FB-0D68-42E8-97B1-45644A98C32B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40" creationId="{2269A52A-6824-47C3-84EA-DBA96697C507}"/>
          </ac:spMkLst>
        </pc:spChg>
        <pc:spChg chg="add">
          <ac:chgData name="Tuomo Ikävalko" userId="14d5696d-1087-4a16-9ad3-cf61c8e1f82c" providerId="ADAL" clId="{40DC9BF0-AF50-44C6-B6B6-1FAF8268CE16}" dt="2018-11-20T10:34:56.306" v="1"/>
          <ac:spMkLst>
            <pc:docMk/>
            <pc:sldMk cId="3575183085" sldId="288"/>
            <ac:spMk id="41" creationId="{0C25CB38-E0A5-4DEE-9F01-CDEDBC5263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58BA-41A1-41AE-BE48-11ABAF9E366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F0F3-75A1-417B-B776-2A21D48FD3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F0F3-75A1-417B-B776-2A21D48FD3A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2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73F09EB-FA8E-470E-8AB3-E76DAF68F58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9ED3060-0E1C-4AAE-BD9C-8B73AFF37EC0}"/>
              </a:ext>
            </a:extLst>
          </p:cNvPr>
          <p:cNvSpPr/>
          <p:nvPr/>
        </p:nvSpPr>
        <p:spPr>
          <a:xfrm>
            <a:off x="1895044" y="3053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EDD33B7A-7C74-481A-9144-E6AE54928893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2437993" y="610295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6F1560-FBD4-44F4-A0C9-24239C513310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1702693" y="610295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E0E2A06E-2D64-49A5-8BB5-79C9D3276784}"/>
              </a:ext>
            </a:extLst>
          </p:cNvPr>
          <p:cNvSpPr/>
          <p:nvPr/>
        </p:nvSpPr>
        <p:spPr>
          <a:xfrm>
            <a:off x="151034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F1ADC2E-688B-4019-A0B2-3A59AB3B9A59}"/>
              </a:ext>
            </a:extLst>
          </p:cNvPr>
          <p:cNvSpPr/>
          <p:nvPr/>
        </p:nvSpPr>
        <p:spPr>
          <a:xfrm>
            <a:off x="2531148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5D08603-AC5F-4D56-B5AB-0D4BF82EE2C6}"/>
              </a:ext>
            </a:extLst>
          </p:cNvPr>
          <p:cNvSpPr/>
          <p:nvPr/>
        </p:nvSpPr>
        <p:spPr>
          <a:xfrm>
            <a:off x="3439114" y="286492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FC5C0A4-D580-4AE6-8B41-5B2282A9EFD3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4117830" y="591403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FF83349-7EC2-4E02-8713-D235B788DB56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3292936" y="591403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95B809-2CB8-4CCB-919C-7EC52BCAD28E}"/>
              </a:ext>
            </a:extLst>
          </p:cNvPr>
          <p:cNvSpPr/>
          <p:nvPr/>
        </p:nvSpPr>
        <p:spPr>
          <a:xfrm>
            <a:off x="3100584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9100EDD-648C-46D2-9477-6A6EFEB0FC0A}"/>
              </a:ext>
            </a:extLst>
          </p:cNvPr>
          <p:cNvSpPr/>
          <p:nvPr/>
        </p:nvSpPr>
        <p:spPr>
          <a:xfrm>
            <a:off x="412139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84470C4-7B18-4C7B-B11A-13979153BAAB}"/>
              </a:ext>
            </a:extLst>
          </p:cNvPr>
          <p:cNvCxnSpPr>
            <a:cxnSpLocks/>
            <a:stCxn id="23" idx="0"/>
            <a:endCxn id="15" idx="4"/>
          </p:cNvCxnSpPr>
          <p:nvPr/>
        </p:nvCxnSpPr>
        <p:spPr>
          <a:xfrm flipH="1" flipV="1">
            <a:off x="3836697" y="643717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130869B2-6D7E-484B-B54B-4AAAA91134B6}"/>
              </a:ext>
            </a:extLst>
          </p:cNvPr>
          <p:cNvSpPr/>
          <p:nvPr/>
        </p:nvSpPr>
        <p:spPr>
          <a:xfrm>
            <a:off x="3644346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A1CFE7D-5418-422C-BD83-6DC87BFF262C}"/>
              </a:ext>
            </a:extLst>
          </p:cNvPr>
          <p:cNvSpPr/>
          <p:nvPr/>
        </p:nvSpPr>
        <p:spPr>
          <a:xfrm>
            <a:off x="5149885" y="286491"/>
            <a:ext cx="106538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1  5  9</a:t>
            </a: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4F83BEB6-F5C9-48E7-8E18-9D4B52E564A2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5905244" y="591402"/>
            <a:ext cx="154004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B7AD9D10-8FC3-41E3-A564-5D0A08D3B62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884437" y="465104"/>
            <a:ext cx="265448" cy="55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EED41BB-7CE5-42DE-9A4C-D47AC2EF8ACA}"/>
              </a:ext>
            </a:extLst>
          </p:cNvPr>
          <p:cNvSpPr/>
          <p:nvPr/>
        </p:nvSpPr>
        <p:spPr>
          <a:xfrm>
            <a:off x="4692085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3CECE24-979D-4A73-837E-C295C606E56F}"/>
              </a:ext>
            </a:extLst>
          </p:cNvPr>
          <p:cNvSpPr/>
          <p:nvPr/>
        </p:nvSpPr>
        <p:spPr>
          <a:xfrm>
            <a:off x="5712892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FDD66310-E5AE-4F61-B8E7-494E7B7346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>
          <a:xfrm flipH="1" flipV="1">
            <a:off x="5305907" y="591402"/>
            <a:ext cx="122292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uorakulmio 35">
            <a:extLst>
              <a:ext uri="{FF2B5EF4-FFF2-40B4-BE49-F238E27FC236}">
                <a16:creationId xmlns:a16="http://schemas.microsoft.com/office/drawing/2014/main" id="{B259489C-5FC1-4BC6-A6F6-919251817981}"/>
              </a:ext>
            </a:extLst>
          </p:cNvPr>
          <p:cNvSpPr/>
          <p:nvPr/>
        </p:nvSpPr>
        <p:spPr>
          <a:xfrm>
            <a:off x="5235847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EE0357C-DFD6-41CC-B202-664289954088}"/>
              </a:ext>
            </a:extLst>
          </p:cNvPr>
          <p:cNvCxnSpPr>
            <a:cxnSpLocks/>
            <a:stCxn id="41" idx="0"/>
            <a:endCxn id="30" idx="6"/>
          </p:cNvCxnSpPr>
          <p:nvPr/>
        </p:nvCxnSpPr>
        <p:spPr>
          <a:xfrm flipH="1" flipV="1">
            <a:off x="6215270" y="465104"/>
            <a:ext cx="122292" cy="54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B633B18-76F6-4DBB-A262-0B4C2C098594}"/>
              </a:ext>
            </a:extLst>
          </p:cNvPr>
          <p:cNvSpPr/>
          <p:nvPr/>
        </p:nvSpPr>
        <p:spPr>
          <a:xfrm>
            <a:off x="6145210" y="1006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B1C28441-4293-4698-9BC9-51716AE72677}"/>
              </a:ext>
            </a:extLst>
          </p:cNvPr>
          <p:cNvSpPr/>
          <p:nvPr/>
        </p:nvSpPr>
        <p:spPr>
          <a:xfrm>
            <a:off x="7250724" y="963870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DFF6DE04-5F89-4599-AF59-6ECD6E868DB1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929440" y="1268781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8A13B60-F1E2-4624-9AFC-D550904319B2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104546" y="1268781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48DA6CE-A22D-49C7-9AB5-9D36FBD6A64A}"/>
              </a:ext>
            </a:extLst>
          </p:cNvPr>
          <p:cNvSpPr/>
          <p:nvPr/>
        </p:nvSpPr>
        <p:spPr>
          <a:xfrm>
            <a:off x="6912194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BF1EEBA4-4D66-4233-8E24-8552666EBE10}"/>
              </a:ext>
            </a:extLst>
          </p:cNvPr>
          <p:cNvSpPr/>
          <p:nvPr/>
        </p:nvSpPr>
        <p:spPr>
          <a:xfrm>
            <a:off x="7933001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5C32AA46-F802-42C6-AB66-87574CC5275C}"/>
              </a:ext>
            </a:extLst>
          </p:cNvPr>
          <p:cNvCxnSpPr>
            <a:cxnSpLocks/>
            <a:stCxn id="64" idx="0"/>
            <a:endCxn id="58" idx="4"/>
          </p:cNvCxnSpPr>
          <p:nvPr/>
        </p:nvCxnSpPr>
        <p:spPr>
          <a:xfrm flipH="1" flipV="1">
            <a:off x="7648307" y="1321095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7421D529-3226-4832-A450-1F9BC6B9918A}"/>
              </a:ext>
            </a:extLst>
          </p:cNvPr>
          <p:cNvSpPr/>
          <p:nvPr/>
        </p:nvSpPr>
        <p:spPr>
          <a:xfrm>
            <a:off x="7455956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8A62B53-0D06-46FA-9D0B-768236F90A2B}"/>
              </a:ext>
            </a:extLst>
          </p:cNvPr>
          <p:cNvSpPr/>
          <p:nvPr/>
        </p:nvSpPr>
        <p:spPr>
          <a:xfrm>
            <a:off x="8038925" y="25307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C49C8D86-EA57-4CB5-B98D-FF637F3FEB6C}"/>
              </a:ext>
            </a:extLst>
          </p:cNvPr>
          <p:cNvCxnSpPr>
            <a:cxnSpLocks/>
            <a:stCxn id="71" idx="0"/>
            <a:endCxn id="65" idx="5"/>
          </p:cNvCxnSpPr>
          <p:nvPr/>
        </p:nvCxnSpPr>
        <p:spPr>
          <a:xfrm flipH="1" flipV="1">
            <a:off x="8581874" y="557981"/>
            <a:ext cx="528408" cy="4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F6809E15-0346-47A8-A41E-F182240EACF0}"/>
              </a:ext>
            </a:extLst>
          </p:cNvPr>
          <p:cNvCxnSpPr>
            <a:cxnSpLocks/>
            <a:stCxn id="58" idx="0"/>
            <a:endCxn id="65" idx="3"/>
          </p:cNvCxnSpPr>
          <p:nvPr/>
        </p:nvCxnSpPr>
        <p:spPr>
          <a:xfrm flipV="1">
            <a:off x="7648307" y="557981"/>
            <a:ext cx="483773" cy="40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188F4DD-92C4-4734-B58C-A8172E5CFBA2}"/>
              </a:ext>
            </a:extLst>
          </p:cNvPr>
          <p:cNvSpPr/>
          <p:nvPr/>
        </p:nvSpPr>
        <p:spPr>
          <a:xfrm>
            <a:off x="8792230" y="9702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BA9D6B7-8682-4695-9FB7-EB8B60952557}"/>
              </a:ext>
            </a:extLst>
          </p:cNvPr>
          <p:cNvCxnSpPr>
            <a:cxnSpLocks/>
            <a:stCxn id="75" idx="0"/>
            <a:endCxn id="71" idx="5"/>
          </p:cNvCxnSpPr>
          <p:nvPr/>
        </p:nvCxnSpPr>
        <p:spPr>
          <a:xfrm flipH="1" flipV="1">
            <a:off x="9335179" y="1275116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12219844-512D-428D-BD22-B3D53468DE80}"/>
              </a:ext>
            </a:extLst>
          </p:cNvPr>
          <p:cNvCxnSpPr>
            <a:cxnSpLocks/>
            <a:stCxn id="74" idx="0"/>
            <a:endCxn id="71" idx="3"/>
          </p:cNvCxnSpPr>
          <p:nvPr/>
        </p:nvCxnSpPr>
        <p:spPr>
          <a:xfrm flipV="1">
            <a:off x="8599879" y="1275116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uorakulmio 73">
            <a:extLst>
              <a:ext uri="{FF2B5EF4-FFF2-40B4-BE49-F238E27FC236}">
                <a16:creationId xmlns:a16="http://schemas.microsoft.com/office/drawing/2014/main" id="{D8748DBD-9082-4234-94C1-458055C72944}"/>
              </a:ext>
            </a:extLst>
          </p:cNvPr>
          <p:cNvSpPr/>
          <p:nvPr/>
        </p:nvSpPr>
        <p:spPr>
          <a:xfrm>
            <a:off x="8407527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46A7EE1F-766A-43AE-B19F-ED0DEE40F2F3}"/>
              </a:ext>
            </a:extLst>
          </p:cNvPr>
          <p:cNvSpPr/>
          <p:nvPr/>
        </p:nvSpPr>
        <p:spPr>
          <a:xfrm>
            <a:off x="9428334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4ED91C39-11EA-4B1F-B585-87DE01808E1A}"/>
              </a:ext>
            </a:extLst>
          </p:cNvPr>
          <p:cNvSpPr/>
          <p:nvPr/>
        </p:nvSpPr>
        <p:spPr>
          <a:xfrm>
            <a:off x="596440" y="216853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1  2  5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34CB9B3A-D388-443A-9770-190BD2784A76}"/>
              </a:ext>
            </a:extLst>
          </p:cNvPr>
          <p:cNvCxnSpPr>
            <a:cxnSpLocks/>
            <a:stCxn id="83" idx="0"/>
            <a:endCxn id="79" idx="5"/>
          </p:cNvCxnSpPr>
          <p:nvPr/>
        </p:nvCxnSpPr>
        <p:spPr>
          <a:xfrm flipV="1">
            <a:off x="1415437" y="2473449"/>
            <a:ext cx="917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8BE2ADA-0F96-40CE-B701-DFA0218D9C77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50262" y="2473449"/>
            <a:ext cx="302434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296055F0-13CB-48BC-8582-58F8E4A25676}"/>
              </a:ext>
            </a:extLst>
          </p:cNvPr>
          <p:cNvSpPr/>
          <p:nvPr/>
        </p:nvSpPr>
        <p:spPr>
          <a:xfrm>
            <a:off x="257910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E0863BF-84B2-4FD6-BEF3-69292D27389C}"/>
              </a:ext>
            </a:extLst>
          </p:cNvPr>
          <p:cNvSpPr/>
          <p:nvPr/>
        </p:nvSpPr>
        <p:spPr>
          <a:xfrm>
            <a:off x="1223085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816F7943-67BE-49CD-8B64-AD31054A48B3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>
          <a:xfrm flipV="1">
            <a:off x="943718" y="2525763"/>
            <a:ext cx="186212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A0FF1573-228D-4416-973F-1E84548D5B0E}"/>
              </a:ext>
            </a:extLst>
          </p:cNvPr>
          <p:cNvSpPr/>
          <p:nvPr/>
        </p:nvSpPr>
        <p:spPr>
          <a:xfrm>
            <a:off x="751366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9CE38917-6B3D-4236-A106-6831DC315D4A}"/>
              </a:ext>
            </a:extLst>
          </p:cNvPr>
          <p:cNvSpPr/>
          <p:nvPr/>
        </p:nvSpPr>
        <p:spPr>
          <a:xfrm>
            <a:off x="1663420" y="14197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E1572D1-BDE6-49AB-821C-4523D3D8128D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2206369" y="1724653"/>
            <a:ext cx="619953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B0514A55-9DBD-4556-9410-AD518B6982AD}"/>
              </a:ext>
            </a:extLst>
          </p:cNvPr>
          <p:cNvCxnSpPr>
            <a:cxnSpLocks/>
            <a:stCxn id="79" idx="0"/>
            <a:endCxn id="86" idx="3"/>
          </p:cNvCxnSpPr>
          <p:nvPr/>
        </p:nvCxnSpPr>
        <p:spPr>
          <a:xfrm flipV="1">
            <a:off x="1129930" y="1724653"/>
            <a:ext cx="626645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DB3F3114-B7C5-4B13-AB2D-8F675573E6B4}"/>
              </a:ext>
            </a:extLst>
          </p:cNvPr>
          <p:cNvSpPr/>
          <p:nvPr/>
        </p:nvSpPr>
        <p:spPr>
          <a:xfrm>
            <a:off x="2508270" y="216853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28545E4D-1A76-4FF1-B891-166C10A05089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3051219" y="2473449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288ACDF0-C3BC-4CFA-8397-3043615F8160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315919" y="2473449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3B28CA07-4C64-40C7-A006-4229C385BC2D}"/>
              </a:ext>
            </a:extLst>
          </p:cNvPr>
          <p:cNvSpPr/>
          <p:nvPr/>
        </p:nvSpPr>
        <p:spPr>
          <a:xfrm>
            <a:off x="2123567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059008E6-2BD9-445E-9A72-2FB37813E5B1}"/>
              </a:ext>
            </a:extLst>
          </p:cNvPr>
          <p:cNvSpPr/>
          <p:nvPr/>
        </p:nvSpPr>
        <p:spPr>
          <a:xfrm>
            <a:off x="3144374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C4E67EB1-D3A0-486C-83C1-268CA81211E3}"/>
              </a:ext>
            </a:extLst>
          </p:cNvPr>
          <p:cNvCxnSpPr>
            <a:cxnSpLocks/>
            <a:stCxn id="102" idx="0"/>
            <a:endCxn id="79" idx="6"/>
          </p:cNvCxnSpPr>
          <p:nvPr/>
        </p:nvCxnSpPr>
        <p:spPr>
          <a:xfrm flipH="1" flipV="1">
            <a:off x="1663420" y="2347151"/>
            <a:ext cx="207950" cy="55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356C5B16-76C6-43AA-B7C1-E690DE4C2C56}"/>
              </a:ext>
            </a:extLst>
          </p:cNvPr>
          <p:cNvSpPr/>
          <p:nvPr/>
        </p:nvSpPr>
        <p:spPr>
          <a:xfrm>
            <a:off x="1679018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1B54E77-0E3C-4DFB-91F4-BD4C79CB19B3}"/>
              </a:ext>
            </a:extLst>
          </p:cNvPr>
          <p:cNvSpPr/>
          <p:nvPr/>
        </p:nvSpPr>
        <p:spPr>
          <a:xfrm>
            <a:off x="3850019" y="216476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2ED2E99C-B54A-4E52-9EDB-003BDF7DE48C}"/>
              </a:ext>
            </a:extLst>
          </p:cNvPr>
          <p:cNvCxnSpPr>
            <a:cxnSpLocks/>
            <a:stCxn id="111" idx="0"/>
            <a:endCxn id="107" idx="5"/>
          </p:cNvCxnSpPr>
          <p:nvPr/>
        </p:nvCxnSpPr>
        <p:spPr>
          <a:xfrm flipH="1" flipV="1">
            <a:off x="4760743" y="2469680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1074A48F-4849-469C-8CCA-AD73A8FDF478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3818386" y="2469680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F67EECA-C4B9-4276-B978-07448160BEF0}"/>
              </a:ext>
            </a:extLst>
          </p:cNvPr>
          <p:cNvSpPr/>
          <p:nvPr/>
        </p:nvSpPr>
        <p:spPr>
          <a:xfrm>
            <a:off x="3626034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EDF6B980-6C98-4251-815B-9E34272A3470}"/>
              </a:ext>
            </a:extLst>
          </p:cNvPr>
          <p:cNvSpPr/>
          <p:nvPr/>
        </p:nvSpPr>
        <p:spPr>
          <a:xfrm>
            <a:off x="4618646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2231B1D-1F05-4E79-8B20-614488227962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4361112" y="2521994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32EDFFA-23BD-4447-A402-65251AEFB8F0}"/>
              </a:ext>
            </a:extLst>
          </p:cNvPr>
          <p:cNvSpPr/>
          <p:nvPr/>
        </p:nvSpPr>
        <p:spPr>
          <a:xfrm>
            <a:off x="4168760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278C5D2F-4971-474D-AE43-0AB24EE57B58}"/>
              </a:ext>
            </a:extLst>
          </p:cNvPr>
          <p:cNvSpPr/>
          <p:nvPr/>
        </p:nvSpPr>
        <p:spPr>
          <a:xfrm>
            <a:off x="5172082" y="1432769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95B9FBAB-EAB8-40F3-B7DD-77B6CA414ED5}"/>
              </a:ext>
            </a:extLst>
          </p:cNvPr>
          <p:cNvCxnSpPr>
            <a:cxnSpLocks/>
            <a:stCxn id="117" idx="0"/>
            <a:endCxn id="114" idx="5"/>
          </p:cNvCxnSpPr>
          <p:nvPr/>
        </p:nvCxnSpPr>
        <p:spPr>
          <a:xfrm flipH="1" flipV="1">
            <a:off x="5831647" y="1737680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7B92D901-ADA5-486E-AB2C-8A08D4AA186E}"/>
              </a:ext>
            </a:extLst>
          </p:cNvPr>
          <p:cNvCxnSpPr>
            <a:cxnSpLocks/>
            <a:stCxn id="107" idx="0"/>
            <a:endCxn id="114" idx="3"/>
          </p:cNvCxnSpPr>
          <p:nvPr/>
        </p:nvCxnSpPr>
        <p:spPr>
          <a:xfrm flipV="1">
            <a:off x="4383509" y="1737680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981F15F4-FC5D-44CC-BC0C-C39AFE082ED3}"/>
              </a:ext>
            </a:extLst>
          </p:cNvPr>
          <p:cNvSpPr/>
          <p:nvPr/>
        </p:nvSpPr>
        <p:spPr>
          <a:xfrm>
            <a:off x="6468442" y="21647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AC417B84-9A7F-4CD1-BE43-83FFF77DA947}"/>
              </a:ext>
            </a:extLst>
          </p:cNvPr>
          <p:cNvCxnSpPr>
            <a:cxnSpLocks/>
            <a:stCxn id="121" idx="0"/>
            <a:endCxn id="117" idx="5"/>
          </p:cNvCxnSpPr>
          <p:nvPr/>
        </p:nvCxnSpPr>
        <p:spPr>
          <a:xfrm flipH="1" flipV="1">
            <a:off x="7011391" y="246968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6DC8F1EB-560D-4D99-8A7A-6B0D68DC8F99}"/>
              </a:ext>
            </a:extLst>
          </p:cNvPr>
          <p:cNvCxnSpPr>
            <a:cxnSpLocks/>
            <a:stCxn id="120" idx="0"/>
            <a:endCxn id="117" idx="3"/>
          </p:cNvCxnSpPr>
          <p:nvPr/>
        </p:nvCxnSpPr>
        <p:spPr>
          <a:xfrm flipV="1">
            <a:off x="6516211" y="246968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727D720-F0B3-4E61-9478-8895A341DEFC}"/>
              </a:ext>
            </a:extLst>
          </p:cNvPr>
          <p:cNvSpPr/>
          <p:nvPr/>
        </p:nvSpPr>
        <p:spPr>
          <a:xfrm>
            <a:off x="6323859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796A83DA-DA13-432D-82D8-46036889B00F}"/>
              </a:ext>
            </a:extLst>
          </p:cNvPr>
          <p:cNvSpPr/>
          <p:nvPr/>
        </p:nvSpPr>
        <p:spPr>
          <a:xfrm>
            <a:off x="6893212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0C9949DE-4C78-4D6A-A2AC-BB2CF5F993D6}"/>
              </a:ext>
            </a:extLst>
          </p:cNvPr>
          <p:cNvSpPr/>
          <p:nvPr/>
        </p:nvSpPr>
        <p:spPr>
          <a:xfrm>
            <a:off x="5188232" y="2172151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B0B629AB-A81A-4E24-9D7F-653F4EC7FD57}"/>
              </a:ext>
            </a:extLst>
          </p:cNvPr>
          <p:cNvCxnSpPr>
            <a:cxnSpLocks/>
            <a:stCxn id="134" idx="0"/>
            <a:endCxn id="130" idx="5"/>
          </p:cNvCxnSpPr>
          <p:nvPr/>
        </p:nvCxnSpPr>
        <p:spPr>
          <a:xfrm flipH="1" flipV="1">
            <a:off x="5834386" y="2477062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A53090A3-0A9B-4574-AAED-B58906E8A52B}"/>
              </a:ext>
            </a:extLst>
          </p:cNvPr>
          <p:cNvCxnSpPr>
            <a:cxnSpLocks/>
            <a:stCxn id="133" idx="0"/>
            <a:endCxn id="130" idx="3"/>
          </p:cNvCxnSpPr>
          <p:nvPr/>
        </p:nvCxnSpPr>
        <p:spPr>
          <a:xfrm flipV="1">
            <a:off x="5271836" y="2477062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68C1BC1D-ED66-4597-8735-EA26A660595F}"/>
              </a:ext>
            </a:extLst>
          </p:cNvPr>
          <p:cNvSpPr/>
          <p:nvPr/>
        </p:nvSpPr>
        <p:spPr>
          <a:xfrm>
            <a:off x="5079484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Suorakulmio 133">
            <a:extLst>
              <a:ext uri="{FF2B5EF4-FFF2-40B4-BE49-F238E27FC236}">
                <a16:creationId xmlns:a16="http://schemas.microsoft.com/office/drawing/2014/main" id="{AD954C81-8202-4A57-9B8C-69C3204DC8D8}"/>
              </a:ext>
            </a:extLst>
          </p:cNvPr>
          <p:cNvSpPr/>
          <p:nvPr/>
        </p:nvSpPr>
        <p:spPr>
          <a:xfrm>
            <a:off x="5846831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2E95A36A-EE1B-4B88-814C-98AF3259C0C3}"/>
              </a:ext>
            </a:extLst>
          </p:cNvPr>
          <p:cNvCxnSpPr>
            <a:cxnSpLocks/>
            <a:stCxn id="130" idx="0"/>
            <a:endCxn id="114" idx="4"/>
          </p:cNvCxnSpPr>
          <p:nvPr/>
        </p:nvCxnSpPr>
        <p:spPr>
          <a:xfrm flipH="1" flipV="1">
            <a:off x="5558447" y="1789994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i 183">
            <a:extLst>
              <a:ext uri="{FF2B5EF4-FFF2-40B4-BE49-F238E27FC236}">
                <a16:creationId xmlns:a16="http://schemas.microsoft.com/office/drawing/2014/main" id="{49A0699F-E3FD-49B2-A02C-49F6BAD08EAC}"/>
              </a:ext>
            </a:extLst>
          </p:cNvPr>
          <p:cNvSpPr/>
          <p:nvPr/>
        </p:nvSpPr>
        <p:spPr>
          <a:xfrm>
            <a:off x="7525894" y="28444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DD7BF904-2E7E-4394-BBBB-628F475012AE}"/>
              </a:ext>
            </a:extLst>
          </p:cNvPr>
          <p:cNvCxnSpPr>
            <a:cxnSpLocks/>
            <a:stCxn id="188" idx="0"/>
            <a:endCxn id="184" idx="5"/>
          </p:cNvCxnSpPr>
          <p:nvPr/>
        </p:nvCxnSpPr>
        <p:spPr>
          <a:xfrm flipH="1" flipV="1">
            <a:off x="8436618" y="31493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D23FB992-2239-4564-BAFC-469C4EA08298}"/>
              </a:ext>
            </a:extLst>
          </p:cNvPr>
          <p:cNvCxnSpPr>
            <a:cxnSpLocks/>
            <a:stCxn id="187" idx="0"/>
            <a:endCxn id="184" idx="3"/>
          </p:cNvCxnSpPr>
          <p:nvPr/>
        </p:nvCxnSpPr>
        <p:spPr>
          <a:xfrm flipV="1">
            <a:off x="7494261" y="31493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75A0C532-8329-47AF-BE31-0F8641A7468F}"/>
              </a:ext>
            </a:extLst>
          </p:cNvPr>
          <p:cNvSpPr/>
          <p:nvPr/>
        </p:nvSpPr>
        <p:spPr>
          <a:xfrm>
            <a:off x="7301909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A7C97E62-E3E0-4AB8-A7BD-B2B6F9FECC5B}"/>
              </a:ext>
            </a:extLst>
          </p:cNvPr>
          <p:cNvSpPr/>
          <p:nvPr/>
        </p:nvSpPr>
        <p:spPr>
          <a:xfrm>
            <a:off x="8294521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BC5B9808-4C7A-4394-8B26-B49E1C1C3064}"/>
              </a:ext>
            </a:extLst>
          </p:cNvPr>
          <p:cNvCxnSpPr>
            <a:cxnSpLocks/>
            <a:stCxn id="190" idx="0"/>
            <a:endCxn id="184" idx="4"/>
          </p:cNvCxnSpPr>
          <p:nvPr/>
        </p:nvCxnSpPr>
        <p:spPr>
          <a:xfrm flipV="1">
            <a:off x="8036987" y="32016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Suorakulmio 189">
            <a:extLst>
              <a:ext uri="{FF2B5EF4-FFF2-40B4-BE49-F238E27FC236}">
                <a16:creationId xmlns:a16="http://schemas.microsoft.com/office/drawing/2014/main" id="{47B427F3-DC22-4021-924E-2E8313E697CA}"/>
              </a:ext>
            </a:extLst>
          </p:cNvPr>
          <p:cNvSpPr/>
          <p:nvPr/>
        </p:nvSpPr>
        <p:spPr>
          <a:xfrm>
            <a:off x="7844635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1" name="Ellipsi 190">
            <a:extLst>
              <a:ext uri="{FF2B5EF4-FFF2-40B4-BE49-F238E27FC236}">
                <a16:creationId xmlns:a16="http://schemas.microsoft.com/office/drawing/2014/main" id="{678EF5BE-30C7-4CDE-BB99-C03951D3204E}"/>
              </a:ext>
            </a:extLst>
          </p:cNvPr>
          <p:cNvSpPr/>
          <p:nvPr/>
        </p:nvSpPr>
        <p:spPr>
          <a:xfrm>
            <a:off x="8847957" y="2112455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8AE6C7E9-8A8D-45D1-9C87-34D04328203E}"/>
              </a:ext>
            </a:extLst>
          </p:cNvPr>
          <p:cNvCxnSpPr>
            <a:cxnSpLocks/>
            <a:stCxn id="194" idx="0"/>
            <a:endCxn id="191" idx="5"/>
          </p:cNvCxnSpPr>
          <p:nvPr/>
        </p:nvCxnSpPr>
        <p:spPr>
          <a:xfrm flipH="1" flipV="1">
            <a:off x="9507522" y="2417366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uora yhdysviiva 192">
            <a:extLst>
              <a:ext uri="{FF2B5EF4-FFF2-40B4-BE49-F238E27FC236}">
                <a16:creationId xmlns:a16="http://schemas.microsoft.com/office/drawing/2014/main" id="{784CB77E-33FC-41D0-9B26-CBFF5A6121B9}"/>
              </a:ext>
            </a:extLst>
          </p:cNvPr>
          <p:cNvCxnSpPr>
            <a:cxnSpLocks/>
            <a:stCxn id="184" idx="0"/>
            <a:endCxn id="191" idx="3"/>
          </p:cNvCxnSpPr>
          <p:nvPr/>
        </p:nvCxnSpPr>
        <p:spPr>
          <a:xfrm flipV="1">
            <a:off x="8059384" y="2417366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i 193">
            <a:extLst>
              <a:ext uri="{FF2B5EF4-FFF2-40B4-BE49-F238E27FC236}">
                <a16:creationId xmlns:a16="http://schemas.microsoft.com/office/drawing/2014/main" id="{26CFA003-BEC0-4E41-8B8B-829E34289177}"/>
              </a:ext>
            </a:extLst>
          </p:cNvPr>
          <p:cNvSpPr/>
          <p:nvPr/>
        </p:nvSpPr>
        <p:spPr>
          <a:xfrm>
            <a:off x="10144317" y="284445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F43AA4F-CD9E-4DF5-9E68-9799AD8B0CD6}"/>
              </a:ext>
            </a:extLst>
          </p:cNvPr>
          <p:cNvCxnSpPr>
            <a:cxnSpLocks/>
            <a:stCxn id="198" idx="0"/>
            <a:endCxn id="194" idx="5"/>
          </p:cNvCxnSpPr>
          <p:nvPr/>
        </p:nvCxnSpPr>
        <p:spPr>
          <a:xfrm flipH="1" flipV="1">
            <a:off x="10687266" y="314936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C13C5CB2-5B88-4C5B-9495-F220C6A8F649}"/>
              </a:ext>
            </a:extLst>
          </p:cNvPr>
          <p:cNvCxnSpPr>
            <a:cxnSpLocks/>
            <a:stCxn id="197" idx="0"/>
            <a:endCxn id="194" idx="3"/>
          </p:cNvCxnSpPr>
          <p:nvPr/>
        </p:nvCxnSpPr>
        <p:spPr>
          <a:xfrm flipV="1">
            <a:off x="10192086" y="314936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Suorakulmio 196">
            <a:extLst>
              <a:ext uri="{FF2B5EF4-FFF2-40B4-BE49-F238E27FC236}">
                <a16:creationId xmlns:a16="http://schemas.microsoft.com/office/drawing/2014/main" id="{D35572BF-986A-4063-B08C-69D204AB6511}"/>
              </a:ext>
            </a:extLst>
          </p:cNvPr>
          <p:cNvSpPr/>
          <p:nvPr/>
        </p:nvSpPr>
        <p:spPr>
          <a:xfrm>
            <a:off x="9999734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1E6FC462-4E7F-4E97-962F-1A9028D5F800}"/>
              </a:ext>
            </a:extLst>
          </p:cNvPr>
          <p:cNvSpPr/>
          <p:nvPr/>
        </p:nvSpPr>
        <p:spPr>
          <a:xfrm>
            <a:off x="10569087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E0AEBF07-9586-455A-9240-761550C3DD4D}"/>
              </a:ext>
            </a:extLst>
          </p:cNvPr>
          <p:cNvSpPr/>
          <p:nvPr/>
        </p:nvSpPr>
        <p:spPr>
          <a:xfrm>
            <a:off x="8864107" y="2851837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5  7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D0F16AE-2DC2-460F-9464-7C8AC59B17C3}"/>
              </a:ext>
            </a:extLst>
          </p:cNvPr>
          <p:cNvCxnSpPr>
            <a:cxnSpLocks/>
            <a:stCxn id="203" idx="0"/>
            <a:endCxn id="199" idx="5"/>
          </p:cNvCxnSpPr>
          <p:nvPr/>
        </p:nvCxnSpPr>
        <p:spPr>
          <a:xfrm flipH="1" flipV="1">
            <a:off x="9510261" y="3156748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49BC945-7E65-4523-BDA9-564093CE457B}"/>
              </a:ext>
            </a:extLst>
          </p:cNvPr>
          <p:cNvCxnSpPr>
            <a:cxnSpLocks/>
            <a:stCxn id="202" idx="0"/>
            <a:endCxn id="199" idx="3"/>
          </p:cNvCxnSpPr>
          <p:nvPr/>
        </p:nvCxnSpPr>
        <p:spPr>
          <a:xfrm flipV="1">
            <a:off x="8947711" y="3156748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BDE671AB-7AA1-4F7D-9974-5A82FE147FEF}"/>
              </a:ext>
            </a:extLst>
          </p:cNvPr>
          <p:cNvSpPr/>
          <p:nvPr/>
        </p:nvSpPr>
        <p:spPr>
          <a:xfrm>
            <a:off x="8755359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C1EDD6E-3DC6-44E9-9AE4-7AA9FA1FCF15}"/>
              </a:ext>
            </a:extLst>
          </p:cNvPr>
          <p:cNvSpPr/>
          <p:nvPr/>
        </p:nvSpPr>
        <p:spPr>
          <a:xfrm>
            <a:off x="9522706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57BD54C9-5952-444B-91C3-21A3C32D2675}"/>
              </a:ext>
            </a:extLst>
          </p:cNvPr>
          <p:cNvCxnSpPr>
            <a:cxnSpLocks/>
            <a:stCxn id="199" idx="0"/>
            <a:endCxn id="191" idx="4"/>
          </p:cNvCxnSpPr>
          <p:nvPr/>
        </p:nvCxnSpPr>
        <p:spPr>
          <a:xfrm flipH="1" flipV="1">
            <a:off x="9234322" y="2469680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C1332D78-0F8B-41BF-94CE-6F5A04CCCDB8}"/>
              </a:ext>
            </a:extLst>
          </p:cNvPr>
          <p:cNvCxnSpPr>
            <a:cxnSpLocks/>
            <a:stCxn id="206" idx="0"/>
            <a:endCxn id="199" idx="4"/>
          </p:cNvCxnSpPr>
          <p:nvPr/>
        </p:nvCxnSpPr>
        <p:spPr>
          <a:xfrm flipH="1" flipV="1">
            <a:off x="9242616" y="3209062"/>
            <a:ext cx="97662" cy="34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BB7413E4-8720-4035-81F7-9FEBDDB5A044}"/>
              </a:ext>
            </a:extLst>
          </p:cNvPr>
          <p:cNvSpPr/>
          <p:nvPr/>
        </p:nvSpPr>
        <p:spPr>
          <a:xfrm>
            <a:off x="9147926" y="3557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9E68B5B9-8BDA-4A63-AB77-BC02E0F2B354}"/>
              </a:ext>
            </a:extLst>
          </p:cNvPr>
          <p:cNvSpPr/>
          <p:nvPr/>
        </p:nvSpPr>
        <p:spPr>
          <a:xfrm>
            <a:off x="415139" y="400132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BF4CA596-CBF9-4BDB-B7DB-4491C02737D1}"/>
              </a:ext>
            </a:extLst>
          </p:cNvPr>
          <p:cNvCxnSpPr>
            <a:cxnSpLocks/>
            <a:stCxn id="212" idx="0"/>
            <a:endCxn id="208" idx="5"/>
          </p:cNvCxnSpPr>
          <p:nvPr/>
        </p:nvCxnSpPr>
        <p:spPr>
          <a:xfrm flipH="1" flipV="1">
            <a:off x="1325863" y="430623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A184A021-6C55-4FF5-8B74-90C7BBEB16AA}"/>
              </a:ext>
            </a:extLst>
          </p:cNvPr>
          <p:cNvCxnSpPr>
            <a:cxnSpLocks/>
            <a:stCxn id="211" idx="0"/>
            <a:endCxn id="208" idx="3"/>
          </p:cNvCxnSpPr>
          <p:nvPr/>
        </p:nvCxnSpPr>
        <p:spPr>
          <a:xfrm flipV="1">
            <a:off x="383506" y="430623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Suorakulmio 210">
            <a:extLst>
              <a:ext uri="{FF2B5EF4-FFF2-40B4-BE49-F238E27FC236}">
                <a16:creationId xmlns:a16="http://schemas.microsoft.com/office/drawing/2014/main" id="{7EE04707-EA22-4FB4-9930-3651EEA30C84}"/>
              </a:ext>
            </a:extLst>
          </p:cNvPr>
          <p:cNvSpPr/>
          <p:nvPr/>
        </p:nvSpPr>
        <p:spPr>
          <a:xfrm>
            <a:off x="191154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2" name="Suorakulmio 211">
            <a:extLst>
              <a:ext uri="{FF2B5EF4-FFF2-40B4-BE49-F238E27FC236}">
                <a16:creationId xmlns:a16="http://schemas.microsoft.com/office/drawing/2014/main" id="{F31A9C1D-D765-4403-BF87-F0C26D700FDD}"/>
              </a:ext>
            </a:extLst>
          </p:cNvPr>
          <p:cNvSpPr/>
          <p:nvPr/>
        </p:nvSpPr>
        <p:spPr>
          <a:xfrm>
            <a:off x="1183766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6888C24E-4688-47C7-A11B-436FD420F2B3}"/>
              </a:ext>
            </a:extLst>
          </p:cNvPr>
          <p:cNvCxnSpPr>
            <a:cxnSpLocks/>
            <a:stCxn id="214" idx="0"/>
            <a:endCxn id="208" idx="4"/>
          </p:cNvCxnSpPr>
          <p:nvPr/>
        </p:nvCxnSpPr>
        <p:spPr>
          <a:xfrm flipV="1">
            <a:off x="926232" y="435855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51C52D96-A065-4AEE-AB24-017AB57F34E0}"/>
              </a:ext>
            </a:extLst>
          </p:cNvPr>
          <p:cNvSpPr/>
          <p:nvPr/>
        </p:nvSpPr>
        <p:spPr>
          <a:xfrm>
            <a:off x="733880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Ellipsi 214">
            <a:extLst>
              <a:ext uri="{FF2B5EF4-FFF2-40B4-BE49-F238E27FC236}">
                <a16:creationId xmlns:a16="http://schemas.microsoft.com/office/drawing/2014/main" id="{D418970B-2BF8-4279-919D-5464041D37EC}"/>
              </a:ext>
            </a:extLst>
          </p:cNvPr>
          <p:cNvSpPr/>
          <p:nvPr/>
        </p:nvSpPr>
        <p:spPr>
          <a:xfrm>
            <a:off x="2202908" y="3280278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B54FA7B1-BE05-4E9F-B15C-CE21A94B45BC}"/>
              </a:ext>
            </a:extLst>
          </p:cNvPr>
          <p:cNvCxnSpPr>
            <a:cxnSpLocks/>
            <a:stCxn id="218" idx="0"/>
            <a:endCxn id="215" idx="5"/>
          </p:cNvCxnSpPr>
          <p:nvPr/>
        </p:nvCxnSpPr>
        <p:spPr>
          <a:xfrm flipH="1" flipV="1">
            <a:off x="2862473" y="3585189"/>
            <a:ext cx="1047591" cy="4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31679894-28BE-46F4-9614-190C54058911}"/>
              </a:ext>
            </a:extLst>
          </p:cNvPr>
          <p:cNvCxnSpPr>
            <a:cxnSpLocks/>
            <a:stCxn id="208" idx="0"/>
            <a:endCxn id="215" idx="3"/>
          </p:cNvCxnSpPr>
          <p:nvPr/>
        </p:nvCxnSpPr>
        <p:spPr>
          <a:xfrm flipV="1">
            <a:off x="948629" y="3585189"/>
            <a:ext cx="1367443" cy="4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lipsi 217">
            <a:extLst>
              <a:ext uri="{FF2B5EF4-FFF2-40B4-BE49-F238E27FC236}">
                <a16:creationId xmlns:a16="http://schemas.microsoft.com/office/drawing/2014/main" id="{CE87B4ED-6749-47C3-AA61-2C8C7B15B40C}"/>
              </a:ext>
            </a:extLst>
          </p:cNvPr>
          <p:cNvSpPr/>
          <p:nvPr/>
        </p:nvSpPr>
        <p:spPr>
          <a:xfrm>
            <a:off x="3592012" y="401660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D002EA4A-8B8D-47BF-B80D-E04C8274C610}"/>
              </a:ext>
            </a:extLst>
          </p:cNvPr>
          <p:cNvCxnSpPr>
            <a:cxnSpLocks/>
            <a:stCxn id="222" idx="0"/>
            <a:endCxn id="218" idx="5"/>
          </p:cNvCxnSpPr>
          <p:nvPr/>
        </p:nvCxnSpPr>
        <p:spPr>
          <a:xfrm flipH="1" flipV="1">
            <a:off x="4134961" y="432151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uora yhdysviiva 219">
            <a:extLst>
              <a:ext uri="{FF2B5EF4-FFF2-40B4-BE49-F238E27FC236}">
                <a16:creationId xmlns:a16="http://schemas.microsoft.com/office/drawing/2014/main" id="{10E5BF86-CAF0-4684-A492-959C21793C63}"/>
              </a:ext>
            </a:extLst>
          </p:cNvPr>
          <p:cNvCxnSpPr>
            <a:cxnSpLocks/>
            <a:stCxn id="221" idx="0"/>
            <a:endCxn id="218" idx="3"/>
          </p:cNvCxnSpPr>
          <p:nvPr/>
        </p:nvCxnSpPr>
        <p:spPr>
          <a:xfrm flipV="1">
            <a:off x="3639781" y="432151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Suorakulmio 220">
            <a:extLst>
              <a:ext uri="{FF2B5EF4-FFF2-40B4-BE49-F238E27FC236}">
                <a16:creationId xmlns:a16="http://schemas.microsoft.com/office/drawing/2014/main" id="{3B6DF5D3-EB75-4E4E-B3AC-ED29512BCE80}"/>
              </a:ext>
            </a:extLst>
          </p:cNvPr>
          <p:cNvSpPr/>
          <p:nvPr/>
        </p:nvSpPr>
        <p:spPr>
          <a:xfrm>
            <a:off x="3447429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2" name="Suorakulmio 221">
            <a:extLst>
              <a:ext uri="{FF2B5EF4-FFF2-40B4-BE49-F238E27FC236}">
                <a16:creationId xmlns:a16="http://schemas.microsoft.com/office/drawing/2014/main" id="{F3A3287C-355E-47CE-A6F5-857CE89D3AB0}"/>
              </a:ext>
            </a:extLst>
          </p:cNvPr>
          <p:cNvSpPr/>
          <p:nvPr/>
        </p:nvSpPr>
        <p:spPr>
          <a:xfrm>
            <a:off x="4016782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Ellipsi 222">
            <a:extLst>
              <a:ext uri="{FF2B5EF4-FFF2-40B4-BE49-F238E27FC236}">
                <a16:creationId xmlns:a16="http://schemas.microsoft.com/office/drawing/2014/main" id="{53599995-36AE-451B-8378-9516D1972C20}"/>
              </a:ext>
            </a:extLst>
          </p:cNvPr>
          <p:cNvSpPr/>
          <p:nvPr/>
        </p:nvSpPr>
        <p:spPr>
          <a:xfrm>
            <a:off x="2006418" y="4008573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5  6  7</a:t>
            </a:r>
          </a:p>
        </p:txBody>
      </p: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CA5BF80D-BD8E-4D2C-8231-9C196B8A9E23}"/>
              </a:ext>
            </a:extLst>
          </p:cNvPr>
          <p:cNvCxnSpPr>
            <a:cxnSpLocks/>
            <a:stCxn id="227" idx="0"/>
            <a:endCxn id="223" idx="5"/>
          </p:cNvCxnSpPr>
          <p:nvPr/>
        </p:nvCxnSpPr>
        <p:spPr>
          <a:xfrm flipV="1">
            <a:off x="2741977" y="4313484"/>
            <a:ext cx="22228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uora yhdysviiva 224">
            <a:extLst>
              <a:ext uri="{FF2B5EF4-FFF2-40B4-BE49-F238E27FC236}">
                <a16:creationId xmlns:a16="http://schemas.microsoft.com/office/drawing/2014/main" id="{E17BB775-9A9F-45D0-A2FF-16A72D3F46EB}"/>
              </a:ext>
            </a:extLst>
          </p:cNvPr>
          <p:cNvCxnSpPr>
            <a:cxnSpLocks/>
            <a:stCxn id="226" idx="0"/>
            <a:endCxn id="223" idx="2"/>
          </p:cNvCxnSpPr>
          <p:nvPr/>
        </p:nvCxnSpPr>
        <p:spPr>
          <a:xfrm flipV="1">
            <a:off x="1836956" y="4187186"/>
            <a:ext cx="169462" cy="5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769ED087-2A5E-4392-B183-E46E55306371}"/>
              </a:ext>
            </a:extLst>
          </p:cNvPr>
          <p:cNvSpPr/>
          <p:nvPr/>
        </p:nvSpPr>
        <p:spPr>
          <a:xfrm>
            <a:off x="1644604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Suorakulmio 226">
            <a:extLst>
              <a:ext uri="{FF2B5EF4-FFF2-40B4-BE49-F238E27FC236}">
                <a16:creationId xmlns:a16="http://schemas.microsoft.com/office/drawing/2014/main" id="{E4A9498B-3921-447E-9166-29AE0F21F2B3}"/>
              </a:ext>
            </a:extLst>
          </p:cNvPr>
          <p:cNvSpPr/>
          <p:nvPr/>
        </p:nvSpPr>
        <p:spPr>
          <a:xfrm>
            <a:off x="2549625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23C93C43-EF23-47A1-B48A-7BFAEB671512}"/>
              </a:ext>
            </a:extLst>
          </p:cNvPr>
          <p:cNvCxnSpPr>
            <a:cxnSpLocks/>
            <a:stCxn id="223" idx="0"/>
            <a:endCxn id="215" idx="4"/>
          </p:cNvCxnSpPr>
          <p:nvPr/>
        </p:nvCxnSpPr>
        <p:spPr>
          <a:xfrm flipV="1">
            <a:off x="2567510" y="3637503"/>
            <a:ext cx="21763" cy="37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89746D9A-E682-4C20-BBBC-A3DC621BAB08}"/>
              </a:ext>
            </a:extLst>
          </p:cNvPr>
          <p:cNvCxnSpPr>
            <a:cxnSpLocks/>
            <a:stCxn id="230" idx="0"/>
            <a:endCxn id="223" idx="3"/>
          </p:cNvCxnSpPr>
          <p:nvPr/>
        </p:nvCxnSpPr>
        <p:spPr>
          <a:xfrm flipH="1" flipV="1">
            <a:off x="2170758" y="4313484"/>
            <a:ext cx="8581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F4BC5E82-0397-42D1-BF18-B51176B8D666}"/>
              </a:ext>
            </a:extLst>
          </p:cNvPr>
          <p:cNvSpPr/>
          <p:nvPr/>
        </p:nvSpPr>
        <p:spPr>
          <a:xfrm>
            <a:off x="2064220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3" name="Suora yhdysviiva 242">
            <a:extLst>
              <a:ext uri="{FF2B5EF4-FFF2-40B4-BE49-F238E27FC236}">
                <a16:creationId xmlns:a16="http://schemas.microsoft.com/office/drawing/2014/main" id="{5E09D1B0-A0BF-406B-8893-0CA25269A9BA}"/>
              </a:ext>
            </a:extLst>
          </p:cNvPr>
          <p:cNvCxnSpPr>
            <a:cxnSpLocks/>
            <a:stCxn id="244" idx="0"/>
            <a:endCxn id="223" idx="6"/>
          </p:cNvCxnSpPr>
          <p:nvPr/>
        </p:nvCxnSpPr>
        <p:spPr>
          <a:xfrm flipH="1" flipV="1">
            <a:off x="3128601" y="4187186"/>
            <a:ext cx="102593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Suorakulmio 243">
            <a:extLst>
              <a:ext uri="{FF2B5EF4-FFF2-40B4-BE49-F238E27FC236}">
                <a16:creationId xmlns:a16="http://schemas.microsoft.com/office/drawing/2014/main" id="{AD3627A8-AE66-4F5A-846B-9788CFA9787C}"/>
              </a:ext>
            </a:extLst>
          </p:cNvPr>
          <p:cNvSpPr/>
          <p:nvPr/>
        </p:nvSpPr>
        <p:spPr>
          <a:xfrm>
            <a:off x="3038842" y="4720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8" name="Ellipsi 257">
            <a:extLst>
              <a:ext uri="{FF2B5EF4-FFF2-40B4-BE49-F238E27FC236}">
                <a16:creationId xmlns:a16="http://schemas.microsoft.com/office/drawing/2014/main" id="{D4F96AA0-191D-47DA-BC97-539BC185358B}"/>
              </a:ext>
            </a:extLst>
          </p:cNvPr>
          <p:cNvSpPr/>
          <p:nvPr/>
        </p:nvSpPr>
        <p:spPr>
          <a:xfrm>
            <a:off x="4941746" y="4502401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B604A98-3960-4062-AAF4-CBB45014084C}"/>
              </a:ext>
            </a:extLst>
          </p:cNvPr>
          <p:cNvCxnSpPr>
            <a:cxnSpLocks/>
            <a:stCxn id="262" idx="0"/>
            <a:endCxn id="258" idx="5"/>
          </p:cNvCxnSpPr>
          <p:nvPr/>
        </p:nvCxnSpPr>
        <p:spPr>
          <a:xfrm flipH="1" flipV="1">
            <a:off x="5852470" y="4807312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uora yhdysviiva 259">
            <a:extLst>
              <a:ext uri="{FF2B5EF4-FFF2-40B4-BE49-F238E27FC236}">
                <a16:creationId xmlns:a16="http://schemas.microsoft.com/office/drawing/2014/main" id="{3A96C462-36E7-4927-9293-62BB85D6F79B}"/>
              </a:ext>
            </a:extLst>
          </p:cNvPr>
          <p:cNvCxnSpPr>
            <a:cxnSpLocks/>
            <a:stCxn id="261" idx="0"/>
            <a:endCxn id="258" idx="3"/>
          </p:cNvCxnSpPr>
          <p:nvPr/>
        </p:nvCxnSpPr>
        <p:spPr>
          <a:xfrm flipV="1">
            <a:off x="4910113" y="4807312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Suorakulmio 260">
            <a:extLst>
              <a:ext uri="{FF2B5EF4-FFF2-40B4-BE49-F238E27FC236}">
                <a16:creationId xmlns:a16="http://schemas.microsoft.com/office/drawing/2014/main" id="{13F4BE3D-3439-4932-AEED-5A0FD8B7F251}"/>
              </a:ext>
            </a:extLst>
          </p:cNvPr>
          <p:cNvSpPr/>
          <p:nvPr/>
        </p:nvSpPr>
        <p:spPr>
          <a:xfrm>
            <a:off x="4717761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2" name="Suorakulmio 261">
            <a:extLst>
              <a:ext uri="{FF2B5EF4-FFF2-40B4-BE49-F238E27FC236}">
                <a16:creationId xmlns:a16="http://schemas.microsoft.com/office/drawing/2014/main" id="{02C49BDB-F64D-4545-B457-9EFDECCA583F}"/>
              </a:ext>
            </a:extLst>
          </p:cNvPr>
          <p:cNvSpPr/>
          <p:nvPr/>
        </p:nvSpPr>
        <p:spPr>
          <a:xfrm>
            <a:off x="5710373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FB7A84E8-7800-4263-B1D0-AC38866AB413}"/>
              </a:ext>
            </a:extLst>
          </p:cNvPr>
          <p:cNvCxnSpPr>
            <a:cxnSpLocks/>
            <a:stCxn id="264" idx="0"/>
            <a:endCxn id="258" idx="4"/>
          </p:cNvCxnSpPr>
          <p:nvPr/>
        </p:nvCxnSpPr>
        <p:spPr>
          <a:xfrm flipV="1">
            <a:off x="5452839" y="4859626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Suorakulmio 263">
            <a:extLst>
              <a:ext uri="{FF2B5EF4-FFF2-40B4-BE49-F238E27FC236}">
                <a16:creationId xmlns:a16="http://schemas.microsoft.com/office/drawing/2014/main" id="{E4BC7753-7880-4C72-B3D8-A4C696A34A21}"/>
              </a:ext>
            </a:extLst>
          </p:cNvPr>
          <p:cNvSpPr/>
          <p:nvPr/>
        </p:nvSpPr>
        <p:spPr>
          <a:xfrm>
            <a:off x="5260487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5" name="Ellipsi 264">
            <a:extLst>
              <a:ext uri="{FF2B5EF4-FFF2-40B4-BE49-F238E27FC236}">
                <a16:creationId xmlns:a16="http://schemas.microsoft.com/office/drawing/2014/main" id="{918ABD2F-7BED-4877-A49C-76759E6AA2FF}"/>
              </a:ext>
            </a:extLst>
          </p:cNvPr>
          <p:cNvSpPr/>
          <p:nvPr/>
        </p:nvSpPr>
        <p:spPr>
          <a:xfrm>
            <a:off x="6790516" y="3900469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266" name="Suora yhdysviiva 265">
            <a:extLst>
              <a:ext uri="{FF2B5EF4-FFF2-40B4-BE49-F238E27FC236}">
                <a16:creationId xmlns:a16="http://schemas.microsoft.com/office/drawing/2014/main" id="{AE8AA9DB-7C0B-4B18-8C80-34BA774CAF92}"/>
              </a:ext>
            </a:extLst>
          </p:cNvPr>
          <p:cNvCxnSpPr>
            <a:cxnSpLocks/>
            <a:stCxn id="289" idx="0"/>
            <a:endCxn id="265" idx="6"/>
          </p:cNvCxnSpPr>
          <p:nvPr/>
        </p:nvCxnSpPr>
        <p:spPr>
          <a:xfrm flipH="1" flipV="1">
            <a:off x="7893880" y="4079082"/>
            <a:ext cx="1126794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56724A1A-43FF-41BB-874B-1B62F1B8DB9C}"/>
              </a:ext>
            </a:extLst>
          </p:cNvPr>
          <p:cNvCxnSpPr>
            <a:cxnSpLocks/>
            <a:stCxn id="258" idx="0"/>
            <a:endCxn id="265" idx="2"/>
          </p:cNvCxnSpPr>
          <p:nvPr/>
        </p:nvCxnSpPr>
        <p:spPr>
          <a:xfrm flipV="1">
            <a:off x="5475236" y="4079082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Ellipsi 267">
            <a:extLst>
              <a:ext uri="{FF2B5EF4-FFF2-40B4-BE49-F238E27FC236}">
                <a16:creationId xmlns:a16="http://schemas.microsoft.com/office/drawing/2014/main" id="{32DE3F48-774D-49CC-AD5E-3273FF3D0701}"/>
              </a:ext>
            </a:extLst>
          </p:cNvPr>
          <p:cNvSpPr/>
          <p:nvPr/>
        </p:nvSpPr>
        <p:spPr>
          <a:xfrm>
            <a:off x="7667551" y="4506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F75766AA-6869-46E1-B377-5D2815F88725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8210500" y="481094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C0D4A628-C8F8-4EF6-AF01-6BB75651CA3F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7715320" y="481094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45A30AA0-2E1B-492E-9C05-6DB9C11D63CC}"/>
              </a:ext>
            </a:extLst>
          </p:cNvPr>
          <p:cNvSpPr/>
          <p:nvPr/>
        </p:nvSpPr>
        <p:spPr>
          <a:xfrm>
            <a:off x="7522968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F9CCDA6C-240E-46E0-916A-4699F743E57F}"/>
              </a:ext>
            </a:extLst>
          </p:cNvPr>
          <p:cNvSpPr/>
          <p:nvPr/>
        </p:nvSpPr>
        <p:spPr>
          <a:xfrm>
            <a:off x="8092321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3" name="Ellipsi 272">
            <a:extLst>
              <a:ext uri="{FF2B5EF4-FFF2-40B4-BE49-F238E27FC236}">
                <a16:creationId xmlns:a16="http://schemas.microsoft.com/office/drawing/2014/main" id="{4837852E-D4B0-4D93-807D-A22934C10C42}"/>
              </a:ext>
            </a:extLst>
          </p:cNvPr>
          <p:cNvSpPr/>
          <p:nvPr/>
        </p:nvSpPr>
        <p:spPr>
          <a:xfrm>
            <a:off x="6215270" y="4482401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74" name="Suora yhdysviiva 273">
            <a:extLst>
              <a:ext uri="{FF2B5EF4-FFF2-40B4-BE49-F238E27FC236}">
                <a16:creationId xmlns:a16="http://schemas.microsoft.com/office/drawing/2014/main" id="{56363DD3-0AD4-45A8-BC70-FE6C036A6075}"/>
              </a:ext>
            </a:extLst>
          </p:cNvPr>
          <p:cNvCxnSpPr>
            <a:cxnSpLocks/>
            <a:stCxn id="277" idx="0"/>
            <a:endCxn id="273" idx="5"/>
          </p:cNvCxnSpPr>
          <p:nvPr/>
        </p:nvCxnSpPr>
        <p:spPr>
          <a:xfrm flipH="1" flipV="1">
            <a:off x="7173113" y="4787312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uora yhdysviiva 274">
            <a:extLst>
              <a:ext uri="{FF2B5EF4-FFF2-40B4-BE49-F238E27FC236}">
                <a16:creationId xmlns:a16="http://schemas.microsoft.com/office/drawing/2014/main" id="{3BD3350B-9191-4496-ACDC-1F40AA594E28}"/>
              </a:ext>
            </a:extLst>
          </p:cNvPr>
          <p:cNvCxnSpPr>
            <a:cxnSpLocks/>
            <a:stCxn id="276" idx="0"/>
            <a:endCxn id="273" idx="3"/>
          </p:cNvCxnSpPr>
          <p:nvPr/>
        </p:nvCxnSpPr>
        <p:spPr>
          <a:xfrm flipV="1">
            <a:off x="6363563" y="4787312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Suorakulmio 275">
            <a:extLst>
              <a:ext uri="{FF2B5EF4-FFF2-40B4-BE49-F238E27FC236}">
                <a16:creationId xmlns:a16="http://schemas.microsoft.com/office/drawing/2014/main" id="{8C42DDD4-8243-4879-93A4-434076F6AF2D}"/>
              </a:ext>
            </a:extLst>
          </p:cNvPr>
          <p:cNvSpPr/>
          <p:nvPr/>
        </p:nvSpPr>
        <p:spPr>
          <a:xfrm>
            <a:off x="6171211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7" name="Suorakulmio 276">
            <a:extLst>
              <a:ext uri="{FF2B5EF4-FFF2-40B4-BE49-F238E27FC236}">
                <a16:creationId xmlns:a16="http://schemas.microsoft.com/office/drawing/2014/main" id="{E0312622-FE76-4D63-9C9C-82B09467DEA4}"/>
              </a:ext>
            </a:extLst>
          </p:cNvPr>
          <p:cNvSpPr/>
          <p:nvPr/>
        </p:nvSpPr>
        <p:spPr>
          <a:xfrm>
            <a:off x="7076232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8118DC64-641F-4A4D-BA7F-DCA504433A57}"/>
              </a:ext>
            </a:extLst>
          </p:cNvPr>
          <p:cNvCxnSpPr>
            <a:cxnSpLocks/>
            <a:stCxn id="273" idx="0"/>
            <a:endCxn id="265" idx="3"/>
          </p:cNvCxnSpPr>
          <p:nvPr/>
        </p:nvCxnSpPr>
        <p:spPr>
          <a:xfrm flipV="1">
            <a:off x="6776362" y="4205380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uora yhdysviiva 278">
            <a:extLst>
              <a:ext uri="{FF2B5EF4-FFF2-40B4-BE49-F238E27FC236}">
                <a16:creationId xmlns:a16="http://schemas.microsoft.com/office/drawing/2014/main" id="{90AAED58-31FA-4495-8B46-3B060A9AE727}"/>
              </a:ext>
            </a:extLst>
          </p:cNvPr>
          <p:cNvCxnSpPr>
            <a:cxnSpLocks/>
            <a:stCxn id="280" idx="0"/>
            <a:endCxn id="273" idx="4"/>
          </p:cNvCxnSpPr>
          <p:nvPr/>
        </p:nvCxnSpPr>
        <p:spPr>
          <a:xfrm flipH="1" flipV="1">
            <a:off x="6776362" y="4839626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uorakulmio 279">
            <a:extLst>
              <a:ext uri="{FF2B5EF4-FFF2-40B4-BE49-F238E27FC236}">
                <a16:creationId xmlns:a16="http://schemas.microsoft.com/office/drawing/2014/main" id="{2B7A7734-4181-417C-8C0B-0E340662A344}"/>
              </a:ext>
            </a:extLst>
          </p:cNvPr>
          <p:cNvSpPr/>
          <p:nvPr/>
        </p:nvSpPr>
        <p:spPr>
          <a:xfrm>
            <a:off x="6590827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01D83E2B-9F81-40AB-BC8D-C74F833C6ACA}"/>
              </a:ext>
            </a:extLst>
          </p:cNvPr>
          <p:cNvSpPr/>
          <p:nvPr/>
        </p:nvSpPr>
        <p:spPr>
          <a:xfrm>
            <a:off x="8702622" y="451754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FAA685E5-F345-4532-AFB1-7428525C18E6}"/>
              </a:ext>
            </a:extLst>
          </p:cNvPr>
          <p:cNvCxnSpPr>
            <a:cxnSpLocks/>
            <a:stCxn id="293" idx="0"/>
            <a:endCxn id="289" idx="5"/>
          </p:cNvCxnSpPr>
          <p:nvPr/>
        </p:nvCxnSpPr>
        <p:spPr>
          <a:xfrm flipH="1" flipV="1">
            <a:off x="9245571" y="4822452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62CA5BFB-B346-4C64-B3B4-37DE65E19B1A}"/>
              </a:ext>
            </a:extLst>
          </p:cNvPr>
          <p:cNvCxnSpPr>
            <a:cxnSpLocks/>
            <a:stCxn id="292" idx="0"/>
            <a:endCxn id="289" idx="3"/>
          </p:cNvCxnSpPr>
          <p:nvPr/>
        </p:nvCxnSpPr>
        <p:spPr>
          <a:xfrm flipV="1">
            <a:off x="8750391" y="4822452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C4CC13AA-E0B9-43C7-9CC1-9D0DF80EC088}"/>
              </a:ext>
            </a:extLst>
          </p:cNvPr>
          <p:cNvSpPr/>
          <p:nvPr/>
        </p:nvSpPr>
        <p:spPr>
          <a:xfrm>
            <a:off x="8558039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3" name="Suorakulmio 292">
            <a:extLst>
              <a:ext uri="{FF2B5EF4-FFF2-40B4-BE49-F238E27FC236}">
                <a16:creationId xmlns:a16="http://schemas.microsoft.com/office/drawing/2014/main" id="{D5B0482E-FDCA-4BC2-95D7-1E806C0FF78D}"/>
              </a:ext>
            </a:extLst>
          </p:cNvPr>
          <p:cNvSpPr/>
          <p:nvPr/>
        </p:nvSpPr>
        <p:spPr>
          <a:xfrm>
            <a:off x="9127392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6" name="Suora yhdysviiva 295">
            <a:extLst>
              <a:ext uri="{FF2B5EF4-FFF2-40B4-BE49-F238E27FC236}">
                <a16:creationId xmlns:a16="http://schemas.microsoft.com/office/drawing/2014/main" id="{71D89BBF-A6A2-4FFB-BF34-BD93866B6C40}"/>
              </a:ext>
            </a:extLst>
          </p:cNvPr>
          <p:cNvCxnSpPr>
            <a:cxnSpLocks/>
            <a:stCxn id="268" idx="0"/>
            <a:endCxn id="265" idx="5"/>
          </p:cNvCxnSpPr>
          <p:nvPr/>
        </p:nvCxnSpPr>
        <p:spPr>
          <a:xfrm flipH="1" flipV="1">
            <a:off x="7732296" y="4205380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6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2E5ABE-3129-4AC2-8175-F4E361D070CA}"/>
              </a:ext>
            </a:extLst>
          </p:cNvPr>
          <p:cNvSpPr/>
          <p:nvPr/>
        </p:nvSpPr>
        <p:spPr>
          <a:xfrm>
            <a:off x="223985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AEB33CF-F7F9-4031-97E9-4CACF8C4C2F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134709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1FA210B-4DB3-48BB-939A-E0CE56B2FE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92352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43FF8D45-F749-4E86-A1D5-CFA66F1334CA}"/>
              </a:ext>
            </a:extLst>
          </p:cNvPr>
          <p:cNvSpPr/>
          <p:nvPr/>
        </p:nvSpPr>
        <p:spPr>
          <a:xfrm>
            <a:off x="0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471F133-DCB4-450D-B595-EDD9B5A12A50}"/>
              </a:ext>
            </a:extLst>
          </p:cNvPr>
          <p:cNvSpPr/>
          <p:nvPr/>
        </p:nvSpPr>
        <p:spPr>
          <a:xfrm>
            <a:off x="992612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603D669-996E-4454-AA7B-242E97C8886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735078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7D73F993-1790-4935-8DE2-E28511741B72}"/>
              </a:ext>
            </a:extLst>
          </p:cNvPr>
          <p:cNvSpPr/>
          <p:nvPr/>
        </p:nvSpPr>
        <p:spPr>
          <a:xfrm>
            <a:off x="542726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C9491DED-5070-43F8-A927-40358D096F1C}"/>
              </a:ext>
            </a:extLst>
          </p:cNvPr>
          <p:cNvSpPr/>
          <p:nvPr/>
        </p:nvSpPr>
        <p:spPr>
          <a:xfrm>
            <a:off x="2072755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F779D67-EEF9-4F12-A583-E1D8035B3138}"/>
              </a:ext>
            </a:extLst>
          </p:cNvPr>
          <p:cNvCxnSpPr>
            <a:cxnSpLocks/>
            <a:stCxn id="27" idx="0"/>
            <a:endCxn id="11" idx="6"/>
          </p:cNvCxnSpPr>
          <p:nvPr/>
        </p:nvCxnSpPr>
        <p:spPr>
          <a:xfrm flipH="1" flipV="1">
            <a:off x="3176119" y="377939"/>
            <a:ext cx="1421626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97886633-21CD-4B52-B9B8-577D1A6D2896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475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i 13">
            <a:extLst>
              <a:ext uri="{FF2B5EF4-FFF2-40B4-BE49-F238E27FC236}">
                <a16:creationId xmlns:a16="http://schemas.microsoft.com/office/drawing/2014/main" id="{2C719FF7-9BE8-4306-A8EC-ACD4068BE031}"/>
              </a:ext>
            </a:extLst>
          </p:cNvPr>
          <p:cNvSpPr/>
          <p:nvPr/>
        </p:nvSpPr>
        <p:spPr>
          <a:xfrm>
            <a:off x="2949790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00DB4E4-613F-4D1B-9672-1C40BAE9EF1D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3492739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E442739-4ECA-4FD7-87EB-18E238F45744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2997559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57CB614-D3D0-4B98-A081-1D8411C88BCD}"/>
              </a:ext>
            </a:extLst>
          </p:cNvPr>
          <p:cNvSpPr/>
          <p:nvPr/>
        </p:nvSpPr>
        <p:spPr>
          <a:xfrm>
            <a:off x="280520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45301-0C39-46CD-B4DF-5990926AA770}"/>
              </a:ext>
            </a:extLst>
          </p:cNvPr>
          <p:cNvSpPr/>
          <p:nvPr/>
        </p:nvSpPr>
        <p:spPr>
          <a:xfrm>
            <a:off x="3374560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F721F46E-04A1-4006-AD5F-814758466029}"/>
              </a:ext>
            </a:extLst>
          </p:cNvPr>
          <p:cNvSpPr/>
          <p:nvPr/>
        </p:nvSpPr>
        <p:spPr>
          <a:xfrm>
            <a:off x="1497509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2C3D380-94B0-4178-9E1E-BD41B213975E}"/>
              </a:ext>
            </a:extLst>
          </p:cNvPr>
          <p:cNvCxnSpPr>
            <a:cxnSpLocks/>
            <a:stCxn id="23" idx="0"/>
            <a:endCxn id="19" idx="5"/>
          </p:cNvCxnSpPr>
          <p:nvPr/>
        </p:nvCxnSpPr>
        <p:spPr>
          <a:xfrm flipH="1" flipV="1">
            <a:off x="2455352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E8B5E8D1-E1FE-489A-B994-4F45507717B3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1645802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21C25C9-F747-4DB1-B076-ADB34DBB37E0}"/>
              </a:ext>
            </a:extLst>
          </p:cNvPr>
          <p:cNvSpPr/>
          <p:nvPr/>
        </p:nvSpPr>
        <p:spPr>
          <a:xfrm>
            <a:off x="1453450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A9DAA5-6E18-44FF-9713-5E9E52272DB8}"/>
              </a:ext>
            </a:extLst>
          </p:cNvPr>
          <p:cNvSpPr/>
          <p:nvPr/>
        </p:nvSpPr>
        <p:spPr>
          <a:xfrm>
            <a:off x="23584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53130BA-4267-44B6-AD80-758058D6F4AD}"/>
              </a:ext>
            </a:extLst>
          </p:cNvPr>
          <p:cNvCxnSpPr>
            <a:cxnSpLocks/>
            <a:stCxn id="19" idx="0"/>
            <a:endCxn id="11" idx="3"/>
          </p:cNvCxnSpPr>
          <p:nvPr/>
        </p:nvCxnSpPr>
        <p:spPr>
          <a:xfrm flipV="1">
            <a:off x="2058601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3324B292-C922-4CAD-B8EA-6DF4346508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H="1" flipV="1">
            <a:off x="2058601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D31340B-D5CC-4954-A1AC-109EAEBF8D3D}"/>
              </a:ext>
            </a:extLst>
          </p:cNvPr>
          <p:cNvSpPr/>
          <p:nvPr/>
        </p:nvSpPr>
        <p:spPr>
          <a:xfrm>
            <a:off x="187306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6784A295-CB4B-49CB-8C50-487D41739926}"/>
              </a:ext>
            </a:extLst>
          </p:cNvPr>
          <p:cNvSpPr/>
          <p:nvPr/>
        </p:nvSpPr>
        <p:spPr>
          <a:xfrm>
            <a:off x="3984861" y="816398"/>
            <a:ext cx="122576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916601-0C37-4817-A0B2-2FB0F05580A4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4597745" y="1173623"/>
            <a:ext cx="4238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AB78A486-AE05-4662-9DD1-A4BEBA713F1A}"/>
              </a:ext>
            </a:extLst>
          </p:cNvPr>
          <p:cNvCxnSpPr>
            <a:cxnSpLocks/>
            <a:stCxn id="30" idx="0"/>
            <a:endCxn id="27" idx="3"/>
          </p:cNvCxnSpPr>
          <p:nvPr/>
        </p:nvCxnSpPr>
        <p:spPr>
          <a:xfrm flipV="1">
            <a:off x="4032630" y="1121309"/>
            <a:ext cx="13174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FE11924-7CDD-4176-ABFA-D902BF6F7415}"/>
              </a:ext>
            </a:extLst>
          </p:cNvPr>
          <p:cNvSpPr/>
          <p:nvPr/>
        </p:nvSpPr>
        <p:spPr>
          <a:xfrm>
            <a:off x="3840278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9B7EF972-8538-40A5-9DFB-9B94B08F34E4}"/>
              </a:ext>
            </a:extLst>
          </p:cNvPr>
          <p:cNvSpPr/>
          <p:nvPr/>
        </p:nvSpPr>
        <p:spPr>
          <a:xfrm>
            <a:off x="4409631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AA0C4E0B-8DF5-48AA-8CEE-3C75F8D39440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3014535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02BBCFB2-7005-4953-9767-882C0F9643AD}"/>
              </a:ext>
            </a:extLst>
          </p:cNvPr>
          <p:cNvCxnSpPr>
            <a:cxnSpLocks/>
            <a:stCxn id="41" idx="0"/>
            <a:endCxn id="27" idx="5"/>
          </p:cNvCxnSpPr>
          <p:nvPr/>
        </p:nvCxnSpPr>
        <p:spPr>
          <a:xfrm flipH="1" flipV="1">
            <a:off x="5031119" y="1121309"/>
            <a:ext cx="98615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80FC7949-C836-4CE7-A6BD-136326804663}"/>
              </a:ext>
            </a:extLst>
          </p:cNvPr>
          <p:cNvSpPr/>
          <p:nvPr/>
        </p:nvSpPr>
        <p:spPr>
          <a:xfrm>
            <a:off x="493738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8DF54963-FB7B-4A38-8E8F-44184BF6C600}"/>
              </a:ext>
            </a:extLst>
          </p:cNvPr>
          <p:cNvSpPr/>
          <p:nvPr/>
        </p:nvSpPr>
        <p:spPr>
          <a:xfrm>
            <a:off x="5606790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65B62589-B57C-47F3-8799-13F2AA17CB3A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517514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F70FE9B6-99B9-4997-939C-5CCBC574F56E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flipV="1">
            <a:off x="5575157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uorakulmio 45">
            <a:extLst>
              <a:ext uri="{FF2B5EF4-FFF2-40B4-BE49-F238E27FC236}">
                <a16:creationId xmlns:a16="http://schemas.microsoft.com/office/drawing/2014/main" id="{83BB738B-568C-4F5B-B55E-3558584911E3}"/>
              </a:ext>
            </a:extLst>
          </p:cNvPr>
          <p:cNvSpPr/>
          <p:nvPr/>
        </p:nvSpPr>
        <p:spPr>
          <a:xfrm>
            <a:off x="5382805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9FCDC35C-F7EF-4E33-8D13-897CB8A9A0C8}"/>
              </a:ext>
            </a:extLst>
          </p:cNvPr>
          <p:cNvSpPr/>
          <p:nvPr/>
        </p:nvSpPr>
        <p:spPr>
          <a:xfrm>
            <a:off x="6375417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B9DDE948-30E6-4882-8D2F-D577F8564A6A}"/>
              </a:ext>
            </a:extLst>
          </p:cNvPr>
          <p:cNvCxnSpPr>
            <a:cxnSpLocks/>
            <a:stCxn id="49" idx="0"/>
            <a:endCxn id="43" idx="4"/>
          </p:cNvCxnSpPr>
          <p:nvPr/>
        </p:nvCxnSpPr>
        <p:spPr>
          <a:xfrm flipV="1">
            <a:off x="6117883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9CFE1E58-0D1B-41E7-9CDE-917CBB4680B0}"/>
              </a:ext>
            </a:extLst>
          </p:cNvPr>
          <p:cNvSpPr/>
          <p:nvPr/>
        </p:nvSpPr>
        <p:spPr>
          <a:xfrm>
            <a:off x="5925531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924461DF-848F-4AF7-AB3D-6DF0E018CA59}"/>
              </a:ext>
            </a:extLst>
          </p:cNvPr>
          <p:cNvSpPr/>
          <p:nvPr/>
        </p:nvSpPr>
        <p:spPr>
          <a:xfrm>
            <a:off x="7455560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5EBD838D-B11F-44B4-95FC-D5F94CFB8C16}"/>
              </a:ext>
            </a:extLst>
          </p:cNvPr>
          <p:cNvCxnSpPr>
            <a:cxnSpLocks/>
            <a:stCxn id="66" idx="0"/>
            <a:endCxn id="50" idx="6"/>
          </p:cNvCxnSpPr>
          <p:nvPr/>
        </p:nvCxnSpPr>
        <p:spPr>
          <a:xfrm flipH="1" flipV="1">
            <a:off x="8558924" y="377939"/>
            <a:ext cx="1589537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06919747-F31B-455C-AA46-FDF8205F69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6140280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55CA6955-58BE-490F-995A-DE2323CC83DD}"/>
              </a:ext>
            </a:extLst>
          </p:cNvPr>
          <p:cNvSpPr/>
          <p:nvPr/>
        </p:nvSpPr>
        <p:spPr>
          <a:xfrm>
            <a:off x="8332595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EC5AD73-155E-493A-8E56-51406A8FC494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8875544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83959CB3-B80A-49EA-8222-14A8366021BF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380364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46F9BD40-985F-4474-8D77-4E8FDE3AA86F}"/>
              </a:ext>
            </a:extLst>
          </p:cNvPr>
          <p:cNvSpPr/>
          <p:nvPr/>
        </p:nvSpPr>
        <p:spPr>
          <a:xfrm>
            <a:off x="818801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E0292C57-C1F7-4BC0-9DA9-021FA1C6013B}"/>
              </a:ext>
            </a:extLst>
          </p:cNvPr>
          <p:cNvSpPr/>
          <p:nvPr/>
        </p:nvSpPr>
        <p:spPr>
          <a:xfrm>
            <a:off x="8757365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7F4C3196-7994-4DE3-8EFF-8F5D7E55E881}"/>
              </a:ext>
            </a:extLst>
          </p:cNvPr>
          <p:cNvSpPr/>
          <p:nvPr/>
        </p:nvSpPr>
        <p:spPr>
          <a:xfrm>
            <a:off x="6880314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EE7049B2-09EC-4852-9E17-98F2F54830D3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838157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538DE87D-CD26-44A7-ACF3-D6E7E7108E83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028607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FD5422A-DEE3-4F42-8B24-42D0039B1AD7}"/>
              </a:ext>
            </a:extLst>
          </p:cNvPr>
          <p:cNvSpPr/>
          <p:nvPr/>
        </p:nvSpPr>
        <p:spPr>
          <a:xfrm>
            <a:off x="6836255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3EEE1712-A087-458E-9B55-174FF6A514AD}"/>
              </a:ext>
            </a:extLst>
          </p:cNvPr>
          <p:cNvSpPr/>
          <p:nvPr/>
        </p:nvSpPr>
        <p:spPr>
          <a:xfrm>
            <a:off x="774127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933043E4-7589-4B59-89C2-A2711577277C}"/>
              </a:ext>
            </a:extLst>
          </p:cNvPr>
          <p:cNvCxnSpPr>
            <a:cxnSpLocks/>
            <a:stCxn id="58" idx="0"/>
            <a:endCxn id="50" idx="3"/>
          </p:cNvCxnSpPr>
          <p:nvPr/>
        </p:nvCxnSpPr>
        <p:spPr>
          <a:xfrm flipV="1">
            <a:off x="7441406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BF8D4B39-F05B-445B-B0B5-BCA1285EEFD4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H="1" flipV="1">
            <a:off x="7441406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580D812-0A7C-40EB-8021-83331A36B019}"/>
              </a:ext>
            </a:extLst>
          </p:cNvPr>
          <p:cNvSpPr/>
          <p:nvPr/>
        </p:nvSpPr>
        <p:spPr>
          <a:xfrm>
            <a:off x="72558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79D5510C-EF1E-48E0-BD27-5F4390E146BA}"/>
              </a:ext>
            </a:extLst>
          </p:cNvPr>
          <p:cNvSpPr/>
          <p:nvPr/>
        </p:nvSpPr>
        <p:spPr>
          <a:xfrm>
            <a:off x="9367665" y="816398"/>
            <a:ext cx="156159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10  11  12</a:t>
            </a:r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DD0FC711-92F2-4097-8066-80C68B3693B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9984788" y="1173623"/>
            <a:ext cx="1636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82C0D779-4BE9-4458-B8B0-8A0D22DFAABC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flipV="1">
            <a:off x="9415435" y="1121309"/>
            <a:ext cx="180920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FC3E950E-18D5-4F8D-8AE7-F2F39BABFB0D}"/>
              </a:ext>
            </a:extLst>
          </p:cNvPr>
          <p:cNvSpPr/>
          <p:nvPr/>
        </p:nvSpPr>
        <p:spPr>
          <a:xfrm>
            <a:off x="9223083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C7E3E712-51E4-450E-89BF-EF751B9877F3}"/>
              </a:ext>
            </a:extLst>
          </p:cNvPr>
          <p:cNvSpPr/>
          <p:nvPr/>
        </p:nvSpPr>
        <p:spPr>
          <a:xfrm>
            <a:off x="979243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B9D9386-2C9C-453E-91A1-D4F810C2FE70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8397340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176725E1-3707-4734-9E0C-8BE6A5552B00}"/>
              </a:ext>
            </a:extLst>
          </p:cNvPr>
          <p:cNvCxnSpPr>
            <a:cxnSpLocks/>
            <a:stCxn id="73" idx="0"/>
            <a:endCxn id="66" idx="5"/>
          </p:cNvCxnSpPr>
          <p:nvPr/>
        </p:nvCxnSpPr>
        <p:spPr>
          <a:xfrm flipV="1">
            <a:off x="10512539" y="1121309"/>
            <a:ext cx="1880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uorakulmio 72">
            <a:extLst>
              <a:ext uri="{FF2B5EF4-FFF2-40B4-BE49-F238E27FC236}">
                <a16:creationId xmlns:a16="http://schemas.microsoft.com/office/drawing/2014/main" id="{4468872F-9E30-4320-9D75-BB3A62692517}"/>
              </a:ext>
            </a:extLst>
          </p:cNvPr>
          <p:cNvSpPr/>
          <p:nvPr/>
        </p:nvSpPr>
        <p:spPr>
          <a:xfrm>
            <a:off x="1032018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AC30285D-DC57-44D9-8CCD-ABBAF31CDF6C}"/>
              </a:ext>
            </a:extLst>
          </p:cNvPr>
          <p:cNvCxnSpPr>
            <a:cxnSpLocks/>
            <a:stCxn id="79" idx="0"/>
            <a:endCxn id="66" idx="6"/>
          </p:cNvCxnSpPr>
          <p:nvPr/>
        </p:nvCxnSpPr>
        <p:spPr>
          <a:xfrm flipH="1" flipV="1">
            <a:off x="10929256" y="995011"/>
            <a:ext cx="106422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1C78E85-D2DE-44F1-872C-1FD014F98A4E}"/>
              </a:ext>
            </a:extLst>
          </p:cNvPr>
          <p:cNvSpPr/>
          <p:nvPr/>
        </p:nvSpPr>
        <p:spPr>
          <a:xfrm>
            <a:off x="1084332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0430BA74-3BAE-496C-9FB1-A52F28960477}"/>
              </a:ext>
            </a:extLst>
          </p:cNvPr>
          <p:cNvSpPr/>
          <p:nvPr/>
        </p:nvSpPr>
        <p:spPr>
          <a:xfrm>
            <a:off x="237776" y="32959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2FF43D3-1A7F-4A72-8B81-5057CA41B5C2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1148500" y="36009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99F8E900-EA0B-4D4D-A95B-60950429A0F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V="1">
            <a:off x="206143" y="36009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2485BBFC-7036-4B5A-ACD3-2F4F3D84EFA5}"/>
              </a:ext>
            </a:extLst>
          </p:cNvPr>
          <p:cNvSpPr/>
          <p:nvPr/>
        </p:nvSpPr>
        <p:spPr>
          <a:xfrm>
            <a:off x="13791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A3A89FD-7C7B-4F97-B59D-7337AAEA1E03}"/>
              </a:ext>
            </a:extLst>
          </p:cNvPr>
          <p:cNvSpPr/>
          <p:nvPr/>
        </p:nvSpPr>
        <p:spPr>
          <a:xfrm>
            <a:off x="1006403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97850F14-B4BD-4110-AECA-94EDD8ED2EA5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V="1">
            <a:off x="748869" y="36532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5C83FCD0-7D16-45FF-A45F-3922675B89E9}"/>
              </a:ext>
            </a:extLst>
          </p:cNvPr>
          <p:cNvSpPr/>
          <p:nvPr/>
        </p:nvSpPr>
        <p:spPr>
          <a:xfrm>
            <a:off x="556517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D39D0B1D-22AB-4597-B85D-B91BF16DBB46}"/>
              </a:ext>
            </a:extLst>
          </p:cNvPr>
          <p:cNvSpPr/>
          <p:nvPr/>
        </p:nvSpPr>
        <p:spPr>
          <a:xfrm>
            <a:off x="2449574" y="2572861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7F40BFD4-B3C5-4741-881C-AD8C2A5EE399}"/>
              </a:ext>
            </a:extLst>
          </p:cNvPr>
          <p:cNvCxnSpPr>
            <a:cxnSpLocks/>
            <a:stCxn id="144" idx="0"/>
            <a:endCxn id="136" idx="5"/>
          </p:cNvCxnSpPr>
          <p:nvPr/>
        </p:nvCxnSpPr>
        <p:spPr>
          <a:xfrm flipH="1" flipV="1">
            <a:off x="4588641" y="2833608"/>
            <a:ext cx="1519707" cy="44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9871C6C2-6811-4949-B175-860C4A8E8386}"/>
              </a:ext>
            </a:extLst>
          </p:cNvPr>
          <p:cNvCxnSpPr>
            <a:cxnSpLocks/>
            <a:stCxn id="82" idx="0"/>
            <a:endCxn id="89" idx="2"/>
          </p:cNvCxnSpPr>
          <p:nvPr/>
        </p:nvCxnSpPr>
        <p:spPr>
          <a:xfrm flipV="1">
            <a:off x="771266" y="2751474"/>
            <a:ext cx="1678308" cy="54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lipsi 91">
            <a:extLst>
              <a:ext uri="{FF2B5EF4-FFF2-40B4-BE49-F238E27FC236}">
                <a16:creationId xmlns:a16="http://schemas.microsoft.com/office/drawing/2014/main" id="{6E8D3A63-D882-47A7-A3E4-3F600ADE5EC0}"/>
              </a:ext>
            </a:extLst>
          </p:cNvPr>
          <p:cNvSpPr/>
          <p:nvPr/>
        </p:nvSpPr>
        <p:spPr>
          <a:xfrm>
            <a:off x="2963581" y="329962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3556CBD0-1426-448D-82BF-5B8392931C00}"/>
              </a:ext>
            </a:extLst>
          </p:cNvPr>
          <p:cNvCxnSpPr>
            <a:cxnSpLocks/>
            <a:stCxn id="96" idx="0"/>
            <a:endCxn id="92" idx="5"/>
          </p:cNvCxnSpPr>
          <p:nvPr/>
        </p:nvCxnSpPr>
        <p:spPr>
          <a:xfrm flipH="1" flipV="1">
            <a:off x="3506530" y="360453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C9CA151-3466-46F1-927C-C1F386949179}"/>
              </a:ext>
            </a:extLst>
          </p:cNvPr>
          <p:cNvCxnSpPr>
            <a:cxnSpLocks/>
            <a:stCxn id="95" idx="0"/>
            <a:endCxn id="92" idx="3"/>
          </p:cNvCxnSpPr>
          <p:nvPr/>
        </p:nvCxnSpPr>
        <p:spPr>
          <a:xfrm flipV="1">
            <a:off x="3011350" y="360453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9DFF9207-5577-451D-8856-17C82DF68853}"/>
              </a:ext>
            </a:extLst>
          </p:cNvPr>
          <p:cNvSpPr/>
          <p:nvPr/>
        </p:nvSpPr>
        <p:spPr>
          <a:xfrm>
            <a:off x="2818998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Suorakulmio 95">
            <a:extLst>
              <a:ext uri="{FF2B5EF4-FFF2-40B4-BE49-F238E27FC236}">
                <a16:creationId xmlns:a16="http://schemas.microsoft.com/office/drawing/2014/main" id="{8D3C91D1-08C8-401D-95D9-2ADE75BBE577}"/>
              </a:ext>
            </a:extLst>
          </p:cNvPr>
          <p:cNvSpPr/>
          <p:nvPr/>
        </p:nvSpPr>
        <p:spPr>
          <a:xfrm>
            <a:off x="3388351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E3BE20A0-DA6C-4DC5-BC3C-5C4EC56F0FF2}"/>
              </a:ext>
            </a:extLst>
          </p:cNvPr>
          <p:cNvSpPr/>
          <p:nvPr/>
        </p:nvSpPr>
        <p:spPr>
          <a:xfrm>
            <a:off x="1511300" y="32759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30E68D5-A460-46C0-90C9-5426E74DB765}"/>
              </a:ext>
            </a:extLst>
          </p:cNvPr>
          <p:cNvCxnSpPr>
            <a:cxnSpLocks/>
            <a:stCxn id="101" idx="0"/>
            <a:endCxn id="97" idx="5"/>
          </p:cNvCxnSpPr>
          <p:nvPr/>
        </p:nvCxnSpPr>
        <p:spPr>
          <a:xfrm flipH="1" flipV="1">
            <a:off x="2469143" y="35809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4711B8E-8F7A-478F-987B-1DDBD5BD1975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1659593" y="35809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CDE3F72A-5B01-4F1D-B0E7-3BA3A4C359D5}"/>
              </a:ext>
            </a:extLst>
          </p:cNvPr>
          <p:cNvSpPr/>
          <p:nvPr/>
        </p:nvSpPr>
        <p:spPr>
          <a:xfrm>
            <a:off x="1467241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C473E50F-6BE3-4B17-B6EB-6DBF5C75931E}"/>
              </a:ext>
            </a:extLst>
          </p:cNvPr>
          <p:cNvSpPr/>
          <p:nvPr/>
        </p:nvSpPr>
        <p:spPr>
          <a:xfrm>
            <a:off x="2372262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A95493A0-5F81-4E8B-A4AB-A28806D3C633}"/>
              </a:ext>
            </a:extLst>
          </p:cNvPr>
          <p:cNvCxnSpPr>
            <a:cxnSpLocks/>
            <a:stCxn id="97" idx="0"/>
            <a:endCxn id="89" idx="3"/>
          </p:cNvCxnSpPr>
          <p:nvPr/>
        </p:nvCxnSpPr>
        <p:spPr>
          <a:xfrm flipV="1">
            <a:off x="2072392" y="2877772"/>
            <a:ext cx="489601" cy="39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EAE99EA-ECE7-46C3-A2E9-EC50F51F8CF5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H="1" flipV="1">
            <a:off x="2072392" y="36332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C6647DC7-39D1-49CB-9ED4-9EAD900ABD80}"/>
              </a:ext>
            </a:extLst>
          </p:cNvPr>
          <p:cNvSpPr/>
          <p:nvPr/>
        </p:nvSpPr>
        <p:spPr>
          <a:xfrm>
            <a:off x="1886857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2A953E2B-A224-47FE-9C02-2F200D3EA256}"/>
              </a:ext>
            </a:extLst>
          </p:cNvPr>
          <p:cNvSpPr/>
          <p:nvPr/>
        </p:nvSpPr>
        <p:spPr>
          <a:xfrm>
            <a:off x="3940336" y="3311137"/>
            <a:ext cx="113294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F94BF859-CB73-43E7-8BE4-750F698F974C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506807" y="3668362"/>
            <a:ext cx="108967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13231BE3-FA72-45AD-8E8C-E1CC31406220}"/>
              </a:ext>
            </a:extLst>
          </p:cNvPr>
          <p:cNvCxnSpPr>
            <a:cxnSpLocks/>
            <a:stCxn id="108" idx="0"/>
            <a:endCxn id="105" idx="3"/>
          </p:cNvCxnSpPr>
          <p:nvPr/>
        </p:nvCxnSpPr>
        <p:spPr>
          <a:xfrm flipV="1">
            <a:off x="4046421" y="3616048"/>
            <a:ext cx="5983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FC611776-F19E-4013-8313-6672A2C6BC36}"/>
              </a:ext>
            </a:extLst>
          </p:cNvPr>
          <p:cNvSpPr/>
          <p:nvPr/>
        </p:nvSpPr>
        <p:spPr>
          <a:xfrm>
            <a:off x="3854069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748D4114-FB7D-4A6B-96D9-BB67CA758FF4}"/>
              </a:ext>
            </a:extLst>
          </p:cNvPr>
          <p:cNvSpPr/>
          <p:nvPr/>
        </p:nvSpPr>
        <p:spPr>
          <a:xfrm>
            <a:off x="442342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75CA88D-5187-46C3-8A9B-331E769B4F84}"/>
              </a:ext>
            </a:extLst>
          </p:cNvPr>
          <p:cNvCxnSpPr>
            <a:cxnSpLocks/>
            <a:stCxn id="92" idx="0"/>
            <a:endCxn id="89" idx="5"/>
          </p:cNvCxnSpPr>
          <p:nvPr/>
        </p:nvCxnSpPr>
        <p:spPr>
          <a:xfrm flipH="1" flipV="1">
            <a:off x="3104799" y="2877772"/>
            <a:ext cx="176834" cy="42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FC26FB2C-335E-45FB-A17D-221F398FE983}"/>
              </a:ext>
            </a:extLst>
          </p:cNvPr>
          <p:cNvCxnSpPr>
            <a:cxnSpLocks/>
            <a:stCxn id="112" idx="0"/>
            <a:endCxn id="105" idx="5"/>
          </p:cNvCxnSpPr>
          <p:nvPr/>
        </p:nvCxnSpPr>
        <p:spPr>
          <a:xfrm flipH="1" flipV="1">
            <a:off x="4907362" y="3616048"/>
            <a:ext cx="236163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55B02C6D-1B6F-4A09-AD5D-9549565AF1A5}"/>
              </a:ext>
            </a:extLst>
          </p:cNvPr>
          <p:cNvSpPr/>
          <p:nvPr/>
        </p:nvSpPr>
        <p:spPr>
          <a:xfrm>
            <a:off x="4951173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3342683B-7DC3-4CBE-9FE3-BD73D8771A69}"/>
              </a:ext>
            </a:extLst>
          </p:cNvPr>
          <p:cNvCxnSpPr>
            <a:cxnSpLocks/>
            <a:stCxn id="114" idx="0"/>
            <a:endCxn id="144" idx="3"/>
          </p:cNvCxnSpPr>
          <p:nvPr/>
        </p:nvCxnSpPr>
        <p:spPr>
          <a:xfrm flipV="1">
            <a:off x="5666664" y="3580908"/>
            <a:ext cx="216787" cy="44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A474679F-3D88-4464-A52C-0FDE67558E87}"/>
              </a:ext>
            </a:extLst>
          </p:cNvPr>
          <p:cNvSpPr/>
          <p:nvPr/>
        </p:nvSpPr>
        <p:spPr>
          <a:xfrm>
            <a:off x="547431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142A10DF-4BDA-4BA8-AB7E-7FC9F9608D92}"/>
              </a:ext>
            </a:extLst>
          </p:cNvPr>
          <p:cNvSpPr/>
          <p:nvPr/>
        </p:nvSpPr>
        <p:spPr>
          <a:xfrm>
            <a:off x="3362547" y="187166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7EDA46F9-2DF1-43EC-807C-F4F64B8E3715}"/>
              </a:ext>
            </a:extLst>
          </p:cNvPr>
          <p:cNvCxnSpPr>
            <a:cxnSpLocks/>
            <a:stCxn id="136" idx="0"/>
            <a:endCxn id="123" idx="5"/>
          </p:cNvCxnSpPr>
          <p:nvPr/>
        </p:nvCxnSpPr>
        <p:spPr>
          <a:xfrm flipH="1" flipV="1">
            <a:off x="3905496" y="2176575"/>
            <a:ext cx="409092" cy="35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533B9028-16E4-4A2D-B0C0-3D2CB09CDD0A}"/>
              </a:ext>
            </a:extLst>
          </p:cNvPr>
          <p:cNvCxnSpPr>
            <a:cxnSpLocks/>
            <a:stCxn id="89" idx="0"/>
            <a:endCxn id="123" idx="3"/>
          </p:cNvCxnSpPr>
          <p:nvPr/>
        </p:nvCxnSpPr>
        <p:spPr>
          <a:xfrm flipV="1">
            <a:off x="2833396" y="2176575"/>
            <a:ext cx="622306" cy="39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lipsi 135">
            <a:extLst>
              <a:ext uri="{FF2B5EF4-FFF2-40B4-BE49-F238E27FC236}">
                <a16:creationId xmlns:a16="http://schemas.microsoft.com/office/drawing/2014/main" id="{8B28413D-FF9C-41BA-8E46-65CA51AB9999}"/>
              </a:ext>
            </a:extLst>
          </p:cNvPr>
          <p:cNvSpPr/>
          <p:nvPr/>
        </p:nvSpPr>
        <p:spPr>
          <a:xfrm>
            <a:off x="3927018" y="252869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144" name="Ellipsi 143">
            <a:extLst>
              <a:ext uri="{FF2B5EF4-FFF2-40B4-BE49-F238E27FC236}">
                <a16:creationId xmlns:a16="http://schemas.microsoft.com/office/drawing/2014/main" id="{2C1AAEB9-9870-4BDD-8962-B13FE8C4F387}"/>
              </a:ext>
            </a:extLst>
          </p:cNvPr>
          <p:cNvSpPr/>
          <p:nvPr/>
        </p:nvSpPr>
        <p:spPr>
          <a:xfrm>
            <a:off x="5790296" y="327599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FC4AAD8-8E87-4921-A711-4F31930FA29C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6333245" y="3580908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D9538751-327E-4DB8-8120-B794DD21BF5B}"/>
              </a:ext>
            </a:extLst>
          </p:cNvPr>
          <p:cNvSpPr/>
          <p:nvPr/>
        </p:nvSpPr>
        <p:spPr>
          <a:xfrm>
            <a:off x="6215066" y="39879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51DD491C-D2FA-4C65-8022-8DBA7730B15D}"/>
              </a:ext>
            </a:extLst>
          </p:cNvPr>
          <p:cNvCxnSpPr>
            <a:cxnSpLocks/>
            <a:stCxn id="105" idx="0"/>
            <a:endCxn id="136" idx="4"/>
          </p:cNvCxnSpPr>
          <p:nvPr/>
        </p:nvCxnSpPr>
        <p:spPr>
          <a:xfrm flipH="1" flipV="1">
            <a:off x="4314588" y="2885922"/>
            <a:ext cx="192219" cy="425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Ellipsi 165">
            <a:extLst>
              <a:ext uri="{FF2B5EF4-FFF2-40B4-BE49-F238E27FC236}">
                <a16:creationId xmlns:a16="http://schemas.microsoft.com/office/drawing/2014/main" id="{F23F7E8E-9D20-48F7-B43A-0F33A195C954}"/>
              </a:ext>
            </a:extLst>
          </p:cNvPr>
          <p:cNvSpPr/>
          <p:nvPr/>
        </p:nvSpPr>
        <p:spPr>
          <a:xfrm>
            <a:off x="3980401" y="51006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C6847B6A-336C-4A1F-AD80-02657CC82420}"/>
              </a:ext>
            </a:extLst>
          </p:cNvPr>
          <p:cNvCxnSpPr>
            <a:cxnSpLocks/>
            <a:stCxn id="170" idx="0"/>
            <a:endCxn id="166" idx="5"/>
          </p:cNvCxnSpPr>
          <p:nvPr/>
        </p:nvCxnSpPr>
        <p:spPr>
          <a:xfrm flipH="1" flipV="1">
            <a:off x="4891125" y="54056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DD503F04-982C-4DED-A88A-7A404304CE69}"/>
              </a:ext>
            </a:extLst>
          </p:cNvPr>
          <p:cNvCxnSpPr>
            <a:cxnSpLocks/>
            <a:stCxn id="169" idx="0"/>
            <a:endCxn id="166" idx="3"/>
          </p:cNvCxnSpPr>
          <p:nvPr/>
        </p:nvCxnSpPr>
        <p:spPr>
          <a:xfrm flipV="1">
            <a:off x="3948768" y="54056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2755CDA2-84BD-4E0D-A41B-FAB3A01FBEC3}"/>
              </a:ext>
            </a:extLst>
          </p:cNvPr>
          <p:cNvSpPr/>
          <p:nvPr/>
        </p:nvSpPr>
        <p:spPr>
          <a:xfrm>
            <a:off x="3756416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BD8A8F54-6839-4D81-A0AC-1EC2D164C511}"/>
              </a:ext>
            </a:extLst>
          </p:cNvPr>
          <p:cNvSpPr/>
          <p:nvPr/>
        </p:nvSpPr>
        <p:spPr>
          <a:xfrm>
            <a:off x="4749028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DB1808B4-97B1-49B3-9815-A6690D6699E7}"/>
              </a:ext>
            </a:extLst>
          </p:cNvPr>
          <p:cNvCxnSpPr>
            <a:cxnSpLocks/>
            <a:stCxn id="172" idx="0"/>
            <a:endCxn id="166" idx="4"/>
          </p:cNvCxnSpPr>
          <p:nvPr/>
        </p:nvCxnSpPr>
        <p:spPr>
          <a:xfrm flipV="1">
            <a:off x="4491494" y="54579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8A611216-D2FD-4543-956E-2F7645F9FF88}"/>
              </a:ext>
            </a:extLst>
          </p:cNvPr>
          <p:cNvSpPr/>
          <p:nvPr/>
        </p:nvSpPr>
        <p:spPr>
          <a:xfrm>
            <a:off x="4299142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Ellipsi 172">
            <a:extLst>
              <a:ext uri="{FF2B5EF4-FFF2-40B4-BE49-F238E27FC236}">
                <a16:creationId xmlns:a16="http://schemas.microsoft.com/office/drawing/2014/main" id="{C2E1828A-352B-489C-9FC3-89F2658E9D44}"/>
              </a:ext>
            </a:extLst>
          </p:cNvPr>
          <p:cNvSpPr/>
          <p:nvPr/>
        </p:nvSpPr>
        <p:spPr>
          <a:xfrm>
            <a:off x="5438011" y="4544859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5D8856B7-220A-4D01-ACC9-2D6BB3599CDB}"/>
              </a:ext>
            </a:extLst>
          </p:cNvPr>
          <p:cNvCxnSpPr>
            <a:cxnSpLocks/>
            <a:stCxn id="203" idx="0"/>
            <a:endCxn id="202" idx="5"/>
          </p:cNvCxnSpPr>
          <p:nvPr/>
        </p:nvCxnSpPr>
        <p:spPr>
          <a:xfrm flipH="1" flipV="1">
            <a:off x="9678919" y="4925178"/>
            <a:ext cx="584596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719E097-9CB4-42F1-9769-5F6960D6CE53}"/>
              </a:ext>
            </a:extLst>
          </p:cNvPr>
          <p:cNvCxnSpPr>
            <a:cxnSpLocks/>
            <a:stCxn id="166" idx="0"/>
            <a:endCxn id="173" idx="2"/>
          </p:cNvCxnSpPr>
          <p:nvPr/>
        </p:nvCxnSpPr>
        <p:spPr>
          <a:xfrm flipV="1">
            <a:off x="4513891" y="4723472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Ellipsi 175">
            <a:extLst>
              <a:ext uri="{FF2B5EF4-FFF2-40B4-BE49-F238E27FC236}">
                <a16:creationId xmlns:a16="http://schemas.microsoft.com/office/drawing/2014/main" id="{DE45AB26-9D1E-4018-88AE-41DCCF80C1A3}"/>
              </a:ext>
            </a:extLst>
          </p:cNvPr>
          <p:cNvSpPr/>
          <p:nvPr/>
        </p:nvSpPr>
        <p:spPr>
          <a:xfrm>
            <a:off x="6850966" y="511583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F055F4DF-8310-4473-B73B-D40C1A342811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H="1" flipV="1">
            <a:off x="7218973" y="547306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08652E9-8C55-4E64-9032-2DEDF4BA1850}"/>
              </a:ext>
            </a:extLst>
          </p:cNvPr>
          <p:cNvCxnSpPr>
            <a:cxnSpLocks/>
            <a:stCxn id="179" idx="0"/>
            <a:endCxn id="176" idx="3"/>
          </p:cNvCxnSpPr>
          <p:nvPr/>
        </p:nvCxnSpPr>
        <p:spPr>
          <a:xfrm flipV="1">
            <a:off x="6753975" y="542074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BA38D994-1FFE-4A42-A48D-3489B28C311C}"/>
              </a:ext>
            </a:extLst>
          </p:cNvPr>
          <p:cNvSpPr/>
          <p:nvPr/>
        </p:nvSpPr>
        <p:spPr>
          <a:xfrm>
            <a:off x="6561623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3F73D5D8-E137-465C-AA50-FF0F75ECE88C}"/>
              </a:ext>
            </a:extLst>
          </p:cNvPr>
          <p:cNvSpPr/>
          <p:nvPr/>
        </p:nvSpPr>
        <p:spPr>
          <a:xfrm>
            <a:off x="7130976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92E8E498-0ED0-4248-9A7F-EE398D0098A7}"/>
              </a:ext>
            </a:extLst>
          </p:cNvPr>
          <p:cNvSpPr/>
          <p:nvPr/>
        </p:nvSpPr>
        <p:spPr>
          <a:xfrm>
            <a:off x="5253925" y="50806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CEF6A139-A0A8-4E7D-9946-102ECFDEB75D}"/>
              </a:ext>
            </a:extLst>
          </p:cNvPr>
          <p:cNvCxnSpPr>
            <a:cxnSpLocks/>
            <a:stCxn id="185" idx="0"/>
            <a:endCxn id="181" idx="5"/>
          </p:cNvCxnSpPr>
          <p:nvPr/>
        </p:nvCxnSpPr>
        <p:spPr>
          <a:xfrm flipH="1" flipV="1">
            <a:off x="6211768" y="53856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8EB0CEFF-B360-402C-BFA1-10D01BFF0AF8}"/>
              </a:ext>
            </a:extLst>
          </p:cNvPr>
          <p:cNvCxnSpPr>
            <a:cxnSpLocks/>
            <a:stCxn id="184" idx="0"/>
            <a:endCxn id="181" idx="3"/>
          </p:cNvCxnSpPr>
          <p:nvPr/>
        </p:nvCxnSpPr>
        <p:spPr>
          <a:xfrm flipV="1">
            <a:off x="5402218" y="53856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Suorakulmio 183">
            <a:extLst>
              <a:ext uri="{FF2B5EF4-FFF2-40B4-BE49-F238E27FC236}">
                <a16:creationId xmlns:a16="http://schemas.microsoft.com/office/drawing/2014/main" id="{631A814F-07BE-4D75-B9DC-8257DCE3FD9B}"/>
              </a:ext>
            </a:extLst>
          </p:cNvPr>
          <p:cNvSpPr/>
          <p:nvPr/>
        </p:nvSpPr>
        <p:spPr>
          <a:xfrm>
            <a:off x="5209866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EB02096E-6334-44C2-864C-BEC122B787CB}"/>
              </a:ext>
            </a:extLst>
          </p:cNvPr>
          <p:cNvSpPr/>
          <p:nvPr/>
        </p:nvSpPr>
        <p:spPr>
          <a:xfrm>
            <a:off x="6114887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7A768364-1BA3-42D8-A749-36F0290EEC5B}"/>
              </a:ext>
            </a:extLst>
          </p:cNvPr>
          <p:cNvCxnSpPr>
            <a:cxnSpLocks/>
            <a:stCxn id="181" idx="0"/>
            <a:endCxn id="173" idx="4"/>
          </p:cNvCxnSpPr>
          <p:nvPr/>
        </p:nvCxnSpPr>
        <p:spPr>
          <a:xfrm flipV="1">
            <a:off x="5815017" y="4902084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135A130E-D294-4B60-8E3D-E7AC9D6C0794}"/>
              </a:ext>
            </a:extLst>
          </p:cNvPr>
          <p:cNvCxnSpPr>
            <a:cxnSpLocks/>
            <a:stCxn id="188" idx="0"/>
            <a:endCxn id="181" idx="4"/>
          </p:cNvCxnSpPr>
          <p:nvPr/>
        </p:nvCxnSpPr>
        <p:spPr>
          <a:xfrm flipH="1" flipV="1">
            <a:off x="5815017" y="54379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C6CDFBA5-891C-4A62-835E-96ECEC9AF2E6}"/>
              </a:ext>
            </a:extLst>
          </p:cNvPr>
          <p:cNvSpPr/>
          <p:nvPr/>
        </p:nvSpPr>
        <p:spPr>
          <a:xfrm>
            <a:off x="5629482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Ellipsi 188">
            <a:extLst>
              <a:ext uri="{FF2B5EF4-FFF2-40B4-BE49-F238E27FC236}">
                <a16:creationId xmlns:a16="http://schemas.microsoft.com/office/drawing/2014/main" id="{82785CA3-6129-4B40-B46A-6D4B37F08FE5}"/>
              </a:ext>
            </a:extLst>
          </p:cNvPr>
          <p:cNvSpPr/>
          <p:nvPr/>
        </p:nvSpPr>
        <p:spPr>
          <a:xfrm>
            <a:off x="8076871" y="512981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B7EC43BC-1EE4-4239-A612-55901AF3D18E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8214464" y="543472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2D4E0AAA-9FCB-4B66-98DB-3143C2E266E6}"/>
              </a:ext>
            </a:extLst>
          </p:cNvPr>
          <p:cNvCxnSpPr>
            <a:cxnSpLocks/>
            <a:stCxn id="192" idx="0"/>
            <a:endCxn id="176" idx="5"/>
          </p:cNvCxnSpPr>
          <p:nvPr/>
        </p:nvCxnSpPr>
        <p:spPr>
          <a:xfrm flipH="1" flipV="1">
            <a:off x="7479193" y="542074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41414322-FF7C-428F-88A3-93D2B6D72C22}"/>
              </a:ext>
            </a:extLst>
          </p:cNvPr>
          <p:cNvSpPr/>
          <p:nvPr/>
        </p:nvSpPr>
        <p:spPr>
          <a:xfrm>
            <a:off x="7596694" y="582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B9A1B643-6BEA-4BD0-ACE8-3D73927FF17C}"/>
              </a:ext>
            </a:extLst>
          </p:cNvPr>
          <p:cNvSpPr/>
          <p:nvPr/>
        </p:nvSpPr>
        <p:spPr>
          <a:xfrm>
            <a:off x="8022112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BDE802D2-323C-4489-B44D-E8F4DE088311}"/>
              </a:ext>
            </a:extLst>
          </p:cNvPr>
          <p:cNvCxnSpPr>
            <a:cxnSpLocks/>
            <a:stCxn id="176" idx="0"/>
            <a:endCxn id="173" idx="6"/>
          </p:cNvCxnSpPr>
          <p:nvPr/>
        </p:nvCxnSpPr>
        <p:spPr>
          <a:xfrm flipH="1" flipV="1">
            <a:off x="6205655" y="4723472"/>
            <a:ext cx="1013318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E973761-3E6F-4DAC-B005-EF09588619B5}"/>
              </a:ext>
            </a:extLst>
          </p:cNvPr>
          <p:cNvCxnSpPr>
            <a:cxnSpLocks/>
            <a:stCxn id="196" idx="0"/>
            <a:endCxn id="189" idx="4"/>
          </p:cNvCxnSpPr>
          <p:nvPr/>
        </p:nvCxnSpPr>
        <p:spPr>
          <a:xfrm flipH="1" flipV="1">
            <a:off x="8609470" y="548704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Suorakulmio 195">
            <a:extLst>
              <a:ext uri="{FF2B5EF4-FFF2-40B4-BE49-F238E27FC236}">
                <a16:creationId xmlns:a16="http://schemas.microsoft.com/office/drawing/2014/main" id="{3CCE2778-5F44-4511-A6DD-7839FA72EA04}"/>
              </a:ext>
            </a:extLst>
          </p:cNvPr>
          <p:cNvSpPr/>
          <p:nvPr/>
        </p:nvSpPr>
        <p:spPr>
          <a:xfrm>
            <a:off x="8437295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C7DDFC07-AAF4-46CD-A685-49174DBDEFE9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8986074" y="543472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3BEFBC3-0905-43F3-9D91-223E0428D817}"/>
              </a:ext>
            </a:extLst>
          </p:cNvPr>
          <p:cNvSpPr/>
          <p:nvPr/>
        </p:nvSpPr>
        <p:spPr>
          <a:xfrm>
            <a:off x="8938461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F7574327-6302-4B9D-8939-5A0848024F93}"/>
              </a:ext>
            </a:extLst>
          </p:cNvPr>
          <p:cNvSpPr/>
          <p:nvPr/>
        </p:nvSpPr>
        <p:spPr>
          <a:xfrm>
            <a:off x="7345293" y="40546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DA8FEDC3-A0E1-4664-8E9B-D9CDBDF0B9FB}"/>
              </a:ext>
            </a:extLst>
          </p:cNvPr>
          <p:cNvCxnSpPr>
            <a:cxnSpLocks/>
            <a:stCxn id="202" idx="0"/>
            <a:endCxn id="199" idx="5"/>
          </p:cNvCxnSpPr>
          <p:nvPr/>
        </p:nvCxnSpPr>
        <p:spPr>
          <a:xfrm flipH="1" flipV="1">
            <a:off x="7888242" y="4359595"/>
            <a:ext cx="1516624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67A5559-0E0F-4E40-946F-604705F8064C}"/>
              </a:ext>
            </a:extLst>
          </p:cNvPr>
          <p:cNvCxnSpPr>
            <a:cxnSpLocks/>
            <a:stCxn id="173" idx="0"/>
            <a:endCxn id="199" idx="3"/>
          </p:cNvCxnSpPr>
          <p:nvPr/>
        </p:nvCxnSpPr>
        <p:spPr>
          <a:xfrm flipV="1">
            <a:off x="5821833" y="4359595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Ellipsi 201">
            <a:extLst>
              <a:ext uri="{FF2B5EF4-FFF2-40B4-BE49-F238E27FC236}">
                <a16:creationId xmlns:a16="http://schemas.microsoft.com/office/drawing/2014/main" id="{8CC84103-17E7-41C4-8DD4-C224609B2A49}"/>
              </a:ext>
            </a:extLst>
          </p:cNvPr>
          <p:cNvSpPr/>
          <p:nvPr/>
        </p:nvSpPr>
        <p:spPr>
          <a:xfrm>
            <a:off x="9017296" y="462026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203" name="Ellipsi 202">
            <a:extLst>
              <a:ext uri="{FF2B5EF4-FFF2-40B4-BE49-F238E27FC236}">
                <a16:creationId xmlns:a16="http://schemas.microsoft.com/office/drawing/2014/main" id="{653D717D-4337-450E-89C0-0E48A901CFE6}"/>
              </a:ext>
            </a:extLst>
          </p:cNvPr>
          <p:cNvSpPr/>
          <p:nvPr/>
        </p:nvSpPr>
        <p:spPr>
          <a:xfrm>
            <a:off x="9945463" y="506759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84B19B70-E7A1-466A-8009-F44756D9121E}"/>
              </a:ext>
            </a:extLst>
          </p:cNvPr>
          <p:cNvCxnSpPr>
            <a:cxnSpLocks/>
            <a:stCxn id="205" idx="0"/>
            <a:endCxn id="203" idx="5"/>
          </p:cNvCxnSpPr>
          <p:nvPr/>
        </p:nvCxnSpPr>
        <p:spPr>
          <a:xfrm flipH="1" flipV="1">
            <a:off x="10488412" y="5372505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D87B567-A878-41A4-BEF2-6CB3DA6217CB}"/>
              </a:ext>
            </a:extLst>
          </p:cNvPr>
          <p:cNvSpPr/>
          <p:nvPr/>
        </p:nvSpPr>
        <p:spPr>
          <a:xfrm>
            <a:off x="10370233" y="577959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6" name="Suora yhdysviiva 205">
            <a:extLst>
              <a:ext uri="{FF2B5EF4-FFF2-40B4-BE49-F238E27FC236}">
                <a16:creationId xmlns:a16="http://schemas.microsoft.com/office/drawing/2014/main" id="{CA4D5DDA-9E64-4E6A-8A58-5F52D7213AAB}"/>
              </a:ext>
            </a:extLst>
          </p:cNvPr>
          <p:cNvCxnSpPr>
            <a:cxnSpLocks/>
            <a:stCxn id="189" idx="0"/>
            <a:endCxn id="202" idx="3"/>
          </p:cNvCxnSpPr>
          <p:nvPr/>
        </p:nvCxnSpPr>
        <p:spPr>
          <a:xfrm flipV="1">
            <a:off x="8609470" y="4925178"/>
            <a:ext cx="521343" cy="20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uora yhdysviiva 217">
            <a:extLst>
              <a:ext uri="{FF2B5EF4-FFF2-40B4-BE49-F238E27FC236}">
                <a16:creationId xmlns:a16="http://schemas.microsoft.com/office/drawing/2014/main" id="{CDD242A6-C4B6-488D-B9E7-6D7C75EED1ED}"/>
              </a:ext>
            </a:extLst>
          </p:cNvPr>
          <p:cNvCxnSpPr>
            <a:cxnSpLocks/>
            <a:stCxn id="219" idx="0"/>
            <a:endCxn id="203" idx="3"/>
          </p:cNvCxnSpPr>
          <p:nvPr/>
        </p:nvCxnSpPr>
        <p:spPr>
          <a:xfrm flipV="1">
            <a:off x="9955490" y="5372505"/>
            <a:ext cx="83128" cy="42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Suorakulmio 218">
            <a:extLst>
              <a:ext uri="{FF2B5EF4-FFF2-40B4-BE49-F238E27FC236}">
                <a16:creationId xmlns:a16="http://schemas.microsoft.com/office/drawing/2014/main" id="{7BC178DF-6FC9-46F3-AF03-EF7D2EFE0167}"/>
              </a:ext>
            </a:extLst>
          </p:cNvPr>
          <p:cNvSpPr/>
          <p:nvPr/>
        </p:nvSpPr>
        <p:spPr>
          <a:xfrm>
            <a:off x="9763138" y="579840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84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C61DBD7-2793-429E-B449-4967EA95F558}"/>
              </a:ext>
            </a:extLst>
          </p:cNvPr>
          <p:cNvSpPr/>
          <p:nvPr/>
        </p:nvSpPr>
        <p:spPr>
          <a:xfrm>
            <a:off x="424401" y="11963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5925B57-DDD2-40C3-999E-673EA947CDE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335125" y="15012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0F75A313-51D5-4B83-B40E-E9F6953CB21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92768" y="15012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D35E5A00-CE0B-43D8-B6AF-77EA758845EB}"/>
              </a:ext>
            </a:extLst>
          </p:cNvPr>
          <p:cNvSpPr/>
          <p:nvPr/>
        </p:nvSpPr>
        <p:spPr>
          <a:xfrm>
            <a:off x="200416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F21BAFA-B1F3-4F1F-ABF1-ED4ACABFC39B}"/>
              </a:ext>
            </a:extLst>
          </p:cNvPr>
          <p:cNvSpPr/>
          <p:nvPr/>
        </p:nvSpPr>
        <p:spPr>
          <a:xfrm>
            <a:off x="1193028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2AE0F09-6BA7-4D49-9911-F21D44B8379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935494" y="15535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4E584EDC-2FEC-46C0-8A03-6A307A05BCA2}"/>
              </a:ext>
            </a:extLst>
          </p:cNvPr>
          <p:cNvSpPr/>
          <p:nvPr/>
        </p:nvSpPr>
        <p:spPr>
          <a:xfrm>
            <a:off x="743142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D0C7CD2F-88B3-4FDD-A8C1-5352B6CF000B}"/>
              </a:ext>
            </a:extLst>
          </p:cNvPr>
          <p:cNvSpPr/>
          <p:nvPr/>
        </p:nvSpPr>
        <p:spPr>
          <a:xfrm>
            <a:off x="1882011" y="64051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BE7E235-C214-43F4-96E1-01C6C42A0891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6426276" y="1020836"/>
            <a:ext cx="528459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58CDF6BB-6DEF-400C-BF0B-2A37609B509A}"/>
              </a:ext>
            </a:extLst>
          </p:cNvPr>
          <p:cNvSpPr/>
          <p:nvPr/>
        </p:nvSpPr>
        <p:spPr>
          <a:xfrm>
            <a:off x="1697925" y="117635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F060CC3-D161-4624-A049-5CE71453DDAF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H="1" flipV="1">
            <a:off x="2655768" y="148126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705395A4-C412-456F-832C-987877AEB841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1846218" y="148126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EE8924A1-1B23-44AE-8D5A-96FE7D600220}"/>
              </a:ext>
            </a:extLst>
          </p:cNvPr>
          <p:cNvSpPr/>
          <p:nvPr/>
        </p:nvSpPr>
        <p:spPr>
          <a:xfrm>
            <a:off x="1653866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0900D3E-7A43-4889-BC52-236D71187B35}"/>
              </a:ext>
            </a:extLst>
          </p:cNvPr>
          <p:cNvSpPr/>
          <p:nvPr/>
        </p:nvSpPr>
        <p:spPr>
          <a:xfrm>
            <a:off x="2558887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EEF07DD-A5DA-4E56-A68C-CAC3900F8AD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2259017" y="99774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D0CC6E6-B997-4C1A-84B5-AD57F1E624C7}"/>
              </a:ext>
            </a:extLst>
          </p:cNvPr>
          <p:cNvCxnSpPr>
            <a:cxnSpLocks/>
            <a:stCxn id="25" idx="0"/>
            <a:endCxn id="18" idx="4"/>
          </p:cNvCxnSpPr>
          <p:nvPr/>
        </p:nvCxnSpPr>
        <p:spPr>
          <a:xfrm flipH="1" flipV="1">
            <a:off x="2259017" y="153358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069BC96E-8528-4D5C-8877-FCB7B25ABA29}"/>
              </a:ext>
            </a:extLst>
          </p:cNvPr>
          <p:cNvSpPr/>
          <p:nvPr/>
        </p:nvSpPr>
        <p:spPr>
          <a:xfrm>
            <a:off x="2073482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C21FE59-DCEA-4325-ABF2-C395C4EE685B}"/>
              </a:ext>
            </a:extLst>
          </p:cNvPr>
          <p:cNvSpPr/>
          <p:nvPr/>
        </p:nvSpPr>
        <p:spPr>
          <a:xfrm>
            <a:off x="3789293" y="1503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4392C452-62C7-4062-BD6B-3CC925ACE1E9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332242" y="45525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FCD1A63-29F5-4207-99E2-86FDC9B9711E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flipV="1">
            <a:off x="2265833" y="45525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i 38">
            <a:extLst>
              <a:ext uri="{FF2B5EF4-FFF2-40B4-BE49-F238E27FC236}">
                <a16:creationId xmlns:a16="http://schemas.microsoft.com/office/drawing/2014/main" id="{7652BCC0-00F5-4132-92A1-BDA1C86E6475}"/>
              </a:ext>
            </a:extLst>
          </p:cNvPr>
          <p:cNvSpPr/>
          <p:nvPr/>
        </p:nvSpPr>
        <p:spPr>
          <a:xfrm>
            <a:off x="5461295" y="71592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7C02B281-5B1E-4502-805B-9644936ACB5E}"/>
              </a:ext>
            </a:extLst>
          </p:cNvPr>
          <p:cNvSpPr/>
          <p:nvPr/>
        </p:nvSpPr>
        <p:spPr>
          <a:xfrm>
            <a:off x="6389462" y="116325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F90A3E46-FE80-431E-92C8-490BD2B3B8A6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354443" y="1468163"/>
            <a:ext cx="165564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02DAF846-A86D-4424-A574-E161D4AC8B20}"/>
              </a:ext>
            </a:extLst>
          </p:cNvPr>
          <p:cNvSpPr/>
          <p:nvPr/>
        </p:nvSpPr>
        <p:spPr>
          <a:xfrm>
            <a:off x="732765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0D76ADA7-7051-4344-A69E-6C60BAEFE115}"/>
              </a:ext>
            </a:extLst>
          </p:cNvPr>
          <p:cNvCxnSpPr>
            <a:cxnSpLocks/>
            <a:stCxn id="45" idx="0"/>
            <a:endCxn id="40" idx="3"/>
          </p:cNvCxnSpPr>
          <p:nvPr/>
        </p:nvCxnSpPr>
        <p:spPr>
          <a:xfrm flipV="1">
            <a:off x="6401277" y="1468163"/>
            <a:ext cx="153749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11920E8-9218-4C79-A6BC-AE955A541157}"/>
              </a:ext>
            </a:extLst>
          </p:cNvPr>
          <p:cNvSpPr/>
          <p:nvPr/>
        </p:nvSpPr>
        <p:spPr>
          <a:xfrm>
            <a:off x="620892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85C0DA3D-7A4D-4528-A45B-97E59EFEB70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957891" y="81913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DE8A31F-8FF7-4EAF-9F76-83F03ED0E6FE}"/>
              </a:ext>
            </a:extLst>
          </p:cNvPr>
          <p:cNvCxnSpPr>
            <a:cxnSpLocks/>
            <a:stCxn id="60" idx="0"/>
            <a:endCxn id="40" idx="4"/>
          </p:cNvCxnSpPr>
          <p:nvPr/>
        </p:nvCxnSpPr>
        <p:spPr>
          <a:xfrm flipV="1">
            <a:off x="6916386" y="1520477"/>
            <a:ext cx="38349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8D58C622-84F4-4086-8969-90EE8BE02E1D}"/>
              </a:ext>
            </a:extLst>
          </p:cNvPr>
          <p:cNvSpPr/>
          <p:nvPr/>
        </p:nvSpPr>
        <p:spPr>
          <a:xfrm>
            <a:off x="6724034" y="19119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21EEB6BA-970A-4323-90BE-86991FFE2C56}"/>
              </a:ext>
            </a:extLst>
          </p:cNvPr>
          <p:cNvSpPr/>
          <p:nvPr/>
        </p:nvSpPr>
        <p:spPr>
          <a:xfrm>
            <a:off x="328263" y="333848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925E5BBA-8ECC-470F-AC2E-ED00CB92DA6A}"/>
              </a:ext>
            </a:extLst>
          </p:cNvPr>
          <p:cNvCxnSpPr>
            <a:cxnSpLocks/>
            <a:stCxn id="67" idx="0"/>
            <a:endCxn id="63" idx="5"/>
          </p:cNvCxnSpPr>
          <p:nvPr/>
        </p:nvCxnSpPr>
        <p:spPr>
          <a:xfrm flipH="1" flipV="1">
            <a:off x="1238987" y="364339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AEAD3C77-F6F4-4229-B194-D3D14E06313D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V="1">
            <a:off x="296630" y="364339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uorakulmio 65">
            <a:extLst>
              <a:ext uri="{FF2B5EF4-FFF2-40B4-BE49-F238E27FC236}">
                <a16:creationId xmlns:a16="http://schemas.microsoft.com/office/drawing/2014/main" id="{BD6BC7A8-B538-49BD-91AF-1D1904238DA0}"/>
              </a:ext>
            </a:extLst>
          </p:cNvPr>
          <p:cNvSpPr/>
          <p:nvPr/>
        </p:nvSpPr>
        <p:spPr>
          <a:xfrm>
            <a:off x="104278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8C62B12A-C7DE-46E6-A876-2315C72C525A}"/>
              </a:ext>
            </a:extLst>
          </p:cNvPr>
          <p:cNvSpPr/>
          <p:nvPr/>
        </p:nvSpPr>
        <p:spPr>
          <a:xfrm>
            <a:off x="1096890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9BE9DD0C-7161-4336-B6AE-28F3A85D0E5C}"/>
              </a:ext>
            </a:extLst>
          </p:cNvPr>
          <p:cNvCxnSpPr>
            <a:cxnSpLocks/>
            <a:stCxn id="69" idx="0"/>
            <a:endCxn id="63" idx="4"/>
          </p:cNvCxnSpPr>
          <p:nvPr/>
        </p:nvCxnSpPr>
        <p:spPr>
          <a:xfrm flipV="1">
            <a:off x="839356" y="369571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B57E7291-3A8B-480E-A533-3A7495B9AA80}"/>
              </a:ext>
            </a:extLst>
          </p:cNvPr>
          <p:cNvSpPr/>
          <p:nvPr/>
        </p:nvSpPr>
        <p:spPr>
          <a:xfrm>
            <a:off x="647004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47D8FAF-99AE-429A-86EE-DF0C95D77140}"/>
              </a:ext>
            </a:extLst>
          </p:cNvPr>
          <p:cNvSpPr/>
          <p:nvPr/>
        </p:nvSpPr>
        <p:spPr>
          <a:xfrm>
            <a:off x="1785873" y="278264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D55B8EDF-818C-42A1-9030-9D0D5F29002C}"/>
              </a:ext>
            </a:extLst>
          </p:cNvPr>
          <p:cNvCxnSpPr>
            <a:cxnSpLocks/>
            <a:stCxn id="99" idx="0"/>
            <a:endCxn id="98" idx="5"/>
          </p:cNvCxnSpPr>
          <p:nvPr/>
        </p:nvCxnSpPr>
        <p:spPr>
          <a:xfrm flipH="1" flipV="1">
            <a:off x="6330138" y="3162966"/>
            <a:ext cx="757153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0784D277-A938-40CF-9390-0FCFCA290F6D}"/>
              </a:ext>
            </a:extLst>
          </p:cNvPr>
          <p:cNvSpPr/>
          <p:nvPr/>
        </p:nvSpPr>
        <p:spPr>
          <a:xfrm>
            <a:off x="1601787" y="331848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30E78800-791F-4377-AD52-C2289685421C}"/>
              </a:ext>
            </a:extLst>
          </p:cNvPr>
          <p:cNvCxnSpPr>
            <a:cxnSpLocks/>
            <a:stCxn id="81" idx="0"/>
            <a:endCxn id="77" idx="5"/>
          </p:cNvCxnSpPr>
          <p:nvPr/>
        </p:nvCxnSpPr>
        <p:spPr>
          <a:xfrm flipH="1" flipV="1">
            <a:off x="2559630" y="362339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DF4370B2-1A3C-4038-844A-B02B053EB1E7}"/>
              </a:ext>
            </a:extLst>
          </p:cNvPr>
          <p:cNvCxnSpPr>
            <a:cxnSpLocks/>
            <a:stCxn id="80" idx="0"/>
            <a:endCxn id="77" idx="3"/>
          </p:cNvCxnSpPr>
          <p:nvPr/>
        </p:nvCxnSpPr>
        <p:spPr>
          <a:xfrm flipV="1">
            <a:off x="1750080" y="362339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uorakulmio 79">
            <a:extLst>
              <a:ext uri="{FF2B5EF4-FFF2-40B4-BE49-F238E27FC236}">
                <a16:creationId xmlns:a16="http://schemas.microsoft.com/office/drawing/2014/main" id="{846C5526-D48C-42FD-B7AF-BA0BFDB5EA7B}"/>
              </a:ext>
            </a:extLst>
          </p:cNvPr>
          <p:cNvSpPr/>
          <p:nvPr/>
        </p:nvSpPr>
        <p:spPr>
          <a:xfrm>
            <a:off x="1557728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A6919FF7-AAD7-4463-B40D-26524504E5F7}"/>
              </a:ext>
            </a:extLst>
          </p:cNvPr>
          <p:cNvSpPr/>
          <p:nvPr/>
        </p:nvSpPr>
        <p:spPr>
          <a:xfrm>
            <a:off x="2462749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A89418A6-4AE9-45EE-B6E6-53E43E80998B}"/>
              </a:ext>
            </a:extLst>
          </p:cNvPr>
          <p:cNvCxnSpPr>
            <a:cxnSpLocks/>
            <a:stCxn id="77" idx="0"/>
            <a:endCxn id="70" idx="4"/>
          </p:cNvCxnSpPr>
          <p:nvPr/>
        </p:nvCxnSpPr>
        <p:spPr>
          <a:xfrm flipV="1">
            <a:off x="2162879" y="313987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3260CE8-CE68-4752-A141-D23461A04F88}"/>
              </a:ext>
            </a:extLst>
          </p:cNvPr>
          <p:cNvCxnSpPr>
            <a:cxnSpLocks/>
            <a:stCxn id="84" idx="0"/>
            <a:endCxn id="77" idx="4"/>
          </p:cNvCxnSpPr>
          <p:nvPr/>
        </p:nvCxnSpPr>
        <p:spPr>
          <a:xfrm flipH="1" flipV="1">
            <a:off x="2162879" y="367571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978E7127-750C-409E-8620-1DEF2FEABA9D}"/>
              </a:ext>
            </a:extLst>
          </p:cNvPr>
          <p:cNvSpPr/>
          <p:nvPr/>
        </p:nvSpPr>
        <p:spPr>
          <a:xfrm>
            <a:off x="1977344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01090402-5125-4835-967F-7DEB5A3DDF80}"/>
              </a:ext>
            </a:extLst>
          </p:cNvPr>
          <p:cNvSpPr/>
          <p:nvPr/>
        </p:nvSpPr>
        <p:spPr>
          <a:xfrm>
            <a:off x="3693155" y="22924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4FFF0EB5-58F8-49EB-8771-F16134A3E802}"/>
              </a:ext>
            </a:extLst>
          </p:cNvPr>
          <p:cNvCxnSpPr>
            <a:cxnSpLocks/>
            <a:stCxn id="98" idx="0"/>
            <a:endCxn id="95" idx="5"/>
          </p:cNvCxnSpPr>
          <p:nvPr/>
        </p:nvCxnSpPr>
        <p:spPr>
          <a:xfrm flipH="1" flipV="1">
            <a:off x="4236104" y="259738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8B41B718-DBCF-4516-B7FB-21FA5682A1D3}"/>
              </a:ext>
            </a:extLst>
          </p:cNvPr>
          <p:cNvCxnSpPr>
            <a:cxnSpLocks/>
            <a:stCxn id="70" idx="0"/>
            <a:endCxn id="95" idx="3"/>
          </p:cNvCxnSpPr>
          <p:nvPr/>
        </p:nvCxnSpPr>
        <p:spPr>
          <a:xfrm flipV="1">
            <a:off x="2169695" y="259738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lipsi 97">
            <a:extLst>
              <a:ext uri="{FF2B5EF4-FFF2-40B4-BE49-F238E27FC236}">
                <a16:creationId xmlns:a16="http://schemas.microsoft.com/office/drawing/2014/main" id="{E4168CC1-9A50-4501-8FDF-8FE67DFBE27F}"/>
              </a:ext>
            </a:extLst>
          </p:cNvPr>
          <p:cNvSpPr/>
          <p:nvPr/>
        </p:nvSpPr>
        <p:spPr>
          <a:xfrm>
            <a:off x="5365157" y="285805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727BD656-F3BB-4BBA-B1E6-2EC159DD7E09}"/>
              </a:ext>
            </a:extLst>
          </p:cNvPr>
          <p:cNvSpPr/>
          <p:nvPr/>
        </p:nvSpPr>
        <p:spPr>
          <a:xfrm>
            <a:off x="6293324" y="3305382"/>
            <a:ext cx="158793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13  14  15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EEDCCE2B-FE9B-4ED3-87EC-516D4AE0CC9C}"/>
              </a:ext>
            </a:extLst>
          </p:cNvPr>
          <p:cNvCxnSpPr>
            <a:cxnSpLocks/>
            <a:stCxn id="101" idx="0"/>
            <a:endCxn id="99" idx="6"/>
          </p:cNvCxnSpPr>
          <p:nvPr/>
        </p:nvCxnSpPr>
        <p:spPr>
          <a:xfrm flipH="1" flipV="1">
            <a:off x="7881257" y="3483995"/>
            <a:ext cx="213934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E8AC2CEE-78D6-4FA6-AB15-B5BBC32E1130}"/>
              </a:ext>
            </a:extLst>
          </p:cNvPr>
          <p:cNvSpPr/>
          <p:nvPr/>
        </p:nvSpPr>
        <p:spPr>
          <a:xfrm>
            <a:off x="7902839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AEB4FE5-1479-48FF-B8F0-58DAD157CD54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6218919" y="3483995"/>
            <a:ext cx="74405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A85D1D7-26AF-4347-A2A9-EF86F9F7AE4F}"/>
              </a:ext>
            </a:extLst>
          </p:cNvPr>
          <p:cNvSpPr/>
          <p:nvPr/>
        </p:nvSpPr>
        <p:spPr>
          <a:xfrm>
            <a:off x="6026567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99DEBFA5-8073-4449-99FE-36E0B8573DA3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861753" y="296126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E1153E2B-E7F4-4EBF-8018-9D196A63E725}"/>
              </a:ext>
            </a:extLst>
          </p:cNvPr>
          <p:cNvCxnSpPr>
            <a:cxnSpLocks/>
            <a:stCxn id="107" idx="0"/>
            <a:endCxn id="99" idx="4"/>
          </p:cNvCxnSpPr>
          <p:nvPr/>
        </p:nvCxnSpPr>
        <p:spPr>
          <a:xfrm flipV="1">
            <a:off x="6736280" y="3662607"/>
            <a:ext cx="351011" cy="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8255FEA7-B4F6-4B96-BEF0-C4C8E06862E2}"/>
              </a:ext>
            </a:extLst>
          </p:cNvPr>
          <p:cNvSpPr/>
          <p:nvPr/>
        </p:nvSpPr>
        <p:spPr>
          <a:xfrm>
            <a:off x="6543928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D5FE671B-4344-4C49-8750-4DB3345D2F74}"/>
              </a:ext>
            </a:extLst>
          </p:cNvPr>
          <p:cNvCxnSpPr>
            <a:cxnSpLocks/>
            <a:stCxn id="121" idx="0"/>
            <a:endCxn id="99" idx="5"/>
          </p:cNvCxnSpPr>
          <p:nvPr/>
        </p:nvCxnSpPr>
        <p:spPr>
          <a:xfrm flipV="1">
            <a:off x="7496555" y="3610293"/>
            <a:ext cx="152155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86106A47-3787-4A70-B7B4-0BAAC2F7E3FA}"/>
              </a:ext>
            </a:extLst>
          </p:cNvPr>
          <p:cNvSpPr/>
          <p:nvPr/>
        </p:nvSpPr>
        <p:spPr>
          <a:xfrm>
            <a:off x="7304203" y="405411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3EF63289-5B29-4B30-BC4F-6A982B51B13B}"/>
              </a:ext>
            </a:extLst>
          </p:cNvPr>
          <p:cNvSpPr/>
          <p:nvPr/>
        </p:nvSpPr>
        <p:spPr>
          <a:xfrm>
            <a:off x="712506" y="57405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31944BEB-7797-4B2D-868D-08794E676557}"/>
              </a:ext>
            </a:extLst>
          </p:cNvPr>
          <p:cNvCxnSpPr>
            <a:cxnSpLocks/>
            <a:stCxn id="127" idx="0"/>
            <a:endCxn id="123" idx="5"/>
          </p:cNvCxnSpPr>
          <p:nvPr/>
        </p:nvCxnSpPr>
        <p:spPr>
          <a:xfrm flipH="1" flipV="1">
            <a:off x="1623230" y="60454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D8CAB32-6FAA-4EEC-B1B7-E8F26DF80098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80873" y="60454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012B3E8C-08BD-4258-B97D-8EE082E46889}"/>
              </a:ext>
            </a:extLst>
          </p:cNvPr>
          <p:cNvSpPr/>
          <p:nvPr/>
        </p:nvSpPr>
        <p:spPr>
          <a:xfrm>
            <a:off x="488521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3261AAD6-2081-400A-88AA-C50085692A73}"/>
              </a:ext>
            </a:extLst>
          </p:cNvPr>
          <p:cNvSpPr/>
          <p:nvPr/>
        </p:nvSpPr>
        <p:spPr>
          <a:xfrm>
            <a:off x="1481133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162DD3FA-740B-4551-87A1-E726D5C40BD9}"/>
              </a:ext>
            </a:extLst>
          </p:cNvPr>
          <p:cNvCxnSpPr>
            <a:cxnSpLocks/>
            <a:stCxn id="129" idx="0"/>
            <a:endCxn id="123" idx="4"/>
          </p:cNvCxnSpPr>
          <p:nvPr/>
        </p:nvCxnSpPr>
        <p:spPr>
          <a:xfrm flipV="1">
            <a:off x="1223599" y="60977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D19099D4-36DD-4008-9609-D2E9CD90F1D7}"/>
              </a:ext>
            </a:extLst>
          </p:cNvPr>
          <p:cNvSpPr/>
          <p:nvPr/>
        </p:nvSpPr>
        <p:spPr>
          <a:xfrm>
            <a:off x="1031247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09A0A40-1F87-4D8E-8B4C-8F4A3B570A78}"/>
              </a:ext>
            </a:extLst>
          </p:cNvPr>
          <p:cNvSpPr/>
          <p:nvPr/>
        </p:nvSpPr>
        <p:spPr>
          <a:xfrm>
            <a:off x="2170116" y="5184720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4B4FC8E5-96CA-42DF-8045-124B0CAEBE35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>
          <a:xfrm flipV="1">
            <a:off x="7374925" y="5397601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8BB58705-E816-4C2B-B2BC-C92758DAB9A5}"/>
              </a:ext>
            </a:extLst>
          </p:cNvPr>
          <p:cNvSpPr/>
          <p:nvPr/>
        </p:nvSpPr>
        <p:spPr>
          <a:xfrm>
            <a:off x="1986030" y="57205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0CC3D719-46E7-4DD1-B380-7FA2977B7A4A}"/>
              </a:ext>
            </a:extLst>
          </p:cNvPr>
          <p:cNvCxnSpPr>
            <a:cxnSpLocks/>
            <a:stCxn id="141" idx="0"/>
            <a:endCxn id="137" idx="5"/>
          </p:cNvCxnSpPr>
          <p:nvPr/>
        </p:nvCxnSpPr>
        <p:spPr>
          <a:xfrm flipH="1" flipV="1">
            <a:off x="2943873" y="60254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58DE5D4A-57BB-4969-8676-D2D9B340261B}"/>
              </a:ext>
            </a:extLst>
          </p:cNvPr>
          <p:cNvCxnSpPr>
            <a:cxnSpLocks/>
            <a:stCxn id="140" idx="0"/>
            <a:endCxn id="137" idx="3"/>
          </p:cNvCxnSpPr>
          <p:nvPr/>
        </p:nvCxnSpPr>
        <p:spPr>
          <a:xfrm flipV="1">
            <a:off x="2134323" y="60254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Suorakulmio 139">
            <a:extLst>
              <a:ext uri="{FF2B5EF4-FFF2-40B4-BE49-F238E27FC236}">
                <a16:creationId xmlns:a16="http://schemas.microsoft.com/office/drawing/2014/main" id="{B3D0F381-EE6C-44D0-A1ED-2BB0A9663652}"/>
              </a:ext>
            </a:extLst>
          </p:cNvPr>
          <p:cNvSpPr/>
          <p:nvPr/>
        </p:nvSpPr>
        <p:spPr>
          <a:xfrm>
            <a:off x="1941971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04C80EC2-B446-449F-87FD-C8CBB8FEFB7A}"/>
              </a:ext>
            </a:extLst>
          </p:cNvPr>
          <p:cNvSpPr/>
          <p:nvPr/>
        </p:nvSpPr>
        <p:spPr>
          <a:xfrm>
            <a:off x="2846992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E8CF5CC0-B73D-475D-94D6-90476BBA4F21}"/>
              </a:ext>
            </a:extLst>
          </p:cNvPr>
          <p:cNvCxnSpPr>
            <a:cxnSpLocks/>
            <a:stCxn id="137" idx="0"/>
            <a:endCxn id="130" idx="4"/>
          </p:cNvCxnSpPr>
          <p:nvPr/>
        </p:nvCxnSpPr>
        <p:spPr>
          <a:xfrm flipV="1">
            <a:off x="2547122" y="5541945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18F44F0-FEAF-47F1-89D5-2100F3E7B42B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2547122" y="60777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1A0BBE8F-3BAB-4CB5-B959-5FB3B8E022C7}"/>
              </a:ext>
            </a:extLst>
          </p:cNvPr>
          <p:cNvSpPr/>
          <p:nvPr/>
        </p:nvSpPr>
        <p:spPr>
          <a:xfrm>
            <a:off x="2361587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5A7CC869-AC87-4D04-A080-E76DED7E6348}"/>
              </a:ext>
            </a:extLst>
          </p:cNvPr>
          <p:cNvSpPr/>
          <p:nvPr/>
        </p:nvSpPr>
        <p:spPr>
          <a:xfrm>
            <a:off x="4713502" y="434499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F97ABAC1-AF85-41C7-8B9F-37C184B7FF27}"/>
              </a:ext>
            </a:extLst>
          </p:cNvPr>
          <p:cNvCxnSpPr>
            <a:cxnSpLocks/>
            <a:stCxn id="158" idx="0"/>
            <a:endCxn id="155" idx="5"/>
          </p:cNvCxnSpPr>
          <p:nvPr/>
        </p:nvCxnSpPr>
        <p:spPr>
          <a:xfrm flipH="1" flipV="1">
            <a:off x="5256451" y="4649901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uora yhdysviiva 156">
            <a:extLst>
              <a:ext uri="{FF2B5EF4-FFF2-40B4-BE49-F238E27FC236}">
                <a16:creationId xmlns:a16="http://schemas.microsoft.com/office/drawing/2014/main" id="{9AB006E9-7EF6-49B0-AE27-8EC508E49F8F}"/>
              </a:ext>
            </a:extLst>
          </p:cNvPr>
          <p:cNvCxnSpPr>
            <a:cxnSpLocks/>
            <a:stCxn id="130" idx="0"/>
            <a:endCxn id="155" idx="3"/>
          </p:cNvCxnSpPr>
          <p:nvPr/>
        </p:nvCxnSpPr>
        <p:spPr>
          <a:xfrm flipV="1">
            <a:off x="2553938" y="4649901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412F20E9-1BCF-4A13-8FB5-7E18C186B60D}"/>
              </a:ext>
            </a:extLst>
          </p:cNvPr>
          <p:cNvSpPr/>
          <p:nvPr/>
        </p:nvSpPr>
        <p:spPr>
          <a:xfrm>
            <a:off x="6809652" y="5040376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372238A-E463-4193-A8B6-2A30A114B350}"/>
              </a:ext>
            </a:extLst>
          </p:cNvPr>
          <p:cNvSpPr/>
          <p:nvPr/>
        </p:nvSpPr>
        <p:spPr>
          <a:xfrm>
            <a:off x="6677568" y="5707455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C278D03-2D79-4A70-8E3B-2C16E1E35573}"/>
              </a:ext>
            </a:extLst>
          </p:cNvPr>
          <p:cNvCxnSpPr>
            <a:cxnSpLocks/>
            <a:stCxn id="164" idx="0"/>
            <a:endCxn id="159" idx="3"/>
          </p:cNvCxnSpPr>
          <p:nvPr/>
        </p:nvCxnSpPr>
        <p:spPr>
          <a:xfrm flipV="1">
            <a:off x="6603162" y="6012366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FD6D3DC5-CC90-4DB9-8FEA-4238ADFFB7EC}"/>
              </a:ext>
            </a:extLst>
          </p:cNvPr>
          <p:cNvSpPr/>
          <p:nvPr/>
        </p:nvSpPr>
        <p:spPr>
          <a:xfrm>
            <a:off x="6410810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463D4164-927A-4956-8987-FB701358E044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245996" y="5363333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402A6138-BACA-433C-90AE-E61872A9879D}"/>
              </a:ext>
            </a:extLst>
          </p:cNvPr>
          <p:cNvCxnSpPr>
            <a:cxnSpLocks/>
            <a:stCxn id="167" idx="0"/>
            <a:endCxn id="159" idx="4"/>
          </p:cNvCxnSpPr>
          <p:nvPr/>
        </p:nvCxnSpPr>
        <p:spPr>
          <a:xfrm flipV="1">
            <a:off x="7368041" y="6064680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Suorakulmio 166">
            <a:extLst>
              <a:ext uri="{FF2B5EF4-FFF2-40B4-BE49-F238E27FC236}">
                <a16:creationId xmlns:a16="http://schemas.microsoft.com/office/drawing/2014/main" id="{3A147E06-7582-493D-93ED-FF481587F480}"/>
              </a:ext>
            </a:extLst>
          </p:cNvPr>
          <p:cNvSpPr/>
          <p:nvPr/>
        </p:nvSpPr>
        <p:spPr>
          <a:xfrm>
            <a:off x="7175689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16CE7B9-5DE2-4F29-9826-275263E1D659}"/>
              </a:ext>
            </a:extLst>
          </p:cNvPr>
          <p:cNvCxnSpPr>
            <a:cxnSpLocks/>
            <a:stCxn id="169" idx="0"/>
            <a:endCxn id="159" idx="5"/>
          </p:cNvCxnSpPr>
          <p:nvPr/>
        </p:nvCxnSpPr>
        <p:spPr>
          <a:xfrm flipH="1" flipV="1">
            <a:off x="7868031" y="6012366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E5FF4D71-5365-4304-B377-745225C61354}"/>
              </a:ext>
            </a:extLst>
          </p:cNvPr>
          <p:cNvSpPr/>
          <p:nvPr/>
        </p:nvSpPr>
        <p:spPr>
          <a:xfrm>
            <a:off x="7862182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3EEE2631-2041-410E-9F8D-BBD5060F5459}"/>
              </a:ext>
            </a:extLst>
          </p:cNvPr>
          <p:cNvSpPr/>
          <p:nvPr/>
        </p:nvSpPr>
        <p:spPr>
          <a:xfrm>
            <a:off x="8630938" y="575569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9AF9C1CF-A1C5-441C-A95F-E39B039515B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173887" y="606060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91BBFA62-9369-4E42-840B-7BBC6740E661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8678707" y="606060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01C6502-BE57-48BB-B912-22A9337EEC3A}"/>
              </a:ext>
            </a:extLst>
          </p:cNvPr>
          <p:cNvSpPr/>
          <p:nvPr/>
        </p:nvSpPr>
        <p:spPr>
          <a:xfrm>
            <a:off x="848635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FCA6795-2643-42C6-94C8-5FB7323B40C5}"/>
              </a:ext>
            </a:extLst>
          </p:cNvPr>
          <p:cNvSpPr/>
          <p:nvPr/>
        </p:nvSpPr>
        <p:spPr>
          <a:xfrm>
            <a:off x="905570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772315BA-D47D-418A-9F54-262237553CE1}"/>
              </a:ext>
            </a:extLst>
          </p:cNvPr>
          <p:cNvCxnSpPr>
            <a:cxnSpLocks/>
            <a:stCxn id="170" idx="0"/>
            <a:endCxn id="158" idx="6"/>
          </p:cNvCxnSpPr>
          <p:nvPr/>
        </p:nvCxnSpPr>
        <p:spPr>
          <a:xfrm flipH="1" flipV="1">
            <a:off x="7940197" y="5218989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lipsi 188">
            <a:extLst>
              <a:ext uri="{FF2B5EF4-FFF2-40B4-BE49-F238E27FC236}">
                <a16:creationId xmlns:a16="http://schemas.microsoft.com/office/drawing/2014/main" id="{55A43DF2-F86E-4B7A-977A-BC4469FB6B99}"/>
              </a:ext>
            </a:extLst>
          </p:cNvPr>
          <p:cNvSpPr/>
          <p:nvPr/>
        </p:nvSpPr>
        <p:spPr>
          <a:xfrm>
            <a:off x="3287353" y="1207074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7116661D-A9ED-4D31-9950-5DBC1D8819E8}"/>
              </a:ext>
            </a:extLst>
          </p:cNvPr>
          <p:cNvCxnSpPr>
            <a:cxnSpLocks/>
            <a:stCxn id="194" idx="0"/>
            <a:endCxn id="189" idx="4"/>
          </p:cNvCxnSpPr>
          <p:nvPr/>
        </p:nvCxnSpPr>
        <p:spPr>
          <a:xfrm flipH="1" flipV="1">
            <a:off x="3655360" y="1564299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63CC2353-4459-4F50-8068-CA295162EA83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3190362" y="1511985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904DB976-349A-4E72-97FE-441943B95C73}"/>
              </a:ext>
            </a:extLst>
          </p:cNvPr>
          <p:cNvSpPr/>
          <p:nvPr/>
        </p:nvSpPr>
        <p:spPr>
          <a:xfrm>
            <a:off x="2998010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9D242D1F-40CA-4E3A-9263-573C7CE473AE}"/>
              </a:ext>
            </a:extLst>
          </p:cNvPr>
          <p:cNvSpPr/>
          <p:nvPr/>
        </p:nvSpPr>
        <p:spPr>
          <a:xfrm>
            <a:off x="3567363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B0F18824-6C6E-4699-A6AE-937145BA37F3}"/>
              </a:ext>
            </a:extLst>
          </p:cNvPr>
          <p:cNvSpPr/>
          <p:nvPr/>
        </p:nvSpPr>
        <p:spPr>
          <a:xfrm>
            <a:off x="4513258" y="1221055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E85221FF-AF15-49AA-9258-5F8836B37D43}"/>
              </a:ext>
            </a:extLst>
          </p:cNvPr>
          <p:cNvCxnSpPr>
            <a:cxnSpLocks/>
            <a:stCxn id="199" idx="0"/>
            <a:endCxn id="195" idx="3"/>
          </p:cNvCxnSpPr>
          <p:nvPr/>
        </p:nvCxnSpPr>
        <p:spPr>
          <a:xfrm flipV="1">
            <a:off x="4650851" y="1525966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5AEDBB84-3631-4008-BDB1-CC0720CAA60C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3915580" y="1511985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792E99B9-2B45-4714-989A-469BDA84486D}"/>
              </a:ext>
            </a:extLst>
          </p:cNvPr>
          <p:cNvSpPr/>
          <p:nvPr/>
        </p:nvSpPr>
        <p:spPr>
          <a:xfrm>
            <a:off x="4033081" y="19190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Suorakulmio 198">
            <a:extLst>
              <a:ext uri="{FF2B5EF4-FFF2-40B4-BE49-F238E27FC236}">
                <a16:creationId xmlns:a16="http://schemas.microsoft.com/office/drawing/2014/main" id="{E4CC717E-7E01-41B3-9AEC-A7B9000B5631}"/>
              </a:ext>
            </a:extLst>
          </p:cNvPr>
          <p:cNvSpPr/>
          <p:nvPr/>
        </p:nvSpPr>
        <p:spPr>
          <a:xfrm>
            <a:off x="4458499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F71DA05-E09A-4925-9FFD-043D686AC741}"/>
              </a:ext>
            </a:extLst>
          </p:cNvPr>
          <p:cNvCxnSpPr>
            <a:cxnSpLocks/>
            <a:stCxn id="189" idx="0"/>
            <a:endCxn id="11" idx="6"/>
          </p:cNvCxnSpPr>
          <p:nvPr/>
        </p:nvCxnSpPr>
        <p:spPr>
          <a:xfrm flipH="1" flipV="1">
            <a:off x="2649655" y="819130"/>
            <a:ext cx="1005705" cy="387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CFE80B80-2BF7-401E-BB61-01BFC869487D}"/>
              </a:ext>
            </a:extLst>
          </p:cNvPr>
          <p:cNvCxnSpPr>
            <a:cxnSpLocks/>
            <a:stCxn id="202" idx="0"/>
            <a:endCxn id="195" idx="4"/>
          </p:cNvCxnSpPr>
          <p:nvPr/>
        </p:nvCxnSpPr>
        <p:spPr>
          <a:xfrm flipH="1" flipV="1">
            <a:off x="5045857" y="1578280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80105FC1-531C-4B3D-8CA6-508D1304EE79}"/>
              </a:ext>
            </a:extLst>
          </p:cNvPr>
          <p:cNvSpPr/>
          <p:nvPr/>
        </p:nvSpPr>
        <p:spPr>
          <a:xfrm>
            <a:off x="4873682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06A07FAE-A78C-4891-8CDC-23F4B29E1F3D}"/>
              </a:ext>
            </a:extLst>
          </p:cNvPr>
          <p:cNvCxnSpPr>
            <a:cxnSpLocks/>
            <a:stCxn id="204" idx="0"/>
            <a:endCxn id="195" idx="5"/>
          </p:cNvCxnSpPr>
          <p:nvPr/>
        </p:nvCxnSpPr>
        <p:spPr>
          <a:xfrm flipH="1" flipV="1">
            <a:off x="5422461" y="1525966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Suorakulmio 203">
            <a:extLst>
              <a:ext uri="{FF2B5EF4-FFF2-40B4-BE49-F238E27FC236}">
                <a16:creationId xmlns:a16="http://schemas.microsoft.com/office/drawing/2014/main" id="{8921565A-510E-459F-8E41-71549BE09C33}"/>
              </a:ext>
            </a:extLst>
          </p:cNvPr>
          <p:cNvSpPr/>
          <p:nvPr/>
        </p:nvSpPr>
        <p:spPr>
          <a:xfrm>
            <a:off x="5374848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756EBB0E-6C3D-4EFB-A12D-63BCB58E3EF4}"/>
              </a:ext>
            </a:extLst>
          </p:cNvPr>
          <p:cNvCxnSpPr>
            <a:cxnSpLocks/>
            <a:stCxn id="195" idx="0"/>
            <a:endCxn id="39" idx="3"/>
          </p:cNvCxnSpPr>
          <p:nvPr/>
        </p:nvCxnSpPr>
        <p:spPr>
          <a:xfrm flipV="1">
            <a:off x="5045857" y="1020836"/>
            <a:ext cx="581002" cy="20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lipsi 205">
            <a:extLst>
              <a:ext uri="{FF2B5EF4-FFF2-40B4-BE49-F238E27FC236}">
                <a16:creationId xmlns:a16="http://schemas.microsoft.com/office/drawing/2014/main" id="{27418509-F819-47AB-92C3-17508B7E490F}"/>
              </a:ext>
            </a:extLst>
          </p:cNvPr>
          <p:cNvSpPr/>
          <p:nvPr/>
        </p:nvSpPr>
        <p:spPr>
          <a:xfrm>
            <a:off x="3178634" y="3326891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68F681FF-6B3A-4F3E-B3F6-3C7A9A5105E1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3546641" y="3684116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6BC819F8-F26B-4EB4-A006-E8602096486D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3081643" y="3631802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626BC971-26ED-4F39-B3A3-43F02AFEB63F}"/>
              </a:ext>
            </a:extLst>
          </p:cNvPr>
          <p:cNvSpPr/>
          <p:nvPr/>
        </p:nvSpPr>
        <p:spPr>
          <a:xfrm>
            <a:off x="2889291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AEDF9FFF-9C56-4F35-9FCB-B5142750E2B7}"/>
              </a:ext>
            </a:extLst>
          </p:cNvPr>
          <p:cNvSpPr/>
          <p:nvPr/>
        </p:nvSpPr>
        <p:spPr>
          <a:xfrm>
            <a:off x="3458644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1" name="Ellipsi 210">
            <a:extLst>
              <a:ext uri="{FF2B5EF4-FFF2-40B4-BE49-F238E27FC236}">
                <a16:creationId xmlns:a16="http://schemas.microsoft.com/office/drawing/2014/main" id="{6F63D83D-C904-4DC2-B69E-A1CE34E5D43A}"/>
              </a:ext>
            </a:extLst>
          </p:cNvPr>
          <p:cNvSpPr/>
          <p:nvPr/>
        </p:nvSpPr>
        <p:spPr>
          <a:xfrm>
            <a:off x="4404539" y="3340872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12" name="Suora yhdysviiva 211">
            <a:extLst>
              <a:ext uri="{FF2B5EF4-FFF2-40B4-BE49-F238E27FC236}">
                <a16:creationId xmlns:a16="http://schemas.microsoft.com/office/drawing/2014/main" id="{C6543663-0699-4386-A49A-947460939D18}"/>
              </a:ext>
            </a:extLst>
          </p:cNvPr>
          <p:cNvCxnSpPr>
            <a:cxnSpLocks/>
            <a:stCxn id="215" idx="0"/>
            <a:endCxn id="211" idx="3"/>
          </p:cNvCxnSpPr>
          <p:nvPr/>
        </p:nvCxnSpPr>
        <p:spPr>
          <a:xfrm flipV="1">
            <a:off x="4542132" y="3645783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D199075E-57EF-45A5-8B04-B250CCA8231C}"/>
              </a:ext>
            </a:extLst>
          </p:cNvPr>
          <p:cNvCxnSpPr>
            <a:cxnSpLocks/>
            <a:stCxn id="214" idx="0"/>
            <a:endCxn id="206" idx="5"/>
          </p:cNvCxnSpPr>
          <p:nvPr/>
        </p:nvCxnSpPr>
        <p:spPr>
          <a:xfrm flipH="1" flipV="1">
            <a:off x="3806861" y="3631802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0432D4D7-D372-4CC6-A368-9A444972AF08}"/>
              </a:ext>
            </a:extLst>
          </p:cNvPr>
          <p:cNvSpPr/>
          <p:nvPr/>
        </p:nvSpPr>
        <p:spPr>
          <a:xfrm>
            <a:off x="3924362" y="403889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Suorakulmio 214">
            <a:extLst>
              <a:ext uri="{FF2B5EF4-FFF2-40B4-BE49-F238E27FC236}">
                <a16:creationId xmlns:a16="http://schemas.microsoft.com/office/drawing/2014/main" id="{60081AA4-6ED2-462D-90FC-5B55130513A8}"/>
              </a:ext>
            </a:extLst>
          </p:cNvPr>
          <p:cNvSpPr/>
          <p:nvPr/>
        </p:nvSpPr>
        <p:spPr>
          <a:xfrm>
            <a:off x="4349780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A35BA632-DFF2-4770-BD55-67D77FB4065C}"/>
              </a:ext>
            </a:extLst>
          </p:cNvPr>
          <p:cNvCxnSpPr>
            <a:cxnSpLocks/>
            <a:stCxn id="206" idx="0"/>
            <a:endCxn id="70" idx="6"/>
          </p:cNvCxnSpPr>
          <p:nvPr/>
        </p:nvCxnSpPr>
        <p:spPr>
          <a:xfrm flipH="1" flipV="1">
            <a:off x="2553517" y="2961260"/>
            <a:ext cx="993124" cy="36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AA4EE8B9-9634-4C4A-9F7F-D7B5A7110CB9}"/>
              </a:ext>
            </a:extLst>
          </p:cNvPr>
          <p:cNvCxnSpPr>
            <a:cxnSpLocks/>
            <a:stCxn id="218" idx="0"/>
            <a:endCxn id="211" idx="4"/>
          </p:cNvCxnSpPr>
          <p:nvPr/>
        </p:nvCxnSpPr>
        <p:spPr>
          <a:xfrm flipH="1" flipV="1">
            <a:off x="4937138" y="3698097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Suorakulmio 217">
            <a:extLst>
              <a:ext uri="{FF2B5EF4-FFF2-40B4-BE49-F238E27FC236}">
                <a16:creationId xmlns:a16="http://schemas.microsoft.com/office/drawing/2014/main" id="{D9BD5FB6-3157-4374-A279-351CCE56EC68}"/>
              </a:ext>
            </a:extLst>
          </p:cNvPr>
          <p:cNvSpPr/>
          <p:nvPr/>
        </p:nvSpPr>
        <p:spPr>
          <a:xfrm>
            <a:off x="4764963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B627F831-D33A-47BA-89E4-266C67429A90}"/>
              </a:ext>
            </a:extLst>
          </p:cNvPr>
          <p:cNvCxnSpPr>
            <a:cxnSpLocks/>
            <a:stCxn id="220" idx="0"/>
            <a:endCxn id="211" idx="5"/>
          </p:cNvCxnSpPr>
          <p:nvPr/>
        </p:nvCxnSpPr>
        <p:spPr>
          <a:xfrm flipH="1" flipV="1">
            <a:off x="5313742" y="3645783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Suorakulmio 219">
            <a:extLst>
              <a:ext uri="{FF2B5EF4-FFF2-40B4-BE49-F238E27FC236}">
                <a16:creationId xmlns:a16="http://schemas.microsoft.com/office/drawing/2014/main" id="{AC38D129-D038-4667-8FB6-765028A00F5F}"/>
              </a:ext>
            </a:extLst>
          </p:cNvPr>
          <p:cNvSpPr/>
          <p:nvPr/>
        </p:nvSpPr>
        <p:spPr>
          <a:xfrm>
            <a:off x="5266129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1" name="Suora yhdysviiva 220">
            <a:extLst>
              <a:ext uri="{FF2B5EF4-FFF2-40B4-BE49-F238E27FC236}">
                <a16:creationId xmlns:a16="http://schemas.microsoft.com/office/drawing/2014/main" id="{055281E6-898C-46CE-B3A9-8D9A5E648021}"/>
              </a:ext>
            </a:extLst>
          </p:cNvPr>
          <p:cNvCxnSpPr>
            <a:cxnSpLocks/>
            <a:stCxn id="211" idx="0"/>
            <a:endCxn id="98" idx="3"/>
          </p:cNvCxnSpPr>
          <p:nvPr/>
        </p:nvCxnSpPr>
        <p:spPr>
          <a:xfrm flipV="1">
            <a:off x="4937138" y="3162966"/>
            <a:ext cx="593583" cy="17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lipsi 221">
            <a:extLst>
              <a:ext uri="{FF2B5EF4-FFF2-40B4-BE49-F238E27FC236}">
                <a16:creationId xmlns:a16="http://schemas.microsoft.com/office/drawing/2014/main" id="{DD7F97C4-DBFD-43F5-9B5B-9B4B23140145}"/>
              </a:ext>
            </a:extLst>
          </p:cNvPr>
          <p:cNvSpPr/>
          <p:nvPr/>
        </p:nvSpPr>
        <p:spPr>
          <a:xfrm>
            <a:off x="3616358" y="576720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8EB42FED-999B-4A3F-A178-27EA95B3CEA6}"/>
              </a:ext>
            </a:extLst>
          </p:cNvPr>
          <p:cNvCxnSpPr>
            <a:cxnSpLocks/>
            <a:stCxn id="226" idx="0"/>
            <a:endCxn id="222" idx="4"/>
          </p:cNvCxnSpPr>
          <p:nvPr/>
        </p:nvCxnSpPr>
        <p:spPr>
          <a:xfrm flipH="1" flipV="1">
            <a:off x="3984365" y="612443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484DF8E6-88EA-4EBF-9670-39B87F91DD0B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V="1">
            <a:off x="3519367" y="607211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Suorakulmio 224">
            <a:extLst>
              <a:ext uri="{FF2B5EF4-FFF2-40B4-BE49-F238E27FC236}">
                <a16:creationId xmlns:a16="http://schemas.microsoft.com/office/drawing/2014/main" id="{B3AA0C35-849C-487C-91E2-1CB6113F67A0}"/>
              </a:ext>
            </a:extLst>
          </p:cNvPr>
          <p:cNvSpPr/>
          <p:nvPr/>
        </p:nvSpPr>
        <p:spPr>
          <a:xfrm>
            <a:off x="332701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6588FB07-FA9C-4EF3-B26A-E8F11E14316D}"/>
              </a:ext>
            </a:extLst>
          </p:cNvPr>
          <p:cNvSpPr/>
          <p:nvPr/>
        </p:nvSpPr>
        <p:spPr>
          <a:xfrm>
            <a:off x="389636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Ellipsi 226">
            <a:extLst>
              <a:ext uri="{FF2B5EF4-FFF2-40B4-BE49-F238E27FC236}">
                <a16:creationId xmlns:a16="http://schemas.microsoft.com/office/drawing/2014/main" id="{EFFFE5FA-1704-4A72-AF4A-5A4C54C0E0A1}"/>
              </a:ext>
            </a:extLst>
          </p:cNvPr>
          <p:cNvSpPr/>
          <p:nvPr/>
        </p:nvSpPr>
        <p:spPr>
          <a:xfrm>
            <a:off x="4842263" y="578118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AEFEAFD5-4883-4912-8287-AD6C518A9299}"/>
              </a:ext>
            </a:extLst>
          </p:cNvPr>
          <p:cNvCxnSpPr>
            <a:cxnSpLocks/>
            <a:stCxn id="231" idx="0"/>
            <a:endCxn id="227" idx="3"/>
          </p:cNvCxnSpPr>
          <p:nvPr/>
        </p:nvCxnSpPr>
        <p:spPr>
          <a:xfrm flipV="1">
            <a:off x="4979856" y="608609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A3FB0E8C-972F-4131-8D8B-D4E924EADAEB}"/>
              </a:ext>
            </a:extLst>
          </p:cNvPr>
          <p:cNvCxnSpPr>
            <a:cxnSpLocks/>
            <a:stCxn id="230" idx="0"/>
            <a:endCxn id="222" idx="5"/>
          </p:cNvCxnSpPr>
          <p:nvPr/>
        </p:nvCxnSpPr>
        <p:spPr>
          <a:xfrm flipH="1" flipV="1">
            <a:off x="4244585" y="607211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21C06E56-92F7-4DD6-A4FC-829421993EC8}"/>
              </a:ext>
            </a:extLst>
          </p:cNvPr>
          <p:cNvSpPr/>
          <p:nvPr/>
        </p:nvSpPr>
        <p:spPr>
          <a:xfrm>
            <a:off x="4362086" y="64792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1" name="Suorakulmio 230">
            <a:extLst>
              <a:ext uri="{FF2B5EF4-FFF2-40B4-BE49-F238E27FC236}">
                <a16:creationId xmlns:a16="http://schemas.microsoft.com/office/drawing/2014/main" id="{FC718151-565D-4F38-9096-65B7D8669372}"/>
              </a:ext>
            </a:extLst>
          </p:cNvPr>
          <p:cNvSpPr/>
          <p:nvPr/>
        </p:nvSpPr>
        <p:spPr>
          <a:xfrm>
            <a:off x="4787504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2" name="Suora yhdysviiva 231">
            <a:extLst>
              <a:ext uri="{FF2B5EF4-FFF2-40B4-BE49-F238E27FC236}">
                <a16:creationId xmlns:a16="http://schemas.microsoft.com/office/drawing/2014/main" id="{34A4DFF3-1095-43DE-9E51-BB4E5C17A771}"/>
              </a:ext>
            </a:extLst>
          </p:cNvPr>
          <p:cNvCxnSpPr>
            <a:cxnSpLocks/>
            <a:stCxn id="222" idx="0"/>
            <a:endCxn id="130" idx="6"/>
          </p:cNvCxnSpPr>
          <p:nvPr/>
        </p:nvCxnSpPr>
        <p:spPr>
          <a:xfrm flipH="1" flipV="1">
            <a:off x="2937760" y="5363333"/>
            <a:ext cx="1046605" cy="40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uora yhdysviiva 232">
            <a:extLst>
              <a:ext uri="{FF2B5EF4-FFF2-40B4-BE49-F238E27FC236}">
                <a16:creationId xmlns:a16="http://schemas.microsoft.com/office/drawing/2014/main" id="{D6BAD383-AA30-4D9C-8312-F285AEE5DB2F}"/>
              </a:ext>
            </a:extLst>
          </p:cNvPr>
          <p:cNvCxnSpPr>
            <a:cxnSpLocks/>
            <a:stCxn id="234" idx="0"/>
            <a:endCxn id="227" idx="4"/>
          </p:cNvCxnSpPr>
          <p:nvPr/>
        </p:nvCxnSpPr>
        <p:spPr>
          <a:xfrm flipH="1" flipV="1">
            <a:off x="5374862" y="613841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uorakulmio 233">
            <a:extLst>
              <a:ext uri="{FF2B5EF4-FFF2-40B4-BE49-F238E27FC236}">
                <a16:creationId xmlns:a16="http://schemas.microsoft.com/office/drawing/2014/main" id="{46BD0D78-F231-45B4-8949-0D48215BDC06}"/>
              </a:ext>
            </a:extLst>
          </p:cNvPr>
          <p:cNvSpPr/>
          <p:nvPr/>
        </p:nvSpPr>
        <p:spPr>
          <a:xfrm>
            <a:off x="5202687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5" name="Suora yhdysviiva 234">
            <a:extLst>
              <a:ext uri="{FF2B5EF4-FFF2-40B4-BE49-F238E27FC236}">
                <a16:creationId xmlns:a16="http://schemas.microsoft.com/office/drawing/2014/main" id="{3D874387-26D3-450E-8017-383BD5C52BB2}"/>
              </a:ext>
            </a:extLst>
          </p:cNvPr>
          <p:cNvCxnSpPr>
            <a:cxnSpLocks/>
            <a:stCxn id="236" idx="0"/>
            <a:endCxn id="227" idx="5"/>
          </p:cNvCxnSpPr>
          <p:nvPr/>
        </p:nvCxnSpPr>
        <p:spPr>
          <a:xfrm flipH="1" flipV="1">
            <a:off x="5751466" y="608609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Suorakulmio 235">
            <a:extLst>
              <a:ext uri="{FF2B5EF4-FFF2-40B4-BE49-F238E27FC236}">
                <a16:creationId xmlns:a16="http://schemas.microsoft.com/office/drawing/2014/main" id="{05702C64-B372-43BD-865F-E506B83714F2}"/>
              </a:ext>
            </a:extLst>
          </p:cNvPr>
          <p:cNvSpPr/>
          <p:nvPr/>
        </p:nvSpPr>
        <p:spPr>
          <a:xfrm>
            <a:off x="5703853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7" name="Suora yhdysviiva 236">
            <a:extLst>
              <a:ext uri="{FF2B5EF4-FFF2-40B4-BE49-F238E27FC236}">
                <a16:creationId xmlns:a16="http://schemas.microsoft.com/office/drawing/2014/main" id="{E210E569-8E4E-4B1A-91B3-D417CD045451}"/>
              </a:ext>
            </a:extLst>
          </p:cNvPr>
          <p:cNvCxnSpPr>
            <a:cxnSpLocks/>
            <a:stCxn id="227" idx="0"/>
            <a:endCxn id="158" idx="2"/>
          </p:cNvCxnSpPr>
          <p:nvPr/>
        </p:nvCxnSpPr>
        <p:spPr>
          <a:xfrm flipV="1">
            <a:off x="5374862" y="5218989"/>
            <a:ext cx="1434790" cy="56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2226DA2-5313-463B-B523-7228821D35E2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034C80D-7CD6-404A-A27B-72018A7BA58C}"/>
              </a:ext>
            </a:extLst>
          </p:cNvPr>
          <p:cNvSpPr/>
          <p:nvPr/>
        </p:nvSpPr>
        <p:spPr>
          <a:xfrm>
            <a:off x="335135" y="1581682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87843FD-5DF3-43CE-B2A2-FA205C02DB2A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1245859" y="1886593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90094C5-C95B-4374-B4FC-8821656FFB8F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303502" y="1886593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9024DE14-F05B-4D1E-8045-6B45C6692D58}"/>
              </a:ext>
            </a:extLst>
          </p:cNvPr>
          <p:cNvSpPr/>
          <p:nvPr/>
        </p:nvSpPr>
        <p:spPr>
          <a:xfrm>
            <a:off x="111150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6EB2816-C172-4D60-8EC8-8C804B1D6406}"/>
              </a:ext>
            </a:extLst>
          </p:cNvPr>
          <p:cNvSpPr/>
          <p:nvPr/>
        </p:nvSpPr>
        <p:spPr>
          <a:xfrm>
            <a:off x="1103762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0F94BC7-93DC-421E-9D1E-FFB0566980CF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846228" y="1938907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orakulmio 8">
            <a:extLst>
              <a:ext uri="{FF2B5EF4-FFF2-40B4-BE49-F238E27FC236}">
                <a16:creationId xmlns:a16="http://schemas.microsoft.com/office/drawing/2014/main" id="{A3B46096-1327-4ECD-A73B-3572141447FF}"/>
              </a:ext>
            </a:extLst>
          </p:cNvPr>
          <p:cNvSpPr/>
          <p:nvPr/>
        </p:nvSpPr>
        <p:spPr>
          <a:xfrm>
            <a:off x="653876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2DED942-A3B5-48F2-9AE0-17B303A3708A}"/>
              </a:ext>
            </a:extLst>
          </p:cNvPr>
          <p:cNvSpPr/>
          <p:nvPr/>
        </p:nvSpPr>
        <p:spPr>
          <a:xfrm>
            <a:off x="1792745" y="1025844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44BFE24-8808-4F69-84E0-ECC3A07EB62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997554" y="1238725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4371A41-1703-4DCB-B0DE-CC55CB819062}"/>
              </a:ext>
            </a:extLst>
          </p:cNvPr>
          <p:cNvSpPr/>
          <p:nvPr/>
        </p:nvSpPr>
        <p:spPr>
          <a:xfrm>
            <a:off x="3179430" y="1596822"/>
            <a:ext cx="78607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CE6449EC-7430-4BE1-80A8-F223499C0DAB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3850387" y="1901733"/>
            <a:ext cx="396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22F9DF3F-928F-4431-A1AD-54BC6E25861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3069518" y="1901733"/>
            <a:ext cx="225030" cy="40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07410F4-394A-45CF-84FB-326B97E00610}"/>
              </a:ext>
            </a:extLst>
          </p:cNvPr>
          <p:cNvSpPr/>
          <p:nvPr/>
        </p:nvSpPr>
        <p:spPr>
          <a:xfrm>
            <a:off x="2877166" y="23105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32E4A5D1-28D1-4573-99D4-C363C7617B07}"/>
              </a:ext>
            </a:extLst>
          </p:cNvPr>
          <p:cNvSpPr/>
          <p:nvPr/>
        </p:nvSpPr>
        <p:spPr>
          <a:xfrm>
            <a:off x="3697662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6D9D1BA3-D492-4F5A-AD15-B28329DD02FB}"/>
              </a:ext>
            </a:extLst>
          </p:cNvPr>
          <p:cNvSpPr/>
          <p:nvPr/>
        </p:nvSpPr>
        <p:spPr>
          <a:xfrm>
            <a:off x="1608659" y="1561682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C3431E9-95DE-4D04-ACB2-34DB2434D5B4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2566502" y="1866593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E7FB02-CF51-4C37-9103-EB0D2341987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1756952" y="1866593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4830E6B4-CD0D-4022-B8C8-1A05B650CC88}"/>
              </a:ext>
            </a:extLst>
          </p:cNvPr>
          <p:cNvSpPr/>
          <p:nvPr/>
        </p:nvSpPr>
        <p:spPr>
          <a:xfrm>
            <a:off x="1564600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83E9594-CE78-470D-8E99-4933DBB4AFCC}"/>
              </a:ext>
            </a:extLst>
          </p:cNvPr>
          <p:cNvSpPr/>
          <p:nvPr/>
        </p:nvSpPr>
        <p:spPr>
          <a:xfrm>
            <a:off x="2469621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89A542ED-140A-4129-8142-837C91698AC6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2169751" y="1383069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2DB95EE-D718-4FA5-A6AE-E0FFDB18B68D}"/>
              </a:ext>
            </a:extLst>
          </p:cNvPr>
          <p:cNvCxnSpPr>
            <a:cxnSpLocks/>
            <a:stCxn id="24" idx="0"/>
            <a:endCxn id="17" idx="4"/>
          </p:cNvCxnSpPr>
          <p:nvPr/>
        </p:nvCxnSpPr>
        <p:spPr>
          <a:xfrm flipH="1" flipV="1">
            <a:off x="2169751" y="1918907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005B2A8-2EA0-44C0-8B13-91F36946A361}"/>
              </a:ext>
            </a:extLst>
          </p:cNvPr>
          <p:cNvSpPr/>
          <p:nvPr/>
        </p:nvSpPr>
        <p:spPr>
          <a:xfrm>
            <a:off x="1984216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4FB9187D-4FE8-4A2A-8593-472640CF2B8A}"/>
              </a:ext>
            </a:extLst>
          </p:cNvPr>
          <p:cNvSpPr/>
          <p:nvPr/>
        </p:nvSpPr>
        <p:spPr>
          <a:xfrm>
            <a:off x="4320728" y="1596822"/>
            <a:ext cx="11116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B814A7A-6C12-493B-BC53-316C34354E86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>
          <a:xfrm flipH="1" flipV="1">
            <a:off x="4876568" y="1954047"/>
            <a:ext cx="8822" cy="37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675516E-227A-44E4-8247-D9C4D460B22B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382427" y="1901733"/>
            <a:ext cx="10110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5506B0-9543-42CB-A866-4B11CCA7582B}"/>
              </a:ext>
            </a:extLst>
          </p:cNvPr>
          <p:cNvSpPr/>
          <p:nvPr/>
        </p:nvSpPr>
        <p:spPr>
          <a:xfrm>
            <a:off x="4190075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7607F6CC-047D-4045-8074-650B42A0BB96}"/>
              </a:ext>
            </a:extLst>
          </p:cNvPr>
          <p:cNvSpPr/>
          <p:nvPr/>
        </p:nvSpPr>
        <p:spPr>
          <a:xfrm>
            <a:off x="4693038" y="2325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7EB4AC7D-297F-41E5-BACC-60E164FDEE47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560389" y="1204457"/>
            <a:ext cx="1012079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EADDE05-3343-4CE6-8776-988D9501C3D4}"/>
              </a:ext>
            </a:extLst>
          </p:cNvPr>
          <p:cNvCxnSpPr>
            <a:cxnSpLocks/>
            <a:stCxn id="32" idx="0"/>
            <a:endCxn id="25" idx="5"/>
          </p:cNvCxnSpPr>
          <p:nvPr/>
        </p:nvCxnSpPr>
        <p:spPr>
          <a:xfrm flipH="1" flipV="1">
            <a:off x="5269605" y="1901733"/>
            <a:ext cx="18331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8B6AAD1B-6A1F-498A-9EA5-326ED901952F}"/>
              </a:ext>
            </a:extLst>
          </p:cNvPr>
          <p:cNvSpPr/>
          <p:nvPr/>
        </p:nvSpPr>
        <p:spPr>
          <a:xfrm>
            <a:off x="5260570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6FF6B42A-153D-4D9C-825F-0D879694D452}"/>
              </a:ext>
            </a:extLst>
          </p:cNvPr>
          <p:cNvSpPr/>
          <p:nvPr/>
        </p:nvSpPr>
        <p:spPr>
          <a:xfrm>
            <a:off x="4336131" y="18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078403D-FE9C-41D5-BFD0-1482DC733A92}"/>
              </a:ext>
            </a:extLst>
          </p:cNvPr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879080" y="491025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01E8FD75-3851-409F-A49D-C9FE95FF4345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V="1">
            <a:off x="2176567" y="491025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5CFE3617-0206-41B4-BBB3-3476D8EB6A71}"/>
              </a:ext>
            </a:extLst>
          </p:cNvPr>
          <p:cNvSpPr/>
          <p:nvPr/>
        </p:nvSpPr>
        <p:spPr>
          <a:xfrm>
            <a:off x="6432281" y="881500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5B38A4F-F4CF-4437-B81C-57F53651519A}"/>
              </a:ext>
            </a:extLst>
          </p:cNvPr>
          <p:cNvSpPr/>
          <p:nvPr/>
        </p:nvSpPr>
        <p:spPr>
          <a:xfrm>
            <a:off x="6300197" y="1548579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B6204876-6915-44F7-AEF9-A56FB99B3B5C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4876568" y="1060113"/>
            <a:ext cx="155571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A8D2C88-2B1D-4301-8AB6-ADFF02891107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6225791" y="1853490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325271AB-DFB2-4F80-92A7-5381199DFADD}"/>
              </a:ext>
            </a:extLst>
          </p:cNvPr>
          <p:cNvSpPr/>
          <p:nvPr/>
        </p:nvSpPr>
        <p:spPr>
          <a:xfrm>
            <a:off x="6033439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ED1A26F4-D89A-4578-9F36-2E9485D9FE16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868625" y="1204457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F3344E04-F416-4C37-9313-8CE37AE3D2A2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6990670" y="1905804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38F0FB69-7314-4013-BBE8-714A53933C9A}"/>
              </a:ext>
            </a:extLst>
          </p:cNvPr>
          <p:cNvSpPr/>
          <p:nvPr/>
        </p:nvSpPr>
        <p:spPr>
          <a:xfrm>
            <a:off x="6798318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C3744968-CC3C-4120-88A3-A7DAB0042336}"/>
              </a:ext>
            </a:extLst>
          </p:cNvPr>
          <p:cNvCxnSpPr>
            <a:cxnSpLocks/>
            <a:stCxn id="47" idx="0"/>
            <a:endCxn id="39" idx="5"/>
          </p:cNvCxnSpPr>
          <p:nvPr/>
        </p:nvCxnSpPr>
        <p:spPr>
          <a:xfrm flipH="1" flipV="1">
            <a:off x="7490660" y="1853490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uorakulmio 46">
            <a:extLst>
              <a:ext uri="{FF2B5EF4-FFF2-40B4-BE49-F238E27FC236}">
                <a16:creationId xmlns:a16="http://schemas.microsoft.com/office/drawing/2014/main" id="{112A7E9E-F16E-48F7-BC5F-E8E2C8C512F1}"/>
              </a:ext>
            </a:extLst>
          </p:cNvPr>
          <p:cNvSpPr/>
          <p:nvPr/>
        </p:nvSpPr>
        <p:spPr>
          <a:xfrm>
            <a:off x="7484811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F4E8CC15-1DDD-4186-BDF9-391D4CBF32D2}"/>
              </a:ext>
            </a:extLst>
          </p:cNvPr>
          <p:cNvSpPr/>
          <p:nvPr/>
        </p:nvSpPr>
        <p:spPr>
          <a:xfrm>
            <a:off x="8253567" y="159682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A05A0B1-B396-4205-8CAE-65056C6A4099}"/>
              </a:ext>
            </a:extLst>
          </p:cNvPr>
          <p:cNvCxnSpPr>
            <a:cxnSpLocks/>
            <a:stCxn id="52" idx="0"/>
            <a:endCxn id="48" idx="5"/>
          </p:cNvCxnSpPr>
          <p:nvPr/>
        </p:nvCxnSpPr>
        <p:spPr>
          <a:xfrm flipH="1" flipV="1">
            <a:off x="8796516" y="190173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E8708070-B7D6-4030-A0A2-C51F63724253}"/>
              </a:ext>
            </a:extLst>
          </p:cNvPr>
          <p:cNvCxnSpPr>
            <a:cxnSpLocks/>
            <a:stCxn id="51" idx="0"/>
            <a:endCxn id="48" idx="3"/>
          </p:cNvCxnSpPr>
          <p:nvPr/>
        </p:nvCxnSpPr>
        <p:spPr>
          <a:xfrm flipV="1">
            <a:off x="8301336" y="190173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B9E1BF8E-181D-4822-A3C5-2CEFB5DC2644}"/>
              </a:ext>
            </a:extLst>
          </p:cNvPr>
          <p:cNvSpPr/>
          <p:nvPr/>
        </p:nvSpPr>
        <p:spPr>
          <a:xfrm>
            <a:off x="8108984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FE91CCCD-A034-4510-880E-09DA353488F1}"/>
              </a:ext>
            </a:extLst>
          </p:cNvPr>
          <p:cNvSpPr/>
          <p:nvPr/>
        </p:nvSpPr>
        <p:spPr>
          <a:xfrm>
            <a:off x="8678337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18CB499-6245-4661-826D-CD26832698EF}"/>
              </a:ext>
            </a:extLst>
          </p:cNvPr>
          <p:cNvCxnSpPr>
            <a:cxnSpLocks/>
            <a:stCxn id="48" idx="0"/>
            <a:endCxn id="38" idx="6"/>
          </p:cNvCxnSpPr>
          <p:nvPr/>
        </p:nvCxnSpPr>
        <p:spPr>
          <a:xfrm flipH="1" flipV="1">
            <a:off x="7562826" y="1060113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B86F60EA-6036-4E4D-9F13-91EE7C278F1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566502" y="186114"/>
            <a:ext cx="494438" cy="14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iruutu 64">
            <a:extLst>
              <a:ext uri="{FF2B5EF4-FFF2-40B4-BE49-F238E27FC236}">
                <a16:creationId xmlns:a16="http://schemas.microsoft.com/office/drawing/2014/main" id="{B8153368-B74C-4E3D-9768-B09C3614ECA4}"/>
              </a:ext>
            </a:extLst>
          </p:cNvPr>
          <p:cNvSpPr txBox="1"/>
          <p:nvPr/>
        </p:nvSpPr>
        <p:spPr>
          <a:xfrm>
            <a:off x="2671192" y="38910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330775D-916A-48C7-A7FF-185B64FE3A00}"/>
              </a:ext>
            </a:extLst>
          </p:cNvPr>
          <p:cNvSpPr/>
          <p:nvPr/>
        </p:nvSpPr>
        <p:spPr>
          <a:xfrm>
            <a:off x="268384" y="4039600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D203B68F-8ACF-4CD7-87A5-2389C671D5E1}"/>
              </a:ext>
            </a:extLst>
          </p:cNvPr>
          <p:cNvCxnSpPr>
            <a:cxnSpLocks/>
            <a:stCxn id="114" idx="0"/>
            <a:endCxn id="110" idx="5"/>
          </p:cNvCxnSpPr>
          <p:nvPr/>
        </p:nvCxnSpPr>
        <p:spPr>
          <a:xfrm flipH="1" flipV="1">
            <a:off x="1179108" y="4344511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BC811A0-FB5C-4B42-90F0-0615257FBFF3}"/>
              </a:ext>
            </a:extLst>
          </p:cNvPr>
          <p:cNvCxnSpPr>
            <a:cxnSpLocks/>
            <a:stCxn id="113" idx="0"/>
            <a:endCxn id="110" idx="3"/>
          </p:cNvCxnSpPr>
          <p:nvPr/>
        </p:nvCxnSpPr>
        <p:spPr>
          <a:xfrm flipV="1">
            <a:off x="236751" y="4344511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DD2C1BF9-866F-4D86-8D31-C05D5274E2F2}"/>
              </a:ext>
            </a:extLst>
          </p:cNvPr>
          <p:cNvSpPr/>
          <p:nvPr/>
        </p:nvSpPr>
        <p:spPr>
          <a:xfrm>
            <a:off x="44399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F9D6AE7D-F62A-4B30-BAE8-89252F6F35A3}"/>
              </a:ext>
            </a:extLst>
          </p:cNvPr>
          <p:cNvSpPr/>
          <p:nvPr/>
        </p:nvSpPr>
        <p:spPr>
          <a:xfrm>
            <a:off x="1037011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75FCA1F6-70FA-4CC8-BEAC-9321E3B80369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V="1">
            <a:off x="779477" y="4396825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3CDC5DEA-359F-43CF-A05F-237C64B914FF}"/>
              </a:ext>
            </a:extLst>
          </p:cNvPr>
          <p:cNvSpPr/>
          <p:nvPr/>
        </p:nvSpPr>
        <p:spPr>
          <a:xfrm>
            <a:off x="587125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271AD686-02C6-4B6F-974A-C06AB420C86E}"/>
              </a:ext>
            </a:extLst>
          </p:cNvPr>
          <p:cNvSpPr/>
          <p:nvPr/>
        </p:nvSpPr>
        <p:spPr>
          <a:xfrm>
            <a:off x="1725994" y="348376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3D568441-9E91-47FA-B536-4ACE85E2320E}"/>
              </a:ext>
            </a:extLst>
          </p:cNvPr>
          <p:cNvCxnSpPr>
            <a:cxnSpLocks/>
            <a:stCxn id="140" idx="0"/>
            <a:endCxn id="139" idx="4"/>
          </p:cNvCxnSpPr>
          <p:nvPr/>
        </p:nvCxnSpPr>
        <p:spPr>
          <a:xfrm flipV="1">
            <a:off x="6930803" y="3696643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lipsi 118">
            <a:extLst>
              <a:ext uri="{FF2B5EF4-FFF2-40B4-BE49-F238E27FC236}">
                <a16:creationId xmlns:a16="http://schemas.microsoft.com/office/drawing/2014/main" id="{856B39BF-15A2-45EB-A27C-EAB0EDB295E4}"/>
              </a:ext>
            </a:extLst>
          </p:cNvPr>
          <p:cNvSpPr/>
          <p:nvPr/>
        </p:nvSpPr>
        <p:spPr>
          <a:xfrm>
            <a:off x="1785158" y="4019600"/>
            <a:ext cx="65074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E43D01E0-70F8-41C3-B050-BDAA8CEBD1A0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1690201" y="4324511"/>
            <a:ext cx="190256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93A8EF5C-AC29-4487-B11F-814ABB08D394}"/>
              </a:ext>
            </a:extLst>
          </p:cNvPr>
          <p:cNvSpPr/>
          <p:nvPr/>
        </p:nvSpPr>
        <p:spPr>
          <a:xfrm>
            <a:off x="1497849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FFD3A5DE-22B1-4C46-A9E4-9FACF8E4BC0B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H="1" flipV="1">
            <a:off x="2109816" y="3840987"/>
            <a:ext cx="713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B83F37DF-7638-41CA-9910-D6A289172DBE}"/>
              </a:ext>
            </a:extLst>
          </p:cNvPr>
          <p:cNvCxnSpPr>
            <a:cxnSpLocks/>
            <a:stCxn id="126" idx="0"/>
            <a:endCxn id="119" idx="5"/>
          </p:cNvCxnSpPr>
          <p:nvPr/>
        </p:nvCxnSpPr>
        <p:spPr>
          <a:xfrm flipH="1" flipV="1">
            <a:off x="2340600" y="4324511"/>
            <a:ext cx="218244" cy="44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DA74F2C8-5C1E-48ED-B504-4686BDB8C281}"/>
              </a:ext>
            </a:extLst>
          </p:cNvPr>
          <p:cNvSpPr/>
          <p:nvPr/>
        </p:nvSpPr>
        <p:spPr>
          <a:xfrm>
            <a:off x="2366492" y="47725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5F07B571-BD16-4ACF-A5FD-4461482A8934}"/>
              </a:ext>
            </a:extLst>
          </p:cNvPr>
          <p:cNvSpPr/>
          <p:nvPr/>
        </p:nvSpPr>
        <p:spPr>
          <a:xfrm>
            <a:off x="4301607" y="4054740"/>
            <a:ext cx="106404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EE8228F-28A9-4BB8-ABBA-577075E89DA0}"/>
              </a:ext>
            </a:extLst>
          </p:cNvPr>
          <p:cNvCxnSpPr>
            <a:cxnSpLocks/>
            <a:stCxn id="133" idx="0"/>
            <a:endCxn id="127" idx="3"/>
          </p:cNvCxnSpPr>
          <p:nvPr/>
        </p:nvCxnSpPr>
        <p:spPr>
          <a:xfrm flipV="1">
            <a:off x="4275846" y="4359651"/>
            <a:ext cx="18158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75F8B8DA-A7DA-4592-9A55-165C93A5B4F8}"/>
              </a:ext>
            </a:extLst>
          </p:cNvPr>
          <p:cNvSpPr/>
          <p:nvPr/>
        </p:nvSpPr>
        <p:spPr>
          <a:xfrm>
            <a:off x="4083494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FA80C069-43E2-467E-A4E3-DCC734231E86}"/>
              </a:ext>
            </a:extLst>
          </p:cNvPr>
          <p:cNvCxnSpPr>
            <a:cxnSpLocks/>
            <a:stCxn id="135" idx="0"/>
            <a:endCxn id="127" idx="5"/>
          </p:cNvCxnSpPr>
          <p:nvPr/>
        </p:nvCxnSpPr>
        <p:spPr>
          <a:xfrm flipH="1" flipV="1">
            <a:off x="5209830" y="4359651"/>
            <a:ext cx="223405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7012CCED-864B-4210-A314-21ADFDE1DA21}"/>
              </a:ext>
            </a:extLst>
          </p:cNvPr>
          <p:cNvSpPr/>
          <p:nvPr/>
        </p:nvSpPr>
        <p:spPr>
          <a:xfrm>
            <a:off x="524088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Ellipsi 135">
            <a:extLst>
              <a:ext uri="{FF2B5EF4-FFF2-40B4-BE49-F238E27FC236}">
                <a16:creationId xmlns:a16="http://schemas.microsoft.com/office/drawing/2014/main" id="{2958653C-9F38-45C9-A74F-CAFB0FEDEAA9}"/>
              </a:ext>
            </a:extLst>
          </p:cNvPr>
          <p:cNvSpPr/>
          <p:nvPr/>
        </p:nvSpPr>
        <p:spPr>
          <a:xfrm>
            <a:off x="4269380" y="2644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7952EB07-962E-479C-BD85-59A0E6303182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4812329" y="2948943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34C33D-05C0-4F1E-931A-4AEED0BF957D}"/>
              </a:ext>
            </a:extLst>
          </p:cNvPr>
          <p:cNvCxnSpPr>
            <a:cxnSpLocks/>
            <a:stCxn id="117" idx="0"/>
            <a:endCxn id="136" idx="3"/>
          </p:cNvCxnSpPr>
          <p:nvPr/>
        </p:nvCxnSpPr>
        <p:spPr>
          <a:xfrm flipV="1">
            <a:off x="2109816" y="2948943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8C4242FD-6F24-41B8-A83E-1A805ACA4809}"/>
              </a:ext>
            </a:extLst>
          </p:cNvPr>
          <p:cNvSpPr/>
          <p:nvPr/>
        </p:nvSpPr>
        <p:spPr>
          <a:xfrm>
            <a:off x="6365530" y="333941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40" name="Ellipsi 139">
            <a:extLst>
              <a:ext uri="{FF2B5EF4-FFF2-40B4-BE49-F238E27FC236}">
                <a16:creationId xmlns:a16="http://schemas.microsoft.com/office/drawing/2014/main" id="{5787BCF1-9DF7-412F-BDDF-0EFE402F4B5F}"/>
              </a:ext>
            </a:extLst>
          </p:cNvPr>
          <p:cNvSpPr/>
          <p:nvPr/>
        </p:nvSpPr>
        <p:spPr>
          <a:xfrm>
            <a:off x="6233446" y="4006497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13D02F7D-8A64-45F2-BFF7-45F546460A4B}"/>
              </a:ext>
            </a:extLst>
          </p:cNvPr>
          <p:cNvCxnSpPr>
            <a:cxnSpLocks/>
            <a:stCxn id="127" idx="0"/>
            <a:endCxn id="139" idx="2"/>
          </p:cNvCxnSpPr>
          <p:nvPr/>
        </p:nvCxnSpPr>
        <p:spPr>
          <a:xfrm flipV="1">
            <a:off x="4833632" y="3518031"/>
            <a:ext cx="1531898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54838DD1-3135-47A7-AAB1-B4724C7E8D27}"/>
              </a:ext>
            </a:extLst>
          </p:cNvPr>
          <p:cNvCxnSpPr>
            <a:cxnSpLocks/>
            <a:stCxn id="143" idx="0"/>
            <a:endCxn id="140" idx="3"/>
          </p:cNvCxnSpPr>
          <p:nvPr/>
        </p:nvCxnSpPr>
        <p:spPr>
          <a:xfrm flipV="1">
            <a:off x="6159040" y="4311408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E3A1DC87-EA81-47D0-8561-442C7ACB2A8D}"/>
              </a:ext>
            </a:extLst>
          </p:cNvPr>
          <p:cNvSpPr/>
          <p:nvPr/>
        </p:nvSpPr>
        <p:spPr>
          <a:xfrm>
            <a:off x="5966688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D5E9A5B6-A0D1-42BB-A17B-8BE3B2D211AE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>
          <a:xfrm flipV="1">
            <a:off x="801874" y="3662375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B0243F78-5C5F-48DC-959E-45B76BA68FEB}"/>
              </a:ext>
            </a:extLst>
          </p:cNvPr>
          <p:cNvCxnSpPr>
            <a:cxnSpLocks/>
            <a:stCxn id="146" idx="0"/>
            <a:endCxn id="140" idx="4"/>
          </p:cNvCxnSpPr>
          <p:nvPr/>
        </p:nvCxnSpPr>
        <p:spPr>
          <a:xfrm flipV="1">
            <a:off x="6923919" y="4363722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F7C70EDA-4483-49B4-A1ED-5E43751B722F}"/>
              </a:ext>
            </a:extLst>
          </p:cNvPr>
          <p:cNvSpPr/>
          <p:nvPr/>
        </p:nvSpPr>
        <p:spPr>
          <a:xfrm>
            <a:off x="6731567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27F8E22E-F4B3-452C-A28B-5EC97BD290D3}"/>
              </a:ext>
            </a:extLst>
          </p:cNvPr>
          <p:cNvCxnSpPr>
            <a:cxnSpLocks/>
            <a:stCxn id="148" idx="0"/>
            <a:endCxn id="140" idx="5"/>
          </p:cNvCxnSpPr>
          <p:nvPr/>
        </p:nvCxnSpPr>
        <p:spPr>
          <a:xfrm flipH="1" flipV="1">
            <a:off x="7423909" y="4311408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3F1C3076-FF51-4FE6-AFB0-183B4390255B}"/>
              </a:ext>
            </a:extLst>
          </p:cNvPr>
          <p:cNvSpPr/>
          <p:nvPr/>
        </p:nvSpPr>
        <p:spPr>
          <a:xfrm>
            <a:off x="7418060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Ellipsi 148">
            <a:extLst>
              <a:ext uri="{FF2B5EF4-FFF2-40B4-BE49-F238E27FC236}">
                <a16:creationId xmlns:a16="http://schemas.microsoft.com/office/drawing/2014/main" id="{CC34FF44-8217-42A0-AB20-F033BF4C038A}"/>
              </a:ext>
            </a:extLst>
          </p:cNvPr>
          <p:cNvSpPr/>
          <p:nvPr/>
        </p:nvSpPr>
        <p:spPr>
          <a:xfrm>
            <a:off x="8186816" y="405474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83853D56-89AA-4137-B5AD-216413E42798}"/>
              </a:ext>
            </a:extLst>
          </p:cNvPr>
          <p:cNvCxnSpPr>
            <a:cxnSpLocks/>
            <a:stCxn id="153" idx="0"/>
            <a:endCxn id="149" idx="5"/>
          </p:cNvCxnSpPr>
          <p:nvPr/>
        </p:nvCxnSpPr>
        <p:spPr>
          <a:xfrm flipH="1" flipV="1">
            <a:off x="8729765" y="435965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6D3C0D45-083D-4F23-888B-F79C7B9BA443}"/>
              </a:ext>
            </a:extLst>
          </p:cNvPr>
          <p:cNvCxnSpPr>
            <a:cxnSpLocks/>
            <a:stCxn id="152" idx="0"/>
            <a:endCxn id="149" idx="3"/>
          </p:cNvCxnSpPr>
          <p:nvPr/>
        </p:nvCxnSpPr>
        <p:spPr>
          <a:xfrm flipV="1">
            <a:off x="8234585" y="435965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E31591B6-8117-4A53-93BC-D4568B7EE5C9}"/>
              </a:ext>
            </a:extLst>
          </p:cNvPr>
          <p:cNvSpPr/>
          <p:nvPr/>
        </p:nvSpPr>
        <p:spPr>
          <a:xfrm>
            <a:off x="804223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07F9E052-D43A-487D-A157-B27052740416}"/>
              </a:ext>
            </a:extLst>
          </p:cNvPr>
          <p:cNvSpPr/>
          <p:nvPr/>
        </p:nvSpPr>
        <p:spPr>
          <a:xfrm>
            <a:off x="8611586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92D7205F-CF68-41C6-A329-B66919E69B12}"/>
              </a:ext>
            </a:extLst>
          </p:cNvPr>
          <p:cNvCxnSpPr>
            <a:cxnSpLocks/>
            <a:stCxn id="149" idx="0"/>
            <a:endCxn id="139" idx="6"/>
          </p:cNvCxnSpPr>
          <p:nvPr/>
        </p:nvCxnSpPr>
        <p:spPr>
          <a:xfrm flipH="1" flipV="1">
            <a:off x="7496075" y="3518031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737E514A-0CBC-46E1-AEE4-A889B053DAC6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96912" y="2822645"/>
            <a:ext cx="3572468" cy="37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1848B71D-D04F-4F16-A888-BC794AD8ECBD}"/>
              </a:ext>
            </a:extLst>
          </p:cNvPr>
          <p:cNvSpPr txBox="1"/>
          <p:nvPr/>
        </p:nvSpPr>
        <p:spPr>
          <a:xfrm>
            <a:off x="1619486" y="2718625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cxnSp>
        <p:nvCxnSpPr>
          <p:cNvPr id="159" name="Suora nuoliyhdysviiva 158">
            <a:extLst>
              <a:ext uri="{FF2B5EF4-FFF2-40B4-BE49-F238E27FC236}">
                <a16:creationId xmlns:a16="http://schemas.microsoft.com/office/drawing/2014/main" id="{971CD1E2-6EA3-4281-9C13-2C9B10801C86}"/>
              </a:ext>
            </a:extLst>
          </p:cNvPr>
          <p:cNvCxnSpPr>
            <a:cxnSpLocks/>
            <a:stCxn id="268" idx="7"/>
            <a:endCxn id="136" idx="4"/>
          </p:cNvCxnSpPr>
          <p:nvPr/>
        </p:nvCxnSpPr>
        <p:spPr>
          <a:xfrm flipV="1">
            <a:off x="3523383" y="3001257"/>
            <a:ext cx="1064049" cy="11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DF48AC13-6977-4AEE-8F57-72479A6DDBB4}"/>
              </a:ext>
            </a:extLst>
          </p:cNvPr>
          <p:cNvSpPr txBox="1"/>
          <p:nvPr/>
        </p:nvSpPr>
        <p:spPr>
          <a:xfrm>
            <a:off x="4154841" y="321802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44489BE5-7F72-4ED9-AD01-8D1EC61E22F7}"/>
              </a:ext>
            </a:extLst>
          </p:cNvPr>
          <p:cNvSpPr/>
          <p:nvPr/>
        </p:nvSpPr>
        <p:spPr>
          <a:xfrm>
            <a:off x="515615" y="5833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58C545E3-9753-438A-A5AE-FFE2D185B799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1426339" y="6138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43D397CE-6D08-4529-8D49-6B99425EF3D0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493427" y="6138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E18D149-EF0A-4863-BD2A-C09C9998F02B}"/>
              </a:ext>
            </a:extLst>
          </p:cNvPr>
          <p:cNvSpPr/>
          <p:nvPr/>
        </p:nvSpPr>
        <p:spPr>
          <a:xfrm>
            <a:off x="301075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7E98D65-0ADF-40C3-9E56-64123DCA64C4}"/>
              </a:ext>
            </a:extLst>
          </p:cNvPr>
          <p:cNvSpPr/>
          <p:nvPr/>
        </p:nvSpPr>
        <p:spPr>
          <a:xfrm>
            <a:off x="1293687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C7C12FE4-EA5A-42BC-8FD7-A9134EBE58F0}"/>
              </a:ext>
            </a:extLst>
          </p:cNvPr>
          <p:cNvCxnSpPr>
            <a:cxnSpLocks/>
            <a:stCxn id="176" idx="0"/>
            <a:endCxn id="170" idx="4"/>
          </p:cNvCxnSpPr>
          <p:nvPr/>
        </p:nvCxnSpPr>
        <p:spPr>
          <a:xfrm flipV="1">
            <a:off x="1036153" y="6190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9DCA8815-58BA-4151-972B-7923BB5E86CA}"/>
              </a:ext>
            </a:extLst>
          </p:cNvPr>
          <p:cNvSpPr/>
          <p:nvPr/>
        </p:nvSpPr>
        <p:spPr>
          <a:xfrm>
            <a:off x="843801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F1D2732B-921C-4BEE-8630-332F98DF42BC}"/>
              </a:ext>
            </a:extLst>
          </p:cNvPr>
          <p:cNvSpPr/>
          <p:nvPr/>
        </p:nvSpPr>
        <p:spPr>
          <a:xfrm>
            <a:off x="1342172" y="5403228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E35EBC42-7D2E-49A0-BDD9-87ECABB2AF99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H="1" flipV="1">
            <a:off x="6233046" y="5791854"/>
            <a:ext cx="116817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98DF3F4-4BF6-43E3-B5AB-2C1B9BDB5EB2}"/>
              </a:ext>
            </a:extLst>
          </p:cNvPr>
          <p:cNvSpPr/>
          <p:nvPr/>
        </p:nvSpPr>
        <p:spPr>
          <a:xfrm>
            <a:off x="1959828" y="5813484"/>
            <a:ext cx="5839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5F5A334F-A69F-49C7-8EAC-B3C5A83F5E52}"/>
              </a:ext>
            </a:extLst>
          </p:cNvPr>
          <p:cNvCxnSpPr>
            <a:cxnSpLocks/>
            <a:stCxn id="183" idx="0"/>
            <a:endCxn id="179" idx="5"/>
          </p:cNvCxnSpPr>
          <p:nvPr/>
        </p:nvCxnSpPr>
        <p:spPr>
          <a:xfrm flipH="1" flipV="1">
            <a:off x="2458285" y="6118395"/>
            <a:ext cx="45225" cy="24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2639841-A2F5-4945-8C1F-CFD68CB3DEE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946877" y="6118395"/>
            <a:ext cx="98473" cy="24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Suorakulmio 181">
            <a:extLst>
              <a:ext uri="{FF2B5EF4-FFF2-40B4-BE49-F238E27FC236}">
                <a16:creationId xmlns:a16="http://schemas.microsoft.com/office/drawing/2014/main" id="{A1DE93F1-DA29-4382-ABDC-EF866DC4228E}"/>
              </a:ext>
            </a:extLst>
          </p:cNvPr>
          <p:cNvSpPr/>
          <p:nvPr/>
        </p:nvSpPr>
        <p:spPr>
          <a:xfrm>
            <a:off x="1754525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Suorakulmio 182">
            <a:extLst>
              <a:ext uri="{FF2B5EF4-FFF2-40B4-BE49-F238E27FC236}">
                <a16:creationId xmlns:a16="http://schemas.microsoft.com/office/drawing/2014/main" id="{EBCFBBE8-E578-4D60-80E0-B13BF0D0F9D8}"/>
              </a:ext>
            </a:extLst>
          </p:cNvPr>
          <p:cNvSpPr/>
          <p:nvPr/>
        </p:nvSpPr>
        <p:spPr>
          <a:xfrm>
            <a:off x="2311158" y="636697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93860EEF-E0DD-455D-8D3E-2CB2641C6C85}"/>
              </a:ext>
            </a:extLst>
          </p:cNvPr>
          <p:cNvCxnSpPr>
            <a:cxnSpLocks/>
            <a:stCxn id="179" idx="0"/>
            <a:endCxn id="177" idx="5"/>
          </p:cNvCxnSpPr>
          <p:nvPr/>
        </p:nvCxnSpPr>
        <p:spPr>
          <a:xfrm flipH="1" flipV="1">
            <a:off x="1997397" y="5708139"/>
            <a:ext cx="254421" cy="10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lipsi 186">
            <a:extLst>
              <a:ext uri="{FF2B5EF4-FFF2-40B4-BE49-F238E27FC236}">
                <a16:creationId xmlns:a16="http://schemas.microsoft.com/office/drawing/2014/main" id="{058F3BE2-1793-42EF-AF9F-65AF879416A5}"/>
              </a:ext>
            </a:extLst>
          </p:cNvPr>
          <p:cNvSpPr/>
          <p:nvPr/>
        </p:nvSpPr>
        <p:spPr>
          <a:xfrm>
            <a:off x="3909653" y="5904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5C495D5C-F2E3-414B-B31D-B1B597B6F925}"/>
              </a:ext>
            </a:extLst>
          </p:cNvPr>
          <p:cNvCxnSpPr>
            <a:cxnSpLocks/>
            <a:stCxn id="189" idx="0"/>
            <a:endCxn id="187" idx="3"/>
          </p:cNvCxnSpPr>
          <p:nvPr/>
        </p:nvCxnSpPr>
        <p:spPr>
          <a:xfrm flipV="1">
            <a:off x="3909004" y="6209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C763CB3D-106B-481F-8609-5571489F6FD9}"/>
              </a:ext>
            </a:extLst>
          </p:cNvPr>
          <p:cNvSpPr/>
          <p:nvPr/>
        </p:nvSpPr>
        <p:spPr>
          <a:xfrm>
            <a:off x="3716652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C15FE50B-F619-4161-B1A6-D92BF355CBB7}"/>
              </a:ext>
            </a:extLst>
          </p:cNvPr>
          <p:cNvCxnSpPr>
            <a:cxnSpLocks/>
            <a:stCxn id="191" idx="0"/>
            <a:endCxn id="187" idx="4"/>
          </p:cNvCxnSpPr>
          <p:nvPr/>
        </p:nvCxnSpPr>
        <p:spPr>
          <a:xfrm flipV="1">
            <a:off x="4587432" y="6261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0C97041C-3753-4C71-B6FA-E321EC7CCAAA}"/>
              </a:ext>
            </a:extLst>
          </p:cNvPr>
          <p:cNvSpPr/>
          <p:nvPr/>
        </p:nvSpPr>
        <p:spPr>
          <a:xfrm>
            <a:off x="4395080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176C5B2E-D087-4286-95AB-395A38865E96}"/>
              </a:ext>
            </a:extLst>
          </p:cNvPr>
          <p:cNvCxnSpPr>
            <a:cxnSpLocks/>
            <a:stCxn id="193" idx="0"/>
            <a:endCxn id="187" idx="5"/>
          </p:cNvCxnSpPr>
          <p:nvPr/>
        </p:nvCxnSpPr>
        <p:spPr>
          <a:xfrm flipH="1" flipV="1">
            <a:off x="5100115" y="6209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32DACC76-B7A8-4C21-AD98-5B41849EF2F2}"/>
              </a:ext>
            </a:extLst>
          </p:cNvPr>
          <p:cNvSpPr/>
          <p:nvPr/>
        </p:nvSpPr>
        <p:spPr>
          <a:xfrm>
            <a:off x="5130311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Ellipsi 193">
            <a:extLst>
              <a:ext uri="{FF2B5EF4-FFF2-40B4-BE49-F238E27FC236}">
                <a16:creationId xmlns:a16="http://schemas.microsoft.com/office/drawing/2014/main" id="{7D68BF0A-5CF9-4F80-84BC-204861B50CB3}"/>
              </a:ext>
            </a:extLst>
          </p:cNvPr>
          <p:cNvSpPr/>
          <p:nvPr/>
        </p:nvSpPr>
        <p:spPr>
          <a:xfrm>
            <a:off x="3909003" y="507165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55641688-AC1D-4323-8227-4D2DA0219A9C}"/>
              </a:ext>
            </a:extLst>
          </p:cNvPr>
          <p:cNvCxnSpPr>
            <a:cxnSpLocks/>
            <a:stCxn id="197" idx="0"/>
            <a:endCxn id="194" idx="5"/>
          </p:cNvCxnSpPr>
          <p:nvPr/>
        </p:nvCxnSpPr>
        <p:spPr>
          <a:xfrm flipH="1" flipV="1">
            <a:off x="4451952" y="5376562"/>
            <a:ext cx="1781094" cy="5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D9FA9787-8F07-47FC-94B1-1396BD73960B}"/>
              </a:ext>
            </a:extLst>
          </p:cNvPr>
          <p:cNvCxnSpPr>
            <a:cxnSpLocks/>
            <a:stCxn id="177" idx="0"/>
            <a:endCxn id="194" idx="3"/>
          </p:cNvCxnSpPr>
          <p:nvPr/>
        </p:nvCxnSpPr>
        <p:spPr>
          <a:xfrm flipV="1">
            <a:off x="1725994" y="5376562"/>
            <a:ext cx="2276164" cy="2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i 196">
            <a:extLst>
              <a:ext uri="{FF2B5EF4-FFF2-40B4-BE49-F238E27FC236}">
                <a16:creationId xmlns:a16="http://schemas.microsoft.com/office/drawing/2014/main" id="{CCBEBCEC-2B77-41B0-9F81-60740D8758F7}"/>
              </a:ext>
            </a:extLst>
          </p:cNvPr>
          <p:cNvSpPr/>
          <p:nvPr/>
        </p:nvSpPr>
        <p:spPr>
          <a:xfrm>
            <a:off x="5667773" y="5434629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</a:t>
            </a:r>
          </a:p>
        </p:txBody>
      </p:sp>
      <p:sp>
        <p:nvSpPr>
          <p:cNvPr id="198" name="Ellipsi 197">
            <a:extLst>
              <a:ext uri="{FF2B5EF4-FFF2-40B4-BE49-F238E27FC236}">
                <a16:creationId xmlns:a16="http://schemas.microsoft.com/office/drawing/2014/main" id="{D62D5BA5-B695-4DB0-958E-E3E07858A830}"/>
              </a:ext>
            </a:extLst>
          </p:cNvPr>
          <p:cNvSpPr/>
          <p:nvPr/>
        </p:nvSpPr>
        <p:spPr>
          <a:xfrm>
            <a:off x="5652506" y="5965128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</a:t>
            </a:r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B91C6808-4503-4BA3-B62B-8298C85819B2}"/>
              </a:ext>
            </a:extLst>
          </p:cNvPr>
          <p:cNvCxnSpPr>
            <a:cxnSpLocks/>
            <a:stCxn id="200" idx="0"/>
            <a:endCxn id="198" idx="3"/>
          </p:cNvCxnSpPr>
          <p:nvPr/>
        </p:nvCxnSpPr>
        <p:spPr>
          <a:xfrm flipH="1" flipV="1">
            <a:off x="5856757" y="6270039"/>
            <a:ext cx="7823" cy="23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Suorakulmio 199">
            <a:extLst>
              <a:ext uri="{FF2B5EF4-FFF2-40B4-BE49-F238E27FC236}">
                <a16:creationId xmlns:a16="http://schemas.microsoft.com/office/drawing/2014/main" id="{2339EA1A-F8C9-4569-BA69-55CFBA008FA2}"/>
              </a:ext>
            </a:extLst>
          </p:cNvPr>
          <p:cNvSpPr/>
          <p:nvPr/>
        </p:nvSpPr>
        <p:spPr>
          <a:xfrm>
            <a:off x="5672228" y="650553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9C3E688-1E77-4F83-99AB-6115FDADBEA4}"/>
              </a:ext>
            </a:extLst>
          </p:cNvPr>
          <p:cNvCxnSpPr>
            <a:cxnSpLocks/>
            <a:stCxn id="170" idx="0"/>
            <a:endCxn id="177" idx="3"/>
          </p:cNvCxnSpPr>
          <p:nvPr/>
        </p:nvCxnSpPr>
        <p:spPr>
          <a:xfrm flipV="1">
            <a:off x="1049105" y="5708139"/>
            <a:ext cx="405486" cy="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3EAC1ED1-4410-45F5-B5FB-B5AD8B80FB42}"/>
              </a:ext>
            </a:extLst>
          </p:cNvPr>
          <p:cNvCxnSpPr>
            <a:cxnSpLocks/>
            <a:stCxn id="203" idx="0"/>
            <a:endCxn id="198" idx="4"/>
          </p:cNvCxnSpPr>
          <p:nvPr/>
        </p:nvCxnSpPr>
        <p:spPr>
          <a:xfrm flipH="1" flipV="1">
            <a:off x="6349863" y="6322353"/>
            <a:ext cx="75534" cy="13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E982F8E-9649-43BB-BDD7-7C818700110B}"/>
              </a:ext>
            </a:extLst>
          </p:cNvPr>
          <p:cNvSpPr/>
          <p:nvPr/>
        </p:nvSpPr>
        <p:spPr>
          <a:xfrm>
            <a:off x="6233045" y="6461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FC4F309-92CC-4666-A8FD-456E886B5541}"/>
              </a:ext>
            </a:extLst>
          </p:cNvPr>
          <p:cNvCxnSpPr>
            <a:cxnSpLocks/>
            <a:stCxn id="205" idx="0"/>
            <a:endCxn id="198" idx="5"/>
          </p:cNvCxnSpPr>
          <p:nvPr/>
        </p:nvCxnSpPr>
        <p:spPr>
          <a:xfrm flipH="1" flipV="1">
            <a:off x="6842969" y="6270039"/>
            <a:ext cx="182224" cy="17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BA2A5AD-25FA-476B-8F2E-BE65B93AC166}"/>
              </a:ext>
            </a:extLst>
          </p:cNvPr>
          <p:cNvSpPr/>
          <p:nvPr/>
        </p:nvSpPr>
        <p:spPr>
          <a:xfrm>
            <a:off x="6832841" y="64402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Ellipsi 205">
            <a:extLst>
              <a:ext uri="{FF2B5EF4-FFF2-40B4-BE49-F238E27FC236}">
                <a16:creationId xmlns:a16="http://schemas.microsoft.com/office/drawing/2014/main" id="{45CA4F82-0C73-4CF2-BA13-9FA1590D4F39}"/>
              </a:ext>
            </a:extLst>
          </p:cNvPr>
          <p:cNvSpPr/>
          <p:nvPr/>
        </p:nvSpPr>
        <p:spPr>
          <a:xfrm>
            <a:off x="7473102" y="58472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7871EEE8-1365-4100-9D23-D500BE2084B5}"/>
              </a:ext>
            </a:extLst>
          </p:cNvPr>
          <p:cNvCxnSpPr>
            <a:cxnSpLocks/>
            <a:stCxn id="210" idx="0"/>
            <a:endCxn id="206" idx="5"/>
          </p:cNvCxnSpPr>
          <p:nvPr/>
        </p:nvCxnSpPr>
        <p:spPr>
          <a:xfrm flipH="1" flipV="1">
            <a:off x="8016051" y="6152180"/>
            <a:ext cx="263920" cy="21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20F33209-CE29-4323-B445-BD3333EA82C1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7566257" y="6152180"/>
            <a:ext cx="0" cy="20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E69689FB-908E-4A15-AD9C-B02668DFEA63}"/>
              </a:ext>
            </a:extLst>
          </p:cNvPr>
          <p:cNvSpPr/>
          <p:nvPr/>
        </p:nvSpPr>
        <p:spPr>
          <a:xfrm>
            <a:off x="7373905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EE2EC7D5-2545-4136-9F84-45B13162346A}"/>
              </a:ext>
            </a:extLst>
          </p:cNvPr>
          <p:cNvSpPr/>
          <p:nvPr/>
        </p:nvSpPr>
        <p:spPr>
          <a:xfrm>
            <a:off x="8087619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9768147-1EF5-4779-866F-77C885C61B8D}"/>
              </a:ext>
            </a:extLst>
          </p:cNvPr>
          <p:cNvCxnSpPr>
            <a:cxnSpLocks/>
            <a:stCxn id="206" idx="0"/>
            <a:endCxn id="197" idx="6"/>
          </p:cNvCxnSpPr>
          <p:nvPr/>
        </p:nvCxnSpPr>
        <p:spPr>
          <a:xfrm flipH="1" flipV="1">
            <a:off x="6798318" y="5613242"/>
            <a:ext cx="992836" cy="23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19B0EB4-5222-4686-9039-E90712C30B3F}"/>
              </a:ext>
            </a:extLst>
          </p:cNvPr>
          <p:cNvCxnSpPr>
            <a:cxnSpLocks/>
            <a:stCxn id="187" idx="0"/>
            <a:endCxn id="197" idx="2"/>
          </p:cNvCxnSpPr>
          <p:nvPr/>
        </p:nvCxnSpPr>
        <p:spPr>
          <a:xfrm flipV="1">
            <a:off x="4607010" y="5613242"/>
            <a:ext cx="1060763" cy="29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uora nuoliyhdysviiva 261">
            <a:extLst>
              <a:ext uri="{FF2B5EF4-FFF2-40B4-BE49-F238E27FC236}">
                <a16:creationId xmlns:a16="http://schemas.microsoft.com/office/drawing/2014/main" id="{01B233DC-C3F0-4EBA-AA80-83B908ABFB0E}"/>
              </a:ext>
            </a:extLst>
          </p:cNvPr>
          <p:cNvCxnSpPr>
            <a:cxnSpLocks/>
            <a:stCxn id="206" idx="7"/>
          </p:cNvCxnSpPr>
          <p:nvPr/>
        </p:nvCxnSpPr>
        <p:spPr>
          <a:xfrm flipV="1">
            <a:off x="8016051" y="5403228"/>
            <a:ext cx="1432749" cy="49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kstiruutu 266">
            <a:extLst>
              <a:ext uri="{FF2B5EF4-FFF2-40B4-BE49-F238E27FC236}">
                <a16:creationId xmlns:a16="http://schemas.microsoft.com/office/drawing/2014/main" id="{470CA262-7127-4ED1-87B1-D2FC9CD03DF9}"/>
              </a:ext>
            </a:extLst>
          </p:cNvPr>
          <p:cNvSpPr txBox="1"/>
          <p:nvPr/>
        </p:nvSpPr>
        <p:spPr>
          <a:xfrm>
            <a:off x="8676534" y="562881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16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26DB5615-1D45-4AC5-A2E5-93D467825FEC}"/>
              </a:ext>
            </a:extLst>
          </p:cNvPr>
          <p:cNvSpPr/>
          <p:nvPr/>
        </p:nvSpPr>
        <p:spPr>
          <a:xfrm>
            <a:off x="2980434" y="40595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EEB2B144-EC48-4CFE-B38F-66E17AA3B4C8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3523383" y="436441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79C9E523-B4F9-422A-B62F-9E28FC21DCD3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3028203" y="436441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C7EBFA0F-05C6-4F80-9FD2-FDCAC6C437F5}"/>
              </a:ext>
            </a:extLst>
          </p:cNvPr>
          <p:cNvSpPr/>
          <p:nvPr/>
        </p:nvSpPr>
        <p:spPr>
          <a:xfrm>
            <a:off x="2835851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142FB486-83A7-453E-8B6B-504F0D39D267}"/>
              </a:ext>
            </a:extLst>
          </p:cNvPr>
          <p:cNvSpPr/>
          <p:nvPr/>
        </p:nvSpPr>
        <p:spPr>
          <a:xfrm>
            <a:off x="3405204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2B91ACE8-5F22-430B-9033-54FAF5D94851}"/>
              </a:ext>
            </a:extLst>
          </p:cNvPr>
          <p:cNvCxnSpPr>
            <a:cxnSpLocks/>
            <a:stCxn id="268" idx="0"/>
            <a:endCxn id="117" idx="6"/>
          </p:cNvCxnSpPr>
          <p:nvPr/>
        </p:nvCxnSpPr>
        <p:spPr>
          <a:xfrm flipH="1" flipV="1">
            <a:off x="2493638" y="3662375"/>
            <a:ext cx="804848" cy="39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Ellipsi 290">
            <a:extLst>
              <a:ext uri="{FF2B5EF4-FFF2-40B4-BE49-F238E27FC236}">
                <a16:creationId xmlns:a16="http://schemas.microsoft.com/office/drawing/2014/main" id="{F01E80DC-AEEB-4A02-A85B-AFDFF939F332}"/>
              </a:ext>
            </a:extLst>
          </p:cNvPr>
          <p:cNvSpPr/>
          <p:nvPr/>
        </p:nvSpPr>
        <p:spPr>
          <a:xfrm>
            <a:off x="2856392" y="58978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78C6148A-2EE3-4336-A7AF-813A9C02C3AD}"/>
              </a:ext>
            </a:extLst>
          </p:cNvPr>
          <p:cNvCxnSpPr>
            <a:cxnSpLocks/>
            <a:stCxn id="295" idx="0"/>
            <a:endCxn id="291" idx="5"/>
          </p:cNvCxnSpPr>
          <p:nvPr/>
        </p:nvCxnSpPr>
        <p:spPr>
          <a:xfrm flipH="1" flipV="1">
            <a:off x="3399341" y="620276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uora yhdysviiva 292">
            <a:extLst>
              <a:ext uri="{FF2B5EF4-FFF2-40B4-BE49-F238E27FC236}">
                <a16:creationId xmlns:a16="http://schemas.microsoft.com/office/drawing/2014/main" id="{42B30CDF-1039-4289-8103-2BDB8AF33FBD}"/>
              </a:ext>
            </a:extLst>
          </p:cNvPr>
          <p:cNvCxnSpPr>
            <a:cxnSpLocks/>
            <a:stCxn id="294" idx="0"/>
            <a:endCxn id="291" idx="3"/>
          </p:cNvCxnSpPr>
          <p:nvPr/>
        </p:nvCxnSpPr>
        <p:spPr>
          <a:xfrm flipV="1">
            <a:off x="2918683" y="620276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Suorakulmio 293">
            <a:extLst>
              <a:ext uri="{FF2B5EF4-FFF2-40B4-BE49-F238E27FC236}">
                <a16:creationId xmlns:a16="http://schemas.microsoft.com/office/drawing/2014/main" id="{FEA6BE3D-EF69-4CFD-A00B-E32BC4088E90}"/>
              </a:ext>
            </a:extLst>
          </p:cNvPr>
          <p:cNvSpPr/>
          <p:nvPr/>
        </p:nvSpPr>
        <p:spPr>
          <a:xfrm>
            <a:off x="2726331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5" name="Suorakulmio 294">
            <a:extLst>
              <a:ext uri="{FF2B5EF4-FFF2-40B4-BE49-F238E27FC236}">
                <a16:creationId xmlns:a16="http://schemas.microsoft.com/office/drawing/2014/main" id="{A6C29BD2-9CB4-47F3-A3B6-F30BE3B0C727}"/>
              </a:ext>
            </a:extLst>
          </p:cNvPr>
          <p:cNvSpPr/>
          <p:nvPr/>
        </p:nvSpPr>
        <p:spPr>
          <a:xfrm>
            <a:off x="3295684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8" name="Suora yhdysviiva 297">
            <a:extLst>
              <a:ext uri="{FF2B5EF4-FFF2-40B4-BE49-F238E27FC236}">
                <a16:creationId xmlns:a16="http://schemas.microsoft.com/office/drawing/2014/main" id="{13B738A9-0DAD-401A-83D8-5E76E05D8E0F}"/>
              </a:ext>
            </a:extLst>
          </p:cNvPr>
          <p:cNvCxnSpPr>
            <a:cxnSpLocks/>
            <a:stCxn id="291" idx="0"/>
            <a:endCxn id="177" idx="6"/>
          </p:cNvCxnSpPr>
          <p:nvPr/>
        </p:nvCxnSpPr>
        <p:spPr>
          <a:xfrm flipH="1" flipV="1">
            <a:off x="2109816" y="5581841"/>
            <a:ext cx="1064628" cy="31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965271DB-FFF8-4C3A-B392-38C35B49AF79}"/>
              </a:ext>
            </a:extLst>
          </p:cNvPr>
          <p:cNvCxnSpPr>
            <a:cxnSpLocks/>
            <a:stCxn id="164" idx="0"/>
            <a:endCxn id="127" idx="4"/>
          </p:cNvCxnSpPr>
          <p:nvPr/>
        </p:nvCxnSpPr>
        <p:spPr>
          <a:xfrm flipV="1">
            <a:off x="4812329" y="4411965"/>
            <a:ext cx="21303" cy="37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87FB5896-DE13-437D-940C-D095D1C7EF90}"/>
              </a:ext>
            </a:extLst>
          </p:cNvPr>
          <p:cNvSpPr/>
          <p:nvPr/>
        </p:nvSpPr>
        <p:spPr>
          <a:xfrm>
            <a:off x="4619977" y="47900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4E3BBA4-AA03-4B92-99B5-7B28491B6B2A}"/>
              </a:ext>
            </a:extLst>
          </p:cNvPr>
          <p:cNvCxnSpPr>
            <a:cxnSpLocks/>
            <a:stCxn id="186" idx="0"/>
            <a:endCxn id="12" idx="4"/>
          </p:cNvCxnSpPr>
          <p:nvPr/>
        </p:nvCxnSpPr>
        <p:spPr>
          <a:xfrm flipV="1">
            <a:off x="3480774" y="1954047"/>
            <a:ext cx="91694" cy="35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1BF059B0-3FF6-44DB-92CE-4C2D60C6CABB}"/>
              </a:ext>
            </a:extLst>
          </p:cNvPr>
          <p:cNvSpPr/>
          <p:nvPr/>
        </p:nvSpPr>
        <p:spPr>
          <a:xfrm>
            <a:off x="3288422" y="231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2" name="Suora nuoliyhdysviiva 211">
            <a:extLst>
              <a:ext uri="{FF2B5EF4-FFF2-40B4-BE49-F238E27FC236}">
                <a16:creationId xmlns:a16="http://schemas.microsoft.com/office/drawing/2014/main" id="{6B3A020A-0F14-4E77-AF68-C562A536F87C}"/>
              </a:ext>
            </a:extLst>
          </p:cNvPr>
          <p:cNvCxnSpPr>
            <a:cxnSpLocks/>
            <a:stCxn id="197" idx="5"/>
            <a:endCxn id="206" idx="2"/>
          </p:cNvCxnSpPr>
          <p:nvPr/>
        </p:nvCxnSpPr>
        <p:spPr>
          <a:xfrm>
            <a:off x="6632754" y="5739540"/>
            <a:ext cx="840348" cy="2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kstiruutu 212">
            <a:extLst>
              <a:ext uri="{FF2B5EF4-FFF2-40B4-BE49-F238E27FC236}">
                <a16:creationId xmlns:a16="http://schemas.microsoft.com/office/drawing/2014/main" id="{80B82E02-34F6-4A9A-AE89-875796591DD6}"/>
              </a:ext>
            </a:extLst>
          </p:cNvPr>
          <p:cNvSpPr txBox="1"/>
          <p:nvPr/>
        </p:nvSpPr>
        <p:spPr>
          <a:xfrm>
            <a:off x="6972379" y="585854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cxnSp>
        <p:nvCxnSpPr>
          <p:cNvPr id="214" name="Suora nuoliyhdysviiva 213">
            <a:extLst>
              <a:ext uri="{FF2B5EF4-FFF2-40B4-BE49-F238E27FC236}">
                <a16:creationId xmlns:a16="http://schemas.microsoft.com/office/drawing/2014/main" id="{898155B7-1B24-476B-BA18-2E63B96DA8FC}"/>
              </a:ext>
            </a:extLst>
          </p:cNvPr>
          <p:cNvCxnSpPr>
            <a:cxnSpLocks/>
            <a:stCxn id="198" idx="7"/>
            <a:endCxn id="197" idx="5"/>
          </p:cNvCxnSpPr>
          <p:nvPr/>
        </p:nvCxnSpPr>
        <p:spPr>
          <a:xfrm flipH="1" flipV="1">
            <a:off x="6632754" y="5739540"/>
            <a:ext cx="210215" cy="2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kstiruutu 214">
            <a:extLst>
              <a:ext uri="{FF2B5EF4-FFF2-40B4-BE49-F238E27FC236}">
                <a16:creationId xmlns:a16="http://schemas.microsoft.com/office/drawing/2014/main" id="{849D74ED-2A3B-454E-8129-14E5A85502E6}"/>
              </a:ext>
            </a:extLst>
          </p:cNvPr>
          <p:cNvSpPr txBox="1"/>
          <p:nvPr/>
        </p:nvSpPr>
        <p:spPr>
          <a:xfrm>
            <a:off x="6322884" y="57150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48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F8653DD9-C877-412B-A6D9-35A3F093135E}"/>
              </a:ext>
            </a:extLst>
          </p:cNvPr>
          <p:cNvSpPr/>
          <p:nvPr/>
        </p:nvSpPr>
        <p:spPr>
          <a:xfrm>
            <a:off x="214540" y="1261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134E856C-898C-4684-97F2-AEB843D974B5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1125264" y="1566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34A9D662-9BC0-4F4E-8386-4AA7FE9A6153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92352" y="1566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E91CDD6E-6766-4B37-96B6-A2CC65600870}"/>
              </a:ext>
            </a:extLst>
          </p:cNvPr>
          <p:cNvSpPr/>
          <p:nvPr/>
        </p:nvSpPr>
        <p:spPr>
          <a:xfrm>
            <a:off x="0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8EA1E6E-BA4B-46FA-90DC-5553333FEC73}"/>
              </a:ext>
            </a:extLst>
          </p:cNvPr>
          <p:cNvSpPr/>
          <p:nvPr/>
        </p:nvSpPr>
        <p:spPr>
          <a:xfrm>
            <a:off x="992612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1288FCC-DB3C-41F6-998C-25C865ED49B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35078" y="1618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03B580F3-F57F-4BA1-9C02-B31A42A89785}"/>
              </a:ext>
            </a:extLst>
          </p:cNvPr>
          <p:cNvSpPr/>
          <p:nvPr/>
        </p:nvSpPr>
        <p:spPr>
          <a:xfrm>
            <a:off x="542726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9AB4521-E9A4-4875-91FC-EBD0F1880CAD}"/>
              </a:ext>
            </a:extLst>
          </p:cNvPr>
          <p:cNvSpPr/>
          <p:nvPr/>
        </p:nvSpPr>
        <p:spPr>
          <a:xfrm>
            <a:off x="1518074" y="82991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A7D98CDD-B286-4F6C-A96A-56DFBCD4098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5592003" y="1136139"/>
            <a:ext cx="215357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29D49FB9-0DFB-4F91-924B-6E78B1A172FE}"/>
              </a:ext>
            </a:extLst>
          </p:cNvPr>
          <p:cNvSpPr/>
          <p:nvPr/>
        </p:nvSpPr>
        <p:spPr>
          <a:xfrm>
            <a:off x="1602257" y="1298873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9840681-9942-426F-83C5-A8A79007D8EC}"/>
              </a:ext>
            </a:extLst>
          </p:cNvPr>
          <p:cNvCxnSpPr>
            <a:cxnSpLocks/>
            <a:stCxn id="15" idx="0"/>
            <a:endCxn id="11" idx="5"/>
          </p:cNvCxnSpPr>
          <p:nvPr/>
        </p:nvCxnSpPr>
        <p:spPr>
          <a:xfrm flipH="1" flipV="1">
            <a:off x="2097089" y="1603784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E67CC9BB-3DBE-4B82-A478-6DAF06197F3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645802" y="1603784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777DCF95-7090-4ED8-8DD5-356A2BCB2BAB}"/>
              </a:ext>
            </a:extLst>
          </p:cNvPr>
          <p:cNvSpPr/>
          <p:nvPr/>
        </p:nvSpPr>
        <p:spPr>
          <a:xfrm>
            <a:off x="1453450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C3624D2-28A2-4A9F-9403-C4DD0280C4DA}"/>
              </a:ext>
            </a:extLst>
          </p:cNvPr>
          <p:cNvSpPr/>
          <p:nvPr/>
        </p:nvSpPr>
        <p:spPr>
          <a:xfrm>
            <a:off x="1937060" y="17905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2C710907-59B0-46B5-BDF7-90F3112A77F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892123" y="1187137"/>
            <a:ext cx="9773" cy="11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B09F3DFA-012C-44EA-A4DE-6D877A95EA2C}"/>
              </a:ext>
            </a:extLst>
          </p:cNvPr>
          <p:cNvSpPr/>
          <p:nvPr/>
        </p:nvSpPr>
        <p:spPr>
          <a:xfrm>
            <a:off x="3608578" y="1332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CCCE8C8-A5D2-49D9-BC90-9078B1BB61B0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3607929" y="1637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81FC7DF-1912-4A1F-B649-94CA8AFFF75D}"/>
              </a:ext>
            </a:extLst>
          </p:cNvPr>
          <p:cNvSpPr/>
          <p:nvPr/>
        </p:nvSpPr>
        <p:spPr>
          <a:xfrm>
            <a:off x="3415577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23489B8-E6A0-45E8-9FDB-07B39FED410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4286357" y="1689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430F462-ECBF-4F86-A4AE-F3628A11BCDA}"/>
              </a:ext>
            </a:extLst>
          </p:cNvPr>
          <p:cNvSpPr/>
          <p:nvPr/>
        </p:nvSpPr>
        <p:spPr>
          <a:xfrm>
            <a:off x="4094005" y="1785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A56DE2ED-001D-47F1-88B1-D770D48FFD15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4799040" y="1637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AD48668-5C1A-4E8D-BEB2-9C458CE4D0D8}"/>
              </a:ext>
            </a:extLst>
          </p:cNvPr>
          <p:cNvSpPr/>
          <p:nvPr/>
        </p:nvSpPr>
        <p:spPr>
          <a:xfrm>
            <a:off x="4829236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3611DF13-2FC0-4A27-B2D1-7AF3FB625097}"/>
              </a:ext>
            </a:extLst>
          </p:cNvPr>
          <p:cNvSpPr/>
          <p:nvPr/>
        </p:nvSpPr>
        <p:spPr>
          <a:xfrm>
            <a:off x="3060814" y="2441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752E2A3E-D3B4-4505-9F7E-C53DD8FC8364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3603763" y="549048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CD107D70-A06B-4797-B7D7-85D9522F8B25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1901896" y="549048"/>
            <a:ext cx="1252073" cy="2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A0AA49CB-15A4-448F-A87B-E32673978977}"/>
              </a:ext>
            </a:extLst>
          </p:cNvPr>
          <p:cNvSpPr/>
          <p:nvPr/>
        </p:nvSpPr>
        <p:spPr>
          <a:xfrm>
            <a:off x="4627022" y="83122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68EFCF7-DDC0-4B7B-934A-1C868BEF9ED9}"/>
              </a:ext>
            </a:extLst>
          </p:cNvPr>
          <p:cNvSpPr/>
          <p:nvPr/>
        </p:nvSpPr>
        <p:spPr>
          <a:xfrm>
            <a:off x="5418154" y="1327406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8CA663E0-439C-4698-8063-EBCE402AD49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32150" y="1632317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7C32CC79-571F-40A7-AA1F-F23C8A65F50A}"/>
              </a:ext>
            </a:extLst>
          </p:cNvPr>
          <p:cNvSpPr/>
          <p:nvPr/>
        </p:nvSpPr>
        <p:spPr>
          <a:xfrm>
            <a:off x="5372864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A5AD7B24-5EE6-4833-98B4-5C637DE9EC71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748030" y="1134823"/>
            <a:ext cx="882463" cy="126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ADD7D5-F43D-4508-B958-F4498FA16855}"/>
              </a:ext>
            </a:extLst>
          </p:cNvPr>
          <p:cNvCxnSpPr>
            <a:cxnSpLocks/>
            <a:stCxn id="37" idx="0"/>
            <a:endCxn id="30" idx="5"/>
          </p:cNvCxnSpPr>
          <p:nvPr/>
        </p:nvCxnSpPr>
        <p:spPr>
          <a:xfrm flipH="1" flipV="1">
            <a:off x="6082569" y="1632317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EFE9404A-F13E-462C-9871-8E214A985629}"/>
              </a:ext>
            </a:extLst>
          </p:cNvPr>
          <p:cNvSpPr/>
          <p:nvPr/>
        </p:nvSpPr>
        <p:spPr>
          <a:xfrm>
            <a:off x="5982464" y="18172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D60E2A93-6A69-4F82-87CC-6C5E22A7B9BD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flipV="1">
            <a:off x="4305935" y="1136139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F9EB354E-7D6C-49FB-B769-CE3AB6EEFB5D}"/>
              </a:ext>
            </a:extLst>
          </p:cNvPr>
          <p:cNvCxnSpPr>
            <a:cxnSpLocks/>
          </p:cNvCxnSpPr>
          <p:nvPr/>
        </p:nvCxnSpPr>
        <p:spPr>
          <a:xfrm flipV="1">
            <a:off x="7081222" y="763440"/>
            <a:ext cx="830326" cy="73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3105DD7-545D-4B47-8DDD-F071C51ED608}"/>
              </a:ext>
            </a:extLst>
          </p:cNvPr>
          <p:cNvSpPr txBox="1"/>
          <p:nvPr/>
        </p:nvSpPr>
        <p:spPr>
          <a:xfrm>
            <a:off x="7062973" y="90686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688E0DB8-1872-4C6D-A85E-7E06585F8C75}"/>
              </a:ext>
            </a:extLst>
          </p:cNvPr>
          <p:cNvSpPr/>
          <p:nvPr/>
        </p:nvSpPr>
        <p:spPr>
          <a:xfrm>
            <a:off x="307695" y="321616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E0588180-8048-4165-BA01-935139F936BB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1218419" y="3521079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38D455F1-BF31-40D6-B253-7C3958033639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85507" y="3521079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0F55B9-5DA3-48D4-8C10-65A302776CFB}"/>
              </a:ext>
            </a:extLst>
          </p:cNvPr>
          <p:cNvSpPr/>
          <p:nvPr/>
        </p:nvSpPr>
        <p:spPr>
          <a:xfrm>
            <a:off x="93155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2ED1407E-EFB3-4851-95F2-76FC31E21F43}"/>
              </a:ext>
            </a:extLst>
          </p:cNvPr>
          <p:cNvSpPr/>
          <p:nvPr/>
        </p:nvSpPr>
        <p:spPr>
          <a:xfrm>
            <a:off x="1085767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68C1D269-47D9-4525-A8A0-89D416791420}"/>
              </a:ext>
            </a:extLst>
          </p:cNvPr>
          <p:cNvCxnSpPr>
            <a:cxnSpLocks/>
            <a:stCxn id="95" idx="0"/>
            <a:endCxn id="89" idx="4"/>
          </p:cNvCxnSpPr>
          <p:nvPr/>
        </p:nvCxnSpPr>
        <p:spPr>
          <a:xfrm flipV="1">
            <a:off x="828233" y="3573393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3D3B4554-1112-4557-8A7A-C56E5837DE0F}"/>
              </a:ext>
            </a:extLst>
          </p:cNvPr>
          <p:cNvSpPr/>
          <p:nvPr/>
        </p:nvSpPr>
        <p:spPr>
          <a:xfrm>
            <a:off x="635881" y="37460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55D3E13-57B7-401A-91DE-804AB4067FC7}"/>
              </a:ext>
            </a:extLst>
          </p:cNvPr>
          <p:cNvSpPr/>
          <p:nvPr/>
        </p:nvSpPr>
        <p:spPr>
          <a:xfrm>
            <a:off x="1518074" y="2726786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BF48956F-B2D0-48F6-A769-6D1598EF5F8E}"/>
              </a:ext>
            </a:extLst>
          </p:cNvPr>
          <p:cNvCxnSpPr>
            <a:cxnSpLocks/>
            <a:stCxn id="117" idx="0"/>
            <a:endCxn id="116" idx="5"/>
          </p:cNvCxnSpPr>
          <p:nvPr/>
        </p:nvCxnSpPr>
        <p:spPr>
          <a:xfrm flipH="1" flipV="1">
            <a:off x="5685158" y="3090823"/>
            <a:ext cx="810106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lipsi 105">
            <a:extLst>
              <a:ext uri="{FF2B5EF4-FFF2-40B4-BE49-F238E27FC236}">
                <a16:creationId xmlns:a16="http://schemas.microsoft.com/office/drawing/2014/main" id="{14282453-8F7F-4598-B7FD-BE29EF1CDE81}"/>
              </a:ext>
            </a:extLst>
          </p:cNvPr>
          <p:cNvSpPr/>
          <p:nvPr/>
        </p:nvSpPr>
        <p:spPr>
          <a:xfrm>
            <a:off x="3701733" y="3287172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</a:t>
            </a:r>
          </a:p>
        </p:txBody>
      </p: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28017A87-A1C2-416C-A9F6-D6064998914B}"/>
              </a:ext>
            </a:extLst>
          </p:cNvPr>
          <p:cNvCxnSpPr>
            <a:cxnSpLocks/>
            <a:stCxn id="108" idx="0"/>
            <a:endCxn id="106" idx="3"/>
          </p:cNvCxnSpPr>
          <p:nvPr/>
        </p:nvCxnSpPr>
        <p:spPr>
          <a:xfrm flipV="1">
            <a:off x="3701084" y="3592083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0CE6DAF2-E210-4AA6-98C4-93A2BB05AA7F}"/>
              </a:ext>
            </a:extLst>
          </p:cNvPr>
          <p:cNvSpPr/>
          <p:nvPr/>
        </p:nvSpPr>
        <p:spPr>
          <a:xfrm>
            <a:off x="3508732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80A076AF-CCE9-4AE0-8872-C076DACE87FC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512" y="3644397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C12C0180-7C06-46AE-B1F6-3B67DE82517B}"/>
              </a:ext>
            </a:extLst>
          </p:cNvPr>
          <p:cNvSpPr/>
          <p:nvPr/>
        </p:nvSpPr>
        <p:spPr>
          <a:xfrm>
            <a:off x="4187160" y="37406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C2DFB08F-A111-4D7B-9BBB-9B923CDE490A}"/>
              </a:ext>
            </a:extLst>
          </p:cNvPr>
          <p:cNvCxnSpPr>
            <a:cxnSpLocks/>
            <a:stCxn id="112" idx="0"/>
            <a:endCxn id="106" idx="5"/>
          </p:cNvCxnSpPr>
          <p:nvPr/>
        </p:nvCxnSpPr>
        <p:spPr>
          <a:xfrm flipH="1" flipV="1">
            <a:off x="4892195" y="3592083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6127FD41-DE11-4001-93AB-C651B4BC6C44}"/>
              </a:ext>
            </a:extLst>
          </p:cNvPr>
          <p:cNvSpPr/>
          <p:nvPr/>
        </p:nvSpPr>
        <p:spPr>
          <a:xfrm>
            <a:off x="4922391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2380196C-D380-4E30-A6C7-273844FC2EBF}"/>
              </a:ext>
            </a:extLst>
          </p:cNvPr>
          <p:cNvSpPr/>
          <p:nvPr/>
        </p:nvSpPr>
        <p:spPr>
          <a:xfrm>
            <a:off x="3153969" y="219882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764CC1A2-1F32-4413-AE89-0BA64116E7E0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3696918" y="2503732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C32CE242-0348-4EC3-AC56-6062FF1B15B1}"/>
              </a:ext>
            </a:extLst>
          </p:cNvPr>
          <p:cNvCxnSpPr>
            <a:cxnSpLocks/>
            <a:stCxn id="96" idx="0"/>
            <a:endCxn id="113" idx="3"/>
          </p:cNvCxnSpPr>
          <p:nvPr/>
        </p:nvCxnSpPr>
        <p:spPr>
          <a:xfrm flipV="1">
            <a:off x="1901896" y="2503732"/>
            <a:ext cx="1345228" cy="22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lipsi 115">
            <a:extLst>
              <a:ext uri="{FF2B5EF4-FFF2-40B4-BE49-F238E27FC236}">
                <a16:creationId xmlns:a16="http://schemas.microsoft.com/office/drawing/2014/main" id="{6D021D65-E97F-478E-9629-61C6FFA4111B}"/>
              </a:ext>
            </a:extLst>
          </p:cNvPr>
          <p:cNvSpPr/>
          <p:nvPr/>
        </p:nvSpPr>
        <p:spPr>
          <a:xfrm>
            <a:off x="4720177" y="278591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   </a:t>
            </a:r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1D6E06FD-B980-456B-AFED-A84F5E62373E}"/>
              </a:ext>
            </a:extLst>
          </p:cNvPr>
          <p:cNvSpPr/>
          <p:nvPr/>
        </p:nvSpPr>
        <p:spPr>
          <a:xfrm>
            <a:off x="5913269" y="3282090"/>
            <a:ext cx="116399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7F8054D6-B83F-4F9F-B168-8BE666E0C320}"/>
              </a:ext>
            </a:extLst>
          </p:cNvPr>
          <p:cNvCxnSpPr>
            <a:cxnSpLocks/>
            <a:stCxn id="119" idx="0"/>
            <a:endCxn id="117" idx="3"/>
          </p:cNvCxnSpPr>
          <p:nvPr/>
        </p:nvCxnSpPr>
        <p:spPr>
          <a:xfrm flipV="1">
            <a:off x="5658371" y="3587001"/>
            <a:ext cx="425360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B11E65CD-76B6-4E12-B3A6-9E80C8D8E5C5}"/>
              </a:ext>
            </a:extLst>
          </p:cNvPr>
          <p:cNvSpPr/>
          <p:nvPr/>
        </p:nvSpPr>
        <p:spPr>
          <a:xfrm>
            <a:off x="5466019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B82FE2C9-C070-464C-84EC-8A1AD54E1E70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841185" y="3031697"/>
            <a:ext cx="789308" cy="18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F2B256C-9CC5-4A6A-8254-6CA827FD5882}"/>
              </a:ext>
            </a:extLst>
          </p:cNvPr>
          <p:cNvCxnSpPr>
            <a:cxnSpLocks/>
            <a:stCxn id="122" idx="0"/>
            <a:endCxn id="117" idx="5"/>
          </p:cNvCxnSpPr>
          <p:nvPr/>
        </p:nvCxnSpPr>
        <p:spPr>
          <a:xfrm flipH="1" flipV="1">
            <a:off x="6906797" y="3587001"/>
            <a:ext cx="213913" cy="18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CC7CACC6-CB22-420E-AA9F-24C91503F1A3}"/>
              </a:ext>
            </a:extLst>
          </p:cNvPr>
          <p:cNvSpPr/>
          <p:nvPr/>
        </p:nvSpPr>
        <p:spPr>
          <a:xfrm>
            <a:off x="6928358" y="37753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DA7DF785-A395-49F2-B3B8-31CDCA366750}"/>
              </a:ext>
            </a:extLst>
          </p:cNvPr>
          <p:cNvCxnSpPr>
            <a:cxnSpLocks/>
            <a:stCxn id="106" idx="0"/>
            <a:endCxn id="116" idx="3"/>
          </p:cNvCxnSpPr>
          <p:nvPr/>
        </p:nvCxnSpPr>
        <p:spPr>
          <a:xfrm flipV="1">
            <a:off x="4399090" y="3090823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AC1CFD65-18C2-4B01-9D1B-F014ACC46008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285450" y="2261766"/>
            <a:ext cx="1522003" cy="5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2342B061-07A6-49DE-98D9-146C5B015397}"/>
              </a:ext>
            </a:extLst>
          </p:cNvPr>
          <p:cNvSpPr txBox="1"/>
          <p:nvPr/>
        </p:nvSpPr>
        <p:spPr>
          <a:xfrm>
            <a:off x="5958559" y="24590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</a:t>
            </a:r>
          </a:p>
        </p:txBody>
      </p: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5A4E7718-1AB7-40AE-A99D-B9E96D63E303}"/>
              </a:ext>
            </a:extLst>
          </p:cNvPr>
          <p:cNvCxnSpPr>
            <a:cxnSpLocks/>
            <a:stCxn id="29" idx="6"/>
            <a:endCxn id="151" idx="1"/>
          </p:cNvCxnSpPr>
          <p:nvPr/>
        </p:nvCxnSpPr>
        <p:spPr>
          <a:xfrm>
            <a:off x="5757567" y="1009841"/>
            <a:ext cx="840242" cy="4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BA88F1F-B224-4DEC-B109-E319F2AFC9D3}"/>
              </a:ext>
            </a:extLst>
          </p:cNvPr>
          <p:cNvSpPr txBox="1"/>
          <p:nvPr/>
        </p:nvSpPr>
        <p:spPr>
          <a:xfrm>
            <a:off x="5888682" y="118917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sp>
        <p:nvSpPr>
          <p:cNvPr id="141" name="Ellipsi 140">
            <a:extLst>
              <a:ext uri="{FF2B5EF4-FFF2-40B4-BE49-F238E27FC236}">
                <a16:creationId xmlns:a16="http://schemas.microsoft.com/office/drawing/2014/main" id="{76C3222F-753D-4CD2-AECF-FBA3954B89D4}"/>
              </a:ext>
            </a:extLst>
          </p:cNvPr>
          <p:cNvSpPr/>
          <p:nvPr/>
        </p:nvSpPr>
        <p:spPr>
          <a:xfrm>
            <a:off x="439437" y="528277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0C72E06E-0F81-4FF6-A06A-E0C659DDACCF}"/>
              </a:ext>
            </a:extLst>
          </p:cNvPr>
          <p:cNvCxnSpPr>
            <a:cxnSpLocks/>
            <a:stCxn id="145" idx="0"/>
            <a:endCxn id="141" idx="5"/>
          </p:cNvCxnSpPr>
          <p:nvPr/>
        </p:nvCxnSpPr>
        <p:spPr>
          <a:xfrm flipH="1" flipV="1">
            <a:off x="1350161" y="5587688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D54A0622-7098-4547-8B16-78C016F00A4E}"/>
              </a:ext>
            </a:extLst>
          </p:cNvPr>
          <p:cNvCxnSpPr>
            <a:cxnSpLocks/>
            <a:stCxn id="144" idx="0"/>
            <a:endCxn id="141" idx="3"/>
          </p:cNvCxnSpPr>
          <p:nvPr/>
        </p:nvCxnSpPr>
        <p:spPr>
          <a:xfrm flipV="1">
            <a:off x="417249" y="5587688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BACA8CD3-E529-4F78-B70F-64F245AA8751}"/>
              </a:ext>
            </a:extLst>
          </p:cNvPr>
          <p:cNvSpPr/>
          <p:nvPr/>
        </p:nvSpPr>
        <p:spPr>
          <a:xfrm>
            <a:off x="224897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CFFF60CB-F771-4981-8898-C2AC2A442345}"/>
              </a:ext>
            </a:extLst>
          </p:cNvPr>
          <p:cNvSpPr/>
          <p:nvPr/>
        </p:nvSpPr>
        <p:spPr>
          <a:xfrm>
            <a:off x="1217509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0A69B7D8-F86A-430A-B0F8-51CFE98B60D1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959975" y="5640002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CA8DA9FD-AF51-4F75-8A43-0B72EC7816A6}"/>
              </a:ext>
            </a:extLst>
          </p:cNvPr>
          <p:cNvSpPr/>
          <p:nvPr/>
        </p:nvSpPr>
        <p:spPr>
          <a:xfrm>
            <a:off x="767623" y="58126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Ellipsi 147">
            <a:extLst>
              <a:ext uri="{FF2B5EF4-FFF2-40B4-BE49-F238E27FC236}">
                <a16:creationId xmlns:a16="http://schemas.microsoft.com/office/drawing/2014/main" id="{F9D8B133-9B94-4517-A9AB-B0A53D71BC61}"/>
              </a:ext>
            </a:extLst>
          </p:cNvPr>
          <p:cNvSpPr/>
          <p:nvPr/>
        </p:nvSpPr>
        <p:spPr>
          <a:xfrm>
            <a:off x="1642297" y="4709487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E14987DA-D933-4AF7-8BE0-82EFD6C88266}"/>
              </a:ext>
            </a:extLst>
          </p:cNvPr>
          <p:cNvCxnSpPr>
            <a:cxnSpLocks/>
            <a:stCxn id="169" idx="0"/>
            <a:endCxn id="168" idx="5"/>
          </p:cNvCxnSpPr>
          <p:nvPr/>
        </p:nvCxnSpPr>
        <p:spPr>
          <a:xfrm flipH="1" flipV="1">
            <a:off x="5760613" y="5066712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37BF64B9-DBEB-4FF3-9AE4-3CD5A4D063A2}"/>
              </a:ext>
            </a:extLst>
          </p:cNvPr>
          <p:cNvSpPr/>
          <p:nvPr/>
        </p:nvSpPr>
        <p:spPr>
          <a:xfrm>
            <a:off x="4109060" y="5348699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5A647D9F-7C73-4F7A-A040-60E8006D47CF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3832826" y="5653610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5F61E4E6-FB56-40C8-A56D-3458B5ADE2E5}"/>
              </a:ext>
            </a:extLst>
          </p:cNvPr>
          <p:cNvSpPr/>
          <p:nvPr/>
        </p:nvSpPr>
        <p:spPr>
          <a:xfrm>
            <a:off x="3640474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BFC8DD6-4371-4C23-A592-016E0CDAC496}"/>
              </a:ext>
            </a:extLst>
          </p:cNvPr>
          <p:cNvCxnSpPr>
            <a:cxnSpLocks/>
            <a:stCxn id="164" idx="0"/>
            <a:endCxn id="158" idx="5"/>
          </p:cNvCxnSpPr>
          <p:nvPr/>
        </p:nvCxnSpPr>
        <p:spPr>
          <a:xfrm flipH="1" flipV="1">
            <a:off x="4777508" y="5653610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DDCF17B2-3A99-46AB-96B2-7E4BB6BDBAD8}"/>
              </a:ext>
            </a:extLst>
          </p:cNvPr>
          <p:cNvSpPr/>
          <p:nvPr/>
        </p:nvSpPr>
        <p:spPr>
          <a:xfrm>
            <a:off x="4838616" y="58123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3289E5A1-3250-4E3D-80D5-081F0ED4F779}"/>
              </a:ext>
            </a:extLst>
          </p:cNvPr>
          <p:cNvSpPr/>
          <p:nvPr/>
        </p:nvSpPr>
        <p:spPr>
          <a:xfrm>
            <a:off x="5049399" y="4761801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9" name="Ellipsi 168">
            <a:extLst>
              <a:ext uri="{FF2B5EF4-FFF2-40B4-BE49-F238E27FC236}">
                <a16:creationId xmlns:a16="http://schemas.microsoft.com/office/drawing/2014/main" id="{AB1B3659-42BB-4E83-BDDA-F1690B8A2B89}"/>
              </a:ext>
            </a:extLst>
          </p:cNvPr>
          <p:cNvSpPr/>
          <p:nvPr/>
        </p:nvSpPr>
        <p:spPr>
          <a:xfrm>
            <a:off x="5945337" y="5321896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14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0FD682CC-BF4C-4577-BFE2-96105422AD7F}"/>
              </a:ext>
            </a:extLst>
          </p:cNvPr>
          <p:cNvCxnSpPr>
            <a:cxnSpLocks/>
            <a:stCxn id="171" idx="0"/>
            <a:endCxn id="169" idx="3"/>
          </p:cNvCxnSpPr>
          <p:nvPr/>
        </p:nvCxnSpPr>
        <p:spPr>
          <a:xfrm flipV="1">
            <a:off x="5790113" y="5626807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CCA495F0-61C4-4C53-AA34-DB0B030B447F}"/>
              </a:ext>
            </a:extLst>
          </p:cNvPr>
          <p:cNvSpPr/>
          <p:nvPr/>
        </p:nvSpPr>
        <p:spPr>
          <a:xfrm>
            <a:off x="5597761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3D04B04-85E1-479B-89E8-A5DFC5E8069D}"/>
              </a:ext>
            </a:extLst>
          </p:cNvPr>
          <p:cNvCxnSpPr>
            <a:cxnSpLocks/>
            <a:stCxn id="141" idx="0"/>
            <a:endCxn id="148" idx="3"/>
          </p:cNvCxnSpPr>
          <p:nvPr/>
        </p:nvCxnSpPr>
        <p:spPr>
          <a:xfrm flipV="1">
            <a:off x="972927" y="5014398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81860F8-BE1B-4DD6-B3AE-460AC85553BA}"/>
              </a:ext>
            </a:extLst>
          </p:cNvPr>
          <p:cNvCxnSpPr>
            <a:cxnSpLocks/>
            <a:stCxn id="174" idx="0"/>
            <a:endCxn id="169" idx="5"/>
          </p:cNvCxnSpPr>
          <p:nvPr/>
        </p:nvCxnSpPr>
        <p:spPr>
          <a:xfrm flipH="1" flipV="1">
            <a:off x="6569949" y="5626807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FECC2150-7033-4BFB-9B22-FC0960F2B328}"/>
              </a:ext>
            </a:extLst>
          </p:cNvPr>
          <p:cNvSpPr/>
          <p:nvPr/>
        </p:nvSpPr>
        <p:spPr>
          <a:xfrm>
            <a:off x="6716954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3BFE962-7C76-48E1-B44C-9B8B9CDBC7AC}"/>
              </a:ext>
            </a:extLst>
          </p:cNvPr>
          <p:cNvCxnSpPr>
            <a:cxnSpLocks/>
            <a:stCxn id="158" idx="0"/>
            <a:endCxn id="168" idx="3"/>
          </p:cNvCxnSpPr>
          <p:nvPr/>
        </p:nvCxnSpPr>
        <p:spPr>
          <a:xfrm flipV="1">
            <a:off x="4500628" y="5066712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uora nuoliyhdysviiva 188">
            <a:extLst>
              <a:ext uri="{FF2B5EF4-FFF2-40B4-BE49-F238E27FC236}">
                <a16:creationId xmlns:a16="http://schemas.microsoft.com/office/drawing/2014/main" id="{1673B4EC-0D55-4B38-864F-B9DEC11A776F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6569949" y="4569099"/>
            <a:ext cx="1160308" cy="8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4E913FBD-66EC-43DE-9045-435C4F73DD80}"/>
              </a:ext>
            </a:extLst>
          </p:cNvPr>
          <p:cNvSpPr txBox="1"/>
          <p:nvPr/>
        </p:nvSpPr>
        <p:spPr>
          <a:xfrm>
            <a:off x="6823226" y="462668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sp>
        <p:nvSpPr>
          <p:cNvPr id="202" name="Ellipsi 201">
            <a:extLst>
              <a:ext uri="{FF2B5EF4-FFF2-40B4-BE49-F238E27FC236}">
                <a16:creationId xmlns:a16="http://schemas.microsoft.com/office/drawing/2014/main" id="{2FD8F818-9934-4527-AEE2-EAFED62FF296}"/>
              </a:ext>
            </a:extLst>
          </p:cNvPr>
          <p:cNvSpPr/>
          <p:nvPr/>
        </p:nvSpPr>
        <p:spPr>
          <a:xfrm>
            <a:off x="2479368" y="13128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285948AF-F240-4D1D-8A1C-4C98A1835759}"/>
              </a:ext>
            </a:extLst>
          </p:cNvPr>
          <p:cNvCxnSpPr>
            <a:cxnSpLocks/>
            <a:stCxn id="206" idx="0"/>
            <a:endCxn id="202" idx="5"/>
          </p:cNvCxnSpPr>
          <p:nvPr/>
        </p:nvCxnSpPr>
        <p:spPr>
          <a:xfrm flipH="1" flipV="1">
            <a:off x="3022317" y="161772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7B446A3-6723-4686-92F3-0AF5C8A0B828}"/>
              </a:ext>
            </a:extLst>
          </p:cNvPr>
          <p:cNvCxnSpPr>
            <a:cxnSpLocks/>
            <a:stCxn id="205" idx="0"/>
            <a:endCxn id="202" idx="3"/>
          </p:cNvCxnSpPr>
          <p:nvPr/>
        </p:nvCxnSpPr>
        <p:spPr>
          <a:xfrm flipV="1">
            <a:off x="2541659" y="161772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652B301B-60AB-42F5-8939-F0C7A20B3F2F}"/>
              </a:ext>
            </a:extLst>
          </p:cNvPr>
          <p:cNvSpPr/>
          <p:nvPr/>
        </p:nvSpPr>
        <p:spPr>
          <a:xfrm>
            <a:off x="2349307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35A87CF4-2316-4177-B82B-2A1315549A80}"/>
              </a:ext>
            </a:extLst>
          </p:cNvPr>
          <p:cNvSpPr/>
          <p:nvPr/>
        </p:nvSpPr>
        <p:spPr>
          <a:xfrm>
            <a:off x="2918660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4FE12B9D-9BD7-4948-8AF3-6F9CBCDBE6C6}"/>
              </a:ext>
            </a:extLst>
          </p:cNvPr>
          <p:cNvCxnSpPr>
            <a:cxnSpLocks/>
            <a:stCxn id="202" idx="0"/>
            <a:endCxn id="9" idx="5"/>
          </p:cNvCxnSpPr>
          <p:nvPr/>
        </p:nvCxnSpPr>
        <p:spPr>
          <a:xfrm flipH="1" flipV="1">
            <a:off x="2173299" y="1134823"/>
            <a:ext cx="624121" cy="17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Ellipsi 243">
            <a:extLst>
              <a:ext uri="{FF2B5EF4-FFF2-40B4-BE49-F238E27FC236}">
                <a16:creationId xmlns:a16="http://schemas.microsoft.com/office/drawing/2014/main" id="{6AAFC4D9-A237-4EDF-BDA4-89D623AAFADD}"/>
              </a:ext>
            </a:extLst>
          </p:cNvPr>
          <p:cNvSpPr/>
          <p:nvPr/>
        </p:nvSpPr>
        <p:spPr>
          <a:xfrm>
            <a:off x="1682201" y="326612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5" name="Suora yhdysviiva 244">
            <a:extLst>
              <a:ext uri="{FF2B5EF4-FFF2-40B4-BE49-F238E27FC236}">
                <a16:creationId xmlns:a16="http://schemas.microsoft.com/office/drawing/2014/main" id="{52C72B5F-6C23-46EB-BB8D-7B51F4D6BFF4}"/>
              </a:ext>
            </a:extLst>
          </p:cNvPr>
          <p:cNvCxnSpPr>
            <a:cxnSpLocks/>
            <a:stCxn id="248" idx="0"/>
            <a:endCxn id="244" idx="5"/>
          </p:cNvCxnSpPr>
          <p:nvPr/>
        </p:nvCxnSpPr>
        <p:spPr>
          <a:xfrm flipH="1" flipV="1">
            <a:off x="2177033" y="357103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uora yhdysviiva 245">
            <a:extLst>
              <a:ext uri="{FF2B5EF4-FFF2-40B4-BE49-F238E27FC236}">
                <a16:creationId xmlns:a16="http://schemas.microsoft.com/office/drawing/2014/main" id="{F074C30A-8A43-4493-BAA8-1E4E6B21A7C9}"/>
              </a:ext>
            </a:extLst>
          </p:cNvPr>
          <p:cNvCxnSpPr>
            <a:cxnSpLocks/>
            <a:stCxn id="247" idx="0"/>
            <a:endCxn id="244" idx="3"/>
          </p:cNvCxnSpPr>
          <p:nvPr/>
        </p:nvCxnSpPr>
        <p:spPr>
          <a:xfrm flipV="1">
            <a:off x="1725746" y="357103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Suorakulmio 246">
            <a:extLst>
              <a:ext uri="{FF2B5EF4-FFF2-40B4-BE49-F238E27FC236}">
                <a16:creationId xmlns:a16="http://schemas.microsoft.com/office/drawing/2014/main" id="{EE29749E-A25D-46FA-B40F-6D7BC11DD55A}"/>
              </a:ext>
            </a:extLst>
          </p:cNvPr>
          <p:cNvSpPr/>
          <p:nvPr/>
        </p:nvSpPr>
        <p:spPr>
          <a:xfrm>
            <a:off x="1533394" y="37586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8" name="Suorakulmio 247">
            <a:extLst>
              <a:ext uri="{FF2B5EF4-FFF2-40B4-BE49-F238E27FC236}">
                <a16:creationId xmlns:a16="http://schemas.microsoft.com/office/drawing/2014/main" id="{FD69CBED-3926-4BE3-83F4-D2A33F0682BA}"/>
              </a:ext>
            </a:extLst>
          </p:cNvPr>
          <p:cNvSpPr/>
          <p:nvPr/>
        </p:nvSpPr>
        <p:spPr>
          <a:xfrm>
            <a:off x="2017004" y="375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9" name="Suora yhdysviiva 248">
            <a:extLst>
              <a:ext uri="{FF2B5EF4-FFF2-40B4-BE49-F238E27FC236}">
                <a16:creationId xmlns:a16="http://schemas.microsoft.com/office/drawing/2014/main" id="{979F8FCA-B416-4833-9EE9-2969FA82D7BF}"/>
              </a:ext>
            </a:extLst>
          </p:cNvPr>
          <p:cNvCxnSpPr>
            <a:cxnSpLocks/>
            <a:stCxn id="244" idx="0"/>
            <a:endCxn id="96" idx="4"/>
          </p:cNvCxnSpPr>
          <p:nvPr/>
        </p:nvCxnSpPr>
        <p:spPr>
          <a:xfrm flipH="1" flipV="1">
            <a:off x="1901896" y="3084011"/>
            <a:ext cx="70171" cy="18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i 249">
            <a:extLst>
              <a:ext uri="{FF2B5EF4-FFF2-40B4-BE49-F238E27FC236}">
                <a16:creationId xmlns:a16="http://schemas.microsoft.com/office/drawing/2014/main" id="{5B805B9F-0AF3-4999-BBF8-F6027B84A746}"/>
              </a:ext>
            </a:extLst>
          </p:cNvPr>
          <p:cNvSpPr/>
          <p:nvPr/>
        </p:nvSpPr>
        <p:spPr>
          <a:xfrm>
            <a:off x="2559312" y="328006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B953BEDD-A4EA-4965-A801-202FE3610E35}"/>
              </a:ext>
            </a:extLst>
          </p:cNvPr>
          <p:cNvCxnSpPr>
            <a:cxnSpLocks/>
            <a:stCxn id="254" idx="0"/>
            <a:endCxn id="250" idx="5"/>
          </p:cNvCxnSpPr>
          <p:nvPr/>
        </p:nvCxnSpPr>
        <p:spPr>
          <a:xfrm flipH="1" flipV="1">
            <a:off x="3102261" y="3584974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uora yhdysviiva 251">
            <a:extLst>
              <a:ext uri="{FF2B5EF4-FFF2-40B4-BE49-F238E27FC236}">
                <a16:creationId xmlns:a16="http://schemas.microsoft.com/office/drawing/2014/main" id="{D9C3A43E-5C37-41C8-81B8-442DB7CAB498}"/>
              </a:ext>
            </a:extLst>
          </p:cNvPr>
          <p:cNvCxnSpPr>
            <a:cxnSpLocks/>
            <a:stCxn id="253" idx="0"/>
            <a:endCxn id="250" idx="3"/>
          </p:cNvCxnSpPr>
          <p:nvPr/>
        </p:nvCxnSpPr>
        <p:spPr>
          <a:xfrm flipV="1">
            <a:off x="2621603" y="3584974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Suorakulmio 252">
            <a:extLst>
              <a:ext uri="{FF2B5EF4-FFF2-40B4-BE49-F238E27FC236}">
                <a16:creationId xmlns:a16="http://schemas.microsoft.com/office/drawing/2014/main" id="{774745D1-9996-4AC6-AA77-2D75A486B197}"/>
              </a:ext>
            </a:extLst>
          </p:cNvPr>
          <p:cNvSpPr/>
          <p:nvPr/>
        </p:nvSpPr>
        <p:spPr>
          <a:xfrm>
            <a:off x="2429251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4" name="Suorakulmio 253">
            <a:extLst>
              <a:ext uri="{FF2B5EF4-FFF2-40B4-BE49-F238E27FC236}">
                <a16:creationId xmlns:a16="http://schemas.microsoft.com/office/drawing/2014/main" id="{6B203B67-63F6-472E-A999-6665C7084BFE}"/>
              </a:ext>
            </a:extLst>
          </p:cNvPr>
          <p:cNvSpPr/>
          <p:nvPr/>
        </p:nvSpPr>
        <p:spPr>
          <a:xfrm>
            <a:off x="2998604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5" name="Suora yhdysviiva 254">
            <a:extLst>
              <a:ext uri="{FF2B5EF4-FFF2-40B4-BE49-F238E27FC236}">
                <a16:creationId xmlns:a16="http://schemas.microsoft.com/office/drawing/2014/main" id="{65CD6EB2-26CC-42F2-A7AE-EC83E8AAC9E8}"/>
              </a:ext>
            </a:extLst>
          </p:cNvPr>
          <p:cNvCxnSpPr>
            <a:cxnSpLocks/>
            <a:stCxn id="250" idx="0"/>
            <a:endCxn id="96" idx="5"/>
          </p:cNvCxnSpPr>
          <p:nvPr/>
        </p:nvCxnSpPr>
        <p:spPr>
          <a:xfrm flipH="1" flipV="1">
            <a:off x="2173299" y="3031697"/>
            <a:ext cx="704065" cy="24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lipsi 255">
            <a:extLst>
              <a:ext uri="{FF2B5EF4-FFF2-40B4-BE49-F238E27FC236}">
                <a16:creationId xmlns:a16="http://schemas.microsoft.com/office/drawing/2014/main" id="{50FA7E36-1F07-4F79-A797-BC1846F408FC}"/>
              </a:ext>
            </a:extLst>
          </p:cNvPr>
          <p:cNvSpPr/>
          <p:nvPr/>
        </p:nvSpPr>
        <p:spPr>
          <a:xfrm>
            <a:off x="1828390" y="5315088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57" name="Suora yhdysviiva 256">
            <a:extLst>
              <a:ext uri="{FF2B5EF4-FFF2-40B4-BE49-F238E27FC236}">
                <a16:creationId xmlns:a16="http://schemas.microsoft.com/office/drawing/2014/main" id="{215333CA-0748-4299-AC7E-259912A0922C}"/>
              </a:ext>
            </a:extLst>
          </p:cNvPr>
          <p:cNvCxnSpPr>
            <a:cxnSpLocks/>
            <a:stCxn id="260" idx="0"/>
            <a:endCxn id="256" idx="5"/>
          </p:cNvCxnSpPr>
          <p:nvPr/>
        </p:nvCxnSpPr>
        <p:spPr>
          <a:xfrm flipH="1" flipV="1">
            <a:off x="2323222" y="5619999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uora yhdysviiva 257">
            <a:extLst>
              <a:ext uri="{FF2B5EF4-FFF2-40B4-BE49-F238E27FC236}">
                <a16:creationId xmlns:a16="http://schemas.microsoft.com/office/drawing/2014/main" id="{8E6B82E1-F38E-43C7-B472-80AD84BA955F}"/>
              </a:ext>
            </a:extLst>
          </p:cNvPr>
          <p:cNvCxnSpPr>
            <a:cxnSpLocks/>
            <a:stCxn id="259" idx="0"/>
            <a:endCxn id="256" idx="3"/>
          </p:cNvCxnSpPr>
          <p:nvPr/>
        </p:nvCxnSpPr>
        <p:spPr>
          <a:xfrm flipV="1">
            <a:off x="1871935" y="5619999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Suorakulmio 258">
            <a:extLst>
              <a:ext uri="{FF2B5EF4-FFF2-40B4-BE49-F238E27FC236}">
                <a16:creationId xmlns:a16="http://schemas.microsoft.com/office/drawing/2014/main" id="{30D08C6B-27F2-4727-9090-AF743311744F}"/>
              </a:ext>
            </a:extLst>
          </p:cNvPr>
          <p:cNvSpPr/>
          <p:nvPr/>
        </p:nvSpPr>
        <p:spPr>
          <a:xfrm>
            <a:off x="1679583" y="5807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0" name="Suorakulmio 259">
            <a:extLst>
              <a:ext uri="{FF2B5EF4-FFF2-40B4-BE49-F238E27FC236}">
                <a16:creationId xmlns:a16="http://schemas.microsoft.com/office/drawing/2014/main" id="{6168A250-5958-4218-97F7-BB280DEF95E5}"/>
              </a:ext>
            </a:extLst>
          </p:cNvPr>
          <p:cNvSpPr/>
          <p:nvPr/>
        </p:nvSpPr>
        <p:spPr>
          <a:xfrm>
            <a:off x="2163193" y="58067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1" name="Suora yhdysviiva 260">
            <a:extLst>
              <a:ext uri="{FF2B5EF4-FFF2-40B4-BE49-F238E27FC236}">
                <a16:creationId xmlns:a16="http://schemas.microsoft.com/office/drawing/2014/main" id="{B7EC6F0A-CC07-47C1-8513-21C25656863C}"/>
              </a:ext>
            </a:extLst>
          </p:cNvPr>
          <p:cNvCxnSpPr>
            <a:cxnSpLocks/>
            <a:stCxn id="256" idx="0"/>
            <a:endCxn id="148" idx="4"/>
          </p:cNvCxnSpPr>
          <p:nvPr/>
        </p:nvCxnSpPr>
        <p:spPr>
          <a:xfrm flipV="1">
            <a:off x="2118256" y="5066712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Ellipsi 261">
            <a:extLst>
              <a:ext uri="{FF2B5EF4-FFF2-40B4-BE49-F238E27FC236}">
                <a16:creationId xmlns:a16="http://schemas.microsoft.com/office/drawing/2014/main" id="{BA42E052-5C1E-416D-A7EA-4DF7E7E928C3}"/>
              </a:ext>
            </a:extLst>
          </p:cNvPr>
          <p:cNvSpPr/>
          <p:nvPr/>
        </p:nvSpPr>
        <p:spPr>
          <a:xfrm>
            <a:off x="2792747" y="532952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3BFC0096-B30B-4CD7-BC6C-0474AD0D5904}"/>
              </a:ext>
            </a:extLst>
          </p:cNvPr>
          <p:cNvCxnSpPr>
            <a:cxnSpLocks/>
            <a:stCxn id="266" idx="0"/>
            <a:endCxn id="262" idx="5"/>
          </p:cNvCxnSpPr>
          <p:nvPr/>
        </p:nvCxnSpPr>
        <p:spPr>
          <a:xfrm flipH="1" flipV="1">
            <a:off x="3335696" y="5634434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uora yhdysviiva 263">
            <a:extLst>
              <a:ext uri="{FF2B5EF4-FFF2-40B4-BE49-F238E27FC236}">
                <a16:creationId xmlns:a16="http://schemas.microsoft.com/office/drawing/2014/main" id="{C9FCE9FA-AC0C-4366-ADEF-60909DB54EAC}"/>
              </a:ext>
            </a:extLst>
          </p:cNvPr>
          <p:cNvCxnSpPr>
            <a:cxnSpLocks/>
            <a:stCxn id="265" idx="0"/>
            <a:endCxn id="262" idx="3"/>
          </p:cNvCxnSpPr>
          <p:nvPr/>
        </p:nvCxnSpPr>
        <p:spPr>
          <a:xfrm flipV="1">
            <a:off x="2785657" y="5634434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uorakulmio 264">
            <a:extLst>
              <a:ext uri="{FF2B5EF4-FFF2-40B4-BE49-F238E27FC236}">
                <a16:creationId xmlns:a16="http://schemas.microsoft.com/office/drawing/2014/main" id="{2F943303-5867-404B-A7AA-94E1AD50B017}"/>
              </a:ext>
            </a:extLst>
          </p:cNvPr>
          <p:cNvSpPr/>
          <p:nvPr/>
        </p:nvSpPr>
        <p:spPr>
          <a:xfrm>
            <a:off x="2593305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6" name="Suorakulmio 265">
            <a:extLst>
              <a:ext uri="{FF2B5EF4-FFF2-40B4-BE49-F238E27FC236}">
                <a16:creationId xmlns:a16="http://schemas.microsoft.com/office/drawing/2014/main" id="{4A30B74E-8439-43B6-AC04-23B107EB3DDD}"/>
              </a:ext>
            </a:extLst>
          </p:cNvPr>
          <p:cNvSpPr/>
          <p:nvPr/>
        </p:nvSpPr>
        <p:spPr>
          <a:xfrm>
            <a:off x="3144793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1DD89E76-B4FF-44F2-B1EC-C966A32A1BB0}"/>
              </a:ext>
            </a:extLst>
          </p:cNvPr>
          <p:cNvCxnSpPr>
            <a:cxnSpLocks/>
            <a:stCxn id="262" idx="0"/>
            <a:endCxn id="148" idx="5"/>
          </p:cNvCxnSpPr>
          <p:nvPr/>
        </p:nvCxnSpPr>
        <p:spPr>
          <a:xfrm flipH="1" flipV="1">
            <a:off x="2924758" y="5014398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F32B65F-A564-4258-95BA-8BD2D8E406A4}"/>
              </a:ext>
            </a:extLst>
          </p:cNvPr>
          <p:cNvCxnSpPr>
            <a:cxnSpLocks/>
            <a:stCxn id="151" idx="0"/>
            <a:endCxn id="29" idx="6"/>
          </p:cNvCxnSpPr>
          <p:nvPr/>
        </p:nvCxnSpPr>
        <p:spPr>
          <a:xfrm flipH="1" flipV="1">
            <a:off x="5757567" y="1009841"/>
            <a:ext cx="1115452" cy="36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i 150">
            <a:extLst>
              <a:ext uri="{FF2B5EF4-FFF2-40B4-BE49-F238E27FC236}">
                <a16:creationId xmlns:a16="http://schemas.microsoft.com/office/drawing/2014/main" id="{B405EB81-ACF5-49F0-AA73-3890B45E2BA2}"/>
              </a:ext>
            </a:extLst>
          </p:cNvPr>
          <p:cNvSpPr/>
          <p:nvPr/>
        </p:nvSpPr>
        <p:spPr>
          <a:xfrm>
            <a:off x="6483813" y="1374877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</a:t>
            </a:r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3F2EB7DA-1C14-4D54-882A-38D2289393CD}"/>
              </a:ext>
            </a:extLst>
          </p:cNvPr>
          <p:cNvCxnSpPr>
            <a:cxnSpLocks/>
            <a:stCxn id="153" idx="0"/>
            <a:endCxn id="151" idx="3"/>
          </p:cNvCxnSpPr>
          <p:nvPr/>
        </p:nvCxnSpPr>
        <p:spPr>
          <a:xfrm flipH="1" flipV="1">
            <a:off x="6597809" y="1679788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309C3D0D-C6CC-4ECE-944E-F84749FBFFB0}"/>
              </a:ext>
            </a:extLst>
          </p:cNvPr>
          <p:cNvSpPr/>
          <p:nvPr/>
        </p:nvSpPr>
        <p:spPr>
          <a:xfrm>
            <a:off x="6438523" y="18449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AE0F3252-3E45-44B4-866D-71C63A13ACA1}"/>
              </a:ext>
            </a:extLst>
          </p:cNvPr>
          <p:cNvCxnSpPr>
            <a:cxnSpLocks/>
            <a:stCxn id="155" idx="0"/>
            <a:endCxn id="151" idx="5"/>
          </p:cNvCxnSpPr>
          <p:nvPr/>
        </p:nvCxnSpPr>
        <p:spPr>
          <a:xfrm flipH="1" flipV="1">
            <a:off x="7148228" y="1679788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AEB6B492-5D0F-4B58-A3A2-7FA2C92F36EF}"/>
              </a:ext>
            </a:extLst>
          </p:cNvPr>
          <p:cNvSpPr/>
          <p:nvPr/>
        </p:nvSpPr>
        <p:spPr>
          <a:xfrm>
            <a:off x="7048123" y="186475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1" name="Suora nuoliyhdysviiva 160">
            <a:extLst>
              <a:ext uri="{FF2B5EF4-FFF2-40B4-BE49-F238E27FC236}">
                <a16:creationId xmlns:a16="http://schemas.microsoft.com/office/drawing/2014/main" id="{EAEED449-A556-4A41-BA4F-9D36D406D470}"/>
              </a:ext>
            </a:extLst>
          </p:cNvPr>
          <p:cNvCxnSpPr>
            <a:cxnSpLocks/>
            <a:stCxn id="140" idx="2"/>
            <a:endCxn id="151" idx="2"/>
          </p:cNvCxnSpPr>
          <p:nvPr/>
        </p:nvCxnSpPr>
        <p:spPr>
          <a:xfrm flipV="1">
            <a:off x="6133847" y="1553490"/>
            <a:ext cx="349966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258D9C67-E66F-4DB1-B424-7A9C8F78F1CA}"/>
              </a:ext>
            </a:extLst>
          </p:cNvPr>
          <p:cNvSpPr txBox="1"/>
          <p:nvPr/>
        </p:nvSpPr>
        <p:spPr>
          <a:xfrm>
            <a:off x="6121098" y="150649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6E698392-0060-4505-AF59-F1B36362A81D}"/>
              </a:ext>
            </a:extLst>
          </p:cNvPr>
          <p:cNvCxnSpPr>
            <a:cxnSpLocks/>
            <a:stCxn id="198" idx="0"/>
            <a:endCxn id="117" idx="4"/>
          </p:cNvCxnSpPr>
          <p:nvPr/>
        </p:nvCxnSpPr>
        <p:spPr>
          <a:xfrm flipV="1">
            <a:off x="6472963" y="3639315"/>
            <a:ext cx="22301" cy="18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8CD465B-5A91-4B5E-9FDA-2C2FAD109D6A}"/>
              </a:ext>
            </a:extLst>
          </p:cNvPr>
          <p:cNvSpPr/>
          <p:nvPr/>
        </p:nvSpPr>
        <p:spPr>
          <a:xfrm>
            <a:off x="6280611" y="38247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nuoliyhdysviiva 199">
            <a:extLst>
              <a:ext uri="{FF2B5EF4-FFF2-40B4-BE49-F238E27FC236}">
                <a16:creationId xmlns:a16="http://schemas.microsoft.com/office/drawing/2014/main" id="{A933C986-D134-407F-BC45-1905FD41F24C}"/>
              </a:ext>
            </a:extLst>
          </p:cNvPr>
          <p:cNvCxnSpPr>
            <a:cxnSpLocks/>
            <a:stCxn id="106" idx="6"/>
            <a:endCxn id="116" idx="4"/>
          </p:cNvCxnSpPr>
          <p:nvPr/>
        </p:nvCxnSpPr>
        <p:spPr>
          <a:xfrm flipV="1">
            <a:off x="5096446" y="3143137"/>
            <a:ext cx="189004" cy="3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kstiruutu 207">
            <a:extLst>
              <a:ext uri="{FF2B5EF4-FFF2-40B4-BE49-F238E27FC236}">
                <a16:creationId xmlns:a16="http://schemas.microsoft.com/office/drawing/2014/main" id="{DB49453A-EEBE-4C25-BA83-075F77F35017}"/>
              </a:ext>
            </a:extLst>
          </p:cNvPr>
          <p:cNvSpPr txBox="1"/>
          <p:nvPr/>
        </p:nvSpPr>
        <p:spPr>
          <a:xfrm>
            <a:off x="5171931" y="319378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209" name="Ellipsi 208">
            <a:extLst>
              <a:ext uri="{FF2B5EF4-FFF2-40B4-BE49-F238E27FC236}">
                <a16:creationId xmlns:a16="http://schemas.microsoft.com/office/drawing/2014/main" id="{31FDCC6A-0B23-45E4-9092-BF4EA4712290}"/>
              </a:ext>
            </a:extLst>
          </p:cNvPr>
          <p:cNvSpPr/>
          <p:nvPr/>
        </p:nvSpPr>
        <p:spPr>
          <a:xfrm>
            <a:off x="3353387" y="412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4BDE83E7-F603-4E45-81DD-D29487740CBE}"/>
              </a:ext>
            </a:extLst>
          </p:cNvPr>
          <p:cNvCxnSpPr>
            <a:cxnSpLocks/>
            <a:stCxn id="168" idx="0"/>
            <a:endCxn id="209" idx="5"/>
          </p:cNvCxnSpPr>
          <p:nvPr/>
        </p:nvCxnSpPr>
        <p:spPr>
          <a:xfrm flipH="1" flipV="1">
            <a:off x="3896336" y="4431025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C9BB925-75E0-419B-B4D9-2949AF7F0C3B}"/>
              </a:ext>
            </a:extLst>
          </p:cNvPr>
          <p:cNvCxnSpPr>
            <a:cxnSpLocks/>
            <a:stCxn id="148" idx="0"/>
            <a:endCxn id="209" idx="3"/>
          </p:cNvCxnSpPr>
          <p:nvPr/>
        </p:nvCxnSpPr>
        <p:spPr>
          <a:xfrm flipV="1">
            <a:off x="2393545" y="4431025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636ADC00-E5BC-43D4-8178-B7FC5F432873}"/>
              </a:ext>
            </a:extLst>
          </p:cNvPr>
          <p:cNvSpPr/>
          <p:nvPr/>
        </p:nvSpPr>
        <p:spPr>
          <a:xfrm>
            <a:off x="412932" y="130712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953F60C-D3CE-48ED-8B73-88AC4F1BB392}"/>
              </a:ext>
            </a:extLst>
          </p:cNvPr>
          <p:cNvCxnSpPr>
            <a:cxnSpLocks/>
            <a:stCxn id="5" idx="0"/>
            <a:endCxn id="2" idx="5"/>
          </p:cNvCxnSpPr>
          <p:nvPr/>
        </p:nvCxnSpPr>
        <p:spPr>
          <a:xfrm flipH="1" flipV="1">
            <a:off x="1323656" y="1612036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7FA528C7-9FA2-4B17-83D1-80EFB288117A}"/>
              </a:ext>
            </a:extLst>
          </p:cNvPr>
          <p:cNvCxnSpPr>
            <a:cxnSpLocks/>
            <a:stCxn id="38" idx="0"/>
            <a:endCxn id="2" idx="3"/>
          </p:cNvCxnSpPr>
          <p:nvPr/>
        </p:nvCxnSpPr>
        <p:spPr>
          <a:xfrm flipV="1">
            <a:off x="330586" y="1612036"/>
            <a:ext cx="238602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A2896B79-CE45-4716-BE27-FA0D8B00D002}"/>
              </a:ext>
            </a:extLst>
          </p:cNvPr>
          <p:cNvSpPr/>
          <p:nvPr/>
        </p:nvSpPr>
        <p:spPr>
          <a:xfrm>
            <a:off x="1191004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3CC99D18-3DBA-49B9-BD67-78DD4BAF519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933470" y="1664350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8EB7A5A1-C524-484C-9619-EDEF5AAC0542}"/>
              </a:ext>
            </a:extLst>
          </p:cNvPr>
          <p:cNvSpPr/>
          <p:nvPr/>
        </p:nvSpPr>
        <p:spPr>
          <a:xfrm>
            <a:off x="741118" y="18369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15E217C-C5A9-4EC0-B061-10201B90F18F}"/>
              </a:ext>
            </a:extLst>
          </p:cNvPr>
          <p:cNvSpPr/>
          <p:nvPr/>
        </p:nvSpPr>
        <p:spPr>
          <a:xfrm>
            <a:off x="1615792" y="733835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DFC06C1-4DAC-4E7A-BBC5-9CE940BF61B8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734108" y="1091060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EAD98F7E-8732-47FF-AE38-B74553871AF7}"/>
              </a:ext>
            </a:extLst>
          </p:cNvPr>
          <p:cNvSpPr/>
          <p:nvPr/>
        </p:nvSpPr>
        <p:spPr>
          <a:xfrm>
            <a:off x="4082555" y="1373047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3AA9086-458A-442A-964F-C25958F08D52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3806321" y="1677958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2A9CE91-ED53-41DD-850E-A29318C5954A}"/>
              </a:ext>
            </a:extLst>
          </p:cNvPr>
          <p:cNvSpPr/>
          <p:nvPr/>
        </p:nvSpPr>
        <p:spPr>
          <a:xfrm>
            <a:off x="3613969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B07B2D3-1EBE-4FC1-AD56-A8FDD74C0ED5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751003" y="1677958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9DD7BBD-DA2D-4D1B-BDB9-E3BC669DFA9F}"/>
              </a:ext>
            </a:extLst>
          </p:cNvPr>
          <p:cNvSpPr/>
          <p:nvPr/>
        </p:nvSpPr>
        <p:spPr>
          <a:xfrm>
            <a:off x="4812111" y="183670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61E8D649-49B7-4F18-88F6-830D92D53D5F}"/>
              </a:ext>
            </a:extLst>
          </p:cNvPr>
          <p:cNvSpPr/>
          <p:nvPr/>
        </p:nvSpPr>
        <p:spPr>
          <a:xfrm>
            <a:off x="5022894" y="786149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903E0570-874D-45AC-A8C6-A7D273AC3D42}"/>
              </a:ext>
            </a:extLst>
          </p:cNvPr>
          <p:cNvSpPr/>
          <p:nvPr/>
        </p:nvSpPr>
        <p:spPr>
          <a:xfrm>
            <a:off x="5918832" y="1346244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9D4FA03-107F-4B40-B868-0105BEA4A035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5763608" y="1651155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E21F90B-1AA6-4DB6-BAC9-1C353736A858}"/>
              </a:ext>
            </a:extLst>
          </p:cNvPr>
          <p:cNvSpPr/>
          <p:nvPr/>
        </p:nvSpPr>
        <p:spPr>
          <a:xfrm>
            <a:off x="5571256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ABDD9F2-1A6C-4578-8936-9C69B65D7A66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V="1">
            <a:off x="946422" y="1038746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687B39C3-E3EE-4D6E-8368-604DF7FCE091}"/>
              </a:ext>
            </a:extLst>
          </p:cNvPr>
          <p:cNvCxnSpPr>
            <a:cxnSpLocks/>
            <a:stCxn id="21" idx="0"/>
            <a:endCxn id="16" idx="5"/>
          </p:cNvCxnSpPr>
          <p:nvPr/>
        </p:nvCxnSpPr>
        <p:spPr>
          <a:xfrm flipH="1" flipV="1">
            <a:off x="6543444" y="1651155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66D3D775-F5A7-4697-921D-A951F5BBF702}"/>
              </a:ext>
            </a:extLst>
          </p:cNvPr>
          <p:cNvSpPr/>
          <p:nvPr/>
        </p:nvSpPr>
        <p:spPr>
          <a:xfrm>
            <a:off x="6690449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D7084A38-CF38-45C0-9177-36C866979B31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flipV="1">
            <a:off x="4474123" y="1091060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i 22">
            <a:extLst>
              <a:ext uri="{FF2B5EF4-FFF2-40B4-BE49-F238E27FC236}">
                <a16:creationId xmlns:a16="http://schemas.microsoft.com/office/drawing/2014/main" id="{BEC4967E-BA34-4409-B20C-633A6CB5B7EB}"/>
              </a:ext>
            </a:extLst>
          </p:cNvPr>
          <p:cNvSpPr/>
          <p:nvPr/>
        </p:nvSpPr>
        <p:spPr>
          <a:xfrm>
            <a:off x="1801885" y="133943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4D671D51-260A-4E67-BDC5-D690F368338E}"/>
              </a:ext>
            </a:extLst>
          </p:cNvPr>
          <p:cNvCxnSpPr>
            <a:cxnSpLocks/>
            <a:stCxn id="27" idx="0"/>
            <a:endCxn id="23" idx="5"/>
          </p:cNvCxnSpPr>
          <p:nvPr/>
        </p:nvCxnSpPr>
        <p:spPr>
          <a:xfrm flipH="1" flipV="1">
            <a:off x="2296717" y="164434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E191BBB-A4A9-4616-BBEF-0E2BDF3DDDC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1845430" y="164434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91E5623-167A-40C4-8DA8-1C5FF2506A0F}"/>
              </a:ext>
            </a:extLst>
          </p:cNvPr>
          <p:cNvSpPr/>
          <p:nvPr/>
        </p:nvSpPr>
        <p:spPr>
          <a:xfrm>
            <a:off x="1653078" y="18319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0D4386F-350B-4E18-8FFF-0D08E31C1496}"/>
              </a:ext>
            </a:extLst>
          </p:cNvPr>
          <p:cNvSpPr/>
          <p:nvPr/>
        </p:nvSpPr>
        <p:spPr>
          <a:xfrm>
            <a:off x="2136688" y="18311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55556AB-781D-4862-B042-860DAB93D055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2091751" y="1091060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CD9159C7-EF32-48A4-AAD1-BC9041079803}"/>
              </a:ext>
            </a:extLst>
          </p:cNvPr>
          <p:cNvSpPr/>
          <p:nvPr/>
        </p:nvSpPr>
        <p:spPr>
          <a:xfrm>
            <a:off x="2766242" y="135387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6B9E17C-8239-4531-BE84-6DA03AF8423D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3309191" y="1658782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BDFABB2F-F952-4334-A7EA-28FD3A5EFF91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2759152" y="1658782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61CED35F-9A79-46F7-B390-616B310DC84A}"/>
              </a:ext>
            </a:extLst>
          </p:cNvPr>
          <p:cNvSpPr/>
          <p:nvPr/>
        </p:nvSpPr>
        <p:spPr>
          <a:xfrm>
            <a:off x="2566800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23A5A614-352A-4A69-834D-E0539F1EBDA7}"/>
              </a:ext>
            </a:extLst>
          </p:cNvPr>
          <p:cNvSpPr/>
          <p:nvPr/>
        </p:nvSpPr>
        <p:spPr>
          <a:xfrm>
            <a:off x="3118288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C93A2088-3664-4CC9-8B6D-34015B7A9611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2898253" y="1038746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i 34">
            <a:extLst>
              <a:ext uri="{FF2B5EF4-FFF2-40B4-BE49-F238E27FC236}">
                <a16:creationId xmlns:a16="http://schemas.microsoft.com/office/drawing/2014/main" id="{7F66D2E6-47E2-4D58-84FB-BD837B6360AB}"/>
              </a:ext>
            </a:extLst>
          </p:cNvPr>
          <p:cNvSpPr/>
          <p:nvPr/>
        </p:nvSpPr>
        <p:spPr>
          <a:xfrm>
            <a:off x="3326882" y="150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FCCCC004-9374-4838-8FBE-1941ADA7232F}"/>
              </a:ext>
            </a:extLst>
          </p:cNvPr>
          <p:cNvCxnSpPr>
            <a:cxnSpLocks/>
            <a:stCxn id="15" idx="0"/>
            <a:endCxn id="35" idx="5"/>
          </p:cNvCxnSpPr>
          <p:nvPr/>
        </p:nvCxnSpPr>
        <p:spPr>
          <a:xfrm flipH="1" flipV="1">
            <a:off x="3869831" y="455373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2BD51810-1129-4B14-A666-876377875A68}"/>
              </a:ext>
            </a:extLst>
          </p:cNvPr>
          <p:cNvCxnSpPr>
            <a:cxnSpLocks/>
            <a:stCxn id="8" idx="0"/>
            <a:endCxn id="35" idx="3"/>
          </p:cNvCxnSpPr>
          <p:nvPr/>
        </p:nvCxnSpPr>
        <p:spPr>
          <a:xfrm flipV="1">
            <a:off x="2367040" y="455373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orakulmio 37">
            <a:extLst>
              <a:ext uri="{FF2B5EF4-FFF2-40B4-BE49-F238E27FC236}">
                <a16:creationId xmlns:a16="http://schemas.microsoft.com/office/drawing/2014/main" id="{D2DA59C3-44AD-435F-BF17-D38A953B1BFC}"/>
              </a:ext>
            </a:extLst>
          </p:cNvPr>
          <p:cNvSpPr/>
          <p:nvPr/>
        </p:nvSpPr>
        <p:spPr>
          <a:xfrm>
            <a:off x="138234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93666C98-A4E9-4A2B-9C14-AD7C6F7C4D5C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43444" y="789220"/>
            <a:ext cx="1199167" cy="6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B82A948-5E7D-4AE4-97B6-C867133B800F}"/>
              </a:ext>
            </a:extLst>
          </p:cNvPr>
          <p:cNvSpPr txBox="1"/>
          <p:nvPr/>
        </p:nvSpPr>
        <p:spPr>
          <a:xfrm>
            <a:off x="7083629" y="1051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08CDA1A5-DC3D-471A-B709-06405297CAC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>
            <a:off x="5439514" y="1143374"/>
            <a:ext cx="586484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E9770F83-B1DF-4598-860D-BD8CAFDEF5A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865690" y="1524857"/>
            <a:ext cx="1053142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39468D5A-CB2E-4E33-992B-CF59D3F1B9A6}"/>
              </a:ext>
            </a:extLst>
          </p:cNvPr>
          <p:cNvSpPr/>
          <p:nvPr/>
        </p:nvSpPr>
        <p:spPr>
          <a:xfrm>
            <a:off x="532501" y="3394716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40786B6F-6054-43A7-8E7B-1A1DA39FBEF4}"/>
              </a:ext>
            </a:extLst>
          </p:cNvPr>
          <p:cNvCxnSpPr>
            <a:cxnSpLocks/>
            <a:stCxn id="54" idx="0"/>
            <a:endCxn id="51" idx="5"/>
          </p:cNvCxnSpPr>
          <p:nvPr/>
        </p:nvCxnSpPr>
        <p:spPr>
          <a:xfrm flipH="1" flipV="1">
            <a:off x="1443225" y="3699627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73F8D29-BFCB-4953-9EF8-9455E1051FF3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V="1">
            <a:off x="516671" y="3699627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B2E9277C-7778-43A4-8BCF-0F5265F81371}"/>
              </a:ext>
            </a:extLst>
          </p:cNvPr>
          <p:cNvSpPr/>
          <p:nvPr/>
        </p:nvSpPr>
        <p:spPr>
          <a:xfrm>
            <a:off x="1310573" y="39361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5F429356-ACC9-47C4-917F-17C58351C493}"/>
              </a:ext>
            </a:extLst>
          </p:cNvPr>
          <p:cNvCxnSpPr>
            <a:cxnSpLocks/>
            <a:stCxn id="56" idx="0"/>
            <a:endCxn id="51" idx="4"/>
          </p:cNvCxnSpPr>
          <p:nvPr/>
        </p:nvCxnSpPr>
        <p:spPr>
          <a:xfrm flipV="1">
            <a:off x="1053039" y="3751941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EFA560AC-814A-47B3-ABD4-D6FF7E096702}"/>
              </a:ext>
            </a:extLst>
          </p:cNvPr>
          <p:cNvSpPr/>
          <p:nvPr/>
        </p:nvSpPr>
        <p:spPr>
          <a:xfrm>
            <a:off x="860687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0F8E2A8C-77A5-4A21-B412-030E504D5125}"/>
              </a:ext>
            </a:extLst>
          </p:cNvPr>
          <p:cNvSpPr/>
          <p:nvPr/>
        </p:nvSpPr>
        <p:spPr>
          <a:xfrm>
            <a:off x="1735361" y="2821426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C1848F2B-77B5-41B1-9AA4-C68D44C02681}"/>
              </a:ext>
            </a:extLst>
          </p:cNvPr>
          <p:cNvCxnSpPr>
            <a:cxnSpLocks/>
            <a:stCxn id="85" idx="0"/>
            <a:endCxn id="59" idx="5"/>
          </p:cNvCxnSpPr>
          <p:nvPr/>
        </p:nvCxnSpPr>
        <p:spPr>
          <a:xfrm flipH="1" flipV="1">
            <a:off x="5566370" y="3773024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C3A458F1-674F-412C-B722-74B9E957D18D}"/>
              </a:ext>
            </a:extLst>
          </p:cNvPr>
          <p:cNvSpPr/>
          <p:nvPr/>
        </p:nvSpPr>
        <p:spPr>
          <a:xfrm>
            <a:off x="4591392" y="3468113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9E9852B-87C0-4429-A16C-5A4E5713688A}"/>
              </a:ext>
            </a:extLst>
          </p:cNvPr>
          <p:cNvCxnSpPr>
            <a:cxnSpLocks/>
            <a:stCxn id="51" idx="0"/>
            <a:endCxn id="57" idx="3"/>
          </p:cNvCxnSpPr>
          <p:nvPr/>
        </p:nvCxnSpPr>
        <p:spPr>
          <a:xfrm flipV="1">
            <a:off x="1065991" y="3126337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853B96C3-5186-4F3F-B0B0-70C0DED2F04B}"/>
              </a:ext>
            </a:extLst>
          </p:cNvPr>
          <p:cNvCxnSpPr>
            <a:cxnSpLocks/>
            <a:stCxn id="90" idx="0"/>
            <a:endCxn id="59" idx="3"/>
          </p:cNvCxnSpPr>
          <p:nvPr/>
        </p:nvCxnSpPr>
        <p:spPr>
          <a:xfrm flipV="1">
            <a:off x="4341928" y="3773024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AB7030FB-519E-439E-AC6F-835C5464EA28}"/>
              </a:ext>
            </a:extLst>
          </p:cNvPr>
          <p:cNvSpPr/>
          <p:nvPr/>
        </p:nvSpPr>
        <p:spPr>
          <a:xfrm>
            <a:off x="1921454" y="3427027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3808331-448C-4B6B-88E5-B6CA17E7614C}"/>
              </a:ext>
            </a:extLst>
          </p:cNvPr>
          <p:cNvCxnSpPr>
            <a:cxnSpLocks/>
            <a:stCxn id="66" idx="0"/>
            <a:endCxn id="62" idx="5"/>
          </p:cNvCxnSpPr>
          <p:nvPr/>
        </p:nvCxnSpPr>
        <p:spPr>
          <a:xfrm flipH="1" flipV="1">
            <a:off x="2416286" y="3731938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007FC012-2162-4B93-BCD9-7E803B30962D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V="1">
            <a:off x="1964999" y="3731938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3D2E2F5-5B05-4209-A755-CFB9373964A1}"/>
              </a:ext>
            </a:extLst>
          </p:cNvPr>
          <p:cNvSpPr/>
          <p:nvPr/>
        </p:nvSpPr>
        <p:spPr>
          <a:xfrm>
            <a:off x="1772647" y="39195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6723AE9B-D497-4D67-AB4B-C3DE367F352C}"/>
              </a:ext>
            </a:extLst>
          </p:cNvPr>
          <p:cNvSpPr/>
          <p:nvPr/>
        </p:nvSpPr>
        <p:spPr>
          <a:xfrm>
            <a:off x="2256257" y="3918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17A36D4-2AA5-4313-85F6-42B46ABF03F1}"/>
              </a:ext>
            </a:extLst>
          </p:cNvPr>
          <p:cNvCxnSpPr>
            <a:cxnSpLocks/>
            <a:stCxn id="62" idx="0"/>
            <a:endCxn id="57" idx="4"/>
          </p:cNvCxnSpPr>
          <p:nvPr/>
        </p:nvCxnSpPr>
        <p:spPr>
          <a:xfrm flipV="1">
            <a:off x="2211320" y="3178651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i 67">
            <a:extLst>
              <a:ext uri="{FF2B5EF4-FFF2-40B4-BE49-F238E27FC236}">
                <a16:creationId xmlns:a16="http://schemas.microsoft.com/office/drawing/2014/main" id="{F1FF688D-EE4A-41B0-A20A-F238719B4E81}"/>
              </a:ext>
            </a:extLst>
          </p:cNvPr>
          <p:cNvSpPr/>
          <p:nvPr/>
        </p:nvSpPr>
        <p:spPr>
          <a:xfrm>
            <a:off x="2885811" y="3441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CB7F9BC-1950-4219-974F-549D0DF16A7A}"/>
              </a:ext>
            </a:extLst>
          </p:cNvPr>
          <p:cNvCxnSpPr>
            <a:cxnSpLocks/>
            <a:stCxn id="72" idx="0"/>
            <a:endCxn id="68" idx="5"/>
          </p:cNvCxnSpPr>
          <p:nvPr/>
        </p:nvCxnSpPr>
        <p:spPr>
          <a:xfrm flipH="1" flipV="1">
            <a:off x="3428760" y="3746373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3784C4DF-8C45-436A-9C74-11E63747963B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2878721" y="3746373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uorakulmio 70">
            <a:extLst>
              <a:ext uri="{FF2B5EF4-FFF2-40B4-BE49-F238E27FC236}">
                <a16:creationId xmlns:a16="http://schemas.microsoft.com/office/drawing/2014/main" id="{9BBE841C-7A76-407B-B603-89136317EE12}"/>
              </a:ext>
            </a:extLst>
          </p:cNvPr>
          <p:cNvSpPr/>
          <p:nvPr/>
        </p:nvSpPr>
        <p:spPr>
          <a:xfrm>
            <a:off x="268636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CE3F8DF-39D4-4A81-BAE3-680FB2A5097F}"/>
              </a:ext>
            </a:extLst>
          </p:cNvPr>
          <p:cNvSpPr/>
          <p:nvPr/>
        </p:nvSpPr>
        <p:spPr>
          <a:xfrm>
            <a:off x="3237857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7098E000-2B39-4517-A36E-DC6C4EA4CB6D}"/>
              </a:ext>
            </a:extLst>
          </p:cNvPr>
          <p:cNvCxnSpPr>
            <a:cxnSpLocks/>
            <a:stCxn id="68" idx="0"/>
            <a:endCxn id="97" idx="3"/>
          </p:cNvCxnSpPr>
          <p:nvPr/>
        </p:nvCxnSpPr>
        <p:spPr>
          <a:xfrm flipV="1">
            <a:off x="3203863" y="3034701"/>
            <a:ext cx="1499585" cy="40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9F5A35BE-2656-438A-977F-A08BE7FD4BD5}"/>
              </a:ext>
            </a:extLst>
          </p:cNvPr>
          <p:cNvSpPr/>
          <p:nvPr/>
        </p:nvSpPr>
        <p:spPr>
          <a:xfrm>
            <a:off x="3446451" y="223805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2054E9CA-48D3-43B9-9CAB-805BB755A8E2}"/>
              </a:ext>
            </a:extLst>
          </p:cNvPr>
          <p:cNvCxnSpPr>
            <a:cxnSpLocks/>
            <a:stCxn id="97" idx="0"/>
            <a:endCxn id="74" idx="5"/>
          </p:cNvCxnSpPr>
          <p:nvPr/>
        </p:nvCxnSpPr>
        <p:spPr>
          <a:xfrm flipH="1" flipV="1">
            <a:off x="3989400" y="2542964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BB90D2A-2B6D-418A-8827-29F0A42896C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V="1">
            <a:off x="2486609" y="2542964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Suorakulmio 76">
            <a:extLst>
              <a:ext uri="{FF2B5EF4-FFF2-40B4-BE49-F238E27FC236}">
                <a16:creationId xmlns:a16="http://schemas.microsoft.com/office/drawing/2014/main" id="{F14D1CC4-C823-4DBB-9F05-16C169377892}"/>
              </a:ext>
            </a:extLst>
          </p:cNvPr>
          <p:cNvSpPr/>
          <p:nvPr/>
        </p:nvSpPr>
        <p:spPr>
          <a:xfrm>
            <a:off x="32431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BA350EF0-DB7C-482C-BA45-D25512FA9164}"/>
              </a:ext>
            </a:extLst>
          </p:cNvPr>
          <p:cNvCxnSpPr>
            <a:cxnSpLocks/>
            <a:stCxn id="59" idx="4"/>
            <a:endCxn id="84" idx="0"/>
          </p:cNvCxnSpPr>
          <p:nvPr/>
        </p:nvCxnSpPr>
        <p:spPr>
          <a:xfrm>
            <a:off x="5162521" y="3825338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2B8FADC1-C076-4072-BBA6-BF28F7115BA9}"/>
              </a:ext>
            </a:extLst>
          </p:cNvPr>
          <p:cNvSpPr/>
          <p:nvPr/>
        </p:nvSpPr>
        <p:spPr>
          <a:xfrm>
            <a:off x="5131176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EEC71FDC-71F0-4086-B469-941A30778C8F}"/>
              </a:ext>
            </a:extLst>
          </p:cNvPr>
          <p:cNvSpPr/>
          <p:nvPr/>
        </p:nvSpPr>
        <p:spPr>
          <a:xfrm>
            <a:off x="5933425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AA616C45-75CF-4620-AF1B-33FC68631E1C}"/>
              </a:ext>
            </a:extLst>
          </p:cNvPr>
          <p:cNvSpPr/>
          <p:nvPr/>
        </p:nvSpPr>
        <p:spPr>
          <a:xfrm>
            <a:off x="4149576" y="393397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622E2DB1-7774-4194-996B-AB4254BA067A}"/>
              </a:ext>
            </a:extLst>
          </p:cNvPr>
          <p:cNvSpPr/>
          <p:nvPr/>
        </p:nvSpPr>
        <p:spPr>
          <a:xfrm>
            <a:off x="4596282" y="2729790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426C26A9-A0C6-41A4-AB84-C2FD71FF9F7C}"/>
              </a:ext>
            </a:extLst>
          </p:cNvPr>
          <p:cNvCxnSpPr>
            <a:cxnSpLocks/>
            <a:stCxn id="59" idx="0"/>
            <a:endCxn id="97" idx="4"/>
          </p:cNvCxnSpPr>
          <p:nvPr/>
        </p:nvCxnSpPr>
        <p:spPr>
          <a:xfrm flipH="1" flipV="1">
            <a:off x="4962171" y="3087015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86C5DD43-E442-4FA0-9806-D74901957629}"/>
              </a:ext>
            </a:extLst>
          </p:cNvPr>
          <p:cNvCxnSpPr>
            <a:cxnSpLocks/>
            <a:stCxn id="74" idx="4"/>
            <a:endCxn id="97" idx="2"/>
          </p:cNvCxnSpPr>
          <p:nvPr/>
        </p:nvCxnSpPr>
        <p:spPr>
          <a:xfrm>
            <a:off x="3764503" y="2595278"/>
            <a:ext cx="831779" cy="3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CF0BC19-01A0-4885-A3EE-7C2A0E6E55BB}"/>
              </a:ext>
            </a:extLst>
          </p:cNvPr>
          <p:cNvSpPr txBox="1"/>
          <p:nvPr/>
        </p:nvSpPr>
        <p:spPr>
          <a:xfrm>
            <a:off x="3968749" y="2713624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560BBAEA-3447-4FE3-BFD9-172D33C3945E}"/>
              </a:ext>
            </a:extLst>
          </p:cNvPr>
          <p:cNvCxnSpPr>
            <a:cxnSpLocks/>
            <a:stCxn id="57" idx="6"/>
            <a:endCxn id="74" idx="3"/>
          </p:cNvCxnSpPr>
          <p:nvPr/>
        </p:nvCxnSpPr>
        <p:spPr>
          <a:xfrm flipV="1">
            <a:off x="3237857" y="2542964"/>
            <a:ext cx="301749" cy="4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9EED6680-5C89-4927-A1EA-9F3E65AC7E1D}"/>
              </a:ext>
            </a:extLst>
          </p:cNvPr>
          <p:cNvSpPr txBox="1"/>
          <p:nvPr/>
        </p:nvSpPr>
        <p:spPr>
          <a:xfrm>
            <a:off x="3376296" y="27473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25FC2F03-194C-4F67-93FB-E41CC570B7A3}"/>
              </a:ext>
            </a:extLst>
          </p:cNvPr>
          <p:cNvSpPr/>
          <p:nvPr/>
        </p:nvSpPr>
        <p:spPr>
          <a:xfrm>
            <a:off x="514810" y="5549723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 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5B65F916-BEF3-40C3-A654-C2940120463E}"/>
              </a:ext>
            </a:extLst>
          </p:cNvPr>
          <p:cNvCxnSpPr>
            <a:cxnSpLocks/>
            <a:stCxn id="125" idx="0"/>
            <a:endCxn id="122" idx="5"/>
          </p:cNvCxnSpPr>
          <p:nvPr/>
        </p:nvCxnSpPr>
        <p:spPr>
          <a:xfrm flipH="1" flipV="1">
            <a:off x="1425534" y="5854634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B9333135-CEDD-4AA9-AD83-AE9F5F404132}"/>
              </a:ext>
            </a:extLst>
          </p:cNvPr>
          <p:cNvCxnSpPr>
            <a:cxnSpLocks/>
            <a:stCxn id="148" idx="0"/>
            <a:endCxn id="122" idx="3"/>
          </p:cNvCxnSpPr>
          <p:nvPr/>
        </p:nvCxnSpPr>
        <p:spPr>
          <a:xfrm flipV="1">
            <a:off x="498980" y="5854634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84A15E54-BB49-4DE8-8C8B-DDD2EB8BC4CB}"/>
              </a:ext>
            </a:extLst>
          </p:cNvPr>
          <p:cNvSpPr/>
          <p:nvPr/>
        </p:nvSpPr>
        <p:spPr>
          <a:xfrm>
            <a:off x="1292882" y="60911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F2A88E3B-39DA-4ED4-9D4F-9FE8CB2BA2AF}"/>
              </a:ext>
            </a:extLst>
          </p:cNvPr>
          <p:cNvCxnSpPr>
            <a:cxnSpLocks/>
            <a:stCxn id="127" idx="0"/>
            <a:endCxn id="122" idx="4"/>
          </p:cNvCxnSpPr>
          <p:nvPr/>
        </p:nvCxnSpPr>
        <p:spPr>
          <a:xfrm flipV="1">
            <a:off x="1035348" y="5906948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FE6ACAB1-B499-41F4-94D3-0662A1C013BA}"/>
              </a:ext>
            </a:extLst>
          </p:cNvPr>
          <p:cNvSpPr/>
          <p:nvPr/>
        </p:nvSpPr>
        <p:spPr>
          <a:xfrm>
            <a:off x="842996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31556FB-4590-44D9-98AD-3F482FB7EC7E}"/>
              </a:ext>
            </a:extLst>
          </p:cNvPr>
          <p:cNvSpPr/>
          <p:nvPr/>
        </p:nvSpPr>
        <p:spPr>
          <a:xfrm>
            <a:off x="1717670" y="4976433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2C940122-B342-4B28-A238-BAC6846698C4}"/>
              </a:ext>
            </a:extLst>
          </p:cNvPr>
          <p:cNvCxnSpPr>
            <a:cxnSpLocks/>
            <a:stCxn id="151" idx="0"/>
            <a:endCxn id="130" idx="5"/>
          </p:cNvCxnSpPr>
          <p:nvPr/>
        </p:nvCxnSpPr>
        <p:spPr>
          <a:xfrm flipH="1" flipV="1">
            <a:off x="5548679" y="5928031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1F2B42E8-BCD7-4E6C-B10A-67F2B540FAF9}"/>
              </a:ext>
            </a:extLst>
          </p:cNvPr>
          <p:cNvSpPr/>
          <p:nvPr/>
        </p:nvSpPr>
        <p:spPr>
          <a:xfrm>
            <a:off x="4573701" y="5623120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3225DF56-3CB5-4EF0-AEF4-7B212D99AA8E}"/>
              </a:ext>
            </a:extLst>
          </p:cNvPr>
          <p:cNvCxnSpPr>
            <a:cxnSpLocks/>
            <a:stCxn id="122" idx="0"/>
            <a:endCxn id="128" idx="3"/>
          </p:cNvCxnSpPr>
          <p:nvPr/>
        </p:nvCxnSpPr>
        <p:spPr>
          <a:xfrm flipV="1">
            <a:off x="1048300" y="5281344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664B62D-8552-4534-97C8-BE92C287318A}"/>
              </a:ext>
            </a:extLst>
          </p:cNvPr>
          <p:cNvCxnSpPr>
            <a:cxnSpLocks/>
            <a:stCxn id="152" idx="0"/>
            <a:endCxn id="130" idx="3"/>
          </p:cNvCxnSpPr>
          <p:nvPr/>
        </p:nvCxnSpPr>
        <p:spPr>
          <a:xfrm flipV="1">
            <a:off x="4324237" y="5928031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EA4AE5D-F137-4BB8-A805-B7AB67CAFB0F}"/>
              </a:ext>
            </a:extLst>
          </p:cNvPr>
          <p:cNvSpPr/>
          <p:nvPr/>
        </p:nvSpPr>
        <p:spPr>
          <a:xfrm>
            <a:off x="1903763" y="5582034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C5C328A5-B068-4BB9-AD32-DF4DFEEBC4A6}"/>
              </a:ext>
            </a:extLst>
          </p:cNvPr>
          <p:cNvCxnSpPr>
            <a:cxnSpLocks/>
            <a:stCxn id="137" idx="0"/>
            <a:endCxn id="133" idx="5"/>
          </p:cNvCxnSpPr>
          <p:nvPr/>
        </p:nvCxnSpPr>
        <p:spPr>
          <a:xfrm flipH="1" flipV="1">
            <a:off x="2398595" y="5886945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AF237A68-596B-4121-BFA9-8F25A1B952F9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947308" y="5886945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Suorakulmio 135">
            <a:extLst>
              <a:ext uri="{FF2B5EF4-FFF2-40B4-BE49-F238E27FC236}">
                <a16:creationId xmlns:a16="http://schemas.microsoft.com/office/drawing/2014/main" id="{4B666858-4C0D-43D8-8334-A53735BB509B}"/>
              </a:ext>
            </a:extLst>
          </p:cNvPr>
          <p:cNvSpPr/>
          <p:nvPr/>
        </p:nvSpPr>
        <p:spPr>
          <a:xfrm>
            <a:off x="1754956" y="60745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3C07B207-2F21-46A0-9735-DCAB5EB73CD9}"/>
              </a:ext>
            </a:extLst>
          </p:cNvPr>
          <p:cNvSpPr/>
          <p:nvPr/>
        </p:nvSpPr>
        <p:spPr>
          <a:xfrm>
            <a:off x="2238566" y="607374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8F6112C6-D071-4A4C-BD92-6CDD769F149A}"/>
              </a:ext>
            </a:extLst>
          </p:cNvPr>
          <p:cNvCxnSpPr>
            <a:cxnSpLocks/>
            <a:stCxn id="133" idx="0"/>
            <a:endCxn id="128" idx="4"/>
          </p:cNvCxnSpPr>
          <p:nvPr/>
        </p:nvCxnSpPr>
        <p:spPr>
          <a:xfrm flipV="1">
            <a:off x="2193629" y="5333658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2B495D93-866C-42D9-AD9A-54CAC37F1D55}"/>
              </a:ext>
            </a:extLst>
          </p:cNvPr>
          <p:cNvSpPr/>
          <p:nvPr/>
        </p:nvSpPr>
        <p:spPr>
          <a:xfrm>
            <a:off x="3318706" y="5610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9D146D12-3B78-4574-9785-FC39750D66E8}"/>
              </a:ext>
            </a:extLst>
          </p:cNvPr>
          <p:cNvCxnSpPr>
            <a:cxnSpLocks/>
            <a:stCxn id="143" idx="0"/>
            <a:endCxn id="139" idx="5"/>
          </p:cNvCxnSpPr>
          <p:nvPr/>
        </p:nvCxnSpPr>
        <p:spPr>
          <a:xfrm flipH="1" flipV="1">
            <a:off x="3861655" y="5914971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F473DFD9-A495-4405-BA65-B96F9EF91668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flipV="1">
            <a:off x="3311616" y="5914971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9C59633F-ED3F-44C6-96A3-E06B0BAC9107}"/>
              </a:ext>
            </a:extLst>
          </p:cNvPr>
          <p:cNvSpPr/>
          <p:nvPr/>
        </p:nvSpPr>
        <p:spPr>
          <a:xfrm>
            <a:off x="3119264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FED6E1AE-6E66-45F5-8507-22E6938515EB}"/>
              </a:ext>
            </a:extLst>
          </p:cNvPr>
          <p:cNvSpPr/>
          <p:nvPr/>
        </p:nvSpPr>
        <p:spPr>
          <a:xfrm>
            <a:off x="3670752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C675C2B1-CAFB-4A89-8EF9-F20EB6A16045}"/>
              </a:ext>
            </a:extLst>
          </p:cNvPr>
          <p:cNvCxnSpPr>
            <a:cxnSpLocks/>
            <a:stCxn id="139" idx="0"/>
            <a:endCxn id="153" idx="3"/>
          </p:cNvCxnSpPr>
          <p:nvPr/>
        </p:nvCxnSpPr>
        <p:spPr>
          <a:xfrm flipV="1">
            <a:off x="3636758" y="5189708"/>
            <a:ext cx="1048999" cy="42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lipsi 144">
            <a:extLst>
              <a:ext uri="{FF2B5EF4-FFF2-40B4-BE49-F238E27FC236}">
                <a16:creationId xmlns:a16="http://schemas.microsoft.com/office/drawing/2014/main" id="{1F3379EB-BE72-42B8-A2B2-D5BD420AD291}"/>
              </a:ext>
            </a:extLst>
          </p:cNvPr>
          <p:cNvSpPr/>
          <p:nvPr/>
        </p:nvSpPr>
        <p:spPr>
          <a:xfrm>
            <a:off x="3428760" y="4393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21BF9A37-17A2-4CA4-AE80-1D81F9D3A4B4}"/>
              </a:ext>
            </a:extLst>
          </p:cNvPr>
          <p:cNvCxnSpPr>
            <a:cxnSpLocks/>
            <a:stCxn id="153" idx="0"/>
            <a:endCxn id="145" idx="5"/>
          </p:cNvCxnSpPr>
          <p:nvPr/>
        </p:nvCxnSpPr>
        <p:spPr>
          <a:xfrm flipH="1" flipV="1">
            <a:off x="3971709" y="4697971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6B216EAA-87CD-4341-A96C-B177234A51DF}"/>
              </a:ext>
            </a:extLst>
          </p:cNvPr>
          <p:cNvCxnSpPr>
            <a:cxnSpLocks/>
            <a:stCxn id="128" idx="0"/>
            <a:endCxn id="145" idx="3"/>
          </p:cNvCxnSpPr>
          <p:nvPr/>
        </p:nvCxnSpPr>
        <p:spPr>
          <a:xfrm flipV="1">
            <a:off x="2468918" y="4697971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156A268B-B230-4D37-851E-EEE1CBEABB29}"/>
              </a:ext>
            </a:extLst>
          </p:cNvPr>
          <p:cNvSpPr/>
          <p:nvPr/>
        </p:nvSpPr>
        <p:spPr>
          <a:xfrm>
            <a:off x="306628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CE4A0A1A-CAF9-47BB-A71B-D14B9E4B76CC}"/>
              </a:ext>
            </a:extLst>
          </p:cNvPr>
          <p:cNvCxnSpPr>
            <a:cxnSpLocks/>
            <a:stCxn id="130" idx="4"/>
            <a:endCxn id="150" idx="0"/>
          </p:cNvCxnSpPr>
          <p:nvPr/>
        </p:nvCxnSpPr>
        <p:spPr>
          <a:xfrm>
            <a:off x="5144830" y="5980345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Suorakulmio 149">
            <a:extLst>
              <a:ext uri="{FF2B5EF4-FFF2-40B4-BE49-F238E27FC236}">
                <a16:creationId xmlns:a16="http://schemas.microsoft.com/office/drawing/2014/main" id="{D5C90011-A92D-4AC3-8BB1-0A00417462E1}"/>
              </a:ext>
            </a:extLst>
          </p:cNvPr>
          <p:cNvSpPr/>
          <p:nvPr/>
        </p:nvSpPr>
        <p:spPr>
          <a:xfrm>
            <a:off x="5113485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6E4E93CF-0A76-4059-9872-998F03EE965D}"/>
              </a:ext>
            </a:extLst>
          </p:cNvPr>
          <p:cNvSpPr/>
          <p:nvPr/>
        </p:nvSpPr>
        <p:spPr>
          <a:xfrm>
            <a:off x="5915734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B670CBF7-42F0-4D48-8BFE-C90D717B0E28}"/>
              </a:ext>
            </a:extLst>
          </p:cNvPr>
          <p:cNvSpPr/>
          <p:nvPr/>
        </p:nvSpPr>
        <p:spPr>
          <a:xfrm>
            <a:off x="4131885" y="60889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72FF807D-B2D3-48D9-9D76-5B24B0397314}"/>
              </a:ext>
            </a:extLst>
          </p:cNvPr>
          <p:cNvSpPr/>
          <p:nvPr/>
        </p:nvSpPr>
        <p:spPr>
          <a:xfrm>
            <a:off x="4578591" y="4884797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8F1B0200-179F-4E2E-BE51-D1CFFDB57915}"/>
              </a:ext>
            </a:extLst>
          </p:cNvPr>
          <p:cNvCxnSpPr>
            <a:cxnSpLocks/>
            <a:stCxn id="130" idx="0"/>
            <a:endCxn id="153" idx="4"/>
          </p:cNvCxnSpPr>
          <p:nvPr/>
        </p:nvCxnSpPr>
        <p:spPr>
          <a:xfrm flipH="1" flipV="1">
            <a:off x="4944480" y="5242022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uora nuoliyhdysviiva 159">
            <a:extLst>
              <a:ext uri="{FF2B5EF4-FFF2-40B4-BE49-F238E27FC236}">
                <a16:creationId xmlns:a16="http://schemas.microsoft.com/office/drawing/2014/main" id="{5A5D3B8E-6E14-4B17-A39C-F5B2D64691EE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258288" y="4976433"/>
            <a:ext cx="412778" cy="6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0FCE2CC8-02F4-41FD-9B56-FC336E9C31AA}"/>
              </a:ext>
            </a:extLst>
          </p:cNvPr>
          <p:cNvSpPr txBox="1"/>
          <p:nvPr/>
        </p:nvSpPr>
        <p:spPr>
          <a:xfrm>
            <a:off x="481162" y="5096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163" name="Suora nuoliyhdysviiva 162">
            <a:extLst>
              <a:ext uri="{FF2B5EF4-FFF2-40B4-BE49-F238E27FC236}">
                <a16:creationId xmlns:a16="http://schemas.microsoft.com/office/drawing/2014/main" id="{0582E209-FA02-4DFD-902E-DEC60262215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1566259" y="4412815"/>
            <a:ext cx="371446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CF3F6407-F914-4005-8C1D-B291DAEA48DC}"/>
              </a:ext>
            </a:extLst>
          </p:cNvPr>
          <p:cNvSpPr txBox="1"/>
          <p:nvPr/>
        </p:nvSpPr>
        <p:spPr>
          <a:xfrm>
            <a:off x="1806387" y="446787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6E4870B5-60FA-4B71-AF72-E921B0B9B7EB}"/>
              </a:ext>
            </a:extLst>
          </p:cNvPr>
          <p:cNvCxnSpPr>
            <a:cxnSpLocks/>
            <a:stCxn id="179" idx="0"/>
            <a:endCxn id="167" idx="5"/>
          </p:cNvCxnSpPr>
          <p:nvPr/>
        </p:nvCxnSpPr>
        <p:spPr>
          <a:xfrm flipH="1" flipV="1">
            <a:off x="11222813" y="5149406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lipsi 166">
            <a:extLst>
              <a:ext uri="{FF2B5EF4-FFF2-40B4-BE49-F238E27FC236}">
                <a16:creationId xmlns:a16="http://schemas.microsoft.com/office/drawing/2014/main" id="{740FCAFB-0095-456A-AADE-F760EF435598}"/>
              </a:ext>
            </a:extLst>
          </p:cNvPr>
          <p:cNvSpPr/>
          <p:nvPr/>
        </p:nvSpPr>
        <p:spPr>
          <a:xfrm>
            <a:off x="10247835" y="4844495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69DAEBA-EECF-4BF2-8269-491B757FBDFF}"/>
              </a:ext>
            </a:extLst>
          </p:cNvPr>
          <p:cNvCxnSpPr>
            <a:cxnSpLocks/>
            <a:stCxn id="180" idx="0"/>
            <a:endCxn id="167" idx="3"/>
          </p:cNvCxnSpPr>
          <p:nvPr/>
        </p:nvCxnSpPr>
        <p:spPr>
          <a:xfrm flipV="1">
            <a:off x="9998371" y="5149406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lipsi 168">
            <a:extLst>
              <a:ext uri="{FF2B5EF4-FFF2-40B4-BE49-F238E27FC236}">
                <a16:creationId xmlns:a16="http://schemas.microsoft.com/office/drawing/2014/main" id="{AD08C3FB-BB7A-4F70-94A4-9F3374853472}"/>
              </a:ext>
            </a:extLst>
          </p:cNvPr>
          <p:cNvSpPr/>
          <p:nvPr/>
        </p:nvSpPr>
        <p:spPr>
          <a:xfrm>
            <a:off x="8992840" y="483143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2A9FE259-D6A9-4F1C-86BC-A510E6C9C8C3}"/>
              </a:ext>
            </a:extLst>
          </p:cNvPr>
          <p:cNvCxnSpPr>
            <a:cxnSpLocks/>
            <a:stCxn id="173" idx="0"/>
            <a:endCxn id="169" idx="5"/>
          </p:cNvCxnSpPr>
          <p:nvPr/>
        </p:nvCxnSpPr>
        <p:spPr>
          <a:xfrm flipH="1" flipV="1">
            <a:off x="9535789" y="5136346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0553F6A6-4990-437E-83A7-242440207D1A}"/>
              </a:ext>
            </a:extLst>
          </p:cNvPr>
          <p:cNvCxnSpPr>
            <a:cxnSpLocks/>
            <a:stCxn id="172" idx="0"/>
            <a:endCxn id="169" idx="3"/>
          </p:cNvCxnSpPr>
          <p:nvPr/>
        </p:nvCxnSpPr>
        <p:spPr>
          <a:xfrm flipV="1">
            <a:off x="8985750" y="5136346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C2676666-B306-41CA-A71E-75171A4B6875}"/>
              </a:ext>
            </a:extLst>
          </p:cNvPr>
          <p:cNvSpPr/>
          <p:nvPr/>
        </p:nvSpPr>
        <p:spPr>
          <a:xfrm>
            <a:off x="8793398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D6BC4731-650B-43BF-8FF9-C9E78513549D}"/>
              </a:ext>
            </a:extLst>
          </p:cNvPr>
          <p:cNvSpPr/>
          <p:nvPr/>
        </p:nvSpPr>
        <p:spPr>
          <a:xfrm>
            <a:off x="9344886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772B9A86-5236-4D0F-93FF-D0A97E48155F}"/>
              </a:ext>
            </a:extLst>
          </p:cNvPr>
          <p:cNvCxnSpPr>
            <a:cxnSpLocks/>
            <a:stCxn id="169" idx="0"/>
            <a:endCxn id="181" idx="4"/>
          </p:cNvCxnSpPr>
          <p:nvPr/>
        </p:nvCxnSpPr>
        <p:spPr>
          <a:xfrm flipH="1" flipV="1">
            <a:off x="9310178" y="4281815"/>
            <a:ext cx="714" cy="54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725DE7CE-1C7A-4FD3-A915-0D163DACD7C0}"/>
              </a:ext>
            </a:extLst>
          </p:cNvPr>
          <p:cNvCxnSpPr>
            <a:cxnSpLocks/>
            <a:stCxn id="167" idx="4"/>
            <a:endCxn id="178" idx="0"/>
          </p:cNvCxnSpPr>
          <p:nvPr/>
        </p:nvCxnSpPr>
        <p:spPr>
          <a:xfrm flipH="1">
            <a:off x="10805152" y="5201720"/>
            <a:ext cx="13812" cy="17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6080D650-DD49-4414-A511-1BB5FA4D6C55}"/>
              </a:ext>
            </a:extLst>
          </p:cNvPr>
          <p:cNvSpPr/>
          <p:nvPr/>
        </p:nvSpPr>
        <p:spPr>
          <a:xfrm>
            <a:off x="10612800" y="537782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2A1EC0AF-07CF-4FF1-BE45-365A2E41E2FB}"/>
              </a:ext>
            </a:extLst>
          </p:cNvPr>
          <p:cNvSpPr/>
          <p:nvPr/>
        </p:nvSpPr>
        <p:spPr>
          <a:xfrm>
            <a:off x="11589868" y="52940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BDFDF836-C165-42A7-9022-267FE9F16426}"/>
              </a:ext>
            </a:extLst>
          </p:cNvPr>
          <p:cNvSpPr/>
          <p:nvPr/>
        </p:nvSpPr>
        <p:spPr>
          <a:xfrm>
            <a:off x="9806019" y="531035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FE74C074-4835-4FB7-A62C-E19A6825A87D}"/>
              </a:ext>
            </a:extLst>
          </p:cNvPr>
          <p:cNvSpPr/>
          <p:nvPr/>
        </p:nvSpPr>
        <p:spPr>
          <a:xfrm>
            <a:off x="8850379" y="3924590"/>
            <a:ext cx="9195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6  8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E84F7A74-9905-41C5-9828-336D784D9526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9635304" y="4229501"/>
            <a:ext cx="1038564" cy="60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lipsi 182">
            <a:extLst>
              <a:ext uri="{FF2B5EF4-FFF2-40B4-BE49-F238E27FC236}">
                <a16:creationId xmlns:a16="http://schemas.microsoft.com/office/drawing/2014/main" id="{696EA062-9407-4074-97B4-2C3CB295B871}"/>
              </a:ext>
            </a:extLst>
          </p:cNvPr>
          <p:cNvSpPr/>
          <p:nvPr/>
        </p:nvSpPr>
        <p:spPr>
          <a:xfrm>
            <a:off x="7476731" y="477357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1  4 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0585EC67-F561-41CB-9668-4488581EFE12}"/>
              </a:ext>
            </a:extLst>
          </p:cNvPr>
          <p:cNvCxnSpPr>
            <a:cxnSpLocks/>
            <a:stCxn id="186" idx="0"/>
            <a:endCxn id="183" idx="5"/>
          </p:cNvCxnSpPr>
          <p:nvPr/>
        </p:nvCxnSpPr>
        <p:spPr>
          <a:xfrm flipH="1" flipV="1">
            <a:off x="8387455" y="5078490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53CEC6B-76F9-4E05-B452-F573FD00CD4F}"/>
              </a:ext>
            </a:extLst>
          </p:cNvPr>
          <p:cNvCxnSpPr>
            <a:cxnSpLocks/>
            <a:stCxn id="189" idx="0"/>
            <a:endCxn id="183" idx="3"/>
          </p:cNvCxnSpPr>
          <p:nvPr/>
        </p:nvCxnSpPr>
        <p:spPr>
          <a:xfrm flipV="1">
            <a:off x="7460901" y="5078490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A8D7FDCF-6E76-4AC8-A161-7EEEE81DB3B6}"/>
              </a:ext>
            </a:extLst>
          </p:cNvPr>
          <p:cNvSpPr/>
          <p:nvPr/>
        </p:nvSpPr>
        <p:spPr>
          <a:xfrm>
            <a:off x="8254803" y="531496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21CA7399-EF37-4689-94A6-7BC8133D8F18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7997269" y="5130804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98F0E87C-1442-44AB-B8E3-DB37DD9D3426}"/>
              </a:ext>
            </a:extLst>
          </p:cNvPr>
          <p:cNvSpPr/>
          <p:nvPr/>
        </p:nvSpPr>
        <p:spPr>
          <a:xfrm>
            <a:off x="7804917" y="53034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AC64D25D-57A7-49F1-A4C9-081AEF757C3A}"/>
              </a:ext>
            </a:extLst>
          </p:cNvPr>
          <p:cNvSpPr/>
          <p:nvPr/>
        </p:nvSpPr>
        <p:spPr>
          <a:xfrm>
            <a:off x="7268549" y="529648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FB836058-2A82-4F72-9AD0-FC9EF46A777A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8010221" y="4229501"/>
            <a:ext cx="974830" cy="54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E9B72CF-32E0-4B96-9E24-59FCA8DD0276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276B91D-AEA5-4ABB-97E1-20BF06566747}"/>
              </a:ext>
            </a:extLst>
          </p:cNvPr>
          <p:cNvSpPr/>
          <p:nvPr/>
        </p:nvSpPr>
        <p:spPr>
          <a:xfrm>
            <a:off x="1563757" y="569835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7 9 6 4 0 1 2 5 3 8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37B257-B753-4BE6-8619-3BBC07250F9D}"/>
              </a:ext>
            </a:extLst>
          </p:cNvPr>
          <p:cNvSpPr/>
          <p:nvPr/>
        </p:nvSpPr>
        <p:spPr>
          <a:xfrm>
            <a:off x="1011821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09A9432C-B533-49B0-ABCA-2FDA6490CCAB}"/>
              </a:ext>
            </a:extLst>
          </p:cNvPr>
          <p:cNvSpPr/>
          <p:nvPr/>
        </p:nvSpPr>
        <p:spPr>
          <a:xfrm>
            <a:off x="3111587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1 2 5 3 8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4DD28D84-BEFB-4BAD-8749-87919F32F289}"/>
              </a:ext>
            </a:extLst>
          </p:cNvPr>
          <p:cNvSpPr/>
          <p:nvPr/>
        </p:nvSpPr>
        <p:spPr>
          <a:xfrm>
            <a:off x="716566" y="2132801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0B1D80A-D640-4CF1-B00F-B9D0A4B8504B}"/>
              </a:ext>
            </a:extLst>
          </p:cNvPr>
          <p:cNvSpPr/>
          <p:nvPr/>
        </p:nvSpPr>
        <p:spPr>
          <a:xfrm>
            <a:off x="1692100" y="2132801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6 4 0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08E3623-2F33-4F3C-BD48-487723927BAD}"/>
              </a:ext>
            </a:extLst>
          </p:cNvPr>
          <p:cNvSpPr/>
          <p:nvPr/>
        </p:nvSpPr>
        <p:spPr>
          <a:xfrm>
            <a:off x="2803626" y="2132002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2807DDC3-8359-4145-A13A-C5D8AEDDC47D}"/>
              </a:ext>
            </a:extLst>
          </p:cNvPr>
          <p:cNvSpPr/>
          <p:nvPr/>
        </p:nvSpPr>
        <p:spPr>
          <a:xfrm>
            <a:off x="3915152" y="2132001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627FAE46-2169-418A-B42F-DFBB5EC53AE0}"/>
              </a:ext>
            </a:extLst>
          </p:cNvPr>
          <p:cNvSpPr/>
          <p:nvPr/>
        </p:nvSpPr>
        <p:spPr>
          <a:xfrm>
            <a:off x="716565" y="294182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908550E5-631C-4820-9515-4633192C522D}"/>
              </a:ext>
            </a:extLst>
          </p:cNvPr>
          <p:cNvSpPr/>
          <p:nvPr/>
        </p:nvSpPr>
        <p:spPr>
          <a:xfrm>
            <a:off x="1067592" y="294182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47EEA445-73FD-4E06-8670-B5143E76AD25}"/>
              </a:ext>
            </a:extLst>
          </p:cNvPr>
          <p:cNvSpPr/>
          <p:nvPr/>
        </p:nvSpPr>
        <p:spPr>
          <a:xfrm>
            <a:off x="1563757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6564F61C-52DC-427A-B42C-73B978296914}"/>
              </a:ext>
            </a:extLst>
          </p:cNvPr>
          <p:cNvSpPr/>
          <p:nvPr/>
        </p:nvSpPr>
        <p:spPr>
          <a:xfrm>
            <a:off x="1914784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2681D87-8321-4D70-A166-CFC5BD30DDEA}"/>
              </a:ext>
            </a:extLst>
          </p:cNvPr>
          <p:cNvSpPr/>
          <p:nvPr/>
        </p:nvSpPr>
        <p:spPr>
          <a:xfrm>
            <a:off x="2265811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0564C01-5CAF-4734-B8FF-156D08F44B5F}"/>
              </a:ext>
            </a:extLst>
          </p:cNvPr>
          <p:cNvSpPr/>
          <p:nvPr/>
        </p:nvSpPr>
        <p:spPr>
          <a:xfrm>
            <a:off x="2669366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E65A6B40-0B50-462D-AD97-D1BC1B6EAD2B}"/>
              </a:ext>
            </a:extLst>
          </p:cNvPr>
          <p:cNvSpPr/>
          <p:nvPr/>
        </p:nvSpPr>
        <p:spPr>
          <a:xfrm>
            <a:off x="3000907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70147652-8CEF-4A2F-85FA-A3B54F73FE47}"/>
              </a:ext>
            </a:extLst>
          </p:cNvPr>
          <p:cNvSpPr/>
          <p:nvPr/>
        </p:nvSpPr>
        <p:spPr>
          <a:xfrm>
            <a:off x="3352879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2C0B3B20-A4DF-4718-979E-2226D5CA66BB}"/>
              </a:ext>
            </a:extLst>
          </p:cNvPr>
          <p:cNvSpPr/>
          <p:nvPr/>
        </p:nvSpPr>
        <p:spPr>
          <a:xfrm>
            <a:off x="3864352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5B2498E6-4149-48C8-9F0C-AA31946207A7}"/>
              </a:ext>
            </a:extLst>
          </p:cNvPr>
          <p:cNvSpPr/>
          <p:nvPr/>
        </p:nvSpPr>
        <p:spPr>
          <a:xfrm>
            <a:off x="4221134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9AEBF63C-BEBB-4164-A892-6E1A87D0E76B}"/>
              </a:ext>
            </a:extLst>
          </p:cNvPr>
          <p:cNvSpPr/>
          <p:nvPr/>
        </p:nvSpPr>
        <p:spPr>
          <a:xfrm>
            <a:off x="5868981" y="543339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0 1 2 3 4 5 6 7 8 9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7191E0FF-85CD-404F-A2D7-FDF8576B5BC9}"/>
              </a:ext>
            </a:extLst>
          </p:cNvPr>
          <p:cNvSpPr/>
          <p:nvPr/>
        </p:nvSpPr>
        <p:spPr>
          <a:xfrm>
            <a:off x="5317045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0 4 6 7 9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E64ADD0-60F8-44DD-9227-41A45D90C196}"/>
              </a:ext>
            </a:extLst>
          </p:cNvPr>
          <p:cNvSpPr/>
          <p:nvPr/>
        </p:nvSpPr>
        <p:spPr>
          <a:xfrm>
            <a:off x="7416811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1 2 3 5 8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0B8B781A-EEAC-4E83-AD7D-05847140EB31}"/>
              </a:ext>
            </a:extLst>
          </p:cNvPr>
          <p:cNvSpPr/>
          <p:nvPr/>
        </p:nvSpPr>
        <p:spPr>
          <a:xfrm>
            <a:off x="5021790" y="2106305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9247C440-F27E-4479-AAAB-F35A2B89354A}"/>
              </a:ext>
            </a:extLst>
          </p:cNvPr>
          <p:cNvSpPr/>
          <p:nvPr/>
        </p:nvSpPr>
        <p:spPr>
          <a:xfrm>
            <a:off x="5997324" y="2106305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262A6743-271D-482F-8839-F84E11AC5C05}"/>
              </a:ext>
            </a:extLst>
          </p:cNvPr>
          <p:cNvSpPr/>
          <p:nvPr/>
        </p:nvSpPr>
        <p:spPr>
          <a:xfrm>
            <a:off x="7108850" y="2105506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4249C35D-1F55-4F0F-BC2E-64B57E862564}"/>
              </a:ext>
            </a:extLst>
          </p:cNvPr>
          <p:cNvSpPr/>
          <p:nvPr/>
        </p:nvSpPr>
        <p:spPr>
          <a:xfrm>
            <a:off x="8220376" y="2105505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5C39B7EB-6EDB-4B30-812B-5392F0AE01CB}"/>
              </a:ext>
            </a:extLst>
          </p:cNvPr>
          <p:cNvSpPr/>
          <p:nvPr/>
        </p:nvSpPr>
        <p:spPr>
          <a:xfrm>
            <a:off x="5021789" y="2915329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1D6C463A-7A52-492D-857C-AE9170888FE8}"/>
              </a:ext>
            </a:extLst>
          </p:cNvPr>
          <p:cNvSpPr/>
          <p:nvPr/>
        </p:nvSpPr>
        <p:spPr>
          <a:xfrm>
            <a:off x="5372816" y="2915328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A43A9BB3-DEFB-4043-BE49-9993F3654362}"/>
              </a:ext>
            </a:extLst>
          </p:cNvPr>
          <p:cNvSpPr/>
          <p:nvPr/>
        </p:nvSpPr>
        <p:spPr>
          <a:xfrm>
            <a:off x="5868981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5C83C7-A412-4B80-A651-83D4CE1B6C19}"/>
              </a:ext>
            </a:extLst>
          </p:cNvPr>
          <p:cNvSpPr/>
          <p:nvPr/>
        </p:nvSpPr>
        <p:spPr>
          <a:xfrm>
            <a:off x="6220008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233B3DA5-A807-4495-89A6-AD128C216C9F}"/>
              </a:ext>
            </a:extLst>
          </p:cNvPr>
          <p:cNvSpPr/>
          <p:nvPr/>
        </p:nvSpPr>
        <p:spPr>
          <a:xfrm>
            <a:off x="6571035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36178E7-E7A1-4949-91E1-6E4958ECDB9E}"/>
              </a:ext>
            </a:extLst>
          </p:cNvPr>
          <p:cNvSpPr/>
          <p:nvPr/>
        </p:nvSpPr>
        <p:spPr>
          <a:xfrm>
            <a:off x="6974590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6D0605FF-7B54-40E4-9ABC-A30BCBBFDE2B}"/>
              </a:ext>
            </a:extLst>
          </p:cNvPr>
          <p:cNvSpPr/>
          <p:nvPr/>
        </p:nvSpPr>
        <p:spPr>
          <a:xfrm>
            <a:off x="7306131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8013A240-C6D2-40C3-9E63-698C07BA976D}"/>
              </a:ext>
            </a:extLst>
          </p:cNvPr>
          <p:cNvSpPr/>
          <p:nvPr/>
        </p:nvSpPr>
        <p:spPr>
          <a:xfrm>
            <a:off x="7658103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E38E4975-3E43-4522-976E-2CB5AA1C3F85}"/>
              </a:ext>
            </a:extLst>
          </p:cNvPr>
          <p:cNvSpPr/>
          <p:nvPr/>
        </p:nvSpPr>
        <p:spPr>
          <a:xfrm>
            <a:off x="8169576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3D5F53C-3740-4895-814A-78B5E4298BD6}"/>
              </a:ext>
            </a:extLst>
          </p:cNvPr>
          <p:cNvSpPr/>
          <p:nvPr/>
        </p:nvSpPr>
        <p:spPr>
          <a:xfrm>
            <a:off x="8526358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CF988D1-EF1C-4678-BA39-D0E2B1697819}"/>
              </a:ext>
            </a:extLst>
          </p:cNvPr>
          <p:cNvSpPr txBox="1"/>
          <p:nvPr/>
        </p:nvSpPr>
        <p:spPr>
          <a:xfrm>
            <a:off x="3947734" y="118400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Loimituslajittelu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3DF25F65-1ED1-4685-A27C-421F57249C41}"/>
              </a:ext>
            </a:extLst>
          </p:cNvPr>
          <p:cNvSpPr txBox="1"/>
          <p:nvPr/>
        </p:nvSpPr>
        <p:spPr>
          <a:xfrm>
            <a:off x="2176709" y="3566179"/>
            <a:ext cx="1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Hajota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1BA4D05-7BFF-4372-B395-8B4595B7E830}"/>
              </a:ext>
            </a:extLst>
          </p:cNvPr>
          <p:cNvSpPr txBox="1"/>
          <p:nvPr/>
        </p:nvSpPr>
        <p:spPr>
          <a:xfrm>
            <a:off x="6486319" y="3483007"/>
            <a:ext cx="9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Hallitse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0B89B23-9B78-4BAA-A2EC-26E7030C5361}"/>
              </a:ext>
            </a:extLst>
          </p:cNvPr>
          <p:cNvSpPr txBox="1"/>
          <p:nvPr/>
        </p:nvSpPr>
        <p:spPr>
          <a:xfrm>
            <a:off x="3834696" y="4212053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Pikalajittelu</a:t>
            </a:r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E3261040-5394-4AA9-8A4B-9D31E1E68D40}"/>
              </a:ext>
            </a:extLst>
          </p:cNvPr>
          <p:cNvSpPr/>
          <p:nvPr/>
        </p:nvSpPr>
        <p:spPr>
          <a:xfrm>
            <a:off x="3519283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4CBB50DE-86E6-4AFA-A097-D672D8E9A653}"/>
              </a:ext>
            </a:extLst>
          </p:cNvPr>
          <p:cNvSpPr/>
          <p:nvPr/>
        </p:nvSpPr>
        <p:spPr>
          <a:xfrm>
            <a:off x="3043502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190FAF2B-F6D2-43A7-B03B-DE0BC184F1B3}"/>
              </a:ext>
            </a:extLst>
          </p:cNvPr>
          <p:cNvSpPr/>
          <p:nvPr/>
        </p:nvSpPr>
        <p:spPr>
          <a:xfrm>
            <a:off x="3050878" y="461818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34A00FAE-FBFD-4770-87FD-306201BCD403}"/>
              </a:ext>
            </a:extLst>
          </p:cNvPr>
          <p:cNvSpPr/>
          <p:nvPr/>
        </p:nvSpPr>
        <p:spPr>
          <a:xfrm>
            <a:off x="3050878" y="5957505"/>
            <a:ext cx="302002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192070DB-D1BB-4996-8866-929C167166A7}"/>
              </a:ext>
            </a:extLst>
          </p:cNvPr>
          <p:cNvSpPr/>
          <p:nvPr/>
        </p:nvSpPr>
        <p:spPr>
          <a:xfrm>
            <a:off x="3507569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B0DE93EB-D534-4C1E-94ED-A166625AAD09}"/>
              </a:ext>
            </a:extLst>
          </p:cNvPr>
          <p:cNvSpPr/>
          <p:nvPr/>
        </p:nvSpPr>
        <p:spPr>
          <a:xfrm>
            <a:off x="3971635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7" name="Suorakulmio: Pyöristetyt kulmat 46">
            <a:extLst>
              <a:ext uri="{FF2B5EF4-FFF2-40B4-BE49-F238E27FC236}">
                <a16:creationId xmlns:a16="http://schemas.microsoft.com/office/drawing/2014/main" id="{5988FA7C-B2E8-4AE2-8978-4A5489517E33}"/>
              </a:ext>
            </a:extLst>
          </p:cNvPr>
          <p:cNvSpPr/>
          <p:nvPr/>
        </p:nvSpPr>
        <p:spPr>
          <a:xfrm>
            <a:off x="4435307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3CCA493-FE96-4889-A186-515B6F76F7AC}"/>
              </a:ext>
            </a:extLst>
          </p:cNvPr>
          <p:cNvSpPr/>
          <p:nvPr/>
        </p:nvSpPr>
        <p:spPr>
          <a:xfrm>
            <a:off x="3519283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1097A7A6-4D01-41A4-B16D-C8E68C9697C7}"/>
              </a:ext>
            </a:extLst>
          </p:cNvPr>
          <p:cNvSpPr/>
          <p:nvPr/>
        </p:nvSpPr>
        <p:spPr>
          <a:xfrm>
            <a:off x="3987689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A87C2294-0292-43B6-A201-77B56E51988E}"/>
              </a:ext>
            </a:extLst>
          </p:cNvPr>
          <p:cNvSpPr/>
          <p:nvPr/>
        </p:nvSpPr>
        <p:spPr>
          <a:xfrm>
            <a:off x="4456095" y="461818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52249FD9-21FB-4DE7-B2B1-4CBA13892F65}"/>
              </a:ext>
            </a:extLst>
          </p:cNvPr>
          <p:cNvSpPr/>
          <p:nvPr/>
        </p:nvSpPr>
        <p:spPr>
          <a:xfrm>
            <a:off x="4898979" y="5956370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1C66895F-114E-4E2E-9F9E-D73DAB109854}"/>
              </a:ext>
            </a:extLst>
          </p:cNvPr>
          <p:cNvSpPr/>
          <p:nvPr/>
        </p:nvSpPr>
        <p:spPr>
          <a:xfrm>
            <a:off x="4922533" y="4618182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3" name="Suorakulmio: Pyöristetyt kulmat 52">
            <a:extLst>
              <a:ext uri="{FF2B5EF4-FFF2-40B4-BE49-F238E27FC236}">
                <a16:creationId xmlns:a16="http://schemas.microsoft.com/office/drawing/2014/main" id="{0887C401-EC39-48FE-BBE7-787892EDCF99}"/>
              </a:ext>
            </a:extLst>
          </p:cNvPr>
          <p:cNvSpPr/>
          <p:nvPr/>
        </p:nvSpPr>
        <p:spPr>
          <a:xfrm>
            <a:off x="5372816" y="5956369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B4501806-5B64-4ED6-8397-779E1AF71CB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681357" y="1057010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625A9D58-1C49-4121-A4C8-410BDC30F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540646" y="1057010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AFD4C52-571F-4BBF-A085-D479AB71E1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25942" y="1866032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C17B4DAF-CB0C-420B-9448-4EF506C630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0646" y="1866032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6F99EE5E-8EDF-484C-B401-88FA559E904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40412" y="1866032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DC0536DA-AC62-4507-81A2-5A79F70CA5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55598" y="1866032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7D5E6A9E-1C20-4066-A091-2EECD7E6208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90924" y="2619176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474955FA-9365-4275-8A03-02C39BD6EE6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019041" y="2619176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nuoliyhdysviiva 77">
            <a:extLst>
              <a:ext uri="{FF2B5EF4-FFF2-40B4-BE49-F238E27FC236}">
                <a16:creationId xmlns:a16="http://schemas.microsoft.com/office/drawing/2014/main" id="{310B95B3-6B1B-4788-9120-38A8072589D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155598" y="2619177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nuoliyhdysviiva 80">
            <a:extLst>
              <a:ext uri="{FF2B5EF4-FFF2-40B4-BE49-F238E27FC236}">
                <a16:creationId xmlns:a16="http://schemas.microsoft.com/office/drawing/2014/main" id="{E0BC7897-D9CB-499A-A2FF-DEDBB4E58C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24055" y="2619177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nuoliyhdysviiva 83">
            <a:extLst>
              <a:ext uri="{FF2B5EF4-FFF2-40B4-BE49-F238E27FC236}">
                <a16:creationId xmlns:a16="http://schemas.microsoft.com/office/drawing/2014/main" id="{056909E2-4D9D-431C-B0F2-374BCEF0641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155597" y="2619177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A770C328-A429-4E2B-A891-21227D4FA51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069472" y="2619976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nuoliyhdysviiva 89">
            <a:extLst>
              <a:ext uri="{FF2B5EF4-FFF2-40B4-BE49-F238E27FC236}">
                <a16:creationId xmlns:a16="http://schemas.microsoft.com/office/drawing/2014/main" id="{EF358EA6-90D6-4D0A-94DF-6404E1F89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069472" y="2619976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C3849D0E-4DFA-4AE1-BCAD-B88A7BB8C3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718446" y="2619976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uora nuoliyhdysviiva 95">
            <a:extLst>
              <a:ext uri="{FF2B5EF4-FFF2-40B4-BE49-F238E27FC236}">
                <a16:creationId xmlns:a16="http://schemas.microsoft.com/office/drawing/2014/main" id="{2750698C-B81A-4145-A800-3B44C608E3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25942" y="2619976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nuoliyhdysviiva 98">
            <a:extLst>
              <a:ext uri="{FF2B5EF4-FFF2-40B4-BE49-F238E27FC236}">
                <a16:creationId xmlns:a16="http://schemas.microsoft.com/office/drawing/2014/main" id="{E41AB11C-FE29-4C55-A205-70D1F5D4C8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1254" y="2619976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nuoliyhdysviiva 101">
            <a:extLst>
              <a:ext uri="{FF2B5EF4-FFF2-40B4-BE49-F238E27FC236}">
                <a16:creationId xmlns:a16="http://schemas.microsoft.com/office/drawing/2014/main" id="{7A67969D-FF4C-45CA-8969-97A0DBFEDF2C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5331166" y="1839536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3005E084-7706-465B-9710-C6F5D44A81B4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5845870" y="1839536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nuoliyhdysviiva 107">
            <a:extLst>
              <a:ext uri="{FF2B5EF4-FFF2-40B4-BE49-F238E27FC236}">
                <a16:creationId xmlns:a16="http://schemas.microsoft.com/office/drawing/2014/main" id="{73F6565A-F848-48E7-BD3F-9FBA414D386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5176478" y="2593480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nuoliyhdysviiva 110">
            <a:extLst>
              <a:ext uri="{FF2B5EF4-FFF2-40B4-BE49-F238E27FC236}">
                <a16:creationId xmlns:a16="http://schemas.microsoft.com/office/drawing/2014/main" id="{8EEA918D-A72A-46B3-96CC-97FA8080C88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H="1" flipV="1">
            <a:off x="5331166" y="2593480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AB52CDD6-62BA-447E-8DE6-4F27B661C61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023670" y="2593480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F7DFF9DE-10B3-48F5-9476-07A8E7ED401C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6374696" y="2593480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23CA7B9D-0569-4F24-A7B9-980322D9AA6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6374696" y="2593480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7025BD84-AD37-47FF-81C5-7DE48D6230A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45870" y="1030514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83CC3344-49A6-40BE-B958-3545799D96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6986581" y="1030514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BFD993FC-B670-4C67-8600-61181C7BFC5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460822" y="1839536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41C094D3-C7DE-4CD1-A259-E505459CCA4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7945636" y="1839536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nuoliyhdysviiva 141">
            <a:extLst>
              <a:ext uri="{FF2B5EF4-FFF2-40B4-BE49-F238E27FC236}">
                <a16:creationId xmlns:a16="http://schemas.microsoft.com/office/drawing/2014/main" id="{BD195F6B-56A4-48F8-87FF-43DDD2039C3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>
          <a:xfrm flipV="1">
            <a:off x="7460821" y="2592681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nuoliyhdysviiva 144">
            <a:extLst>
              <a:ext uri="{FF2B5EF4-FFF2-40B4-BE49-F238E27FC236}">
                <a16:creationId xmlns:a16="http://schemas.microsoft.com/office/drawing/2014/main" id="{3AC62E51-F76F-45E0-B201-F56E2F22309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H="1" flipV="1">
            <a:off x="8496148" y="2592680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C4B3FE05-C6D1-41D3-940D-F43C8F3D309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8324265" y="2592680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uora nuoliyhdysviiva 151">
            <a:extLst>
              <a:ext uri="{FF2B5EF4-FFF2-40B4-BE49-F238E27FC236}">
                <a16:creationId xmlns:a16="http://schemas.microsoft.com/office/drawing/2014/main" id="{39B308A9-F5DD-46C6-BB44-BBF40F9D8A05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7129279" y="2592681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80D3B919-47DE-4A42-9F5D-8994FA715B55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H="1" flipV="1">
            <a:off x="7460822" y="2592681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70320B67-5394-48E1-A66B-C7BC34EC3DA4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71A04DD-3C66-4A05-A221-0A83AFC780B0}"/>
              </a:ext>
            </a:extLst>
          </p:cNvPr>
          <p:cNvSpPr txBox="1"/>
          <p:nvPr/>
        </p:nvSpPr>
        <p:spPr>
          <a:xfrm>
            <a:off x="1277471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3E26E27-7925-4272-92F6-3FB5EE8FF0A9}"/>
              </a:ext>
            </a:extLst>
          </p:cNvPr>
          <p:cNvSpPr txBox="1"/>
          <p:nvPr/>
        </p:nvSpPr>
        <p:spPr>
          <a:xfrm>
            <a:off x="1277471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110F3EF-B486-4A88-AAAA-A7F5DE750E3A}"/>
              </a:ext>
            </a:extLst>
          </p:cNvPr>
          <p:cNvSpPr txBox="1"/>
          <p:nvPr/>
        </p:nvSpPr>
        <p:spPr>
          <a:xfrm>
            <a:off x="1277471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2291A5A-A0B7-4738-AC00-E674A763655E}"/>
              </a:ext>
            </a:extLst>
          </p:cNvPr>
          <p:cNvSpPr txBox="1"/>
          <p:nvPr/>
        </p:nvSpPr>
        <p:spPr>
          <a:xfrm>
            <a:off x="1277471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F952516-1A2D-4A8B-B917-63CACFE85E54}"/>
              </a:ext>
            </a:extLst>
          </p:cNvPr>
          <p:cNvSpPr txBox="1"/>
          <p:nvPr/>
        </p:nvSpPr>
        <p:spPr>
          <a:xfrm>
            <a:off x="1277470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2E861B1-362B-4A6C-AFBE-F9E8D9DB6BD7}"/>
              </a:ext>
            </a:extLst>
          </p:cNvPr>
          <p:cNvSpPr txBox="1"/>
          <p:nvPr/>
        </p:nvSpPr>
        <p:spPr>
          <a:xfrm>
            <a:off x="1277470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57579AA-BE70-4CB4-9629-7C4647B46CF6}"/>
              </a:ext>
            </a:extLst>
          </p:cNvPr>
          <p:cNvSpPr txBox="1"/>
          <p:nvPr/>
        </p:nvSpPr>
        <p:spPr>
          <a:xfrm>
            <a:off x="1277469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2AD703E5-4310-495A-A843-37520B06803B}"/>
              </a:ext>
            </a:extLst>
          </p:cNvPr>
          <p:cNvSpPr txBox="1"/>
          <p:nvPr/>
        </p:nvSpPr>
        <p:spPr>
          <a:xfrm>
            <a:off x="1277469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728989BA-664A-42AE-AE57-BE18DF98222F}"/>
              </a:ext>
            </a:extLst>
          </p:cNvPr>
          <p:cNvSpPr txBox="1"/>
          <p:nvPr/>
        </p:nvSpPr>
        <p:spPr>
          <a:xfrm>
            <a:off x="1277469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DEE6D355-4FA7-4018-BE79-C7196BB1E55F}"/>
              </a:ext>
            </a:extLst>
          </p:cNvPr>
          <p:cNvSpPr txBox="1"/>
          <p:nvPr/>
        </p:nvSpPr>
        <p:spPr>
          <a:xfrm>
            <a:off x="1277469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BA3A0AE-2865-42D4-971C-DD32A726BB67}"/>
              </a:ext>
            </a:extLst>
          </p:cNvPr>
          <p:cNvSpPr txBox="1"/>
          <p:nvPr/>
        </p:nvSpPr>
        <p:spPr>
          <a:xfrm>
            <a:off x="2156011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ECB159E4-AD45-447A-B501-1D7A51CE51A6}"/>
              </a:ext>
            </a:extLst>
          </p:cNvPr>
          <p:cNvSpPr txBox="1"/>
          <p:nvPr/>
        </p:nvSpPr>
        <p:spPr>
          <a:xfrm>
            <a:off x="2156005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7BAF2694-31E6-45FD-883E-D0BEAD1651A6}"/>
              </a:ext>
            </a:extLst>
          </p:cNvPr>
          <p:cNvSpPr txBox="1"/>
          <p:nvPr/>
        </p:nvSpPr>
        <p:spPr>
          <a:xfrm>
            <a:off x="2156008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3369B55C-006A-45A7-92EB-2E461D74DE0D}"/>
              </a:ext>
            </a:extLst>
          </p:cNvPr>
          <p:cNvSpPr txBox="1"/>
          <p:nvPr/>
        </p:nvSpPr>
        <p:spPr>
          <a:xfrm>
            <a:off x="2156002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1D67B9B3-FBCC-44EE-A22A-0071A82F3788}"/>
              </a:ext>
            </a:extLst>
          </p:cNvPr>
          <p:cNvSpPr txBox="1"/>
          <p:nvPr/>
        </p:nvSpPr>
        <p:spPr>
          <a:xfrm>
            <a:off x="2155999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613BEBB-C1E5-4273-B01E-B7F6A983FD37}"/>
              </a:ext>
            </a:extLst>
          </p:cNvPr>
          <p:cNvSpPr txBox="1"/>
          <p:nvPr/>
        </p:nvSpPr>
        <p:spPr>
          <a:xfrm>
            <a:off x="2155999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55CA6FD-40D8-408D-9F5C-B566F2C6D6FF}"/>
              </a:ext>
            </a:extLst>
          </p:cNvPr>
          <p:cNvSpPr txBox="1"/>
          <p:nvPr/>
        </p:nvSpPr>
        <p:spPr>
          <a:xfrm>
            <a:off x="2155998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E3EF36C-8DDC-4DBC-BBB0-F8206E107697}"/>
              </a:ext>
            </a:extLst>
          </p:cNvPr>
          <p:cNvSpPr txBox="1"/>
          <p:nvPr/>
        </p:nvSpPr>
        <p:spPr>
          <a:xfrm>
            <a:off x="2155998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713F0AF2-46BA-4620-A7A5-04772AD1C0E1}"/>
              </a:ext>
            </a:extLst>
          </p:cNvPr>
          <p:cNvSpPr txBox="1"/>
          <p:nvPr/>
        </p:nvSpPr>
        <p:spPr>
          <a:xfrm>
            <a:off x="2155997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30A990DD-E441-4A40-8FAC-B20BFE5FFD2A}"/>
              </a:ext>
            </a:extLst>
          </p:cNvPr>
          <p:cNvSpPr txBox="1"/>
          <p:nvPr/>
        </p:nvSpPr>
        <p:spPr>
          <a:xfrm>
            <a:off x="2164958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260DEABB-33A6-4E9A-8AF8-1DDA1AE61027}"/>
              </a:ext>
            </a:extLst>
          </p:cNvPr>
          <p:cNvSpPr txBox="1"/>
          <p:nvPr/>
        </p:nvSpPr>
        <p:spPr>
          <a:xfrm>
            <a:off x="3030043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2C2DF14F-9E8B-43D9-836D-367CD32C5299}"/>
              </a:ext>
            </a:extLst>
          </p:cNvPr>
          <p:cNvSpPr txBox="1"/>
          <p:nvPr/>
        </p:nvSpPr>
        <p:spPr>
          <a:xfrm>
            <a:off x="3030044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E9FE075B-EE8E-48F4-A9EE-FECDB62D0CF9}"/>
              </a:ext>
            </a:extLst>
          </p:cNvPr>
          <p:cNvSpPr txBox="1"/>
          <p:nvPr/>
        </p:nvSpPr>
        <p:spPr>
          <a:xfrm>
            <a:off x="3030043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26A34B5-7635-4178-9228-57E23496EEA1}"/>
              </a:ext>
            </a:extLst>
          </p:cNvPr>
          <p:cNvSpPr txBox="1"/>
          <p:nvPr/>
        </p:nvSpPr>
        <p:spPr>
          <a:xfrm>
            <a:off x="3030043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DD36F8F-5ADD-403C-8BAA-9C3B65447106}"/>
              </a:ext>
            </a:extLst>
          </p:cNvPr>
          <p:cNvSpPr txBox="1"/>
          <p:nvPr/>
        </p:nvSpPr>
        <p:spPr>
          <a:xfrm>
            <a:off x="3030043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AD1BC75D-8DF7-48D3-AF39-A1E4F62850C5}"/>
              </a:ext>
            </a:extLst>
          </p:cNvPr>
          <p:cNvSpPr txBox="1"/>
          <p:nvPr/>
        </p:nvSpPr>
        <p:spPr>
          <a:xfrm>
            <a:off x="3030042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6500C061-DDBB-4BC8-B039-BE4F98D7498D}"/>
              </a:ext>
            </a:extLst>
          </p:cNvPr>
          <p:cNvSpPr txBox="1"/>
          <p:nvPr/>
        </p:nvSpPr>
        <p:spPr>
          <a:xfrm>
            <a:off x="3030042" y="16530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BC02C15-0FFF-48CF-9AC5-8473F2A4A258}"/>
              </a:ext>
            </a:extLst>
          </p:cNvPr>
          <p:cNvSpPr txBox="1"/>
          <p:nvPr/>
        </p:nvSpPr>
        <p:spPr>
          <a:xfrm>
            <a:off x="3030040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FD594909-6406-46CB-8086-206EF9C4FB8C}"/>
              </a:ext>
            </a:extLst>
          </p:cNvPr>
          <p:cNvSpPr txBox="1"/>
          <p:nvPr/>
        </p:nvSpPr>
        <p:spPr>
          <a:xfrm>
            <a:off x="3030039" y="91091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DB9A0EB9-530D-43DE-980C-9ED358D49468}"/>
              </a:ext>
            </a:extLst>
          </p:cNvPr>
          <p:cNvSpPr txBox="1"/>
          <p:nvPr/>
        </p:nvSpPr>
        <p:spPr>
          <a:xfrm>
            <a:off x="3052445" y="5406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361949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ABAB384E-BE4C-40DE-BD23-E7D5EBD7DDDD}"/>
              </a:ext>
            </a:extLst>
          </p:cNvPr>
          <p:cNvSpPr/>
          <p:nvPr/>
        </p:nvSpPr>
        <p:spPr>
          <a:xfrm>
            <a:off x="5546912" y="98328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DF5A3A7-EBA0-4CFF-8C41-F53E2D80A4E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8.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2120905E-9DD8-446F-859B-2ADF0E750BAF}"/>
              </a:ext>
            </a:extLst>
          </p:cNvPr>
          <p:cNvSpPr/>
          <p:nvPr/>
        </p:nvSpPr>
        <p:spPr>
          <a:xfrm>
            <a:off x="6555296" y="169415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191AFE2-B394-49C2-B278-F4E347514A98}"/>
              </a:ext>
            </a:extLst>
          </p:cNvPr>
          <p:cNvSpPr/>
          <p:nvPr/>
        </p:nvSpPr>
        <p:spPr>
          <a:xfrm>
            <a:off x="4093850" y="10975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855D9B8-7842-40BE-9A93-96BF100E4AA6}"/>
              </a:ext>
            </a:extLst>
          </p:cNvPr>
          <p:cNvSpPr/>
          <p:nvPr/>
        </p:nvSpPr>
        <p:spPr>
          <a:xfrm>
            <a:off x="4339746" y="19119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58A05EB-CBFA-4BBC-A65F-F34F1A7D0CD7}"/>
              </a:ext>
            </a:extLst>
          </p:cNvPr>
          <p:cNvSpPr/>
          <p:nvPr/>
        </p:nvSpPr>
        <p:spPr>
          <a:xfrm>
            <a:off x="3221594" y="18727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A46BAE3-810A-4CEE-A607-F4892719A528}"/>
              </a:ext>
            </a:extLst>
          </p:cNvPr>
          <p:cNvSpPr/>
          <p:nvPr/>
        </p:nvSpPr>
        <p:spPr>
          <a:xfrm>
            <a:off x="5457898" y="21905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816BC08-82EB-4D2C-A061-265C7B26E9F1}"/>
              </a:ext>
            </a:extLst>
          </p:cNvPr>
          <p:cNvSpPr/>
          <p:nvPr/>
        </p:nvSpPr>
        <p:spPr>
          <a:xfrm>
            <a:off x="3703642" y="24924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BAC1E0A-D7F9-4533-8754-2A8EF0395E23}"/>
              </a:ext>
            </a:extLst>
          </p:cNvPr>
          <p:cNvSpPr/>
          <p:nvPr/>
        </p:nvSpPr>
        <p:spPr>
          <a:xfrm>
            <a:off x="5357043" y="329529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A975AA1-BD5A-4C0B-96C0-7B26FE1F3981}"/>
              </a:ext>
            </a:extLst>
          </p:cNvPr>
          <p:cNvSpPr/>
          <p:nvPr/>
        </p:nvSpPr>
        <p:spPr>
          <a:xfrm>
            <a:off x="3558356" y="334945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3FD8142-23CF-4FBC-B737-E7269F3BFD44}"/>
              </a:ext>
            </a:extLst>
          </p:cNvPr>
          <p:cNvSpPr/>
          <p:nvPr/>
        </p:nvSpPr>
        <p:spPr>
          <a:xfrm>
            <a:off x="4530246" y="33097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1F7BFFAB-39D0-4EC4-BAE4-31893265CDF7}"/>
              </a:ext>
            </a:extLst>
          </p:cNvPr>
          <p:cNvSpPr/>
          <p:nvPr/>
        </p:nvSpPr>
        <p:spPr>
          <a:xfrm>
            <a:off x="6629251" y="33104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B832DFD9-A89F-4DC6-ADFE-AECFA5382008}"/>
              </a:ext>
            </a:extLst>
          </p:cNvPr>
          <p:cNvSpPr/>
          <p:nvPr/>
        </p:nvSpPr>
        <p:spPr>
          <a:xfrm>
            <a:off x="6422089" y="256781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Yhdistin: Kaareva 81">
            <a:extLst>
              <a:ext uri="{FF2B5EF4-FFF2-40B4-BE49-F238E27FC236}">
                <a16:creationId xmlns:a16="http://schemas.microsoft.com/office/drawing/2014/main" id="{FAC663B1-9EC8-4FA4-A8B1-D42B0DC42CD9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 flipV="1">
            <a:off x="5081312" y="313873"/>
            <a:ext cx="114242" cy="1453062"/>
          </a:xfrm>
          <a:prstGeom prst="curvedConnector3">
            <a:avLst>
              <a:gd name="adj1" fmla="val -2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Yhdistin: Kaareva 85">
            <a:extLst>
              <a:ext uri="{FF2B5EF4-FFF2-40B4-BE49-F238E27FC236}">
                <a16:creationId xmlns:a16="http://schemas.microsoft.com/office/drawing/2014/main" id="{6618EF94-2DC7-4F5C-97E9-2C7E421F2100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183016" y="1161896"/>
            <a:ext cx="690332" cy="532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Yhdistin: Kaareva 88">
            <a:extLst>
              <a:ext uri="{FF2B5EF4-FFF2-40B4-BE49-F238E27FC236}">
                <a16:creationId xmlns:a16="http://schemas.microsoft.com/office/drawing/2014/main" id="{03CE1CC6-5CD7-4CE4-B11C-9CED685DED8A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10800000" flipH="1">
            <a:off x="5457898" y="1161896"/>
            <a:ext cx="89014" cy="1207254"/>
          </a:xfrm>
          <a:prstGeom prst="curvedConnector3">
            <a:avLst>
              <a:gd name="adj1" fmla="val -256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Yhdistin: Kaareva 100">
            <a:extLst>
              <a:ext uri="{FF2B5EF4-FFF2-40B4-BE49-F238E27FC236}">
                <a16:creationId xmlns:a16="http://schemas.microsoft.com/office/drawing/2014/main" id="{D7093A26-CDB4-493E-BEE1-7AB1FD3FE912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rot="10800000" flipV="1">
            <a:off x="6094002" y="1872772"/>
            <a:ext cx="461294" cy="496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Yhdistin: Kaareva 103">
            <a:extLst>
              <a:ext uri="{FF2B5EF4-FFF2-40B4-BE49-F238E27FC236}">
                <a16:creationId xmlns:a16="http://schemas.microsoft.com/office/drawing/2014/main" id="{11473A90-F14F-4ECC-B92F-75D776211C87}"/>
              </a:ext>
            </a:extLst>
          </p:cNvPr>
          <p:cNvCxnSpPr>
            <a:cxnSpLocks/>
            <a:stCxn id="8" idx="3"/>
            <a:endCxn id="6" idx="6"/>
          </p:cNvCxnSpPr>
          <p:nvPr/>
        </p:nvCxnSpPr>
        <p:spPr>
          <a:xfrm rot="5400000" flipH="1">
            <a:off x="5061009" y="2005405"/>
            <a:ext cx="404885" cy="575203"/>
          </a:xfrm>
          <a:prstGeom prst="curvedConnector4">
            <a:avLst>
              <a:gd name="adj1" fmla="val -56460"/>
              <a:gd name="adj2" fmla="val 74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Yhdistin: Kaareva 112">
            <a:extLst>
              <a:ext uri="{FF2B5EF4-FFF2-40B4-BE49-F238E27FC236}">
                <a16:creationId xmlns:a16="http://schemas.microsoft.com/office/drawing/2014/main" id="{21CCB580-C30A-4EE6-927A-E254278FFAA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rot="5400000" flipH="1" flipV="1">
            <a:off x="5299443" y="2646204"/>
            <a:ext cx="852159" cy="55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Yhdistin: Kaareva 116">
            <a:extLst>
              <a:ext uri="{FF2B5EF4-FFF2-40B4-BE49-F238E27FC236}">
                <a16:creationId xmlns:a16="http://schemas.microsoft.com/office/drawing/2014/main" id="{F743E6E6-F67B-450D-90FA-0E6DD27509D0}"/>
              </a:ext>
            </a:extLst>
          </p:cNvPr>
          <p:cNvCxnSpPr>
            <a:cxnSpLocks/>
            <a:stCxn id="12" idx="5"/>
            <a:endCxn id="10" idx="4"/>
          </p:cNvCxnSpPr>
          <p:nvPr/>
        </p:nvCxnSpPr>
        <p:spPr>
          <a:xfrm rot="16200000" flipH="1">
            <a:off x="5355223" y="3332645"/>
            <a:ext cx="37845" cy="601900"/>
          </a:xfrm>
          <a:prstGeom prst="curvedConnector3">
            <a:avLst>
              <a:gd name="adj1" fmla="val 742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Yhdistin: Kaareva 120">
            <a:extLst>
              <a:ext uri="{FF2B5EF4-FFF2-40B4-BE49-F238E27FC236}">
                <a16:creationId xmlns:a16="http://schemas.microsoft.com/office/drawing/2014/main" id="{214D028C-D67A-4E91-9407-7138847003A0}"/>
              </a:ext>
            </a:extLst>
          </p:cNvPr>
          <p:cNvCxnSpPr>
            <a:cxnSpLocks/>
            <a:stCxn id="4" idx="6"/>
            <a:endCxn id="14" idx="6"/>
          </p:cNvCxnSpPr>
          <p:nvPr/>
        </p:nvCxnSpPr>
        <p:spPr>
          <a:xfrm flipH="1">
            <a:off x="7058193" y="1872772"/>
            <a:ext cx="133207" cy="873660"/>
          </a:xfrm>
          <a:prstGeom prst="curvedConnector3">
            <a:avLst>
              <a:gd name="adj1" fmla="val -171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Yhdistin: Kaareva 126">
            <a:extLst>
              <a:ext uri="{FF2B5EF4-FFF2-40B4-BE49-F238E27FC236}">
                <a16:creationId xmlns:a16="http://schemas.microsoft.com/office/drawing/2014/main" id="{11198628-5631-4EE3-86C6-3D2BEF8929FD}"/>
              </a:ext>
            </a:extLst>
          </p:cNvPr>
          <p:cNvCxnSpPr>
            <a:cxnSpLocks/>
            <a:stCxn id="14" idx="4"/>
            <a:endCxn id="13" idx="6"/>
          </p:cNvCxnSpPr>
          <p:nvPr/>
        </p:nvCxnSpPr>
        <p:spPr>
          <a:xfrm rot="16200000" flipH="1">
            <a:off x="6720751" y="2944434"/>
            <a:ext cx="563994" cy="525214"/>
          </a:xfrm>
          <a:prstGeom prst="curvedConnector4">
            <a:avLst>
              <a:gd name="adj1" fmla="val 34165"/>
              <a:gd name="adj2" fmla="val 143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Yhdistin: Kaareva 129">
            <a:extLst>
              <a:ext uri="{FF2B5EF4-FFF2-40B4-BE49-F238E27FC236}">
                <a16:creationId xmlns:a16="http://schemas.microsoft.com/office/drawing/2014/main" id="{D4721B41-4B36-4338-A6DB-5E4B45328AEC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5993147" y="2872730"/>
            <a:ext cx="522097" cy="601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Yhdistin: Kaareva 132">
            <a:extLst>
              <a:ext uri="{FF2B5EF4-FFF2-40B4-BE49-F238E27FC236}">
                <a16:creationId xmlns:a16="http://schemas.microsoft.com/office/drawing/2014/main" id="{C5014BEC-DA4D-48D9-9EF3-E2B09C5F2E90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 flipH="1">
            <a:off x="4657798" y="1276138"/>
            <a:ext cx="72156" cy="635812"/>
          </a:xfrm>
          <a:prstGeom prst="curvedConnector4">
            <a:avLst>
              <a:gd name="adj1" fmla="val -316814"/>
              <a:gd name="adj2" fmla="val 64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Yhdistin: Kaareva 135">
            <a:extLst>
              <a:ext uri="{FF2B5EF4-FFF2-40B4-BE49-F238E27FC236}">
                <a16:creationId xmlns:a16="http://schemas.microsoft.com/office/drawing/2014/main" id="{0737E0ED-D52D-44FE-ABBF-45880E95772C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6200000" flipV="1">
            <a:off x="3940528" y="1471890"/>
            <a:ext cx="91492" cy="893255"/>
          </a:xfrm>
          <a:prstGeom prst="curvedConnector3">
            <a:avLst>
              <a:gd name="adj1" fmla="val 34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Yhdistin: Kaareva 138">
            <a:extLst>
              <a:ext uri="{FF2B5EF4-FFF2-40B4-BE49-F238E27FC236}">
                <a16:creationId xmlns:a16="http://schemas.microsoft.com/office/drawing/2014/main" id="{BB1C7995-80FE-46A2-9317-107AAE292558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 flipH="1" flipV="1">
            <a:off x="3221594" y="2051385"/>
            <a:ext cx="482048" cy="619638"/>
          </a:xfrm>
          <a:prstGeom prst="curvedConnector3">
            <a:avLst>
              <a:gd name="adj1" fmla="val -4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Yhdistin: Kaareva 141">
            <a:extLst>
              <a:ext uri="{FF2B5EF4-FFF2-40B4-BE49-F238E27FC236}">
                <a16:creationId xmlns:a16="http://schemas.microsoft.com/office/drawing/2014/main" id="{76ED1D53-B5FB-4278-A879-3C4AAE151729}"/>
              </a:ext>
            </a:extLst>
          </p:cNvPr>
          <p:cNvCxnSpPr>
            <a:cxnSpLocks/>
            <a:stCxn id="11" idx="2"/>
            <a:endCxn id="9" idx="4"/>
          </p:cNvCxnSpPr>
          <p:nvPr/>
        </p:nvCxnSpPr>
        <p:spPr>
          <a:xfrm rot="10800000" flipH="1">
            <a:off x="3558356" y="2849635"/>
            <a:ext cx="463338" cy="678430"/>
          </a:xfrm>
          <a:prstGeom prst="curvedConnector4">
            <a:avLst>
              <a:gd name="adj1" fmla="val -49338"/>
              <a:gd name="adj2" fmla="val 63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Yhdistin: Kaareva 142">
            <a:extLst>
              <a:ext uri="{FF2B5EF4-FFF2-40B4-BE49-F238E27FC236}">
                <a16:creationId xmlns:a16="http://schemas.microsoft.com/office/drawing/2014/main" id="{938CEB1D-F6F4-4FA1-89D2-018FFAD17857}"/>
              </a:ext>
            </a:extLst>
          </p:cNvPr>
          <p:cNvCxnSpPr>
            <a:cxnSpLocks/>
            <a:stCxn id="12" idx="4"/>
            <a:endCxn id="11" idx="3"/>
          </p:cNvCxnSpPr>
          <p:nvPr/>
        </p:nvCxnSpPr>
        <p:spPr>
          <a:xfrm rot="5400000" flipH="1">
            <a:off x="4243593" y="3062282"/>
            <a:ext cx="12624" cy="1196787"/>
          </a:xfrm>
          <a:prstGeom prst="curvedConnector3">
            <a:avLst>
              <a:gd name="adj1" fmla="val -2125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Yhdistin: Kaareva 143">
            <a:extLst>
              <a:ext uri="{FF2B5EF4-FFF2-40B4-BE49-F238E27FC236}">
                <a16:creationId xmlns:a16="http://schemas.microsoft.com/office/drawing/2014/main" id="{3AF7241A-0F5E-4A40-8129-182AC5EAF33E}"/>
              </a:ext>
            </a:extLst>
          </p:cNvPr>
          <p:cNvCxnSpPr>
            <a:cxnSpLocks/>
            <a:stCxn id="9" idx="6"/>
            <a:endCxn id="12" idx="7"/>
          </p:cNvCxnSpPr>
          <p:nvPr/>
        </p:nvCxnSpPr>
        <p:spPr>
          <a:xfrm>
            <a:off x="4339746" y="2671023"/>
            <a:ext cx="733449" cy="6910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B0832A76-0114-44B2-A5B4-436138C53E40}"/>
              </a:ext>
            </a:extLst>
          </p:cNvPr>
          <p:cNvSpPr txBox="1"/>
          <p:nvPr/>
        </p:nvSpPr>
        <p:spPr>
          <a:xfrm>
            <a:off x="7827504" y="2492410"/>
            <a:ext cx="42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4 Ulkoaste = 2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1 Ulkoaste = 0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</p:txBody>
      </p:sp>
    </p:spTree>
    <p:extLst>
      <p:ext uri="{BB962C8B-B14F-4D97-AF65-F5344CB8AC3E}">
        <p14:creationId xmlns:p14="http://schemas.microsoft.com/office/powerpoint/2010/main" val="28473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E0F1262C-9D29-4395-8C16-851D196E7AA7}"/>
              </a:ext>
            </a:extLst>
          </p:cNvPr>
          <p:cNvSpPr/>
          <p:nvPr/>
        </p:nvSpPr>
        <p:spPr>
          <a:xfrm>
            <a:off x="2300505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9F738A-4D94-4BA7-8FF5-79053ADDA759}"/>
              </a:ext>
            </a:extLst>
          </p:cNvPr>
          <p:cNvSpPr/>
          <p:nvPr/>
        </p:nvSpPr>
        <p:spPr>
          <a:xfrm>
            <a:off x="3326964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E8B4C17-A30D-441C-8A8A-03C2BEE70324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FD7BB201-27D7-4213-A54F-0A6413468EDB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3F88A6-7DAC-48F0-A8A6-B45DF3371441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6C405BDF-4852-4954-9FC5-C13B64A33235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9E79CF38-9521-45CA-9010-179288306CE3}"/>
              </a:ext>
            </a:extLst>
          </p:cNvPr>
          <p:cNvSpPr/>
          <p:nvPr/>
        </p:nvSpPr>
        <p:spPr>
          <a:xfrm>
            <a:off x="2300504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F14043-8D6E-4512-8A03-6FB25DDB02E0}"/>
              </a:ext>
            </a:extLst>
          </p:cNvPr>
          <p:cNvSpPr/>
          <p:nvPr/>
        </p:nvSpPr>
        <p:spPr>
          <a:xfrm>
            <a:off x="332696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BC6A170-18CA-403A-BADA-89EB834A4DCE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EA23976-0BEA-4973-92C5-FCFC0AC8BE4D}"/>
              </a:ext>
            </a:extLst>
          </p:cNvPr>
          <p:cNvSpPr/>
          <p:nvPr/>
        </p:nvSpPr>
        <p:spPr>
          <a:xfrm>
            <a:off x="435342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065E09A7-26A2-49FD-8D86-5B1E82E352C9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5D4CCDAD-75FF-48BF-93A1-2339F89641E6}"/>
              </a:ext>
            </a:extLst>
          </p:cNvPr>
          <p:cNvSpPr/>
          <p:nvPr/>
        </p:nvSpPr>
        <p:spPr>
          <a:xfrm>
            <a:off x="3326962" y="2749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E6643721-6772-473F-941B-737A6E16D71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770094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428076E2-A1D6-4EC7-A3B7-3421FC3439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796553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767BFCD6-F4A5-47EA-B24C-08D800AED11C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4588218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83748902-7D07-4A7A-A292-3841805207E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823012" y="1148427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DE60960E-F1BD-4E0F-B64F-63565FB90E30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4588218" y="1349190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6E97B327-B818-4110-A1AC-E17F8DFDC6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796552" y="2000075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432261DC-7AB6-46DF-AE77-A074F4C2A8F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561757" y="2200838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51C31098-0AFB-446F-9F6A-0FC3B30577B6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3727781" y="2200838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ACD6664F-3E49-4A3D-A342-0DF3F1E67771}"/>
              </a:ext>
            </a:extLst>
          </p:cNvPr>
          <p:cNvCxnSpPr>
            <a:cxnSpLocks/>
            <a:stCxn id="13" idx="1"/>
            <a:endCxn id="8" idx="5"/>
          </p:cNvCxnSpPr>
          <p:nvPr/>
        </p:nvCxnSpPr>
        <p:spPr>
          <a:xfrm flipH="1" flipV="1">
            <a:off x="2701323" y="2142036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34DB9730-F086-4A70-8021-299141FCB9B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0093" y="2000075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AB380079-91B5-4E80-8AAD-4CC455A83B4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2535300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nuoliyhdysviiva 49">
            <a:extLst>
              <a:ext uri="{FF2B5EF4-FFF2-40B4-BE49-F238E27FC236}">
                <a16:creationId xmlns:a16="http://schemas.microsoft.com/office/drawing/2014/main" id="{1CC8E9CB-20D0-423F-A7E3-7D7B59A0ADA4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1831747" y="438740"/>
            <a:ext cx="537528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nuoliyhdysviiva 52">
            <a:extLst>
              <a:ext uri="{FF2B5EF4-FFF2-40B4-BE49-F238E27FC236}">
                <a16:creationId xmlns:a16="http://schemas.microsoft.com/office/drawing/2014/main" id="{7F626893-A771-4A65-9C9A-572E64E27A4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1900517" y="1148427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463E65E7-6231-454A-893F-1C58B71A48D3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1831747" y="1290388"/>
            <a:ext cx="537527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Yhdistin: Kaareva 66">
            <a:extLst>
              <a:ext uri="{FF2B5EF4-FFF2-40B4-BE49-F238E27FC236}">
                <a16:creationId xmlns:a16="http://schemas.microsoft.com/office/drawing/2014/main" id="{03B6AC06-AA5A-4806-8B74-E46113248156}"/>
              </a:ext>
            </a:extLst>
          </p:cNvPr>
          <p:cNvCxnSpPr>
            <a:stCxn id="12" idx="6"/>
            <a:endCxn id="12" idx="4"/>
          </p:cNvCxnSpPr>
          <p:nvPr/>
        </p:nvCxnSpPr>
        <p:spPr>
          <a:xfrm flipH="1">
            <a:off x="5614676" y="1148427"/>
            <a:ext cx="234794" cy="200763"/>
          </a:xfrm>
          <a:prstGeom prst="curvedConnector4">
            <a:avLst>
              <a:gd name="adj1" fmla="val -97362"/>
              <a:gd name="adj2" fmla="val 213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6429B4C2-DE07-4FB1-A5B0-89E66769B1EE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701323" y="438740"/>
            <a:ext cx="1720870" cy="141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C02B8AD9-016A-48AD-BB11-A2FAF20FA635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3B45BB-1F93-4C55-A1B0-DB73278C96B8}"/>
              </a:ext>
            </a:extLst>
          </p:cNvPr>
          <p:cNvSpPr/>
          <p:nvPr/>
        </p:nvSpPr>
        <p:spPr>
          <a:xfrm>
            <a:off x="3000807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DA2C6128-0A60-46F7-83D2-374103407296}"/>
              </a:ext>
            </a:extLst>
          </p:cNvPr>
          <p:cNvSpPr/>
          <p:nvPr/>
        </p:nvSpPr>
        <p:spPr>
          <a:xfrm>
            <a:off x="3612848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67C2B0A-7DEA-45B5-B5BC-858244F70B61}"/>
              </a:ext>
            </a:extLst>
          </p:cNvPr>
          <p:cNvSpPr/>
          <p:nvPr/>
        </p:nvSpPr>
        <p:spPr>
          <a:xfrm>
            <a:off x="601211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A24C486-5662-4794-A095-981556EE2DDF}"/>
              </a:ext>
            </a:extLst>
          </p:cNvPr>
          <p:cNvSpPr/>
          <p:nvPr/>
        </p:nvSpPr>
        <p:spPr>
          <a:xfrm>
            <a:off x="5404856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B91B33A7-DC5D-4423-A218-2C888346FB24}"/>
              </a:ext>
            </a:extLst>
          </p:cNvPr>
          <p:cNvSpPr/>
          <p:nvPr/>
        </p:nvSpPr>
        <p:spPr>
          <a:xfrm>
            <a:off x="2409791" y="141813"/>
            <a:ext cx="448564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57D99650-0C3E-47EA-B325-47777833BC92}"/>
              </a:ext>
            </a:extLst>
          </p:cNvPr>
          <p:cNvSpPr/>
          <p:nvPr/>
        </p:nvSpPr>
        <p:spPr>
          <a:xfrm>
            <a:off x="1800849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CDE1AE0F-E8F3-4D4B-9CBC-6DE5A2D59DCA}"/>
              </a:ext>
            </a:extLst>
          </p:cNvPr>
          <p:cNvSpPr/>
          <p:nvPr/>
        </p:nvSpPr>
        <p:spPr>
          <a:xfrm>
            <a:off x="7725645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350F5044-3153-453E-8A56-FD2555900A49}"/>
              </a:ext>
            </a:extLst>
          </p:cNvPr>
          <p:cNvSpPr/>
          <p:nvPr/>
        </p:nvSpPr>
        <p:spPr>
          <a:xfrm>
            <a:off x="7155613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E0E3431-BFB3-437C-A089-D986699D5868}"/>
              </a:ext>
            </a:extLst>
          </p:cNvPr>
          <p:cNvSpPr/>
          <p:nvPr/>
        </p:nvSpPr>
        <p:spPr>
          <a:xfrm>
            <a:off x="6585581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DAB7248-9393-4A59-BEC0-3D4F061F210D}"/>
              </a:ext>
            </a:extLst>
          </p:cNvPr>
          <p:cNvSpPr/>
          <p:nvPr/>
        </p:nvSpPr>
        <p:spPr>
          <a:xfrm>
            <a:off x="4222120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ADCD07FA-9C0E-4BA1-BEA0-FD6863C53FF8}"/>
              </a:ext>
            </a:extLst>
          </p:cNvPr>
          <p:cNvSpPr/>
          <p:nvPr/>
        </p:nvSpPr>
        <p:spPr>
          <a:xfrm>
            <a:off x="4831392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4A4B9D83-CC71-4A00-AE4E-4C22F297896A}"/>
              </a:ext>
            </a:extLst>
          </p:cNvPr>
          <p:cNvSpPr/>
          <p:nvPr/>
        </p:nvSpPr>
        <p:spPr>
          <a:xfrm>
            <a:off x="829567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5FA5C22B-5332-41DE-9A0E-806EDB99FED8}"/>
              </a:ext>
            </a:extLst>
          </p:cNvPr>
          <p:cNvSpPr/>
          <p:nvPr/>
        </p:nvSpPr>
        <p:spPr>
          <a:xfrm>
            <a:off x="1331259" y="156720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A42D6F97-572B-4F00-9253-62BCD623DDF6}"/>
              </a:ext>
            </a:extLst>
          </p:cNvPr>
          <p:cNvSpPr/>
          <p:nvPr/>
        </p:nvSpPr>
        <p:spPr>
          <a:xfrm>
            <a:off x="1331259" y="20808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B1A05B06-88E3-4983-87B8-BD5C9CFB9D08}"/>
              </a:ext>
            </a:extLst>
          </p:cNvPr>
          <p:cNvSpPr/>
          <p:nvPr/>
        </p:nvSpPr>
        <p:spPr>
          <a:xfrm>
            <a:off x="1331259" y="411570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2539BB8A-A66C-464A-AA85-D45904478A58}"/>
              </a:ext>
            </a:extLst>
          </p:cNvPr>
          <p:cNvSpPr/>
          <p:nvPr/>
        </p:nvSpPr>
        <p:spPr>
          <a:xfrm>
            <a:off x="1331259" y="360385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EF7C1762-F72B-4E66-BB3C-9D4E94ED99CF}"/>
              </a:ext>
            </a:extLst>
          </p:cNvPr>
          <p:cNvSpPr/>
          <p:nvPr/>
        </p:nvSpPr>
        <p:spPr>
          <a:xfrm>
            <a:off x="1331259" y="10606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FC19A333-1CF0-47A1-B5DB-C518D5FDDEFC}"/>
              </a:ext>
            </a:extLst>
          </p:cNvPr>
          <p:cNvSpPr/>
          <p:nvPr/>
        </p:nvSpPr>
        <p:spPr>
          <a:xfrm>
            <a:off x="1331260" y="5504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546B1E7A-7FE4-43D2-A707-45855D80BE67}"/>
              </a:ext>
            </a:extLst>
          </p:cNvPr>
          <p:cNvSpPr/>
          <p:nvPr/>
        </p:nvSpPr>
        <p:spPr>
          <a:xfrm>
            <a:off x="1327355" y="5641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A652FAFD-E181-4CDC-814D-C817E90F1C18}"/>
              </a:ext>
            </a:extLst>
          </p:cNvPr>
          <p:cNvSpPr/>
          <p:nvPr/>
        </p:nvSpPr>
        <p:spPr>
          <a:xfrm>
            <a:off x="1327355" y="513939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69F060BA-0E4C-48C9-BE1F-23DAADB824ED}"/>
              </a:ext>
            </a:extLst>
          </p:cNvPr>
          <p:cNvSpPr/>
          <p:nvPr/>
        </p:nvSpPr>
        <p:spPr>
          <a:xfrm>
            <a:off x="1331259" y="4627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618B12D1-61FF-4FB9-970F-DAC58DF6A057}"/>
              </a:ext>
            </a:extLst>
          </p:cNvPr>
          <p:cNvSpPr/>
          <p:nvPr/>
        </p:nvSpPr>
        <p:spPr>
          <a:xfrm>
            <a:off x="1331259" y="25834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2AFC987C-0FEA-4E1C-AAF7-A3207F2C6746}"/>
              </a:ext>
            </a:extLst>
          </p:cNvPr>
          <p:cNvSpPr/>
          <p:nvPr/>
        </p:nvSpPr>
        <p:spPr>
          <a:xfrm>
            <a:off x="1331259" y="30936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2C752206-6140-4B72-859E-6A394162B98E}"/>
              </a:ext>
            </a:extLst>
          </p:cNvPr>
          <p:cNvSpPr/>
          <p:nvPr/>
        </p:nvSpPr>
        <p:spPr>
          <a:xfrm>
            <a:off x="1327354" y="61445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C239A8E8-E700-4E16-ADDC-92DBC4045785}"/>
              </a:ext>
            </a:extLst>
          </p:cNvPr>
          <p:cNvSpPr/>
          <p:nvPr/>
        </p:nvSpPr>
        <p:spPr>
          <a:xfrm>
            <a:off x="1844960" y="113314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1C29E61-39A8-4BE4-810A-A3BB007FBD43}"/>
              </a:ext>
            </a:extLst>
          </p:cNvPr>
          <p:cNvSpPr/>
          <p:nvPr/>
        </p:nvSpPr>
        <p:spPr>
          <a:xfrm>
            <a:off x="3000807" y="6135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96AC3EDB-6E1E-4E86-925F-8C1FD4461A08}"/>
              </a:ext>
            </a:extLst>
          </p:cNvPr>
          <p:cNvSpPr/>
          <p:nvPr/>
        </p:nvSpPr>
        <p:spPr>
          <a:xfrm>
            <a:off x="2409791" y="1630331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17524385-3B6A-46A3-9C16-87EABCC82125}"/>
              </a:ext>
            </a:extLst>
          </p:cNvPr>
          <p:cNvSpPr/>
          <p:nvPr/>
        </p:nvSpPr>
        <p:spPr>
          <a:xfrm>
            <a:off x="7704904" y="67667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FDB52868-551F-4CE3-932B-BE59977276D6}"/>
              </a:ext>
            </a:extLst>
          </p:cNvPr>
          <p:cNvSpPr/>
          <p:nvPr/>
        </p:nvSpPr>
        <p:spPr>
          <a:xfrm>
            <a:off x="3602477" y="16293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5D364A52-1F6B-4899-9B48-5975E196EFE7}"/>
              </a:ext>
            </a:extLst>
          </p:cNvPr>
          <p:cNvSpPr/>
          <p:nvPr/>
        </p:nvSpPr>
        <p:spPr>
          <a:xfrm>
            <a:off x="6001746" y="21439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5B353AEF-9673-4DEE-8E89-BD7046E987B3}"/>
              </a:ext>
            </a:extLst>
          </p:cNvPr>
          <p:cNvSpPr/>
          <p:nvPr/>
        </p:nvSpPr>
        <p:spPr>
          <a:xfrm>
            <a:off x="4201379" y="417883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C6BA344C-D512-4B5B-93B4-75880D204E30}"/>
              </a:ext>
            </a:extLst>
          </p:cNvPr>
          <p:cNvSpPr/>
          <p:nvPr/>
        </p:nvSpPr>
        <p:spPr>
          <a:xfrm>
            <a:off x="4801686" y="315274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C19504F6-741B-4357-83B0-0F9AE57B9DEF}"/>
              </a:ext>
            </a:extLst>
          </p:cNvPr>
          <p:cNvSpPr/>
          <p:nvPr/>
        </p:nvSpPr>
        <p:spPr>
          <a:xfrm>
            <a:off x="482102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1D70092B-1EA4-4451-8111-A57E889CFF99}"/>
              </a:ext>
            </a:extLst>
          </p:cNvPr>
          <p:cNvSpPr/>
          <p:nvPr/>
        </p:nvSpPr>
        <p:spPr>
          <a:xfrm>
            <a:off x="658558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38" name="Suorakulmio 37">
            <a:extLst>
              <a:ext uri="{FF2B5EF4-FFF2-40B4-BE49-F238E27FC236}">
                <a16:creationId xmlns:a16="http://schemas.microsoft.com/office/drawing/2014/main" id="{1EB1FD03-8EA5-4A53-8D3F-38FE36E447B4}"/>
              </a:ext>
            </a:extLst>
          </p:cNvPr>
          <p:cNvSpPr/>
          <p:nvPr/>
        </p:nvSpPr>
        <p:spPr>
          <a:xfrm>
            <a:off x="8274936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81213BB8-57AF-4675-938C-BDC6BE93A793}"/>
              </a:ext>
            </a:extLst>
          </p:cNvPr>
          <p:cNvSpPr/>
          <p:nvPr/>
        </p:nvSpPr>
        <p:spPr>
          <a:xfrm>
            <a:off x="7235315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A6C091FB-69C0-4E10-890E-4E8AE1271BB8}"/>
              </a:ext>
            </a:extLst>
          </p:cNvPr>
          <p:cNvSpPr/>
          <p:nvPr/>
        </p:nvSpPr>
        <p:spPr>
          <a:xfrm>
            <a:off x="7235315" y="56854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01AA78C-536E-4BC5-85FB-265045DD985F}"/>
              </a:ext>
            </a:extLst>
          </p:cNvPr>
          <p:cNvSpPr/>
          <p:nvPr/>
        </p:nvSpPr>
        <p:spPr>
          <a:xfrm>
            <a:off x="8274936" y="513939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8F1C6FD7-91E7-4FA2-8E45-C7BADFF069E2}"/>
              </a:ext>
            </a:extLst>
          </p:cNvPr>
          <p:cNvSpPr/>
          <p:nvPr/>
        </p:nvSpPr>
        <p:spPr>
          <a:xfrm>
            <a:off x="7805347" y="62076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3D647B1D-A02E-42B5-A159-36081B5733A4}"/>
              </a:ext>
            </a:extLst>
          </p:cNvPr>
          <p:cNvSpPr/>
          <p:nvPr/>
        </p:nvSpPr>
        <p:spPr>
          <a:xfrm>
            <a:off x="6012117" y="570510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167609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1572440-48A5-449F-B98B-1FDCBA28311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3E702AE8-CAF9-49FB-BD2D-B8670D005660}"/>
              </a:ext>
            </a:extLst>
          </p:cNvPr>
          <p:cNvSpPr/>
          <p:nvPr/>
        </p:nvSpPr>
        <p:spPr>
          <a:xfrm>
            <a:off x="290963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2EC82DD-224D-4CD1-A1F4-82F50B962948}"/>
              </a:ext>
            </a:extLst>
          </p:cNvPr>
          <p:cNvSpPr/>
          <p:nvPr/>
        </p:nvSpPr>
        <p:spPr>
          <a:xfrm>
            <a:off x="3779736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5C31500-F2F8-4E47-B780-2A1F71157500}"/>
              </a:ext>
            </a:extLst>
          </p:cNvPr>
          <p:cNvSpPr/>
          <p:nvPr/>
        </p:nvSpPr>
        <p:spPr>
          <a:xfrm>
            <a:off x="725856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269A6E0-91A1-4692-836E-7359975A3A19}"/>
              </a:ext>
            </a:extLst>
          </p:cNvPr>
          <p:cNvSpPr/>
          <p:nvPr/>
        </p:nvSpPr>
        <p:spPr>
          <a:xfrm>
            <a:off x="6388992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71BD806-D965-455E-8D2F-AF766EFB7903}"/>
              </a:ext>
            </a:extLst>
          </p:cNvPr>
          <p:cNvSpPr/>
          <p:nvPr/>
        </p:nvSpPr>
        <p:spPr>
          <a:xfrm>
            <a:off x="2040055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A92A4DA3-052B-4A25-8648-12760EA9238E}"/>
              </a:ext>
            </a:extLst>
          </p:cNvPr>
          <p:cNvSpPr/>
          <p:nvPr/>
        </p:nvSpPr>
        <p:spPr>
          <a:xfrm>
            <a:off x="1170478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7E70644C-6FF4-4E6E-8EF0-86EC1EF51803}"/>
              </a:ext>
            </a:extLst>
          </p:cNvPr>
          <p:cNvSpPr/>
          <p:nvPr/>
        </p:nvSpPr>
        <p:spPr>
          <a:xfrm>
            <a:off x="986729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62A4CB61-31F4-4FE1-A1AA-A4EF5EF73D6D}"/>
              </a:ext>
            </a:extLst>
          </p:cNvPr>
          <p:cNvSpPr/>
          <p:nvPr/>
        </p:nvSpPr>
        <p:spPr>
          <a:xfrm>
            <a:off x="89977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9C58BDCC-E412-498F-96D5-6DD23E36B2DF}"/>
              </a:ext>
            </a:extLst>
          </p:cNvPr>
          <p:cNvSpPr/>
          <p:nvPr/>
        </p:nvSpPr>
        <p:spPr>
          <a:xfrm>
            <a:off x="81281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B618E74-E1A4-4527-AB1A-98CECEB0DD94}"/>
              </a:ext>
            </a:extLst>
          </p:cNvPr>
          <p:cNvSpPr/>
          <p:nvPr/>
        </p:nvSpPr>
        <p:spPr>
          <a:xfrm>
            <a:off x="46498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0AF3E98-A5A7-447D-9E69-D22305165A6C}"/>
              </a:ext>
            </a:extLst>
          </p:cNvPr>
          <p:cNvSpPr/>
          <p:nvPr/>
        </p:nvSpPr>
        <p:spPr>
          <a:xfrm>
            <a:off x="55194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B992E1D-C5D1-4E79-BA82-F8E0B0E78A67}"/>
              </a:ext>
            </a:extLst>
          </p:cNvPr>
          <p:cNvSpPr/>
          <p:nvPr/>
        </p:nvSpPr>
        <p:spPr>
          <a:xfrm>
            <a:off x="10736867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F79424F0-5102-4B45-AF57-9E86454601DB}"/>
              </a:ext>
            </a:extLst>
          </p:cNvPr>
          <p:cNvSpPr/>
          <p:nvPr/>
        </p:nvSpPr>
        <p:spPr>
          <a:xfrm>
            <a:off x="241852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B1A77ED-6A22-47CE-9ACC-828E776D82A2}"/>
              </a:ext>
            </a:extLst>
          </p:cNvPr>
          <p:cNvSpPr/>
          <p:nvPr/>
        </p:nvSpPr>
        <p:spPr>
          <a:xfrm>
            <a:off x="290885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953BFEEC-6600-4243-9835-DD3F8A982575}"/>
              </a:ext>
            </a:extLst>
          </p:cNvPr>
          <p:cNvSpPr/>
          <p:nvPr/>
        </p:nvSpPr>
        <p:spPr>
          <a:xfrm>
            <a:off x="339918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859BEB-0643-488A-8FE0-3719FBB0759C}"/>
              </a:ext>
            </a:extLst>
          </p:cNvPr>
          <p:cNvSpPr/>
          <p:nvPr/>
        </p:nvSpPr>
        <p:spPr>
          <a:xfrm>
            <a:off x="388951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1EF63702-5F99-4841-BC15-9CA12FDAEF09}"/>
              </a:ext>
            </a:extLst>
          </p:cNvPr>
          <p:cNvSpPr/>
          <p:nvPr/>
        </p:nvSpPr>
        <p:spPr>
          <a:xfrm>
            <a:off x="437984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A4F4BC1E-FDB6-4B92-AB6E-0F22C136F7E7}"/>
              </a:ext>
            </a:extLst>
          </p:cNvPr>
          <p:cNvSpPr/>
          <p:nvPr/>
        </p:nvSpPr>
        <p:spPr>
          <a:xfrm>
            <a:off x="487017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5D6DA0E-C066-4087-A876-D618D4F153E5}"/>
              </a:ext>
            </a:extLst>
          </p:cNvPr>
          <p:cNvSpPr/>
          <p:nvPr/>
        </p:nvSpPr>
        <p:spPr>
          <a:xfrm>
            <a:off x="536050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9F3AB1CF-9063-4AC6-AF34-911C1611FF3B}"/>
              </a:ext>
            </a:extLst>
          </p:cNvPr>
          <p:cNvSpPr/>
          <p:nvPr/>
        </p:nvSpPr>
        <p:spPr>
          <a:xfrm>
            <a:off x="585083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DB330959-3D18-425D-B77E-5668ADC942F5}"/>
              </a:ext>
            </a:extLst>
          </p:cNvPr>
          <p:cNvSpPr/>
          <p:nvPr/>
        </p:nvSpPr>
        <p:spPr>
          <a:xfrm>
            <a:off x="634116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C8407229-AC34-4CAD-B98C-7AC4EA496B81}"/>
              </a:ext>
            </a:extLst>
          </p:cNvPr>
          <p:cNvSpPr/>
          <p:nvPr/>
        </p:nvSpPr>
        <p:spPr>
          <a:xfrm>
            <a:off x="683149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2B077769-DC00-4883-8197-351FB672A663}"/>
              </a:ext>
            </a:extLst>
          </p:cNvPr>
          <p:cNvSpPr/>
          <p:nvPr/>
        </p:nvSpPr>
        <p:spPr>
          <a:xfrm>
            <a:off x="732104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9FA34BC-BDB6-4C68-92D9-930308EC0FB7}"/>
              </a:ext>
            </a:extLst>
          </p:cNvPr>
          <p:cNvSpPr/>
          <p:nvPr/>
        </p:nvSpPr>
        <p:spPr>
          <a:xfrm>
            <a:off x="7810599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A85D937-108F-4FC4-BD5E-DA8F6B7F4FCB}"/>
              </a:ext>
            </a:extLst>
          </p:cNvPr>
          <p:cNvSpPr/>
          <p:nvPr/>
        </p:nvSpPr>
        <p:spPr>
          <a:xfrm>
            <a:off x="8299373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A0BC01-4F82-4937-AD13-77917A1BB6A1}"/>
              </a:ext>
            </a:extLst>
          </p:cNvPr>
          <p:cNvSpPr/>
          <p:nvPr/>
        </p:nvSpPr>
        <p:spPr>
          <a:xfrm>
            <a:off x="878427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A1F28B0-ED71-492D-9947-AA1BC29759BE}"/>
              </a:ext>
            </a:extLst>
          </p:cNvPr>
          <p:cNvSpPr/>
          <p:nvPr/>
        </p:nvSpPr>
        <p:spPr>
          <a:xfrm>
            <a:off x="9273051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96E585E3-84BE-420E-8716-1F65B8CC405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1405273" y="3946317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9B1372B3-99F9-452A-8F48-BBC39386C61E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2663690" y="3946317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5D07A092-6F01-46B8-8847-40F96454C79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3144427" y="3946317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15E052F4-BFC5-47E1-B6C7-3917A02EA27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2274850" y="3946317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nuoliyhdysviiva 45">
            <a:extLst>
              <a:ext uri="{FF2B5EF4-FFF2-40B4-BE49-F238E27FC236}">
                <a16:creationId xmlns:a16="http://schemas.microsoft.com/office/drawing/2014/main" id="{0D9D6666-31AB-46F7-920C-0598FA88271D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274850" y="3946317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nuoliyhdysviiva 48">
            <a:extLst>
              <a:ext uri="{FF2B5EF4-FFF2-40B4-BE49-F238E27FC236}">
                <a16:creationId xmlns:a16="http://schemas.microsoft.com/office/drawing/2014/main" id="{606F92EE-47AD-4CB1-BB49-0F711CC0700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1405273" y="3946317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nuoliyhdysviiva 51">
            <a:extLst>
              <a:ext uri="{FF2B5EF4-FFF2-40B4-BE49-F238E27FC236}">
                <a16:creationId xmlns:a16="http://schemas.microsoft.com/office/drawing/2014/main" id="{1EAA91C9-73E4-431B-B636-A018E685F97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1405273" y="3946317"/>
            <a:ext cx="272940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3BBA6B6F-169A-4DD0-BCB4-04D73280E7CF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4134680" y="3946317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E4C16000-CF84-4332-8D1A-95E2EC2C74BA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3144427" y="3946317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nuoliyhdysviiva 60">
            <a:extLst>
              <a:ext uri="{FF2B5EF4-FFF2-40B4-BE49-F238E27FC236}">
                <a16:creationId xmlns:a16="http://schemas.microsoft.com/office/drawing/2014/main" id="{B8BD81F1-7232-4CAD-8381-5AE65AED34D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4014531" y="3946317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5A7EDD31-BE0B-4DDA-ACBD-9634E0CE61B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4014531" y="3946317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46E365D4-019F-4AE5-BCF7-25A7446CED76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115340" y="3946317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5890DBE7-C724-41B0-8AA4-0DA2006454C7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5605670" y="3946317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F7A234C8-FC4E-4448-911B-D08F31422B0F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4884637" y="3946317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14E1664B-178B-4E26-BD2C-258F090E895D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5754212" y="3946317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AF00FC21-081D-449D-84E5-E5D28419E635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flipH="1">
            <a:off x="4884637" y="3946317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nuoliyhdysviiva 81">
            <a:extLst>
              <a:ext uri="{FF2B5EF4-FFF2-40B4-BE49-F238E27FC236}">
                <a16:creationId xmlns:a16="http://schemas.microsoft.com/office/drawing/2014/main" id="{C820D3B2-6265-4DFC-B6BB-B5E12D31E706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5754212" y="3946317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613C93AD-F72E-468E-B76B-7276C932D078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flipH="1">
            <a:off x="4884637" y="3946317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8B1B6739-A2F9-461C-A601-D6A2B63DC55B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7076660" y="3946317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7A643BC6-2CAE-4258-8A74-8702475EF3A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7566212" y="3946317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nuoliyhdysviiva 93">
            <a:extLst>
              <a:ext uri="{FF2B5EF4-FFF2-40B4-BE49-F238E27FC236}">
                <a16:creationId xmlns:a16="http://schemas.microsoft.com/office/drawing/2014/main" id="{4476574C-8643-4E77-9989-797568A4A071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7566212" y="3946317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nuoliyhdysviiva 96">
            <a:extLst>
              <a:ext uri="{FF2B5EF4-FFF2-40B4-BE49-F238E27FC236}">
                <a16:creationId xmlns:a16="http://schemas.microsoft.com/office/drawing/2014/main" id="{86AE6AF3-91C6-4439-84C1-F40335536C72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>
            <a:off x="8055764" y="3946317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nuoliyhdysviiva 99">
            <a:extLst>
              <a:ext uri="{FF2B5EF4-FFF2-40B4-BE49-F238E27FC236}">
                <a16:creationId xmlns:a16="http://schemas.microsoft.com/office/drawing/2014/main" id="{18294FDC-757A-4192-8766-860B27118BAE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8055764" y="3946317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nuoliyhdysviiva 103">
            <a:extLst>
              <a:ext uri="{FF2B5EF4-FFF2-40B4-BE49-F238E27FC236}">
                <a16:creationId xmlns:a16="http://schemas.microsoft.com/office/drawing/2014/main" id="{33AB1F6E-D7C8-49BE-AA19-9496C4938878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8544538" y="3946317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nuoliyhdysviiva 106">
            <a:extLst>
              <a:ext uri="{FF2B5EF4-FFF2-40B4-BE49-F238E27FC236}">
                <a16:creationId xmlns:a16="http://schemas.microsoft.com/office/drawing/2014/main" id="{D7197FCF-8D18-40AC-94F7-0E35B6F7BE6C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8544538" y="3946317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nuoliyhdysviiva 109">
            <a:extLst>
              <a:ext uri="{FF2B5EF4-FFF2-40B4-BE49-F238E27FC236}">
                <a16:creationId xmlns:a16="http://schemas.microsoft.com/office/drawing/2014/main" id="{DC94E161-5545-41A0-9B60-E06A73403C15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>
            <a:off x="9029442" y="3946317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nuoliyhdysviiva 112">
            <a:extLst>
              <a:ext uri="{FF2B5EF4-FFF2-40B4-BE49-F238E27FC236}">
                <a16:creationId xmlns:a16="http://schemas.microsoft.com/office/drawing/2014/main" id="{E72B7B28-6580-42B5-841D-2D0EF625A66B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9029442" y="3946317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BB7BDCD6-AAA9-4066-A206-B9D424B09A0B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9518216" y="3946317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nuoliyhdysviiva 120">
            <a:extLst>
              <a:ext uri="{FF2B5EF4-FFF2-40B4-BE49-F238E27FC236}">
                <a16:creationId xmlns:a16="http://schemas.microsoft.com/office/drawing/2014/main" id="{B0BB4127-AB04-4EC0-8FC7-934DEF8E858E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9518216" y="3946317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91526529-4EA7-463B-A342-7234A1267311}"/>
              </a:ext>
            </a:extLst>
          </p:cNvPr>
          <p:cNvSpPr/>
          <p:nvPr/>
        </p:nvSpPr>
        <p:spPr>
          <a:xfrm>
            <a:off x="9754609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  <p:cxnSp>
        <p:nvCxnSpPr>
          <p:cNvPr id="62" name="Suora nuoliyhdysviiva 61">
            <a:extLst>
              <a:ext uri="{FF2B5EF4-FFF2-40B4-BE49-F238E27FC236}">
                <a16:creationId xmlns:a16="http://schemas.microsoft.com/office/drawing/2014/main" id="{FC7692D3-AAC8-40A4-AB77-F8C6D87843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>
            <a:off x="9999774" y="3946317"/>
            <a:ext cx="10231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3BC81136-673A-4F8F-81C7-926E51C69D4B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 flipH="1">
            <a:off x="7493362" y="3946317"/>
            <a:ext cx="250641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196E3E7-4A00-45E0-B4F2-5F6FA78FE197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c)</a:t>
            </a:r>
          </a:p>
        </p:txBody>
      </p:sp>
      <p:sp>
        <p:nvSpPr>
          <p:cNvPr id="64" name="Suorakulmio 63">
            <a:extLst>
              <a:ext uri="{FF2B5EF4-FFF2-40B4-BE49-F238E27FC236}">
                <a16:creationId xmlns:a16="http://schemas.microsoft.com/office/drawing/2014/main" id="{A5CC048E-602E-4D39-8994-61A56B0947F1}"/>
              </a:ext>
            </a:extLst>
          </p:cNvPr>
          <p:cNvSpPr/>
          <p:nvPr/>
        </p:nvSpPr>
        <p:spPr>
          <a:xfrm>
            <a:off x="2609337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AB</a:t>
            </a:r>
          </a:p>
        </p:txBody>
      </p:sp>
      <p:sp>
        <p:nvSpPr>
          <p:cNvPr id="65" name="Suorakulmio 64">
            <a:extLst>
              <a:ext uri="{FF2B5EF4-FFF2-40B4-BE49-F238E27FC236}">
                <a16:creationId xmlns:a16="http://schemas.microsoft.com/office/drawing/2014/main" id="{F247CDF0-C18C-4EE4-8197-FA6E90B5CE42}"/>
              </a:ext>
            </a:extLst>
          </p:cNvPr>
          <p:cNvSpPr/>
          <p:nvPr/>
        </p:nvSpPr>
        <p:spPr>
          <a:xfrm>
            <a:off x="3071315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BC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D3893289-58A2-4C49-AE10-0DDEC7741C42}"/>
              </a:ext>
            </a:extLst>
          </p:cNvPr>
          <p:cNvSpPr/>
          <p:nvPr/>
        </p:nvSpPr>
        <p:spPr>
          <a:xfrm>
            <a:off x="1521651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BC</a:t>
            </a:r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DD69A531-22D0-4D92-A86B-8A66625A3F04}"/>
              </a:ext>
            </a:extLst>
          </p:cNvPr>
          <p:cNvSpPr/>
          <p:nvPr/>
        </p:nvSpPr>
        <p:spPr>
          <a:xfrm>
            <a:off x="199124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CA</a:t>
            </a:r>
          </a:p>
        </p:txBody>
      </p:sp>
      <p:sp>
        <p:nvSpPr>
          <p:cNvPr id="68" name="Suorakulmio 67">
            <a:extLst>
              <a:ext uri="{FF2B5EF4-FFF2-40B4-BE49-F238E27FC236}">
                <a16:creationId xmlns:a16="http://schemas.microsoft.com/office/drawing/2014/main" id="{C6AAA93D-6C2C-41BB-8813-57FE8C08CB09}"/>
              </a:ext>
            </a:extLst>
          </p:cNvPr>
          <p:cNvSpPr/>
          <p:nvPr/>
        </p:nvSpPr>
        <p:spPr>
          <a:xfrm>
            <a:off x="439701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CA</a:t>
            </a:r>
          </a:p>
        </p:txBody>
      </p:sp>
      <p:sp>
        <p:nvSpPr>
          <p:cNvPr id="69" name="Suorakulmio 68">
            <a:extLst>
              <a:ext uri="{FF2B5EF4-FFF2-40B4-BE49-F238E27FC236}">
                <a16:creationId xmlns:a16="http://schemas.microsoft.com/office/drawing/2014/main" id="{EE7732A8-E279-4992-9821-3C0E12508471}"/>
              </a:ext>
            </a:extLst>
          </p:cNvPr>
          <p:cNvSpPr/>
          <p:nvPr/>
        </p:nvSpPr>
        <p:spPr>
          <a:xfrm>
            <a:off x="90929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AB</a:t>
            </a:r>
          </a:p>
          <a:p>
            <a:pPr algn="ctr"/>
            <a:r>
              <a:rPr lang="fi-FI" sz="1400" dirty="0"/>
              <a:t>AD</a:t>
            </a:r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562B5E12-2743-48F3-92AC-406DAD9B0C88}"/>
              </a:ext>
            </a:extLst>
          </p:cNvPr>
          <p:cNvSpPr/>
          <p:nvPr/>
        </p:nvSpPr>
        <p:spPr>
          <a:xfrm>
            <a:off x="3680485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71" name="Suorakulmio 70">
            <a:extLst>
              <a:ext uri="{FF2B5EF4-FFF2-40B4-BE49-F238E27FC236}">
                <a16:creationId xmlns:a16="http://schemas.microsoft.com/office/drawing/2014/main" id="{C5B12005-3CDC-4C84-9CBE-49C6559503D6}"/>
              </a:ext>
            </a:extLst>
          </p:cNvPr>
          <p:cNvSpPr/>
          <p:nvPr/>
        </p:nvSpPr>
        <p:spPr>
          <a:xfrm>
            <a:off x="4142463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93A41A6-8F90-468F-ABF7-F665A6ACDAA8}"/>
              </a:ext>
            </a:extLst>
          </p:cNvPr>
          <p:cNvSpPr/>
          <p:nvPr/>
        </p:nvSpPr>
        <p:spPr>
          <a:xfrm>
            <a:off x="4759646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037D7508-3E9A-4C09-9C5B-2AF740B33189}"/>
              </a:ext>
            </a:extLst>
          </p:cNvPr>
          <p:cNvSpPr/>
          <p:nvPr/>
        </p:nvSpPr>
        <p:spPr>
          <a:xfrm>
            <a:off x="5221624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IK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4" name="Suorakulmio 73">
            <a:extLst>
              <a:ext uri="{FF2B5EF4-FFF2-40B4-BE49-F238E27FC236}">
                <a16:creationId xmlns:a16="http://schemas.microsoft.com/office/drawing/2014/main" id="{6D71D46B-6456-478E-886E-1BF6E0EDBA0E}"/>
              </a:ext>
            </a:extLst>
          </p:cNvPr>
          <p:cNvSpPr/>
          <p:nvPr/>
        </p:nvSpPr>
        <p:spPr>
          <a:xfrm>
            <a:off x="5828920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61F37FB8-3B0A-48F3-B22D-2119FCBEEB72}"/>
              </a:ext>
            </a:extLst>
          </p:cNvPr>
          <p:cNvSpPr/>
          <p:nvPr/>
        </p:nvSpPr>
        <p:spPr>
          <a:xfrm>
            <a:off x="6290898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6" name="Suorakulmio 75">
            <a:extLst>
              <a:ext uri="{FF2B5EF4-FFF2-40B4-BE49-F238E27FC236}">
                <a16:creationId xmlns:a16="http://schemas.microsoft.com/office/drawing/2014/main" id="{46639A59-D0F5-4B8B-A391-9CEF5484DE83}"/>
              </a:ext>
            </a:extLst>
          </p:cNvPr>
          <p:cNvSpPr/>
          <p:nvPr/>
        </p:nvSpPr>
        <p:spPr>
          <a:xfrm>
            <a:off x="690808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21354818-6CC8-4E72-8751-2574C71961E3}"/>
              </a:ext>
            </a:extLst>
          </p:cNvPr>
          <p:cNvSpPr/>
          <p:nvPr/>
        </p:nvSpPr>
        <p:spPr>
          <a:xfrm>
            <a:off x="737005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3E8C4AB3-ACC2-475C-93E4-125AA3474C6F}"/>
              </a:ext>
            </a:extLst>
          </p:cNvPr>
          <p:cNvSpPr/>
          <p:nvPr/>
        </p:nvSpPr>
        <p:spPr>
          <a:xfrm>
            <a:off x="797340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5B59F40D-798F-4075-8B9D-847308B6E343}"/>
              </a:ext>
            </a:extLst>
          </p:cNvPr>
          <p:cNvSpPr/>
          <p:nvPr/>
        </p:nvSpPr>
        <p:spPr>
          <a:xfrm>
            <a:off x="843537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HF</a:t>
            </a:r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E8B7F952-AED7-4CD0-9CE2-747F13BE73CE}"/>
              </a:ext>
            </a:extLst>
          </p:cNvPr>
          <p:cNvSpPr/>
          <p:nvPr/>
        </p:nvSpPr>
        <p:spPr>
          <a:xfrm>
            <a:off x="9043544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HF</a:t>
            </a:r>
          </a:p>
          <a:p>
            <a:pPr algn="ctr"/>
            <a:r>
              <a:rPr lang="fi-FI" sz="1400" dirty="0"/>
              <a:t>DF</a:t>
            </a: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8735D2EA-90D8-4FAE-B3F2-C55D76F3BCFA}"/>
              </a:ext>
            </a:extLst>
          </p:cNvPr>
          <p:cNvSpPr/>
          <p:nvPr/>
        </p:nvSpPr>
        <p:spPr>
          <a:xfrm>
            <a:off x="9505522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69E1D999-4536-47C8-A7A0-E496C52AF6F9}"/>
              </a:ext>
            </a:extLst>
          </p:cNvPr>
          <p:cNvSpPr/>
          <p:nvPr/>
        </p:nvSpPr>
        <p:spPr>
          <a:xfrm>
            <a:off x="10146076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GD</a:t>
            </a:r>
          </a:p>
          <a:p>
            <a:pPr algn="ctr"/>
            <a:r>
              <a:rPr lang="fi-FI" sz="1400" dirty="0"/>
              <a:t>AD</a:t>
            </a:r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C9AAB0E-26C0-4CAD-B005-0AED48E6A7E9}"/>
              </a:ext>
            </a:extLst>
          </p:cNvPr>
          <p:cNvSpPr/>
          <p:nvPr/>
        </p:nvSpPr>
        <p:spPr>
          <a:xfrm>
            <a:off x="10608054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DF</a:t>
            </a:r>
          </a:p>
          <a:p>
            <a:pPr algn="ctr"/>
            <a:r>
              <a:rPr lang="fi-FI" sz="1400" dirty="0"/>
              <a:t>DJ</a:t>
            </a:r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17EDC1F5-B072-439A-9172-11756A15663B}"/>
              </a:ext>
            </a:extLst>
          </p:cNvPr>
          <p:cNvSpPr/>
          <p:nvPr/>
        </p:nvSpPr>
        <p:spPr>
          <a:xfrm>
            <a:off x="11215350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41E38CA9-A20C-4419-86E5-25622815E78B}"/>
              </a:ext>
            </a:extLst>
          </p:cNvPr>
          <p:cNvSpPr/>
          <p:nvPr/>
        </p:nvSpPr>
        <p:spPr>
          <a:xfrm>
            <a:off x="11677328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GD</a:t>
            </a:r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AAFAF438-33B5-4044-AA92-95E9A3AAF242}"/>
              </a:ext>
            </a:extLst>
          </p:cNvPr>
          <p:cNvSpPr/>
          <p:nvPr/>
        </p:nvSpPr>
        <p:spPr>
          <a:xfrm>
            <a:off x="298536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87" name="Ellipsi 86">
            <a:extLst>
              <a:ext uri="{FF2B5EF4-FFF2-40B4-BE49-F238E27FC236}">
                <a16:creationId xmlns:a16="http://schemas.microsoft.com/office/drawing/2014/main" id="{25CD27CA-0684-4C8D-893E-05266CAB3D11}"/>
              </a:ext>
            </a:extLst>
          </p:cNvPr>
          <p:cNvSpPr/>
          <p:nvPr/>
        </p:nvSpPr>
        <p:spPr>
          <a:xfrm>
            <a:off x="3855470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48A970E9-4A8E-4636-9F54-D4624CF40823}"/>
              </a:ext>
            </a:extLst>
          </p:cNvPr>
          <p:cNvSpPr/>
          <p:nvPr/>
        </p:nvSpPr>
        <p:spPr>
          <a:xfrm>
            <a:off x="733430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2AF4C06E-EFDE-400C-BA82-7E46A5313030}"/>
              </a:ext>
            </a:extLst>
          </p:cNvPr>
          <p:cNvSpPr/>
          <p:nvPr/>
        </p:nvSpPr>
        <p:spPr>
          <a:xfrm>
            <a:off x="6464726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7B142120-DEF2-48B0-A234-AE4CB6183D45}"/>
              </a:ext>
            </a:extLst>
          </p:cNvPr>
          <p:cNvSpPr/>
          <p:nvPr/>
        </p:nvSpPr>
        <p:spPr>
          <a:xfrm>
            <a:off x="2115789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35DCE30B-12AB-4407-A3D7-C6F6E5273307}"/>
              </a:ext>
            </a:extLst>
          </p:cNvPr>
          <p:cNvSpPr/>
          <p:nvPr/>
        </p:nvSpPr>
        <p:spPr>
          <a:xfrm>
            <a:off x="1246212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0C7B4852-4E8A-486B-8EB8-4E1A9A455730}"/>
              </a:ext>
            </a:extLst>
          </p:cNvPr>
          <p:cNvSpPr/>
          <p:nvPr/>
        </p:nvSpPr>
        <p:spPr>
          <a:xfrm>
            <a:off x="994302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C8962C4-30A6-4C0E-BC7E-0F342924C724}"/>
              </a:ext>
            </a:extLst>
          </p:cNvPr>
          <p:cNvSpPr/>
          <p:nvPr/>
        </p:nvSpPr>
        <p:spPr>
          <a:xfrm>
            <a:off x="907345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7D822CA2-AC3E-4A7B-ADF1-F420A88B568B}"/>
              </a:ext>
            </a:extLst>
          </p:cNvPr>
          <p:cNvSpPr/>
          <p:nvPr/>
        </p:nvSpPr>
        <p:spPr>
          <a:xfrm>
            <a:off x="820387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2C7E823-6E8D-4A38-8430-2643086FC132}"/>
              </a:ext>
            </a:extLst>
          </p:cNvPr>
          <p:cNvSpPr/>
          <p:nvPr/>
        </p:nvSpPr>
        <p:spPr>
          <a:xfrm>
            <a:off x="472557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3F30D9-0811-42DE-826F-F7EEAE2FC8F2}"/>
              </a:ext>
            </a:extLst>
          </p:cNvPr>
          <p:cNvSpPr/>
          <p:nvPr/>
        </p:nvSpPr>
        <p:spPr>
          <a:xfrm>
            <a:off x="559515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C2BD15A5-2B0E-4A89-B572-919FD58EE2B5}"/>
              </a:ext>
            </a:extLst>
          </p:cNvPr>
          <p:cNvSpPr/>
          <p:nvPr/>
        </p:nvSpPr>
        <p:spPr>
          <a:xfrm>
            <a:off x="10812601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98" name="Suorakulmio 97">
            <a:extLst>
              <a:ext uri="{FF2B5EF4-FFF2-40B4-BE49-F238E27FC236}">
                <a16:creationId xmlns:a16="http://schemas.microsoft.com/office/drawing/2014/main" id="{6C00CF72-49E1-45D4-9CDB-438EBC5310DB}"/>
              </a:ext>
            </a:extLst>
          </p:cNvPr>
          <p:cNvSpPr/>
          <p:nvPr/>
        </p:nvSpPr>
        <p:spPr>
          <a:xfrm>
            <a:off x="249425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68490181-A70C-46A7-AB45-97FE17FA058E}"/>
              </a:ext>
            </a:extLst>
          </p:cNvPr>
          <p:cNvSpPr/>
          <p:nvPr/>
        </p:nvSpPr>
        <p:spPr>
          <a:xfrm>
            <a:off x="298458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27AA2DC3-15CC-4C29-AA7F-A5054FE9325B}"/>
              </a:ext>
            </a:extLst>
          </p:cNvPr>
          <p:cNvSpPr/>
          <p:nvPr/>
        </p:nvSpPr>
        <p:spPr>
          <a:xfrm>
            <a:off x="347491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6489BB4D-1A69-4FA1-9A3A-21039FBD530C}"/>
              </a:ext>
            </a:extLst>
          </p:cNvPr>
          <p:cNvSpPr/>
          <p:nvPr/>
        </p:nvSpPr>
        <p:spPr>
          <a:xfrm>
            <a:off x="396524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6F2F5250-AF17-4011-A4A0-305B9CBCAB80}"/>
              </a:ext>
            </a:extLst>
          </p:cNvPr>
          <p:cNvSpPr/>
          <p:nvPr/>
        </p:nvSpPr>
        <p:spPr>
          <a:xfrm>
            <a:off x="445557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A24854C3-FAAD-4A08-B1A4-29246955461D}"/>
              </a:ext>
            </a:extLst>
          </p:cNvPr>
          <p:cNvSpPr/>
          <p:nvPr/>
        </p:nvSpPr>
        <p:spPr>
          <a:xfrm>
            <a:off x="494590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B65C49C2-189D-4AFD-8739-38F3FCBAD26B}"/>
              </a:ext>
            </a:extLst>
          </p:cNvPr>
          <p:cNvSpPr/>
          <p:nvPr/>
        </p:nvSpPr>
        <p:spPr>
          <a:xfrm>
            <a:off x="543623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105" name="Suorakulmio 104">
            <a:extLst>
              <a:ext uri="{FF2B5EF4-FFF2-40B4-BE49-F238E27FC236}">
                <a16:creationId xmlns:a16="http://schemas.microsoft.com/office/drawing/2014/main" id="{C19FE1F8-C829-4443-9173-0C2255105590}"/>
              </a:ext>
            </a:extLst>
          </p:cNvPr>
          <p:cNvSpPr/>
          <p:nvPr/>
        </p:nvSpPr>
        <p:spPr>
          <a:xfrm>
            <a:off x="592656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106" name="Suorakulmio 105">
            <a:extLst>
              <a:ext uri="{FF2B5EF4-FFF2-40B4-BE49-F238E27FC236}">
                <a16:creationId xmlns:a16="http://schemas.microsoft.com/office/drawing/2014/main" id="{8DF5B1AF-C9A3-4148-A162-6E4D083B44CA}"/>
              </a:ext>
            </a:extLst>
          </p:cNvPr>
          <p:cNvSpPr/>
          <p:nvPr/>
        </p:nvSpPr>
        <p:spPr>
          <a:xfrm>
            <a:off x="641689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A9E096E2-F30E-49D7-9FC9-1DD2D9AE2F3C}"/>
              </a:ext>
            </a:extLst>
          </p:cNvPr>
          <p:cNvSpPr/>
          <p:nvPr/>
        </p:nvSpPr>
        <p:spPr>
          <a:xfrm>
            <a:off x="690722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6896F44E-773A-436B-BB2B-E9365B4027A6}"/>
              </a:ext>
            </a:extLst>
          </p:cNvPr>
          <p:cNvSpPr/>
          <p:nvPr/>
        </p:nvSpPr>
        <p:spPr>
          <a:xfrm>
            <a:off x="7396781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A3FD6824-3188-4A73-AADA-9EC02B44B82F}"/>
              </a:ext>
            </a:extLst>
          </p:cNvPr>
          <p:cNvSpPr/>
          <p:nvPr/>
        </p:nvSpPr>
        <p:spPr>
          <a:xfrm>
            <a:off x="7886333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E77233EF-417D-4A02-B6A9-AC7584BDD13F}"/>
              </a:ext>
            </a:extLst>
          </p:cNvPr>
          <p:cNvSpPr/>
          <p:nvPr/>
        </p:nvSpPr>
        <p:spPr>
          <a:xfrm>
            <a:off x="8375107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4B68312F-E79D-4659-B5F8-BA34A024E428}"/>
              </a:ext>
            </a:extLst>
          </p:cNvPr>
          <p:cNvSpPr/>
          <p:nvPr/>
        </p:nvSpPr>
        <p:spPr>
          <a:xfrm>
            <a:off x="8860011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7876CCA6-AB17-486F-A3EF-8171639A72C8}"/>
              </a:ext>
            </a:extLst>
          </p:cNvPr>
          <p:cNvSpPr/>
          <p:nvPr/>
        </p:nvSpPr>
        <p:spPr>
          <a:xfrm>
            <a:off x="9348785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113" name="Suora nuoliyhdysviiva 112">
            <a:extLst>
              <a:ext uri="{FF2B5EF4-FFF2-40B4-BE49-F238E27FC236}">
                <a16:creationId xmlns:a16="http://schemas.microsoft.com/office/drawing/2014/main" id="{3A3F6112-2799-4937-9646-15CDC1C6FF62}"/>
              </a:ext>
            </a:extLst>
          </p:cNvPr>
          <p:cNvCxnSpPr>
            <a:cxnSpLocks/>
            <a:stCxn id="98" idx="2"/>
            <a:endCxn id="91" idx="0"/>
          </p:cNvCxnSpPr>
          <p:nvPr/>
        </p:nvCxnSpPr>
        <p:spPr>
          <a:xfrm flipH="1">
            <a:off x="1481007" y="1464940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F529291A-E7F6-4AB8-9D14-6B39EAC1840B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>
            <a:off x="2739424" y="1464940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9915E1F3-B8E8-4894-8B30-749594984A48}"/>
              </a:ext>
            </a:extLst>
          </p:cNvPr>
          <p:cNvCxnSpPr>
            <a:cxnSpLocks/>
            <a:stCxn id="99" idx="2"/>
            <a:endCxn id="86" idx="0"/>
          </p:cNvCxnSpPr>
          <p:nvPr/>
        </p:nvCxnSpPr>
        <p:spPr>
          <a:xfrm flipH="1">
            <a:off x="3220161" y="1464940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nuoliyhdysviiva 115">
            <a:extLst>
              <a:ext uri="{FF2B5EF4-FFF2-40B4-BE49-F238E27FC236}">
                <a16:creationId xmlns:a16="http://schemas.microsoft.com/office/drawing/2014/main" id="{D77B2637-C955-4B6F-9054-3D1739CA32A9}"/>
              </a:ext>
            </a:extLst>
          </p:cNvPr>
          <p:cNvCxnSpPr>
            <a:cxnSpLocks/>
            <a:stCxn id="99" idx="2"/>
            <a:endCxn id="90" idx="0"/>
          </p:cNvCxnSpPr>
          <p:nvPr/>
        </p:nvCxnSpPr>
        <p:spPr>
          <a:xfrm flipH="1">
            <a:off x="2350584" y="1464940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nuoliyhdysviiva 116">
            <a:extLst>
              <a:ext uri="{FF2B5EF4-FFF2-40B4-BE49-F238E27FC236}">
                <a16:creationId xmlns:a16="http://schemas.microsoft.com/office/drawing/2014/main" id="{723FA16E-7FC9-484F-89F8-A2F4B2040BFA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flipH="1">
            <a:off x="2350584" y="1464940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55A10C5C-7858-484F-8C47-80BFABB34F1E}"/>
              </a:ext>
            </a:extLst>
          </p:cNvPr>
          <p:cNvCxnSpPr>
            <a:cxnSpLocks/>
            <a:stCxn id="100" idx="2"/>
            <a:endCxn id="91" idx="0"/>
          </p:cNvCxnSpPr>
          <p:nvPr/>
        </p:nvCxnSpPr>
        <p:spPr>
          <a:xfrm flipH="1">
            <a:off x="1481007" y="1464940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nuoliyhdysviiva 118">
            <a:extLst>
              <a:ext uri="{FF2B5EF4-FFF2-40B4-BE49-F238E27FC236}">
                <a16:creationId xmlns:a16="http://schemas.microsoft.com/office/drawing/2014/main" id="{B87B0E45-2CC2-4200-9124-EAAEFF03E589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flipH="1">
            <a:off x="1481007" y="1464940"/>
            <a:ext cx="272940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uora nuoliyhdysviiva 119">
            <a:extLst>
              <a:ext uri="{FF2B5EF4-FFF2-40B4-BE49-F238E27FC236}">
                <a16:creationId xmlns:a16="http://schemas.microsoft.com/office/drawing/2014/main" id="{9E413238-DA7B-44F6-9DBE-BB1B0D8289BD}"/>
              </a:ext>
            </a:extLst>
          </p:cNvPr>
          <p:cNvCxnSpPr>
            <a:cxnSpLocks/>
            <a:stCxn id="101" idx="2"/>
            <a:endCxn id="92" idx="0"/>
          </p:cNvCxnSpPr>
          <p:nvPr/>
        </p:nvCxnSpPr>
        <p:spPr>
          <a:xfrm>
            <a:off x="4210414" y="1464940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nuoliyhdysviiva 120">
            <a:extLst>
              <a:ext uri="{FF2B5EF4-FFF2-40B4-BE49-F238E27FC236}">
                <a16:creationId xmlns:a16="http://schemas.microsoft.com/office/drawing/2014/main" id="{42A435D6-A471-46CC-9E63-343CD3F071A5}"/>
              </a:ext>
            </a:extLst>
          </p:cNvPr>
          <p:cNvCxnSpPr>
            <a:cxnSpLocks/>
            <a:stCxn id="102" idx="2"/>
            <a:endCxn id="86" idx="0"/>
          </p:cNvCxnSpPr>
          <p:nvPr/>
        </p:nvCxnSpPr>
        <p:spPr>
          <a:xfrm flipH="1">
            <a:off x="3220161" y="1464940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F5228C03-CC4F-47BF-AE84-5BBA210900D8}"/>
              </a:ext>
            </a:extLst>
          </p:cNvPr>
          <p:cNvCxnSpPr>
            <a:cxnSpLocks/>
            <a:stCxn id="102" idx="2"/>
            <a:endCxn id="87" idx="0"/>
          </p:cNvCxnSpPr>
          <p:nvPr/>
        </p:nvCxnSpPr>
        <p:spPr>
          <a:xfrm flipH="1">
            <a:off x="4090265" y="1464940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uora nuoliyhdysviiva 122">
            <a:extLst>
              <a:ext uri="{FF2B5EF4-FFF2-40B4-BE49-F238E27FC236}">
                <a16:creationId xmlns:a16="http://schemas.microsoft.com/office/drawing/2014/main" id="{683A9D19-E5AA-46E3-8BFA-D10D1C75E209}"/>
              </a:ext>
            </a:extLst>
          </p:cNvPr>
          <p:cNvCxnSpPr>
            <a:cxnSpLocks/>
            <a:stCxn id="103" idx="2"/>
            <a:endCxn id="87" idx="0"/>
          </p:cNvCxnSpPr>
          <p:nvPr/>
        </p:nvCxnSpPr>
        <p:spPr>
          <a:xfrm flipH="1">
            <a:off x="4090265" y="1464940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nuoliyhdysviiva 123">
            <a:extLst>
              <a:ext uri="{FF2B5EF4-FFF2-40B4-BE49-F238E27FC236}">
                <a16:creationId xmlns:a16="http://schemas.microsoft.com/office/drawing/2014/main" id="{1E997EC5-85DC-4EA2-98B4-990F8EED7562}"/>
              </a:ext>
            </a:extLst>
          </p:cNvPr>
          <p:cNvCxnSpPr>
            <a:cxnSpLocks/>
            <a:stCxn id="103" idx="2"/>
            <a:endCxn id="88" idx="0"/>
          </p:cNvCxnSpPr>
          <p:nvPr/>
        </p:nvCxnSpPr>
        <p:spPr>
          <a:xfrm>
            <a:off x="5191074" y="1464940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C130B3E6-D980-4788-9351-4A6FA695F209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>
          <a:xfrm>
            <a:off x="5681404" y="1464940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uora nuoliyhdysviiva 125">
            <a:extLst>
              <a:ext uri="{FF2B5EF4-FFF2-40B4-BE49-F238E27FC236}">
                <a16:creationId xmlns:a16="http://schemas.microsoft.com/office/drawing/2014/main" id="{8BB45B03-859C-4890-A2B2-33DDC87747A2}"/>
              </a:ext>
            </a:extLst>
          </p:cNvPr>
          <p:cNvCxnSpPr>
            <a:cxnSpLocks/>
            <a:stCxn id="104" idx="2"/>
            <a:endCxn id="95" idx="0"/>
          </p:cNvCxnSpPr>
          <p:nvPr/>
        </p:nvCxnSpPr>
        <p:spPr>
          <a:xfrm flipH="1">
            <a:off x="4960371" y="1464940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uora nuoliyhdysviiva 126">
            <a:extLst>
              <a:ext uri="{FF2B5EF4-FFF2-40B4-BE49-F238E27FC236}">
                <a16:creationId xmlns:a16="http://schemas.microsoft.com/office/drawing/2014/main" id="{702D24F3-6782-447C-B4EB-AE0E4A17B462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 flipH="1">
            <a:off x="5829946" y="1464940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nuoliyhdysviiva 127">
            <a:extLst>
              <a:ext uri="{FF2B5EF4-FFF2-40B4-BE49-F238E27FC236}">
                <a16:creationId xmlns:a16="http://schemas.microsoft.com/office/drawing/2014/main" id="{9367974C-4B10-43B2-94A0-800E6B7DC46D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flipH="1">
            <a:off x="4960371" y="1464940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E3850B23-12D0-42DA-B26A-0FFE96000214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5829946" y="1464940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9E90E0D4-A6F9-480A-8DDA-739D6D3BB513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>
          <a:xfrm flipH="1">
            <a:off x="4960371" y="1464940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nuoliyhdysviiva 130">
            <a:extLst>
              <a:ext uri="{FF2B5EF4-FFF2-40B4-BE49-F238E27FC236}">
                <a16:creationId xmlns:a16="http://schemas.microsoft.com/office/drawing/2014/main" id="{39838C6E-2EFC-4B3A-ADE5-24E81FFDDE86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>
          <a:xfrm>
            <a:off x="7152394" y="1464940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nuoliyhdysviiva 131">
            <a:extLst>
              <a:ext uri="{FF2B5EF4-FFF2-40B4-BE49-F238E27FC236}">
                <a16:creationId xmlns:a16="http://schemas.microsoft.com/office/drawing/2014/main" id="{27ACFBBA-A014-44F9-BB8F-823AC6110A0D}"/>
              </a:ext>
            </a:extLst>
          </p:cNvPr>
          <p:cNvCxnSpPr>
            <a:cxnSpLocks/>
            <a:stCxn id="108" idx="2"/>
            <a:endCxn id="94" idx="0"/>
          </p:cNvCxnSpPr>
          <p:nvPr/>
        </p:nvCxnSpPr>
        <p:spPr>
          <a:xfrm>
            <a:off x="7641946" y="1464940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A90EE92E-B4B5-400D-B460-AAC528199742}"/>
              </a:ext>
            </a:extLst>
          </p:cNvPr>
          <p:cNvCxnSpPr>
            <a:cxnSpLocks/>
            <a:stCxn id="108" idx="2"/>
            <a:endCxn id="97" idx="0"/>
          </p:cNvCxnSpPr>
          <p:nvPr/>
        </p:nvCxnSpPr>
        <p:spPr>
          <a:xfrm>
            <a:off x="7641946" y="1464940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52FA220E-7EB4-4957-90D6-4E34B57658C1}"/>
              </a:ext>
            </a:extLst>
          </p:cNvPr>
          <p:cNvCxnSpPr>
            <a:cxnSpLocks/>
            <a:stCxn id="109" idx="2"/>
            <a:endCxn id="94" idx="0"/>
          </p:cNvCxnSpPr>
          <p:nvPr/>
        </p:nvCxnSpPr>
        <p:spPr>
          <a:xfrm>
            <a:off x="8131498" y="1464940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nuoliyhdysviiva 134">
            <a:extLst>
              <a:ext uri="{FF2B5EF4-FFF2-40B4-BE49-F238E27FC236}">
                <a16:creationId xmlns:a16="http://schemas.microsoft.com/office/drawing/2014/main" id="{99FEE327-AE02-41F0-811B-C5043210EC89}"/>
              </a:ext>
            </a:extLst>
          </p:cNvPr>
          <p:cNvCxnSpPr>
            <a:cxnSpLocks/>
            <a:stCxn id="109" idx="2"/>
            <a:endCxn id="93" idx="0"/>
          </p:cNvCxnSpPr>
          <p:nvPr/>
        </p:nvCxnSpPr>
        <p:spPr>
          <a:xfrm>
            <a:off x="8131498" y="1464940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77EA07FE-56B1-4E9C-B6CD-C108EFA73B43}"/>
              </a:ext>
            </a:extLst>
          </p:cNvPr>
          <p:cNvCxnSpPr>
            <a:cxnSpLocks/>
            <a:stCxn id="110" idx="2"/>
            <a:endCxn id="92" idx="0"/>
          </p:cNvCxnSpPr>
          <p:nvPr/>
        </p:nvCxnSpPr>
        <p:spPr>
          <a:xfrm>
            <a:off x="8620272" y="1464940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4FA47B58-47A0-4724-86AA-8CA0D84B49A0}"/>
              </a:ext>
            </a:extLst>
          </p:cNvPr>
          <p:cNvCxnSpPr>
            <a:cxnSpLocks/>
            <a:stCxn id="110" idx="2"/>
            <a:endCxn id="93" idx="0"/>
          </p:cNvCxnSpPr>
          <p:nvPr/>
        </p:nvCxnSpPr>
        <p:spPr>
          <a:xfrm>
            <a:off x="8620272" y="1464940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nuoliyhdysviiva 137">
            <a:extLst>
              <a:ext uri="{FF2B5EF4-FFF2-40B4-BE49-F238E27FC236}">
                <a16:creationId xmlns:a16="http://schemas.microsoft.com/office/drawing/2014/main" id="{CC3E7A45-C96B-4244-B12F-D99E9B298A2E}"/>
              </a:ext>
            </a:extLst>
          </p:cNvPr>
          <p:cNvCxnSpPr>
            <a:cxnSpLocks/>
            <a:stCxn id="111" idx="2"/>
            <a:endCxn id="93" idx="0"/>
          </p:cNvCxnSpPr>
          <p:nvPr/>
        </p:nvCxnSpPr>
        <p:spPr>
          <a:xfrm>
            <a:off x="9105176" y="1464940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7E9F7110-F041-4CF5-A6B6-76336716CDC5}"/>
              </a:ext>
            </a:extLst>
          </p:cNvPr>
          <p:cNvCxnSpPr>
            <a:cxnSpLocks/>
            <a:stCxn id="111" idx="2"/>
            <a:endCxn id="97" idx="0"/>
          </p:cNvCxnSpPr>
          <p:nvPr/>
        </p:nvCxnSpPr>
        <p:spPr>
          <a:xfrm>
            <a:off x="9105176" y="1464940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nuoliyhdysviiva 139">
            <a:extLst>
              <a:ext uri="{FF2B5EF4-FFF2-40B4-BE49-F238E27FC236}">
                <a16:creationId xmlns:a16="http://schemas.microsoft.com/office/drawing/2014/main" id="{028E83DA-085E-4AC2-8A53-0EE995A6FA14}"/>
              </a:ext>
            </a:extLst>
          </p:cNvPr>
          <p:cNvCxnSpPr>
            <a:cxnSpLocks/>
            <a:stCxn id="112" idx="2"/>
            <a:endCxn id="97" idx="0"/>
          </p:cNvCxnSpPr>
          <p:nvPr/>
        </p:nvCxnSpPr>
        <p:spPr>
          <a:xfrm>
            <a:off x="9593950" y="1464940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nuoliyhdysviiva 140">
            <a:extLst>
              <a:ext uri="{FF2B5EF4-FFF2-40B4-BE49-F238E27FC236}">
                <a16:creationId xmlns:a16="http://schemas.microsoft.com/office/drawing/2014/main" id="{76909C66-FAD0-4A42-909A-7DA33A186D5A}"/>
              </a:ext>
            </a:extLst>
          </p:cNvPr>
          <p:cNvCxnSpPr>
            <a:cxnSpLocks/>
            <a:stCxn id="112" idx="2"/>
            <a:endCxn id="92" idx="0"/>
          </p:cNvCxnSpPr>
          <p:nvPr/>
        </p:nvCxnSpPr>
        <p:spPr>
          <a:xfrm>
            <a:off x="9593950" y="1464940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F1B7D4E1-FDB9-417D-B73A-F42FE8FD33ED}"/>
              </a:ext>
            </a:extLst>
          </p:cNvPr>
          <p:cNvSpPr/>
          <p:nvPr/>
        </p:nvSpPr>
        <p:spPr>
          <a:xfrm>
            <a:off x="9830343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19294F0E-8B46-470D-9286-EEDA5B1BCEC4}"/>
              </a:ext>
            </a:extLst>
          </p:cNvPr>
          <p:cNvCxnSpPr>
            <a:cxnSpLocks/>
            <a:stCxn id="142" idx="2"/>
            <a:endCxn id="92" idx="0"/>
          </p:cNvCxnSpPr>
          <p:nvPr/>
        </p:nvCxnSpPr>
        <p:spPr>
          <a:xfrm>
            <a:off x="10075508" y="1464940"/>
            <a:ext cx="10231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E452B897-DC71-4091-8F9E-C6C3C2687E95}"/>
              </a:ext>
            </a:extLst>
          </p:cNvPr>
          <p:cNvCxnSpPr>
            <a:cxnSpLocks/>
            <a:stCxn id="142" idx="2"/>
            <a:endCxn id="88" idx="0"/>
          </p:cNvCxnSpPr>
          <p:nvPr/>
        </p:nvCxnSpPr>
        <p:spPr>
          <a:xfrm flipH="1">
            <a:off x="7569096" y="1464940"/>
            <a:ext cx="250641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52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512B73CA-6DE1-4CF4-854D-D8A35A5F0E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 c)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978D2DAD-BE1F-40F2-A0E0-3A89F05D938F}"/>
              </a:ext>
            </a:extLst>
          </p:cNvPr>
          <p:cNvSpPr/>
          <p:nvPr/>
        </p:nvSpPr>
        <p:spPr>
          <a:xfrm>
            <a:off x="2237005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97757AF-9E90-413D-87E1-8502DC490D01}"/>
              </a:ext>
            </a:extLst>
          </p:cNvPr>
          <p:cNvSpPr/>
          <p:nvPr/>
        </p:nvSpPr>
        <p:spPr>
          <a:xfrm>
            <a:off x="3263464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F75F8A5-635F-480A-81E1-1F5526E7A7C8}"/>
              </a:ext>
            </a:extLst>
          </p:cNvPr>
          <p:cNvSpPr/>
          <p:nvPr/>
        </p:nvSpPr>
        <p:spPr>
          <a:xfrm>
            <a:off x="4289923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C1736199-E02A-4438-AC85-EC1D86F6B33F}"/>
              </a:ext>
            </a:extLst>
          </p:cNvPr>
          <p:cNvSpPr/>
          <p:nvPr/>
        </p:nvSpPr>
        <p:spPr>
          <a:xfrm>
            <a:off x="2237005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3B7C448-00EE-41CF-8BAB-572B68C18813}"/>
              </a:ext>
            </a:extLst>
          </p:cNvPr>
          <p:cNvSpPr/>
          <p:nvPr/>
        </p:nvSpPr>
        <p:spPr>
          <a:xfrm>
            <a:off x="1367428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82F68E1-A013-4FD6-8F6B-59720078CD91}"/>
              </a:ext>
            </a:extLst>
          </p:cNvPr>
          <p:cNvSpPr/>
          <p:nvPr/>
        </p:nvSpPr>
        <p:spPr>
          <a:xfrm>
            <a:off x="4289923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86552A27-9ECF-4002-99D1-C25504E2AD9F}"/>
              </a:ext>
            </a:extLst>
          </p:cNvPr>
          <p:cNvSpPr/>
          <p:nvPr/>
        </p:nvSpPr>
        <p:spPr>
          <a:xfrm>
            <a:off x="5316381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55602F42-A62B-4212-B658-13D0D8E9E33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706594" y="9190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8023E5E2-86CE-4082-A587-37F975A1EC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733053" y="9190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04DD840F-8807-4AC2-9CCF-74AF3E632E7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524718" y="11198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B363C34D-3DD1-4721-88B4-A12C8BEEA4B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59512" y="1770727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5DCB9D5A-398F-4EB5-B3D9-ABFC70DC264F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1768247" y="1061040"/>
            <a:ext cx="537528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303270A7-7572-4A60-8639-1F6026901CB5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1837017" y="1770727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363AB4CE-336A-44A9-9584-02925F265B50}"/>
              </a:ext>
            </a:extLst>
          </p:cNvPr>
          <p:cNvSpPr/>
          <p:nvPr/>
        </p:nvSpPr>
        <p:spPr>
          <a:xfrm>
            <a:off x="3921623" y="237658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97320EC2-3590-476E-973A-8D24205C3F3E}"/>
              </a:ext>
            </a:extLst>
          </p:cNvPr>
          <p:cNvSpPr/>
          <p:nvPr/>
        </p:nvSpPr>
        <p:spPr>
          <a:xfrm>
            <a:off x="1868705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4ACC5A75-4EFC-4CB2-A713-1679696770F6}"/>
              </a:ext>
            </a:extLst>
          </p:cNvPr>
          <p:cNvSpPr/>
          <p:nvPr/>
        </p:nvSpPr>
        <p:spPr>
          <a:xfrm>
            <a:off x="999128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ED158ADD-0625-4D47-BF8C-7AC89F34DF96}"/>
              </a:ext>
            </a:extLst>
          </p:cNvPr>
          <p:cNvSpPr/>
          <p:nvPr/>
        </p:nvSpPr>
        <p:spPr>
          <a:xfrm>
            <a:off x="1868704" y="407988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28404DF3-246F-4E83-BF12-B2CF0BC99CFA}"/>
              </a:ext>
            </a:extLst>
          </p:cNvPr>
          <p:cNvSpPr/>
          <p:nvPr/>
        </p:nvSpPr>
        <p:spPr>
          <a:xfrm>
            <a:off x="3921623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FFE72B85-5F78-4CBD-8EA2-87F4053C3339}"/>
              </a:ext>
            </a:extLst>
          </p:cNvPr>
          <p:cNvSpPr/>
          <p:nvPr/>
        </p:nvSpPr>
        <p:spPr>
          <a:xfrm>
            <a:off x="4948081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CF554645-18B9-4D82-9271-3B493DD8CD4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4156418" y="2778115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D6E97E85-40C7-49BA-9646-C3C27FBC20F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4391212" y="3429000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0C3A3DA6-8EB1-406A-91AD-A47EF1C7E85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468717" y="3429000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68FBB822-082E-46A5-93DA-A4CE2CE97ECD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1399947" y="3570961"/>
            <a:ext cx="537527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3F001237-B00B-428B-A4F1-608F6B467EE5}"/>
              </a:ext>
            </a:extLst>
          </p:cNvPr>
          <p:cNvCxnSpPr>
            <a:cxnSpLocks/>
            <a:stCxn id="19" idx="7"/>
            <a:endCxn id="16" idx="3"/>
          </p:cNvCxnSpPr>
          <p:nvPr/>
        </p:nvCxnSpPr>
        <p:spPr>
          <a:xfrm flipV="1">
            <a:off x="2269523" y="2719313"/>
            <a:ext cx="1720870" cy="141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2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92A2BB6-A1BE-4DA0-A109-E023B90748C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3D98FCBC-5E3C-433C-8E1C-F8D94006D27F}"/>
              </a:ext>
            </a:extLst>
          </p:cNvPr>
          <p:cNvSpPr/>
          <p:nvPr/>
        </p:nvSpPr>
        <p:spPr>
          <a:xfrm>
            <a:off x="1703604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CD5ADAE-D1A3-41E7-8709-8121751C4AC6}"/>
              </a:ext>
            </a:extLst>
          </p:cNvPr>
          <p:cNvSpPr/>
          <p:nvPr/>
        </p:nvSpPr>
        <p:spPr>
          <a:xfrm>
            <a:off x="2730063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D8B9E3F-1F18-4821-B238-982EF9C26414}"/>
              </a:ext>
            </a:extLst>
          </p:cNvPr>
          <p:cNvSpPr/>
          <p:nvPr/>
        </p:nvSpPr>
        <p:spPr>
          <a:xfrm>
            <a:off x="3756523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D979CF6-F8BA-4364-A453-A1AAD527E95C}"/>
              </a:ext>
            </a:extLst>
          </p:cNvPr>
          <p:cNvSpPr/>
          <p:nvPr/>
        </p:nvSpPr>
        <p:spPr>
          <a:xfrm>
            <a:off x="2730062" y="18224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7" name="Suora nuoliyhdysviiva 6">
            <a:extLst>
              <a:ext uri="{FF2B5EF4-FFF2-40B4-BE49-F238E27FC236}">
                <a16:creationId xmlns:a16="http://schemas.microsoft.com/office/drawing/2014/main" id="{3868FC2D-63C7-4355-AB5A-041D125F3D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199652" y="1072975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A7E70579-9D4A-448D-ACF7-130D48596A4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964857" y="1273738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FF25A023-2C53-4876-869F-8ABEC2EAADE3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3130881" y="1273738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C26BC191-578A-4ECD-950C-66ECEB273EFF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2104423" y="1214936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9951075B-CC7A-4333-A52D-2F3CCA79FE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73193" y="1072975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BD3C2A6-CDCD-4256-9AE2-E16B6C3BEDE9}"/>
              </a:ext>
            </a:extLst>
          </p:cNvPr>
          <p:cNvSpPr/>
          <p:nvPr/>
        </p:nvSpPr>
        <p:spPr>
          <a:xfrm>
            <a:off x="1703604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6E447683-21D2-4595-A343-EA8B14DADBE9}"/>
              </a:ext>
            </a:extLst>
          </p:cNvPr>
          <p:cNvSpPr/>
          <p:nvPr/>
        </p:nvSpPr>
        <p:spPr>
          <a:xfrm>
            <a:off x="2730063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D8ED57FD-3208-4856-B643-59BBCBA9D0C6}"/>
              </a:ext>
            </a:extLst>
          </p:cNvPr>
          <p:cNvSpPr/>
          <p:nvPr/>
        </p:nvSpPr>
        <p:spPr>
          <a:xfrm>
            <a:off x="3756523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2D7C3A40-EC9A-4C70-903B-47DC117930D7}"/>
              </a:ext>
            </a:extLst>
          </p:cNvPr>
          <p:cNvSpPr/>
          <p:nvPr/>
        </p:nvSpPr>
        <p:spPr>
          <a:xfrm>
            <a:off x="2730062" y="578502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D590E20A-7455-40CB-9FAD-634DC42673C8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2964857" y="5236294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878FDFD8-A26E-4C30-BFEF-55D8932E5EDA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3130881" y="5236294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79EB541F-296F-4464-B850-E5BE52CFD096}"/>
              </a:ext>
            </a:extLst>
          </p:cNvPr>
          <p:cNvCxnSpPr>
            <a:cxnSpLocks/>
            <a:stCxn id="15" idx="1"/>
            <a:endCxn id="12" idx="5"/>
          </p:cNvCxnSpPr>
          <p:nvPr/>
        </p:nvCxnSpPr>
        <p:spPr>
          <a:xfrm flipH="1" flipV="1">
            <a:off x="2104423" y="5177492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C1709DB0-7565-43CD-99F1-FD55E4AB963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73193" y="5035531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lipsi 25">
            <a:extLst>
              <a:ext uri="{FF2B5EF4-FFF2-40B4-BE49-F238E27FC236}">
                <a16:creationId xmlns:a16="http://schemas.microsoft.com/office/drawing/2014/main" id="{DDD13107-0CCF-4F96-89D0-7D13EEC82148}"/>
              </a:ext>
            </a:extLst>
          </p:cNvPr>
          <p:cNvSpPr/>
          <p:nvPr/>
        </p:nvSpPr>
        <p:spPr>
          <a:xfrm>
            <a:off x="4788740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01422CD3-0597-4411-8F2C-F90C66D997AD}"/>
              </a:ext>
            </a:extLst>
          </p:cNvPr>
          <p:cNvSpPr/>
          <p:nvPr/>
        </p:nvSpPr>
        <p:spPr>
          <a:xfrm>
            <a:off x="5815199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28" name="Ellipsi 27">
            <a:extLst>
              <a:ext uri="{FF2B5EF4-FFF2-40B4-BE49-F238E27FC236}">
                <a16:creationId xmlns:a16="http://schemas.microsoft.com/office/drawing/2014/main" id="{22CD466D-985F-431E-B5B2-24AEFC0BD3EA}"/>
              </a:ext>
            </a:extLst>
          </p:cNvPr>
          <p:cNvSpPr/>
          <p:nvPr/>
        </p:nvSpPr>
        <p:spPr>
          <a:xfrm>
            <a:off x="6841659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0F8CD86E-2D63-4428-BD99-DFB70E9D978A}"/>
              </a:ext>
            </a:extLst>
          </p:cNvPr>
          <p:cNvSpPr/>
          <p:nvPr/>
        </p:nvSpPr>
        <p:spPr>
          <a:xfrm>
            <a:off x="5815198" y="58438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9099E323-29FD-4196-B242-E77E73E43612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284788" y="5094333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3EC3CAE2-3A87-458C-A3F8-DA35E6153DA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6049993" y="5295096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nuoliyhdysviiva 31">
            <a:extLst>
              <a:ext uri="{FF2B5EF4-FFF2-40B4-BE49-F238E27FC236}">
                <a16:creationId xmlns:a16="http://schemas.microsoft.com/office/drawing/2014/main" id="{F0E5F4F8-33DD-4545-B680-E6DD11D60637}"/>
              </a:ext>
            </a:extLst>
          </p:cNvPr>
          <p:cNvCxnSpPr>
            <a:cxnSpLocks/>
            <a:stCxn id="29" idx="1"/>
            <a:endCxn id="26" idx="5"/>
          </p:cNvCxnSpPr>
          <p:nvPr/>
        </p:nvCxnSpPr>
        <p:spPr>
          <a:xfrm flipH="1" flipV="1">
            <a:off x="5189559" y="5236294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41FBF77-4195-444A-8BE9-D1948BC52776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258329" y="5094333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i 35">
            <a:extLst>
              <a:ext uri="{FF2B5EF4-FFF2-40B4-BE49-F238E27FC236}">
                <a16:creationId xmlns:a16="http://schemas.microsoft.com/office/drawing/2014/main" id="{AAC44D4C-8FB1-4000-8DC6-95E92438219E}"/>
              </a:ext>
            </a:extLst>
          </p:cNvPr>
          <p:cNvSpPr/>
          <p:nvPr/>
        </p:nvSpPr>
        <p:spPr>
          <a:xfrm>
            <a:off x="7463726" y="509433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FDD8BB24-2BAA-423E-B6BA-94D33F6B5ACB}"/>
              </a:ext>
            </a:extLst>
          </p:cNvPr>
          <p:cNvSpPr/>
          <p:nvPr/>
        </p:nvSpPr>
        <p:spPr>
          <a:xfrm>
            <a:off x="8490185" y="509433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4715CD8-403F-4341-B1B1-83EDAD8428C8}"/>
              </a:ext>
            </a:extLst>
          </p:cNvPr>
          <p:cNvSpPr/>
          <p:nvPr/>
        </p:nvSpPr>
        <p:spPr>
          <a:xfrm>
            <a:off x="8490184" y="60445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E476AF3A-6B05-49A9-AC00-EA4D8482FCA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8724979" y="5495859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6BC5579E-B8A8-42D3-9B2C-27BD7FB4B960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864545" y="5437057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FCDBFD83-89CB-4956-9ED6-1502E958E121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7933315" y="5295096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iruutu 41">
            <a:extLst>
              <a:ext uri="{FF2B5EF4-FFF2-40B4-BE49-F238E27FC236}">
                <a16:creationId xmlns:a16="http://schemas.microsoft.com/office/drawing/2014/main" id="{49B41C31-DB08-4DD4-8D21-02CC5A0C1427}"/>
              </a:ext>
            </a:extLst>
          </p:cNvPr>
          <p:cNvSpPr txBox="1"/>
          <p:nvPr/>
        </p:nvSpPr>
        <p:spPr>
          <a:xfrm>
            <a:off x="689113" y="4598575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c)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06333E7D-F3C3-40FC-8FD5-5CF626F1FDB6}"/>
              </a:ext>
            </a:extLst>
          </p:cNvPr>
          <p:cNvSpPr txBox="1"/>
          <p:nvPr/>
        </p:nvSpPr>
        <p:spPr>
          <a:xfrm>
            <a:off x="706201" y="257095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b)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A4663982-BF4F-4CC6-9BA0-C89B821E6642}"/>
              </a:ext>
            </a:extLst>
          </p:cNvPr>
          <p:cNvSpPr/>
          <p:nvPr/>
        </p:nvSpPr>
        <p:spPr>
          <a:xfrm>
            <a:off x="1120267" y="293425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E869E5DA-8D6E-4BD7-8A3D-E89D11CE3379}"/>
              </a:ext>
            </a:extLst>
          </p:cNvPr>
          <p:cNvSpPr/>
          <p:nvPr/>
        </p:nvSpPr>
        <p:spPr>
          <a:xfrm>
            <a:off x="3251291" y="253955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66368EB3-D0AF-4B20-AC2E-1BF7C737E2F9}"/>
              </a:ext>
            </a:extLst>
          </p:cNvPr>
          <p:cNvSpPr/>
          <p:nvPr/>
        </p:nvSpPr>
        <p:spPr>
          <a:xfrm>
            <a:off x="4277751" y="253955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DBB12C7C-7376-4BCA-86B8-5E0758D5CDB7}"/>
              </a:ext>
            </a:extLst>
          </p:cNvPr>
          <p:cNvSpPr/>
          <p:nvPr/>
        </p:nvSpPr>
        <p:spPr>
          <a:xfrm>
            <a:off x="2146725" y="38845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C2A65132-F3D8-4986-AF47-9EE42A91D8BE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3720880" y="2740320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nuoliyhdysviiva 50">
            <a:extLst>
              <a:ext uri="{FF2B5EF4-FFF2-40B4-BE49-F238E27FC236}">
                <a16:creationId xmlns:a16="http://schemas.microsoft.com/office/drawing/2014/main" id="{22CA61ED-741C-4F1A-8A51-69ADB474FE65}"/>
              </a:ext>
            </a:extLst>
          </p:cNvPr>
          <p:cNvCxnSpPr>
            <a:cxnSpLocks/>
            <a:stCxn id="47" idx="1"/>
            <a:endCxn id="44" idx="5"/>
          </p:cNvCxnSpPr>
          <p:nvPr/>
        </p:nvCxnSpPr>
        <p:spPr>
          <a:xfrm flipH="1" flipV="1">
            <a:off x="1521086" y="3276979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711E22B-EE5E-437E-882D-961B06AF7ABA}"/>
              </a:ext>
            </a:extLst>
          </p:cNvPr>
          <p:cNvSpPr/>
          <p:nvPr/>
        </p:nvSpPr>
        <p:spPr>
          <a:xfrm>
            <a:off x="2867255" y="29342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54" name="Ellipsi 53">
            <a:extLst>
              <a:ext uri="{FF2B5EF4-FFF2-40B4-BE49-F238E27FC236}">
                <a16:creationId xmlns:a16="http://schemas.microsoft.com/office/drawing/2014/main" id="{C5153973-D276-4A5B-AB49-18586F8EBB9A}"/>
              </a:ext>
            </a:extLst>
          </p:cNvPr>
          <p:cNvSpPr/>
          <p:nvPr/>
        </p:nvSpPr>
        <p:spPr>
          <a:xfrm>
            <a:off x="2867254" y="388451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AAF8FF64-0B75-47F9-A1E7-76944551680A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3102049" y="3335780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lipsi 55">
            <a:extLst>
              <a:ext uri="{FF2B5EF4-FFF2-40B4-BE49-F238E27FC236}">
                <a16:creationId xmlns:a16="http://schemas.microsoft.com/office/drawing/2014/main" id="{240BC5CE-E0EA-42F5-9EE8-6AEE9F8968E6}"/>
              </a:ext>
            </a:extLst>
          </p:cNvPr>
          <p:cNvSpPr/>
          <p:nvPr/>
        </p:nvSpPr>
        <p:spPr>
          <a:xfrm>
            <a:off x="4614244" y="294632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3938A0F8-12D5-4EDE-9B40-E30D535689FC}"/>
              </a:ext>
            </a:extLst>
          </p:cNvPr>
          <p:cNvSpPr/>
          <p:nvPr/>
        </p:nvSpPr>
        <p:spPr>
          <a:xfrm>
            <a:off x="3587783" y="389658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45FE87C4-603B-4E0F-B964-7B5AE52E7180}"/>
              </a:ext>
            </a:extLst>
          </p:cNvPr>
          <p:cNvCxnSpPr>
            <a:cxnSpLocks/>
            <a:stCxn id="56" idx="4"/>
            <a:endCxn id="57" idx="7"/>
          </p:cNvCxnSpPr>
          <p:nvPr/>
        </p:nvCxnSpPr>
        <p:spPr>
          <a:xfrm flipH="1">
            <a:off x="3988602" y="3347852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51EF97D4-F75C-46B0-B4F3-3D307F2897CE}"/>
              </a:ext>
            </a:extLst>
          </p:cNvPr>
          <p:cNvSpPr/>
          <p:nvPr/>
        </p:nvSpPr>
        <p:spPr>
          <a:xfrm>
            <a:off x="1476808" y="25497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DA07F353-DFA9-4C49-980F-3025685CCC39}"/>
              </a:ext>
            </a:extLst>
          </p:cNvPr>
          <p:cNvSpPr/>
          <p:nvPr/>
        </p:nvSpPr>
        <p:spPr>
          <a:xfrm>
            <a:off x="2503267" y="25497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cxnSp>
        <p:nvCxnSpPr>
          <p:cNvPr id="61" name="Suora nuoliyhdysviiva 60">
            <a:extLst>
              <a:ext uri="{FF2B5EF4-FFF2-40B4-BE49-F238E27FC236}">
                <a16:creationId xmlns:a16="http://schemas.microsoft.com/office/drawing/2014/main" id="{492830CD-DDFE-45E6-A1EB-606A49E305E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946397" y="2750486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3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67464E6-24A5-4C17-952C-77E0F6540659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FA969FB-D34A-41F5-B475-A91AE2560346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BEAE011-1AD1-4D38-8D29-C976DDD91663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A192A054-F82F-44A6-8199-320F8EA9D166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8606A51E-F2F4-419D-B4C4-28AA6DD14A13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3C11DC1-4CE9-4FEE-9939-6FF1A63B416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221A3D25-03BD-479F-9287-2FEA5FAC1C5D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2871864-8E51-4F16-A7C3-19943C7DF4CC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289E06D-54D3-48EE-BA45-E9CE3CEDA15F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57CBBBF0-4AED-4C10-A42E-DB9D2C19B1AA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82251FD8-6DAA-4067-99F6-C1CE6A1FBB02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9C85C4E4-57DD-4A85-BAA4-3B43719F558C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D118D428-0316-4605-AE2F-3DE71A4F0F42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7646A601-0B84-488F-AEF1-FC02AD57A83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ABEF439E-293C-4116-B878-6ED3F08982A6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12C98E3-A546-40A1-9E98-CBEEEF1F2FC8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89EC994E-F493-411F-A1DF-4E5553A57E94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642BF4DB-6BD5-4AB6-ACEC-097FE9C5C180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398811F7-3A3A-405D-BF6F-69EBB26AEF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B39EACD-B299-4D66-920C-6DBA9B14DED8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5A3D4FD7-60FA-4085-966A-FB6D445F84B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74B6BB8A-3662-4D3B-BC4C-2CF9ADE120C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DB37BF0D-429C-4921-AC01-BF4612944DCF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24849014-E5AF-4135-85BA-D07F3FC29B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C2C70F23-824E-4CE4-B785-05730126BDC3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D4C03C04-BF80-48ED-BD15-B943AC8006A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74730E21-FE10-4A4A-AA8C-BB09BC4E7D11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1EEB4CC4-BB4D-4761-9625-C95434F7F2B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E564A0A4-854B-4C3F-8735-251313DEED7C}"/>
              </a:ext>
            </a:extLst>
          </p:cNvPr>
          <p:cNvSpPr/>
          <p:nvPr/>
        </p:nvSpPr>
        <p:spPr>
          <a:xfrm>
            <a:off x="6648562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E9A0FE27-2CA1-4CFE-8ED3-F11C8EFCD588}"/>
              </a:ext>
            </a:extLst>
          </p:cNvPr>
          <p:cNvSpPr/>
          <p:nvPr/>
        </p:nvSpPr>
        <p:spPr>
          <a:xfrm>
            <a:off x="7518140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7345E87-0143-4ED9-AB7C-60ECBE33D7F1}"/>
              </a:ext>
            </a:extLst>
          </p:cNvPr>
          <p:cNvSpPr/>
          <p:nvPr/>
        </p:nvSpPr>
        <p:spPr>
          <a:xfrm>
            <a:off x="9571058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DB62F9A2-EA74-4B4E-8846-EC4B68548A58}"/>
              </a:ext>
            </a:extLst>
          </p:cNvPr>
          <p:cNvSpPr/>
          <p:nvPr/>
        </p:nvSpPr>
        <p:spPr>
          <a:xfrm>
            <a:off x="10597517" y="13491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6CC09B18-A899-4F1E-98E7-50F4155B7C19}"/>
              </a:ext>
            </a:extLst>
          </p:cNvPr>
          <p:cNvSpPr/>
          <p:nvPr/>
        </p:nvSpPr>
        <p:spPr>
          <a:xfrm>
            <a:off x="7518140" y="2200838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51CC49AF-C784-459A-87E8-D19169B30CF5}"/>
              </a:ext>
            </a:extLst>
          </p:cNvPr>
          <p:cNvSpPr/>
          <p:nvPr/>
        </p:nvSpPr>
        <p:spPr>
          <a:xfrm>
            <a:off x="6648563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A0FD93FB-165D-4D9E-9F18-05C4892C18B4}"/>
              </a:ext>
            </a:extLst>
          </p:cNvPr>
          <p:cNvSpPr/>
          <p:nvPr/>
        </p:nvSpPr>
        <p:spPr>
          <a:xfrm>
            <a:off x="6648562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B9B4BFE-87F7-4657-A71D-A5DCE33B388A}"/>
              </a:ext>
            </a:extLst>
          </p:cNvPr>
          <p:cNvSpPr/>
          <p:nvPr/>
        </p:nvSpPr>
        <p:spPr>
          <a:xfrm>
            <a:off x="9571058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76FCA60E-D2DE-4C73-904A-0520ABD9294A}"/>
              </a:ext>
            </a:extLst>
          </p:cNvPr>
          <p:cNvSpPr/>
          <p:nvPr/>
        </p:nvSpPr>
        <p:spPr>
          <a:xfrm>
            <a:off x="11560167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701233A2-A3E1-4CBD-B68F-0D06379BAF71}"/>
              </a:ext>
            </a:extLst>
          </p:cNvPr>
          <p:cNvSpPr/>
          <p:nvPr/>
        </p:nvSpPr>
        <p:spPr>
          <a:xfrm>
            <a:off x="10597515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C2932F0C-76F6-48D9-85D9-349BF8EBB649}"/>
              </a:ext>
            </a:extLst>
          </p:cNvPr>
          <p:cNvSpPr/>
          <p:nvPr/>
        </p:nvSpPr>
        <p:spPr>
          <a:xfrm>
            <a:off x="10597516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E5F4CCCA-E96E-44E9-B024-3E251A120E70}"/>
              </a:ext>
            </a:extLst>
          </p:cNvPr>
          <p:cNvSpPr/>
          <p:nvPr/>
        </p:nvSpPr>
        <p:spPr>
          <a:xfrm>
            <a:off x="8544598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74A6383B-85EA-41CE-9A47-EA6EB1A6B45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8151" y="1549953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F06C36B5-3B1B-48C7-BC19-CF2109578E27}"/>
              </a:ext>
            </a:extLst>
          </p:cNvPr>
          <p:cNvCxnSpPr>
            <a:cxnSpLocks/>
            <a:stCxn id="66" idx="2"/>
            <a:endCxn id="65" idx="6"/>
          </p:cNvCxnSpPr>
          <p:nvPr/>
        </p:nvCxnSpPr>
        <p:spPr>
          <a:xfrm flipH="1">
            <a:off x="10040647" y="154995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B5AFBA9E-AD95-4B8A-8D13-F9117A7DEF59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10998336" y="169191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2E7C2520-56DE-4A14-9860-67A48FCE8533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V="1">
            <a:off x="10832311" y="175071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2C040D1A-B65C-411B-A55F-B372D7575987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 flipH="1">
            <a:off x="10832310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BE270F0B-CCF0-4AD8-B8E5-C8BD2314F756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10040647" y="325324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996FCBF-0172-4E2B-ABD9-BD38D0E2F73F}"/>
              </a:ext>
            </a:extLst>
          </p:cNvPr>
          <p:cNvCxnSpPr>
            <a:cxnSpLocks/>
            <a:stCxn id="74" idx="5"/>
            <a:endCxn id="70" idx="1"/>
          </p:cNvCxnSpPr>
          <p:nvPr/>
        </p:nvCxnSpPr>
        <p:spPr>
          <a:xfrm>
            <a:off x="8945417" y="254356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170C8FB-03AD-4FDE-A3A5-41B52F5038EE}"/>
              </a:ext>
            </a:extLst>
          </p:cNvPr>
          <p:cNvCxnSpPr>
            <a:cxnSpLocks/>
            <a:stCxn id="74" idx="7"/>
            <a:endCxn id="65" idx="3"/>
          </p:cNvCxnSpPr>
          <p:nvPr/>
        </p:nvCxnSpPr>
        <p:spPr>
          <a:xfrm flipV="1">
            <a:off x="8945417" y="1691914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594B9B8D-7E45-4953-9675-02477CA40E49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>
            <a:off x="7987729" y="2401601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DF283E6-22CA-4891-9AEE-FA261F1B06E4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6883357" y="1750716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9E29506-E1A5-4DB2-8E1A-D2E339EB4102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6883357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FB6CC17E-907E-4510-9D8F-6498030BD1D3}"/>
              </a:ext>
            </a:extLst>
          </p:cNvPr>
          <p:cNvCxnSpPr>
            <a:cxnSpLocks/>
            <a:stCxn id="67" idx="4"/>
            <a:endCxn id="64" idx="0"/>
          </p:cNvCxnSpPr>
          <p:nvPr/>
        </p:nvCxnSpPr>
        <p:spPr>
          <a:xfrm>
            <a:off x="7752935" y="260236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E5DFF5FA-A3DC-4F63-B02F-6170A905300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118152" y="240160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C0C058C5-9605-4E12-9FB9-CCC9198ABFDB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7118151" y="325324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32D8D79-DD03-4FA3-BCB9-176DAA157CF1}"/>
              </a:ext>
            </a:extLst>
          </p:cNvPr>
          <p:cNvCxnSpPr>
            <a:cxnSpLocks/>
            <a:stCxn id="73" idx="6"/>
            <a:endCxn id="71" idx="2"/>
          </p:cNvCxnSpPr>
          <p:nvPr/>
        </p:nvCxnSpPr>
        <p:spPr>
          <a:xfrm>
            <a:off x="11067105" y="240160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lipsi 89">
            <a:extLst>
              <a:ext uri="{FF2B5EF4-FFF2-40B4-BE49-F238E27FC236}">
                <a16:creationId xmlns:a16="http://schemas.microsoft.com/office/drawing/2014/main" id="{68775F43-B12D-4B2B-9948-31B1091502CD}"/>
              </a:ext>
            </a:extLst>
          </p:cNvPr>
          <p:cNvSpPr/>
          <p:nvPr/>
        </p:nvSpPr>
        <p:spPr>
          <a:xfrm>
            <a:off x="885714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AE145A33-98B5-41E5-B990-473A9163975F}"/>
              </a:ext>
            </a:extLst>
          </p:cNvPr>
          <p:cNvSpPr/>
          <p:nvPr/>
        </p:nvSpPr>
        <p:spPr>
          <a:xfrm>
            <a:off x="1755292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CF133132-5A58-4AA4-9B84-6503C0C592B6}"/>
              </a:ext>
            </a:extLst>
          </p:cNvPr>
          <p:cNvSpPr/>
          <p:nvPr/>
        </p:nvSpPr>
        <p:spPr>
          <a:xfrm>
            <a:off x="3808210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608F0E36-038E-4CE7-92E0-B7CB74D68428}"/>
              </a:ext>
            </a:extLst>
          </p:cNvPr>
          <p:cNvSpPr/>
          <p:nvPr/>
        </p:nvSpPr>
        <p:spPr>
          <a:xfrm>
            <a:off x="4834669" y="3054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197DB22E-744C-4736-9678-8F5821751C6B}"/>
              </a:ext>
            </a:extLst>
          </p:cNvPr>
          <p:cNvSpPr/>
          <p:nvPr/>
        </p:nvSpPr>
        <p:spPr>
          <a:xfrm>
            <a:off x="1755292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74D578A4-FDC1-4DCA-A506-D971D86D2321}"/>
              </a:ext>
            </a:extLst>
          </p:cNvPr>
          <p:cNvSpPr/>
          <p:nvPr/>
        </p:nvSpPr>
        <p:spPr>
          <a:xfrm>
            <a:off x="885715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8F68361D-1C67-45C6-9273-1D63B81EA559}"/>
              </a:ext>
            </a:extLst>
          </p:cNvPr>
          <p:cNvSpPr/>
          <p:nvPr/>
        </p:nvSpPr>
        <p:spPr>
          <a:xfrm>
            <a:off x="885714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58CD1922-E8B3-4F60-89A5-979975ACCF29}"/>
              </a:ext>
            </a:extLst>
          </p:cNvPr>
          <p:cNvSpPr/>
          <p:nvPr/>
        </p:nvSpPr>
        <p:spPr>
          <a:xfrm>
            <a:off x="3808210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C5415FED-E4E4-4AE2-B4F0-1C91828F02E2}"/>
              </a:ext>
            </a:extLst>
          </p:cNvPr>
          <p:cNvSpPr/>
          <p:nvPr/>
        </p:nvSpPr>
        <p:spPr>
          <a:xfrm>
            <a:off x="5797319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B2F2EE1-7063-4E47-94F7-936D05912934}"/>
              </a:ext>
            </a:extLst>
          </p:cNvPr>
          <p:cNvSpPr/>
          <p:nvPr/>
        </p:nvSpPr>
        <p:spPr>
          <a:xfrm>
            <a:off x="4834667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B50BAB94-FE08-4CEF-A547-8462EF5A49B5}"/>
              </a:ext>
            </a:extLst>
          </p:cNvPr>
          <p:cNvSpPr/>
          <p:nvPr/>
        </p:nvSpPr>
        <p:spPr>
          <a:xfrm>
            <a:off x="4834668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E2DAD2-4CF3-4AF3-8650-667B87990F01}"/>
              </a:ext>
            </a:extLst>
          </p:cNvPr>
          <p:cNvSpPr/>
          <p:nvPr/>
        </p:nvSpPr>
        <p:spPr>
          <a:xfrm>
            <a:off x="2781750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3A1C5A51-A35F-404C-9231-890D319B6F6E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1355303" y="3255312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10BDC482-3E93-4A9E-A73A-3BCCEBCC438C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4277799" y="3255312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1B119B56-0CC8-416E-8F82-DF34D52BDBE2}"/>
              </a:ext>
            </a:extLst>
          </p:cNvPr>
          <p:cNvCxnSpPr>
            <a:cxnSpLocks/>
            <a:stCxn id="93" idx="5"/>
            <a:endCxn id="98" idx="1"/>
          </p:cNvCxnSpPr>
          <p:nvPr/>
        </p:nvCxnSpPr>
        <p:spPr>
          <a:xfrm>
            <a:off x="5235488" y="3397273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2EC348BA-8517-4387-B577-6861A443903E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5069463" y="345607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A2FC73CD-5DE5-44E3-962F-1C9D17C00652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5069462" y="430772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8E30DE63-BD5B-4F93-8F31-96531889DFA7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77799" y="4958608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8B525728-1FF4-4ADE-9324-43B8D3656204}"/>
              </a:ext>
            </a:extLst>
          </p:cNvPr>
          <p:cNvCxnSpPr>
            <a:cxnSpLocks/>
            <a:stCxn id="101" idx="5"/>
            <a:endCxn id="97" idx="1"/>
          </p:cNvCxnSpPr>
          <p:nvPr/>
        </p:nvCxnSpPr>
        <p:spPr>
          <a:xfrm>
            <a:off x="3182569" y="424892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56BE5FA-056C-4502-AC0E-85B511607CDD}"/>
              </a:ext>
            </a:extLst>
          </p:cNvPr>
          <p:cNvCxnSpPr>
            <a:cxnSpLocks/>
            <a:stCxn id="101" idx="7"/>
            <a:endCxn id="92" idx="3"/>
          </p:cNvCxnSpPr>
          <p:nvPr/>
        </p:nvCxnSpPr>
        <p:spPr>
          <a:xfrm flipV="1">
            <a:off x="3182569" y="3397273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06ED339C-2F29-42CF-AB2E-289C0512D40F}"/>
              </a:ext>
            </a:extLst>
          </p:cNvPr>
          <p:cNvCxnSpPr>
            <a:cxnSpLocks/>
            <a:stCxn id="94" idx="6"/>
            <a:endCxn id="101" idx="2"/>
          </p:cNvCxnSpPr>
          <p:nvPr/>
        </p:nvCxnSpPr>
        <p:spPr>
          <a:xfrm>
            <a:off x="2224881" y="4106960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1DCD1093-6979-4980-B197-18E4B6D0AB3F}"/>
              </a:ext>
            </a:extLst>
          </p:cNvPr>
          <p:cNvCxnSpPr>
            <a:cxnSpLocks/>
            <a:stCxn id="90" idx="4"/>
            <a:endCxn id="95" idx="0"/>
          </p:cNvCxnSpPr>
          <p:nvPr/>
        </p:nvCxnSpPr>
        <p:spPr>
          <a:xfrm>
            <a:off x="1120509" y="3456075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3A140EBE-251F-48F5-A318-369C5BBA329A}"/>
              </a:ext>
            </a:extLst>
          </p:cNvPr>
          <p:cNvCxnSpPr>
            <a:cxnSpLocks/>
            <a:stCxn id="95" idx="4"/>
            <a:endCxn id="96" idx="0"/>
          </p:cNvCxnSpPr>
          <p:nvPr/>
        </p:nvCxnSpPr>
        <p:spPr>
          <a:xfrm flipH="1">
            <a:off x="1120509" y="4307723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E3873E1B-1123-4557-ACC6-A0950A60C52E}"/>
              </a:ext>
            </a:extLst>
          </p:cNvPr>
          <p:cNvCxnSpPr>
            <a:cxnSpLocks/>
            <a:stCxn id="94" idx="4"/>
            <a:endCxn id="91" idx="0"/>
          </p:cNvCxnSpPr>
          <p:nvPr/>
        </p:nvCxnSpPr>
        <p:spPr>
          <a:xfrm>
            <a:off x="1990087" y="4307723"/>
            <a:ext cx="0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C3F7E60C-F088-412E-A422-444591E3F3EF}"/>
              </a:ext>
            </a:extLst>
          </p:cNvPr>
          <p:cNvCxnSpPr>
            <a:cxnSpLocks/>
            <a:stCxn id="95" idx="6"/>
            <a:endCxn id="94" idx="2"/>
          </p:cNvCxnSpPr>
          <p:nvPr/>
        </p:nvCxnSpPr>
        <p:spPr>
          <a:xfrm>
            <a:off x="1355304" y="4106960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4C0FEDA-1BB1-40D1-B666-3358CC0A1C94}"/>
              </a:ext>
            </a:extLst>
          </p:cNvPr>
          <p:cNvCxnSpPr>
            <a:cxnSpLocks/>
            <a:stCxn id="96" idx="6"/>
            <a:endCxn id="91" idx="2"/>
          </p:cNvCxnSpPr>
          <p:nvPr/>
        </p:nvCxnSpPr>
        <p:spPr>
          <a:xfrm>
            <a:off x="1355303" y="4958608"/>
            <a:ext cx="399989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57F04E33-26BA-4152-9A94-A9CE69A8101B}"/>
              </a:ext>
            </a:extLst>
          </p:cNvPr>
          <p:cNvCxnSpPr>
            <a:cxnSpLocks/>
            <a:stCxn id="100" idx="6"/>
            <a:endCxn id="98" idx="2"/>
          </p:cNvCxnSpPr>
          <p:nvPr/>
        </p:nvCxnSpPr>
        <p:spPr>
          <a:xfrm>
            <a:off x="5304257" y="4106960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A201D92B-184F-473A-B805-ED3C9F3FCF06}"/>
              </a:ext>
            </a:extLst>
          </p:cNvPr>
          <p:cNvSpPr/>
          <p:nvPr/>
        </p:nvSpPr>
        <p:spPr>
          <a:xfrm>
            <a:off x="6488474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18" name="Ellipsi 117">
            <a:extLst>
              <a:ext uri="{FF2B5EF4-FFF2-40B4-BE49-F238E27FC236}">
                <a16:creationId xmlns:a16="http://schemas.microsoft.com/office/drawing/2014/main" id="{E3A71B07-1639-4BF3-9275-6F0B108E45B5}"/>
              </a:ext>
            </a:extLst>
          </p:cNvPr>
          <p:cNvSpPr/>
          <p:nvPr/>
        </p:nvSpPr>
        <p:spPr>
          <a:xfrm>
            <a:off x="7358052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19" name="Ellipsi 118">
            <a:extLst>
              <a:ext uri="{FF2B5EF4-FFF2-40B4-BE49-F238E27FC236}">
                <a16:creationId xmlns:a16="http://schemas.microsoft.com/office/drawing/2014/main" id="{8C4837E3-A70F-4D33-A518-7ED5B9D1B172}"/>
              </a:ext>
            </a:extLst>
          </p:cNvPr>
          <p:cNvSpPr/>
          <p:nvPr/>
        </p:nvSpPr>
        <p:spPr>
          <a:xfrm>
            <a:off x="9410970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20" name="Ellipsi 119">
            <a:extLst>
              <a:ext uri="{FF2B5EF4-FFF2-40B4-BE49-F238E27FC236}">
                <a16:creationId xmlns:a16="http://schemas.microsoft.com/office/drawing/2014/main" id="{14E08935-77C0-4CA2-ABC9-60992AA36E51}"/>
              </a:ext>
            </a:extLst>
          </p:cNvPr>
          <p:cNvSpPr/>
          <p:nvPr/>
        </p:nvSpPr>
        <p:spPr>
          <a:xfrm>
            <a:off x="10437429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21" name="Ellipsi 120">
            <a:extLst>
              <a:ext uri="{FF2B5EF4-FFF2-40B4-BE49-F238E27FC236}">
                <a16:creationId xmlns:a16="http://schemas.microsoft.com/office/drawing/2014/main" id="{2AE02A73-ABAD-44E3-ACA5-DE3B8D969412}"/>
              </a:ext>
            </a:extLst>
          </p:cNvPr>
          <p:cNvSpPr/>
          <p:nvPr/>
        </p:nvSpPr>
        <p:spPr>
          <a:xfrm>
            <a:off x="7358052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591DECFC-526A-4196-81E3-AE581134E305}"/>
              </a:ext>
            </a:extLst>
          </p:cNvPr>
          <p:cNvSpPr/>
          <p:nvPr/>
        </p:nvSpPr>
        <p:spPr>
          <a:xfrm>
            <a:off x="6488475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DE0E62B3-9782-4FE0-BE4E-DEBEDEFFA9AC}"/>
              </a:ext>
            </a:extLst>
          </p:cNvPr>
          <p:cNvSpPr/>
          <p:nvPr/>
        </p:nvSpPr>
        <p:spPr>
          <a:xfrm>
            <a:off x="6488474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57D89506-A6C8-4941-947D-3AF249F490F7}"/>
              </a:ext>
            </a:extLst>
          </p:cNvPr>
          <p:cNvSpPr/>
          <p:nvPr/>
        </p:nvSpPr>
        <p:spPr>
          <a:xfrm>
            <a:off x="9410970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8BE826F-B4FA-452F-A378-A11234872D8E}"/>
              </a:ext>
            </a:extLst>
          </p:cNvPr>
          <p:cNvSpPr/>
          <p:nvPr/>
        </p:nvSpPr>
        <p:spPr>
          <a:xfrm>
            <a:off x="11400079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AE006DA0-7EF9-4041-848D-323067644680}"/>
              </a:ext>
            </a:extLst>
          </p:cNvPr>
          <p:cNvSpPr/>
          <p:nvPr/>
        </p:nvSpPr>
        <p:spPr>
          <a:xfrm>
            <a:off x="10437427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ACB665F6-6A7A-48AF-9ECE-95DA0BD7697F}"/>
              </a:ext>
            </a:extLst>
          </p:cNvPr>
          <p:cNvSpPr/>
          <p:nvPr/>
        </p:nvSpPr>
        <p:spPr>
          <a:xfrm>
            <a:off x="10437428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05D0730E-3035-43E3-8395-0410272745B7}"/>
              </a:ext>
            </a:extLst>
          </p:cNvPr>
          <p:cNvSpPr/>
          <p:nvPr/>
        </p:nvSpPr>
        <p:spPr>
          <a:xfrm>
            <a:off x="8384510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D00E94D0-B109-4F75-A61E-8CC1D901FE8C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58063" y="4423136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726735DA-05E5-484A-9385-408986A8172C}"/>
              </a:ext>
            </a:extLst>
          </p:cNvPr>
          <p:cNvCxnSpPr>
            <a:cxnSpLocks/>
            <a:stCxn id="120" idx="2"/>
            <a:endCxn id="119" idx="6"/>
          </p:cNvCxnSpPr>
          <p:nvPr/>
        </p:nvCxnSpPr>
        <p:spPr>
          <a:xfrm flipH="1">
            <a:off x="9880559" y="4423136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C64690D9-EE06-43BF-AF3E-A6DD7E47D848}"/>
              </a:ext>
            </a:extLst>
          </p:cNvPr>
          <p:cNvCxnSpPr>
            <a:cxnSpLocks/>
            <a:stCxn id="120" idx="5"/>
            <a:endCxn id="125" idx="1"/>
          </p:cNvCxnSpPr>
          <p:nvPr/>
        </p:nvCxnSpPr>
        <p:spPr>
          <a:xfrm>
            <a:off x="10838248" y="4565097"/>
            <a:ext cx="63060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FDA1EEEB-9BE0-4265-BBCB-5BE1B43515CD}"/>
              </a:ext>
            </a:extLst>
          </p:cNvPr>
          <p:cNvCxnSpPr>
            <a:cxnSpLocks/>
            <a:stCxn id="127" idx="0"/>
            <a:endCxn id="120" idx="4"/>
          </p:cNvCxnSpPr>
          <p:nvPr/>
        </p:nvCxnSpPr>
        <p:spPr>
          <a:xfrm flipV="1">
            <a:off x="10672223" y="462389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DFFED19F-172E-4F53-A892-619F45260AA2}"/>
              </a:ext>
            </a:extLst>
          </p:cNvPr>
          <p:cNvCxnSpPr>
            <a:cxnSpLocks/>
            <a:stCxn id="127" idx="4"/>
            <a:endCxn id="126" idx="0"/>
          </p:cNvCxnSpPr>
          <p:nvPr/>
        </p:nvCxnSpPr>
        <p:spPr>
          <a:xfrm flipH="1">
            <a:off x="10672222" y="5475547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4208E50C-8749-4C87-9CF3-18CFC08EA015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>
            <a:off x="9880559" y="6126432"/>
            <a:ext cx="55686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68859BE4-3432-4077-A6A0-8FB0DFBA16C5}"/>
              </a:ext>
            </a:extLst>
          </p:cNvPr>
          <p:cNvCxnSpPr>
            <a:cxnSpLocks/>
            <a:stCxn id="128" idx="5"/>
            <a:endCxn id="124" idx="1"/>
          </p:cNvCxnSpPr>
          <p:nvPr/>
        </p:nvCxnSpPr>
        <p:spPr>
          <a:xfrm>
            <a:off x="8785329" y="5416745"/>
            <a:ext cx="69441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E1451392-E697-4B1B-9909-79F9777ED81F}"/>
              </a:ext>
            </a:extLst>
          </p:cNvPr>
          <p:cNvCxnSpPr>
            <a:cxnSpLocks/>
            <a:stCxn id="128" idx="7"/>
            <a:endCxn id="119" idx="3"/>
          </p:cNvCxnSpPr>
          <p:nvPr/>
        </p:nvCxnSpPr>
        <p:spPr>
          <a:xfrm flipV="1">
            <a:off x="8785329" y="4565097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AFC171DF-5E5E-4882-AE7A-621F50CB4A57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7827641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2C2AA771-7052-4D78-8AC3-D63C86C49DC0}"/>
              </a:ext>
            </a:extLst>
          </p:cNvPr>
          <p:cNvCxnSpPr>
            <a:cxnSpLocks/>
            <a:stCxn id="117" idx="4"/>
            <a:endCxn id="122" idx="0"/>
          </p:cNvCxnSpPr>
          <p:nvPr/>
        </p:nvCxnSpPr>
        <p:spPr>
          <a:xfrm>
            <a:off x="6723269" y="4623899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0143006F-8F6B-4875-A431-123C13DBB50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723269" y="5862638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D01B69A2-5FFC-4AB0-A454-E9B322B5482D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592847" y="5893594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D21EE7BF-A633-402B-B9F5-11627C254981}"/>
              </a:ext>
            </a:extLst>
          </p:cNvPr>
          <p:cNvCxnSpPr>
            <a:cxnSpLocks/>
            <a:stCxn id="122" idx="6"/>
            <a:endCxn id="121" idx="2"/>
          </p:cNvCxnSpPr>
          <p:nvPr/>
        </p:nvCxnSpPr>
        <p:spPr>
          <a:xfrm>
            <a:off x="6958064" y="5274784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8C1C50C7-1DE3-43F0-9894-50A1A91788A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69580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77149543-B805-419F-854B-C7BA9BC5E411}"/>
              </a:ext>
            </a:extLst>
          </p:cNvPr>
          <p:cNvCxnSpPr>
            <a:cxnSpLocks/>
            <a:stCxn id="127" idx="6"/>
            <a:endCxn id="125" idx="2"/>
          </p:cNvCxnSpPr>
          <p:nvPr/>
        </p:nvCxnSpPr>
        <p:spPr>
          <a:xfrm>
            <a:off x="10907017" y="5274784"/>
            <a:ext cx="49306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51BF6D06-2EAB-4FF5-9370-205A40722F20}"/>
              </a:ext>
            </a:extLst>
          </p:cNvPr>
          <p:cNvCxnSpPr>
            <a:cxnSpLocks/>
          </p:cNvCxnSpPr>
          <p:nvPr/>
        </p:nvCxnSpPr>
        <p:spPr>
          <a:xfrm>
            <a:off x="6723269" y="5774532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1A4F2C75-9284-4516-9060-E47CC3F79AE3}"/>
              </a:ext>
            </a:extLst>
          </p:cNvPr>
          <p:cNvCxnSpPr>
            <a:cxnSpLocks/>
          </p:cNvCxnSpPr>
          <p:nvPr/>
        </p:nvCxnSpPr>
        <p:spPr>
          <a:xfrm>
            <a:off x="6723269" y="568880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93BEB3B3-D0AF-4774-B324-950D0EE0C8FE}"/>
              </a:ext>
            </a:extLst>
          </p:cNvPr>
          <p:cNvCxnSpPr>
            <a:cxnSpLocks/>
          </p:cNvCxnSpPr>
          <p:nvPr/>
        </p:nvCxnSpPr>
        <p:spPr>
          <a:xfrm>
            <a:off x="6723269" y="5600701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6F8F88A3-E002-4280-9483-4057F1391CAC}"/>
              </a:ext>
            </a:extLst>
          </p:cNvPr>
          <p:cNvCxnSpPr>
            <a:cxnSpLocks/>
          </p:cNvCxnSpPr>
          <p:nvPr/>
        </p:nvCxnSpPr>
        <p:spPr>
          <a:xfrm>
            <a:off x="6723269" y="551735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32C14E3F-DF80-440C-8E4F-FD75071A23BF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6723270" y="5475547"/>
            <a:ext cx="0" cy="2255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152B9F3C-5D6E-40DA-8BF9-ED4182EFCD7C}"/>
              </a:ext>
            </a:extLst>
          </p:cNvPr>
          <p:cNvCxnSpPr>
            <a:cxnSpLocks/>
          </p:cNvCxnSpPr>
          <p:nvPr/>
        </p:nvCxnSpPr>
        <p:spPr>
          <a:xfrm>
            <a:off x="7012832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87F24C6F-A359-4D9F-B6FD-B883898D2F50}"/>
              </a:ext>
            </a:extLst>
          </p:cNvPr>
          <p:cNvCxnSpPr>
            <a:cxnSpLocks/>
          </p:cNvCxnSpPr>
          <p:nvPr/>
        </p:nvCxnSpPr>
        <p:spPr>
          <a:xfrm>
            <a:off x="7062838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C425455D-9321-492B-A5AE-50DE000705E3}"/>
              </a:ext>
            </a:extLst>
          </p:cNvPr>
          <p:cNvCxnSpPr>
            <a:cxnSpLocks/>
          </p:cNvCxnSpPr>
          <p:nvPr/>
        </p:nvCxnSpPr>
        <p:spPr>
          <a:xfrm>
            <a:off x="7118151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858E9F8A-782E-44E8-ACF7-8E712849A71C}"/>
              </a:ext>
            </a:extLst>
          </p:cNvPr>
          <p:cNvCxnSpPr>
            <a:cxnSpLocks/>
          </p:cNvCxnSpPr>
          <p:nvPr/>
        </p:nvCxnSpPr>
        <p:spPr>
          <a:xfrm>
            <a:off x="7169994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71B993D0-4102-448E-86DB-064551AD8383}"/>
              </a:ext>
            </a:extLst>
          </p:cNvPr>
          <p:cNvCxnSpPr>
            <a:cxnSpLocks/>
          </p:cNvCxnSpPr>
          <p:nvPr/>
        </p:nvCxnSpPr>
        <p:spPr>
          <a:xfrm>
            <a:off x="72247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88EE3503-9D6E-427E-8119-1A44BC04DB38}"/>
              </a:ext>
            </a:extLst>
          </p:cNvPr>
          <p:cNvCxnSpPr>
            <a:cxnSpLocks/>
          </p:cNvCxnSpPr>
          <p:nvPr/>
        </p:nvCxnSpPr>
        <p:spPr>
          <a:xfrm>
            <a:off x="7327146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DDAF2D6B-C0B2-4F09-B384-EC12A3F554C6}"/>
              </a:ext>
            </a:extLst>
          </p:cNvPr>
          <p:cNvCxnSpPr>
            <a:cxnSpLocks/>
          </p:cNvCxnSpPr>
          <p:nvPr/>
        </p:nvCxnSpPr>
        <p:spPr>
          <a:xfrm>
            <a:off x="7277150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193F8EE6-AD52-4D98-B5C0-9583EA2B73F3}"/>
              </a:ext>
            </a:extLst>
          </p:cNvPr>
          <p:cNvCxnSpPr>
            <a:cxnSpLocks/>
          </p:cNvCxnSpPr>
          <p:nvPr/>
        </p:nvCxnSpPr>
        <p:spPr>
          <a:xfrm>
            <a:off x="7592847" y="58375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46F0FCA2-9C73-42F3-B688-C7E04AEB5C46}"/>
              </a:ext>
            </a:extLst>
          </p:cNvPr>
          <p:cNvCxnSpPr>
            <a:cxnSpLocks/>
          </p:cNvCxnSpPr>
          <p:nvPr/>
        </p:nvCxnSpPr>
        <p:spPr>
          <a:xfrm>
            <a:off x="7592847" y="57745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3D87E6F7-3522-4A3D-B102-352ED4C1F03E}"/>
              </a:ext>
            </a:extLst>
          </p:cNvPr>
          <p:cNvCxnSpPr>
            <a:cxnSpLocks/>
          </p:cNvCxnSpPr>
          <p:nvPr/>
        </p:nvCxnSpPr>
        <p:spPr>
          <a:xfrm>
            <a:off x="7592847" y="57197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63BBAF33-FB4A-4CD1-9ACB-395D5094CAE5}"/>
              </a:ext>
            </a:extLst>
          </p:cNvPr>
          <p:cNvCxnSpPr>
            <a:cxnSpLocks/>
          </p:cNvCxnSpPr>
          <p:nvPr/>
        </p:nvCxnSpPr>
        <p:spPr>
          <a:xfrm>
            <a:off x="7592847" y="56637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1C6B30E4-31B0-4721-A4C0-E48101DFB977}"/>
              </a:ext>
            </a:extLst>
          </p:cNvPr>
          <p:cNvCxnSpPr>
            <a:cxnSpLocks/>
          </p:cNvCxnSpPr>
          <p:nvPr/>
        </p:nvCxnSpPr>
        <p:spPr>
          <a:xfrm>
            <a:off x="7592847" y="5600701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CF727FC5-C419-4992-8975-A961DF7396BF}"/>
              </a:ext>
            </a:extLst>
          </p:cNvPr>
          <p:cNvCxnSpPr>
            <a:cxnSpLocks/>
          </p:cNvCxnSpPr>
          <p:nvPr/>
        </p:nvCxnSpPr>
        <p:spPr>
          <a:xfrm>
            <a:off x="7592847" y="554831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05ACA0DA-CDB6-4190-A227-1AD0AB3CCF21}"/>
              </a:ext>
            </a:extLst>
          </p:cNvPr>
          <p:cNvCxnSpPr>
            <a:cxnSpLocks/>
          </p:cNvCxnSpPr>
          <p:nvPr/>
        </p:nvCxnSpPr>
        <p:spPr>
          <a:xfrm>
            <a:off x="7592847" y="5501319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09EFE37E-8DA8-47C4-B353-8658EB8D4DF8}"/>
              </a:ext>
            </a:extLst>
          </p:cNvPr>
          <p:cNvCxnSpPr>
            <a:cxnSpLocks/>
          </p:cNvCxnSpPr>
          <p:nvPr/>
        </p:nvCxnSpPr>
        <p:spPr>
          <a:xfrm>
            <a:off x="7592847" y="5475547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1A13ED7E-16AE-427A-AECC-2D555095F529}"/>
              </a:ext>
            </a:extLst>
          </p:cNvPr>
          <p:cNvCxnSpPr>
            <a:cxnSpLocks/>
          </p:cNvCxnSpPr>
          <p:nvPr/>
        </p:nvCxnSpPr>
        <p:spPr>
          <a:xfrm>
            <a:off x="7936830" y="5274784"/>
            <a:ext cx="5089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36267F2E-5321-4816-828F-3AE207A25300}"/>
              </a:ext>
            </a:extLst>
          </p:cNvPr>
          <p:cNvCxnSpPr>
            <a:cxnSpLocks/>
          </p:cNvCxnSpPr>
          <p:nvPr/>
        </p:nvCxnSpPr>
        <p:spPr>
          <a:xfrm>
            <a:off x="8034810" y="5274784"/>
            <a:ext cx="6858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2532A034-CDDD-496E-81D8-D3640307C143}"/>
              </a:ext>
            </a:extLst>
          </p:cNvPr>
          <p:cNvCxnSpPr>
            <a:cxnSpLocks/>
          </p:cNvCxnSpPr>
          <p:nvPr/>
        </p:nvCxnSpPr>
        <p:spPr>
          <a:xfrm>
            <a:off x="8143875" y="5274784"/>
            <a:ext cx="6445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CE979D3B-7B0E-4FDE-A445-8AE42212A1BC}"/>
              </a:ext>
            </a:extLst>
          </p:cNvPr>
          <p:cNvCxnSpPr>
            <a:cxnSpLocks/>
          </p:cNvCxnSpPr>
          <p:nvPr/>
        </p:nvCxnSpPr>
        <p:spPr>
          <a:xfrm>
            <a:off x="8330213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1D7AAB31-4BAE-43D3-B632-58B887BC1487}"/>
              </a:ext>
            </a:extLst>
          </p:cNvPr>
          <p:cNvCxnSpPr>
            <a:cxnSpLocks/>
          </p:cNvCxnSpPr>
          <p:nvPr/>
        </p:nvCxnSpPr>
        <p:spPr>
          <a:xfrm>
            <a:off x="8246270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uora nuoliyhdysviiva 202">
            <a:extLst>
              <a:ext uri="{FF2B5EF4-FFF2-40B4-BE49-F238E27FC236}">
                <a16:creationId xmlns:a16="http://schemas.microsoft.com/office/drawing/2014/main" id="{6CF460DC-18F9-42AD-9843-65F9CFFE1F91}"/>
              </a:ext>
            </a:extLst>
          </p:cNvPr>
          <p:cNvCxnSpPr>
            <a:cxnSpLocks/>
            <a:stCxn id="127" idx="5"/>
            <a:endCxn id="125" idx="3"/>
          </p:cNvCxnSpPr>
          <p:nvPr/>
        </p:nvCxnSpPr>
        <p:spPr>
          <a:xfrm>
            <a:off x="10838247" y="5416745"/>
            <a:ext cx="63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nuoliyhdysviiva 209">
            <a:extLst>
              <a:ext uri="{FF2B5EF4-FFF2-40B4-BE49-F238E27FC236}">
                <a16:creationId xmlns:a16="http://schemas.microsoft.com/office/drawing/2014/main" id="{A01AE54F-A66B-417C-B17B-1DDADEEDADDE}"/>
              </a:ext>
            </a:extLst>
          </p:cNvPr>
          <p:cNvCxnSpPr>
            <a:cxnSpLocks/>
            <a:stCxn id="125" idx="0"/>
            <a:endCxn id="120" idx="6"/>
          </p:cNvCxnSpPr>
          <p:nvPr/>
        </p:nvCxnSpPr>
        <p:spPr>
          <a:xfrm flipH="1" flipV="1">
            <a:off x="10907018" y="4423136"/>
            <a:ext cx="72785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nuoliyhdysviiva 212">
            <a:extLst>
              <a:ext uri="{FF2B5EF4-FFF2-40B4-BE49-F238E27FC236}">
                <a16:creationId xmlns:a16="http://schemas.microsoft.com/office/drawing/2014/main" id="{8DF0B774-8A5A-43BE-87AB-366D6384A30C}"/>
              </a:ext>
            </a:extLst>
          </p:cNvPr>
          <p:cNvCxnSpPr>
            <a:cxnSpLocks/>
            <a:stCxn id="126" idx="7"/>
            <a:endCxn id="127" idx="5"/>
          </p:cNvCxnSpPr>
          <p:nvPr/>
        </p:nvCxnSpPr>
        <p:spPr>
          <a:xfrm flipV="1">
            <a:off x="10838246" y="5416745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uora nuoliyhdysviiva 215">
            <a:extLst>
              <a:ext uri="{FF2B5EF4-FFF2-40B4-BE49-F238E27FC236}">
                <a16:creationId xmlns:a16="http://schemas.microsoft.com/office/drawing/2014/main" id="{467D07A6-0541-49AD-AB4F-39B3F65C5456}"/>
              </a:ext>
            </a:extLst>
          </p:cNvPr>
          <p:cNvCxnSpPr>
            <a:cxnSpLocks/>
            <a:stCxn id="124" idx="5"/>
            <a:endCxn id="126" idx="3"/>
          </p:cNvCxnSpPr>
          <p:nvPr/>
        </p:nvCxnSpPr>
        <p:spPr>
          <a:xfrm>
            <a:off x="9811789" y="6268393"/>
            <a:ext cx="69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9F3C51DC-92DA-478F-9E99-2F31811AE0D1}"/>
              </a:ext>
            </a:extLst>
          </p:cNvPr>
          <p:cNvCxnSpPr>
            <a:cxnSpLocks/>
            <a:stCxn id="128" idx="4"/>
            <a:endCxn id="124" idx="2"/>
          </p:cNvCxnSpPr>
          <p:nvPr/>
        </p:nvCxnSpPr>
        <p:spPr>
          <a:xfrm>
            <a:off x="8619305" y="5475547"/>
            <a:ext cx="791665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uora nuoliyhdysviiva 221">
            <a:extLst>
              <a:ext uri="{FF2B5EF4-FFF2-40B4-BE49-F238E27FC236}">
                <a16:creationId xmlns:a16="http://schemas.microsoft.com/office/drawing/2014/main" id="{5E980BFB-B0A4-4426-855E-5B094CA67F36}"/>
              </a:ext>
            </a:extLst>
          </p:cNvPr>
          <p:cNvCxnSpPr>
            <a:cxnSpLocks/>
            <a:stCxn id="68" idx="7"/>
            <a:endCxn id="63" idx="5"/>
          </p:cNvCxnSpPr>
          <p:nvPr/>
        </p:nvCxnSpPr>
        <p:spPr>
          <a:xfrm flipH="1" flipV="1">
            <a:off x="7049381" y="1691914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uora nuoliyhdysviiva 227">
            <a:extLst>
              <a:ext uri="{FF2B5EF4-FFF2-40B4-BE49-F238E27FC236}">
                <a16:creationId xmlns:a16="http://schemas.microsoft.com/office/drawing/2014/main" id="{4D2E6F1C-AE08-46E0-A18A-39F803CC6166}"/>
              </a:ext>
            </a:extLst>
          </p:cNvPr>
          <p:cNvCxnSpPr>
            <a:cxnSpLocks/>
            <a:stCxn id="63" idx="5"/>
            <a:endCxn id="65" idx="4"/>
          </p:cNvCxnSpPr>
          <p:nvPr/>
        </p:nvCxnSpPr>
        <p:spPr>
          <a:xfrm>
            <a:off x="7049381" y="1691914"/>
            <a:ext cx="2756472" cy="5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uora nuoliyhdysviiva 230">
            <a:extLst>
              <a:ext uri="{FF2B5EF4-FFF2-40B4-BE49-F238E27FC236}">
                <a16:creationId xmlns:a16="http://schemas.microsoft.com/office/drawing/2014/main" id="{F095CD4F-1CDC-495C-9680-747DE1BFDCD8}"/>
              </a:ext>
            </a:extLst>
          </p:cNvPr>
          <p:cNvCxnSpPr>
            <a:cxnSpLocks/>
            <a:stCxn id="65" idx="4"/>
            <a:endCxn id="74" idx="6"/>
          </p:cNvCxnSpPr>
          <p:nvPr/>
        </p:nvCxnSpPr>
        <p:spPr>
          <a:xfrm flipH="1">
            <a:off x="9014187" y="1750716"/>
            <a:ext cx="79166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uora nuoliyhdysviiva 234">
            <a:extLst>
              <a:ext uri="{FF2B5EF4-FFF2-40B4-BE49-F238E27FC236}">
                <a16:creationId xmlns:a16="http://schemas.microsoft.com/office/drawing/2014/main" id="{B5E797AA-CEEA-4408-8BCD-B9F6C9FB4748}"/>
              </a:ext>
            </a:extLst>
          </p:cNvPr>
          <p:cNvCxnSpPr>
            <a:cxnSpLocks/>
            <a:stCxn id="101" idx="3"/>
            <a:endCxn id="94" idx="5"/>
          </p:cNvCxnSpPr>
          <p:nvPr/>
        </p:nvCxnSpPr>
        <p:spPr>
          <a:xfrm flipH="1">
            <a:off x="2156111" y="4248921"/>
            <a:ext cx="69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uora nuoliyhdysviiva 237">
            <a:extLst>
              <a:ext uri="{FF2B5EF4-FFF2-40B4-BE49-F238E27FC236}">
                <a16:creationId xmlns:a16="http://schemas.microsoft.com/office/drawing/2014/main" id="{47A98325-3E23-43F9-AC90-0A44EDD84E21}"/>
              </a:ext>
            </a:extLst>
          </p:cNvPr>
          <p:cNvCxnSpPr>
            <a:cxnSpLocks/>
            <a:stCxn id="94" idx="5"/>
            <a:endCxn id="91" idx="7"/>
          </p:cNvCxnSpPr>
          <p:nvPr/>
        </p:nvCxnSpPr>
        <p:spPr>
          <a:xfrm>
            <a:off x="2156111" y="4248921"/>
            <a:ext cx="0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uora nuoliyhdysviiva 240">
            <a:extLst>
              <a:ext uri="{FF2B5EF4-FFF2-40B4-BE49-F238E27FC236}">
                <a16:creationId xmlns:a16="http://schemas.microsoft.com/office/drawing/2014/main" id="{769D344E-4546-41EB-8864-CC343C7A264A}"/>
              </a:ext>
            </a:extLst>
          </p:cNvPr>
          <p:cNvCxnSpPr>
            <a:cxnSpLocks/>
            <a:stCxn id="91" idx="3"/>
            <a:endCxn id="96" idx="5"/>
          </p:cNvCxnSpPr>
          <p:nvPr/>
        </p:nvCxnSpPr>
        <p:spPr>
          <a:xfrm flipH="1">
            <a:off x="1286533" y="5100569"/>
            <a:ext cx="53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uora nuoliyhdysviiva 243">
            <a:extLst>
              <a:ext uri="{FF2B5EF4-FFF2-40B4-BE49-F238E27FC236}">
                <a16:creationId xmlns:a16="http://schemas.microsoft.com/office/drawing/2014/main" id="{4E8139B1-C7A7-4F9D-A653-FCA4AD47816F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V="1">
            <a:off x="954484" y="4248921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EDA91B2-D2A6-4961-9756-24E2B1776400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66D1A06-FB6F-48D1-AD90-CF196B8844EF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919D5F4-1479-4906-92BC-152C541CB268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4B7184B-01D5-4F3D-9E01-8CF6E758AA0C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6A8BA59E-5A01-4D61-AAD1-126E713D9140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CA27AEE-A1FD-4C68-AF87-28671C92BEC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4A7E5433-E36B-41BF-A704-42AC7ACCA910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1583D93-89A2-4750-A838-98A9188F961F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9DEEC641-0E24-4525-AAAA-39EF64A39B7D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F3FF2F03-FA89-4BAE-8CBA-FA622D1A83D9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5CEFFB2A-53C7-422B-8D15-58971548A474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9EEE94A-BB5D-424F-B6A6-9C2CAA02B90E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1EF9459D-0977-4B00-BB55-7F77B8EBCD83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AF9224E-CC96-4CF8-BEBF-012F23B157B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BD6FCB19-1CC1-45F2-87ED-4B7FCD3DA89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EC652AC-1510-4AA3-B608-CD7484EA5AFD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629437D-D5B0-4236-A9B1-598D38A922CD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C038DE62-83F2-4E18-9633-57B2BBC529A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0F97E01-640D-4E63-94CB-2A7F68CE11B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8636D7BA-50B3-489D-94C8-44A6289BA957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A5EC008-33D3-4356-AA23-0CEBFA646EF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39F0FB7F-FF91-4836-A491-517F657E453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B8624C86-37C9-4451-A264-BDE3EBCF06F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E60D2AF-C7B6-4517-BFB5-D6D8501A02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53DF62EE-1A77-48F3-8DA6-6772A5E3F577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9084EDED-F3C7-45FC-B94E-7E9B2466BD8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344A1D7F-6A26-4D03-ABA7-73F5019617ED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1FD52D7C-8260-44FB-95D0-1450CC2C90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>
            <a:extLst>
              <a:ext uri="{FF2B5EF4-FFF2-40B4-BE49-F238E27FC236}">
                <a16:creationId xmlns:a16="http://schemas.microsoft.com/office/drawing/2014/main" id="{A1C2D118-1DF8-46C7-ACBE-71888EDE4829}"/>
              </a:ext>
            </a:extLst>
          </p:cNvPr>
          <p:cNvSpPr/>
          <p:nvPr/>
        </p:nvSpPr>
        <p:spPr>
          <a:xfrm>
            <a:off x="6342532" y="149115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A3C84041-7D26-4D55-8C1C-D8583FD4ECE6}"/>
              </a:ext>
            </a:extLst>
          </p:cNvPr>
          <p:cNvSpPr/>
          <p:nvPr/>
        </p:nvSpPr>
        <p:spPr>
          <a:xfrm>
            <a:off x="7212110" y="3194447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F02C4F61-B809-4D9B-B3B9-A4A2108DAE4C}"/>
              </a:ext>
            </a:extLst>
          </p:cNvPr>
          <p:cNvSpPr/>
          <p:nvPr/>
        </p:nvSpPr>
        <p:spPr>
          <a:xfrm>
            <a:off x="9265028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BE9B6D07-3C8E-4ACD-BBC2-7F3EA03C30A4}"/>
              </a:ext>
            </a:extLst>
          </p:cNvPr>
          <p:cNvSpPr/>
          <p:nvPr/>
        </p:nvSpPr>
        <p:spPr>
          <a:xfrm>
            <a:off x="10291487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5FC1760-98B7-4778-9146-62459A430D8A}"/>
              </a:ext>
            </a:extLst>
          </p:cNvPr>
          <p:cNvSpPr/>
          <p:nvPr/>
        </p:nvSpPr>
        <p:spPr>
          <a:xfrm>
            <a:off x="7212110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D29371D4-6242-4A4C-80E4-86B2D26AB041}"/>
              </a:ext>
            </a:extLst>
          </p:cNvPr>
          <p:cNvSpPr/>
          <p:nvPr/>
        </p:nvSpPr>
        <p:spPr>
          <a:xfrm>
            <a:off x="6342533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7A1D87D5-A177-4C63-8721-66C3DEB2A151}"/>
              </a:ext>
            </a:extLst>
          </p:cNvPr>
          <p:cNvSpPr/>
          <p:nvPr/>
        </p:nvSpPr>
        <p:spPr>
          <a:xfrm>
            <a:off x="6342532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2D7C934B-9FA0-4C5D-96A5-1BEDC9EEF3E8}"/>
              </a:ext>
            </a:extLst>
          </p:cNvPr>
          <p:cNvSpPr/>
          <p:nvPr/>
        </p:nvSpPr>
        <p:spPr>
          <a:xfrm>
            <a:off x="9265028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0DE40CC-0962-4AE2-A486-2A7C66D938BC}"/>
              </a:ext>
            </a:extLst>
          </p:cNvPr>
          <p:cNvSpPr/>
          <p:nvPr/>
        </p:nvSpPr>
        <p:spPr>
          <a:xfrm>
            <a:off x="11254137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65E72D09-6150-4322-A31D-8003FE9D3725}"/>
              </a:ext>
            </a:extLst>
          </p:cNvPr>
          <p:cNvSpPr/>
          <p:nvPr/>
        </p:nvSpPr>
        <p:spPr>
          <a:xfrm>
            <a:off x="1029148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DA80599-FDC6-4D74-BC64-2B474BB38821}"/>
              </a:ext>
            </a:extLst>
          </p:cNvPr>
          <p:cNvSpPr/>
          <p:nvPr/>
        </p:nvSpPr>
        <p:spPr>
          <a:xfrm>
            <a:off x="10291486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1130CD9-8143-49CA-8F78-BB45E851DA59}"/>
              </a:ext>
            </a:extLst>
          </p:cNvPr>
          <p:cNvSpPr/>
          <p:nvPr/>
        </p:nvSpPr>
        <p:spPr>
          <a:xfrm>
            <a:off x="8238568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308B2CD2-027C-43F9-9188-6694F7D1D3FF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6812121" y="169191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B8F41231-00CC-4003-85BA-003023419998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9734617" y="169191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3A8E6310-BA38-4BA0-82BA-E0265725B54B}"/>
              </a:ext>
            </a:extLst>
          </p:cNvPr>
          <p:cNvCxnSpPr>
            <a:cxnSpLocks/>
            <a:stCxn id="33" idx="5"/>
            <a:endCxn id="38" idx="1"/>
          </p:cNvCxnSpPr>
          <p:nvPr/>
        </p:nvCxnSpPr>
        <p:spPr>
          <a:xfrm>
            <a:off x="10692306" y="183387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BCCF0887-1CF1-409B-8918-87A24E0FBC37}"/>
              </a:ext>
            </a:extLst>
          </p:cNvPr>
          <p:cNvCxnSpPr>
            <a:cxnSpLocks/>
            <a:stCxn id="40" idx="0"/>
            <a:endCxn id="33" idx="4"/>
          </p:cNvCxnSpPr>
          <p:nvPr/>
        </p:nvCxnSpPr>
        <p:spPr>
          <a:xfrm flipV="1">
            <a:off x="10526281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9C18B172-4B8A-47E9-B56A-7476D23E9AB3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 flipH="1">
            <a:off x="10526280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C93023BB-5AE2-4E96-B9A2-D2F2FAA1C9DB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9734617" y="339521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5DFF524F-0970-4E18-AD4A-316FC750909B}"/>
              </a:ext>
            </a:extLst>
          </p:cNvPr>
          <p:cNvCxnSpPr>
            <a:cxnSpLocks/>
            <a:stCxn id="41" idx="5"/>
            <a:endCxn id="37" idx="1"/>
          </p:cNvCxnSpPr>
          <p:nvPr/>
        </p:nvCxnSpPr>
        <p:spPr>
          <a:xfrm>
            <a:off x="8639387" y="2685523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EB8FFFD1-5584-4A0C-9092-8C91513F73DF}"/>
              </a:ext>
            </a:extLst>
          </p:cNvPr>
          <p:cNvCxnSpPr>
            <a:cxnSpLocks/>
            <a:stCxn id="41" idx="7"/>
            <a:endCxn id="32" idx="3"/>
          </p:cNvCxnSpPr>
          <p:nvPr/>
        </p:nvCxnSpPr>
        <p:spPr>
          <a:xfrm flipV="1">
            <a:off x="8639387" y="183387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726BB48B-E257-4B24-9991-AAC50380BF11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7681699" y="2543562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4391EE6-7E83-47D5-9720-1F8311C81211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6577327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7A24D6DD-C919-4064-A5BE-655B048EDBB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6577327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0646A9F3-B1E0-4E22-AAD6-9DF5494FADF1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7446905" y="274432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D92744C-89AD-40E1-A45D-E7E3A3352866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6812122" y="254356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1462F7DF-BFD6-4370-9D1C-575A3C5BB4A4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>
            <a:off x="6812121" y="339521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F8EBEE9B-11F8-4FE9-BA13-60972312CC36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10761075" y="254356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i 56">
            <a:extLst>
              <a:ext uri="{FF2B5EF4-FFF2-40B4-BE49-F238E27FC236}">
                <a16:creationId xmlns:a16="http://schemas.microsoft.com/office/drawing/2014/main" id="{D20CB930-0CEC-4DA6-AB63-0DAE4CAECEFF}"/>
              </a:ext>
            </a:extLst>
          </p:cNvPr>
          <p:cNvSpPr/>
          <p:nvPr/>
        </p:nvSpPr>
        <p:spPr>
          <a:xfrm>
            <a:off x="394610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9916E7D0-C756-4043-BA7B-1978335BDA8B}"/>
              </a:ext>
            </a:extLst>
          </p:cNvPr>
          <p:cNvSpPr/>
          <p:nvPr/>
        </p:nvSpPr>
        <p:spPr>
          <a:xfrm>
            <a:off x="1264188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1E2A907A-43BB-4000-A4B8-37E980C00523}"/>
              </a:ext>
            </a:extLst>
          </p:cNvPr>
          <p:cNvSpPr/>
          <p:nvPr/>
        </p:nvSpPr>
        <p:spPr>
          <a:xfrm>
            <a:off x="3317106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E84F5337-7DC9-472A-AB2C-D09DE43F809C}"/>
              </a:ext>
            </a:extLst>
          </p:cNvPr>
          <p:cNvSpPr/>
          <p:nvPr/>
        </p:nvSpPr>
        <p:spPr>
          <a:xfrm>
            <a:off x="434356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325F53C4-BE95-4670-910D-9F00096C856B}"/>
              </a:ext>
            </a:extLst>
          </p:cNvPr>
          <p:cNvSpPr/>
          <p:nvPr/>
        </p:nvSpPr>
        <p:spPr>
          <a:xfrm>
            <a:off x="1264188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D438DF69-AB46-4ADD-B635-7A7BB223CC5C}"/>
              </a:ext>
            </a:extLst>
          </p:cNvPr>
          <p:cNvSpPr/>
          <p:nvPr/>
        </p:nvSpPr>
        <p:spPr>
          <a:xfrm>
            <a:off x="394611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6B1323FA-E451-4868-BD1B-15896E8261B8}"/>
              </a:ext>
            </a:extLst>
          </p:cNvPr>
          <p:cNvSpPr/>
          <p:nvPr/>
        </p:nvSpPr>
        <p:spPr>
          <a:xfrm>
            <a:off x="394610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A50A5897-84D1-424E-99AB-83B0848BE7D8}"/>
              </a:ext>
            </a:extLst>
          </p:cNvPr>
          <p:cNvSpPr/>
          <p:nvPr/>
        </p:nvSpPr>
        <p:spPr>
          <a:xfrm>
            <a:off x="3317106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36C0D446-85AC-4146-80DA-5E9A3E32C7F1}"/>
              </a:ext>
            </a:extLst>
          </p:cNvPr>
          <p:cNvSpPr/>
          <p:nvPr/>
        </p:nvSpPr>
        <p:spPr>
          <a:xfrm>
            <a:off x="5306215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294E34CE-4AF0-46BF-B4CC-2B30542AEC5A}"/>
              </a:ext>
            </a:extLst>
          </p:cNvPr>
          <p:cNvSpPr/>
          <p:nvPr/>
        </p:nvSpPr>
        <p:spPr>
          <a:xfrm>
            <a:off x="4343563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13AF8770-C8C3-4C38-A9FC-EE0FEBBF816E}"/>
              </a:ext>
            </a:extLst>
          </p:cNvPr>
          <p:cNvSpPr/>
          <p:nvPr/>
        </p:nvSpPr>
        <p:spPr>
          <a:xfrm>
            <a:off x="4343564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05E4FF9A-F9CB-4C29-BB1F-D23FD2FF577B}"/>
              </a:ext>
            </a:extLst>
          </p:cNvPr>
          <p:cNvSpPr/>
          <p:nvPr/>
        </p:nvSpPr>
        <p:spPr>
          <a:xfrm>
            <a:off x="2290646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799CAB7-EB6C-423C-B8FA-5AF4ACF27F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864199" y="3395210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71FBCBF2-330B-4152-8B91-930389632CE8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3786695" y="3395210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4D1F1E10-0655-4B3E-8658-079CCEA3C324}"/>
              </a:ext>
            </a:extLst>
          </p:cNvPr>
          <p:cNvCxnSpPr>
            <a:cxnSpLocks/>
            <a:stCxn id="60" idx="5"/>
            <a:endCxn id="65" idx="1"/>
          </p:cNvCxnSpPr>
          <p:nvPr/>
        </p:nvCxnSpPr>
        <p:spPr>
          <a:xfrm>
            <a:off x="4744384" y="3537171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35A20CBA-130A-4575-8F1C-ADBCDF7239D0}"/>
              </a:ext>
            </a:extLst>
          </p:cNvPr>
          <p:cNvCxnSpPr>
            <a:cxnSpLocks/>
            <a:stCxn id="67" idx="0"/>
            <a:endCxn id="60" idx="4"/>
          </p:cNvCxnSpPr>
          <p:nvPr/>
        </p:nvCxnSpPr>
        <p:spPr>
          <a:xfrm flipV="1">
            <a:off x="4578359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4D44B944-9873-401C-B28B-97E09BBDA87A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 flipH="1">
            <a:off x="4578358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7F3209DD-E2B0-463E-A9AF-2B4701C90FC6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3786695" y="5098506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1AD0BBF6-ECBB-43FF-AD45-5DD97C388068}"/>
              </a:ext>
            </a:extLst>
          </p:cNvPr>
          <p:cNvCxnSpPr>
            <a:cxnSpLocks/>
            <a:stCxn id="68" idx="5"/>
            <a:endCxn id="64" idx="1"/>
          </p:cNvCxnSpPr>
          <p:nvPr/>
        </p:nvCxnSpPr>
        <p:spPr>
          <a:xfrm>
            <a:off x="2691465" y="4388819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24645F6C-FB92-40BE-947A-5C92A0BF40DF}"/>
              </a:ext>
            </a:extLst>
          </p:cNvPr>
          <p:cNvCxnSpPr>
            <a:cxnSpLocks/>
            <a:stCxn id="68" idx="7"/>
            <a:endCxn id="59" idx="3"/>
          </p:cNvCxnSpPr>
          <p:nvPr/>
        </p:nvCxnSpPr>
        <p:spPr>
          <a:xfrm flipV="1">
            <a:off x="2691465" y="353717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374452DE-83CA-4A1D-9119-13CB4C69BE97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>
            <a:off x="1733777" y="4246858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E856475E-F9B5-41B6-9E84-20875E79505A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>
            <a:off x="629405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E5D6204E-D534-4C40-A9E8-B03A60264DC8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629405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7BE426A5-329C-4628-A4C7-5E66EE2E52BB}"/>
              </a:ext>
            </a:extLst>
          </p:cNvPr>
          <p:cNvCxnSpPr>
            <a:cxnSpLocks/>
            <a:stCxn id="61" idx="4"/>
            <a:endCxn id="58" idx="0"/>
          </p:cNvCxnSpPr>
          <p:nvPr/>
        </p:nvCxnSpPr>
        <p:spPr>
          <a:xfrm>
            <a:off x="1498983" y="4447621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DF0F9C2C-B09D-4641-A31A-6E81F447E503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864200" y="4246858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934D855-265C-4B99-B76C-78173E4A161F}"/>
              </a:ext>
            </a:extLst>
          </p:cNvPr>
          <p:cNvCxnSpPr>
            <a:cxnSpLocks/>
            <a:stCxn id="63" idx="6"/>
            <a:endCxn id="58" idx="2"/>
          </p:cNvCxnSpPr>
          <p:nvPr/>
        </p:nvCxnSpPr>
        <p:spPr>
          <a:xfrm>
            <a:off x="864199" y="5098506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94CD6779-C41D-4430-8465-CDDF33C73B79}"/>
              </a:ext>
            </a:extLst>
          </p:cNvPr>
          <p:cNvCxnSpPr>
            <a:cxnSpLocks/>
            <a:stCxn id="67" idx="6"/>
            <a:endCxn id="65" idx="2"/>
          </p:cNvCxnSpPr>
          <p:nvPr/>
        </p:nvCxnSpPr>
        <p:spPr>
          <a:xfrm>
            <a:off x="4813153" y="4246858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95465098-13EF-40F4-A458-D004E777A250}"/>
              </a:ext>
            </a:extLst>
          </p:cNvPr>
          <p:cNvSpPr/>
          <p:nvPr/>
        </p:nvSpPr>
        <p:spPr>
          <a:xfrm>
            <a:off x="6333403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85" name="Ellipsi 84">
            <a:extLst>
              <a:ext uri="{FF2B5EF4-FFF2-40B4-BE49-F238E27FC236}">
                <a16:creationId xmlns:a16="http://schemas.microsoft.com/office/drawing/2014/main" id="{79BCBD36-3EC2-44DF-BA1F-30E475149390}"/>
              </a:ext>
            </a:extLst>
          </p:cNvPr>
          <p:cNvSpPr/>
          <p:nvPr/>
        </p:nvSpPr>
        <p:spPr>
          <a:xfrm>
            <a:off x="7202981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B3BABC87-58AA-47A3-81A0-DF78CAC157A9}"/>
              </a:ext>
            </a:extLst>
          </p:cNvPr>
          <p:cNvSpPr/>
          <p:nvPr/>
        </p:nvSpPr>
        <p:spPr>
          <a:xfrm>
            <a:off x="9255899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87" name="Ellipsi 86">
            <a:extLst>
              <a:ext uri="{FF2B5EF4-FFF2-40B4-BE49-F238E27FC236}">
                <a16:creationId xmlns:a16="http://schemas.microsoft.com/office/drawing/2014/main" id="{FC54B1BC-9C27-4B56-8E65-1F6F5E70856C}"/>
              </a:ext>
            </a:extLst>
          </p:cNvPr>
          <p:cNvSpPr/>
          <p:nvPr/>
        </p:nvSpPr>
        <p:spPr>
          <a:xfrm>
            <a:off x="10282358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14877E8-D8DB-45DB-90F1-B7FE0650B487}"/>
              </a:ext>
            </a:extLst>
          </p:cNvPr>
          <p:cNvSpPr/>
          <p:nvPr/>
        </p:nvSpPr>
        <p:spPr>
          <a:xfrm>
            <a:off x="7202981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4C4BFF3A-0454-4278-A57E-8907F3B4580E}"/>
              </a:ext>
            </a:extLst>
          </p:cNvPr>
          <p:cNvSpPr/>
          <p:nvPr/>
        </p:nvSpPr>
        <p:spPr>
          <a:xfrm>
            <a:off x="6333404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94C100ED-37FE-4AA9-8C46-768DC5C8FAD0}"/>
              </a:ext>
            </a:extLst>
          </p:cNvPr>
          <p:cNvSpPr/>
          <p:nvPr/>
        </p:nvSpPr>
        <p:spPr>
          <a:xfrm>
            <a:off x="6333403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7075CCF9-C04D-4B35-B099-806122B472D0}"/>
              </a:ext>
            </a:extLst>
          </p:cNvPr>
          <p:cNvSpPr/>
          <p:nvPr/>
        </p:nvSpPr>
        <p:spPr>
          <a:xfrm>
            <a:off x="9255899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D4EFA90F-EA4F-4093-A680-BD5E298F3B9C}"/>
              </a:ext>
            </a:extLst>
          </p:cNvPr>
          <p:cNvSpPr/>
          <p:nvPr/>
        </p:nvSpPr>
        <p:spPr>
          <a:xfrm>
            <a:off x="11245008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221C642E-0EC4-47FC-96D2-165E0621FF64}"/>
              </a:ext>
            </a:extLst>
          </p:cNvPr>
          <p:cNvSpPr/>
          <p:nvPr/>
        </p:nvSpPr>
        <p:spPr>
          <a:xfrm>
            <a:off x="10282356" y="6150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5CCDE871-6CA5-42CB-8910-B588030977C9}"/>
              </a:ext>
            </a:extLst>
          </p:cNvPr>
          <p:cNvSpPr/>
          <p:nvPr/>
        </p:nvSpPr>
        <p:spPr>
          <a:xfrm>
            <a:off x="10282357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97C65D91-04F4-4591-8E47-FB83ACAF58AE}"/>
              </a:ext>
            </a:extLst>
          </p:cNvPr>
          <p:cNvSpPr/>
          <p:nvPr/>
        </p:nvSpPr>
        <p:spPr>
          <a:xfrm>
            <a:off x="8229439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A25BE4DD-36BF-4DD6-86EE-554AC7F64B48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6802992" y="4648383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16E46726-286E-42C8-AE7A-596E94BF2330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>
            <a:off x="9725488" y="464838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006CC217-E643-49B1-84EC-3F0DDEF62C57}"/>
              </a:ext>
            </a:extLst>
          </p:cNvPr>
          <p:cNvCxnSpPr>
            <a:cxnSpLocks/>
            <a:stCxn id="87" idx="5"/>
            <a:endCxn id="92" idx="1"/>
          </p:cNvCxnSpPr>
          <p:nvPr/>
        </p:nvCxnSpPr>
        <p:spPr>
          <a:xfrm>
            <a:off x="10683177" y="479034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7341F6F2-E3DB-4F19-A7BA-E26A5232BE2D}"/>
              </a:ext>
            </a:extLst>
          </p:cNvPr>
          <p:cNvCxnSpPr>
            <a:cxnSpLocks/>
            <a:stCxn id="94" idx="0"/>
            <a:endCxn id="87" idx="4"/>
          </p:cNvCxnSpPr>
          <p:nvPr/>
        </p:nvCxnSpPr>
        <p:spPr>
          <a:xfrm flipV="1">
            <a:off x="10517152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94C1A740-2A15-48D4-B974-B052A42B0F3A}"/>
              </a:ext>
            </a:extLst>
          </p:cNvPr>
          <p:cNvCxnSpPr>
            <a:cxnSpLocks/>
            <a:stCxn id="94" idx="4"/>
            <a:endCxn id="93" idx="0"/>
          </p:cNvCxnSpPr>
          <p:nvPr/>
        </p:nvCxnSpPr>
        <p:spPr>
          <a:xfrm flipH="1">
            <a:off x="10517151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92D735BA-6C1E-434E-B52B-A4989B00113F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>
            <a:off x="9725488" y="635167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13069694-08C0-44FC-951F-0C0D27201E40}"/>
              </a:ext>
            </a:extLst>
          </p:cNvPr>
          <p:cNvCxnSpPr>
            <a:cxnSpLocks/>
            <a:stCxn id="95" idx="5"/>
            <a:endCxn id="91" idx="1"/>
          </p:cNvCxnSpPr>
          <p:nvPr/>
        </p:nvCxnSpPr>
        <p:spPr>
          <a:xfrm>
            <a:off x="8630258" y="564199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96AE450-F74D-49A9-81AC-7B78D38BFE23}"/>
              </a:ext>
            </a:extLst>
          </p:cNvPr>
          <p:cNvCxnSpPr>
            <a:cxnSpLocks/>
            <a:stCxn id="95" idx="7"/>
            <a:endCxn id="86" idx="3"/>
          </p:cNvCxnSpPr>
          <p:nvPr/>
        </p:nvCxnSpPr>
        <p:spPr>
          <a:xfrm flipV="1">
            <a:off x="8630258" y="4790344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39943D1F-E014-4E83-8762-D8F4C0A96880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>
            <a:off x="7672570" y="5500031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7E531F35-71B7-40BB-A685-EE2DD0C1E9BB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6568198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7039474-3063-4D8D-9A75-1AA15C1981B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68198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75AE5D98-5866-46B2-A4C1-FF3BC6674C51}"/>
              </a:ext>
            </a:extLst>
          </p:cNvPr>
          <p:cNvCxnSpPr>
            <a:cxnSpLocks/>
            <a:stCxn id="88" idx="4"/>
            <a:endCxn id="85" idx="0"/>
          </p:cNvCxnSpPr>
          <p:nvPr/>
        </p:nvCxnSpPr>
        <p:spPr>
          <a:xfrm>
            <a:off x="7437776" y="570079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129518A3-E41E-4175-B744-A1F5C69E908D}"/>
              </a:ext>
            </a:extLst>
          </p:cNvPr>
          <p:cNvCxnSpPr>
            <a:cxnSpLocks/>
            <a:stCxn id="89" idx="6"/>
            <a:endCxn id="88" idx="2"/>
          </p:cNvCxnSpPr>
          <p:nvPr/>
        </p:nvCxnSpPr>
        <p:spPr>
          <a:xfrm>
            <a:off x="6802993" y="550003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692FDA01-40B0-435C-B619-18B1785CAE2E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>
            <a:off x="6802992" y="635167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335D7FE-69F2-4D64-8B0D-9461FBD36E00}"/>
              </a:ext>
            </a:extLst>
          </p:cNvPr>
          <p:cNvCxnSpPr>
            <a:cxnSpLocks/>
            <a:stCxn id="94" idx="6"/>
            <a:endCxn id="92" idx="2"/>
          </p:cNvCxnSpPr>
          <p:nvPr/>
        </p:nvCxnSpPr>
        <p:spPr>
          <a:xfrm>
            <a:off x="10751946" y="550003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D4A39B84-1562-4CE4-8933-0094CD51322D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4A1946BE-A0F7-4A4E-81A6-B785FF597B44}"/>
              </a:ext>
            </a:extLst>
          </p:cNvPr>
          <p:cNvSpPr/>
          <p:nvPr/>
        </p:nvSpPr>
        <p:spPr>
          <a:xfrm>
            <a:off x="1399406" y="15703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70E56D1E-B659-48BD-ABE4-11121DC78DAE}"/>
              </a:ext>
            </a:extLst>
          </p:cNvPr>
          <p:cNvSpPr/>
          <p:nvPr/>
        </p:nvSpPr>
        <p:spPr>
          <a:xfrm>
            <a:off x="2425863" y="15703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92720F-A68A-40B8-BED0-E5A5094CC19F}"/>
              </a:ext>
            </a:extLst>
          </p:cNvPr>
          <p:cNvSpPr/>
          <p:nvPr/>
        </p:nvSpPr>
        <p:spPr>
          <a:xfrm>
            <a:off x="2425864" y="7186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72B2EFBD-59BB-4D07-A210-BAC5658A9704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2660658" y="11202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B138CF2B-84D3-4F2B-897E-58F11759B2E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68995" y="1771106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9D8F4AC7-1639-4783-9EE4-74EF42F92CF2}"/>
              </a:ext>
            </a:extLst>
          </p:cNvPr>
          <p:cNvSpPr/>
          <p:nvPr/>
        </p:nvSpPr>
        <p:spPr>
          <a:xfrm>
            <a:off x="1179443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93F0308C-9781-4A4D-9EF0-217D0D5F2BD5}"/>
              </a:ext>
            </a:extLst>
          </p:cNvPr>
          <p:cNvSpPr/>
          <p:nvPr/>
        </p:nvSpPr>
        <p:spPr>
          <a:xfrm>
            <a:off x="4101939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652CD2D-7448-47AB-9C46-66AB3EA4D492}"/>
              </a:ext>
            </a:extLst>
          </p:cNvPr>
          <p:cNvSpPr/>
          <p:nvPr/>
        </p:nvSpPr>
        <p:spPr>
          <a:xfrm>
            <a:off x="5128398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3DDDDC3-3107-47D1-A1DA-EA721A453419}"/>
              </a:ext>
            </a:extLst>
          </p:cNvPr>
          <p:cNvSpPr/>
          <p:nvPr/>
        </p:nvSpPr>
        <p:spPr>
          <a:xfrm>
            <a:off x="4101939" y="43260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F2B8109-7501-4D0F-A3B4-3D691A32E002}"/>
              </a:ext>
            </a:extLst>
          </p:cNvPr>
          <p:cNvSpPr/>
          <p:nvPr/>
        </p:nvSpPr>
        <p:spPr>
          <a:xfrm>
            <a:off x="5128396" y="43260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938BA04-CB90-4F5C-863F-0624CF1F43A8}"/>
              </a:ext>
            </a:extLst>
          </p:cNvPr>
          <p:cNvSpPr/>
          <p:nvPr/>
        </p:nvSpPr>
        <p:spPr>
          <a:xfrm>
            <a:off x="5128397" y="347440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A823C985-5C63-4752-86E1-85033EA5258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649032" y="2823517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21254810-6766-4921-A2A2-21BB4191F6A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571528" y="2823517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AF42144-DD6B-4A0B-9D80-28CC140C34DE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5363192" y="302428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09EF2E8B-755D-462E-BE8F-AE25920302B3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363191" y="3875928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E85836D-FA78-48CD-8D72-518EA5678F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571528" y="4526813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iruutu 29">
            <a:extLst>
              <a:ext uri="{FF2B5EF4-FFF2-40B4-BE49-F238E27FC236}">
                <a16:creationId xmlns:a16="http://schemas.microsoft.com/office/drawing/2014/main" id="{83FE33F0-4150-4989-813A-1CA927FAC2C5}"/>
              </a:ext>
            </a:extLst>
          </p:cNvPr>
          <p:cNvSpPr txBox="1"/>
          <p:nvPr/>
        </p:nvSpPr>
        <p:spPr>
          <a:xfrm>
            <a:off x="689113" y="1976423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b)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3955B57F-1F7F-40CE-843D-AC688E65B74F}"/>
              </a:ext>
            </a:extLst>
          </p:cNvPr>
          <p:cNvSpPr/>
          <p:nvPr/>
        </p:nvSpPr>
        <p:spPr>
          <a:xfrm>
            <a:off x="1649032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22AFC7AA-C5E7-4F31-A960-7B54976FC284}"/>
              </a:ext>
            </a:extLst>
          </p:cNvPr>
          <p:cNvSpPr/>
          <p:nvPr/>
        </p:nvSpPr>
        <p:spPr>
          <a:xfrm>
            <a:off x="2518610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E48BA3AB-1455-498E-90AE-C881404563D8}"/>
              </a:ext>
            </a:extLst>
          </p:cNvPr>
          <p:cNvSpPr/>
          <p:nvPr/>
        </p:nvSpPr>
        <p:spPr>
          <a:xfrm>
            <a:off x="4571528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1839A911-8C75-4409-A366-B4A803790A7A}"/>
              </a:ext>
            </a:extLst>
          </p:cNvPr>
          <p:cNvSpPr/>
          <p:nvPr/>
        </p:nvSpPr>
        <p:spPr>
          <a:xfrm>
            <a:off x="5597987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1D0079D-C34C-44FF-B957-681CA269D121}"/>
              </a:ext>
            </a:extLst>
          </p:cNvPr>
          <p:cNvSpPr/>
          <p:nvPr/>
        </p:nvSpPr>
        <p:spPr>
          <a:xfrm>
            <a:off x="1649033" y="55792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E8DF8F93-A9ED-4F21-AD9E-EF53C732DC0B}"/>
              </a:ext>
            </a:extLst>
          </p:cNvPr>
          <p:cNvSpPr/>
          <p:nvPr/>
        </p:nvSpPr>
        <p:spPr>
          <a:xfrm>
            <a:off x="1649032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C947F032-7C04-4F5E-9970-C994A90FA677}"/>
              </a:ext>
            </a:extLst>
          </p:cNvPr>
          <p:cNvSpPr/>
          <p:nvPr/>
        </p:nvSpPr>
        <p:spPr>
          <a:xfrm>
            <a:off x="4571528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60D473ED-B37E-422A-853F-114B0DEB50A5}"/>
              </a:ext>
            </a:extLst>
          </p:cNvPr>
          <p:cNvSpPr/>
          <p:nvPr/>
        </p:nvSpPr>
        <p:spPr>
          <a:xfrm>
            <a:off x="5597985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4902CD54-85DF-4EF4-8DA9-2C84BD26AA80}"/>
              </a:ext>
            </a:extLst>
          </p:cNvPr>
          <p:cNvSpPr/>
          <p:nvPr/>
        </p:nvSpPr>
        <p:spPr>
          <a:xfrm>
            <a:off x="5597986" y="55792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D51541D-D9F8-4152-9DED-46BF84C1D367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2118621" y="4928338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42108B0-B31D-46CF-93F8-24E0E8B9648A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5041117" y="4928338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482388E8-A458-4CCB-9BF8-3D9E92850EB7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5832781" y="512910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B837838-25D8-4639-AC01-29B72BF3C332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5832780" y="598074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7A78119E-F9B1-444D-BCD6-B4F1F6B83AB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41117" y="6631634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8EE2536B-9D59-4E3D-A53C-BACA9907DD1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1883827" y="512910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D057F8CB-6BF4-4CFD-9D31-6CF721CA20C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1883827" y="598074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4BFFAA2C-BDE3-485E-9563-2CCC96DB26E8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>
            <a:off x="2118621" y="6631634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EB11C25E-1F90-4F5D-ACE0-49BF1132E318}"/>
              </a:ext>
            </a:extLst>
          </p:cNvPr>
          <p:cNvSpPr txBox="1"/>
          <p:nvPr/>
        </p:nvSpPr>
        <p:spPr>
          <a:xfrm>
            <a:off x="689113" y="40028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377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1357</Words>
  <Application>Microsoft Office PowerPoint</Application>
  <PresentationFormat>Laajakuva</PresentationFormat>
  <Paragraphs>1053</Paragraphs>
  <Slides>31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51</cp:revision>
  <dcterms:created xsi:type="dcterms:W3CDTF">2018-10-22T18:22:57Z</dcterms:created>
  <dcterms:modified xsi:type="dcterms:W3CDTF">2018-11-20T10:39:23Z</dcterms:modified>
</cp:coreProperties>
</file>