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5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958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695E8536-C3C0-4769-B07A-CFBD9671B4EA}"/>
    <pc:docChg chg="undo redo custSel addSld modSld">
      <pc:chgData name="Tuomo Ikävalko" userId="14d5696d-1087-4a16-9ad3-cf61c8e1f82c" providerId="ADAL" clId="{695E8536-C3C0-4769-B07A-CFBD9671B4EA}" dt="2018-11-20T09:17:59.293" v="128" actId="1076"/>
      <pc:docMkLst>
        <pc:docMk/>
      </pc:docMkLst>
      <pc:sldChg chg="addSp modSp">
        <pc:chgData name="Tuomo Ikävalko" userId="14d5696d-1087-4a16-9ad3-cf61c8e1f82c" providerId="ADAL" clId="{695E8536-C3C0-4769-B07A-CFBD9671B4EA}" dt="2018-11-20T09:13:18.317" v="87" actId="14100"/>
        <pc:sldMkLst>
          <pc:docMk/>
          <pc:sldMk cId="2047797386" sldId="279"/>
        </pc:sldMkLst>
        <pc:cxnChg chg="add mod">
          <ac:chgData name="Tuomo Ikävalko" userId="14d5696d-1087-4a16-9ad3-cf61c8e1f82c" providerId="ADAL" clId="{695E8536-C3C0-4769-B07A-CFBD9671B4EA}" dt="2018-11-20T09:13:09.519" v="85" actId="14100"/>
          <ac:cxnSpMkLst>
            <pc:docMk/>
            <pc:sldMk cId="2047797386" sldId="279"/>
            <ac:cxnSpMk id="29" creationId="{6429B4C2-DE07-4FB1-A5B0-89E66769B1EE}"/>
          </ac:cxnSpMkLst>
        </pc:cxnChg>
        <pc:cxnChg chg="mod">
          <ac:chgData name="Tuomo Ikävalko" userId="14d5696d-1087-4a16-9ad3-cf61c8e1f82c" providerId="ADAL" clId="{695E8536-C3C0-4769-B07A-CFBD9671B4EA}" dt="2018-11-20T09:13:18.317" v="87" actId="14100"/>
          <ac:cxnSpMkLst>
            <pc:docMk/>
            <pc:sldMk cId="2047797386" sldId="279"/>
            <ac:cxnSpMk id="56" creationId="{463E65E7-6231-454A-893F-1C58B71A48D3}"/>
          </ac:cxnSpMkLst>
        </pc:cxnChg>
      </pc:sldChg>
      <pc:sldChg chg="addSp modSp">
        <pc:chgData name="Tuomo Ikävalko" userId="14d5696d-1087-4a16-9ad3-cf61c8e1f82c" providerId="ADAL" clId="{695E8536-C3C0-4769-B07A-CFBD9671B4EA}" dt="2018-11-20T09:14:29.458" v="94" actId="1076"/>
        <pc:sldMkLst>
          <pc:docMk/>
          <pc:sldMk cId="1676097180" sldId="280"/>
        </pc:sldMkLst>
        <pc:spChg chg="mod">
          <ac:chgData name="Tuomo Ikävalko" userId="14d5696d-1087-4a16-9ad3-cf61c8e1f82c" providerId="ADAL" clId="{695E8536-C3C0-4769-B07A-CFBD9671B4EA}" dt="2018-11-20T09:13:52.832" v="89" actId="1076"/>
          <ac:spMkLst>
            <pc:docMk/>
            <pc:sldMk cId="1676097180" sldId="280"/>
            <ac:spMk id="30" creationId="{17524385-3B6A-46A3-9C16-87EABCC82125}"/>
          </ac:spMkLst>
        </pc:spChg>
        <pc:spChg chg="add mod">
          <ac:chgData name="Tuomo Ikävalko" userId="14d5696d-1087-4a16-9ad3-cf61c8e1f82c" providerId="ADAL" clId="{695E8536-C3C0-4769-B07A-CFBD9671B4EA}" dt="2018-11-20T09:14:29.458" v="94" actId="1076"/>
          <ac:spMkLst>
            <pc:docMk/>
            <pc:sldMk cId="1676097180" sldId="280"/>
            <ac:spMk id="43" creationId="{3D647B1D-A02E-42B5-A159-36081B5733A4}"/>
          </ac:spMkLst>
        </pc:spChg>
      </pc:sldChg>
      <pc:sldChg chg="addSp modSp">
        <pc:chgData name="Tuomo Ikävalko" userId="14d5696d-1087-4a16-9ad3-cf61c8e1f82c" providerId="ADAL" clId="{695E8536-C3C0-4769-B07A-CFBD9671B4EA}" dt="2018-11-20T09:15:18.881" v="105" actId="14100"/>
        <pc:sldMkLst>
          <pc:docMk/>
          <pc:sldMk cId="3265412664" sldId="281"/>
        </pc:sldMkLst>
        <pc:spChg chg="mod">
          <ac:chgData name="Tuomo Ikävalko" userId="14d5696d-1087-4a16-9ad3-cf61c8e1f82c" providerId="ADAL" clId="{695E8536-C3C0-4769-B07A-CFBD9671B4EA}" dt="2018-11-20T09:14:44.275" v="95" actId="20577"/>
          <ac:spMkLst>
            <pc:docMk/>
            <pc:sldMk cId="3265412664" sldId="281"/>
            <ac:spMk id="18" creationId="{9D859BEB-0643-488A-8FE0-3719FBB0759C}"/>
          </ac:spMkLst>
        </pc:spChg>
        <pc:spChg chg="add mod">
          <ac:chgData name="Tuomo Ikävalko" userId="14d5696d-1087-4a16-9ad3-cf61c8e1f82c" providerId="ADAL" clId="{695E8536-C3C0-4769-B07A-CFBD9671B4EA}" dt="2018-11-20T09:15:07.445" v="99" actId="1076"/>
          <ac:spMkLst>
            <pc:docMk/>
            <pc:sldMk cId="3265412664" sldId="281"/>
            <ac:spMk id="60" creationId="{91526529-4EA7-463B-A342-7234A1267311}"/>
          </ac:spMkLst>
        </pc:spChg>
        <pc:cxnChg chg="mod">
          <ac:chgData name="Tuomo Ikävalko" userId="14d5696d-1087-4a16-9ad3-cf61c8e1f82c" providerId="ADAL" clId="{695E8536-C3C0-4769-B07A-CFBD9671B4EA}" dt="2018-11-20T09:14:49.881" v="96" actId="14100"/>
          <ac:cxnSpMkLst>
            <pc:docMk/>
            <pc:sldMk cId="3265412664" sldId="281"/>
            <ac:cxnSpMk id="52" creationId="{1EAA91C9-73E4-431B-B636-A018E685F971}"/>
          </ac:cxnSpMkLst>
        </pc:cxnChg>
        <pc:cxnChg chg="add mod">
          <ac:chgData name="Tuomo Ikävalko" userId="14d5696d-1087-4a16-9ad3-cf61c8e1f82c" providerId="ADAL" clId="{695E8536-C3C0-4769-B07A-CFBD9671B4EA}" dt="2018-11-20T09:15:13.681" v="102" actId="14100"/>
          <ac:cxnSpMkLst>
            <pc:docMk/>
            <pc:sldMk cId="3265412664" sldId="281"/>
            <ac:cxnSpMk id="62" creationId="{FC7692D3-AAC8-40A4-AB77-F8C6D87843FD}"/>
          </ac:cxnSpMkLst>
        </pc:cxnChg>
        <pc:cxnChg chg="add mod">
          <ac:chgData name="Tuomo Ikävalko" userId="14d5696d-1087-4a16-9ad3-cf61c8e1f82c" providerId="ADAL" clId="{695E8536-C3C0-4769-B07A-CFBD9671B4EA}" dt="2018-11-20T09:15:18.881" v="105" actId="14100"/>
          <ac:cxnSpMkLst>
            <pc:docMk/>
            <pc:sldMk cId="3265412664" sldId="281"/>
            <ac:cxnSpMk id="65" creationId="{3BC81136-673A-4F8F-81C7-926E51C69D4B}"/>
          </ac:cxnSpMkLst>
        </pc:cxnChg>
      </pc:sldChg>
      <pc:sldChg chg="addSp delSp modSp">
        <pc:chgData name="Tuomo Ikävalko" userId="14d5696d-1087-4a16-9ad3-cf61c8e1f82c" providerId="ADAL" clId="{695E8536-C3C0-4769-B07A-CFBD9671B4EA}" dt="2018-11-20T09:17:23.093" v="126" actId="20577"/>
        <pc:sldMkLst>
          <pc:docMk/>
          <pc:sldMk cId="1227352643" sldId="282"/>
        </pc:sldMkLst>
        <pc:spChg chg="mod">
          <ac:chgData name="Tuomo Ikävalko" userId="14d5696d-1087-4a16-9ad3-cf61c8e1f82c" providerId="ADAL" clId="{695E8536-C3C0-4769-B07A-CFBD9671B4EA}" dt="2018-11-20T09:15:41.640" v="107" actId="1076"/>
          <ac:spMkLst>
            <pc:docMk/>
            <pc:sldMk cId="1227352643" sldId="282"/>
            <ac:spMk id="2" creationId="{A196E3E7-4A00-45E0-B4F2-5F6FA78FE19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3" creationId="{60F0357B-4AEC-48CD-87A8-E5DAE13A2DD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4" creationId="{1C7EEB50-DDA2-4E38-BEFA-B7415DC715E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5" creationId="{C081380A-6F55-4CFF-8A19-F88FBC3B9A2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6" creationId="{47597CDC-FC83-437E-A51F-085F23B55F8D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7" creationId="{6DC44AB4-EE3A-4B19-BE1A-E6E51AE6D3AA}"/>
          </ac:spMkLst>
        </pc:spChg>
        <pc:spChg chg="del">
          <ac:chgData name="Tuomo Ikävalko" userId="14d5696d-1087-4a16-9ad3-cf61c8e1f82c" providerId="ADAL" clId="{695E8536-C3C0-4769-B07A-CFBD9671B4EA}" dt="2018-11-20T09:15:47.807" v="109" actId="478"/>
          <ac:spMkLst>
            <pc:docMk/>
            <pc:sldMk cId="1227352643" sldId="282"/>
            <ac:spMk id="8" creationId="{81AF5827-4436-45FD-ABA2-D90AE800EF8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9" creationId="{34A5D0C9-508B-4D9B-AB47-4EF0CB06843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0" creationId="{51CEABDD-DF55-47EA-9B65-447DAA74A6BD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1" creationId="{E9AC170A-4565-457B-B557-903F1344787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2" creationId="{C40D1F28-614E-4FCF-A345-FEECD0056F8E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3" creationId="{EFCC4B70-B6BC-45D5-9D5C-D4A1399ECCF7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4" creationId="{27111C65-282F-4368-9772-C09CF330B53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5" creationId="{4AB6D6AD-5882-4271-BBCB-234F15B31934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6" creationId="{7A759D5B-BFBE-4CD5-9A6C-3AC05D74AA8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7" creationId="{D9F9C886-169F-4F72-80A0-E2FCAB2D1A03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8" creationId="{6C0C6638-4D81-4EB9-918F-7FD9C7FA6670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19" creationId="{88600CCF-7B35-45F1-9CEE-C3B42209FC6B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0" creationId="{0EFEECC6-A290-4B23-A79F-3C1B8A47CC3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1" creationId="{9727FCD0-A2B1-49A8-98F8-C9994DC2C63B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2" creationId="{F81F51DF-56FB-46CF-B5DE-D6C9865759F4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3" creationId="{430BA6E3-BDF7-4AAB-B5FA-29EC53867B1F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4" creationId="{7795DEE2-3478-4757-B743-E0B7D1562912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5" creationId="{7451FB13-5FFD-43BB-9810-727B8629C446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6" creationId="{0AF11F6A-812E-47A2-896F-AB39F2CB24A1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7" creationId="{F70735DA-D8A9-46B6-A873-F50B31785375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8" creationId="{A6AEB980-9B17-4863-AD98-58249CA269DA}"/>
          </ac:spMkLst>
        </pc:spChg>
        <pc:spChg chg="del">
          <ac:chgData name="Tuomo Ikävalko" userId="14d5696d-1087-4a16-9ad3-cf61c8e1f82c" providerId="ADAL" clId="{695E8536-C3C0-4769-B07A-CFBD9671B4EA}" dt="2018-11-20T09:15:46.360" v="108" actId="478"/>
          <ac:spMkLst>
            <pc:docMk/>
            <pc:sldMk cId="1227352643" sldId="282"/>
            <ac:spMk id="29" creationId="{CDA7FBEE-E4CA-4068-ACE6-5E6174C132C7}"/>
          </ac:spMkLst>
        </pc:spChg>
        <pc:spChg chg="mod">
          <ac:chgData name="Tuomo Ikävalko" userId="14d5696d-1087-4a16-9ad3-cf61c8e1f82c" providerId="ADAL" clId="{695E8536-C3C0-4769-B07A-CFBD9671B4EA}" dt="2018-11-20T09:16:13.319" v="117" actId="20577"/>
          <ac:spMkLst>
            <pc:docMk/>
            <pc:sldMk cId="1227352643" sldId="282"/>
            <ac:spMk id="67" creationId="{DD69A531-22D0-4D92-A86B-8A66625A3F04}"/>
          </ac:spMkLst>
        </pc:spChg>
        <pc:spChg chg="mod">
          <ac:chgData name="Tuomo Ikävalko" userId="14d5696d-1087-4a16-9ad3-cf61c8e1f82c" providerId="ADAL" clId="{695E8536-C3C0-4769-B07A-CFBD9671B4EA}" dt="2018-11-20T09:16:02.099" v="114" actId="20577"/>
          <ac:spMkLst>
            <pc:docMk/>
            <pc:sldMk cId="1227352643" sldId="282"/>
            <ac:spMk id="69" creationId="{EE7732A8-E279-4992-9821-3C0E12508471}"/>
          </ac:spMkLst>
        </pc:spChg>
        <pc:spChg chg="mod">
          <ac:chgData name="Tuomo Ikävalko" userId="14d5696d-1087-4a16-9ad3-cf61c8e1f82c" providerId="ADAL" clId="{695E8536-C3C0-4769-B07A-CFBD9671B4EA}" dt="2018-11-20T09:17:11.817" v="123" actId="20577"/>
          <ac:spMkLst>
            <pc:docMk/>
            <pc:sldMk cId="1227352643" sldId="282"/>
            <ac:spMk id="82" creationId="{69E1D999-4536-47C8-A7A0-E496C52AF6F9}"/>
          </ac:spMkLst>
        </pc:spChg>
        <pc:spChg chg="mod">
          <ac:chgData name="Tuomo Ikävalko" userId="14d5696d-1087-4a16-9ad3-cf61c8e1f82c" providerId="ADAL" clId="{695E8536-C3C0-4769-B07A-CFBD9671B4EA}" dt="2018-11-20T09:17:23.093" v="126" actId="20577"/>
          <ac:spMkLst>
            <pc:docMk/>
            <pc:sldMk cId="1227352643" sldId="282"/>
            <ac:spMk id="83" creationId="{1C9AAB0E-26C0-4CAD-B005-0AED48E6A7E9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6" creationId="{AAFAF438-33B5-4044-AA92-95E9A3AAF24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7" creationId="{25CD27CA-0684-4C8D-893E-05266CAB3D11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8" creationId="{48A970E9-4A8E-4636-9F54-D4624CF40823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89" creationId="{2AF4C06E-EFDE-400C-BA82-7E46A531303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0" creationId="{7B142120-DEF2-48B0-A234-AE4CB6183D45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1" creationId="{35DCE30B-12AB-4407-A3D7-C6F6E5273307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2" creationId="{0C7B4852-4E8A-486B-8EB8-4E1A9A45573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3" creationId="{3C8962C4-30A6-4C0E-BC7E-0F342924C724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4" creationId="{7D822CA2-AC3E-4A7B-ADF1-F420A88B568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5" creationId="{12C7E823-6E8D-4A38-8430-2643086FC13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6" creationId="{E53F30D9-0811-42DE-826F-F7EEAE2FC8F2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7" creationId="{C2BD15A5-2B0E-4A89-B572-919FD58EE2B5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8" creationId="{6C00CF72-49E1-45D4-9CDB-438EBC5310D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99" creationId="{68490181-A70C-46A7-AB45-97FE17FA058E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0" creationId="{27AA2DC3-15CC-4C29-AA7F-A5054FE9325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1" creationId="{6489BB4D-1A69-4FA1-9A3A-21039FBD530C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2" creationId="{6F2F5250-AF17-4011-A4A0-305B9CBCAB8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3" creationId="{A24854C3-FAAD-4A08-B1A4-29246955461D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4" creationId="{B65C49C2-189D-4AFD-8739-38F3FCBAD26B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5" creationId="{C19FE1F8-C829-4443-9173-0C2255105590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6" creationId="{8DF5B1AF-C9A3-4148-A162-6E4D083B44CA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7" creationId="{A9E096E2-F30E-49D7-9FC9-1DD2D9AE2F3C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8" creationId="{6896F44E-773A-436B-BB2B-E9365B4027A6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09" creationId="{A3FD6824-3188-4A73-AADA-9EC02B44B82F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0" creationId="{E77233EF-417D-4A02-B6A9-AC7584BDD13F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1" creationId="{4B68312F-E79D-4659-B5F8-BA34A024E428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12" creationId="{7876CCA6-AB17-486F-A3EF-8171639A72C8}"/>
          </ac:spMkLst>
        </pc:spChg>
        <pc:spChg chg="add mod">
          <ac:chgData name="Tuomo Ikävalko" userId="14d5696d-1087-4a16-9ad3-cf61c8e1f82c" providerId="ADAL" clId="{695E8536-C3C0-4769-B07A-CFBD9671B4EA}" dt="2018-11-20T09:15:52.759" v="111" actId="1076"/>
          <ac:spMkLst>
            <pc:docMk/>
            <pc:sldMk cId="1227352643" sldId="282"/>
            <ac:spMk id="142" creationId="{F1B7D4E1-FDB9-417D-B73A-F42FE8FD33ED}"/>
          </ac:spMkLst>
        </pc:sp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0" creationId="{A8B0EC34-3B43-44D6-BE5D-278DA83852F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1" creationId="{EFC7D76E-5BA1-4774-A0C9-F21D923AD3F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2" creationId="{F1E0F6E6-9AF8-44BC-B8E0-E02F5303A65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3" creationId="{973D9909-D742-43D5-9F6C-9170F2A7BBF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4" creationId="{F5B3D546-CDAC-4395-BC38-6B6BCEA806D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5" creationId="{7BA36FDA-28A4-4C6A-BDA2-426A35FCC90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6" creationId="{2ED75F02-EA94-4A26-AE5B-0E3A52D243ED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7" creationId="{D168043D-71E5-49E0-BA89-87CD2E74C2D7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8" creationId="{77E1651B-3046-4174-8712-CC69306BEA4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39" creationId="{C59A1456-C65B-4003-BD31-0CD3272E08B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0" creationId="{C794238E-177E-4E5B-8B2C-D38417D670C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1" creationId="{81CC8D13-685A-4DA8-A229-A045B0DDA22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2" creationId="{E732A24F-1B7F-446B-AD49-6D8FD4439EB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3" creationId="{4DC329E2-6393-466E-9B1F-5062FA69E3FD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4" creationId="{9F9DB573-8224-4D53-A43C-5B6CE72EB29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5" creationId="{BAB1D813-F212-403A-B804-8A1013A9AD1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6" creationId="{8AFD6506-B786-46E3-8E7F-5D8D90C25DF5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7" creationId="{969CB661-1F0B-498A-A03A-728290EE598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8" creationId="{8FC48B39-D405-4E43-85D2-54027310BCEA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49" creationId="{23CB6203-169C-4535-B058-7BA6C90FA512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0" creationId="{D6CF73F3-150A-46EE-838E-DA25798AB351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1" creationId="{47E64672-2D55-4071-9215-75C11D2D451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2" creationId="{C6F2CEDC-D237-4C0B-B1A3-DF103A02A77B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3" creationId="{AAA9FB46-4C9F-48E4-B052-AB3B62A7F9A1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4" creationId="{3C5FCB07-DD5A-4199-8373-22DA6DEFDDB8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5" creationId="{36F9DA20-DC76-44DF-98CA-BF94F96046C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6" creationId="{AC05D310-4552-4795-B7C2-1EB7BF370466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7" creationId="{0A858DC4-CD64-4237-B0BE-17530739A86C}"/>
          </ac:cxnSpMkLst>
        </pc:cxnChg>
        <pc:cxnChg chg="del mod">
          <ac:chgData name="Tuomo Ikävalko" userId="14d5696d-1087-4a16-9ad3-cf61c8e1f82c" providerId="ADAL" clId="{695E8536-C3C0-4769-B07A-CFBD9671B4EA}" dt="2018-11-20T09:15:46.360" v="108" actId="478"/>
          <ac:cxnSpMkLst>
            <pc:docMk/>
            <pc:sldMk cId="1227352643" sldId="282"/>
            <ac:cxnSpMk id="58" creationId="{9A72682E-FE9F-487E-B00A-AAEBF3715560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3" creationId="{3A3F6112-2799-4937-9646-15CDC1C6FF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4" creationId="{F529291A-E7F6-4AB8-9D14-6B39EAC1840B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5" creationId="{9915E1F3-B8E8-4894-8B30-749594984A48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6" creationId="{D77B2637-C955-4B6F-9054-3D1739CA32A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7" creationId="{723FA16E-7FC9-484F-89F8-A2F4B2040BFA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8" creationId="{55A10C5C-7858-484F-8C47-80BFABB34F1E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19" creationId="{B87B0E45-2CC2-4200-9124-EAAEFF03E58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0" creationId="{9E413238-DA7B-44F6-9DBE-BB1B0D8289B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1" creationId="{42A435D6-A471-46CC-9E63-343CD3F071A5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2" creationId="{F5228C03-CC4F-47BF-AE84-5BBA210900D8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3" creationId="{683A9D19-E5AA-46E3-8BFA-D10D1C75E20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4" creationId="{1E997EC5-85DC-4EA2-98B4-990F8EED75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5" creationId="{C130B3E6-D980-4788-9351-4A6FA695F20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6" creationId="{8BB45B03-859C-4890-A2B2-33DDC87747A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7" creationId="{702D24F3-6782-447C-B4EB-AE0E4A17B46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8" creationId="{9367974C-4B10-43B2-94A0-800E6B7DC46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29" creationId="{E3850B23-12D0-42DA-B26A-0FFE9600021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0" creationId="{9E90E0D4-A6F9-480A-8DDA-739D6D3BB513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1" creationId="{39838C6E-2EFC-4B3A-ADE5-24E81FFDDE86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2" creationId="{27ACFBBA-A014-44F9-BB8F-823AC6110A0D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3" creationId="{A90EE92E-B4B5-400D-B460-AAC528199742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4" creationId="{52FA220E-7EB4-4957-90D6-4E34B57658C1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5" creationId="{99FEE327-AE02-41F0-811B-C5043210EC89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6" creationId="{77EA07FE-56B1-4E9C-B6CD-C108EFA73B43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7" creationId="{4FA47B58-47A0-4724-86AA-8CA0D84B49A0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8" creationId="{CC3E7A45-C96B-4244-B12F-D99E9B298A2E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39" creationId="{7E9F7110-F041-4CF5-A6B6-76336716CDC5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0" creationId="{028E83DA-085E-4AC2-8A53-0EE995A6FA1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1" creationId="{76909C66-FAD0-4A42-909A-7DA33A186D5A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3" creationId="{19294F0E-8B46-470D-9286-EEDA5B1BCEC4}"/>
          </ac:cxnSpMkLst>
        </pc:cxnChg>
        <pc:cxnChg chg="add mod">
          <ac:chgData name="Tuomo Ikävalko" userId="14d5696d-1087-4a16-9ad3-cf61c8e1f82c" providerId="ADAL" clId="{695E8536-C3C0-4769-B07A-CFBD9671B4EA}" dt="2018-11-20T09:15:52.759" v="111" actId="1076"/>
          <ac:cxnSpMkLst>
            <pc:docMk/>
            <pc:sldMk cId="1227352643" sldId="282"/>
            <ac:cxnSpMk id="144" creationId="{E452B897-DC71-4091-8F9E-C6C3C2687E95}"/>
          </ac:cxnSpMkLst>
        </pc:cxnChg>
      </pc:sldChg>
      <pc:sldChg chg="modSp">
        <pc:chgData name="Tuomo Ikävalko" userId="14d5696d-1087-4a16-9ad3-cf61c8e1f82c" providerId="ADAL" clId="{695E8536-C3C0-4769-B07A-CFBD9671B4EA}" dt="2018-11-20T09:00:14.884" v="40" actId="1076"/>
        <pc:sldMkLst>
          <pc:docMk/>
          <pc:sldMk cId="3947128699" sldId="284"/>
        </pc:sldMkLst>
        <pc:spChg chg="mod">
          <ac:chgData name="Tuomo Ikävalko" userId="14d5696d-1087-4a16-9ad3-cf61c8e1f82c" providerId="ADAL" clId="{695E8536-C3C0-4769-B07A-CFBD9671B4EA}" dt="2018-11-20T09:00:14.884" v="40" actId="1076"/>
          <ac:spMkLst>
            <pc:docMk/>
            <pc:sldMk cId="3947128699" sldId="284"/>
            <ac:spMk id="59" creationId="{1E2A907A-43BB-4000-A4B8-37E980C00523}"/>
          </ac:spMkLst>
        </pc:sp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69" creationId="{4799CAB7-EB6C-423C-B8FA-5AF4ACF27FF3}"/>
          </ac:cxnSpMkLst>
        </pc:cxn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70" creationId="{71FBCBF2-330B-4152-8B91-930389632CE8}"/>
          </ac:cxnSpMkLst>
        </pc:cxnChg>
        <pc:cxnChg chg="mod">
          <ac:chgData name="Tuomo Ikävalko" userId="14d5696d-1087-4a16-9ad3-cf61c8e1f82c" providerId="ADAL" clId="{695E8536-C3C0-4769-B07A-CFBD9671B4EA}" dt="2018-11-20T09:00:14.884" v="40" actId="1076"/>
          <ac:cxnSpMkLst>
            <pc:docMk/>
            <pc:sldMk cId="3947128699" sldId="284"/>
            <ac:cxnSpMk id="76" creationId="{24645F6C-FB92-40BE-947A-5C92A0BF40DF}"/>
          </ac:cxnSpMkLst>
        </pc:cxnChg>
      </pc:sldChg>
      <pc:sldChg chg="addSp delSp modSp add">
        <pc:chgData name="Tuomo Ikävalko" userId="14d5696d-1087-4a16-9ad3-cf61c8e1f82c" providerId="ADAL" clId="{695E8536-C3C0-4769-B07A-CFBD9671B4EA}" dt="2018-11-20T09:08:41.506" v="76" actId="1076"/>
        <pc:sldMkLst>
          <pc:docMk/>
          <pc:sldMk cId="1679734059" sldId="285"/>
        </pc:sldMkLst>
        <pc:spChg chg="add mod">
          <ac:chgData name="Tuomo Ikävalko" userId="14d5696d-1087-4a16-9ad3-cf61c8e1f82c" providerId="ADAL" clId="{695E8536-C3C0-4769-B07A-CFBD9671B4EA}" dt="2018-11-20T08:34:14.451" v="11" actId="20577"/>
          <ac:spMkLst>
            <pc:docMk/>
            <pc:sldMk cId="1679734059" sldId="285"/>
            <ac:spMk id="2" creationId="{292A2BB6-A1BE-4DA0-A109-E023B90748C1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3" creationId="{3D98FCBC-5E3C-433C-8E1C-F8D94006D27F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4" creationId="{9CD5ADAE-D1A3-41E7-8709-8121751C4AC6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5" creationId="{7D8B9E3F-1F18-4821-B238-982EF9C26414}"/>
          </ac:spMkLst>
        </pc:spChg>
        <pc:spChg chg="add mod">
          <ac:chgData name="Tuomo Ikävalko" userId="14d5696d-1087-4a16-9ad3-cf61c8e1f82c" providerId="ADAL" clId="{695E8536-C3C0-4769-B07A-CFBD9671B4EA}" dt="2018-11-20T08:36:11.743" v="13" actId="1076"/>
          <ac:spMkLst>
            <pc:docMk/>
            <pc:sldMk cId="1679734059" sldId="285"/>
            <ac:spMk id="6" creationId="{7D979CF6-F8BA-4364-A453-A1AAD527E95C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2" creationId="{EBD3C2A6-CDCD-4256-9AE2-E16B6C3BEDE9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3" creationId="{6E447683-21D2-4595-A343-EA8B14DADBE9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4" creationId="{D8ED57FD-3208-4856-B643-59BBCBA9D0C6}"/>
          </ac:spMkLst>
        </pc:spChg>
        <pc:spChg chg="add mod">
          <ac:chgData name="Tuomo Ikävalko" userId="14d5696d-1087-4a16-9ad3-cf61c8e1f82c" providerId="ADAL" clId="{695E8536-C3C0-4769-B07A-CFBD9671B4EA}" dt="2018-11-20T08:49:25.059" v="21" actId="1076"/>
          <ac:spMkLst>
            <pc:docMk/>
            <pc:sldMk cId="1679734059" sldId="285"/>
            <ac:spMk id="15" creationId="{2D7C3A40-EC9A-4C70-903B-47DC117930D7}"/>
          </ac:spMkLst>
        </pc:spChg>
        <pc:spChg chg="add mod">
          <ac:chgData name="Tuomo Ikävalko" userId="14d5696d-1087-4a16-9ad3-cf61c8e1f82c" providerId="ADAL" clId="{695E8536-C3C0-4769-B07A-CFBD9671B4EA}" dt="2018-11-20T08:49:23.064" v="19" actId="571"/>
          <ac:spMkLst>
            <pc:docMk/>
            <pc:sldMk cId="1679734059" sldId="285"/>
            <ac:spMk id="22" creationId="{7930C36C-F4A9-4D24-B431-DFD7138BC2F9}"/>
          </ac:spMkLst>
        </pc:spChg>
        <pc:spChg chg="add mod">
          <ac:chgData name="Tuomo Ikävalko" userId="14d5696d-1087-4a16-9ad3-cf61c8e1f82c" providerId="ADAL" clId="{695E8536-C3C0-4769-B07A-CFBD9671B4EA}" dt="2018-11-20T08:49:23.064" v="19" actId="571"/>
          <ac:spMkLst>
            <pc:docMk/>
            <pc:sldMk cId="1679734059" sldId="285"/>
            <ac:spMk id="23" creationId="{3BAAD96C-CFEB-4860-91CD-81903DE868CA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6" creationId="{DDD13107-0CCF-4F96-89D0-7D13EEC82148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7" creationId="{01422CD3-0597-4411-8F2C-F90C66D997AD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8" creationId="{22CD466D-985F-431E-B5B2-24AEFC0BD3EA}"/>
          </ac:spMkLst>
        </pc:spChg>
        <pc:spChg chg="add mod">
          <ac:chgData name="Tuomo Ikävalko" userId="14d5696d-1087-4a16-9ad3-cf61c8e1f82c" providerId="ADAL" clId="{695E8536-C3C0-4769-B07A-CFBD9671B4EA}" dt="2018-11-20T08:49:40.152" v="23" actId="1076"/>
          <ac:spMkLst>
            <pc:docMk/>
            <pc:sldMk cId="1679734059" sldId="285"/>
            <ac:spMk id="29" creationId="{0F8CD86E-2D63-4428-BD99-DFB70E9D978A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6" creationId="{AAC44D4C-8FB1-4000-8DC6-95E92438219E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7" creationId="{FDD8BB24-2BAA-423E-B6BA-94D33F6B5ACB}"/>
          </ac:spMkLst>
        </pc:spChg>
        <pc:spChg chg="add mod">
          <ac:chgData name="Tuomo Ikävalko" userId="14d5696d-1087-4a16-9ad3-cf61c8e1f82c" providerId="ADAL" clId="{695E8536-C3C0-4769-B07A-CFBD9671B4EA}" dt="2018-11-20T08:50:24.948" v="29" actId="1076"/>
          <ac:spMkLst>
            <pc:docMk/>
            <pc:sldMk cId="1679734059" sldId="285"/>
            <ac:spMk id="38" creationId="{94715CD8-403F-4341-B1B1-83EDAD8428C8}"/>
          </ac:spMkLst>
        </pc:spChg>
        <pc:spChg chg="add mod">
          <ac:chgData name="Tuomo Ikävalko" userId="14d5696d-1087-4a16-9ad3-cf61c8e1f82c" providerId="ADAL" clId="{695E8536-C3C0-4769-B07A-CFBD9671B4EA}" dt="2018-11-20T08:51:15.499" v="32" actId="20577"/>
          <ac:spMkLst>
            <pc:docMk/>
            <pc:sldMk cId="1679734059" sldId="285"/>
            <ac:spMk id="42" creationId="{49B41C31-DB08-4DD4-8D21-02CC5A0C1427}"/>
          </ac:spMkLst>
        </pc:spChg>
        <pc:spChg chg="add mod">
          <ac:chgData name="Tuomo Ikävalko" userId="14d5696d-1087-4a16-9ad3-cf61c8e1f82c" providerId="ADAL" clId="{695E8536-C3C0-4769-B07A-CFBD9671B4EA}" dt="2018-11-20T08:51:41.021" v="35" actId="20577"/>
          <ac:spMkLst>
            <pc:docMk/>
            <pc:sldMk cId="1679734059" sldId="285"/>
            <ac:spMk id="43" creationId="{06333E7D-F3C3-40FC-8FD5-5CF626F1FDB6}"/>
          </ac:spMkLst>
        </pc:spChg>
        <pc:spChg chg="add mod">
          <ac:chgData name="Tuomo Ikävalko" userId="14d5696d-1087-4a16-9ad3-cf61c8e1f82c" providerId="ADAL" clId="{695E8536-C3C0-4769-B07A-CFBD9671B4EA}" dt="2018-11-20T09:07:48.334" v="70" actId="1076"/>
          <ac:spMkLst>
            <pc:docMk/>
            <pc:sldMk cId="1679734059" sldId="285"/>
            <ac:spMk id="44" creationId="{A4663982-BF4F-4CC6-9BA0-C89B821E6642}"/>
          </ac:spMkLst>
        </pc:spChg>
        <pc:spChg chg="add mod">
          <ac:chgData name="Tuomo Ikävalko" userId="14d5696d-1087-4a16-9ad3-cf61c8e1f82c" providerId="ADAL" clId="{695E8536-C3C0-4769-B07A-CFBD9671B4EA}" dt="2018-11-20T09:08:32.085" v="75" actId="1076"/>
          <ac:spMkLst>
            <pc:docMk/>
            <pc:sldMk cId="1679734059" sldId="285"/>
            <ac:spMk id="45" creationId="{E869E5DA-8D6E-4BD7-8A3D-E89D11CE3379}"/>
          </ac:spMkLst>
        </pc:spChg>
        <pc:spChg chg="add mod">
          <ac:chgData name="Tuomo Ikävalko" userId="14d5696d-1087-4a16-9ad3-cf61c8e1f82c" providerId="ADAL" clId="{695E8536-C3C0-4769-B07A-CFBD9671B4EA}" dt="2018-11-20T09:08:32.085" v="75" actId="1076"/>
          <ac:spMkLst>
            <pc:docMk/>
            <pc:sldMk cId="1679734059" sldId="285"/>
            <ac:spMk id="46" creationId="{66368EB3-D0AF-4B20-AC2E-1BF7C737E2F9}"/>
          </ac:spMkLst>
        </pc:spChg>
        <pc:spChg chg="add mod">
          <ac:chgData name="Tuomo Ikävalko" userId="14d5696d-1087-4a16-9ad3-cf61c8e1f82c" providerId="ADAL" clId="{695E8536-C3C0-4769-B07A-CFBD9671B4EA}" dt="2018-11-20T09:07:48.334" v="70" actId="1076"/>
          <ac:spMkLst>
            <pc:docMk/>
            <pc:sldMk cId="1679734059" sldId="285"/>
            <ac:spMk id="47" creationId="{DBB12C7C-7376-4BCA-86B8-5E0758D5CDB7}"/>
          </ac:spMkLst>
        </pc:spChg>
        <pc:spChg chg="add mod">
          <ac:chgData name="Tuomo Ikävalko" userId="14d5696d-1087-4a16-9ad3-cf61c8e1f82c" providerId="ADAL" clId="{695E8536-C3C0-4769-B07A-CFBD9671B4EA}" dt="2018-11-20T09:08:11.997" v="73" actId="1076"/>
          <ac:spMkLst>
            <pc:docMk/>
            <pc:sldMk cId="1679734059" sldId="285"/>
            <ac:spMk id="53" creationId="{6711E22B-EE5E-437E-882D-961B06AF7ABA}"/>
          </ac:spMkLst>
        </pc:spChg>
        <pc:spChg chg="add mod">
          <ac:chgData name="Tuomo Ikävalko" userId="14d5696d-1087-4a16-9ad3-cf61c8e1f82c" providerId="ADAL" clId="{695E8536-C3C0-4769-B07A-CFBD9671B4EA}" dt="2018-11-20T09:08:11.997" v="73" actId="1076"/>
          <ac:spMkLst>
            <pc:docMk/>
            <pc:sldMk cId="1679734059" sldId="285"/>
            <ac:spMk id="54" creationId="{C5153973-D276-4A5B-AB49-18586F8EBB9A}"/>
          </ac:spMkLst>
        </pc:spChg>
        <pc:spChg chg="add mod">
          <ac:chgData name="Tuomo Ikävalko" userId="14d5696d-1087-4a16-9ad3-cf61c8e1f82c" providerId="ADAL" clId="{695E8536-C3C0-4769-B07A-CFBD9671B4EA}" dt="2018-11-20T09:08:27.086" v="74" actId="1076"/>
          <ac:spMkLst>
            <pc:docMk/>
            <pc:sldMk cId="1679734059" sldId="285"/>
            <ac:spMk id="56" creationId="{240BC5CE-E0EA-42F5-9EE8-6AEE9F8968E6}"/>
          </ac:spMkLst>
        </pc:spChg>
        <pc:spChg chg="add mod">
          <ac:chgData name="Tuomo Ikävalko" userId="14d5696d-1087-4a16-9ad3-cf61c8e1f82c" providerId="ADAL" clId="{695E8536-C3C0-4769-B07A-CFBD9671B4EA}" dt="2018-11-20T09:08:27.086" v="74" actId="1076"/>
          <ac:spMkLst>
            <pc:docMk/>
            <pc:sldMk cId="1679734059" sldId="285"/>
            <ac:spMk id="57" creationId="{3938A0F8-12D5-4EDE-9B40-E30D535689FC}"/>
          </ac:spMkLst>
        </pc:spChg>
        <pc:spChg chg="add mod">
          <ac:chgData name="Tuomo Ikävalko" userId="14d5696d-1087-4a16-9ad3-cf61c8e1f82c" providerId="ADAL" clId="{695E8536-C3C0-4769-B07A-CFBD9671B4EA}" dt="2018-11-20T09:08:41.506" v="76" actId="1076"/>
          <ac:spMkLst>
            <pc:docMk/>
            <pc:sldMk cId="1679734059" sldId="285"/>
            <ac:spMk id="59" creationId="{51EF97D4-F75C-46B0-B4F3-3D307F2897CE}"/>
          </ac:spMkLst>
        </pc:spChg>
        <pc:spChg chg="add mod">
          <ac:chgData name="Tuomo Ikävalko" userId="14d5696d-1087-4a16-9ad3-cf61c8e1f82c" providerId="ADAL" clId="{695E8536-C3C0-4769-B07A-CFBD9671B4EA}" dt="2018-11-20T09:08:41.506" v="76" actId="1076"/>
          <ac:spMkLst>
            <pc:docMk/>
            <pc:sldMk cId="1679734059" sldId="285"/>
            <ac:spMk id="60" creationId="{DA07F353-DFA9-4C49-980F-3025685CCC39}"/>
          </ac:spMkLst>
        </pc:sp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7" creationId="{3868FC2D-63C7-4355-AB5A-041D125F3DB6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8" creationId="{A7E70579-9D4A-448D-ACF7-130D48596A4A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9" creationId="{FF25A023-2C53-4876-869F-8ABEC2EAADE3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10" creationId="{C26BC191-578A-4ECD-950C-66ECEB273EFF}"/>
          </ac:cxnSpMkLst>
        </pc:cxnChg>
        <pc:cxnChg chg="add mod">
          <ac:chgData name="Tuomo Ikävalko" userId="14d5696d-1087-4a16-9ad3-cf61c8e1f82c" providerId="ADAL" clId="{695E8536-C3C0-4769-B07A-CFBD9671B4EA}" dt="2018-11-20T08:36:11.743" v="13" actId="1076"/>
          <ac:cxnSpMkLst>
            <pc:docMk/>
            <pc:sldMk cId="1679734059" sldId="285"/>
            <ac:cxnSpMk id="11" creationId="{9951075B-CC7A-4333-A52D-2F3CCA79FE04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6" creationId="{D590E20A-7455-40CB-9FAD-634DC42673C8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7" creationId="{878FDFD8-A26E-4C30-BFEF-55D8932E5EDA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8" creationId="{79EB541F-296F-4464-B850-E5BE52CFD096}"/>
          </ac:cxnSpMkLst>
        </pc:cxnChg>
        <pc:cxnChg chg="add mod">
          <ac:chgData name="Tuomo Ikävalko" userId="14d5696d-1087-4a16-9ad3-cf61c8e1f82c" providerId="ADAL" clId="{695E8536-C3C0-4769-B07A-CFBD9671B4EA}" dt="2018-11-20T08:49:25.059" v="21" actId="1076"/>
          <ac:cxnSpMkLst>
            <pc:docMk/>
            <pc:sldMk cId="1679734059" sldId="285"/>
            <ac:cxnSpMk id="19" creationId="{C1709DB0-7565-43CD-99F1-FD55E4AB9638}"/>
          </ac:cxnSpMkLst>
        </pc:cxnChg>
        <pc:cxnChg chg="add mod">
          <ac:chgData name="Tuomo Ikävalko" userId="14d5696d-1087-4a16-9ad3-cf61c8e1f82c" providerId="ADAL" clId="{695E8536-C3C0-4769-B07A-CFBD9671B4EA}" dt="2018-11-20T08:49:23.064" v="19" actId="571"/>
          <ac:cxnSpMkLst>
            <pc:docMk/>
            <pc:sldMk cId="1679734059" sldId="285"/>
            <ac:cxnSpMk id="24" creationId="{AD0037CA-4F22-4F9F-A248-5870C35B8C42}"/>
          </ac:cxnSpMkLst>
        </pc:cxnChg>
        <pc:cxnChg chg="add del mod">
          <ac:chgData name="Tuomo Ikävalko" userId="14d5696d-1087-4a16-9ad3-cf61c8e1f82c" providerId="ADAL" clId="{695E8536-C3C0-4769-B07A-CFBD9671B4EA}" dt="2018-11-20T08:49:23.064" v="19" actId="571"/>
          <ac:cxnSpMkLst>
            <pc:docMk/>
            <pc:sldMk cId="1679734059" sldId="285"/>
            <ac:cxnSpMk id="25" creationId="{ED5A36D5-5DCD-40E2-80EA-C2317B96BF7E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0" creationId="{9099E323-29FD-4196-B242-E77E73E43612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1" creationId="{3EC3CAE2-3A87-458C-A3F8-DA35E6153DAA}"/>
          </ac:cxnSpMkLst>
        </pc:cxnChg>
        <pc:cxnChg chg="add mod">
          <ac:chgData name="Tuomo Ikävalko" userId="14d5696d-1087-4a16-9ad3-cf61c8e1f82c" providerId="ADAL" clId="{695E8536-C3C0-4769-B07A-CFBD9671B4EA}" dt="2018-11-20T08:49:40.152" v="23" actId="1076"/>
          <ac:cxnSpMkLst>
            <pc:docMk/>
            <pc:sldMk cId="1679734059" sldId="285"/>
            <ac:cxnSpMk id="32" creationId="{F0E5F4F8-33DD-4545-B680-E6DD11D60637}"/>
          </ac:cxnSpMkLst>
        </pc:cxnChg>
        <pc:cxnChg chg="add mod">
          <ac:chgData name="Tuomo Ikävalko" userId="14d5696d-1087-4a16-9ad3-cf61c8e1f82c" providerId="ADAL" clId="{695E8536-C3C0-4769-B07A-CFBD9671B4EA}" dt="2018-11-20T08:49:49.334" v="27" actId="14100"/>
          <ac:cxnSpMkLst>
            <pc:docMk/>
            <pc:sldMk cId="1679734059" sldId="285"/>
            <ac:cxnSpMk id="33" creationId="{C41FBF77-4195-444A-8BE9-D1948BC52776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39" creationId="{E476AF3A-6B05-49A9-AC00-EA4D8482FCAC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40" creationId="{6BC5579E-B8A8-42D3-9B2C-27BD7FB4B960}"/>
          </ac:cxnSpMkLst>
        </pc:cxnChg>
        <pc:cxnChg chg="add mod">
          <ac:chgData name="Tuomo Ikävalko" userId="14d5696d-1087-4a16-9ad3-cf61c8e1f82c" providerId="ADAL" clId="{695E8536-C3C0-4769-B07A-CFBD9671B4EA}" dt="2018-11-20T08:50:24.948" v="29" actId="1076"/>
          <ac:cxnSpMkLst>
            <pc:docMk/>
            <pc:sldMk cId="1679734059" sldId="285"/>
            <ac:cxnSpMk id="41" creationId="{FCDBFD83-89CB-4956-9ED6-1502E958E121}"/>
          </ac:cxnSpMkLst>
        </pc:cxnChg>
        <pc:cxnChg chg="add mod">
          <ac:chgData name="Tuomo Ikävalko" userId="14d5696d-1087-4a16-9ad3-cf61c8e1f82c" providerId="ADAL" clId="{695E8536-C3C0-4769-B07A-CFBD9671B4EA}" dt="2018-11-20T09:08:32.085" v="75" actId="1076"/>
          <ac:cxnSpMkLst>
            <pc:docMk/>
            <pc:sldMk cId="1679734059" sldId="285"/>
            <ac:cxnSpMk id="48" creationId="{C2A65132-F3D8-4986-AF47-9EE42A91D8BE}"/>
          </ac:cxnSpMkLst>
        </pc:cxnChg>
        <pc:cxnChg chg="add del mod">
          <ac:chgData name="Tuomo Ikävalko" userId="14d5696d-1087-4a16-9ad3-cf61c8e1f82c" providerId="ADAL" clId="{695E8536-C3C0-4769-B07A-CFBD9671B4EA}" dt="2018-11-20T09:06:58.490" v="62" actId="478"/>
          <ac:cxnSpMkLst>
            <pc:docMk/>
            <pc:sldMk cId="1679734059" sldId="285"/>
            <ac:cxnSpMk id="49" creationId="{878C0FE9-27AA-4B7A-A671-7F0EFA730F29}"/>
          </ac:cxnSpMkLst>
        </pc:cxnChg>
        <pc:cxnChg chg="add del mod">
          <ac:chgData name="Tuomo Ikävalko" userId="14d5696d-1087-4a16-9ad3-cf61c8e1f82c" providerId="ADAL" clId="{695E8536-C3C0-4769-B07A-CFBD9671B4EA}" dt="2018-11-20T09:06:59.154" v="63" actId="478"/>
          <ac:cxnSpMkLst>
            <pc:docMk/>
            <pc:sldMk cId="1679734059" sldId="285"/>
            <ac:cxnSpMk id="50" creationId="{20F5C81F-673D-41D0-A712-664CA0FC6753}"/>
          </ac:cxnSpMkLst>
        </pc:cxnChg>
        <pc:cxnChg chg="add mod">
          <ac:chgData name="Tuomo Ikävalko" userId="14d5696d-1087-4a16-9ad3-cf61c8e1f82c" providerId="ADAL" clId="{695E8536-C3C0-4769-B07A-CFBD9671B4EA}" dt="2018-11-20T09:07:48.334" v="70" actId="1076"/>
          <ac:cxnSpMkLst>
            <pc:docMk/>
            <pc:sldMk cId="1679734059" sldId="285"/>
            <ac:cxnSpMk id="51" creationId="{22CA61ED-741C-4F1A-8A51-69ADB474FE65}"/>
          </ac:cxnSpMkLst>
        </pc:cxnChg>
        <pc:cxnChg chg="add del mod">
          <ac:chgData name="Tuomo Ikävalko" userId="14d5696d-1087-4a16-9ad3-cf61c8e1f82c" providerId="ADAL" clId="{695E8536-C3C0-4769-B07A-CFBD9671B4EA}" dt="2018-11-20T09:06:57.974" v="61" actId="478"/>
          <ac:cxnSpMkLst>
            <pc:docMk/>
            <pc:sldMk cId="1679734059" sldId="285"/>
            <ac:cxnSpMk id="52" creationId="{A263F3BC-9B3D-47C6-82E1-F87CCD09503F}"/>
          </ac:cxnSpMkLst>
        </pc:cxnChg>
        <pc:cxnChg chg="add mod">
          <ac:chgData name="Tuomo Ikävalko" userId="14d5696d-1087-4a16-9ad3-cf61c8e1f82c" providerId="ADAL" clId="{695E8536-C3C0-4769-B07A-CFBD9671B4EA}" dt="2018-11-20T09:08:11.997" v="73" actId="1076"/>
          <ac:cxnSpMkLst>
            <pc:docMk/>
            <pc:sldMk cId="1679734059" sldId="285"/>
            <ac:cxnSpMk id="55" creationId="{AAF8FF64-0B75-47F9-A1E7-76944551680A}"/>
          </ac:cxnSpMkLst>
        </pc:cxnChg>
        <pc:cxnChg chg="add mod">
          <ac:chgData name="Tuomo Ikävalko" userId="14d5696d-1087-4a16-9ad3-cf61c8e1f82c" providerId="ADAL" clId="{695E8536-C3C0-4769-B07A-CFBD9671B4EA}" dt="2018-11-20T09:08:27.086" v="74" actId="1076"/>
          <ac:cxnSpMkLst>
            <pc:docMk/>
            <pc:sldMk cId="1679734059" sldId="285"/>
            <ac:cxnSpMk id="58" creationId="{45FE87C4-603B-4E0F-B964-7B5AE52E7180}"/>
          </ac:cxnSpMkLst>
        </pc:cxnChg>
        <pc:cxnChg chg="add mod">
          <ac:chgData name="Tuomo Ikävalko" userId="14d5696d-1087-4a16-9ad3-cf61c8e1f82c" providerId="ADAL" clId="{695E8536-C3C0-4769-B07A-CFBD9671B4EA}" dt="2018-11-20T09:08:41.506" v="76" actId="1076"/>
          <ac:cxnSpMkLst>
            <pc:docMk/>
            <pc:sldMk cId="1679734059" sldId="285"/>
            <ac:cxnSpMk id="61" creationId="{492830CD-DDFE-45E6-A1EB-606A49E305E5}"/>
          </ac:cxnSpMkLst>
        </pc:cxnChg>
      </pc:sldChg>
      <pc:sldChg chg="addSp delSp modSp add">
        <pc:chgData name="Tuomo Ikävalko" userId="14d5696d-1087-4a16-9ad3-cf61c8e1f82c" providerId="ADAL" clId="{695E8536-C3C0-4769-B07A-CFBD9671B4EA}" dt="2018-11-20T09:04:13.395" v="58" actId="20577"/>
        <pc:sldMkLst>
          <pc:docMk/>
          <pc:sldMk cId="1137704331" sldId="286"/>
        </pc:sldMkLst>
        <pc:spChg chg="add mod">
          <ac:chgData name="Tuomo Ikävalko" userId="14d5696d-1087-4a16-9ad3-cf61c8e1f82c" providerId="ADAL" clId="{695E8536-C3C0-4769-B07A-CFBD9671B4EA}" dt="2018-11-20T08:52:10.037" v="38" actId="20577"/>
          <ac:spMkLst>
            <pc:docMk/>
            <pc:sldMk cId="1137704331" sldId="286"/>
            <ac:spMk id="2" creationId="{D4A39B84-1562-4CE4-8933-0094CD51322D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3" creationId="{4A1946BE-A0F7-4A4E-81A6-B785FF597B44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4" creationId="{70E56D1E-B659-48BD-ABE4-11121DC78DAE}"/>
          </ac:spMkLst>
        </pc:spChg>
        <pc:spChg chg="add mod">
          <ac:chgData name="Tuomo Ikävalko" userId="14d5696d-1087-4a16-9ad3-cf61c8e1f82c" providerId="ADAL" clId="{695E8536-C3C0-4769-B07A-CFBD9671B4EA}" dt="2018-11-20T09:00:23.871" v="42" actId="1076"/>
          <ac:spMkLst>
            <pc:docMk/>
            <pc:sldMk cId="1137704331" sldId="286"/>
            <ac:spMk id="5" creationId="{1F92720F-A68A-40B8-BED0-E5A5094CC19F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8" creationId="{9D8F4AC7-1639-4783-9EE4-74EF42F92CF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9" creationId="{93F0308C-9781-4A4D-9EF0-217D0D5F2BD5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0" creationId="{4652CD2D-7448-47AB-9C46-66AB3EA4D49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1" creationId="{83DDDDC3-3107-47D1-A1DA-EA721A453419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2" creationId="{9F2B8109-7501-4D0F-A3B4-3D691A32E002}"/>
          </ac:spMkLst>
        </pc:spChg>
        <pc:spChg chg="add mod">
          <ac:chgData name="Tuomo Ikävalko" userId="14d5696d-1087-4a16-9ad3-cf61c8e1f82c" providerId="ADAL" clId="{695E8536-C3C0-4769-B07A-CFBD9671B4EA}" dt="2018-11-20T09:01:43.894" v="44" actId="1076"/>
          <ac:spMkLst>
            <pc:docMk/>
            <pc:sldMk cId="1137704331" sldId="286"/>
            <ac:spMk id="13" creationId="{C938BA04-CB90-4F5C-863F-0624CF1F43A8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19" creationId="{512B7BB0-23D1-4109-9A98-A5ADBD429C8C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20" creationId="{9689DBCE-F8BB-4658-9401-31E093173AC9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21" creationId="{51BDE4D9-FBB8-41D5-9F4D-AF0616C44803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22" creationId="{D6923C37-5750-474B-98E5-A1CD2FCD87A5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23" creationId="{BE80877E-9F30-4192-BEB9-1636B0928AEE}"/>
          </ac:spMkLst>
        </pc:spChg>
        <pc:spChg chg="add del">
          <ac:chgData name="Tuomo Ikävalko" userId="14d5696d-1087-4a16-9ad3-cf61c8e1f82c" providerId="ADAL" clId="{695E8536-C3C0-4769-B07A-CFBD9671B4EA}" dt="2018-11-20T09:01:50.760" v="46" actId="20577"/>
          <ac:spMkLst>
            <pc:docMk/>
            <pc:sldMk cId="1137704331" sldId="286"/>
            <ac:spMk id="24" creationId="{79ED0F77-9BDA-48D2-A64B-4D81DC8C34B0}"/>
          </ac:spMkLst>
        </pc:spChg>
        <pc:spChg chg="add mod">
          <ac:chgData name="Tuomo Ikävalko" userId="14d5696d-1087-4a16-9ad3-cf61c8e1f82c" providerId="ADAL" clId="{695E8536-C3C0-4769-B07A-CFBD9671B4EA}" dt="2018-11-20T09:02:05.356" v="53" actId="20577"/>
          <ac:spMkLst>
            <pc:docMk/>
            <pc:sldMk cId="1137704331" sldId="286"/>
            <ac:spMk id="30" creationId="{83FE33F0-4150-4989-813A-1CA927FAC2C5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1" creationId="{3955B57F-1F7F-40CE-843D-AC688E65B74F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2" creationId="{22AFC7AA-C5E7-4F31-A960-7B54976FC284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3" creationId="{E48BA3AB-1455-498E-90AE-C881404563D8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4" creationId="{1839A911-8C75-4409-A366-B4A803790A7A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5" creationId="{91D0079D-C34C-44FF-B957-681CA269D121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6" creationId="{E8DF8F93-A9ED-4F21-AD9E-EF53C732DC0B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7" creationId="{C947F032-7C04-4F5E-9970-C994A90FA677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8" creationId="{60D473ED-B37E-422A-853F-114B0DEB50A5}"/>
          </ac:spMkLst>
        </pc:spChg>
        <pc:spChg chg="add mod">
          <ac:chgData name="Tuomo Ikävalko" userId="14d5696d-1087-4a16-9ad3-cf61c8e1f82c" providerId="ADAL" clId="{695E8536-C3C0-4769-B07A-CFBD9671B4EA}" dt="2018-11-20T09:03:59.247" v="55" actId="1076"/>
          <ac:spMkLst>
            <pc:docMk/>
            <pc:sldMk cId="1137704331" sldId="286"/>
            <ac:spMk id="39" creationId="{4902CD54-85DF-4EF4-8DA9-2C84BD26AA80}"/>
          </ac:spMkLst>
        </pc:spChg>
        <pc:spChg chg="add mod">
          <ac:chgData name="Tuomo Ikävalko" userId="14d5696d-1087-4a16-9ad3-cf61c8e1f82c" providerId="ADAL" clId="{695E8536-C3C0-4769-B07A-CFBD9671B4EA}" dt="2018-11-20T09:04:13.395" v="58" actId="20577"/>
          <ac:spMkLst>
            <pc:docMk/>
            <pc:sldMk cId="1137704331" sldId="286"/>
            <ac:spMk id="48" creationId="{EB11C25E-1F90-4F5D-ACE0-49BF1132E318}"/>
          </ac:spMkLst>
        </pc:spChg>
        <pc:cxnChg chg="add mod">
          <ac:chgData name="Tuomo Ikävalko" userId="14d5696d-1087-4a16-9ad3-cf61c8e1f82c" providerId="ADAL" clId="{695E8536-C3C0-4769-B07A-CFBD9671B4EA}" dt="2018-11-20T09:00:23.871" v="42" actId="1076"/>
          <ac:cxnSpMkLst>
            <pc:docMk/>
            <pc:sldMk cId="1137704331" sldId="286"/>
            <ac:cxnSpMk id="6" creationId="{72B2EFBD-59BB-4D07-A210-BAC5658A9704}"/>
          </ac:cxnSpMkLst>
        </pc:cxnChg>
        <pc:cxnChg chg="add mod">
          <ac:chgData name="Tuomo Ikävalko" userId="14d5696d-1087-4a16-9ad3-cf61c8e1f82c" providerId="ADAL" clId="{695E8536-C3C0-4769-B07A-CFBD9671B4EA}" dt="2018-11-20T09:00:23.871" v="42" actId="1076"/>
          <ac:cxnSpMkLst>
            <pc:docMk/>
            <pc:sldMk cId="1137704331" sldId="286"/>
            <ac:cxnSpMk id="7" creationId="{B138CF2B-84D3-4F2B-897E-58F11759B2EE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4" creationId="{A823C985-5C63-4752-86E1-85033EA5258A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5" creationId="{21254810-6766-4921-A2A2-21BB4191F6A0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6" creationId="{DAF42144-DD6B-4A0B-9D80-28CC140C34DE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7" creationId="{09EF2E8B-755D-462E-BE8F-AE25920302B3}"/>
          </ac:cxnSpMkLst>
        </pc:cxnChg>
        <pc:cxnChg chg="add mod">
          <ac:chgData name="Tuomo Ikävalko" userId="14d5696d-1087-4a16-9ad3-cf61c8e1f82c" providerId="ADAL" clId="{695E8536-C3C0-4769-B07A-CFBD9671B4EA}" dt="2018-11-20T09:01:43.894" v="44" actId="1076"/>
          <ac:cxnSpMkLst>
            <pc:docMk/>
            <pc:sldMk cId="1137704331" sldId="286"/>
            <ac:cxnSpMk id="18" creationId="{EE85836D-FA78-48CD-8D72-518EA5678F79}"/>
          </ac:cxnSpMkLst>
        </pc:cxnChg>
        <pc:cxnChg chg="add del">
          <ac:chgData name="Tuomo Ikävalko" userId="14d5696d-1087-4a16-9ad3-cf61c8e1f82c" providerId="ADAL" clId="{695E8536-C3C0-4769-B07A-CFBD9671B4EA}" dt="2018-11-20T09:01:50.760" v="46" actId="20577"/>
          <ac:cxnSpMkLst>
            <pc:docMk/>
            <pc:sldMk cId="1137704331" sldId="286"/>
            <ac:cxnSpMk id="25" creationId="{ACF6CAA4-1124-4CB7-9316-48A27C6A7DF4}"/>
          </ac:cxnSpMkLst>
        </pc:cxnChg>
        <pc:cxnChg chg="add del">
          <ac:chgData name="Tuomo Ikävalko" userId="14d5696d-1087-4a16-9ad3-cf61c8e1f82c" providerId="ADAL" clId="{695E8536-C3C0-4769-B07A-CFBD9671B4EA}" dt="2018-11-20T09:01:50.760" v="46" actId="20577"/>
          <ac:cxnSpMkLst>
            <pc:docMk/>
            <pc:sldMk cId="1137704331" sldId="286"/>
            <ac:cxnSpMk id="26" creationId="{E5CC8291-E1DC-4CED-8D73-B3E44CF5981B}"/>
          </ac:cxnSpMkLst>
        </pc:cxnChg>
        <pc:cxnChg chg="add del">
          <ac:chgData name="Tuomo Ikävalko" userId="14d5696d-1087-4a16-9ad3-cf61c8e1f82c" providerId="ADAL" clId="{695E8536-C3C0-4769-B07A-CFBD9671B4EA}" dt="2018-11-20T09:01:50.760" v="46" actId="20577"/>
          <ac:cxnSpMkLst>
            <pc:docMk/>
            <pc:sldMk cId="1137704331" sldId="286"/>
            <ac:cxnSpMk id="27" creationId="{636E7D9E-361E-4F34-92D1-2713F5A6E88E}"/>
          </ac:cxnSpMkLst>
        </pc:cxnChg>
        <pc:cxnChg chg="add del">
          <ac:chgData name="Tuomo Ikävalko" userId="14d5696d-1087-4a16-9ad3-cf61c8e1f82c" providerId="ADAL" clId="{695E8536-C3C0-4769-B07A-CFBD9671B4EA}" dt="2018-11-20T09:01:50.760" v="46" actId="20577"/>
          <ac:cxnSpMkLst>
            <pc:docMk/>
            <pc:sldMk cId="1137704331" sldId="286"/>
            <ac:cxnSpMk id="28" creationId="{C465C960-0176-496E-B565-E6F6770A0360}"/>
          </ac:cxnSpMkLst>
        </pc:cxnChg>
        <pc:cxnChg chg="add del">
          <ac:chgData name="Tuomo Ikävalko" userId="14d5696d-1087-4a16-9ad3-cf61c8e1f82c" providerId="ADAL" clId="{695E8536-C3C0-4769-B07A-CFBD9671B4EA}" dt="2018-11-20T09:01:50.760" v="46" actId="20577"/>
          <ac:cxnSpMkLst>
            <pc:docMk/>
            <pc:sldMk cId="1137704331" sldId="286"/>
            <ac:cxnSpMk id="29" creationId="{BF692C70-ED20-433B-A0C4-9032CCB0E88A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0" creationId="{AD51541D-D9F8-4152-9DED-46BF84C1D367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1" creationId="{C42108B0-B31D-46CF-93F8-24E0E8B9648A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2" creationId="{482388E8-A458-4CCB-9BF8-3D9E92850EB7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3" creationId="{1B837838-25D8-4639-AC01-29B72BF3C332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4" creationId="{7A78119E-F9B1-444D-BCD6-B4F1F6B83AB1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5" creationId="{8EE2536B-9D59-4E3D-A53C-BACA9907DD1E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6" creationId="{D057F8CB-6BF4-4CFD-9D31-6CF721CA20CB}"/>
          </ac:cxnSpMkLst>
        </pc:cxnChg>
        <pc:cxnChg chg="add mod">
          <ac:chgData name="Tuomo Ikävalko" userId="14d5696d-1087-4a16-9ad3-cf61c8e1f82c" providerId="ADAL" clId="{695E8536-C3C0-4769-B07A-CFBD9671B4EA}" dt="2018-11-20T09:03:59.247" v="55" actId="1076"/>
          <ac:cxnSpMkLst>
            <pc:docMk/>
            <pc:sldMk cId="1137704331" sldId="286"/>
            <ac:cxnSpMk id="47" creationId="{4BFFAA2C-BDE3-485E-9563-2CCC96DB26E8}"/>
          </ac:cxnSpMkLst>
        </pc:cxnChg>
      </pc:sldChg>
      <pc:sldChg chg="addSp modSp add">
        <pc:chgData name="Tuomo Ikävalko" userId="14d5696d-1087-4a16-9ad3-cf61c8e1f82c" providerId="ADAL" clId="{695E8536-C3C0-4769-B07A-CFBD9671B4EA}" dt="2018-11-20T09:17:59.293" v="128" actId="1076"/>
        <pc:sldMkLst>
          <pc:docMk/>
          <pc:sldMk cId="3949325708" sldId="287"/>
        </pc:sldMkLst>
        <pc:spChg chg="add mod">
          <ac:chgData name="Tuomo Ikävalko" userId="14d5696d-1087-4a16-9ad3-cf61c8e1f82c" providerId="ADAL" clId="{695E8536-C3C0-4769-B07A-CFBD9671B4EA}" dt="2018-11-20T09:11:28.128" v="79" actId="20577"/>
          <ac:spMkLst>
            <pc:docMk/>
            <pc:sldMk cId="3949325708" sldId="287"/>
            <ac:spMk id="2" creationId="{512B73CA-6DE1-4CF4-854D-D8A35A5F0E0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3" creationId="{978D2DAD-BE1F-40F2-A0E0-3A89F05D938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4" creationId="{897757AF-9E90-413D-87E1-8502DC490D01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5" creationId="{4F75F8A5-635F-480A-81E1-1F5526E7A7C8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6" creationId="{C1736199-E02A-4438-AC85-EC1D86F6B33F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7" creationId="{D3B7C448-00EE-41CF-8BAB-572B68C18813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8" creationId="{182F68E1-A013-4FD6-8F6B-59720078CD91}"/>
          </ac:spMkLst>
        </pc:spChg>
        <pc:spChg chg="add mod">
          <ac:chgData name="Tuomo Ikävalko" userId="14d5696d-1087-4a16-9ad3-cf61c8e1f82c" providerId="ADAL" clId="{695E8536-C3C0-4769-B07A-CFBD9671B4EA}" dt="2018-11-20T09:12:24.166" v="81" actId="1076"/>
          <ac:spMkLst>
            <pc:docMk/>
            <pc:sldMk cId="3949325708" sldId="287"/>
            <ac:spMk id="9" creationId="{86552A27-9ECF-4002-99D1-C25504E2AD9F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6" creationId="{363AB4CE-336A-44A9-9584-02925F265B50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7" creationId="{97320EC2-3590-476E-973A-8D24205C3F3E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8" creationId="{4ACC5A75-4EFC-4CB2-A713-1679696770F6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19" creationId="{ED158ADD-0625-4D47-BF8C-7AC89F34DF96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20" creationId="{28404DF3-246F-4E83-BF12-B2CF0BC99CFA}"/>
          </ac:spMkLst>
        </pc:spChg>
        <pc:spChg chg="add mod">
          <ac:chgData name="Tuomo Ikävalko" userId="14d5696d-1087-4a16-9ad3-cf61c8e1f82c" providerId="ADAL" clId="{695E8536-C3C0-4769-B07A-CFBD9671B4EA}" dt="2018-11-20T09:17:59.293" v="128" actId="1076"/>
          <ac:spMkLst>
            <pc:docMk/>
            <pc:sldMk cId="3949325708" sldId="287"/>
            <ac:spMk id="21" creationId="{FFE72B85-5F78-4CBD-8EA2-87F4053C3339}"/>
          </ac:spMkLst>
        </pc:sp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0" creationId="{55602F42-A62B-4212-B658-13D0D8E9E336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1" creationId="{8023E5E2-86CE-4082-A587-37F975A1ECAD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2" creationId="{04DD840F-8807-4AC2-9CCF-74AF3E632E7E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3" creationId="{B363C34D-3DD1-4721-88B4-A12C8BEEA4B1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4" creationId="{5DCB9D5A-398F-4EB5-B3D9-ABFC70DC264F}"/>
          </ac:cxnSpMkLst>
        </pc:cxnChg>
        <pc:cxnChg chg="add mod">
          <ac:chgData name="Tuomo Ikävalko" userId="14d5696d-1087-4a16-9ad3-cf61c8e1f82c" providerId="ADAL" clId="{695E8536-C3C0-4769-B07A-CFBD9671B4EA}" dt="2018-11-20T09:12:24.166" v="81" actId="1076"/>
          <ac:cxnSpMkLst>
            <pc:docMk/>
            <pc:sldMk cId="3949325708" sldId="287"/>
            <ac:cxnSpMk id="15" creationId="{303270A7-7572-4A60-8639-1F6026901CB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2" creationId="{CF554645-18B9-4D82-9271-3B493DD8CD4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3" creationId="{D6E97E85-40C7-49BA-9646-C3C27FBC20FA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4" creationId="{0C3A3DA6-8EB1-406A-91AD-A47EF1C7E855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5" creationId="{68FBB822-082E-46A5-93DA-A4CE2CE97ECD}"/>
          </ac:cxnSpMkLst>
        </pc:cxnChg>
        <pc:cxnChg chg="add mod">
          <ac:chgData name="Tuomo Ikävalko" userId="14d5696d-1087-4a16-9ad3-cf61c8e1f82c" providerId="ADAL" clId="{695E8536-C3C0-4769-B07A-CFBD9671B4EA}" dt="2018-11-20T09:17:59.293" v="128" actId="1076"/>
          <ac:cxnSpMkLst>
            <pc:docMk/>
            <pc:sldMk cId="3949325708" sldId="287"/>
            <ac:cxnSpMk id="26" creationId="{3F001237-B00B-428B-A4F1-608F6B467EE5}"/>
          </ac:cxnSpMkLst>
        </pc:cxnChg>
      </pc:sldChg>
    </pc:docChg>
  </pc:docChgLst>
  <pc:docChgLst>
    <pc:chgData name="Tuomo Ikävalko" userId="14d5696d-1087-4a16-9ad3-cf61c8e1f82c" providerId="ADAL" clId="{D973031B-F670-4AB2-B57A-3613BE87E330}"/>
    <pc:docChg chg="undo custSel addSld delSld modSld">
      <pc:chgData name="Tuomo Ikävalko" userId="14d5696d-1087-4a16-9ad3-cf61c8e1f82c" providerId="ADAL" clId="{D973031B-F670-4AB2-B57A-3613BE87E330}" dt="2018-11-27T08:36:15.656" v="479" actId="14100"/>
      <pc:docMkLst>
        <pc:docMk/>
      </pc:docMkLst>
      <pc:sldChg chg="addSp modSp">
        <pc:chgData name="Tuomo Ikävalko" userId="14d5696d-1087-4a16-9ad3-cf61c8e1f82c" providerId="ADAL" clId="{D973031B-F670-4AB2-B57A-3613BE87E330}" dt="2018-11-25T13:36:09.464" v="2" actId="571"/>
        <pc:sldMkLst>
          <pc:docMk/>
          <pc:sldMk cId="1197237708" sldId="283"/>
        </pc:sldMkLst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2" creationId="{276AB849-6358-4084-83D6-3F74D1462091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3" creationId="{7EC69807-F025-4237-B9E9-127C6321303B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4" creationId="{7800AE30-15E0-4013-892F-0C7B30FD88C4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5" creationId="{98B0A02A-D71C-4E71-A98F-956869B7085C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6" creationId="{3DA6097F-ED46-44BF-AA6E-B4A8A3D08A1F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7" creationId="{00198902-95CE-4571-B896-62C5A3CCD38D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8" creationId="{3463EC31-4BA4-4876-A89A-9537601498C9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59" creationId="{C31F7349-AB43-43F2-8300-55266B74B402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60" creationId="{385B653D-005E-4146-B927-C69A8699473A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61" creationId="{17E05D7A-30A2-4EE7-9EDC-78F15B2DB49D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62" creationId="{A752B05A-F9DE-40F4-B641-32CF4E35EF2F}"/>
          </ac:spMkLst>
        </pc:spChg>
        <pc:spChg chg="add mod">
          <ac:chgData name="Tuomo Ikävalko" userId="14d5696d-1087-4a16-9ad3-cf61c8e1f82c" providerId="ADAL" clId="{D973031B-F670-4AB2-B57A-3613BE87E330}" dt="2018-11-25T13:36:09.464" v="2" actId="571"/>
          <ac:spMkLst>
            <pc:docMk/>
            <pc:sldMk cId="1197237708" sldId="283"/>
            <ac:spMk id="163" creationId="{62225C4E-E187-4D9F-BDF1-ED1531782258}"/>
          </ac:spMkLst>
        </pc:sp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64" creationId="{A8E26618-26EB-4B2C-B9B4-6602D8F98F1C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65" creationId="{548C6B4C-297D-44CA-A77A-FCD14C8F744C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1" creationId="{E5FCD2A4-CD28-4B9D-98ED-392C81D532A0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2" creationId="{F3F0F268-B30C-4194-8BA9-7DCB9609A287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4" creationId="{3A4CF55B-5B06-419C-B8FF-0CD25A55EBC0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5" creationId="{130DFE1B-11F7-4461-B46E-D20BF93894C1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6" creationId="{F7F62AAC-7F93-4A9C-88F4-32BCEEEAA776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78" creationId="{90746B37-25E9-4EFF-9DAB-4C878AFFEA64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85" creationId="{26B1484C-C542-4156-AA04-2D7669ADB2C6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86" creationId="{921FAE39-0CD9-4419-AE40-740A8249F240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89" creationId="{DA30A3A1-7C01-4A7B-9915-3EC89136D4CC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93" creationId="{49F3F94F-6A0B-4B47-9C26-08370E468DA5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96" creationId="{D5FF27BC-6E00-43B4-8822-C459F95C34B1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97" creationId="{4854270A-E8A6-48AE-8DCF-9DB9F6608971}"/>
          </ac:cxnSpMkLst>
        </pc:cxnChg>
        <pc:cxnChg chg="add mod">
          <ac:chgData name="Tuomo Ikävalko" userId="14d5696d-1087-4a16-9ad3-cf61c8e1f82c" providerId="ADAL" clId="{D973031B-F670-4AB2-B57A-3613BE87E330}" dt="2018-11-25T13:36:09.464" v="2" actId="571"/>
          <ac:cxnSpMkLst>
            <pc:docMk/>
            <pc:sldMk cId="1197237708" sldId="283"/>
            <ac:cxnSpMk id="198" creationId="{9D8F0EA3-6EE2-408C-BD67-07D88DBFA0FE}"/>
          </ac:cxnSpMkLst>
        </pc:cxnChg>
      </pc:sldChg>
      <pc:sldChg chg="addSp delSp modSp add del">
        <pc:chgData name="Tuomo Ikävalko" userId="14d5696d-1087-4a16-9ad3-cf61c8e1f82c" providerId="ADAL" clId="{D973031B-F670-4AB2-B57A-3613BE87E330}" dt="2018-11-26T21:09:55.707" v="63" actId="1076"/>
        <pc:sldMkLst>
          <pc:docMk/>
          <pc:sldMk cId="467896095" sldId="288"/>
        </pc:sldMkLst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2" creationId="{AA5F7F80-61D8-450D-9C9F-E90B9D38F329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" creationId="{EC465F47-6468-44CF-92A4-33E710A65E9B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" creationId="{49F125A0-E84D-4830-A943-9DC2CBB07C85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" creationId="{C7BB1A88-5614-41C6-8907-17CDE4455BBD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6" creationId="{AEB7F83A-0B96-4450-90CB-776A90ED665F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7" creationId="{CE9B233D-83F8-44E7-8614-4702020CF83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8" creationId="{6656D237-2E5D-4435-8812-4AE6B1D82CF6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9" creationId="{3D545519-FF5E-4B0F-8CD1-141E1C82FB3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10" creationId="{A211608F-CFD8-4D64-9ED1-B6AA9B05581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11" creationId="{053F03D2-7122-4AAB-AC97-650DE1A77E42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12" creationId="{C9F7577F-D02E-4493-8AFB-729BBC51D2A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13" creationId="{07BCA2DB-69A0-49F1-9A4F-347258ECDC62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5" creationId="{6A6E2632-A2D2-44ED-A34D-A31D872954D1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6" creationId="{9025E6D1-21F9-4ABE-8E34-A01C2327920F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7" creationId="{0A9281F7-7AFD-4B2B-9FB0-979845C6C31C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8" creationId="{5708D0E6-AF00-4303-A785-7C7E1D8041F7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39" creationId="{ABA99977-8CE5-4DD3-B699-A9828BCFA8CE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0" creationId="{A42FA612-8225-4262-976B-E669BD4851B7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1" creationId="{48B6850F-1070-4A75-9D73-317B5269AC08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2" creationId="{98B1303C-E05A-483D-B944-7E5DF5A619CB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3" creationId="{D91AE774-B9CA-4046-A54B-7ED73C62060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8" creationId="{DD1B452F-E111-4894-B723-F9B59728576B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49" creationId="{1DFE0D14-22F9-4231-844A-2AE2606B91B8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0" creationId="{D732F61A-A784-455E-905A-32BCFA7D7BB6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1" creationId="{0E62F2EF-EC2F-49C7-BBEC-41FBE6DC70D6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2" creationId="{726B7F2A-DF6E-466E-9F36-028B3752B55F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3" creationId="{8BB9D74C-66E6-4C30-86A4-351A5EA39165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4" creationId="{D1BCAED6-4328-4CA8-AE75-D68D866BADC4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5" creationId="{7EDB40EF-EEE1-4D3E-BEF3-506F46D6B2D6}"/>
          </ac:spMkLst>
        </pc:spChg>
        <pc:spChg chg="add mod">
          <ac:chgData name="Tuomo Ikävalko" userId="14d5696d-1087-4a16-9ad3-cf61c8e1f82c" providerId="ADAL" clId="{D973031B-F670-4AB2-B57A-3613BE87E330}" dt="2018-11-26T21:09:55.707" v="63" actId="1076"/>
          <ac:spMkLst>
            <pc:docMk/>
            <pc:sldMk cId="467896095" sldId="288"/>
            <ac:spMk id="56" creationId="{CE258957-392E-4B53-ABB7-C4A4BD595DAC}"/>
          </ac:spMkLst>
        </pc:sp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4" creationId="{4EFC1158-D95E-41E4-83F2-C41794AE2F38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5" creationId="{7D449442-CE80-4AA3-8E3A-DDF1D9A5AA13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6" creationId="{9063206A-0F9B-4C90-AEAB-C4E76B08C70D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7" creationId="{83B2FB06-887D-4DBA-8D9C-C43E7D0ACAA3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8" creationId="{0595DAA9-03F3-4D94-A99B-4B0E7BD9C349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19" creationId="{83CBA26B-75B6-4094-8FA0-AA51241EFF63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0" creationId="{DB64DF92-C6AA-4EEE-9878-DA397701A7A8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1" creationId="{3F4DCF17-B154-41A0-B1D0-3C692D6AA452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2" creationId="{E9A2653A-884B-41AF-BEB1-E30B2027E6E6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3" creationId="{184D0E40-B459-4511-887B-20D7BB7C16D5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4" creationId="{76BF07F4-6199-470F-B253-F16A52CB6E3E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5" creationId="{D446E62A-8A4F-4234-9DC6-86506B0E86CB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6" creationId="{4D949012-B897-4476-B629-3EF8ACB03843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7" creationId="{B995CBFD-4FA2-4AFF-9B73-BFF74B2C03D7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8" creationId="{29D43D92-5550-4572-BC6A-2685FA8D497D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29" creationId="{63DE7C61-146A-4CB9-BD2E-41EC125FAC52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32" creationId="{323EE5D5-1BA2-42B1-8A91-62C7F85AA95B}"/>
          </ac:cxnSpMkLst>
        </pc:cxnChg>
        <pc:cxnChg chg="add mod">
          <ac:chgData name="Tuomo Ikävalko" userId="14d5696d-1087-4a16-9ad3-cf61c8e1f82c" providerId="ADAL" clId="{D973031B-F670-4AB2-B57A-3613BE87E330}" dt="2018-11-26T21:09:55.707" v="63" actId="1076"/>
          <ac:cxnSpMkLst>
            <pc:docMk/>
            <pc:sldMk cId="467896095" sldId="288"/>
            <ac:cxnSpMk id="44" creationId="{E181B71D-4929-4142-B9A7-C275F32A7436}"/>
          </ac:cxnSpMkLst>
        </pc:cxnChg>
        <pc:cxnChg chg="add del">
          <ac:chgData name="Tuomo Ikävalko" userId="14d5696d-1087-4a16-9ad3-cf61c8e1f82c" providerId="ADAL" clId="{D973031B-F670-4AB2-B57A-3613BE87E330}" dt="2018-11-25T13:38:45.255" v="41" actId="478"/>
          <ac:cxnSpMkLst>
            <pc:docMk/>
            <pc:sldMk cId="467896095" sldId="288"/>
            <ac:cxnSpMk id="47" creationId="{A395CA2B-E0B2-44EF-BD8A-C944F681650D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6T21:45:30.444" v="276" actId="14100"/>
        <pc:sldMkLst>
          <pc:docMk/>
          <pc:sldMk cId="1412228242" sldId="289"/>
        </pc:sldMkLst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2" creationId="{E4224739-54B2-4471-A6E0-91FE4A2A9732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" creationId="{602F6E0C-C072-4E0E-84AA-6EBA98DC7BE1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" creationId="{82982A13-6C69-4B27-9811-6572B539537D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5" creationId="{9EA73FAE-B76F-4C50-89CE-6304A6B4F9FD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6" creationId="{86FD2D11-1885-458A-92F3-CB9A519C08C0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7" creationId="{37E28335-4BC6-4F5D-85AC-C3E2E35CE5FA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8" creationId="{FC185B25-307A-4B13-BCB7-BF852E85C577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9" creationId="{CC7D1D11-0793-4D75-A29C-5407CCF23A5C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10" creationId="{8A033803-9173-4B87-A148-E4A71A97968D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11" creationId="{2CA6F067-BE6F-4412-B755-C581669B8B80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12" creationId="{114CFC9E-C5D9-4708-9B06-64319DCC1E3C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13" creationId="{C880F9E7-1E93-4936-9F55-0B485917F7EF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1" creationId="{2705CF7A-2A0F-4498-8036-390A582B13E8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2" creationId="{2ACCE2F1-93C4-44CC-960F-8EBEF292EA36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3" creationId="{1EA783BE-B532-417D-B3C2-42D01B0A3D3C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4" creationId="{203693F6-8077-4DA4-BEB9-76A852CAB22E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5" creationId="{6A209A24-1EFA-4C16-9890-C3A4A984EB0A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6" creationId="{055C4D34-9F26-4D4C-A264-F14F73D8489C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7" creationId="{F2011BDC-2C02-493D-99A8-AB3AA712C17C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8" creationId="{01785BB8-0388-42BF-9689-770A9136B672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39" creationId="{BCFA5EAB-DE84-442F-AC30-F01C2B26F6E3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1" creationId="{A1F08533-2C42-4408-9D7D-72A739712CAC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2" creationId="{90C0F129-60EE-4BE7-BB0D-746E22C6FF01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3" creationId="{728300C2-0E99-4DE7-B099-D3CAB61EBF01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4" creationId="{92B1772A-B6E4-4691-AD18-871B72DEE79A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5" creationId="{0B187604-7374-4023-855B-D521B9342F54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6" creationId="{090C3B6F-5830-4CAE-80E6-7404E9E51463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7" creationId="{48F8CBA8-0485-4EF2-A855-597DD969F027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8" creationId="{6BADB6A2-B550-49F6-B0B1-5EC1CB391293}"/>
          </ac:spMkLst>
        </pc:spChg>
        <pc:spChg chg="add">
          <ac:chgData name="Tuomo Ikävalko" userId="14d5696d-1087-4a16-9ad3-cf61c8e1f82c" providerId="ADAL" clId="{D973031B-F670-4AB2-B57A-3613BE87E330}" dt="2018-11-26T21:10:01.305" v="64" actId="14100"/>
          <ac:spMkLst>
            <pc:docMk/>
            <pc:sldMk cId="1412228242" sldId="289"/>
            <ac:spMk id="49" creationId="{276B9477-12F9-429A-9CC6-DFC96A44B72B}"/>
          </ac:spMkLst>
        </pc:spChg>
        <pc:spChg chg="add mod">
          <ac:chgData name="Tuomo Ikävalko" userId="14d5696d-1087-4a16-9ad3-cf61c8e1f82c" providerId="ADAL" clId="{D973031B-F670-4AB2-B57A-3613BE87E330}" dt="2018-11-26T21:11:12.797" v="69" actId="20577"/>
          <ac:spMkLst>
            <pc:docMk/>
            <pc:sldMk cId="1412228242" sldId="289"/>
            <ac:spMk id="50" creationId="{EA17F998-E701-480B-A82E-712ED7000DA1}"/>
          </ac:spMkLst>
        </pc:spChg>
        <pc:spChg chg="add mod">
          <ac:chgData name="Tuomo Ikävalko" userId="14d5696d-1087-4a16-9ad3-cf61c8e1f82c" providerId="ADAL" clId="{D973031B-F670-4AB2-B57A-3613BE87E330}" dt="2018-11-26T21:17:00.927" v="83" actId="20577"/>
          <ac:spMkLst>
            <pc:docMk/>
            <pc:sldMk cId="1412228242" sldId="289"/>
            <ac:spMk id="51" creationId="{6E092C32-3358-49DC-B84C-645212186186}"/>
          </ac:spMkLst>
        </pc:spChg>
        <pc:spChg chg="add mod">
          <ac:chgData name="Tuomo Ikävalko" userId="14d5696d-1087-4a16-9ad3-cf61c8e1f82c" providerId="ADAL" clId="{D973031B-F670-4AB2-B57A-3613BE87E330}" dt="2018-11-26T21:18:34.664" v="86" actId="20577"/>
          <ac:spMkLst>
            <pc:docMk/>
            <pc:sldMk cId="1412228242" sldId="289"/>
            <ac:spMk id="52" creationId="{369D6140-ED50-4695-A2B6-DF10AFE5A62D}"/>
          </ac:spMkLst>
        </pc:spChg>
        <pc:spChg chg="add mod">
          <ac:chgData name="Tuomo Ikävalko" userId="14d5696d-1087-4a16-9ad3-cf61c8e1f82c" providerId="ADAL" clId="{D973031B-F670-4AB2-B57A-3613BE87E330}" dt="2018-11-26T21:18:46.695" v="93" actId="20577"/>
          <ac:spMkLst>
            <pc:docMk/>
            <pc:sldMk cId="1412228242" sldId="289"/>
            <ac:spMk id="53" creationId="{53BF0C5F-9AF9-438C-B114-049B6B6A0A2E}"/>
          </ac:spMkLst>
        </pc:spChg>
        <pc:spChg chg="add mod">
          <ac:chgData name="Tuomo Ikävalko" userId="14d5696d-1087-4a16-9ad3-cf61c8e1f82c" providerId="ADAL" clId="{D973031B-F670-4AB2-B57A-3613BE87E330}" dt="2018-11-26T21:19:08.467" v="102" actId="1076"/>
          <ac:spMkLst>
            <pc:docMk/>
            <pc:sldMk cId="1412228242" sldId="289"/>
            <ac:spMk id="54" creationId="{4451C3CF-EB17-4251-A6D3-55A7308241F9}"/>
          </ac:spMkLst>
        </pc:spChg>
        <pc:spChg chg="add mod">
          <ac:chgData name="Tuomo Ikävalko" userId="14d5696d-1087-4a16-9ad3-cf61c8e1f82c" providerId="ADAL" clId="{D973031B-F670-4AB2-B57A-3613BE87E330}" dt="2018-11-26T21:19:02.805" v="100" actId="1076"/>
          <ac:spMkLst>
            <pc:docMk/>
            <pc:sldMk cId="1412228242" sldId="289"/>
            <ac:spMk id="55" creationId="{E38D9C4D-15D7-454B-AF40-BC117800350D}"/>
          </ac:spMkLst>
        </pc:spChg>
        <pc:spChg chg="add mod">
          <ac:chgData name="Tuomo Ikävalko" userId="14d5696d-1087-4a16-9ad3-cf61c8e1f82c" providerId="ADAL" clId="{D973031B-F670-4AB2-B57A-3613BE87E330}" dt="2018-11-26T21:19:11.330" v="104" actId="1076"/>
          <ac:spMkLst>
            <pc:docMk/>
            <pc:sldMk cId="1412228242" sldId="289"/>
            <ac:spMk id="56" creationId="{323AED53-7787-4C0F-A102-8C2E66317366}"/>
          </ac:spMkLst>
        </pc:spChg>
        <pc:spChg chg="add mod">
          <ac:chgData name="Tuomo Ikävalko" userId="14d5696d-1087-4a16-9ad3-cf61c8e1f82c" providerId="ADAL" clId="{D973031B-F670-4AB2-B57A-3613BE87E330}" dt="2018-11-26T21:19:14.613" v="106" actId="1076"/>
          <ac:spMkLst>
            <pc:docMk/>
            <pc:sldMk cId="1412228242" sldId="289"/>
            <ac:spMk id="57" creationId="{2AE54431-C0DB-48B1-AAFB-DF35A88F0688}"/>
          </ac:spMkLst>
        </pc:spChg>
        <pc:spChg chg="add mod">
          <ac:chgData name="Tuomo Ikävalko" userId="14d5696d-1087-4a16-9ad3-cf61c8e1f82c" providerId="ADAL" clId="{D973031B-F670-4AB2-B57A-3613BE87E330}" dt="2018-11-26T21:19:21.008" v="110" actId="1076"/>
          <ac:spMkLst>
            <pc:docMk/>
            <pc:sldMk cId="1412228242" sldId="289"/>
            <ac:spMk id="58" creationId="{4BAD2FC6-C851-46FC-836F-38DFDB6625CA}"/>
          </ac:spMkLst>
        </pc:spChg>
        <pc:spChg chg="add mod">
          <ac:chgData name="Tuomo Ikävalko" userId="14d5696d-1087-4a16-9ad3-cf61c8e1f82c" providerId="ADAL" clId="{D973031B-F670-4AB2-B57A-3613BE87E330}" dt="2018-11-26T21:19:24.881" v="111" actId="1076"/>
          <ac:spMkLst>
            <pc:docMk/>
            <pc:sldMk cId="1412228242" sldId="289"/>
            <ac:spMk id="59" creationId="{E02785DF-9A1D-4C74-9581-D74F16262BCB}"/>
          </ac:spMkLst>
        </pc:spChg>
        <pc:spChg chg="add mod">
          <ac:chgData name="Tuomo Ikävalko" userId="14d5696d-1087-4a16-9ad3-cf61c8e1f82c" providerId="ADAL" clId="{D973031B-F670-4AB2-B57A-3613BE87E330}" dt="2018-11-26T21:19:27.947" v="113" actId="1076"/>
          <ac:spMkLst>
            <pc:docMk/>
            <pc:sldMk cId="1412228242" sldId="289"/>
            <ac:spMk id="60" creationId="{D74CA8D5-CC01-454A-B391-D8046BD809D2}"/>
          </ac:spMkLst>
        </pc:spChg>
        <pc:spChg chg="add mod">
          <ac:chgData name="Tuomo Ikävalko" userId="14d5696d-1087-4a16-9ad3-cf61c8e1f82c" providerId="ADAL" clId="{D973031B-F670-4AB2-B57A-3613BE87E330}" dt="2018-11-26T21:19:31.307" v="115" actId="1076"/>
          <ac:spMkLst>
            <pc:docMk/>
            <pc:sldMk cId="1412228242" sldId="289"/>
            <ac:spMk id="61" creationId="{753A559A-C9AD-468B-AD2E-0B9BCB2B0C5B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2" creationId="{BA2E6040-E96B-4E5C-89DE-28F67472DC4F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3" creationId="{0977BE19-8B89-4CE1-B5C5-5B50777EE81F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4" creationId="{B99704F3-3EBA-4C93-9192-CBC0B274FD94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65" creationId="{3143F7DC-C0F1-4462-8B74-2C7DA1B398F8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6" creationId="{5B70531E-A772-4A95-98FA-29A68FC1D6FA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7" creationId="{25216F29-5EA0-45BA-B6A8-21C645B38760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8" creationId="{E3281FB7-2D66-4EF3-803A-F929A2D867B9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69" creationId="{81F5E93E-EBCE-451B-AE21-640FC138ABD4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70" creationId="{99C56A53-6D4F-4401-9A22-8A0B58C3544E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71" creationId="{924EE1AB-28C3-4DB8-BCB9-21744A37CF57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72" creationId="{3761F00E-0DA4-4FD3-91A9-7A322A1EF283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73" creationId="{1F4BFA05-9218-46C0-B2EB-51E60CB0FF48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1" creationId="{BBE59AFC-E1D7-4157-8A5E-615037E4075F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2" creationId="{7AB8DD12-C94F-4173-966C-066DA3457795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3" creationId="{9317D45B-B66F-4B4D-A4A6-47C41019EF7F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4" creationId="{0EFE315F-503D-476F-B84B-8BAE05A764F1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5" creationId="{3BB473E1-F97B-4459-AC1D-3CEC906DBA6E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6" creationId="{1046A5A2-99BF-4BD5-A6F6-C170140E04A8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7" creationId="{A628906C-1DAA-4625-B048-143D5C1D43A7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8" creationId="{CF93BC05-6DBA-4B90-9FB3-9A2C85B6C3DF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99" creationId="{59EA05C1-3B8F-4DEA-A791-F357052B277C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1" creationId="{8F1CE3A6-6437-465A-B786-DF18FC68CB9C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2" creationId="{28A32C0E-28C3-4B47-B01B-417E2C533412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3" creationId="{6CDEAD8C-4587-4EE9-A51D-00DDC0DAC44D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4" creationId="{1D0089EB-8D9A-4554-AB23-A23DF2792377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5" creationId="{0B1241CE-9783-4324-A078-1A2D55DBD3B4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6" creationId="{CD41C337-26FB-4176-8546-F2EB8DA17179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7" creationId="{891C88EC-0FA1-4F90-A5E6-D659B05B2500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8" creationId="{D794EBF2-2B77-4F8D-85B0-5E3BCA326D31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09" creationId="{0B742697-2C73-472C-8674-C7101CBF1913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0" creationId="{10C9F5DC-F3E2-4008-B39F-EFEF6D410759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1" creationId="{12BFC2C2-2979-4F41-9104-997D7AC84845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2" creationId="{490A6CF9-40A4-4F27-8F61-2CB59D9F31D6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3" creationId="{66389BE5-30A8-4064-B4C4-4CCD71A6FEEB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4" creationId="{19FBA5B5-AC43-49ED-87AE-11DBE952EC04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5" creationId="{8633277A-AAF4-4377-BFB5-210B08C83F30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6" creationId="{923A011B-2938-494C-8D03-A0EF9EA90C9A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7" creationId="{EF89BA57-068A-4481-A6E0-066BAE4456F7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8" creationId="{F9C31EDE-FB85-446B-A00D-8A419C1F5DC8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19" creationId="{F18C3F62-5482-48B5-892D-B78A6F37D15D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20" creationId="{BEBCF22A-7C43-4774-96E9-D9712807CFC4}"/>
          </ac:spMkLst>
        </pc:spChg>
        <pc:spChg chg="add mod">
          <ac:chgData name="Tuomo Ikävalko" userId="14d5696d-1087-4a16-9ad3-cf61c8e1f82c" providerId="ADAL" clId="{D973031B-F670-4AB2-B57A-3613BE87E330}" dt="2018-11-26T21:23:27.574" v="144" actId="1076"/>
          <ac:spMkLst>
            <pc:docMk/>
            <pc:sldMk cId="1412228242" sldId="289"/>
            <ac:spMk id="121" creationId="{A3427597-0E41-4877-AFB9-4A00AF81845D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22" creationId="{61FEA1C9-1AA3-429E-93E8-90D151980F45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23" creationId="{2BC0F382-6A05-4329-B23B-C6D8B06B7C7D}"/>
          </ac:spMkLst>
        </pc:spChg>
        <pc:spChg chg="add mod">
          <ac:chgData name="Tuomo Ikävalko" userId="14d5696d-1087-4a16-9ad3-cf61c8e1f82c" providerId="ADAL" clId="{D973031B-F670-4AB2-B57A-3613BE87E330}" dt="2018-11-26T21:26:39.852" v="168" actId="113"/>
          <ac:spMkLst>
            <pc:docMk/>
            <pc:sldMk cId="1412228242" sldId="289"/>
            <ac:spMk id="124" creationId="{842AB3FD-3D38-416E-8DCE-51A006056BB5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125" creationId="{81EE6B31-2A88-4BE8-BF19-B7F4B0908778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26" creationId="{1BB3D888-1C88-4301-9A56-3601505DF85C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27" creationId="{22B29CE9-B981-4309-AE9D-EE94E2C1FB3A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28" creationId="{F8F48E7C-7BC0-45DE-8BF8-F39E32379AE7}"/>
          </ac:spMkLst>
        </pc:spChg>
        <pc:spChg chg="add mod">
          <ac:chgData name="Tuomo Ikävalko" userId="14d5696d-1087-4a16-9ad3-cf61c8e1f82c" providerId="ADAL" clId="{D973031B-F670-4AB2-B57A-3613BE87E330}" dt="2018-11-26T21:26:39.852" v="168" actId="113"/>
          <ac:spMkLst>
            <pc:docMk/>
            <pc:sldMk cId="1412228242" sldId="289"/>
            <ac:spMk id="129" creationId="{C4A100C4-5AD8-47ED-9280-86E897DB1BCD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130" creationId="{9C2EEDE5-21B2-4D8E-BB91-97DBDBC973F8}"/>
          </ac:spMkLst>
        </pc:spChg>
        <pc:spChg chg="add mod">
          <ac:chgData name="Tuomo Ikävalko" userId="14d5696d-1087-4a16-9ad3-cf61c8e1f82c" providerId="ADAL" clId="{D973031B-F670-4AB2-B57A-3613BE87E330}" dt="2018-11-26T21:24:24.324" v="152" actId="113"/>
          <ac:spMkLst>
            <pc:docMk/>
            <pc:sldMk cId="1412228242" sldId="289"/>
            <ac:spMk id="131" creationId="{D3DE0327-0E75-4463-B94C-F50DD2DC9F17}"/>
          </ac:spMkLst>
        </pc:spChg>
        <pc:spChg chg="add mod">
          <ac:chgData name="Tuomo Ikävalko" userId="14d5696d-1087-4a16-9ad3-cf61c8e1f82c" providerId="ADAL" clId="{D973031B-F670-4AB2-B57A-3613BE87E330}" dt="2018-11-26T21:24:28.215" v="153" actId="113"/>
          <ac:spMkLst>
            <pc:docMk/>
            <pc:sldMk cId="1412228242" sldId="289"/>
            <ac:spMk id="132" creationId="{356D3A1F-2025-4673-8F14-7D51EF3E1FA3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33" creationId="{BDE741E7-36FB-4DC6-8D75-33FECE457F46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1" creationId="{0480607E-77CE-4ECF-B036-9C8A38615642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2" creationId="{3BA6B41F-D2F1-434D-B69E-753EE0BE735A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3" creationId="{964B3AE5-796A-4F31-B5F8-C6683D14A0EE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4" creationId="{CDD9CA6E-8643-463D-8964-397FBE227061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5" creationId="{56BD5AAC-CED6-47AF-95BC-64AC18ADEB34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6" creationId="{CDF0099A-3A43-489B-B020-C24E9EDC7F62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7" creationId="{097A2AEF-D7B5-4A27-A464-739226D45BD7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8" creationId="{C574BE2B-7D29-4413-80BB-290582C83781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59" creationId="{1CB39452-7426-46A9-B51E-B8D0EAA7304B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1" creationId="{75A16C84-0418-4D26-9F41-F20A9BBD6E43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2" creationId="{6B3230DA-5030-4B52-A3F8-34D5DF150B3E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3" creationId="{8304FA1C-6016-4D43-B0AC-C60F2A4B8858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4" creationId="{743A911A-3966-4B22-98D7-E43D03ECDA19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5" creationId="{633A6FC2-4CCE-4CB2-B95F-DEB4BBD2698A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6" creationId="{0A6DF2AB-098E-4984-8830-35198A2C3F56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7" creationId="{6C0F9C54-68B9-4512-B89A-C2022A72250A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8" creationId="{AFD89571-C770-40ED-A28F-85755ECA25BC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69" creationId="{A57F8ABF-496E-4CB8-94D3-7CB5084CFA77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0" creationId="{384E874B-FD4C-470B-89F7-2E0C40C621E5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1" creationId="{445E5059-73B3-4281-BC1A-4F6A615F0CF6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2" creationId="{9588BB87-ABD6-42B5-B820-42BDCB87588F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3" creationId="{5D658B89-CB89-449E-9025-1877E6A1A33D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4" creationId="{763729F6-B8A6-44AC-8CAA-1218444B62F2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5" creationId="{3BF5FC15-E046-4266-9F2D-019E8624F9EB}"/>
          </ac:spMkLst>
        </pc:spChg>
        <pc:spChg chg="add mod">
          <ac:chgData name="Tuomo Ikävalko" userId="14d5696d-1087-4a16-9ad3-cf61c8e1f82c" providerId="ADAL" clId="{D973031B-F670-4AB2-B57A-3613BE87E330}" dt="2018-11-26T21:25:17.700" v="160" actId="20577"/>
          <ac:spMkLst>
            <pc:docMk/>
            <pc:sldMk cId="1412228242" sldId="289"/>
            <ac:spMk id="176" creationId="{3F15D800-D9E3-4A9F-A319-86E53448AD80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7" creationId="{ABBB6EC3-D14B-461E-B1F1-929D3A026D98}"/>
          </ac:spMkLst>
        </pc:spChg>
        <pc:spChg chg="add mod">
          <ac:chgData name="Tuomo Ikävalko" userId="14d5696d-1087-4a16-9ad3-cf61c8e1f82c" providerId="ADAL" clId="{D973031B-F670-4AB2-B57A-3613BE87E330}" dt="2018-11-26T21:25:52.092" v="166" actId="1076"/>
          <ac:spMkLst>
            <pc:docMk/>
            <pc:sldMk cId="1412228242" sldId="289"/>
            <ac:spMk id="178" creationId="{A7F36D0E-A1F0-4FED-BAA0-11A0495E7BA4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79" creationId="{D41FD2B0-FC01-48E6-99F1-FF5DC522C365}"/>
          </ac:spMkLst>
        </pc:spChg>
        <pc:spChg chg="add mod">
          <ac:chgData name="Tuomo Ikävalko" userId="14d5696d-1087-4a16-9ad3-cf61c8e1f82c" providerId="ADAL" clId="{D973031B-F670-4AB2-B57A-3613BE87E330}" dt="2018-11-26T21:23:41.728" v="146" actId="1076"/>
          <ac:spMkLst>
            <pc:docMk/>
            <pc:sldMk cId="1412228242" sldId="289"/>
            <ac:spMk id="180" creationId="{A1370933-811B-4E49-A09E-E6F230B9B83B}"/>
          </ac:spMkLst>
        </pc:spChg>
        <pc:spChg chg="add mod">
          <ac:chgData name="Tuomo Ikävalko" userId="14d5696d-1087-4a16-9ad3-cf61c8e1f82c" providerId="ADAL" clId="{D973031B-F670-4AB2-B57A-3613BE87E330}" dt="2018-11-26T21:27:55.771" v="174" actId="1076"/>
          <ac:spMkLst>
            <pc:docMk/>
            <pc:sldMk cId="1412228242" sldId="289"/>
            <ac:spMk id="181" creationId="{95704ADA-5565-4823-9D9C-837054026953}"/>
          </ac:spMkLst>
        </pc:spChg>
        <pc:spChg chg="add mod">
          <ac:chgData name="Tuomo Ikävalko" userId="14d5696d-1087-4a16-9ad3-cf61c8e1f82c" providerId="ADAL" clId="{D973031B-F670-4AB2-B57A-3613BE87E330}" dt="2018-11-26T21:37:12.903" v="235" actId="20577"/>
          <ac:spMkLst>
            <pc:docMk/>
            <pc:sldMk cId="1412228242" sldId="289"/>
            <ac:spMk id="182" creationId="{A6FD3AD2-945D-425A-A51C-E800BF0D67CC}"/>
          </ac:spMkLst>
        </pc:spChg>
        <pc:spChg chg="add mod">
          <ac:chgData name="Tuomo Ikävalko" userId="14d5696d-1087-4a16-9ad3-cf61c8e1f82c" providerId="ADAL" clId="{D973031B-F670-4AB2-B57A-3613BE87E330}" dt="2018-11-26T21:44:13.702" v="269" actId="14100"/>
          <ac:spMkLst>
            <pc:docMk/>
            <pc:sldMk cId="1412228242" sldId="289"/>
            <ac:spMk id="183" creationId="{93DD6495-4BAF-459C-A307-46253F9F7E99}"/>
          </ac:spMkLst>
        </pc:spChg>
        <pc:spChg chg="add del mod">
          <ac:chgData name="Tuomo Ikävalko" userId="14d5696d-1087-4a16-9ad3-cf61c8e1f82c" providerId="ADAL" clId="{D973031B-F670-4AB2-B57A-3613BE87E330}" dt="2018-11-26T21:44:13.338" v="268" actId="11529"/>
          <ac:spMkLst>
            <pc:docMk/>
            <pc:sldMk cId="1412228242" sldId="289"/>
            <ac:spMk id="184" creationId="{2B8979B4-6B59-4AFA-81B7-35D66445F8E6}"/>
          </ac:spMkLst>
        </pc:spChg>
        <pc:spChg chg="add mod">
          <ac:chgData name="Tuomo Ikävalko" userId="14d5696d-1087-4a16-9ad3-cf61c8e1f82c" providerId="ADAL" clId="{D973031B-F670-4AB2-B57A-3613BE87E330}" dt="2018-11-26T21:44:30.389" v="272" actId="14100"/>
          <ac:spMkLst>
            <pc:docMk/>
            <pc:sldMk cId="1412228242" sldId="289"/>
            <ac:spMk id="185" creationId="{596358C1-56F6-4041-B099-E952BFFA1AAE}"/>
          </ac:spMkLst>
        </pc:spChg>
        <pc:spChg chg="add mod">
          <ac:chgData name="Tuomo Ikävalko" userId="14d5696d-1087-4a16-9ad3-cf61c8e1f82c" providerId="ADAL" clId="{D973031B-F670-4AB2-B57A-3613BE87E330}" dt="2018-11-26T21:45:30.444" v="276" actId="14100"/>
          <ac:spMkLst>
            <pc:docMk/>
            <pc:sldMk cId="1412228242" sldId="289"/>
            <ac:spMk id="186" creationId="{510FAD09-8F7E-4106-8FB2-C2CE6A688895}"/>
          </ac:spMkLst>
        </pc:sp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14" creationId="{DE68F234-5AEA-4F38-A26D-3AC51E84E85A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15" creationId="{7D322C45-DABF-4570-B8ED-D7FE4762C062}"/>
          </ac:cxnSpMkLst>
        </pc:cxnChg>
        <pc:cxnChg chg="add mod">
          <ac:chgData name="Tuomo Ikävalko" userId="14d5696d-1087-4a16-9ad3-cf61c8e1f82c" providerId="ADAL" clId="{D973031B-F670-4AB2-B57A-3613BE87E330}" dt="2018-11-26T21:14:30.027" v="79" actId="339"/>
          <ac:cxnSpMkLst>
            <pc:docMk/>
            <pc:sldMk cId="1412228242" sldId="289"/>
            <ac:cxnSpMk id="16" creationId="{8876D677-4F9E-4016-865E-9959869A323F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17" creationId="{EE3F93EC-DD15-4F4A-8A80-5A0C551A274D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18" creationId="{345A59AB-2C2E-48AA-BF4C-163A6ECC3069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19" creationId="{F7915817-D50A-45CC-8039-D396D942E3C4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0" creationId="{F092160A-A6D6-4D9D-80C5-E5D969719EDC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1" creationId="{CE0317AE-47C3-468F-A0B2-79AF1DB8765C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2" creationId="{289CB671-E66C-4358-90DA-27E58C7171B7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3" creationId="{C939D671-0F99-4FB0-A069-DEE2458CF1E7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4" creationId="{FFBD0B0D-866C-499B-B296-8C4BD5E73EBB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5" creationId="{C71E5DC5-EDA1-4418-A539-A84D0E682A65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6" creationId="{F19C76A9-9F89-4E8B-B786-8A64AD675539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27" creationId="{8B9D5D4D-CC2E-4C47-B5AA-8BB5BCD1D74B}"/>
          </ac:cxnSpMkLst>
        </pc:cxnChg>
        <pc:cxnChg chg="add mod">
          <ac:chgData name="Tuomo Ikävalko" userId="14d5696d-1087-4a16-9ad3-cf61c8e1f82c" providerId="ADAL" clId="{D973031B-F670-4AB2-B57A-3613BE87E330}" dt="2018-11-26T21:14:30.027" v="79" actId="339"/>
          <ac:cxnSpMkLst>
            <pc:docMk/>
            <pc:sldMk cId="1412228242" sldId="289"/>
            <ac:cxnSpMk id="28" creationId="{4F3C14CB-D451-45D9-B1A5-3471F2B8A428}"/>
          </ac:cxnSpMkLst>
        </pc:cxnChg>
        <pc:cxnChg chg="add mod">
          <ac:chgData name="Tuomo Ikävalko" userId="14d5696d-1087-4a16-9ad3-cf61c8e1f82c" providerId="ADAL" clId="{D973031B-F670-4AB2-B57A-3613BE87E330}" dt="2018-11-26T21:14:30.027" v="79" actId="339"/>
          <ac:cxnSpMkLst>
            <pc:docMk/>
            <pc:sldMk cId="1412228242" sldId="289"/>
            <ac:cxnSpMk id="29" creationId="{DD2F72D6-D8B4-4486-A510-145C604172FE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30" creationId="{6DDB4777-857E-4423-A5E3-EA2BEE830D0E}"/>
          </ac:cxnSpMkLst>
        </pc:cxnChg>
        <pc:cxnChg chg="add">
          <ac:chgData name="Tuomo Ikävalko" userId="14d5696d-1087-4a16-9ad3-cf61c8e1f82c" providerId="ADAL" clId="{D973031B-F670-4AB2-B57A-3613BE87E330}" dt="2018-11-26T21:10:01.305" v="64" actId="14100"/>
          <ac:cxnSpMkLst>
            <pc:docMk/>
            <pc:sldMk cId="1412228242" sldId="289"/>
            <ac:cxnSpMk id="40" creationId="{112F9C06-6E27-4E79-B3E8-A858C8EFB4FC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4" creationId="{108A3131-4CDC-40AB-96B7-DD684C0E1741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5" creationId="{E8A98B7E-153E-4341-8D3D-44D51C1894BD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6" creationId="{1E87A7F3-D797-4D6E-90C5-E05E6F9E8792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7" creationId="{2E95D062-E2F7-4866-886D-C553F60686E0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8" creationId="{B06D9DC9-4BE3-4CAC-8E3C-8B6C22B21A38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79" creationId="{C6E251E2-BECB-4D82-9139-E55DB9FCE780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0" creationId="{A56237FF-3ECD-48DD-BF89-91170374BCFF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1" creationId="{E4436159-46F0-4B9F-AB22-DFC65ECDADC9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2" creationId="{F5690684-54C8-43DE-A14D-D3C52CBE2B48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3" creationId="{753AC687-95CC-4E87-A061-B184C7EAF14E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4" creationId="{6A5AAE7C-9FFA-4246-94AF-97CA7C69FC6A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5" creationId="{8FC17953-0C53-4EA7-9E79-0C81250C7E3C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6" creationId="{06636A4B-D6E7-4A72-A9E1-99FE46866186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7" creationId="{78F3A24E-EEA0-4923-9EF3-7249B110659C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8" creationId="{FAC943CD-50B9-4899-BAD5-6A0C0FE4B1CF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89" creationId="{83B520D5-BC28-43EB-9B4D-A13097823613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90" creationId="{DBB300B3-3099-4F7A-90D9-839C19947AC4}"/>
          </ac:cxnSpMkLst>
        </pc:cxnChg>
        <pc:cxnChg chg="add mod">
          <ac:chgData name="Tuomo Ikävalko" userId="14d5696d-1087-4a16-9ad3-cf61c8e1f82c" providerId="ADAL" clId="{D973031B-F670-4AB2-B57A-3613BE87E330}" dt="2018-11-26T21:23:27.574" v="144" actId="1076"/>
          <ac:cxnSpMkLst>
            <pc:docMk/>
            <pc:sldMk cId="1412228242" sldId="289"/>
            <ac:cxnSpMk id="100" creationId="{F463A52D-9B1D-4609-AD82-9CF8A5041075}"/>
          </ac:cxnSpMkLst>
        </pc:cxnChg>
        <pc:cxnChg chg="add mod">
          <ac:chgData name="Tuomo Ikävalko" userId="14d5696d-1087-4a16-9ad3-cf61c8e1f82c" providerId="ADAL" clId="{D973031B-F670-4AB2-B57A-3613BE87E330}" dt="2018-11-26T21:27:19.333" v="170" actId="1582"/>
          <ac:cxnSpMkLst>
            <pc:docMk/>
            <pc:sldMk cId="1412228242" sldId="289"/>
            <ac:cxnSpMk id="134" creationId="{485C6C69-7E38-4684-AC35-08DC43645E07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35" creationId="{839964A1-600B-4804-A89B-CBF0538DA9DC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36" creationId="{B045A45C-3F54-4220-A7E7-D3E299E60855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37" creationId="{BA706770-CCBB-4F03-B5DE-3E4CAD1B9FD8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38" creationId="{6FD4E6C2-B3BE-44A7-9681-5E67FAEBBBB9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39" creationId="{233B9338-8D81-46C9-B40A-BD75093E566B}"/>
          </ac:cxnSpMkLst>
        </pc:cxnChg>
        <pc:cxnChg chg="add mod">
          <ac:chgData name="Tuomo Ikävalko" userId="14d5696d-1087-4a16-9ad3-cf61c8e1f82c" providerId="ADAL" clId="{D973031B-F670-4AB2-B57A-3613BE87E330}" dt="2018-11-26T21:27:19.333" v="170" actId="1582"/>
          <ac:cxnSpMkLst>
            <pc:docMk/>
            <pc:sldMk cId="1412228242" sldId="289"/>
            <ac:cxnSpMk id="140" creationId="{57BBD5D5-215A-484A-A9BA-898627E011F8}"/>
          </ac:cxnSpMkLst>
        </pc:cxnChg>
        <pc:cxnChg chg="add mod">
          <ac:chgData name="Tuomo Ikävalko" userId="14d5696d-1087-4a16-9ad3-cf61c8e1f82c" providerId="ADAL" clId="{D973031B-F670-4AB2-B57A-3613BE87E330}" dt="2018-11-26T21:27:09.027" v="169" actId="1582"/>
          <ac:cxnSpMkLst>
            <pc:docMk/>
            <pc:sldMk cId="1412228242" sldId="289"/>
            <ac:cxnSpMk id="141" creationId="{64BF13A0-7B97-4F53-87CE-1944DD810144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2" creationId="{935318FC-86CC-4BEB-AF91-1E8ECCC9F734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3" creationId="{B055CEF3-D999-494A-AD5C-9155B6C5694E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4" creationId="{E38E1A4C-616E-48A3-88BF-72F00FF3C51C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5" creationId="{19C8AA10-4AD5-4762-A12D-E219A201C2DC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6" creationId="{395C99B9-D9AB-4C57-9930-074C1B89F802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7" creationId="{5FF8AB5F-3B5E-4B70-97D6-C3AD809EBB14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8" creationId="{C3B2F817-9B84-401A-98C3-0C3183E38189}"/>
          </ac:cxnSpMkLst>
        </pc:cxnChg>
        <pc:cxnChg chg="add mod">
          <ac:chgData name="Tuomo Ikävalko" userId="14d5696d-1087-4a16-9ad3-cf61c8e1f82c" providerId="ADAL" clId="{D973031B-F670-4AB2-B57A-3613BE87E330}" dt="2018-11-26T21:23:41.728" v="146" actId="1076"/>
          <ac:cxnSpMkLst>
            <pc:docMk/>
            <pc:sldMk cId="1412228242" sldId="289"/>
            <ac:cxnSpMk id="149" creationId="{196AB108-4AD1-486E-8159-67741D234AA2}"/>
          </ac:cxnSpMkLst>
        </pc:cxnChg>
        <pc:cxnChg chg="add mod">
          <ac:chgData name="Tuomo Ikävalko" userId="14d5696d-1087-4a16-9ad3-cf61c8e1f82c" providerId="ADAL" clId="{D973031B-F670-4AB2-B57A-3613BE87E330}" dt="2018-11-26T21:27:19.333" v="170" actId="1582"/>
          <ac:cxnSpMkLst>
            <pc:docMk/>
            <pc:sldMk cId="1412228242" sldId="289"/>
            <ac:cxnSpMk id="150" creationId="{9719DD61-5B2E-43DC-842C-BC6B8FC691C2}"/>
          </ac:cxnSpMkLst>
        </pc:cxnChg>
        <pc:cxnChg chg="add mod">
          <ac:chgData name="Tuomo Ikävalko" userId="14d5696d-1087-4a16-9ad3-cf61c8e1f82c" providerId="ADAL" clId="{D973031B-F670-4AB2-B57A-3613BE87E330}" dt="2018-11-26T21:24:51.145" v="156" actId="693"/>
          <ac:cxnSpMkLst>
            <pc:docMk/>
            <pc:sldMk cId="1412228242" sldId="289"/>
            <ac:cxnSpMk id="160" creationId="{EFB4073F-E8C2-4B82-8597-11B6B4A608FD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6T21:46:28.187" v="282" actId="13822"/>
        <pc:sldMkLst>
          <pc:docMk/>
          <pc:sldMk cId="347670838" sldId="290"/>
        </pc:sldMkLst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2" creationId="{067F61BD-E035-43AE-AB2F-13BBC66FEA5C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" creationId="{8EF643D0-CE3B-42C1-8ABD-251C8199BCC1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" creationId="{9A8905EF-1618-4CAE-90B1-79BBA934E964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" creationId="{324C5101-84D1-4597-AD3D-0BDF01F7991E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6" creationId="{19E35286-2D02-4B3D-B480-DF48A152A70A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7" creationId="{26D4C38E-517A-4861-A6AA-73D17C7CCE9C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8" creationId="{425CC6D1-15C9-4FAF-A2E7-174E78CDE8F2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9" creationId="{7104B159-ABD3-4FDF-B7CA-FDD21673D1C6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10" creationId="{64811F42-6D96-4330-A950-1647EF4B12A4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11" creationId="{B648E88B-BA10-4E98-8540-46BE1EFABD70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12" creationId="{95565749-07B0-4D86-9C3A-5120FF28A268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13" creationId="{5855D496-6FE1-4B00-AFFE-8A7DAC678A9A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1" creationId="{DB2D95FC-E188-4046-AF8C-EA402026F1AF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2" creationId="{CBAAF9EB-7F78-40CA-BD31-6DC72D72E7A2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3" creationId="{5B7A97DD-D1D6-4890-8626-D76862A33B22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4" creationId="{D25D68CC-9ECA-4F28-B019-CE8F00FE36C1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5" creationId="{7079E726-3AD6-4743-9202-91A033EE0153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6" creationId="{D17A40BB-423D-44D5-BAF5-F2E0766A2DBA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7" creationId="{4163E1EA-A248-4739-A9A5-EBDA1D3ABB04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8" creationId="{B671C23B-106D-4890-8E20-797A05EF2582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39" creationId="{9459C670-F39C-4E24-BF63-DAE59FC5685E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1" creationId="{F7AC0666-E6D1-49CE-8473-F026537FFCF0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2" creationId="{C4EB2FFA-8949-4725-9BC6-6BABB16FB808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3" creationId="{2DA1229B-8114-40E9-9A96-FC85A0A0E091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4" creationId="{00FA4D61-41C1-4AC9-93F9-B65B77EA0B48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5" creationId="{D1F568C6-8C65-4016-A2DB-CFB341437F8C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6" creationId="{AFED8CDB-F927-4D04-9B86-1F21960EAE39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7" creationId="{057613C1-6CB0-4011-8884-0D87ACD3C319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8" creationId="{C44324E5-08A9-4178-A9DF-CA3661F2D104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49" creationId="{512B86FD-55DB-4661-ADD5-77F4CCF24774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0" creationId="{6C517F8A-4CF1-44FC-962F-506C0D6CB9D5}"/>
          </ac:spMkLst>
        </pc:spChg>
        <pc:spChg chg="add mod">
          <ac:chgData name="Tuomo Ikävalko" userId="14d5696d-1087-4a16-9ad3-cf61c8e1f82c" providerId="ADAL" clId="{D973031B-F670-4AB2-B57A-3613BE87E330}" dt="2018-11-26T21:32:07.209" v="193" actId="1076"/>
          <ac:spMkLst>
            <pc:docMk/>
            <pc:sldMk cId="347670838" sldId="290"/>
            <ac:spMk id="51" creationId="{87E16471-9CA7-4031-8BF0-40C7B6D8B6C1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2" creationId="{368BA889-2D9B-4C5F-B75C-A8FC429B2150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3" creationId="{A8F1E678-69DE-48BB-8A82-2FE1597B76E6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4" creationId="{10E908B7-1610-4E6D-9E2A-42E32B0A369F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5" creationId="{B15E6201-39D3-41B5-9CA5-B37505730186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6" creationId="{09253A7F-B65B-43E8-8EB3-4AD6DB5B8748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7" creationId="{9E06DD75-0B6C-48C6-B672-384CDE434A41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58" creationId="{0A9036E2-6139-4888-A89B-9F2A94436C62}"/>
          </ac:spMkLst>
        </pc:spChg>
        <pc:spChg chg="add mod">
          <ac:chgData name="Tuomo Ikävalko" userId="14d5696d-1087-4a16-9ad3-cf61c8e1f82c" providerId="ADAL" clId="{D973031B-F670-4AB2-B57A-3613BE87E330}" dt="2018-11-26T21:33:08.803" v="203" actId="14100"/>
          <ac:spMkLst>
            <pc:docMk/>
            <pc:sldMk cId="347670838" sldId="290"/>
            <ac:spMk id="59" creationId="{A929CD65-3990-4BBD-89D9-629DA677CDBB}"/>
          </ac:spMkLst>
        </pc:spChg>
        <pc:spChg chg="add mod">
          <ac:chgData name="Tuomo Ikävalko" userId="14d5696d-1087-4a16-9ad3-cf61c8e1f82c" providerId="ADAL" clId="{D973031B-F670-4AB2-B57A-3613BE87E330}" dt="2018-11-26T21:32:26.270" v="197" actId="14100"/>
          <ac:spMkLst>
            <pc:docMk/>
            <pc:sldMk cId="347670838" sldId="290"/>
            <ac:spMk id="60" creationId="{A2C3BDE1-F66D-4163-8810-CEC209C73DA2}"/>
          </ac:spMkLst>
        </pc:spChg>
        <pc:spChg chg="add mod">
          <ac:chgData name="Tuomo Ikävalko" userId="14d5696d-1087-4a16-9ad3-cf61c8e1f82c" providerId="ADAL" clId="{D973031B-F670-4AB2-B57A-3613BE87E330}" dt="2018-11-26T21:32:03.726" v="192" actId="1076"/>
          <ac:spMkLst>
            <pc:docMk/>
            <pc:sldMk cId="347670838" sldId="290"/>
            <ac:spMk id="61" creationId="{8C533473-06AD-4B2E-BE56-7176E7C9EF52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2" creationId="{910243E9-FD51-4799-B64F-9CFE393832BA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3" creationId="{ADE0B461-595F-450E-B632-62D4A9D958AB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4" creationId="{F8D70FD0-188E-4CA0-98F2-8DC32C08B24F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5" creationId="{C1CABF1D-3E81-4A86-976B-721654B6D9EA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6" creationId="{95F69683-6C0F-4E88-A82A-2EB353292D86}"/>
          </ac:spMkLst>
        </pc:spChg>
        <pc:spChg chg="add mod">
          <ac:chgData name="Tuomo Ikävalko" userId="14d5696d-1087-4a16-9ad3-cf61c8e1f82c" providerId="ADAL" clId="{D973031B-F670-4AB2-B57A-3613BE87E330}" dt="2018-11-26T21:33:57.674" v="210" actId="1582"/>
          <ac:spMkLst>
            <pc:docMk/>
            <pc:sldMk cId="347670838" sldId="290"/>
            <ac:spMk id="67" creationId="{E8D6BC86-75D0-4B9C-8510-818DF7331D3F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8" creationId="{9CF72A63-9055-4A2F-9153-C7E0423D7E01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69" creationId="{8652F8C3-F538-4374-ABB7-FEE678F5EC75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70" creationId="{C631F344-3F18-4AB9-B5DA-E2431EB5EA5E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71" creationId="{6FE6FD7C-8596-4C11-BF35-E078C1A9DC27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72" creationId="{E6F81B23-C339-4281-913E-5C66821F16E3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73" creationId="{85D24554-5177-44D2-8070-96A46005F106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1" creationId="{77360F0F-73B7-48A8-A6C9-86833902DA43}"/>
          </ac:spMkLst>
        </pc:spChg>
        <pc:spChg chg="add mod">
          <ac:chgData name="Tuomo Ikävalko" userId="14d5696d-1087-4a16-9ad3-cf61c8e1f82c" providerId="ADAL" clId="{D973031B-F670-4AB2-B57A-3613BE87E330}" dt="2018-11-26T21:33:28.418" v="206" actId="14100"/>
          <ac:spMkLst>
            <pc:docMk/>
            <pc:sldMk cId="347670838" sldId="290"/>
            <ac:spMk id="92" creationId="{73F03587-1911-4F31-86BD-A23649A9376D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3" creationId="{F8530DB2-0282-4688-AA30-AB0537C9C187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4" creationId="{C651CB75-6AAA-4F1D-9556-3EADAAB066DC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5" creationId="{53FB3E18-FCA4-412E-814C-69062A0EA017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6" creationId="{4D66F071-7AE4-44BF-91B3-9A205547F47F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7" creationId="{FEDEEBCA-F6E2-4314-A061-41779EA8B31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8" creationId="{E3D60ECE-935A-48C9-BF3F-DB707C9FEA98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99" creationId="{87976F0B-C8FC-4BCA-B521-FA250C36A1F1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1" creationId="{98B4366F-21B6-4FBE-8980-B7BF4A6231E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2" creationId="{04D9C597-ED49-4539-9E22-1ED3F8C97FE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3" creationId="{45E86428-33EB-4561-8068-431DCDF03D4A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4" creationId="{71723846-D23B-4762-95D4-D59DAA8B066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5" creationId="{CD509DCA-2583-4BD3-AB48-A347B00581C7}"/>
          </ac:spMkLst>
        </pc:spChg>
        <pc:spChg chg="add mod">
          <ac:chgData name="Tuomo Ikävalko" userId="14d5696d-1087-4a16-9ad3-cf61c8e1f82c" providerId="ADAL" clId="{D973031B-F670-4AB2-B57A-3613BE87E330}" dt="2018-11-26T21:34:38.208" v="216" actId="14100"/>
          <ac:spMkLst>
            <pc:docMk/>
            <pc:sldMk cId="347670838" sldId="290"/>
            <ac:spMk id="106" creationId="{92AAF8A8-846A-4DFB-AF39-FCF8C49AFA4A}"/>
          </ac:spMkLst>
        </pc:spChg>
        <pc:spChg chg="add mod">
          <ac:chgData name="Tuomo Ikävalko" userId="14d5696d-1087-4a16-9ad3-cf61c8e1f82c" providerId="ADAL" clId="{D973031B-F670-4AB2-B57A-3613BE87E330}" dt="2018-11-26T21:34:05.786" v="212" actId="1076"/>
          <ac:spMkLst>
            <pc:docMk/>
            <pc:sldMk cId="347670838" sldId="290"/>
            <ac:spMk id="107" creationId="{ADF41C31-0AD4-4406-9C89-59911706E9BE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8" creationId="{B8347717-E505-4DFA-89E6-3D9FB8D45473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09" creationId="{35435D11-8A77-4D4F-ACE4-AAFF580FBB78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0" creationId="{497771EC-D01F-4AD0-A6CB-DFE6786DB7CA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1" creationId="{30D0ADB5-C785-4CDB-9CF2-9C146ACD101B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2" creationId="{1A73C152-BA4B-4AA5-8969-63AB23971A35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3" creationId="{32BEB325-7615-42EF-A272-9D87D93C8BAC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4" creationId="{578C279D-C01E-43D8-B889-D1B8E81C2D9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5" creationId="{27E2B901-55EC-400D-8F42-A530CCC12FFA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6" creationId="{1CDD9055-88EE-4637-AC1D-135811B142CD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7" creationId="{02FD6F6B-7CCF-4F25-914B-868B219E561D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18" creationId="{DFA46533-BB02-4133-B99E-97C8BB367C12}"/>
          </ac:spMkLst>
        </pc:spChg>
        <pc:spChg chg="add mod">
          <ac:chgData name="Tuomo Ikävalko" userId="14d5696d-1087-4a16-9ad3-cf61c8e1f82c" providerId="ADAL" clId="{D973031B-F670-4AB2-B57A-3613BE87E330}" dt="2018-11-26T21:33:14.190" v="205" actId="14100"/>
          <ac:spMkLst>
            <pc:docMk/>
            <pc:sldMk cId="347670838" sldId="290"/>
            <ac:spMk id="119" creationId="{9A892C77-73F3-4261-8D27-B762B2EBE964}"/>
          </ac:spMkLst>
        </pc:spChg>
        <pc:spChg chg="add mod">
          <ac:chgData name="Tuomo Ikävalko" userId="14d5696d-1087-4a16-9ad3-cf61c8e1f82c" providerId="ADAL" clId="{D973031B-F670-4AB2-B57A-3613BE87E330}" dt="2018-11-26T21:33:04.348" v="202" actId="1076"/>
          <ac:spMkLst>
            <pc:docMk/>
            <pc:sldMk cId="347670838" sldId="290"/>
            <ac:spMk id="120" creationId="{84E6ABEA-C1B6-496F-80E2-DB326D6F65FC}"/>
          </ac:spMkLst>
        </pc:spChg>
        <pc:spChg chg="add mod">
          <ac:chgData name="Tuomo Ikävalko" userId="14d5696d-1087-4a16-9ad3-cf61c8e1f82c" providerId="ADAL" clId="{D973031B-F670-4AB2-B57A-3613BE87E330}" dt="2018-11-26T21:34:18.454" v="215" actId="20577"/>
          <ac:spMkLst>
            <pc:docMk/>
            <pc:sldMk cId="347670838" sldId="290"/>
            <ac:spMk id="121" creationId="{D12B39F6-DA71-44B0-B508-BECCFEABE9CC}"/>
          </ac:spMkLst>
        </pc:spChg>
        <pc:spChg chg="add mod">
          <ac:chgData name="Tuomo Ikävalko" userId="14d5696d-1087-4a16-9ad3-cf61c8e1f82c" providerId="ADAL" clId="{D973031B-F670-4AB2-B57A-3613BE87E330}" dt="2018-11-26T21:35:31.133" v="221" actId="113"/>
          <ac:spMkLst>
            <pc:docMk/>
            <pc:sldMk cId="347670838" sldId="290"/>
            <ac:spMk id="122" creationId="{9B9B34E2-377A-4185-AFE2-8AB2426FDF27}"/>
          </ac:spMkLst>
        </pc:spChg>
        <pc:spChg chg="add mod">
          <ac:chgData name="Tuomo Ikävalko" userId="14d5696d-1087-4a16-9ad3-cf61c8e1f82c" providerId="ADAL" clId="{D973031B-F670-4AB2-B57A-3613BE87E330}" dt="2018-11-26T21:35:41.787" v="223" actId="113"/>
          <ac:spMkLst>
            <pc:docMk/>
            <pc:sldMk cId="347670838" sldId="290"/>
            <ac:spMk id="123" creationId="{EE5FFEDF-EF7A-4BA0-B301-AF2E64833FF8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4" creationId="{1C84C77A-84F2-4E66-B9F1-62BFD95E88A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5" creationId="{F0DB337C-E7D6-4853-9F98-B8FCB142CAAB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6" creationId="{B31839E9-02CD-48BF-998E-9A2A5BAE18A1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7" creationId="{E228B47F-F40C-46C1-9CCD-3933675028EB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8" creationId="{798F0559-21F6-4549-852F-3E3CD31AC62F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29" creationId="{BAF41731-5596-4BD4-A2A6-BFBBE0633C68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30" creationId="{43826DA6-04DE-4D33-A6D7-81CFA07A5AA2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31" creationId="{CD4329C5-7FE0-420E-B6B1-30207E881B18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32" creationId="{DD9550E3-A6EC-431C-B337-6A6ADF38C680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33" creationId="{E75362CF-3D62-4BB5-91A9-B9B56B69D49A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1" creationId="{A8100251-0DB3-4EFB-93CD-221390C4827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2" creationId="{27963174-987A-4499-886C-6A5AD0D4B282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3" creationId="{7B8788C5-5610-4363-B3F4-0A22CCCA0B65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4" creationId="{CC5AA3E5-0950-431C-B5E4-67C70C325020}"/>
          </ac:spMkLst>
        </pc:spChg>
        <pc:spChg chg="add mod">
          <ac:chgData name="Tuomo Ikävalko" userId="14d5696d-1087-4a16-9ad3-cf61c8e1f82c" providerId="ADAL" clId="{D973031B-F670-4AB2-B57A-3613BE87E330}" dt="2018-11-26T21:36:49.537" v="230" actId="1076"/>
          <ac:spMkLst>
            <pc:docMk/>
            <pc:sldMk cId="347670838" sldId="290"/>
            <ac:spMk id="155" creationId="{B4E6272B-399D-4128-8AA4-323B49629B0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6" creationId="{CE918E8F-CF70-4CAF-8AF0-C0723398A31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7" creationId="{000D3C4B-BEB5-4CE3-A083-E8CC969F2A97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8" creationId="{63BF0C2F-C9F7-4A3C-BA30-49D97F744F9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59" creationId="{78E56EA2-E9EC-43A0-8B67-557787A65CC5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1" creationId="{E99FDE94-8E09-4999-B0DD-EE61953F9BC9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2" creationId="{8040B977-235E-4AFB-B526-254B79DF46CA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3" creationId="{C15DAE93-CD44-4E22-9F0A-8E1E0A0F5B4B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4" creationId="{9E5AC4FB-615F-4FDF-990A-BB121E01F537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5" creationId="{F873FD79-902D-467D-B1FF-FFF9F6565AA3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6" creationId="{EA1A8EB8-9BC1-4511-8685-1A65250FA610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7" creationId="{46DB83FE-71C2-401A-8B96-898DE6FF4782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8" creationId="{FB192497-6D31-428C-9334-9E5DD51C0A9A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69" creationId="{434B8C66-156D-403F-91FB-6DA0CB5B025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0" creationId="{532CDD6B-DDDF-4BB8-8A07-46A0B2E5D22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1" creationId="{36EEB1E6-6633-486D-9668-4F75A9A3DE96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2" creationId="{2FA53D98-2312-426B-AB8E-013630ECA959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3" creationId="{59A69FB8-E821-4E79-B3F8-A304DB4F281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4" creationId="{A95534FC-A255-4ED8-8AE6-F0EF00BFCE58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5" creationId="{C0A22F1D-70CE-4E72-B700-5F45786AFF7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6" creationId="{3041DBB4-AB6E-4CC2-A159-D9D79056244D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7" creationId="{65F83590-FA5C-45AE-A17F-1BBAA0E135DF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8" creationId="{4B195B1C-9668-4D72-870E-B18693E35360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79" creationId="{FB2FA4C1-2A06-4B87-9F4F-FC65B66DA182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80" creationId="{84A37E61-A106-4A67-BA51-DB88006A7B59}"/>
          </ac:spMkLst>
        </pc:spChg>
        <pc:spChg chg="add mod">
          <ac:chgData name="Tuomo Ikävalko" userId="14d5696d-1087-4a16-9ad3-cf61c8e1f82c" providerId="ADAL" clId="{D973031B-F670-4AB2-B57A-3613BE87E330}" dt="2018-11-26T21:35:18.901" v="219" actId="1076"/>
          <ac:spMkLst>
            <pc:docMk/>
            <pc:sldMk cId="347670838" sldId="290"/>
            <ac:spMk id="181" creationId="{A55F95D6-C180-4B7C-B209-325CA6BF6A60}"/>
          </ac:spMkLst>
        </pc:spChg>
        <pc:spChg chg="add del mod">
          <ac:chgData name="Tuomo Ikävalko" userId="14d5696d-1087-4a16-9ad3-cf61c8e1f82c" providerId="ADAL" clId="{D973031B-F670-4AB2-B57A-3613BE87E330}" dt="2018-11-26T21:37:28.087" v="238" actId="478"/>
          <ac:spMkLst>
            <pc:docMk/>
            <pc:sldMk cId="347670838" sldId="290"/>
            <ac:spMk id="182" creationId="{8A0D8EC8-3546-4BAB-A18A-CCD6F99FF472}"/>
          </ac:spMkLst>
        </pc:spChg>
        <pc:spChg chg="add mod">
          <ac:chgData name="Tuomo Ikävalko" userId="14d5696d-1087-4a16-9ad3-cf61c8e1f82c" providerId="ADAL" clId="{D973031B-F670-4AB2-B57A-3613BE87E330}" dt="2018-11-26T21:45:55.914" v="278" actId="13822"/>
          <ac:spMkLst>
            <pc:docMk/>
            <pc:sldMk cId="347670838" sldId="290"/>
            <ac:spMk id="183" creationId="{6DBBDA69-3FED-4AA2-BF0D-1655176B165A}"/>
          </ac:spMkLst>
        </pc:spChg>
        <pc:spChg chg="add mod">
          <ac:chgData name="Tuomo Ikävalko" userId="14d5696d-1087-4a16-9ad3-cf61c8e1f82c" providerId="ADAL" clId="{D973031B-F670-4AB2-B57A-3613BE87E330}" dt="2018-11-26T21:46:16.128" v="280" actId="13822"/>
          <ac:spMkLst>
            <pc:docMk/>
            <pc:sldMk cId="347670838" sldId="290"/>
            <ac:spMk id="184" creationId="{E6A2C76A-785D-4167-A509-EF805488B244}"/>
          </ac:spMkLst>
        </pc:spChg>
        <pc:spChg chg="add mod">
          <ac:chgData name="Tuomo Ikävalko" userId="14d5696d-1087-4a16-9ad3-cf61c8e1f82c" providerId="ADAL" clId="{D973031B-F670-4AB2-B57A-3613BE87E330}" dt="2018-11-26T21:46:28.187" v="282" actId="13822"/>
          <ac:spMkLst>
            <pc:docMk/>
            <pc:sldMk cId="347670838" sldId="290"/>
            <ac:spMk id="185" creationId="{6857A238-9060-45CC-9A93-EEF748DE83F0}"/>
          </ac:spMkLst>
        </pc:sp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4" creationId="{AA0CD39D-A0E5-4871-A8B4-C2C0A3D650BA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5" creationId="{52C8EE34-3CAA-4CDA-AC86-46F8BFEFEA94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6" creationId="{B448D0F9-9D09-4DD1-AAF6-00D51E024EE3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7" creationId="{B8887EE5-54B7-4E60-8268-51F455D3D292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8" creationId="{BFD7C14E-1570-4C2B-A455-2372866F75C6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19" creationId="{7EB593F5-9951-455E-BA6E-DA024AF31F13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0" creationId="{1FEB93FB-3544-477E-B171-099595951812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1" creationId="{B7ECE980-CB2C-41CE-A49C-8B4837990770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2" creationId="{CF96019E-7E04-4B74-9568-10AE610855F7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3" creationId="{37213FB8-FECC-40E8-985D-791BDF172243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4" creationId="{839C75A4-0CFA-488E-8F57-3BBB91E012A2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5" creationId="{98416EBE-A03C-4C04-A502-D3AA5C0C0375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6" creationId="{5A3E771D-84F5-4F3F-A697-EF74E7802CFB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7" creationId="{BDC04DDF-4833-488F-99EE-D0785EC6C180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8" creationId="{56A1074B-B888-4550-B5BB-073148950113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29" creationId="{E6038336-C248-45AE-B07F-B09029301FCE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30" creationId="{99B14B58-D48E-4987-9187-9413184F629C}"/>
          </ac:cxnSpMkLst>
        </pc:cxnChg>
        <pc:cxnChg chg="add mod">
          <ac:chgData name="Tuomo Ikävalko" userId="14d5696d-1087-4a16-9ad3-cf61c8e1f82c" providerId="ADAL" clId="{D973031B-F670-4AB2-B57A-3613BE87E330}" dt="2018-11-26T21:32:03.726" v="192" actId="1076"/>
          <ac:cxnSpMkLst>
            <pc:docMk/>
            <pc:sldMk cId="347670838" sldId="290"/>
            <ac:cxnSpMk id="40" creationId="{972C24B8-C942-4672-80F6-94AF28674F45}"/>
          </ac:cxnSpMkLst>
        </pc:cxnChg>
        <pc:cxnChg chg="add mod">
          <ac:chgData name="Tuomo Ikävalko" userId="14d5696d-1087-4a16-9ad3-cf61c8e1f82c" providerId="ADAL" clId="{D973031B-F670-4AB2-B57A-3613BE87E330}" dt="2018-11-26T21:36:21.979" v="225" actId="693"/>
          <ac:cxnSpMkLst>
            <pc:docMk/>
            <pc:sldMk cId="347670838" sldId="290"/>
            <ac:cxnSpMk id="74" creationId="{9C32E7FC-705E-402E-BFEB-8321444C7E3B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75" creationId="{7D300E44-9F7B-4EDD-9F7B-E15F54453FFB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76" creationId="{698BC6DF-0E87-42AE-A12D-E5322C02249A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77" creationId="{64601773-9A35-49B0-B74E-5CD139527F92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78" creationId="{72B58B2A-5F9A-4A63-AC89-743042954802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79" creationId="{C320C279-5BA3-41C8-AC7D-218ADEF0A0EA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0" creationId="{D531A2C2-DFB5-4CC3-ADFA-CE13FF18F444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1" creationId="{79860AD9-A4AF-423F-92AE-F05E41880B06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2" creationId="{B9990E82-EEE6-433B-B7A3-527E6C3BCC3D}"/>
          </ac:cxnSpMkLst>
        </pc:cxnChg>
        <pc:cxnChg chg="add mod">
          <ac:chgData name="Tuomo Ikävalko" userId="14d5696d-1087-4a16-9ad3-cf61c8e1f82c" providerId="ADAL" clId="{D973031B-F670-4AB2-B57A-3613BE87E330}" dt="2018-11-26T21:33:47.132" v="208" actId="1582"/>
          <ac:cxnSpMkLst>
            <pc:docMk/>
            <pc:sldMk cId="347670838" sldId="290"/>
            <ac:cxnSpMk id="83" creationId="{3BA94109-E62E-4122-8A28-4344662043AC}"/>
          </ac:cxnSpMkLst>
        </pc:cxnChg>
        <pc:cxnChg chg="add mod">
          <ac:chgData name="Tuomo Ikävalko" userId="14d5696d-1087-4a16-9ad3-cf61c8e1f82c" providerId="ADAL" clId="{D973031B-F670-4AB2-B57A-3613BE87E330}" dt="2018-11-26T21:33:47.132" v="208" actId="1582"/>
          <ac:cxnSpMkLst>
            <pc:docMk/>
            <pc:sldMk cId="347670838" sldId="290"/>
            <ac:cxnSpMk id="84" creationId="{BCB9F21B-61A3-4A05-AA93-62FFC7797570}"/>
          </ac:cxnSpMkLst>
        </pc:cxnChg>
        <pc:cxnChg chg="add mod">
          <ac:chgData name="Tuomo Ikävalko" userId="14d5696d-1087-4a16-9ad3-cf61c8e1f82c" providerId="ADAL" clId="{D973031B-F670-4AB2-B57A-3613BE87E330}" dt="2018-11-26T21:34:45.327" v="217" actId="693"/>
          <ac:cxnSpMkLst>
            <pc:docMk/>
            <pc:sldMk cId="347670838" sldId="290"/>
            <ac:cxnSpMk id="85" creationId="{E3564BCE-CE90-49C0-8713-3974D4623030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6" creationId="{8DDC1ACE-C968-4E6D-86A1-601B7AEFF6AA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7" creationId="{DEFE4059-6213-4E13-AA50-F3DDBD5C88EB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8" creationId="{8490D867-8674-4624-B8E5-C62264C4E3F0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89" creationId="{AC95F8C3-8A04-44EE-B5E9-DD1A9A53424F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90" creationId="{19CF41D7-0FFA-49E8-8A7E-C3148F29B2FF}"/>
          </ac:cxnSpMkLst>
        </pc:cxnChg>
        <pc:cxnChg chg="add mod">
          <ac:chgData name="Tuomo Ikävalko" userId="14d5696d-1087-4a16-9ad3-cf61c8e1f82c" providerId="ADAL" clId="{D973031B-F670-4AB2-B57A-3613BE87E330}" dt="2018-11-26T21:33:04.348" v="202" actId="1076"/>
          <ac:cxnSpMkLst>
            <pc:docMk/>
            <pc:sldMk cId="347670838" sldId="290"/>
            <ac:cxnSpMk id="100" creationId="{4A8CCFEB-AF7E-416F-BFF2-7A100B2A5C2D}"/>
          </ac:cxnSpMkLst>
        </pc:cxnChg>
        <pc:cxnChg chg="add mod">
          <ac:chgData name="Tuomo Ikävalko" userId="14d5696d-1087-4a16-9ad3-cf61c8e1f82c" providerId="ADAL" clId="{D973031B-F670-4AB2-B57A-3613BE87E330}" dt="2018-11-26T21:36:27.697" v="226" actId="693"/>
          <ac:cxnSpMkLst>
            <pc:docMk/>
            <pc:sldMk cId="347670838" sldId="290"/>
            <ac:cxnSpMk id="134" creationId="{18D44AB4-7BEB-471C-8776-F2057605B4C4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35" creationId="{B762A3F0-D0E1-4060-9005-B7AFEBBA6D4C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36" creationId="{81338F50-FBC6-4AF3-A0AA-852675872012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37" creationId="{C3D9351F-CCC3-4052-9D14-4422909C4FA7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38" creationId="{22359C3A-B0AF-481E-9197-29EAAC7311C0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39" creationId="{47C7A3E1-1287-430F-BC5A-1879D5B5714B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0" creationId="{68856913-2B89-4721-9B53-803E2E6A0A28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1" creationId="{B16823BA-6F9E-44E5-83ED-259C43055989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2" creationId="{A1828541-3354-4915-A57B-F5A0D3184AAE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3" creationId="{7714FFE0-7C35-407A-96A4-3D8FB2F7C309}"/>
          </ac:cxnSpMkLst>
        </pc:cxnChg>
        <pc:cxnChg chg="add mod">
          <ac:chgData name="Tuomo Ikävalko" userId="14d5696d-1087-4a16-9ad3-cf61c8e1f82c" providerId="ADAL" clId="{D973031B-F670-4AB2-B57A-3613BE87E330}" dt="2018-11-26T21:36:00.265" v="224" actId="693"/>
          <ac:cxnSpMkLst>
            <pc:docMk/>
            <pc:sldMk cId="347670838" sldId="290"/>
            <ac:cxnSpMk id="144" creationId="{8B48FCA6-2330-4B5B-B7D1-45E64C2C13C8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5" creationId="{2205A3E1-C3A0-4DAE-AA18-393FFE9F5ACD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6" creationId="{12408191-223F-46E4-95E3-191673095C2F}"/>
          </ac:cxnSpMkLst>
        </pc:cxnChg>
        <pc:cxnChg chg="add mod">
          <ac:chgData name="Tuomo Ikävalko" userId="14d5696d-1087-4a16-9ad3-cf61c8e1f82c" providerId="ADAL" clId="{D973031B-F670-4AB2-B57A-3613BE87E330}" dt="2018-11-26T21:36:46.420" v="229" actId="1582"/>
          <ac:cxnSpMkLst>
            <pc:docMk/>
            <pc:sldMk cId="347670838" sldId="290"/>
            <ac:cxnSpMk id="147" creationId="{93C211A6-B1CC-49FB-BFDD-2BC5B8C9240B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8" creationId="{366FADD8-13E8-4A6A-9E0B-ECAE5DCF9BEA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49" creationId="{1D271648-C61A-49F0-A20D-F0E18B3832C1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50" creationId="{62216F06-945A-4B64-93CB-EECA2A6B904D}"/>
          </ac:cxnSpMkLst>
        </pc:cxnChg>
        <pc:cxnChg chg="add mod">
          <ac:chgData name="Tuomo Ikävalko" userId="14d5696d-1087-4a16-9ad3-cf61c8e1f82c" providerId="ADAL" clId="{D973031B-F670-4AB2-B57A-3613BE87E330}" dt="2018-11-26T21:35:18.901" v="219" actId="1076"/>
          <ac:cxnSpMkLst>
            <pc:docMk/>
            <pc:sldMk cId="347670838" sldId="290"/>
            <ac:cxnSpMk id="160" creationId="{B75EF6C6-ECCA-401C-A07F-76D86FEE2500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6T21:52:56.694" v="319" actId="14100"/>
        <pc:sldMkLst>
          <pc:docMk/>
          <pc:sldMk cId="3537227475" sldId="291"/>
        </pc:sldMkLst>
        <pc:spChg chg="add mod">
          <ac:chgData name="Tuomo Ikävalko" userId="14d5696d-1087-4a16-9ad3-cf61c8e1f82c" providerId="ADAL" clId="{D973031B-F670-4AB2-B57A-3613BE87E330}" dt="2018-11-26T21:40:58.477" v="241" actId="20577"/>
          <ac:spMkLst>
            <pc:docMk/>
            <pc:sldMk cId="3537227475" sldId="291"/>
            <ac:spMk id="2" creationId="{F64C7381-E273-40C9-B4CB-8221653FAA64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" creationId="{CBF41494-0CCE-4142-BA93-06BA7C548CC3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" creationId="{4A34D751-EA17-46BF-8A60-00C55AD6D3D8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5" creationId="{836059FE-1819-4DED-8634-A74A00D78491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6" creationId="{CB03EB00-9A07-41CB-B339-1769590E910B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7" creationId="{26886C3B-B3A8-4A07-988F-17A39E3E46B9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8" creationId="{3B14142D-C92C-4052-9099-6C7F6D3564D5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9" creationId="{39A39AE0-60F0-42E3-84AB-3BDCE79B985B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10" creationId="{11307300-9E51-4EDB-ADCE-98119307C1C1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11" creationId="{9B06DCAE-E814-437D-82DF-BA8E564694A1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12" creationId="{93440527-BEF0-4864-8918-893C1ADCF92D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13" creationId="{6D54FA2D-3AC2-4418-A32C-1E5246BC29D1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14" creationId="{51FE48E4-2D8A-438E-8E65-7E9428FD586D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2" creationId="{AB4117CF-9B24-46F2-91C9-3E2C4D56647E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3" creationId="{D1ACDF3C-9B29-4E65-BE0B-5E54156B0B0E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4" creationId="{54B72193-B524-42F6-8B41-034D643B6043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5" creationId="{68640B55-D668-4333-A1CB-65DD1BB336FE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6" creationId="{EAFC85BB-0898-4872-88C6-B00A27F9F20D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7" creationId="{096C85FE-0163-406E-89E9-C794B7FACF9F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8" creationId="{B857021E-DFAB-48E1-AE05-D94F1C8A14DA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39" creationId="{A4A73A5F-DFBD-449B-BA17-4CC3101EC4EA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0" creationId="{4DF62206-0A9B-48BD-9C26-8BD0614A779D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2" creationId="{C58FB2EA-3731-443B-9D46-60DCE8DE2D0F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3" creationId="{167BA644-F94D-4A57-AF3D-E7E287BF8130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4" creationId="{0F53D820-5E8E-4EB6-9FE7-91AD7AE3D8D5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5" creationId="{BD926308-EFC6-4240-BAD4-97C427FA64FE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6" creationId="{04750CE5-59B4-4C07-B3D3-B13365D182D5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7" creationId="{EFF3C560-E516-4CF8-B480-76472AA152C8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8" creationId="{6F6050C9-7FB3-40E7-B62E-92A8DF7CA528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49" creationId="{CFA09D3E-DE18-4A5C-B43B-5A0D69076156}"/>
          </ac:spMkLst>
        </pc:spChg>
        <pc:spChg chg="add del">
          <ac:chgData name="Tuomo Ikävalko" userId="14d5696d-1087-4a16-9ad3-cf61c8e1f82c" providerId="ADAL" clId="{D973031B-F670-4AB2-B57A-3613BE87E330}" dt="2018-11-26T21:41:29.202" v="243" actId="14100"/>
          <ac:spMkLst>
            <pc:docMk/>
            <pc:sldMk cId="3537227475" sldId="291"/>
            <ac:spMk id="50" creationId="{3DFB3F5E-4269-43F9-94BA-08CBCCB5C949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52" creationId="{8A5DF0BC-97A4-4003-9826-72070756CB3C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53" creationId="{8154072B-252D-40FA-BC96-6217835665C1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54" creationId="{7746BE30-7F42-4351-88C5-C245767C3B18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55" creationId="{80C6B971-B45D-434D-B250-5F9C9A4D0EBF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56" creationId="{9A804F98-0850-47FC-BF0A-93321E3F84E0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57" creationId="{3F468B40-D50C-4E3B-A058-31E130445016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58" creationId="{367AD0BB-D81C-42A7-BA59-7BF8D80C28A0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59" creationId="{5391F3FD-6692-4701-9764-48060CBCD67B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60" creationId="{22870539-D9AE-429E-81C2-A8992E0E175C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61" creationId="{4B465930-51A3-4D89-8113-14FDAD215DC2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62" creationId="{59075755-8358-40A7-81A4-65879F9326C2}"/>
          </ac:spMkLst>
        </pc:spChg>
        <pc:spChg chg="add mod">
          <ac:chgData name="Tuomo Ikävalko" userId="14d5696d-1087-4a16-9ad3-cf61c8e1f82c" providerId="ADAL" clId="{D973031B-F670-4AB2-B57A-3613BE87E330}" dt="2018-11-26T21:42:10.619" v="250" actId="1582"/>
          <ac:spMkLst>
            <pc:docMk/>
            <pc:sldMk cId="3537227475" sldId="291"/>
            <ac:spMk id="63" creationId="{11F557B0-63B8-48C9-B8B0-A4A18458C271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1" creationId="{1CEBE528-DF92-43CD-B1B0-C06CCDAF5443}"/>
          </ac:spMkLst>
        </pc:spChg>
        <pc:spChg chg="add mod">
          <ac:chgData name="Tuomo Ikävalko" userId="14d5696d-1087-4a16-9ad3-cf61c8e1f82c" providerId="ADAL" clId="{D973031B-F670-4AB2-B57A-3613BE87E330}" dt="2018-11-26T21:41:43.956" v="247" actId="1076"/>
          <ac:spMkLst>
            <pc:docMk/>
            <pc:sldMk cId="3537227475" sldId="291"/>
            <ac:spMk id="82" creationId="{0113D2A7-7E25-40F1-A3AA-241CCE8BAD24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3" creationId="{AFF8BC9E-251D-4F59-B2CD-DAF3019CE236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4" creationId="{FF365F9B-88D6-483D-9DDD-47F2F2053071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5" creationId="{446E8BB7-F577-4688-BDC2-56461CD0719C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6" creationId="{977466EA-D09A-45BB-803F-0CDD034F814E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7" creationId="{C1E8B4C7-D061-4671-9EA0-D96EAE46C2E5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8" creationId="{8DE4206E-577A-4D32-B159-7A5A7B5965A4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89" creationId="{EF7408BB-EDDD-4F3D-A5BE-EC24B17F372C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1" creationId="{E5D4ED17-0B7F-4A26-A1FA-4813C91BD87C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2" creationId="{1773A061-1B10-4B9C-A4C6-9ACADB51706E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3" creationId="{E3CDA0A9-CE96-4E00-ADD6-7B8D4F6B66F4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4" creationId="{0D374854-E39E-42A2-9000-B0813B20A27F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5" creationId="{4ABCB0F9-3D79-4087-B9A7-29B5FF8E6086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6" creationId="{AD6FC707-78A6-484B-9FB9-48A77679B358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7" creationId="{497DE526-3C07-467A-B501-4C79D523D191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8" creationId="{6A71B6A5-62FB-4100-9E55-61DBC10E9E8A}"/>
          </ac:spMkLst>
        </pc:spChg>
        <pc:spChg chg="add">
          <ac:chgData name="Tuomo Ikävalko" userId="14d5696d-1087-4a16-9ad3-cf61c8e1f82c" providerId="ADAL" clId="{D973031B-F670-4AB2-B57A-3613BE87E330}" dt="2018-11-26T21:41:33.571" v="246" actId="14100"/>
          <ac:spMkLst>
            <pc:docMk/>
            <pc:sldMk cId="3537227475" sldId="291"/>
            <ac:spMk id="99" creationId="{D687B317-4A6C-4162-85DF-BDB10E272FC0}"/>
          </ac:spMkLst>
        </pc:spChg>
        <pc:spChg chg="add mod">
          <ac:chgData name="Tuomo Ikävalko" userId="14d5696d-1087-4a16-9ad3-cf61c8e1f82c" providerId="ADAL" clId="{D973031B-F670-4AB2-B57A-3613BE87E330}" dt="2018-11-26T21:42:38.415" v="254" actId="14100"/>
          <ac:spMkLst>
            <pc:docMk/>
            <pc:sldMk cId="3537227475" sldId="291"/>
            <ac:spMk id="100" creationId="{51E759FB-05F4-40BD-8A94-002CBD9C9809}"/>
          </ac:spMkLst>
        </pc:spChg>
        <pc:spChg chg="add mod">
          <ac:chgData name="Tuomo Ikävalko" userId="14d5696d-1087-4a16-9ad3-cf61c8e1f82c" providerId="ADAL" clId="{D973031B-F670-4AB2-B57A-3613BE87E330}" dt="2018-11-26T21:42:55.062" v="257" actId="13822"/>
          <ac:spMkLst>
            <pc:docMk/>
            <pc:sldMk cId="3537227475" sldId="291"/>
            <ac:spMk id="101" creationId="{FD08C3C9-6D01-4814-A64F-92A500F04ADA}"/>
          </ac:spMkLst>
        </pc:spChg>
        <pc:spChg chg="add mod">
          <ac:chgData name="Tuomo Ikävalko" userId="14d5696d-1087-4a16-9ad3-cf61c8e1f82c" providerId="ADAL" clId="{D973031B-F670-4AB2-B57A-3613BE87E330}" dt="2018-11-26T21:43:08.194" v="259" actId="13822"/>
          <ac:spMkLst>
            <pc:docMk/>
            <pc:sldMk cId="3537227475" sldId="291"/>
            <ac:spMk id="102" creationId="{4ADE13C5-955A-4518-B767-D038C3206717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03" creationId="{2EA16A36-CF54-43C9-AFAC-0994F765AE4B}"/>
          </ac:spMkLst>
        </pc:spChg>
        <pc:spChg chg="add mod">
          <ac:chgData name="Tuomo Ikävalko" userId="14d5696d-1087-4a16-9ad3-cf61c8e1f82c" providerId="ADAL" clId="{D973031B-F670-4AB2-B57A-3613BE87E330}" dt="2018-11-26T21:48:18.985" v="294" actId="113"/>
          <ac:spMkLst>
            <pc:docMk/>
            <pc:sldMk cId="3537227475" sldId="291"/>
            <ac:spMk id="104" creationId="{E88332F9-FDA9-48E5-A5F7-7F686726F81C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05" creationId="{ACD1837F-2777-42D7-8658-77B264C9C5A7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06" creationId="{E68F1A4D-EBAB-487B-A348-50DFF0F7C25A}"/>
          </ac:spMkLst>
        </pc:spChg>
        <pc:spChg chg="add mod">
          <ac:chgData name="Tuomo Ikävalko" userId="14d5696d-1087-4a16-9ad3-cf61c8e1f82c" providerId="ADAL" clId="{D973031B-F670-4AB2-B57A-3613BE87E330}" dt="2018-11-26T21:48:18.985" v="294" actId="113"/>
          <ac:spMkLst>
            <pc:docMk/>
            <pc:sldMk cId="3537227475" sldId="291"/>
            <ac:spMk id="107" creationId="{F4ED7211-B58D-4D02-BC27-A96F948F879E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08" creationId="{EAC471D4-0A34-4CB9-B0AB-8AD33F64034E}"/>
          </ac:spMkLst>
        </pc:spChg>
        <pc:spChg chg="add mod">
          <ac:chgData name="Tuomo Ikävalko" userId="14d5696d-1087-4a16-9ad3-cf61c8e1f82c" providerId="ADAL" clId="{D973031B-F670-4AB2-B57A-3613BE87E330}" dt="2018-11-26T21:48:18.985" v="294" actId="113"/>
          <ac:spMkLst>
            <pc:docMk/>
            <pc:sldMk cId="3537227475" sldId="291"/>
            <ac:spMk id="109" creationId="{C38EE38B-69A4-423C-A637-2EDEFE5D0AAB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10" creationId="{6BA3C30B-3B44-4CFC-BC07-05BFB332D55D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11" creationId="{86B100BD-4C0A-447D-BB27-14AB8A531FA2}"/>
          </ac:spMkLst>
        </pc:spChg>
        <pc:spChg chg="add mod">
          <ac:chgData name="Tuomo Ikävalko" userId="14d5696d-1087-4a16-9ad3-cf61c8e1f82c" providerId="ADAL" clId="{D973031B-F670-4AB2-B57A-3613BE87E330}" dt="2018-11-26T21:48:18.985" v="294" actId="113"/>
          <ac:spMkLst>
            <pc:docMk/>
            <pc:sldMk cId="3537227475" sldId="291"/>
            <ac:spMk id="112" creationId="{82E38A03-999C-45A6-9A1F-7E90DB6FFF03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13" creationId="{C553DC0D-E004-4E3C-8D7A-B1674027D32C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14" creationId="{D6CBF41F-2D90-4081-9FA3-11F54B5D2B7B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2" creationId="{9C493FCA-FAE6-4B14-BB0B-7F52785F2E70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3" creationId="{E2479A90-3BD3-4619-B2F6-1858DADB2BC2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4" creationId="{A18A9D80-5E27-41EC-A1AC-2BEFF8515424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5" creationId="{82F36165-D6B3-41E5-8795-22E2FB6DBA7B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6" creationId="{9B0D23C6-87A0-4111-98E4-8E08665C5830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7" creationId="{29395D3A-B253-40C9-A324-3F81CD571684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8" creationId="{FBFBC2DE-1517-41A6-9803-D6B4D360D5D5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39" creationId="{112E36F6-AE7F-43FE-8DD6-93D0712BBF5A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0" creationId="{170BD5D7-96DF-4F1B-9A14-B14403A866EA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2" creationId="{E8E62AD7-2B6F-4580-8CB3-16E8ACB4667E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3" creationId="{4EEAA688-2A4E-4271-AF96-CC3AD52022EA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4" creationId="{9ACF2CEB-C661-43F4-AC32-E15F424EEB70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5" creationId="{23EE4183-3812-4764-B34B-33B5C5CB0625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6" creationId="{0A772489-0222-488D-B2BE-C9F7E3DF8A94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7" creationId="{C63C4F9E-C142-4EF5-A8B2-AB316BD7B875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8" creationId="{FD0851F8-10E3-442D-8D4A-B8FEE3829CA5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49" creationId="{25533D09-3BBF-4105-A952-04E6CE40B57A}"/>
          </ac:spMkLst>
        </pc:spChg>
        <pc:spChg chg="add mod">
          <ac:chgData name="Tuomo Ikävalko" userId="14d5696d-1087-4a16-9ad3-cf61c8e1f82c" providerId="ADAL" clId="{D973031B-F670-4AB2-B57A-3613BE87E330}" dt="2018-11-26T21:46:46.800" v="284" actId="1076"/>
          <ac:spMkLst>
            <pc:docMk/>
            <pc:sldMk cId="3537227475" sldId="291"/>
            <ac:spMk id="150" creationId="{D710143F-3B82-4ACA-A7DF-3F32A8B78264}"/>
          </ac:spMkLst>
        </pc:spChg>
        <pc:spChg chg="add del mod">
          <ac:chgData name="Tuomo Ikävalko" userId="14d5696d-1087-4a16-9ad3-cf61c8e1f82c" providerId="ADAL" clId="{D973031B-F670-4AB2-B57A-3613BE87E330}" dt="2018-11-26T21:46:52.670" v="287" actId="478"/>
          <ac:spMkLst>
            <pc:docMk/>
            <pc:sldMk cId="3537227475" sldId="291"/>
            <ac:spMk id="151" creationId="{FD5AAAE2-D273-4DF4-9E4E-A8EEB372AC86}"/>
          </ac:spMkLst>
        </pc:spChg>
        <pc:spChg chg="add del mod">
          <ac:chgData name="Tuomo Ikävalko" userId="14d5696d-1087-4a16-9ad3-cf61c8e1f82c" providerId="ADAL" clId="{D973031B-F670-4AB2-B57A-3613BE87E330}" dt="2018-11-26T21:46:51.799" v="286" actId="478"/>
          <ac:spMkLst>
            <pc:docMk/>
            <pc:sldMk cId="3537227475" sldId="291"/>
            <ac:spMk id="152" creationId="{F9592C43-0A9E-40FF-8E81-14FD831865FD}"/>
          </ac:spMkLst>
        </pc:spChg>
        <pc:spChg chg="add del mod">
          <ac:chgData name="Tuomo Ikävalko" userId="14d5696d-1087-4a16-9ad3-cf61c8e1f82c" providerId="ADAL" clId="{D973031B-F670-4AB2-B57A-3613BE87E330}" dt="2018-11-26T21:46:51.093" v="285" actId="478"/>
          <ac:spMkLst>
            <pc:docMk/>
            <pc:sldMk cId="3537227475" sldId="291"/>
            <ac:spMk id="153" creationId="{063C5E6F-1EA0-4BE6-9805-1A70DE7169E9}"/>
          </ac:spMkLst>
        </pc:spChg>
        <pc:spChg chg="add mod">
          <ac:chgData name="Tuomo Ikävalko" userId="14d5696d-1087-4a16-9ad3-cf61c8e1f82c" providerId="ADAL" clId="{D973031B-F670-4AB2-B57A-3613BE87E330}" dt="2018-11-26T21:48:02.945" v="292" actId="14100"/>
          <ac:spMkLst>
            <pc:docMk/>
            <pc:sldMk cId="3537227475" sldId="291"/>
            <ac:spMk id="154" creationId="{423A22ED-76E9-4F1D-BBE7-D6E791302CC7}"/>
          </ac:spMkLst>
        </pc:spChg>
        <pc:spChg chg="add mod">
          <ac:chgData name="Tuomo Ikävalko" userId="14d5696d-1087-4a16-9ad3-cf61c8e1f82c" providerId="ADAL" clId="{D973031B-F670-4AB2-B57A-3613BE87E330}" dt="2018-11-26T21:48:40.038" v="296" actId="13822"/>
          <ac:spMkLst>
            <pc:docMk/>
            <pc:sldMk cId="3537227475" sldId="291"/>
            <ac:spMk id="155" creationId="{E65A6C9C-2736-4644-B408-9444180FB87B}"/>
          </ac:spMkLst>
        </pc:spChg>
        <pc:spChg chg="add mod">
          <ac:chgData name="Tuomo Ikävalko" userId="14d5696d-1087-4a16-9ad3-cf61c8e1f82c" providerId="ADAL" clId="{D973031B-F670-4AB2-B57A-3613BE87E330}" dt="2018-11-26T21:48:55.231" v="299" actId="13822"/>
          <ac:spMkLst>
            <pc:docMk/>
            <pc:sldMk cId="3537227475" sldId="291"/>
            <ac:spMk id="156" creationId="{D1D3344E-1550-431C-B5DF-128A6E22AA38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57" creationId="{06A42CB0-5E96-4279-B374-A9281F61F950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58" creationId="{89BB8344-BEFD-4461-BAD9-F912AC2AA263}"/>
          </ac:spMkLst>
        </pc:spChg>
        <pc:spChg chg="add mod">
          <ac:chgData name="Tuomo Ikävalko" userId="14d5696d-1087-4a16-9ad3-cf61c8e1f82c" providerId="ADAL" clId="{D973031B-F670-4AB2-B57A-3613BE87E330}" dt="2018-11-26T21:50:53.798" v="306" actId="1582"/>
          <ac:spMkLst>
            <pc:docMk/>
            <pc:sldMk cId="3537227475" sldId="291"/>
            <ac:spMk id="159" creationId="{D28CEDC6-6578-4B00-A967-CF031A4E2BF2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0" creationId="{7575D9F2-4E7A-4556-B343-034368D33AB9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1" creationId="{1FCF4F24-3BF4-4212-B4BE-6CE1CC8F716E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2" creationId="{C98C0A33-82D4-44F3-BFD7-09883FC29665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3" creationId="{6AF83E51-DC5C-4D1E-A723-496C51461BEC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4" creationId="{AEF748C8-6D4D-4061-9FA6-4E8172FA8A71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5" creationId="{AA1ED4C5-1261-4937-8448-D0C5AA185C8C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6" creationId="{6FDB36C2-C64A-40D0-B5A5-9F8A2067CC94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7" creationId="{9E556E87-4817-4534-9FC0-89402597090B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68" creationId="{B623D834-3E40-42A1-84B4-A8D1E2224780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86" creationId="{F1C16A50-F6B4-422D-A2D6-797A7FBF2C7A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87" creationId="{67C66F9E-C11D-48C7-B3C5-70ABC1F32B9F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88" creationId="{33402B71-6664-48D4-B76C-2735BD019CDD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89" creationId="{6A61D669-0732-488A-8A32-02059CDAF1F6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0" creationId="{F6993FD5-811B-4A42-92C4-1A5E08951BEE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1" creationId="{AAF0F801-1F4F-4825-BA2C-49317AA6239C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2" creationId="{75C8D480-ED4E-4CE6-A256-672EF70E81B6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3" creationId="{66EA0913-D0BE-4BA6-A297-3C2BCBDD5713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4" creationId="{FBE219E9-884F-4E10-89DB-5FC3BA7FD210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6" creationId="{D79D0D61-F846-4325-9343-14B89E77E17F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7" creationId="{AC3DBED9-D020-40D3-A738-98C48DF9DDED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8" creationId="{A402E559-740C-4B1A-B0A4-CE583CF8D730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199" creationId="{70F823C8-EECA-425A-8CED-9920A045DDC9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200" creationId="{2F22B9F9-E063-4732-88EA-BB5CCFF69D9F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201" creationId="{0CDC5F73-1DCE-468D-9790-940915B2FAF3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202" creationId="{0FA56513-355A-4249-9427-4536F85F4FA5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203" creationId="{BF256945-3DFC-47CD-B649-586334E01CDD}"/>
          </ac:spMkLst>
        </pc:spChg>
        <pc:spChg chg="add mod">
          <ac:chgData name="Tuomo Ikävalko" userId="14d5696d-1087-4a16-9ad3-cf61c8e1f82c" providerId="ADAL" clId="{D973031B-F670-4AB2-B57A-3613BE87E330}" dt="2018-11-26T21:49:09.066" v="301" actId="1076"/>
          <ac:spMkLst>
            <pc:docMk/>
            <pc:sldMk cId="3537227475" sldId="291"/>
            <ac:spMk id="204" creationId="{DD180830-775C-4C83-BE70-8EA341462525}"/>
          </ac:spMkLst>
        </pc:spChg>
        <pc:spChg chg="add del mod">
          <ac:chgData name="Tuomo Ikävalko" userId="14d5696d-1087-4a16-9ad3-cf61c8e1f82c" providerId="ADAL" clId="{D973031B-F670-4AB2-B57A-3613BE87E330}" dt="2018-11-26T21:49:11.438" v="302" actId="478"/>
          <ac:spMkLst>
            <pc:docMk/>
            <pc:sldMk cId="3537227475" sldId="291"/>
            <ac:spMk id="205" creationId="{CB4C1F7A-B778-4525-AE2D-1352BC7E23D8}"/>
          </ac:spMkLst>
        </pc:spChg>
        <pc:spChg chg="add del mod">
          <ac:chgData name="Tuomo Ikävalko" userId="14d5696d-1087-4a16-9ad3-cf61c8e1f82c" providerId="ADAL" clId="{D973031B-F670-4AB2-B57A-3613BE87E330}" dt="2018-11-26T21:51:43.675" v="308" actId="11529"/>
          <ac:spMkLst>
            <pc:docMk/>
            <pc:sldMk cId="3537227475" sldId="291"/>
            <ac:spMk id="206" creationId="{FB1A83B8-C742-45B3-B52C-69218BE7A08C}"/>
          </ac:spMkLst>
        </pc:spChg>
        <pc:spChg chg="add mod">
          <ac:chgData name="Tuomo Ikävalko" userId="14d5696d-1087-4a16-9ad3-cf61c8e1f82c" providerId="ADAL" clId="{D973031B-F670-4AB2-B57A-3613BE87E330}" dt="2018-11-26T21:51:56.932" v="311" actId="14100"/>
          <ac:spMkLst>
            <pc:docMk/>
            <pc:sldMk cId="3537227475" sldId="291"/>
            <ac:spMk id="207" creationId="{EFC34A95-D74B-4484-BBDD-06DD133C4AC2}"/>
          </ac:spMkLst>
        </pc:spChg>
        <pc:spChg chg="add mod">
          <ac:chgData name="Tuomo Ikävalko" userId="14d5696d-1087-4a16-9ad3-cf61c8e1f82c" providerId="ADAL" clId="{D973031B-F670-4AB2-B57A-3613BE87E330}" dt="2018-11-26T21:52:06.721" v="313" actId="1076"/>
          <ac:spMkLst>
            <pc:docMk/>
            <pc:sldMk cId="3537227475" sldId="291"/>
            <ac:spMk id="208" creationId="{9DC07F48-2C85-47BD-BE8B-6E64973361BC}"/>
          </ac:spMkLst>
        </pc:spChg>
        <pc:spChg chg="add mod">
          <ac:chgData name="Tuomo Ikävalko" userId="14d5696d-1087-4a16-9ad3-cf61c8e1f82c" providerId="ADAL" clId="{D973031B-F670-4AB2-B57A-3613BE87E330}" dt="2018-11-26T21:52:56.694" v="319" actId="14100"/>
          <ac:spMkLst>
            <pc:docMk/>
            <pc:sldMk cId="3537227475" sldId="291"/>
            <ac:spMk id="209" creationId="{909EA01F-8604-4528-B769-A88ECE704906}"/>
          </ac:spMkLst>
        </pc:spChg>
        <pc:picChg chg="add del">
          <ac:chgData name="Tuomo Ikävalko" userId="14d5696d-1087-4a16-9ad3-cf61c8e1f82c" providerId="ADAL" clId="{D973031B-F670-4AB2-B57A-3613BE87E330}" dt="2018-11-26T21:41:31.478" v="245" actId="14100"/>
          <ac:picMkLst>
            <pc:docMk/>
            <pc:sldMk cId="3537227475" sldId="291"/>
            <ac:picMk id="51" creationId="{3A37D651-0F93-4E6F-A608-42C5D4B55001}"/>
          </ac:picMkLst>
        </pc:pic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15" creationId="{B489FDEC-1652-49D2-AFF4-2E69F948F801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16" creationId="{C4DBBE22-B922-4878-AE6B-F1ACF2D2B355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17" creationId="{64BE7226-6AB7-4B0F-8FC3-29DD20AD1F33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18" creationId="{467E58F5-D4DF-419F-8FDC-80779322E39D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19" creationId="{DD98ADD5-E996-4715-9D9B-5F8D5E7D7370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0" creationId="{47D94C0F-031E-43F8-AEB1-AFC2F8DC2B03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1" creationId="{C742B5C7-F6E1-4186-A185-25A715588CD8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2" creationId="{2D3578ED-AB02-4A9C-A305-F8B4D1169E21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3" creationId="{CED4C49E-33CD-4B2D-9207-3A342789326B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4" creationId="{66B8AD24-6059-45F6-BCE0-16B94A1F8601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5" creationId="{D20CE84C-1805-47A3-813E-7675A9E8131C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6" creationId="{9A3F2351-9308-45B9-B9B0-9AF3C0266362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7" creationId="{BA04A2D4-7A06-4787-8ED4-44D0A5443F3E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8" creationId="{64C9C83E-527D-4846-B98C-99E984A1B398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29" creationId="{AB47066F-5B44-4C22-83E2-3618BF4B8BBA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30" creationId="{638D4422-6BB2-4943-BB2E-1BD114CAB2E8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31" creationId="{0C8CF503-0F8E-4FCC-9EF8-15427DC698C2}"/>
          </ac:cxnSpMkLst>
        </pc:cxnChg>
        <pc:cxnChg chg="add del">
          <ac:chgData name="Tuomo Ikävalko" userId="14d5696d-1087-4a16-9ad3-cf61c8e1f82c" providerId="ADAL" clId="{D973031B-F670-4AB2-B57A-3613BE87E330}" dt="2018-11-26T21:41:29.202" v="243" actId="14100"/>
          <ac:cxnSpMkLst>
            <pc:docMk/>
            <pc:sldMk cId="3537227475" sldId="291"/>
            <ac:cxnSpMk id="41" creationId="{70EA41FE-8024-462F-8837-A09FDA586710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64" creationId="{8CD4B0F4-11CD-4E86-B1E4-37FCA1776EB8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65" creationId="{69D5DB2E-C8DC-457D-AF9B-8A10CC3C036A}"/>
          </ac:cxnSpMkLst>
        </pc:cxnChg>
        <pc:cxnChg chg="add mod">
          <ac:chgData name="Tuomo Ikävalko" userId="14d5696d-1087-4a16-9ad3-cf61c8e1f82c" providerId="ADAL" clId="{D973031B-F670-4AB2-B57A-3613BE87E330}" dt="2018-11-26T21:41:57.144" v="248" actId="1582"/>
          <ac:cxnSpMkLst>
            <pc:docMk/>
            <pc:sldMk cId="3537227475" sldId="291"/>
            <ac:cxnSpMk id="66" creationId="{F0233B99-39DC-4EC0-9185-F274A6931149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67" creationId="{42A581EE-CB49-4F8E-A7F7-E365EB11FD38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68" creationId="{3295B70F-5B43-43FB-BF73-DB0D9ECC28F0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69" creationId="{C13F8865-E668-4F75-AFA6-2A34AE563DAB}"/>
          </ac:cxnSpMkLst>
        </pc:cxnChg>
        <pc:cxnChg chg="add mod">
          <ac:chgData name="Tuomo Ikävalko" userId="14d5696d-1087-4a16-9ad3-cf61c8e1f82c" providerId="ADAL" clId="{D973031B-F670-4AB2-B57A-3613BE87E330}" dt="2018-11-26T21:41:57.144" v="248" actId="1582"/>
          <ac:cxnSpMkLst>
            <pc:docMk/>
            <pc:sldMk cId="3537227475" sldId="291"/>
            <ac:cxnSpMk id="70" creationId="{27F646C8-69A1-4DC4-9B1B-64B5CCC0B152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1" creationId="{F64B6586-D095-4F3C-A142-001D55450E00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2" creationId="{28E616F3-3E9D-4028-A02D-E6110C13F390}"/>
          </ac:cxnSpMkLst>
        </pc:cxnChg>
        <pc:cxnChg chg="add mod">
          <ac:chgData name="Tuomo Ikävalko" userId="14d5696d-1087-4a16-9ad3-cf61c8e1f82c" providerId="ADAL" clId="{D973031B-F670-4AB2-B57A-3613BE87E330}" dt="2018-11-26T21:41:57.144" v="248" actId="1582"/>
          <ac:cxnSpMkLst>
            <pc:docMk/>
            <pc:sldMk cId="3537227475" sldId="291"/>
            <ac:cxnSpMk id="73" creationId="{9E8989A9-9208-46DB-9B19-DBD6EAB0C829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4" creationId="{B7D7AE0F-1594-482E-B5E4-1F567D149293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5" creationId="{781B2AEE-042B-48CB-AB1B-13C1B502CB2A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6" creationId="{C5CED966-9A87-4501-A59E-A4C07356A99A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7" creationId="{6BBE3AE3-5B19-48E9-AEAB-2D074A233DEC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8" creationId="{5BC52152-B40B-4E31-948B-07EB3F9F11EC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79" creationId="{53EB4DB4-D530-4EC9-870C-9B8C73235485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80" creationId="{47B25C5D-628A-4EAF-BD69-CBDFC4A7B727}"/>
          </ac:cxnSpMkLst>
        </pc:cxnChg>
        <pc:cxnChg chg="add">
          <ac:chgData name="Tuomo Ikävalko" userId="14d5696d-1087-4a16-9ad3-cf61c8e1f82c" providerId="ADAL" clId="{D973031B-F670-4AB2-B57A-3613BE87E330}" dt="2018-11-26T21:41:33.571" v="246" actId="14100"/>
          <ac:cxnSpMkLst>
            <pc:docMk/>
            <pc:sldMk cId="3537227475" sldId="291"/>
            <ac:cxnSpMk id="90" creationId="{963B678E-872B-4B8A-8F88-9286B0B4FA12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15" creationId="{F12006F8-E915-40F5-BD91-1360ED9D9F58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16" creationId="{5B89CCCC-5003-47F4-A4AD-D08623F9174D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17" creationId="{02D1F3AB-4844-438B-AD4B-DE95B382B2F7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18" creationId="{9D7F76D1-9B38-4F18-A7DE-87590A687B8F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19" creationId="{BDF95D8C-4F82-473E-84A0-394B925E535D}"/>
          </ac:cxnSpMkLst>
        </pc:cxnChg>
        <pc:cxnChg chg="add mod">
          <ac:chgData name="Tuomo Ikävalko" userId="14d5696d-1087-4a16-9ad3-cf61c8e1f82c" providerId="ADAL" clId="{D973031B-F670-4AB2-B57A-3613BE87E330}" dt="2018-11-26T21:47:37.551" v="288" actId="1582"/>
          <ac:cxnSpMkLst>
            <pc:docMk/>
            <pc:sldMk cId="3537227475" sldId="291"/>
            <ac:cxnSpMk id="120" creationId="{2957A9C8-223F-49F2-9646-7A06ADD5621C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1" creationId="{C0FA882D-5CB7-4C29-B60E-BE0E6885C43A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2" creationId="{1A3BDD12-6EB3-4E33-A7A4-0180C17A5C2A}"/>
          </ac:cxnSpMkLst>
        </pc:cxnChg>
        <pc:cxnChg chg="add mod">
          <ac:chgData name="Tuomo Ikävalko" userId="14d5696d-1087-4a16-9ad3-cf61c8e1f82c" providerId="ADAL" clId="{D973031B-F670-4AB2-B57A-3613BE87E330}" dt="2018-11-26T21:47:37.551" v="288" actId="1582"/>
          <ac:cxnSpMkLst>
            <pc:docMk/>
            <pc:sldMk cId="3537227475" sldId="291"/>
            <ac:cxnSpMk id="123" creationId="{F1BB1F06-1F82-4562-9554-3CCC710FFA57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4" creationId="{CDD3E474-D5DC-4170-B0AC-BEB322F6DF23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5" creationId="{D4951C27-FC5F-44F7-BE2E-11AA05A6EDE9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6" creationId="{22F6F80A-4ADB-462B-8AFB-8AA8140D8E04}"/>
          </ac:cxnSpMkLst>
        </pc:cxnChg>
        <pc:cxnChg chg="add mod">
          <ac:chgData name="Tuomo Ikävalko" userId="14d5696d-1087-4a16-9ad3-cf61c8e1f82c" providerId="ADAL" clId="{D973031B-F670-4AB2-B57A-3613BE87E330}" dt="2018-11-26T21:47:37.551" v="288" actId="1582"/>
          <ac:cxnSpMkLst>
            <pc:docMk/>
            <pc:sldMk cId="3537227475" sldId="291"/>
            <ac:cxnSpMk id="127" creationId="{AFED20C0-F871-40FA-B0FB-F7D2E179D4BC}"/>
          </ac:cxnSpMkLst>
        </pc:cxnChg>
        <pc:cxnChg chg="add mod">
          <ac:chgData name="Tuomo Ikävalko" userId="14d5696d-1087-4a16-9ad3-cf61c8e1f82c" providerId="ADAL" clId="{D973031B-F670-4AB2-B57A-3613BE87E330}" dt="2018-11-26T21:47:37.551" v="288" actId="1582"/>
          <ac:cxnSpMkLst>
            <pc:docMk/>
            <pc:sldMk cId="3537227475" sldId="291"/>
            <ac:cxnSpMk id="128" creationId="{84B552EC-1958-43AA-A4ED-83834DB15D90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29" creationId="{E51C6FA1-1B07-4BCD-84CE-183DC1264630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30" creationId="{B7286F40-4706-4457-B9DB-2E39BB9E76AB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31" creationId="{D5146F0D-8CB2-423F-AF19-401D79C4FB18}"/>
          </ac:cxnSpMkLst>
        </pc:cxnChg>
        <pc:cxnChg chg="add mod">
          <ac:chgData name="Tuomo Ikävalko" userId="14d5696d-1087-4a16-9ad3-cf61c8e1f82c" providerId="ADAL" clId="{D973031B-F670-4AB2-B57A-3613BE87E330}" dt="2018-11-26T21:46:46.800" v="284" actId="1076"/>
          <ac:cxnSpMkLst>
            <pc:docMk/>
            <pc:sldMk cId="3537227475" sldId="291"/>
            <ac:cxnSpMk id="141" creationId="{9DA9F781-B9C3-4DEE-A840-3AFD2081EB3D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69" creationId="{6DE0A41A-3EDE-4949-B401-388849A8461D}"/>
          </ac:cxnSpMkLst>
        </pc:cxnChg>
        <pc:cxnChg chg="add mod">
          <ac:chgData name="Tuomo Ikävalko" userId="14d5696d-1087-4a16-9ad3-cf61c8e1f82c" providerId="ADAL" clId="{D973031B-F670-4AB2-B57A-3613BE87E330}" dt="2018-11-26T21:49:59.215" v="303" actId="1582"/>
          <ac:cxnSpMkLst>
            <pc:docMk/>
            <pc:sldMk cId="3537227475" sldId="291"/>
            <ac:cxnSpMk id="170" creationId="{4F03C687-4A9C-401C-8A21-A42104950A64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1" creationId="{84E6A107-0C75-4150-822A-9E22395C4006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2" creationId="{7311063B-1CE7-46F6-92A2-853976AEC266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3" creationId="{70BB5E83-732C-46A9-BA95-67F71734D20D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4" creationId="{9F16AE23-71A3-4DBC-BD80-B56D4346BBC9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5" creationId="{B32FC588-9B4A-48FE-9965-5DDA6D83DEF6}"/>
          </ac:cxnSpMkLst>
        </pc:cxnChg>
        <pc:cxnChg chg="add mod">
          <ac:chgData name="Tuomo Ikävalko" userId="14d5696d-1087-4a16-9ad3-cf61c8e1f82c" providerId="ADAL" clId="{D973031B-F670-4AB2-B57A-3613BE87E330}" dt="2018-11-26T21:50:32.861" v="304" actId="693"/>
          <ac:cxnSpMkLst>
            <pc:docMk/>
            <pc:sldMk cId="3537227475" sldId="291"/>
            <ac:cxnSpMk id="176" creationId="{C00D9B1B-3388-4C29-98D6-47AA41374E4E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7" creationId="{51C93D80-0755-4321-9933-025B09A7AF43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8" creationId="{226BBFBE-CE7C-488D-888D-16BD00357C86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79" creationId="{926E3709-CE14-470D-907D-A14B59E6D176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80" creationId="{B5DC45C8-96EE-4CE0-BF62-D3F98E41334D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81" creationId="{9F8BB53A-CE1B-4254-96EB-30044F07BDFF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82" creationId="{495E6E18-35E3-4D66-8A31-60C2ACA46C89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83" creationId="{AFD2D4C0-13A2-42A7-AA8A-2333B3D21DBF}"/>
          </ac:cxnSpMkLst>
        </pc:cxnChg>
        <pc:cxnChg chg="add mod">
          <ac:chgData name="Tuomo Ikävalko" userId="14d5696d-1087-4a16-9ad3-cf61c8e1f82c" providerId="ADAL" clId="{D973031B-F670-4AB2-B57A-3613BE87E330}" dt="2018-11-26T21:49:59.215" v="303" actId="1582"/>
          <ac:cxnSpMkLst>
            <pc:docMk/>
            <pc:sldMk cId="3537227475" sldId="291"/>
            <ac:cxnSpMk id="184" creationId="{61B950F6-4024-4BD2-B4A3-3BEECE4B3D97}"/>
          </ac:cxnSpMkLst>
        </pc:cxnChg>
        <pc:cxnChg chg="add mod">
          <ac:chgData name="Tuomo Ikävalko" userId="14d5696d-1087-4a16-9ad3-cf61c8e1f82c" providerId="ADAL" clId="{D973031B-F670-4AB2-B57A-3613BE87E330}" dt="2018-11-26T21:49:09.066" v="301" actId="1076"/>
          <ac:cxnSpMkLst>
            <pc:docMk/>
            <pc:sldMk cId="3537227475" sldId="291"/>
            <ac:cxnSpMk id="185" creationId="{B2DEFBC7-0D5F-454C-94A0-7D61C6EEE7E5}"/>
          </ac:cxnSpMkLst>
        </pc:cxnChg>
        <pc:cxnChg chg="add mod">
          <ac:chgData name="Tuomo Ikävalko" userId="14d5696d-1087-4a16-9ad3-cf61c8e1f82c" providerId="ADAL" clId="{D973031B-F670-4AB2-B57A-3613BE87E330}" dt="2018-11-26T21:50:32.861" v="304" actId="693"/>
          <ac:cxnSpMkLst>
            <pc:docMk/>
            <pc:sldMk cId="3537227475" sldId="291"/>
            <ac:cxnSpMk id="195" creationId="{86803302-B509-4AD8-BDAD-B0EEC25992BF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6T21:55:39.841" v="346" actId="1076"/>
        <pc:sldMkLst>
          <pc:docMk/>
          <pc:sldMk cId="2353679052" sldId="292"/>
        </pc:sldMkLst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2" creationId="{3F90669E-87B9-4B48-A284-62D4E0EE6263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" creationId="{4E7833FB-C28A-4E41-BEBA-F90184AFFBC2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" creationId="{4E388C55-B2C8-44C5-AB22-80EBBBE458E2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5" creationId="{8FA7CF5C-6602-4FAE-9C52-29AD836F6065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6" creationId="{B10F5BA8-5D57-4FE4-8891-B57F0DAD5E2B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7" creationId="{B5389205-49E4-4470-934B-50E7297EBD4E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8" creationId="{ABB2D465-73F2-42A8-841E-B2CEAB9454BE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9" creationId="{428333E4-742A-4340-A968-F8F0046F2FD5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10" creationId="{177D2B69-970D-4CE1-BF57-ADB635BFF3B5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11" creationId="{B3CABFF9-EC46-40AC-BA57-28673047B86F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12" creationId="{C3DB7198-51C2-4CDE-98FF-8C41667F1865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13" creationId="{5B40CC19-7499-4CB2-BAD6-16DF6F486242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1" creationId="{8995A6A1-74B1-4D19-8A76-7DD108557E30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2" creationId="{5C58E29D-0CED-46F2-A539-CDDC4BE6B7D2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3" creationId="{664CD50A-9C1D-4FF3-AA89-3B9539E9B9FB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4" creationId="{E5C73DB6-A53C-45E2-99EB-1B4344F26191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5" creationId="{C9B605B8-B5B4-4B0F-93A5-82230C46595F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6" creationId="{0B43E619-6685-4A4A-BF6F-86C7CD499B23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7" creationId="{13589995-961E-415B-9EAF-53EDE54E184B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8" creationId="{7CAD58B0-671E-4422-A1E9-CE4C18E9846C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39" creationId="{F9953005-24E5-4D6E-80FD-4D11568DFAF0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1" creationId="{DE6C2C7E-3FAF-4098-ADB4-D3C5ADCFA553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2" creationId="{24171D6F-BF72-4645-8606-A48912DB4343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3" creationId="{379E8159-FB94-44F3-91AE-6EA72D045FE9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4" creationId="{06EFC1A2-8CA6-4518-A37B-CB257DBF72BC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5" creationId="{10EC53F4-D5EF-47F7-BD17-ECBFDDB10158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6" creationId="{77A36CEC-3102-4920-A494-B967B52F5633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7" creationId="{B14F5B59-5715-4074-9DBC-2CBA62FBF488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8" creationId="{79C49AA5-6D78-42DF-89D0-4CC5C2D2329E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49" creationId="{F56B7FC0-BDB9-43CD-AB7B-24DBD4E9C808}"/>
          </ac:spMkLst>
        </pc:spChg>
        <pc:spChg chg="add del mod">
          <ac:chgData name="Tuomo Ikävalko" userId="14d5696d-1087-4a16-9ad3-cf61c8e1f82c" providerId="ADAL" clId="{D973031B-F670-4AB2-B57A-3613BE87E330}" dt="2018-11-26T21:53:22.866" v="323" actId="478"/>
          <ac:spMkLst>
            <pc:docMk/>
            <pc:sldMk cId="2353679052" sldId="292"/>
            <ac:spMk id="50" creationId="{0CFE2CC1-52B9-43EB-A82C-4DD770A2070E}"/>
          </ac:spMkLst>
        </pc:spChg>
        <pc:spChg chg="add del mod">
          <ac:chgData name="Tuomo Ikävalko" userId="14d5696d-1087-4a16-9ad3-cf61c8e1f82c" providerId="ADAL" clId="{D973031B-F670-4AB2-B57A-3613BE87E330}" dt="2018-11-26T21:53:25.392" v="326" actId="478"/>
          <ac:spMkLst>
            <pc:docMk/>
            <pc:sldMk cId="2353679052" sldId="292"/>
            <ac:spMk id="51" creationId="{EDADFEC6-7E8E-49EE-AA83-61C5F652D317}"/>
          </ac:spMkLst>
        </pc:spChg>
        <pc:spChg chg="add del mod">
          <ac:chgData name="Tuomo Ikävalko" userId="14d5696d-1087-4a16-9ad3-cf61c8e1f82c" providerId="ADAL" clId="{D973031B-F670-4AB2-B57A-3613BE87E330}" dt="2018-11-26T21:53:24.337" v="324" actId="478"/>
          <ac:spMkLst>
            <pc:docMk/>
            <pc:sldMk cId="2353679052" sldId="292"/>
            <ac:spMk id="52" creationId="{6B5CA809-8E18-4E32-BC30-4E573DCA8280}"/>
          </ac:spMkLst>
        </pc:spChg>
        <pc:spChg chg="add mod">
          <ac:chgData name="Tuomo Ikävalko" userId="14d5696d-1087-4a16-9ad3-cf61c8e1f82c" providerId="ADAL" clId="{D973031B-F670-4AB2-B57A-3613BE87E330}" dt="2018-11-26T21:55:39.841" v="346" actId="1076"/>
          <ac:spMkLst>
            <pc:docMk/>
            <pc:sldMk cId="2353679052" sldId="292"/>
            <ac:spMk id="53" creationId="{4FE10A55-1A6C-4C78-84B7-2C5E213A23A7}"/>
          </ac:spMkLst>
        </pc:sp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4" creationId="{F8F66F9C-5B71-4046-8EED-021F5CB260CD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5" creationId="{8BD0939F-CF92-4A90-9FFD-0354F6A96C4E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6" creationId="{04814082-11C8-41EF-AAA3-7910BC122DC8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7" creationId="{2631CAED-8CD8-4B8B-9ED2-DB2774372707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8" creationId="{C44E3407-6E95-48AC-8233-168B104E7308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19" creationId="{9F4D9D2C-77C5-489A-AD1A-C547CFAE509C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0" creationId="{DB898120-F061-4D03-A532-D9BEA58E5BCA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1" creationId="{5993F968-E998-4EAC-B9C4-FF48BF5404AC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2" creationId="{5711C7ED-59A1-4786-820A-F7FECC571A25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3" creationId="{683137AD-7938-4DD1-9245-8F116FC6FF59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4" creationId="{9A094FF1-7D48-49BC-B667-695DEAA29A55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5" creationId="{A1C87C7D-A4A0-43AB-9B8B-874845137860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6" creationId="{8F61B50C-ED31-4103-89FA-E3EC496BAA24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7" creationId="{DEEDCCDD-0DB8-4718-BB17-C572A47EDA40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8" creationId="{DEBFB339-6065-45C3-84D0-5A0454C2A8B0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29" creationId="{CDC15998-CFE7-42D7-9F89-A111462DCBBD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30" creationId="{39A243B1-93DA-4385-8382-DF05280B6589}"/>
          </ac:cxnSpMkLst>
        </pc:cxnChg>
        <pc:cxnChg chg="add mod">
          <ac:chgData name="Tuomo Ikävalko" userId="14d5696d-1087-4a16-9ad3-cf61c8e1f82c" providerId="ADAL" clId="{D973031B-F670-4AB2-B57A-3613BE87E330}" dt="2018-11-26T21:55:39.841" v="346" actId="1076"/>
          <ac:cxnSpMkLst>
            <pc:docMk/>
            <pc:sldMk cId="2353679052" sldId="292"/>
            <ac:cxnSpMk id="40" creationId="{CBCE7B37-2FB7-467D-8007-E9045F2983AA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6T22:06:49.275" v="392" actId="693"/>
        <pc:sldMkLst>
          <pc:docMk/>
          <pc:sldMk cId="2452853006" sldId="293"/>
        </pc:sldMkLst>
        <pc:spChg chg="add mod">
          <ac:chgData name="Tuomo Ikävalko" userId="14d5696d-1087-4a16-9ad3-cf61c8e1f82c" providerId="ADAL" clId="{D973031B-F670-4AB2-B57A-3613BE87E330}" dt="2018-11-26T21:55:55.283" v="349" actId="20577"/>
          <ac:spMkLst>
            <pc:docMk/>
            <pc:sldMk cId="2452853006" sldId="293"/>
            <ac:spMk id="2" creationId="{B75F11E4-2FB5-497D-97F8-125B8EA50CAD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" creationId="{A022316F-9504-4AD8-B13A-28BBDD48C54D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" creationId="{0992C696-014A-471C-8550-4B543D2B4C3E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5" creationId="{486AF7CF-8E1D-4EA9-808E-43819A7CC133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6" creationId="{9E48AE03-254B-47C9-BAC7-286EB120305B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7" creationId="{9E6BBADC-FAE1-48DA-8594-7348AFCE35AC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8" creationId="{F69ED138-5549-4BCC-A6C1-C50A9E43D4D1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9" creationId="{B4D3656E-896B-4C19-A423-8074A329B811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10" creationId="{707290A1-45B0-4CFE-A76C-ADEA05E91AA3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11" creationId="{5E8D7D87-45D1-4083-9DE7-B3E6A3353C99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12" creationId="{FAF3ABBA-E831-4708-B966-C3F85D37F2FB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13" creationId="{957A5FF2-17ED-480C-B461-0F61B424D9AD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14" creationId="{B37A10B3-8F00-47DC-8F22-B3FA62F81044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2" creationId="{C411EF92-041E-4409-AF31-A72B9ECF43D5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3" creationId="{4F5EA421-A19B-4D62-8C3A-451165FA4B54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4" creationId="{2276E8F5-55E6-4799-AAAB-37EC5BDA9FC9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5" creationId="{363AD852-D374-428C-B314-4360D80AE3B5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6" creationId="{39092C41-E74D-4A91-972E-4E10888D64BA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7" creationId="{202E2909-8C0B-4FD6-8433-33E8B81C4B35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8" creationId="{1235BCE1-2318-4245-888C-1E29EA1F80C6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39" creationId="{CF0999A2-3688-4F20-A9BF-A7C7977F720D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0" creationId="{0C9AF847-A5CE-4068-8663-B188E7C60F2C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2" creationId="{4EE92DB4-73D1-4E1E-AFA0-991052347DFC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3" creationId="{928C6AF4-F63B-4099-93EA-06BED3E50067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4" creationId="{29D49912-308E-48F0-8147-915CDD853C1D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5" creationId="{114EC5EC-4670-469A-9FBE-13F9C1BFCB84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6" creationId="{3B932598-1D79-4ECD-9DF2-47EDD4EC4BF5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7" creationId="{B101DA9A-5560-4C5F-B383-783EB75D5DF2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8" creationId="{50C9ADB4-03EC-43E2-A503-063CB23F44F2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49" creationId="{CEA80D3E-5805-42E1-8FBD-E93F374DD6F6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50" creationId="{B2038B09-001C-4215-81D9-9AEB713E43F0}"/>
          </ac:spMkLst>
        </pc:spChg>
        <pc:spChg chg="add mod">
          <ac:chgData name="Tuomo Ikävalko" userId="14d5696d-1087-4a16-9ad3-cf61c8e1f82c" providerId="ADAL" clId="{D973031B-F670-4AB2-B57A-3613BE87E330}" dt="2018-11-26T22:01:11.579" v="360" actId="1076"/>
          <ac:spMkLst>
            <pc:docMk/>
            <pc:sldMk cId="2452853006" sldId="293"/>
            <ac:spMk id="51" creationId="{1BAE206E-D87F-4472-9818-6CB55255C71A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2" creationId="{8A2D5001-1B09-44B1-97A0-5E61B5B155EA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3" creationId="{2DC79958-22E9-4297-AC79-E265E467466F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4" creationId="{D6C90FEB-3B03-4D1A-96E3-6D661C719CC7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5" creationId="{6A0A3B76-6257-479D-81D5-626B8038306C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6" creationId="{91BCFF58-79B4-4A3E-9BBC-54900364ED73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7" creationId="{CDB0D0C2-9049-429D-825D-26EBEC1E3388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58" creationId="{04154341-A666-4B6C-9DAC-78948B44634D}"/>
          </ac:spMkLst>
        </pc:spChg>
        <pc:spChg chg="add mod">
          <ac:chgData name="Tuomo Ikävalko" userId="14d5696d-1087-4a16-9ad3-cf61c8e1f82c" providerId="ADAL" clId="{D973031B-F670-4AB2-B57A-3613BE87E330}" dt="2018-11-26T22:01:27.993" v="364" actId="1582"/>
          <ac:spMkLst>
            <pc:docMk/>
            <pc:sldMk cId="2452853006" sldId="293"/>
            <ac:spMk id="59" creationId="{B9C9848D-98C2-4E9D-B7B4-0CC9ECD0D9FD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60" creationId="{D016706A-87B0-47A6-8B24-62DC914348EE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61" creationId="{B7717DCD-96A8-4EF3-8F73-EA8C0C08A729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62" creationId="{6D7AA6E9-DD40-4DFB-97DF-737DEB0249AC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63" creationId="{FF20C2CB-7D53-4820-AD5C-E85D94A22219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1" creationId="{84F9E280-E17F-474A-B9F4-9D91D74319BB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2" creationId="{EA1A066C-2F9D-4186-9857-726BAF57CDAF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3" creationId="{18BA9B40-F06F-4967-BC6C-E82B68DA6679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4" creationId="{BEF6265D-3F59-4C77-94C0-E647B298AF51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5" creationId="{76352EAC-FD1B-4BA4-A034-C7805C2A130E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6" creationId="{92F76642-D67B-4EBC-8F03-21B118E788C5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7" creationId="{DFABEEE2-2342-4642-B5BA-35C5BF1ABE66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8" creationId="{8AC1FC1F-F052-4DA0-A73B-0873C97DC66D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89" creationId="{CA723FC2-2EB7-4DDA-8326-DEFDB558BAD2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1" creationId="{000B0FCC-8429-4054-97DA-FB44BA9122AF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2" creationId="{12F9F13D-0405-4197-AAF1-CAE9B5B9201E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3" creationId="{9E2AC15A-B9E8-4623-957E-D2BF735BA2FE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4" creationId="{42EC6598-36CF-4FEB-BF4B-B2AC00908E03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5" creationId="{E837CA29-08C3-4D0E-8DA8-043A2DE90825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6" creationId="{2B011E50-527E-4D6A-A5B8-FD705CBDF4DE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7" creationId="{2115C8CA-30A3-4C81-AB98-C2E7260EA616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8" creationId="{A66C3E3C-8A9F-49D0-85A6-3A459525853B}"/>
          </ac:spMkLst>
        </pc:spChg>
        <pc:spChg chg="add mod">
          <ac:chgData name="Tuomo Ikävalko" userId="14d5696d-1087-4a16-9ad3-cf61c8e1f82c" providerId="ADAL" clId="{D973031B-F670-4AB2-B57A-3613BE87E330}" dt="2018-11-26T22:01:16.630" v="361" actId="1076"/>
          <ac:spMkLst>
            <pc:docMk/>
            <pc:sldMk cId="2452853006" sldId="293"/>
            <ac:spMk id="99" creationId="{723BA324-4893-4E59-849A-C988BC606625}"/>
          </ac:spMkLst>
        </pc:spChg>
        <pc:spChg chg="add del mod">
          <ac:chgData name="Tuomo Ikävalko" userId="14d5696d-1087-4a16-9ad3-cf61c8e1f82c" providerId="ADAL" clId="{D973031B-F670-4AB2-B57A-3613BE87E330}" dt="2018-11-26T22:01:19.173" v="362" actId="478"/>
          <ac:spMkLst>
            <pc:docMk/>
            <pc:sldMk cId="2452853006" sldId="293"/>
            <ac:spMk id="100" creationId="{0E3B9B22-4882-4EDF-893B-4FA40029BA13}"/>
          </ac:spMkLst>
        </pc:spChg>
        <pc:spChg chg="add mod">
          <ac:chgData name="Tuomo Ikävalko" userId="14d5696d-1087-4a16-9ad3-cf61c8e1f82c" providerId="ADAL" clId="{D973031B-F670-4AB2-B57A-3613BE87E330}" dt="2018-11-26T22:01:40.937" v="367" actId="13822"/>
          <ac:spMkLst>
            <pc:docMk/>
            <pc:sldMk cId="2452853006" sldId="293"/>
            <ac:spMk id="101" creationId="{10676EB7-2797-4C70-A993-C90D84A88F3F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2" creationId="{AE511D28-8CF9-49EF-83B2-62B9DF8F1641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3" creationId="{87B4522C-FFB2-4CA8-9598-1890336C61BE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4" creationId="{E6641F5F-D91E-459A-ACEB-2056920DC50E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5" creationId="{003FBBDD-BA62-4030-81B8-B400817ACC3E}"/>
          </ac:spMkLst>
        </pc:spChg>
        <pc:spChg chg="add mod">
          <ac:chgData name="Tuomo Ikävalko" userId="14d5696d-1087-4a16-9ad3-cf61c8e1f82c" providerId="ADAL" clId="{D973031B-F670-4AB2-B57A-3613BE87E330}" dt="2018-11-26T22:04:12.938" v="375" actId="1582"/>
          <ac:spMkLst>
            <pc:docMk/>
            <pc:sldMk cId="2452853006" sldId="293"/>
            <ac:spMk id="106" creationId="{9C298F1A-0A5F-46C8-BDDE-6C88BE96562A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7" creationId="{8DF0CFC5-25AA-4D46-95D5-5467AF1AE675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8" creationId="{B50199DF-6EEC-40A3-ACF9-B46367D9B315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09" creationId="{36B40B5A-5871-460F-BB10-5DC9CF3292FD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10" creationId="{D2530783-C349-4729-A222-845D7EB9D535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11" creationId="{E16374C8-A656-400F-93D7-566409D8097C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12" creationId="{49F153C0-6385-49E2-9978-D6CFA3F1363B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13" creationId="{78500587-4CFA-4325-955E-041F0848FB6E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1" creationId="{6CE4C598-D52E-409C-B38F-6BCAF41EA047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2" creationId="{64033C23-16D5-446D-8D52-626C5E9D8480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3" creationId="{820A5E2B-EB0F-4936-844C-FA5315D260CC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4" creationId="{422DD8D9-42B8-4039-B9F1-707CA8CC8C3C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5" creationId="{868B4141-6DBE-4BFA-9895-BC466A5A3859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6" creationId="{426A6A1D-BFF4-467C-A34B-322BDAD5B651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7" creationId="{588A4A45-4DA6-4A54-BCC7-A74FC1B1F281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8" creationId="{BDC8552A-BD02-4B46-A78F-2152B82CB00C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39" creationId="{1321E718-6F8B-4107-9031-323EFA52DF39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1" creationId="{325B8B14-BE40-47A3-8651-79BBB88A8B68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2" creationId="{53301779-6BA8-4BDF-949F-B0E2F7E9A85D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3" creationId="{1AD8F4FC-EBCF-49E7-B6B9-79BB72A3C1BD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4" creationId="{37D98244-8861-4631-8E85-E15F7C66D11E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5" creationId="{F5DD7444-9A26-4296-9AB1-4C4A2C98E245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6" creationId="{A82FB327-5423-4E54-8CCF-0466083CA587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7" creationId="{61696B54-0270-4BA7-8B3D-8F4D70362532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8" creationId="{E89C2BEA-E40D-4E14-9A5D-BC88C6EF7F2D}"/>
          </ac:spMkLst>
        </pc:spChg>
        <pc:spChg chg="add mod">
          <ac:chgData name="Tuomo Ikävalko" userId="14d5696d-1087-4a16-9ad3-cf61c8e1f82c" providerId="ADAL" clId="{D973031B-F670-4AB2-B57A-3613BE87E330}" dt="2018-11-26T22:03:51.203" v="371" actId="1076"/>
          <ac:spMkLst>
            <pc:docMk/>
            <pc:sldMk cId="2452853006" sldId="293"/>
            <ac:spMk id="149" creationId="{B7E4674B-EF88-485C-B4AD-5452CD708D81}"/>
          </ac:spMkLst>
        </pc:spChg>
        <pc:spChg chg="add del mod">
          <ac:chgData name="Tuomo Ikävalko" userId="14d5696d-1087-4a16-9ad3-cf61c8e1f82c" providerId="ADAL" clId="{D973031B-F670-4AB2-B57A-3613BE87E330}" dt="2018-11-26T22:03:53.982" v="372" actId="478"/>
          <ac:spMkLst>
            <pc:docMk/>
            <pc:sldMk cId="2452853006" sldId="293"/>
            <ac:spMk id="150" creationId="{058A69BC-DB55-4CE1-8FB0-62C5FD931349}"/>
          </ac:spMkLst>
        </pc:spChg>
        <pc:spChg chg="add del mod">
          <ac:chgData name="Tuomo Ikävalko" userId="14d5696d-1087-4a16-9ad3-cf61c8e1f82c" providerId="ADAL" clId="{D973031B-F670-4AB2-B57A-3613BE87E330}" dt="2018-11-26T22:04:49.214" v="377" actId="11529"/>
          <ac:spMkLst>
            <pc:docMk/>
            <pc:sldMk cId="2452853006" sldId="293"/>
            <ac:spMk id="151" creationId="{E2DA0863-E0F9-489C-84F4-C06996210EE3}"/>
          </ac:spMkLst>
        </pc:spChg>
        <pc:spChg chg="add mod">
          <ac:chgData name="Tuomo Ikävalko" userId="14d5696d-1087-4a16-9ad3-cf61c8e1f82c" providerId="ADAL" clId="{D973031B-F670-4AB2-B57A-3613BE87E330}" dt="2018-11-26T22:05:06.447" v="380" actId="14100"/>
          <ac:spMkLst>
            <pc:docMk/>
            <pc:sldMk cId="2452853006" sldId="293"/>
            <ac:spMk id="152" creationId="{AA2B47AA-0505-40D5-ABFE-CA4D964F5628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3" creationId="{5AF88A2A-6413-48D4-A279-0388CF0FEF1A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4" creationId="{5104F304-4AE9-42AC-B587-FCCB8EDE37D2}"/>
          </ac:spMkLst>
        </pc:spChg>
        <pc:spChg chg="add mod">
          <ac:chgData name="Tuomo Ikävalko" userId="14d5696d-1087-4a16-9ad3-cf61c8e1f82c" providerId="ADAL" clId="{D973031B-F670-4AB2-B57A-3613BE87E330}" dt="2018-11-26T22:06:08.141" v="386" actId="113"/>
          <ac:spMkLst>
            <pc:docMk/>
            <pc:sldMk cId="2452853006" sldId="293"/>
            <ac:spMk id="155" creationId="{D78B7E7B-B56E-4401-B421-091868A327BD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6" creationId="{B5A67FE7-1144-4D4F-BFBE-29DD9395E4B9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7" creationId="{1E8EE0B5-5710-4E4B-AB86-16912408F4E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8" creationId="{E75479B0-8966-4221-9C85-14F5DB223678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59" creationId="{D27C9B58-65A1-4921-86A0-DE3D1CACCA1E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60" creationId="{3DAFB984-1C19-4C6E-B250-C73F3FAD6B1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61" creationId="{EE0C91B0-2804-4694-A754-B64D55F9F081}"/>
          </ac:spMkLst>
        </pc:spChg>
        <pc:spChg chg="add mod">
          <ac:chgData name="Tuomo Ikävalko" userId="14d5696d-1087-4a16-9ad3-cf61c8e1f82c" providerId="ADAL" clId="{D973031B-F670-4AB2-B57A-3613BE87E330}" dt="2018-11-26T22:06:08.141" v="386" actId="113"/>
          <ac:spMkLst>
            <pc:docMk/>
            <pc:sldMk cId="2452853006" sldId="293"/>
            <ac:spMk id="162" creationId="{1416E8C8-3D36-42C1-BBE1-D9DD250FFD3F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63" creationId="{72A26921-D42E-40CA-B566-1D650782CD4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64" creationId="{9475E197-0A1C-4A75-9042-E209D724B53E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2" creationId="{572DB274-1012-4687-B8C1-C14C1F7071A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3" creationId="{EF7830B4-31B4-4028-9BEF-EA9BF1C9B298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4" creationId="{D2BDDA72-A8BF-4C5F-A946-1989359C468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5" creationId="{5A2B502A-B0EC-485D-BCAD-9FD28B8E589A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6" creationId="{FA40F5DE-652E-4FA9-BECB-20BC95F2FAA0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7" creationId="{E20DED3D-0C45-49E6-A612-F1733D260C19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8" creationId="{2EAD62C7-0D6A-47F1-942D-6071A5BCEA46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89" creationId="{92A1D2DD-B1B8-425F-BF55-C22D65BCD70A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0" creationId="{041B0051-3371-4572-94CC-C5311219CC04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2" creationId="{1E522C22-6639-4C7A-898A-36B4B026BBC7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3" creationId="{F0C70463-B39A-4DC2-B291-F18BF5C5EC95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4" creationId="{27AD4A27-9606-4562-9674-C5E5A4A43476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5" creationId="{64678FAC-AD83-496C-9ED8-8E9FD4C75BC0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6" creationId="{7422A7F7-AD07-481C-AB5A-3C076E01F1AE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7" creationId="{1E40AE42-F0C0-4C64-A8AB-F4CA00DFB73E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8" creationId="{69C7893C-3CE4-4D4E-956B-1E0484F43D56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199" creationId="{B3EA0BB3-966F-45EA-908C-EE696AD8003E}"/>
          </ac:spMkLst>
        </pc:spChg>
        <pc:spChg chg="add mod">
          <ac:chgData name="Tuomo Ikävalko" userId="14d5696d-1087-4a16-9ad3-cf61c8e1f82c" providerId="ADAL" clId="{D973031B-F670-4AB2-B57A-3613BE87E330}" dt="2018-11-26T22:05:42.533" v="382" actId="1076"/>
          <ac:spMkLst>
            <pc:docMk/>
            <pc:sldMk cId="2452853006" sldId="293"/>
            <ac:spMk id="200" creationId="{6199F722-9FE8-4C92-8D53-CE3500A6B4D1}"/>
          </ac:spMkLst>
        </pc:spChg>
        <pc:spChg chg="add del mod">
          <ac:chgData name="Tuomo Ikävalko" userId="14d5696d-1087-4a16-9ad3-cf61c8e1f82c" providerId="ADAL" clId="{D973031B-F670-4AB2-B57A-3613BE87E330}" dt="2018-11-26T22:05:45.394" v="383" actId="478"/>
          <ac:spMkLst>
            <pc:docMk/>
            <pc:sldMk cId="2452853006" sldId="293"/>
            <ac:spMk id="201" creationId="{66CDB343-0947-499D-BB72-A7208DA72D3A}"/>
          </ac:spMkLst>
        </pc:spChg>
        <pc:spChg chg="add mod">
          <ac:chgData name="Tuomo Ikävalko" userId="14d5696d-1087-4a16-9ad3-cf61c8e1f82c" providerId="ADAL" clId="{D973031B-F670-4AB2-B57A-3613BE87E330}" dt="2018-11-26T22:06:38.653" v="391" actId="13822"/>
          <ac:spMkLst>
            <pc:docMk/>
            <pc:sldMk cId="2452853006" sldId="293"/>
            <ac:spMk id="202" creationId="{0D009183-855B-4B99-9ACF-5A51D012E4EB}"/>
          </ac:spMkLst>
        </pc:sp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15" creationId="{FD41EF47-811B-4913-AEF3-0CDBAC3109BF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16" creationId="{18E3D0EA-C038-4C9B-B3C4-F60B7523B7E9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17" creationId="{A760A51B-1870-4768-99F8-B76F3484A110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18" creationId="{3448E0E5-CEB7-4950-9D43-467D749DB46A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19" creationId="{84F90A12-1CA0-43FF-A5D0-9E6BB539F0DE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0" creationId="{21DC60B0-922B-40AA-9820-938AC9AE2F07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1" creationId="{5C05F39B-F5D4-44A7-BCBC-37796C5D6E6D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2" creationId="{1A53F517-3D23-4CFC-AE31-B8B4D17AE738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3" creationId="{14AA3154-3D33-467F-A67C-BBCA1857088E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4" creationId="{C965FF9D-94CD-409C-A9B4-871869058456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5" creationId="{F790E178-36CA-4902-8265-D9DFD565D1A7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6" creationId="{947036A0-2BC4-4FBF-834A-92816C8DD1E4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7" creationId="{4A066B1E-4DD3-43F2-958D-569A3E369372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8" creationId="{918C343A-DBE6-4572-84F9-443EF60358DA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29" creationId="{7D65F3FC-A980-4AFF-A0CB-B13B122AF050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30" creationId="{570619A6-EA00-4F72-A31E-C00D8ABBAD13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31" creationId="{2DE1C8D4-8980-43B2-B239-4EC8347D9892}"/>
          </ac:cxnSpMkLst>
        </pc:cxnChg>
        <pc:cxnChg chg="add mod">
          <ac:chgData name="Tuomo Ikävalko" userId="14d5696d-1087-4a16-9ad3-cf61c8e1f82c" providerId="ADAL" clId="{D973031B-F670-4AB2-B57A-3613BE87E330}" dt="2018-11-26T22:01:11.579" v="360" actId="1076"/>
          <ac:cxnSpMkLst>
            <pc:docMk/>
            <pc:sldMk cId="2452853006" sldId="293"/>
            <ac:cxnSpMk id="41" creationId="{1A626066-C0B1-4EAB-8B5A-0963D2E841D0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4" creationId="{DDA99F14-7A86-4812-AD7C-BFB4E92530D0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5" creationId="{03C2FA34-C0E7-4AB5-8106-E93730A659D5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6" creationId="{90EC9FCF-223C-4454-B733-298572AE1DF1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7" creationId="{BDDAA44D-DCE2-4E50-B2E8-BAF83AEB8300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8" creationId="{1A6722CB-28FD-430D-BE50-F964F58A57F8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69" creationId="{AF9A435B-1F41-485B-A5C8-6ABB92814DDC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0" creationId="{F24773C0-3FAB-4042-807C-636A5E17FAF7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1" creationId="{7EC9FBA3-0764-437B-B090-D7D8C4D0291D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2" creationId="{A3E4E9E5-EE8F-40D9-A17E-A45BEEFDE41C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3" creationId="{4B3D2377-39BA-4916-A571-6FB68A3A6EC0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4" creationId="{CA80A49C-62CC-44C1-B0D9-B67F3555A427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5" creationId="{8B18E7C3-36A8-4D8D-8709-1EBC5E2A6CF8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6" creationId="{06B5CFA8-3838-40D4-8261-6E18D9366260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7" creationId="{5FD24969-E0A9-48F9-8FA6-69F76C8080B4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8" creationId="{109E6FD2-23EF-4A49-B65F-5C4ADCCE30C4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79" creationId="{B4F577F7-2A27-43C6-BD21-73D53E4FEDE7}"/>
          </ac:cxnSpMkLst>
        </pc:cxnChg>
        <pc:cxnChg chg="add mod">
          <ac:chgData name="Tuomo Ikävalko" userId="14d5696d-1087-4a16-9ad3-cf61c8e1f82c" providerId="ADAL" clId="{D973031B-F670-4AB2-B57A-3613BE87E330}" dt="2018-11-26T22:02:50.541" v="369" actId="693"/>
          <ac:cxnSpMkLst>
            <pc:docMk/>
            <pc:sldMk cId="2452853006" sldId="293"/>
            <ac:cxnSpMk id="80" creationId="{539A468D-0A4F-4FE4-BC06-3469B5CDEBB6}"/>
          </ac:cxnSpMkLst>
        </pc:cxnChg>
        <pc:cxnChg chg="add mod">
          <ac:chgData name="Tuomo Ikävalko" userId="14d5696d-1087-4a16-9ad3-cf61c8e1f82c" providerId="ADAL" clId="{D973031B-F670-4AB2-B57A-3613BE87E330}" dt="2018-11-26T22:01:16.630" v="361" actId="1076"/>
          <ac:cxnSpMkLst>
            <pc:docMk/>
            <pc:sldMk cId="2452853006" sldId="293"/>
            <ac:cxnSpMk id="90" creationId="{0FCD3C3B-C85D-4C4A-B8E5-E4D87B590238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4" creationId="{D793A7D4-FEC6-4CEC-8D01-D888E8D24B18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5" creationId="{3FA9560C-B694-451F-AB68-853F36F11118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6" creationId="{C4510F33-8EBB-4045-AB8E-2A7116B8CB07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7" creationId="{D86A39B8-EE82-4146-9EFC-77EF6475C186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8" creationId="{44064A8D-8290-45D4-9222-EF3145757263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19" creationId="{99E99060-B609-47E7-937A-C60E44F16577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0" creationId="{4C41F107-DE2E-470E-B2AA-B84FE068840E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1" creationId="{693A9049-EC5B-4D72-ABE2-D47B849B45C7}"/>
          </ac:cxnSpMkLst>
        </pc:cxnChg>
        <pc:cxnChg chg="add mod">
          <ac:chgData name="Tuomo Ikävalko" userId="14d5696d-1087-4a16-9ad3-cf61c8e1f82c" providerId="ADAL" clId="{D973031B-F670-4AB2-B57A-3613BE87E330}" dt="2018-11-26T22:04:01.631" v="373" actId="1582"/>
          <ac:cxnSpMkLst>
            <pc:docMk/>
            <pc:sldMk cId="2452853006" sldId="293"/>
            <ac:cxnSpMk id="122" creationId="{48B1B412-17C1-4D6A-B60B-F78639E66285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3" creationId="{732F2F15-95E8-4F42-A6B8-D562CD90E190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4" creationId="{E0383A0B-927E-4417-AAAB-3A7C239A1321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5" creationId="{975A01EF-DA9D-43AE-8DD5-313441C7FD0D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6" creationId="{8BCF63CE-4CAF-4AFD-8F91-A71955E2D1CB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7" creationId="{B230A6E3-D94F-4164-B90A-5C8C9A6C455F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8" creationId="{A139E138-7B00-4FED-BCAA-FA5E66AA77A3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29" creationId="{CB0B1BF6-24D1-4E4E-AE2D-F4FA46B1298D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30" creationId="{C4BA6156-04DA-4544-842D-4A077E13D0A1}"/>
          </ac:cxnSpMkLst>
        </pc:cxnChg>
        <pc:cxnChg chg="add mod">
          <ac:chgData name="Tuomo Ikävalko" userId="14d5696d-1087-4a16-9ad3-cf61c8e1f82c" providerId="ADAL" clId="{D973031B-F670-4AB2-B57A-3613BE87E330}" dt="2018-11-26T22:03:51.203" v="371" actId="1076"/>
          <ac:cxnSpMkLst>
            <pc:docMk/>
            <pc:sldMk cId="2452853006" sldId="293"/>
            <ac:cxnSpMk id="140" creationId="{74341D38-420B-4278-A879-E537CAFA85F0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65" creationId="{FCEEAD11-E13B-4DB6-88E6-68A640BC24B0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66" creationId="{A41922E1-2F61-4677-8604-B10896534268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67" creationId="{70896223-84C8-4449-AB99-4923CBB26377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68" creationId="{A26756EF-0E15-4BF3-828B-05C19A8E7B2F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69" creationId="{6B5ADC3C-D7B9-4FC4-9A63-0B0699BA6A03}"/>
          </ac:cxnSpMkLst>
        </pc:cxnChg>
        <pc:cxnChg chg="add mod">
          <ac:chgData name="Tuomo Ikävalko" userId="14d5696d-1087-4a16-9ad3-cf61c8e1f82c" providerId="ADAL" clId="{D973031B-F670-4AB2-B57A-3613BE87E330}" dt="2018-11-26T22:05:58.574" v="384" actId="1582"/>
          <ac:cxnSpMkLst>
            <pc:docMk/>
            <pc:sldMk cId="2452853006" sldId="293"/>
            <ac:cxnSpMk id="170" creationId="{9FC97132-18BA-48D9-B1AB-96C1004FB5C0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1" creationId="{6E148701-2461-49E0-BA74-0CFB1F873C5A}"/>
          </ac:cxnSpMkLst>
        </pc:cxnChg>
        <pc:cxnChg chg="add mod">
          <ac:chgData name="Tuomo Ikävalko" userId="14d5696d-1087-4a16-9ad3-cf61c8e1f82c" providerId="ADAL" clId="{D973031B-F670-4AB2-B57A-3613BE87E330}" dt="2018-11-26T22:05:58.574" v="384" actId="1582"/>
          <ac:cxnSpMkLst>
            <pc:docMk/>
            <pc:sldMk cId="2452853006" sldId="293"/>
            <ac:cxnSpMk id="172" creationId="{FCB11798-0B70-4ED8-BE42-99F69BB733E2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3" creationId="{B8DBF750-15B9-4C87-A3B0-7AC81BC165A4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4" creationId="{CD5D3E37-35B7-4B5E-B32C-300E0B2D9FBF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5" creationId="{EF7AA3A1-AEE3-4099-969B-1627A23D6CE3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6" creationId="{CFD04998-8AD0-4239-B354-AEB16DF6ECB9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7" creationId="{A7AAD6FC-C06F-4345-81E1-1BB0155EF985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8" creationId="{7229CDD3-BD96-4D49-8DB0-D4A5F9835099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79" creationId="{07BCBA9B-C272-454E-9DAC-2D4D1EDD5E91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80" creationId="{8D4D9760-56E7-461A-BEE9-DD40161EC8B9}"/>
          </ac:cxnSpMkLst>
        </pc:cxnChg>
        <pc:cxnChg chg="add mod">
          <ac:chgData name="Tuomo Ikävalko" userId="14d5696d-1087-4a16-9ad3-cf61c8e1f82c" providerId="ADAL" clId="{D973031B-F670-4AB2-B57A-3613BE87E330}" dt="2018-11-26T22:05:42.533" v="382" actId="1076"/>
          <ac:cxnSpMkLst>
            <pc:docMk/>
            <pc:sldMk cId="2452853006" sldId="293"/>
            <ac:cxnSpMk id="181" creationId="{1E118E62-56FF-4AE6-A4A8-42C57DA73215}"/>
          </ac:cxnSpMkLst>
        </pc:cxnChg>
        <pc:cxnChg chg="add mod">
          <ac:chgData name="Tuomo Ikävalko" userId="14d5696d-1087-4a16-9ad3-cf61c8e1f82c" providerId="ADAL" clId="{D973031B-F670-4AB2-B57A-3613BE87E330}" dt="2018-11-26T22:06:49.275" v="392" actId="693"/>
          <ac:cxnSpMkLst>
            <pc:docMk/>
            <pc:sldMk cId="2452853006" sldId="293"/>
            <ac:cxnSpMk id="191" creationId="{F72DF81C-5FDE-48D2-A654-1264AA520FB9}"/>
          </ac:cxnSpMkLst>
        </pc:cxnChg>
      </pc:sldChg>
      <pc:sldChg chg="addSp delSp modSp add">
        <pc:chgData name="Tuomo Ikävalko" userId="14d5696d-1087-4a16-9ad3-cf61c8e1f82c" providerId="ADAL" clId="{D973031B-F670-4AB2-B57A-3613BE87E330}" dt="2018-11-27T08:36:15.656" v="479" actId="14100"/>
        <pc:sldMkLst>
          <pc:docMk/>
          <pc:sldMk cId="2951346060" sldId="294"/>
        </pc:sldMkLst>
        <pc:spChg chg="add mod">
          <ac:chgData name="Tuomo Ikävalko" userId="14d5696d-1087-4a16-9ad3-cf61c8e1f82c" providerId="ADAL" clId="{D973031B-F670-4AB2-B57A-3613BE87E330}" dt="2018-11-27T08:27:03.927" v="414" actId="1582"/>
          <ac:spMkLst>
            <pc:docMk/>
            <pc:sldMk cId="2951346060" sldId="294"/>
            <ac:spMk id="2" creationId="{E0B9F4B3-D3D4-4FC5-AF0A-61AE46AE5F30}"/>
          </ac:spMkLst>
        </pc:spChg>
        <pc:spChg chg="add mod">
          <ac:chgData name="Tuomo Ikävalko" userId="14d5696d-1087-4a16-9ad3-cf61c8e1f82c" providerId="ADAL" clId="{D973031B-F670-4AB2-B57A-3613BE87E330}" dt="2018-11-27T08:28:12.827" v="422" actId="113"/>
          <ac:spMkLst>
            <pc:docMk/>
            <pc:sldMk cId="2951346060" sldId="294"/>
            <ac:spMk id="3" creationId="{F77A89F4-5ED0-4231-AF35-15E1D34D3013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" creationId="{C8B23ADB-DDB9-46AD-9265-5514CDE58860}"/>
          </ac:spMkLst>
        </pc:spChg>
        <pc:spChg chg="add mod">
          <ac:chgData name="Tuomo Ikävalko" userId="14d5696d-1087-4a16-9ad3-cf61c8e1f82c" providerId="ADAL" clId="{D973031B-F670-4AB2-B57A-3613BE87E330}" dt="2018-11-27T08:23:56.693" v="399" actId="113"/>
          <ac:spMkLst>
            <pc:docMk/>
            <pc:sldMk cId="2951346060" sldId="294"/>
            <ac:spMk id="5" creationId="{504D7513-407A-4B26-8B4A-995448929543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6" creationId="{9AD12D2B-A11E-4412-AE6B-1BECF2C402B2}"/>
          </ac:spMkLst>
        </pc:spChg>
        <pc:spChg chg="add mod">
          <ac:chgData name="Tuomo Ikävalko" userId="14d5696d-1087-4a16-9ad3-cf61c8e1f82c" providerId="ADAL" clId="{D973031B-F670-4AB2-B57A-3613BE87E330}" dt="2018-11-27T08:23:56.693" v="399" actId="113"/>
          <ac:spMkLst>
            <pc:docMk/>
            <pc:sldMk cId="2951346060" sldId="294"/>
            <ac:spMk id="7" creationId="{6D089CD0-5870-4BA1-91D1-45B38A2A9265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8" creationId="{ACCEAB27-6E97-40B0-AF80-808319077013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9" creationId="{BB93B3E5-68BA-44D8-AA91-498C2D13F64E}"/>
          </ac:spMkLst>
        </pc:spChg>
        <pc:spChg chg="add mod">
          <ac:chgData name="Tuomo Ikävalko" userId="14d5696d-1087-4a16-9ad3-cf61c8e1f82c" providerId="ADAL" clId="{D973031B-F670-4AB2-B57A-3613BE87E330}" dt="2018-11-27T08:23:56.693" v="399" actId="113"/>
          <ac:spMkLst>
            <pc:docMk/>
            <pc:sldMk cId="2951346060" sldId="294"/>
            <ac:spMk id="10" creationId="{D938D1E0-87E9-4A2A-A988-5CBDA70F10DA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11" creationId="{19AD4A78-35B5-470B-AEEA-23D82DA3A886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12" creationId="{20623ED9-E6A2-4BA7-A7F3-A1A404CA1C48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13" creationId="{BCC7DC26-F346-4FF7-9A9E-B7B7A1247660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1" creationId="{909F6086-84E7-46B7-A7F6-701279AE714E}"/>
          </ac:spMkLst>
        </pc:spChg>
        <pc:spChg chg="add mod">
          <ac:chgData name="Tuomo Ikävalko" userId="14d5696d-1087-4a16-9ad3-cf61c8e1f82c" providerId="ADAL" clId="{D973031B-F670-4AB2-B57A-3613BE87E330}" dt="2018-11-27T08:26:50.222" v="411" actId="1076"/>
          <ac:spMkLst>
            <pc:docMk/>
            <pc:sldMk cId="2951346060" sldId="294"/>
            <ac:spMk id="32" creationId="{01F356B2-CF3A-4D18-94A6-6E6C01454E43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3" creationId="{704A8C8B-50BA-496E-9E9E-B75BA78963A7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4" creationId="{05AAC607-9E26-4005-88B3-80F3E921DB04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5" creationId="{EA2EF5B9-F64F-4316-A88C-86BB3650DFC8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6" creationId="{C53EC113-BE90-4183-BF5D-4F1BD98E3161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7" creationId="{0ACA40D3-B2A7-4235-81B5-8AD177745D8B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8" creationId="{6CCDBD4F-8BD1-4E90-A145-03AD025D9E78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39" creationId="{5ECA53D2-B5BB-4E85-A86F-F6F69FDC1816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1" creationId="{93F5F38F-3E86-4A09-8ED6-97DFB1A9CD6A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2" creationId="{242DC6F3-461C-4FBF-840C-84521B2AA4EF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3" creationId="{4B20E723-5DBC-4496-9FA1-2B0AC60AADB5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4" creationId="{D2571709-FE8A-4A68-AB8B-D2F3CFD14D9C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5" creationId="{3C89CF5B-C438-491F-B303-466B79B68FD2}"/>
          </ac:spMkLst>
        </pc:spChg>
        <pc:spChg chg="add mod">
          <ac:chgData name="Tuomo Ikävalko" userId="14d5696d-1087-4a16-9ad3-cf61c8e1f82c" providerId="ADAL" clId="{D973031B-F670-4AB2-B57A-3613BE87E330}" dt="2018-11-27T08:27:54.296" v="419" actId="1076"/>
          <ac:spMkLst>
            <pc:docMk/>
            <pc:sldMk cId="2951346060" sldId="294"/>
            <ac:spMk id="46" creationId="{1A7A59F3-EFEE-4051-87F5-BA2548BD8EAC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7" creationId="{8CC4718B-9883-467D-BC67-F9FFA948B516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8" creationId="{ACA5C142-E62E-485E-A33C-C79248CD8549}"/>
          </ac:spMkLst>
        </pc:spChg>
        <pc:spChg chg="add mod">
          <ac:chgData name="Tuomo Ikävalko" userId="14d5696d-1087-4a16-9ad3-cf61c8e1f82c" providerId="ADAL" clId="{D973031B-F670-4AB2-B57A-3613BE87E330}" dt="2018-11-27T08:22:53.121" v="395" actId="1076"/>
          <ac:spMkLst>
            <pc:docMk/>
            <pc:sldMk cId="2951346060" sldId="294"/>
            <ac:spMk id="49" creationId="{05F6A318-FBB7-480C-A752-D2E39606485F}"/>
          </ac:spMkLst>
        </pc:spChg>
        <pc:spChg chg="add del mod">
          <ac:chgData name="Tuomo Ikävalko" userId="14d5696d-1087-4a16-9ad3-cf61c8e1f82c" providerId="ADAL" clId="{D973031B-F670-4AB2-B57A-3613BE87E330}" dt="2018-11-27T08:22:55.696" v="396" actId="478"/>
          <ac:spMkLst>
            <pc:docMk/>
            <pc:sldMk cId="2951346060" sldId="294"/>
            <ac:spMk id="50" creationId="{8C23115A-304D-4313-8DA4-A6726F29D444}"/>
          </ac:spMkLst>
        </pc:spChg>
        <pc:spChg chg="add del mod">
          <ac:chgData name="Tuomo Ikävalko" userId="14d5696d-1087-4a16-9ad3-cf61c8e1f82c" providerId="ADAL" clId="{D973031B-F670-4AB2-B57A-3613BE87E330}" dt="2018-11-27T08:26:46.784" v="410" actId="478"/>
          <ac:spMkLst>
            <pc:docMk/>
            <pc:sldMk cId="2951346060" sldId="294"/>
            <ac:spMk id="51" creationId="{3E7B7D54-D909-4C6C-BF22-15DB44770B98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2" creationId="{7D0CE652-B20A-49BC-9A22-571B12193339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3" creationId="{99D74013-2914-4E78-B065-1F6C0B1522BC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4" creationId="{13FEA2E2-EB40-46B1-A8DD-AE24D9EC7895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5" creationId="{D2369292-E91C-4E8C-8ABA-F9EB7A575262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6" creationId="{C8ED95B0-723B-4F9A-9866-8B3A91061CE3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7" creationId="{A17285E8-F4A0-4F49-BE80-86ACFB4F9A6F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8" creationId="{BD6B47F2-2F6F-4E75-9615-4776728233CE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59" creationId="{BEFE22BD-2411-417B-9BB3-5E7BD9C4FA23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60" creationId="{2F0C8F4D-5394-429A-9FC6-BBCEDDA8E351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61" creationId="{CFE70FBD-CA0E-4D70-8343-8DCC52DD66CE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62" creationId="{8615B3B4-A090-45E6-A552-0171B0BDB9B4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63" creationId="{13007EA3-3CE0-4CAC-8411-55B82C8B764C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1" creationId="{E335D863-EE59-4423-948B-3B8F0E8B5379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2" creationId="{BD633EC1-7169-4C7F-864A-6416789571CA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3" creationId="{CF80B240-AA29-4A92-A524-F6FC2DF5E145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4" creationId="{38D1F541-AC87-4118-8178-490B39C08670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5" creationId="{43C6DD44-DECD-41ED-A7E3-67DEE016D88E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6" creationId="{4B20BFE0-E39A-4025-A95F-1EACA031CB48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7" creationId="{E974B00F-D8E1-49F0-AEA6-267C210658F5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8" creationId="{29D9CF23-98CE-47D6-954E-74F2F2AEAB62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89" creationId="{845778A9-86D0-42B5-9841-875A9C0A25E6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1" creationId="{232ABFDC-2164-4D66-9505-4A3A6956D160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2" creationId="{16176E5E-7CC2-4CF5-AF9C-241BE3872F62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3" creationId="{B7D4F10E-9005-4BAD-B2E2-D1BB9074CF59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4" creationId="{C707D37F-311F-4578-BCFE-52A6CDEDC953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5" creationId="{5D1A5D23-E4EB-447D-BFA3-5197A3316BAC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6" creationId="{35AB5BF5-51CC-40F1-AB22-931FE4E6C15F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7" creationId="{507BE39C-F39D-4BFC-93DA-B4100600C84B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8" creationId="{319D09D6-A646-44A3-91EB-7A403EF0704F}"/>
          </ac:spMkLst>
        </pc:spChg>
        <pc:spChg chg="add del mod">
          <ac:chgData name="Tuomo Ikävalko" userId="14d5696d-1087-4a16-9ad3-cf61c8e1f82c" providerId="ADAL" clId="{D973031B-F670-4AB2-B57A-3613BE87E330}" dt="2018-11-27T08:30:18.685" v="429" actId="478"/>
          <ac:spMkLst>
            <pc:docMk/>
            <pc:sldMk cId="2951346060" sldId="294"/>
            <ac:spMk id="99" creationId="{D2529955-3BCF-4FBC-84D7-E8205703F689}"/>
          </ac:spMkLst>
        </pc:spChg>
        <pc:spChg chg="add del mod">
          <ac:chgData name="Tuomo Ikävalko" userId="14d5696d-1087-4a16-9ad3-cf61c8e1f82c" providerId="ADAL" clId="{D973031B-F670-4AB2-B57A-3613BE87E330}" dt="2018-11-27T08:27:48.376" v="418" actId="478"/>
          <ac:spMkLst>
            <pc:docMk/>
            <pc:sldMk cId="2951346060" sldId="294"/>
            <ac:spMk id="100" creationId="{D771CDDB-9364-4ACA-B1F5-308979C3A54D}"/>
          </ac:spMkLst>
        </pc:spChg>
        <pc:spChg chg="add mod">
          <ac:chgData name="Tuomo Ikävalko" userId="14d5696d-1087-4a16-9ad3-cf61c8e1f82c" providerId="ADAL" clId="{D973031B-F670-4AB2-B57A-3613BE87E330}" dt="2018-11-27T08:30:13.606" v="428" actId="14100"/>
          <ac:spMkLst>
            <pc:docMk/>
            <pc:sldMk cId="2951346060" sldId="294"/>
            <ac:spMk id="101" creationId="{A73796C1-2423-406E-AD61-F23785BD4CA9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2" creationId="{E5E56A75-6D78-4595-8B92-7E89E3D922D6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3" creationId="{81797942-672F-413D-A150-6B0D1895A30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4" creationId="{2EF295E2-134E-4CBD-8235-313198B91953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5" creationId="{CEC454A7-37C2-4CE2-B2A2-2ABE6B07230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6" creationId="{E336B1EA-D0EA-4B5F-BC59-FEEDDCEB449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7" creationId="{8605831D-1218-4101-9C23-480C9AAC314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8" creationId="{0A81D8E6-615D-4F80-940D-4F189ADABC50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09" creationId="{02B33B05-ADF4-40AB-AEEE-833D0614365D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10" creationId="{10076252-DEE3-4E46-8AF2-15DB7059D86E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11" creationId="{1051CF94-86BA-4C6E-96C6-C3ADEA74A0EB}"/>
          </ac:spMkLst>
        </pc:spChg>
        <pc:spChg chg="add mod">
          <ac:chgData name="Tuomo Ikävalko" userId="14d5696d-1087-4a16-9ad3-cf61c8e1f82c" providerId="ADAL" clId="{D973031B-F670-4AB2-B57A-3613BE87E330}" dt="2018-11-27T08:31:50.969" v="446" actId="1582"/>
          <ac:spMkLst>
            <pc:docMk/>
            <pc:sldMk cId="2951346060" sldId="294"/>
            <ac:spMk id="112" creationId="{59151801-76C2-4633-8560-2E68EAC0A0C5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13" creationId="{811E0512-A44E-458A-9F85-A78A5E34621C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1" creationId="{64F16D87-2921-42B8-A3A7-41729F9F908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2" creationId="{57C0781A-C141-45F1-A633-ED61141C0A68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3" creationId="{5F69D43C-889C-4A6D-90EA-8913B965D4A6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4" creationId="{EB37472F-F7C7-43C6-8C7A-7E3020E37845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5" creationId="{F3FA15C6-3A23-43E6-8A8F-403859D5A174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6" creationId="{52E52990-E6FD-4CE5-8E6F-4F5E7A615F7D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7" creationId="{F482A523-9093-4667-B11C-9A89383E6C5C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8" creationId="{D5C1694D-0B3F-4FF3-9EEA-3D537AD327A6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39" creationId="{4D7D203A-EA27-4814-86D2-E4E32A65DDBE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1" creationId="{2436DDF9-6C21-405F-9BCA-26161B225CDF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2" creationId="{8E0BB7E9-1F99-457C-BDF8-356F45AACB12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3" creationId="{CED6CF67-4D29-437A-A1CC-432A00328D8A}"/>
          </ac:spMkLst>
        </pc:spChg>
        <pc:spChg chg="add mod">
          <ac:chgData name="Tuomo Ikävalko" userId="14d5696d-1087-4a16-9ad3-cf61c8e1f82c" providerId="ADAL" clId="{D973031B-F670-4AB2-B57A-3613BE87E330}" dt="2018-11-27T08:30:41.521" v="433" actId="1076"/>
          <ac:spMkLst>
            <pc:docMk/>
            <pc:sldMk cId="2951346060" sldId="294"/>
            <ac:spMk id="144" creationId="{0D4815EE-196F-48EA-8776-AABE1E2122C3}"/>
          </ac:spMkLst>
        </pc:spChg>
        <pc:spChg chg="add mod">
          <ac:chgData name="Tuomo Ikävalko" userId="14d5696d-1087-4a16-9ad3-cf61c8e1f82c" providerId="ADAL" clId="{D973031B-F670-4AB2-B57A-3613BE87E330}" dt="2018-11-27T08:31:44.385" v="444" actId="1076"/>
          <ac:spMkLst>
            <pc:docMk/>
            <pc:sldMk cId="2951346060" sldId="294"/>
            <ac:spMk id="145" creationId="{62161F4C-6178-4A0F-B320-17BB2A8A55A7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6" creationId="{275DBF90-F5CD-429E-97BA-8F409F107B80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7" creationId="{DBBC621C-C201-47DC-B3BB-74BD2B9C8541}"/>
          </ac:spMkLst>
        </pc:spChg>
        <pc:spChg chg="add mod">
          <ac:chgData name="Tuomo Ikävalko" userId="14d5696d-1087-4a16-9ad3-cf61c8e1f82c" providerId="ADAL" clId="{D973031B-F670-4AB2-B57A-3613BE87E330}" dt="2018-11-27T08:30:24.256" v="431" actId="1076"/>
          <ac:spMkLst>
            <pc:docMk/>
            <pc:sldMk cId="2951346060" sldId="294"/>
            <ac:spMk id="148" creationId="{26D0DFE7-B1EA-49B3-8215-946391FF7DDF}"/>
          </ac:spMkLst>
        </pc:spChg>
        <pc:spChg chg="add mod">
          <ac:chgData name="Tuomo Ikävalko" userId="14d5696d-1087-4a16-9ad3-cf61c8e1f82c" providerId="ADAL" clId="{D973031B-F670-4AB2-B57A-3613BE87E330}" dt="2018-11-27T08:31:37.219" v="442" actId="1076"/>
          <ac:spMkLst>
            <pc:docMk/>
            <pc:sldMk cId="2951346060" sldId="294"/>
            <ac:spMk id="149" creationId="{B57659A6-5EDB-46C9-8338-1CE2338C918D}"/>
          </ac:spMkLst>
        </pc:spChg>
        <pc:spChg chg="add del mod">
          <ac:chgData name="Tuomo Ikävalko" userId="14d5696d-1087-4a16-9ad3-cf61c8e1f82c" providerId="ADAL" clId="{D973031B-F670-4AB2-B57A-3613BE87E330}" dt="2018-11-27T08:30:26.598" v="432" actId="478"/>
          <ac:spMkLst>
            <pc:docMk/>
            <pc:sldMk cId="2951346060" sldId="294"/>
            <ac:spMk id="150" creationId="{9C94E136-FF65-43DA-8A0B-778618616413}"/>
          </ac:spMkLst>
        </pc:spChg>
        <pc:spChg chg="add mod">
          <ac:chgData name="Tuomo Ikävalko" userId="14d5696d-1087-4a16-9ad3-cf61c8e1f82c" providerId="ADAL" clId="{D973031B-F670-4AB2-B57A-3613BE87E330}" dt="2018-11-27T08:32:57.934" v="451" actId="14100"/>
          <ac:spMkLst>
            <pc:docMk/>
            <pc:sldMk cId="2951346060" sldId="294"/>
            <ac:spMk id="153" creationId="{5913DF2C-881E-4973-A2C1-1EA7A694A0F3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4" creationId="{34E38CA2-0695-474C-9CD5-C6D4A46EB701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5" creationId="{44B1191C-189A-4920-BB1D-90D0ABD3D349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6" creationId="{00748888-ABAB-4A05-9DEA-C76A7330C095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7" creationId="{9497BE25-F2F7-4502-A94D-D25004B9204B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8" creationId="{FCD23928-7029-4B8B-8A5D-6E8626E58B6B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59" creationId="{5488BB49-5DF4-43E7-8CA8-3AE028263F7D}"/>
          </ac:spMkLst>
        </pc:spChg>
        <pc:spChg chg="add mod">
          <ac:chgData name="Tuomo Ikävalko" userId="14d5696d-1087-4a16-9ad3-cf61c8e1f82c" providerId="ADAL" clId="{D973031B-F670-4AB2-B57A-3613BE87E330}" dt="2018-11-27T08:33:20.976" v="455" actId="113"/>
          <ac:spMkLst>
            <pc:docMk/>
            <pc:sldMk cId="2951346060" sldId="294"/>
            <ac:spMk id="160" creationId="{5CEF4219-D8B5-4B0D-B893-138CB8152987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61" creationId="{1A5082E1-CAF4-4E8F-ABF3-B54FB414416F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62" creationId="{55B1D3A8-5F65-4EB5-A6C9-6476062D31D6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63" creationId="{AFF133CC-EDAA-439C-868E-B5C7B130F10A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64" creationId="{17A7B2DC-13CD-4A4A-A352-89D8DF4329BE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65" creationId="{8ACB3C6B-FD16-4050-AD64-84E283462F9A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3" creationId="{6FFEFB3B-A5F5-4345-913F-600723CE030C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4" creationId="{CBB0AC6D-041F-4F01-9649-D379B72EF726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5" creationId="{3CCAD6E7-F502-4D22-A9B9-C15E2B799FE6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6" creationId="{C5978B99-75A3-4F56-8A00-CB16D436368D}"/>
          </ac:spMkLst>
        </pc:spChg>
        <pc:spChg chg="add mod">
          <ac:chgData name="Tuomo Ikävalko" userId="14d5696d-1087-4a16-9ad3-cf61c8e1f82c" providerId="ADAL" clId="{D973031B-F670-4AB2-B57A-3613BE87E330}" dt="2018-11-27T08:34:03.488" v="463" actId="1076"/>
          <ac:spMkLst>
            <pc:docMk/>
            <pc:sldMk cId="2951346060" sldId="294"/>
            <ac:spMk id="187" creationId="{2B7D01E0-5B08-4DCA-9A3C-EDAFEBD61A2F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8" creationId="{4C9132F0-0490-414A-9247-B6FA8E17D15A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89" creationId="{BD864B4F-D11A-4674-8EC1-42F482932996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0" creationId="{5414A9C0-AF8D-465B-B2D4-6C7D3362594C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1" creationId="{0A9DFBD2-CEC4-42FF-95F5-FCCFCBD6BE85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3" creationId="{905DCAAC-A752-438D-81BB-082F45B472DB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4" creationId="{D924BD97-A28E-408B-8746-66FC7E58F7DE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5" creationId="{FBC18A24-86A6-4ED2-9361-92893B8BEBC0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6" creationId="{0D01EA2D-B8A5-4592-AE3E-F1D23C13A41D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7" creationId="{90DC4E51-A8EB-4EF0-BAFB-01E87512C63C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198" creationId="{5A451355-2F3C-4CAC-8185-ECFD95438EF9}"/>
          </ac:spMkLst>
        </pc:spChg>
        <pc:spChg chg="add mod">
          <ac:chgData name="Tuomo Ikävalko" userId="14d5696d-1087-4a16-9ad3-cf61c8e1f82c" providerId="ADAL" clId="{D973031B-F670-4AB2-B57A-3613BE87E330}" dt="2018-11-27T08:33:59.187" v="462" actId="1076"/>
          <ac:spMkLst>
            <pc:docMk/>
            <pc:sldMk cId="2951346060" sldId="294"/>
            <ac:spMk id="199" creationId="{8C691981-9148-45E8-B89D-96E38568DC7A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200" creationId="{4B95F608-93F4-4042-B346-87EC1486ACB5}"/>
          </ac:spMkLst>
        </pc:spChg>
        <pc:spChg chg="add mod">
          <ac:chgData name="Tuomo Ikävalko" userId="14d5696d-1087-4a16-9ad3-cf61c8e1f82c" providerId="ADAL" clId="{D973031B-F670-4AB2-B57A-3613BE87E330}" dt="2018-11-27T08:33:06.666" v="453" actId="1076"/>
          <ac:spMkLst>
            <pc:docMk/>
            <pc:sldMk cId="2951346060" sldId="294"/>
            <ac:spMk id="201" creationId="{3CE6B48A-71DE-46B7-ABB4-B6DE15CC25E5}"/>
          </ac:spMkLst>
        </pc:spChg>
        <pc:spChg chg="add del mod">
          <ac:chgData name="Tuomo Ikävalko" userId="14d5696d-1087-4a16-9ad3-cf61c8e1f82c" providerId="ADAL" clId="{D973031B-F670-4AB2-B57A-3613BE87E330}" dt="2018-11-27T08:34:20.769" v="465" actId="478"/>
          <ac:spMkLst>
            <pc:docMk/>
            <pc:sldMk cId="2951346060" sldId="294"/>
            <ac:spMk id="202" creationId="{085369B9-DB6B-4FBA-9601-1FE3DB65563F}"/>
          </ac:spMkLst>
        </pc:spChg>
        <pc:spChg chg="add del mod">
          <ac:chgData name="Tuomo Ikävalko" userId="14d5696d-1087-4a16-9ad3-cf61c8e1f82c" providerId="ADAL" clId="{D973031B-F670-4AB2-B57A-3613BE87E330}" dt="2018-11-27T08:35:10.314" v="470" actId="478"/>
          <ac:spMkLst>
            <pc:docMk/>
            <pc:sldMk cId="2951346060" sldId="294"/>
            <ac:spMk id="203" creationId="{CCD42086-E76E-455D-A1C0-F57286196DC4}"/>
          </ac:spMkLst>
        </pc:spChg>
        <pc:spChg chg="add del mod">
          <ac:chgData name="Tuomo Ikävalko" userId="14d5696d-1087-4a16-9ad3-cf61c8e1f82c" providerId="ADAL" clId="{D973031B-F670-4AB2-B57A-3613BE87E330}" dt="2018-11-27T08:35:24.372" v="472" actId="478"/>
          <ac:spMkLst>
            <pc:docMk/>
            <pc:sldMk cId="2951346060" sldId="294"/>
            <ac:spMk id="204" creationId="{B3A92110-AAF5-4E01-ABBF-49E9916C8A32}"/>
          </ac:spMkLst>
        </pc:spChg>
        <pc:spChg chg="add mod">
          <ac:chgData name="Tuomo Ikävalko" userId="14d5696d-1087-4a16-9ad3-cf61c8e1f82c" providerId="ADAL" clId="{D973031B-F670-4AB2-B57A-3613BE87E330}" dt="2018-11-27T08:36:15.656" v="479" actId="14100"/>
          <ac:spMkLst>
            <pc:docMk/>
            <pc:sldMk cId="2951346060" sldId="294"/>
            <ac:spMk id="205" creationId="{1DEA80DC-B008-4EDA-B067-4152759D19FD}"/>
          </ac:spMkLst>
        </pc:spChg>
        <pc:cxnChg chg="add mod">
          <ac:chgData name="Tuomo Ikävalko" userId="14d5696d-1087-4a16-9ad3-cf61c8e1f82c" providerId="ADAL" clId="{D973031B-F670-4AB2-B57A-3613BE87E330}" dt="2018-11-27T08:28:59.175" v="424" actId="693"/>
          <ac:cxnSpMkLst>
            <pc:docMk/>
            <pc:sldMk cId="2951346060" sldId="294"/>
            <ac:cxnSpMk id="14" creationId="{BB246824-897A-4E68-AD06-E12C4551E4F2}"/>
          </ac:cxnSpMkLst>
        </pc:cxnChg>
        <pc:cxnChg chg="add mod">
          <ac:chgData name="Tuomo Ikävalko" userId="14d5696d-1087-4a16-9ad3-cf61c8e1f82c" providerId="ADAL" clId="{D973031B-F670-4AB2-B57A-3613BE87E330}" dt="2018-11-27T08:23:47.018" v="397" actId="1582"/>
          <ac:cxnSpMkLst>
            <pc:docMk/>
            <pc:sldMk cId="2951346060" sldId="294"/>
            <ac:cxnSpMk id="15" creationId="{A30F0A32-8BB6-4473-879E-270B89F49EFA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16" creationId="{067DE6C3-6E34-4447-B1A2-979DADFDD8FC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17" creationId="{425ABEF1-683D-45CC-90DB-972E981D9B29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18" creationId="{D4220910-36AA-427B-8FEF-E3B004BBCF22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19" creationId="{399DD770-4DCB-436F-B226-E62D88A1FF7D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0" creationId="{0D3D337D-D178-4F4A-9DC8-6A2F7A113ED3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1" creationId="{CF6D3563-EBF4-43F4-90F0-E0B3A1B2E911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2" creationId="{12E22D97-FDCA-4AE9-9869-87D079B1C367}"/>
          </ac:cxnSpMkLst>
        </pc:cxnChg>
        <pc:cxnChg chg="add mod">
          <ac:chgData name="Tuomo Ikävalko" userId="14d5696d-1087-4a16-9ad3-cf61c8e1f82c" providerId="ADAL" clId="{D973031B-F670-4AB2-B57A-3613BE87E330}" dt="2018-11-27T08:26:58.116" v="412" actId="1582"/>
          <ac:cxnSpMkLst>
            <pc:docMk/>
            <pc:sldMk cId="2951346060" sldId="294"/>
            <ac:cxnSpMk id="23" creationId="{4AE5A0FC-B210-45E8-BBFB-92CF170775FA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4" creationId="{DF821B51-8F83-47FE-B4D5-38A48FF6FE0D}"/>
          </ac:cxnSpMkLst>
        </pc:cxnChg>
        <pc:cxnChg chg="add mod">
          <ac:chgData name="Tuomo Ikävalko" userId="14d5696d-1087-4a16-9ad3-cf61c8e1f82c" providerId="ADAL" clId="{D973031B-F670-4AB2-B57A-3613BE87E330}" dt="2018-11-27T08:28:02.643" v="420" actId="1582"/>
          <ac:cxnSpMkLst>
            <pc:docMk/>
            <pc:sldMk cId="2951346060" sldId="294"/>
            <ac:cxnSpMk id="25" creationId="{74647A12-9AF4-4CC3-88A8-A7DF549978A4}"/>
          </ac:cxnSpMkLst>
        </pc:cxnChg>
        <pc:cxnChg chg="add mod">
          <ac:chgData name="Tuomo Ikävalko" userId="14d5696d-1087-4a16-9ad3-cf61c8e1f82c" providerId="ADAL" clId="{D973031B-F670-4AB2-B57A-3613BE87E330}" dt="2018-11-27T08:23:47.018" v="397" actId="1582"/>
          <ac:cxnSpMkLst>
            <pc:docMk/>
            <pc:sldMk cId="2951346060" sldId="294"/>
            <ac:cxnSpMk id="26" creationId="{7DBD2E47-94FD-499E-AB42-5DE546A934FA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7" creationId="{2C8ADA9C-AF75-47CE-9903-374CAB49ADD8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28" creationId="{1465C798-A47D-4A6A-B2B6-0CD274022D94}"/>
          </ac:cxnSpMkLst>
        </pc:cxnChg>
        <pc:cxnChg chg="add mod">
          <ac:chgData name="Tuomo Ikävalko" userId="14d5696d-1087-4a16-9ad3-cf61c8e1f82c" providerId="ADAL" clId="{D973031B-F670-4AB2-B57A-3613BE87E330}" dt="2018-11-27T08:23:47.018" v="397" actId="1582"/>
          <ac:cxnSpMkLst>
            <pc:docMk/>
            <pc:sldMk cId="2951346060" sldId="294"/>
            <ac:cxnSpMk id="29" creationId="{3DA668D3-F2F5-40C4-B479-5BC963C406BF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30" creationId="{CD75F544-0885-4E8F-ACCD-4DEC6C080F4C}"/>
          </ac:cxnSpMkLst>
        </pc:cxnChg>
        <pc:cxnChg chg="add mod">
          <ac:chgData name="Tuomo Ikävalko" userId="14d5696d-1087-4a16-9ad3-cf61c8e1f82c" providerId="ADAL" clId="{D973031B-F670-4AB2-B57A-3613BE87E330}" dt="2018-11-27T08:22:53.121" v="395" actId="1076"/>
          <ac:cxnSpMkLst>
            <pc:docMk/>
            <pc:sldMk cId="2951346060" sldId="294"/>
            <ac:cxnSpMk id="40" creationId="{A0298AC3-10BE-4552-B77C-D4F7E3DC4B16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4" creationId="{248281FA-4A8E-49F8-BD50-369F35DFCDED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5" creationId="{280410F9-3FC3-4662-8A82-CB9635DA9B75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6" creationId="{0D7C8399-AA08-43D3-BEEE-D09ED46B9E82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7" creationId="{8C6FAC55-6260-4E9D-BF5E-1B5AF8ACB341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8" creationId="{089047C3-8FF9-4C7C-B663-096298E57D89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69" creationId="{6BE9DBD2-2A65-4CE3-8F7F-0FAD2F9AEF25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0" creationId="{D1F92EE4-DD08-40D7-B4AA-8A4D839A9BB3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1" creationId="{93935B81-D5A3-4CF4-B092-DA7C159524B7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2" creationId="{C76C9246-7584-43F3-87CD-93200554265A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3" creationId="{9EAFCF8D-3212-4F92-AC96-8D9A22A0B56F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4" creationId="{77D5447D-7C6F-42BD-9544-D09A249A7DDF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5" creationId="{9D67A306-32BF-40E3-BDC8-C6AA7D4BA528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6" creationId="{04BCFC70-3D87-4A49-A7F2-50E3666D428F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7" creationId="{4EF73441-DE9F-489A-8B0F-BEF76FB0A91B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8" creationId="{5377C552-1137-4D6D-AB06-2CCB21E23C43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79" creationId="{8975D652-0A5A-43A5-81F4-07CB2EEBE352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80" creationId="{D7CC290E-8305-4016-A8E7-83434BC7F914}"/>
          </ac:cxnSpMkLst>
        </pc:cxnChg>
        <pc:cxnChg chg="add del mod">
          <ac:chgData name="Tuomo Ikävalko" userId="14d5696d-1087-4a16-9ad3-cf61c8e1f82c" providerId="ADAL" clId="{D973031B-F670-4AB2-B57A-3613BE87E330}" dt="2018-11-27T08:30:18.685" v="429" actId="478"/>
          <ac:cxnSpMkLst>
            <pc:docMk/>
            <pc:sldMk cId="2951346060" sldId="294"/>
            <ac:cxnSpMk id="90" creationId="{7E18B40A-165E-45DE-B886-FE0F6784C266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14" creationId="{AAB45B66-FE05-4FCF-890D-A9DE0D6AEE7E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15" creationId="{8EB60746-29F4-4AF0-813E-404D0C499780}"/>
          </ac:cxnSpMkLst>
        </pc:cxnChg>
        <pc:cxnChg chg="add mod">
          <ac:chgData name="Tuomo Ikävalko" userId="14d5696d-1087-4a16-9ad3-cf61c8e1f82c" providerId="ADAL" clId="{D973031B-F670-4AB2-B57A-3613BE87E330}" dt="2018-11-27T08:31:33.745" v="441" actId="693"/>
          <ac:cxnSpMkLst>
            <pc:docMk/>
            <pc:sldMk cId="2951346060" sldId="294"/>
            <ac:cxnSpMk id="116" creationId="{E0034CC1-D019-4741-866A-0E911B2E1109}"/>
          </ac:cxnSpMkLst>
        </pc:cxnChg>
        <pc:cxnChg chg="add mod">
          <ac:chgData name="Tuomo Ikävalko" userId="14d5696d-1087-4a16-9ad3-cf61c8e1f82c" providerId="ADAL" clId="{D973031B-F670-4AB2-B57A-3613BE87E330}" dt="2018-11-27T08:31:33.745" v="441" actId="693"/>
          <ac:cxnSpMkLst>
            <pc:docMk/>
            <pc:sldMk cId="2951346060" sldId="294"/>
            <ac:cxnSpMk id="117" creationId="{FB64578B-E26C-4B1D-B563-2E327EA97BFD}"/>
          </ac:cxnSpMkLst>
        </pc:cxnChg>
        <pc:cxnChg chg="add mod">
          <ac:chgData name="Tuomo Ikävalko" userId="14d5696d-1087-4a16-9ad3-cf61c8e1f82c" providerId="ADAL" clId="{D973031B-F670-4AB2-B57A-3613BE87E330}" dt="2018-11-27T08:30:52.369" v="434" actId="1582"/>
          <ac:cxnSpMkLst>
            <pc:docMk/>
            <pc:sldMk cId="2951346060" sldId="294"/>
            <ac:cxnSpMk id="118" creationId="{BAC2E304-5052-4F56-8E86-15BE8DCC526A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19" creationId="{D44A7CEC-B30E-4043-9CCA-2F818D3C7969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0" creationId="{FE1DCF62-6361-4A88-8D0A-BFB71132956C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1" creationId="{74E10AA5-D0E9-48DA-BDC1-CFE4E3D4E5F7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2" creationId="{D7321ABA-C4D2-4896-82A1-843EC6D5510C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3" creationId="{C3A56170-345E-45B1-841F-A794286A390D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4" creationId="{AFB78219-5329-4550-A7A5-39A92C7A81DB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5" creationId="{C8798613-741D-4AC6-8F9C-8AC8DC063050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6" creationId="{0ED43031-59BE-485F-A196-14A49DA9F370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7" creationId="{72CF33C1-1DC2-4EAF-AAAE-C1B1EB185767}"/>
          </ac:cxnSpMkLst>
        </pc:cxnChg>
        <pc:cxnChg chg="add mod">
          <ac:chgData name="Tuomo Ikävalko" userId="14d5696d-1087-4a16-9ad3-cf61c8e1f82c" providerId="ADAL" clId="{D973031B-F670-4AB2-B57A-3613BE87E330}" dt="2018-11-27T08:31:33.745" v="441" actId="693"/>
          <ac:cxnSpMkLst>
            <pc:docMk/>
            <pc:sldMk cId="2951346060" sldId="294"/>
            <ac:cxnSpMk id="128" creationId="{CF0D4575-36F0-470D-95FC-9257E4CE4568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29" creationId="{3BEAAE3F-D535-4CA1-9177-E5786D22F25B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30" creationId="{E9046D85-57D1-4DA5-845F-B290F83FEA38}"/>
          </ac:cxnSpMkLst>
        </pc:cxnChg>
        <pc:cxnChg chg="add mod">
          <ac:chgData name="Tuomo Ikävalko" userId="14d5696d-1087-4a16-9ad3-cf61c8e1f82c" providerId="ADAL" clId="{D973031B-F670-4AB2-B57A-3613BE87E330}" dt="2018-11-27T08:30:24.256" v="431" actId="1076"/>
          <ac:cxnSpMkLst>
            <pc:docMk/>
            <pc:sldMk cId="2951346060" sldId="294"/>
            <ac:cxnSpMk id="140" creationId="{7979E8D3-DDDE-46A3-AA5D-FFFF764B317A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66" creationId="{5638395B-225D-4D47-B06D-CE08420BD9FB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67" creationId="{440E41FF-4469-4562-9A74-6CDE37FBD9C7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68" creationId="{8C63E505-67C9-471F-9E72-FB14FB374160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69" creationId="{E3A41DA7-4A52-486A-BA74-A008B52BB6B4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0" creationId="{9890A23E-8D49-4938-87F2-804E620DE38C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1" creationId="{897A6BA4-6396-4876-91CA-1BADB8290804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2" creationId="{7131B6DF-5B38-46DE-960F-08174F94E66C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3" creationId="{9497230A-C548-4E20-A025-9EFD816EA29B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4" creationId="{AC80D14D-D63F-4B0E-A8F2-E8F88DFDE6FA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5" creationId="{100436F8-7E10-43B0-AEC8-05FB875FEB72}"/>
          </ac:cxnSpMkLst>
        </pc:cxnChg>
        <pc:cxnChg chg="add mod">
          <ac:chgData name="Tuomo Ikävalko" userId="14d5696d-1087-4a16-9ad3-cf61c8e1f82c" providerId="ADAL" clId="{D973031B-F670-4AB2-B57A-3613BE87E330}" dt="2018-11-27T08:33:55.793" v="461" actId="693"/>
          <ac:cxnSpMkLst>
            <pc:docMk/>
            <pc:sldMk cId="2951346060" sldId="294"/>
            <ac:cxnSpMk id="176" creationId="{9CADF2C8-D426-4855-9580-85836069B1A7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7" creationId="{8FE4D611-0CBF-4C5E-9D5A-6431890A0385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78" creationId="{1D61AB79-F8F3-4133-B4CB-F6784AC74CC7}"/>
          </ac:cxnSpMkLst>
        </pc:cxnChg>
        <pc:cxnChg chg="add mod">
          <ac:chgData name="Tuomo Ikävalko" userId="14d5696d-1087-4a16-9ad3-cf61c8e1f82c" providerId="ADAL" clId="{D973031B-F670-4AB2-B57A-3613BE87E330}" dt="2018-11-27T08:33:32.701" v="457" actId="1582"/>
          <ac:cxnSpMkLst>
            <pc:docMk/>
            <pc:sldMk cId="2951346060" sldId="294"/>
            <ac:cxnSpMk id="179" creationId="{4954ABF5-F6F4-4C8E-A11A-1A5C77D56097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80" creationId="{6888E69B-ED10-43C5-9DDF-5EED1ED5D78B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81" creationId="{E3EEDDF3-0FEE-45A4-8526-C8ED65758430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82" creationId="{4AFBF3D4-EE26-470C-9AB1-81339831FC57}"/>
          </ac:cxnSpMkLst>
        </pc:cxnChg>
        <pc:cxnChg chg="add mod">
          <ac:chgData name="Tuomo Ikävalko" userId="14d5696d-1087-4a16-9ad3-cf61c8e1f82c" providerId="ADAL" clId="{D973031B-F670-4AB2-B57A-3613BE87E330}" dt="2018-11-27T08:33:06.666" v="453" actId="1076"/>
          <ac:cxnSpMkLst>
            <pc:docMk/>
            <pc:sldMk cId="2951346060" sldId="294"/>
            <ac:cxnSpMk id="192" creationId="{A17C002E-C7E5-4D0D-BC2C-E9BD5FDD829E}"/>
          </ac:cxnSpMkLst>
        </pc:cxnChg>
      </pc:sldChg>
    </pc:docChg>
  </pc:docChgLst>
  <pc:docChgLst>
    <pc:chgData name="Tuomo Ikävalko" userId="14d5696d-1087-4a16-9ad3-cf61c8e1f82c" providerId="ADAL" clId="{40DC9BF0-AF50-44C6-B6B6-1FAF8268CE16}"/>
    <pc:docChg chg="addSld delSld modSld">
      <pc:chgData name="Tuomo Ikävalko" userId="14d5696d-1087-4a16-9ad3-cf61c8e1f82c" providerId="ADAL" clId="{40DC9BF0-AF50-44C6-B6B6-1FAF8268CE16}" dt="2018-11-20T10:39:20.656" v="47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58BA-41A1-41AE-BE48-11ABAF9E366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F0F3-75A1-417B-B776-2A21D48FD3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F0F3-75A1-417B-B776-2A21D48FD3A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2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27.11.2018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73F09EB-FA8E-470E-8AB3-E76DAF68F58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9ED3060-0E1C-4AAE-BD9C-8B73AFF37EC0}"/>
              </a:ext>
            </a:extLst>
          </p:cNvPr>
          <p:cNvSpPr/>
          <p:nvPr/>
        </p:nvSpPr>
        <p:spPr>
          <a:xfrm>
            <a:off x="1895044" y="3053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EDD33B7A-7C74-481A-9144-E6AE54928893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2437993" y="610295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6F1560-FBD4-44F4-A0C9-24239C513310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1702693" y="610295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E0E2A06E-2D64-49A5-8BB5-79C9D3276784}"/>
              </a:ext>
            </a:extLst>
          </p:cNvPr>
          <p:cNvSpPr/>
          <p:nvPr/>
        </p:nvSpPr>
        <p:spPr>
          <a:xfrm>
            <a:off x="151034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F1ADC2E-688B-4019-A0B2-3A59AB3B9A59}"/>
              </a:ext>
            </a:extLst>
          </p:cNvPr>
          <p:cNvSpPr/>
          <p:nvPr/>
        </p:nvSpPr>
        <p:spPr>
          <a:xfrm>
            <a:off x="2531148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5D08603-AC5F-4D56-B5AB-0D4BF82EE2C6}"/>
              </a:ext>
            </a:extLst>
          </p:cNvPr>
          <p:cNvSpPr/>
          <p:nvPr/>
        </p:nvSpPr>
        <p:spPr>
          <a:xfrm>
            <a:off x="3439114" y="286492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FC5C0A4-D580-4AE6-8B41-5B2282A9EFD3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4117830" y="591403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FF83349-7EC2-4E02-8713-D235B788DB56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3292936" y="591403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95B809-2CB8-4CCB-919C-7EC52BCAD28E}"/>
              </a:ext>
            </a:extLst>
          </p:cNvPr>
          <p:cNvSpPr/>
          <p:nvPr/>
        </p:nvSpPr>
        <p:spPr>
          <a:xfrm>
            <a:off x="3100584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9100EDD-648C-46D2-9477-6A6EFEB0FC0A}"/>
              </a:ext>
            </a:extLst>
          </p:cNvPr>
          <p:cNvSpPr/>
          <p:nvPr/>
        </p:nvSpPr>
        <p:spPr>
          <a:xfrm>
            <a:off x="412139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84470C4-7B18-4C7B-B11A-13979153BAAB}"/>
              </a:ext>
            </a:extLst>
          </p:cNvPr>
          <p:cNvCxnSpPr>
            <a:cxnSpLocks/>
            <a:stCxn id="23" idx="0"/>
            <a:endCxn id="15" idx="4"/>
          </p:cNvCxnSpPr>
          <p:nvPr/>
        </p:nvCxnSpPr>
        <p:spPr>
          <a:xfrm flipH="1" flipV="1">
            <a:off x="3836697" y="643717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130869B2-6D7E-484B-B54B-4AAAA91134B6}"/>
              </a:ext>
            </a:extLst>
          </p:cNvPr>
          <p:cNvSpPr/>
          <p:nvPr/>
        </p:nvSpPr>
        <p:spPr>
          <a:xfrm>
            <a:off x="3644346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A1CFE7D-5418-422C-BD83-6DC87BFF262C}"/>
              </a:ext>
            </a:extLst>
          </p:cNvPr>
          <p:cNvSpPr/>
          <p:nvPr/>
        </p:nvSpPr>
        <p:spPr>
          <a:xfrm>
            <a:off x="5149885" y="286491"/>
            <a:ext cx="106538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1  5  9</a:t>
            </a: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4F83BEB6-F5C9-48E7-8E18-9D4B52E564A2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5905244" y="591402"/>
            <a:ext cx="154004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B7AD9D10-8FC3-41E3-A564-5D0A08D3B62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884437" y="465104"/>
            <a:ext cx="265448" cy="55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EED41BB-7CE5-42DE-9A4C-D47AC2EF8ACA}"/>
              </a:ext>
            </a:extLst>
          </p:cNvPr>
          <p:cNvSpPr/>
          <p:nvPr/>
        </p:nvSpPr>
        <p:spPr>
          <a:xfrm>
            <a:off x="4692085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3CECE24-979D-4A73-837E-C295C606E56F}"/>
              </a:ext>
            </a:extLst>
          </p:cNvPr>
          <p:cNvSpPr/>
          <p:nvPr/>
        </p:nvSpPr>
        <p:spPr>
          <a:xfrm>
            <a:off x="5712892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FDD66310-E5AE-4F61-B8E7-494E7B7346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>
          <a:xfrm flipH="1" flipV="1">
            <a:off x="5305907" y="591402"/>
            <a:ext cx="122292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uorakulmio 35">
            <a:extLst>
              <a:ext uri="{FF2B5EF4-FFF2-40B4-BE49-F238E27FC236}">
                <a16:creationId xmlns:a16="http://schemas.microsoft.com/office/drawing/2014/main" id="{B259489C-5FC1-4BC6-A6F6-919251817981}"/>
              </a:ext>
            </a:extLst>
          </p:cNvPr>
          <p:cNvSpPr/>
          <p:nvPr/>
        </p:nvSpPr>
        <p:spPr>
          <a:xfrm>
            <a:off x="5235847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EE0357C-DFD6-41CC-B202-664289954088}"/>
              </a:ext>
            </a:extLst>
          </p:cNvPr>
          <p:cNvCxnSpPr>
            <a:cxnSpLocks/>
            <a:stCxn id="41" idx="0"/>
            <a:endCxn id="30" idx="6"/>
          </p:cNvCxnSpPr>
          <p:nvPr/>
        </p:nvCxnSpPr>
        <p:spPr>
          <a:xfrm flipH="1" flipV="1">
            <a:off x="6215270" y="465104"/>
            <a:ext cx="122292" cy="54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B633B18-76F6-4DBB-A262-0B4C2C098594}"/>
              </a:ext>
            </a:extLst>
          </p:cNvPr>
          <p:cNvSpPr/>
          <p:nvPr/>
        </p:nvSpPr>
        <p:spPr>
          <a:xfrm>
            <a:off x="6145210" y="1006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B1C28441-4293-4698-9BC9-51716AE72677}"/>
              </a:ext>
            </a:extLst>
          </p:cNvPr>
          <p:cNvSpPr/>
          <p:nvPr/>
        </p:nvSpPr>
        <p:spPr>
          <a:xfrm>
            <a:off x="7250724" y="963870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DFF6DE04-5F89-4599-AF59-6ECD6E868DB1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929440" y="1268781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8A13B60-F1E2-4624-9AFC-D550904319B2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104546" y="1268781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48DA6CE-A22D-49C7-9AB5-9D36FBD6A64A}"/>
              </a:ext>
            </a:extLst>
          </p:cNvPr>
          <p:cNvSpPr/>
          <p:nvPr/>
        </p:nvSpPr>
        <p:spPr>
          <a:xfrm>
            <a:off x="6912194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BF1EEBA4-4D66-4233-8E24-8552666EBE10}"/>
              </a:ext>
            </a:extLst>
          </p:cNvPr>
          <p:cNvSpPr/>
          <p:nvPr/>
        </p:nvSpPr>
        <p:spPr>
          <a:xfrm>
            <a:off x="7933001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5C32AA46-F802-42C6-AB66-87574CC5275C}"/>
              </a:ext>
            </a:extLst>
          </p:cNvPr>
          <p:cNvCxnSpPr>
            <a:cxnSpLocks/>
            <a:stCxn id="64" idx="0"/>
            <a:endCxn id="58" idx="4"/>
          </p:cNvCxnSpPr>
          <p:nvPr/>
        </p:nvCxnSpPr>
        <p:spPr>
          <a:xfrm flipH="1" flipV="1">
            <a:off x="7648307" y="1321095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7421D529-3226-4832-A450-1F9BC6B9918A}"/>
              </a:ext>
            </a:extLst>
          </p:cNvPr>
          <p:cNvSpPr/>
          <p:nvPr/>
        </p:nvSpPr>
        <p:spPr>
          <a:xfrm>
            <a:off x="7455956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8A62B53-0D06-46FA-9D0B-768236F90A2B}"/>
              </a:ext>
            </a:extLst>
          </p:cNvPr>
          <p:cNvSpPr/>
          <p:nvPr/>
        </p:nvSpPr>
        <p:spPr>
          <a:xfrm>
            <a:off x="8038925" y="25307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C49C8D86-EA57-4CB5-B98D-FF637F3FEB6C}"/>
              </a:ext>
            </a:extLst>
          </p:cNvPr>
          <p:cNvCxnSpPr>
            <a:cxnSpLocks/>
            <a:stCxn id="71" idx="0"/>
            <a:endCxn id="65" idx="5"/>
          </p:cNvCxnSpPr>
          <p:nvPr/>
        </p:nvCxnSpPr>
        <p:spPr>
          <a:xfrm flipH="1" flipV="1">
            <a:off x="8581874" y="557981"/>
            <a:ext cx="528408" cy="4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F6809E15-0346-47A8-A41E-F182240EACF0}"/>
              </a:ext>
            </a:extLst>
          </p:cNvPr>
          <p:cNvCxnSpPr>
            <a:cxnSpLocks/>
            <a:stCxn id="58" idx="0"/>
            <a:endCxn id="65" idx="3"/>
          </p:cNvCxnSpPr>
          <p:nvPr/>
        </p:nvCxnSpPr>
        <p:spPr>
          <a:xfrm flipV="1">
            <a:off x="7648307" y="557981"/>
            <a:ext cx="483773" cy="40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188F4DD-92C4-4734-B58C-A8172E5CFBA2}"/>
              </a:ext>
            </a:extLst>
          </p:cNvPr>
          <p:cNvSpPr/>
          <p:nvPr/>
        </p:nvSpPr>
        <p:spPr>
          <a:xfrm>
            <a:off x="8792230" y="9702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BA9D6B7-8682-4695-9FB7-EB8B60952557}"/>
              </a:ext>
            </a:extLst>
          </p:cNvPr>
          <p:cNvCxnSpPr>
            <a:cxnSpLocks/>
            <a:stCxn id="75" idx="0"/>
            <a:endCxn id="71" idx="5"/>
          </p:cNvCxnSpPr>
          <p:nvPr/>
        </p:nvCxnSpPr>
        <p:spPr>
          <a:xfrm flipH="1" flipV="1">
            <a:off x="9335179" y="1275116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12219844-512D-428D-BD22-B3D53468DE80}"/>
              </a:ext>
            </a:extLst>
          </p:cNvPr>
          <p:cNvCxnSpPr>
            <a:cxnSpLocks/>
            <a:stCxn id="74" idx="0"/>
            <a:endCxn id="71" idx="3"/>
          </p:cNvCxnSpPr>
          <p:nvPr/>
        </p:nvCxnSpPr>
        <p:spPr>
          <a:xfrm flipV="1">
            <a:off x="8599879" y="1275116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uorakulmio 73">
            <a:extLst>
              <a:ext uri="{FF2B5EF4-FFF2-40B4-BE49-F238E27FC236}">
                <a16:creationId xmlns:a16="http://schemas.microsoft.com/office/drawing/2014/main" id="{D8748DBD-9082-4234-94C1-458055C72944}"/>
              </a:ext>
            </a:extLst>
          </p:cNvPr>
          <p:cNvSpPr/>
          <p:nvPr/>
        </p:nvSpPr>
        <p:spPr>
          <a:xfrm>
            <a:off x="8407527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46A7EE1F-766A-43AE-B19F-ED0DEE40F2F3}"/>
              </a:ext>
            </a:extLst>
          </p:cNvPr>
          <p:cNvSpPr/>
          <p:nvPr/>
        </p:nvSpPr>
        <p:spPr>
          <a:xfrm>
            <a:off x="9428334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4ED91C39-11EA-4B1F-B585-87DE01808E1A}"/>
              </a:ext>
            </a:extLst>
          </p:cNvPr>
          <p:cNvSpPr/>
          <p:nvPr/>
        </p:nvSpPr>
        <p:spPr>
          <a:xfrm>
            <a:off x="596440" y="216853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1  2  5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34CB9B3A-D388-443A-9770-190BD2784A76}"/>
              </a:ext>
            </a:extLst>
          </p:cNvPr>
          <p:cNvCxnSpPr>
            <a:cxnSpLocks/>
            <a:stCxn id="83" idx="0"/>
            <a:endCxn id="79" idx="5"/>
          </p:cNvCxnSpPr>
          <p:nvPr/>
        </p:nvCxnSpPr>
        <p:spPr>
          <a:xfrm flipV="1">
            <a:off x="1415437" y="2473449"/>
            <a:ext cx="917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8BE2ADA-0F96-40CE-B701-DFA0218D9C77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50262" y="2473449"/>
            <a:ext cx="302434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296055F0-13CB-48BC-8582-58F8E4A25676}"/>
              </a:ext>
            </a:extLst>
          </p:cNvPr>
          <p:cNvSpPr/>
          <p:nvPr/>
        </p:nvSpPr>
        <p:spPr>
          <a:xfrm>
            <a:off x="257910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E0863BF-84B2-4FD6-BEF3-69292D27389C}"/>
              </a:ext>
            </a:extLst>
          </p:cNvPr>
          <p:cNvSpPr/>
          <p:nvPr/>
        </p:nvSpPr>
        <p:spPr>
          <a:xfrm>
            <a:off x="1223085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816F7943-67BE-49CD-8B64-AD31054A48B3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>
          <a:xfrm flipV="1">
            <a:off x="943718" y="2525763"/>
            <a:ext cx="186212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A0FF1573-228D-4416-973F-1E84548D5B0E}"/>
              </a:ext>
            </a:extLst>
          </p:cNvPr>
          <p:cNvSpPr/>
          <p:nvPr/>
        </p:nvSpPr>
        <p:spPr>
          <a:xfrm>
            <a:off x="751366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9CE38917-6B3D-4236-A106-6831DC315D4A}"/>
              </a:ext>
            </a:extLst>
          </p:cNvPr>
          <p:cNvSpPr/>
          <p:nvPr/>
        </p:nvSpPr>
        <p:spPr>
          <a:xfrm>
            <a:off x="1663420" y="14197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E1572D1-BDE6-49AB-821C-4523D3D8128D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2206369" y="1724653"/>
            <a:ext cx="619953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B0514A55-9DBD-4556-9410-AD518B6982AD}"/>
              </a:ext>
            </a:extLst>
          </p:cNvPr>
          <p:cNvCxnSpPr>
            <a:cxnSpLocks/>
            <a:stCxn id="79" idx="0"/>
            <a:endCxn id="86" idx="3"/>
          </p:cNvCxnSpPr>
          <p:nvPr/>
        </p:nvCxnSpPr>
        <p:spPr>
          <a:xfrm flipV="1">
            <a:off x="1129930" y="1724653"/>
            <a:ext cx="626645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DB3F3114-B7C5-4B13-AB2D-8F675573E6B4}"/>
              </a:ext>
            </a:extLst>
          </p:cNvPr>
          <p:cNvSpPr/>
          <p:nvPr/>
        </p:nvSpPr>
        <p:spPr>
          <a:xfrm>
            <a:off x="2508270" y="216853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28545E4D-1A76-4FF1-B891-166C10A05089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3051219" y="2473449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288ACDF0-C3BC-4CFA-8397-3043615F8160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315919" y="2473449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3B28CA07-4C64-40C7-A006-4229C385BC2D}"/>
              </a:ext>
            </a:extLst>
          </p:cNvPr>
          <p:cNvSpPr/>
          <p:nvPr/>
        </p:nvSpPr>
        <p:spPr>
          <a:xfrm>
            <a:off x="2123567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059008E6-2BD9-445E-9A72-2FB37813E5B1}"/>
              </a:ext>
            </a:extLst>
          </p:cNvPr>
          <p:cNvSpPr/>
          <p:nvPr/>
        </p:nvSpPr>
        <p:spPr>
          <a:xfrm>
            <a:off x="3144374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C4E67EB1-D3A0-486C-83C1-268CA81211E3}"/>
              </a:ext>
            </a:extLst>
          </p:cNvPr>
          <p:cNvCxnSpPr>
            <a:cxnSpLocks/>
            <a:stCxn id="102" idx="0"/>
            <a:endCxn id="79" idx="6"/>
          </p:cNvCxnSpPr>
          <p:nvPr/>
        </p:nvCxnSpPr>
        <p:spPr>
          <a:xfrm flipH="1" flipV="1">
            <a:off x="1663420" y="2347151"/>
            <a:ext cx="207950" cy="55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356C5B16-76C6-43AA-B7C1-E690DE4C2C56}"/>
              </a:ext>
            </a:extLst>
          </p:cNvPr>
          <p:cNvSpPr/>
          <p:nvPr/>
        </p:nvSpPr>
        <p:spPr>
          <a:xfrm>
            <a:off x="1679018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1B54E77-0E3C-4DFB-91F4-BD4C79CB19B3}"/>
              </a:ext>
            </a:extLst>
          </p:cNvPr>
          <p:cNvSpPr/>
          <p:nvPr/>
        </p:nvSpPr>
        <p:spPr>
          <a:xfrm>
            <a:off x="3850019" y="216476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2ED2E99C-B54A-4E52-9EDB-003BDF7DE48C}"/>
              </a:ext>
            </a:extLst>
          </p:cNvPr>
          <p:cNvCxnSpPr>
            <a:cxnSpLocks/>
            <a:stCxn id="111" idx="0"/>
            <a:endCxn id="107" idx="5"/>
          </p:cNvCxnSpPr>
          <p:nvPr/>
        </p:nvCxnSpPr>
        <p:spPr>
          <a:xfrm flipH="1" flipV="1">
            <a:off x="4760743" y="2469680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1074A48F-4849-469C-8CCA-AD73A8FDF478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3818386" y="2469680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F67EECA-C4B9-4276-B978-07448160BEF0}"/>
              </a:ext>
            </a:extLst>
          </p:cNvPr>
          <p:cNvSpPr/>
          <p:nvPr/>
        </p:nvSpPr>
        <p:spPr>
          <a:xfrm>
            <a:off x="3626034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EDF6B980-6C98-4251-815B-9E34272A3470}"/>
              </a:ext>
            </a:extLst>
          </p:cNvPr>
          <p:cNvSpPr/>
          <p:nvPr/>
        </p:nvSpPr>
        <p:spPr>
          <a:xfrm>
            <a:off x="4618646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2231B1D-1F05-4E79-8B20-614488227962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4361112" y="2521994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32EDFFA-23BD-4447-A402-65251AEFB8F0}"/>
              </a:ext>
            </a:extLst>
          </p:cNvPr>
          <p:cNvSpPr/>
          <p:nvPr/>
        </p:nvSpPr>
        <p:spPr>
          <a:xfrm>
            <a:off x="4168760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278C5D2F-4971-474D-AE43-0AB24EE57B58}"/>
              </a:ext>
            </a:extLst>
          </p:cNvPr>
          <p:cNvSpPr/>
          <p:nvPr/>
        </p:nvSpPr>
        <p:spPr>
          <a:xfrm>
            <a:off x="5172082" y="1432769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95B9FBAB-EAB8-40F3-B7DD-77B6CA414ED5}"/>
              </a:ext>
            </a:extLst>
          </p:cNvPr>
          <p:cNvCxnSpPr>
            <a:cxnSpLocks/>
            <a:stCxn id="117" idx="0"/>
            <a:endCxn id="114" idx="5"/>
          </p:cNvCxnSpPr>
          <p:nvPr/>
        </p:nvCxnSpPr>
        <p:spPr>
          <a:xfrm flipH="1" flipV="1">
            <a:off x="5831647" y="1737680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7B92D901-ADA5-486E-AB2C-8A08D4AA186E}"/>
              </a:ext>
            </a:extLst>
          </p:cNvPr>
          <p:cNvCxnSpPr>
            <a:cxnSpLocks/>
            <a:stCxn id="107" idx="0"/>
            <a:endCxn id="114" idx="3"/>
          </p:cNvCxnSpPr>
          <p:nvPr/>
        </p:nvCxnSpPr>
        <p:spPr>
          <a:xfrm flipV="1">
            <a:off x="4383509" y="1737680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981F15F4-FC5D-44CC-BC0C-C39AFE082ED3}"/>
              </a:ext>
            </a:extLst>
          </p:cNvPr>
          <p:cNvSpPr/>
          <p:nvPr/>
        </p:nvSpPr>
        <p:spPr>
          <a:xfrm>
            <a:off x="6468442" y="21647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AC417B84-9A7F-4CD1-BE43-83FFF77DA947}"/>
              </a:ext>
            </a:extLst>
          </p:cNvPr>
          <p:cNvCxnSpPr>
            <a:cxnSpLocks/>
            <a:stCxn id="121" idx="0"/>
            <a:endCxn id="117" idx="5"/>
          </p:cNvCxnSpPr>
          <p:nvPr/>
        </p:nvCxnSpPr>
        <p:spPr>
          <a:xfrm flipH="1" flipV="1">
            <a:off x="7011391" y="246968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6DC8F1EB-560D-4D99-8A7A-6B0D68DC8F99}"/>
              </a:ext>
            </a:extLst>
          </p:cNvPr>
          <p:cNvCxnSpPr>
            <a:cxnSpLocks/>
            <a:stCxn id="120" idx="0"/>
            <a:endCxn id="117" idx="3"/>
          </p:cNvCxnSpPr>
          <p:nvPr/>
        </p:nvCxnSpPr>
        <p:spPr>
          <a:xfrm flipV="1">
            <a:off x="6516211" y="246968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727D720-F0B3-4E61-9478-8895A341DEFC}"/>
              </a:ext>
            </a:extLst>
          </p:cNvPr>
          <p:cNvSpPr/>
          <p:nvPr/>
        </p:nvSpPr>
        <p:spPr>
          <a:xfrm>
            <a:off x="6323859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796A83DA-DA13-432D-82D8-46036889B00F}"/>
              </a:ext>
            </a:extLst>
          </p:cNvPr>
          <p:cNvSpPr/>
          <p:nvPr/>
        </p:nvSpPr>
        <p:spPr>
          <a:xfrm>
            <a:off x="6893212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0C9949DE-4C78-4D6A-A2AC-BB2CF5F993D6}"/>
              </a:ext>
            </a:extLst>
          </p:cNvPr>
          <p:cNvSpPr/>
          <p:nvPr/>
        </p:nvSpPr>
        <p:spPr>
          <a:xfrm>
            <a:off x="5188232" y="2172151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B0B629AB-A81A-4E24-9D7F-653F4EC7FD57}"/>
              </a:ext>
            </a:extLst>
          </p:cNvPr>
          <p:cNvCxnSpPr>
            <a:cxnSpLocks/>
            <a:stCxn id="134" idx="0"/>
            <a:endCxn id="130" idx="5"/>
          </p:cNvCxnSpPr>
          <p:nvPr/>
        </p:nvCxnSpPr>
        <p:spPr>
          <a:xfrm flipH="1" flipV="1">
            <a:off x="5834386" y="2477062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A53090A3-0A9B-4574-AAED-B58906E8A52B}"/>
              </a:ext>
            </a:extLst>
          </p:cNvPr>
          <p:cNvCxnSpPr>
            <a:cxnSpLocks/>
            <a:stCxn id="133" idx="0"/>
            <a:endCxn id="130" idx="3"/>
          </p:cNvCxnSpPr>
          <p:nvPr/>
        </p:nvCxnSpPr>
        <p:spPr>
          <a:xfrm flipV="1">
            <a:off x="5271836" y="2477062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68C1BC1D-ED66-4597-8735-EA26A660595F}"/>
              </a:ext>
            </a:extLst>
          </p:cNvPr>
          <p:cNvSpPr/>
          <p:nvPr/>
        </p:nvSpPr>
        <p:spPr>
          <a:xfrm>
            <a:off x="5079484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Suorakulmio 133">
            <a:extLst>
              <a:ext uri="{FF2B5EF4-FFF2-40B4-BE49-F238E27FC236}">
                <a16:creationId xmlns:a16="http://schemas.microsoft.com/office/drawing/2014/main" id="{AD954C81-8202-4A57-9B8C-69C3204DC8D8}"/>
              </a:ext>
            </a:extLst>
          </p:cNvPr>
          <p:cNvSpPr/>
          <p:nvPr/>
        </p:nvSpPr>
        <p:spPr>
          <a:xfrm>
            <a:off x="5846831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2E95A36A-EE1B-4B88-814C-98AF3259C0C3}"/>
              </a:ext>
            </a:extLst>
          </p:cNvPr>
          <p:cNvCxnSpPr>
            <a:cxnSpLocks/>
            <a:stCxn id="130" idx="0"/>
            <a:endCxn id="114" idx="4"/>
          </p:cNvCxnSpPr>
          <p:nvPr/>
        </p:nvCxnSpPr>
        <p:spPr>
          <a:xfrm flipH="1" flipV="1">
            <a:off x="5558447" y="1789994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i 183">
            <a:extLst>
              <a:ext uri="{FF2B5EF4-FFF2-40B4-BE49-F238E27FC236}">
                <a16:creationId xmlns:a16="http://schemas.microsoft.com/office/drawing/2014/main" id="{49A0699F-E3FD-49B2-A02C-49F6BAD08EAC}"/>
              </a:ext>
            </a:extLst>
          </p:cNvPr>
          <p:cNvSpPr/>
          <p:nvPr/>
        </p:nvSpPr>
        <p:spPr>
          <a:xfrm>
            <a:off x="7525894" y="28444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DD7BF904-2E7E-4394-BBBB-628F475012AE}"/>
              </a:ext>
            </a:extLst>
          </p:cNvPr>
          <p:cNvCxnSpPr>
            <a:cxnSpLocks/>
            <a:stCxn id="188" idx="0"/>
            <a:endCxn id="184" idx="5"/>
          </p:cNvCxnSpPr>
          <p:nvPr/>
        </p:nvCxnSpPr>
        <p:spPr>
          <a:xfrm flipH="1" flipV="1">
            <a:off x="8436618" y="31493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D23FB992-2239-4564-BAFC-469C4EA08298}"/>
              </a:ext>
            </a:extLst>
          </p:cNvPr>
          <p:cNvCxnSpPr>
            <a:cxnSpLocks/>
            <a:stCxn id="187" idx="0"/>
            <a:endCxn id="184" idx="3"/>
          </p:cNvCxnSpPr>
          <p:nvPr/>
        </p:nvCxnSpPr>
        <p:spPr>
          <a:xfrm flipV="1">
            <a:off x="7494261" y="31493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75A0C532-8329-47AF-BE31-0F8641A7468F}"/>
              </a:ext>
            </a:extLst>
          </p:cNvPr>
          <p:cNvSpPr/>
          <p:nvPr/>
        </p:nvSpPr>
        <p:spPr>
          <a:xfrm>
            <a:off x="7301909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A7C97E62-E3E0-4AB8-A7BD-B2B6F9FECC5B}"/>
              </a:ext>
            </a:extLst>
          </p:cNvPr>
          <p:cNvSpPr/>
          <p:nvPr/>
        </p:nvSpPr>
        <p:spPr>
          <a:xfrm>
            <a:off x="8294521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BC5B9808-4C7A-4394-8B26-B49E1C1C3064}"/>
              </a:ext>
            </a:extLst>
          </p:cNvPr>
          <p:cNvCxnSpPr>
            <a:cxnSpLocks/>
            <a:stCxn id="190" idx="0"/>
            <a:endCxn id="184" idx="4"/>
          </p:cNvCxnSpPr>
          <p:nvPr/>
        </p:nvCxnSpPr>
        <p:spPr>
          <a:xfrm flipV="1">
            <a:off x="8036987" y="32016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Suorakulmio 189">
            <a:extLst>
              <a:ext uri="{FF2B5EF4-FFF2-40B4-BE49-F238E27FC236}">
                <a16:creationId xmlns:a16="http://schemas.microsoft.com/office/drawing/2014/main" id="{47B427F3-DC22-4021-924E-2E8313E697CA}"/>
              </a:ext>
            </a:extLst>
          </p:cNvPr>
          <p:cNvSpPr/>
          <p:nvPr/>
        </p:nvSpPr>
        <p:spPr>
          <a:xfrm>
            <a:off x="7844635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1" name="Ellipsi 190">
            <a:extLst>
              <a:ext uri="{FF2B5EF4-FFF2-40B4-BE49-F238E27FC236}">
                <a16:creationId xmlns:a16="http://schemas.microsoft.com/office/drawing/2014/main" id="{678EF5BE-30C7-4CDE-BB99-C03951D3204E}"/>
              </a:ext>
            </a:extLst>
          </p:cNvPr>
          <p:cNvSpPr/>
          <p:nvPr/>
        </p:nvSpPr>
        <p:spPr>
          <a:xfrm>
            <a:off x="8847957" y="2112455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8AE6C7E9-8A8D-45D1-9C87-34D04328203E}"/>
              </a:ext>
            </a:extLst>
          </p:cNvPr>
          <p:cNvCxnSpPr>
            <a:cxnSpLocks/>
            <a:stCxn id="194" idx="0"/>
            <a:endCxn id="191" idx="5"/>
          </p:cNvCxnSpPr>
          <p:nvPr/>
        </p:nvCxnSpPr>
        <p:spPr>
          <a:xfrm flipH="1" flipV="1">
            <a:off x="9507522" y="2417366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uora yhdysviiva 192">
            <a:extLst>
              <a:ext uri="{FF2B5EF4-FFF2-40B4-BE49-F238E27FC236}">
                <a16:creationId xmlns:a16="http://schemas.microsoft.com/office/drawing/2014/main" id="{784CB77E-33FC-41D0-9B26-CBFF5A6121B9}"/>
              </a:ext>
            </a:extLst>
          </p:cNvPr>
          <p:cNvCxnSpPr>
            <a:cxnSpLocks/>
            <a:stCxn id="184" idx="0"/>
            <a:endCxn id="191" idx="3"/>
          </p:cNvCxnSpPr>
          <p:nvPr/>
        </p:nvCxnSpPr>
        <p:spPr>
          <a:xfrm flipV="1">
            <a:off x="8059384" y="2417366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i 193">
            <a:extLst>
              <a:ext uri="{FF2B5EF4-FFF2-40B4-BE49-F238E27FC236}">
                <a16:creationId xmlns:a16="http://schemas.microsoft.com/office/drawing/2014/main" id="{26CFA003-BEC0-4E41-8B8B-829E34289177}"/>
              </a:ext>
            </a:extLst>
          </p:cNvPr>
          <p:cNvSpPr/>
          <p:nvPr/>
        </p:nvSpPr>
        <p:spPr>
          <a:xfrm>
            <a:off x="10144317" y="284445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F43AA4F-CD9E-4DF5-9E68-9799AD8B0CD6}"/>
              </a:ext>
            </a:extLst>
          </p:cNvPr>
          <p:cNvCxnSpPr>
            <a:cxnSpLocks/>
            <a:stCxn id="198" idx="0"/>
            <a:endCxn id="194" idx="5"/>
          </p:cNvCxnSpPr>
          <p:nvPr/>
        </p:nvCxnSpPr>
        <p:spPr>
          <a:xfrm flipH="1" flipV="1">
            <a:off x="10687266" y="314936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C13C5CB2-5B88-4C5B-9495-F220C6A8F649}"/>
              </a:ext>
            </a:extLst>
          </p:cNvPr>
          <p:cNvCxnSpPr>
            <a:cxnSpLocks/>
            <a:stCxn id="197" idx="0"/>
            <a:endCxn id="194" idx="3"/>
          </p:cNvCxnSpPr>
          <p:nvPr/>
        </p:nvCxnSpPr>
        <p:spPr>
          <a:xfrm flipV="1">
            <a:off x="10192086" y="314936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Suorakulmio 196">
            <a:extLst>
              <a:ext uri="{FF2B5EF4-FFF2-40B4-BE49-F238E27FC236}">
                <a16:creationId xmlns:a16="http://schemas.microsoft.com/office/drawing/2014/main" id="{D35572BF-986A-4063-B08C-69D204AB6511}"/>
              </a:ext>
            </a:extLst>
          </p:cNvPr>
          <p:cNvSpPr/>
          <p:nvPr/>
        </p:nvSpPr>
        <p:spPr>
          <a:xfrm>
            <a:off x="9999734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1E6FC462-4E7F-4E97-962F-1A9028D5F800}"/>
              </a:ext>
            </a:extLst>
          </p:cNvPr>
          <p:cNvSpPr/>
          <p:nvPr/>
        </p:nvSpPr>
        <p:spPr>
          <a:xfrm>
            <a:off x="10569087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E0AEBF07-9586-455A-9240-761550C3DD4D}"/>
              </a:ext>
            </a:extLst>
          </p:cNvPr>
          <p:cNvSpPr/>
          <p:nvPr/>
        </p:nvSpPr>
        <p:spPr>
          <a:xfrm>
            <a:off x="8864107" y="2851837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5  7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D0F16AE-2DC2-460F-9464-7C8AC59B17C3}"/>
              </a:ext>
            </a:extLst>
          </p:cNvPr>
          <p:cNvCxnSpPr>
            <a:cxnSpLocks/>
            <a:stCxn id="203" idx="0"/>
            <a:endCxn id="199" idx="5"/>
          </p:cNvCxnSpPr>
          <p:nvPr/>
        </p:nvCxnSpPr>
        <p:spPr>
          <a:xfrm flipH="1" flipV="1">
            <a:off x="9510261" y="3156748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49BC945-7E65-4523-BDA9-564093CE457B}"/>
              </a:ext>
            </a:extLst>
          </p:cNvPr>
          <p:cNvCxnSpPr>
            <a:cxnSpLocks/>
            <a:stCxn id="202" idx="0"/>
            <a:endCxn id="199" idx="3"/>
          </p:cNvCxnSpPr>
          <p:nvPr/>
        </p:nvCxnSpPr>
        <p:spPr>
          <a:xfrm flipV="1">
            <a:off x="8947711" y="3156748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BDE671AB-7AA1-4F7D-9974-5A82FE147FEF}"/>
              </a:ext>
            </a:extLst>
          </p:cNvPr>
          <p:cNvSpPr/>
          <p:nvPr/>
        </p:nvSpPr>
        <p:spPr>
          <a:xfrm>
            <a:off x="8755359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C1EDD6E-3DC6-44E9-9AE4-7AA9FA1FCF15}"/>
              </a:ext>
            </a:extLst>
          </p:cNvPr>
          <p:cNvSpPr/>
          <p:nvPr/>
        </p:nvSpPr>
        <p:spPr>
          <a:xfrm>
            <a:off x="9522706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57BD54C9-5952-444B-91C3-21A3C32D2675}"/>
              </a:ext>
            </a:extLst>
          </p:cNvPr>
          <p:cNvCxnSpPr>
            <a:cxnSpLocks/>
            <a:stCxn id="199" idx="0"/>
            <a:endCxn id="191" idx="4"/>
          </p:cNvCxnSpPr>
          <p:nvPr/>
        </p:nvCxnSpPr>
        <p:spPr>
          <a:xfrm flipH="1" flipV="1">
            <a:off x="9234322" y="2469680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C1332D78-0F8B-41BF-94CE-6F5A04CCCDB8}"/>
              </a:ext>
            </a:extLst>
          </p:cNvPr>
          <p:cNvCxnSpPr>
            <a:cxnSpLocks/>
            <a:stCxn id="206" idx="0"/>
            <a:endCxn id="199" idx="4"/>
          </p:cNvCxnSpPr>
          <p:nvPr/>
        </p:nvCxnSpPr>
        <p:spPr>
          <a:xfrm flipH="1" flipV="1">
            <a:off x="9242616" y="3209062"/>
            <a:ext cx="97662" cy="34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BB7413E4-8720-4035-81F7-9FEBDDB5A044}"/>
              </a:ext>
            </a:extLst>
          </p:cNvPr>
          <p:cNvSpPr/>
          <p:nvPr/>
        </p:nvSpPr>
        <p:spPr>
          <a:xfrm>
            <a:off x="9147926" y="3557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9E68B5B9-8BDA-4A63-AB77-BC02E0F2B354}"/>
              </a:ext>
            </a:extLst>
          </p:cNvPr>
          <p:cNvSpPr/>
          <p:nvPr/>
        </p:nvSpPr>
        <p:spPr>
          <a:xfrm>
            <a:off x="415139" y="400132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BF4CA596-CBF9-4BDB-B7DB-4491C02737D1}"/>
              </a:ext>
            </a:extLst>
          </p:cNvPr>
          <p:cNvCxnSpPr>
            <a:cxnSpLocks/>
            <a:stCxn id="212" idx="0"/>
            <a:endCxn id="208" idx="5"/>
          </p:cNvCxnSpPr>
          <p:nvPr/>
        </p:nvCxnSpPr>
        <p:spPr>
          <a:xfrm flipH="1" flipV="1">
            <a:off x="1325863" y="430623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A184A021-6C55-4FF5-8B74-90C7BBEB16AA}"/>
              </a:ext>
            </a:extLst>
          </p:cNvPr>
          <p:cNvCxnSpPr>
            <a:cxnSpLocks/>
            <a:stCxn id="211" idx="0"/>
            <a:endCxn id="208" idx="3"/>
          </p:cNvCxnSpPr>
          <p:nvPr/>
        </p:nvCxnSpPr>
        <p:spPr>
          <a:xfrm flipV="1">
            <a:off x="383506" y="430623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Suorakulmio 210">
            <a:extLst>
              <a:ext uri="{FF2B5EF4-FFF2-40B4-BE49-F238E27FC236}">
                <a16:creationId xmlns:a16="http://schemas.microsoft.com/office/drawing/2014/main" id="{7EE04707-EA22-4FB4-9930-3651EEA30C84}"/>
              </a:ext>
            </a:extLst>
          </p:cNvPr>
          <p:cNvSpPr/>
          <p:nvPr/>
        </p:nvSpPr>
        <p:spPr>
          <a:xfrm>
            <a:off x="191154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2" name="Suorakulmio 211">
            <a:extLst>
              <a:ext uri="{FF2B5EF4-FFF2-40B4-BE49-F238E27FC236}">
                <a16:creationId xmlns:a16="http://schemas.microsoft.com/office/drawing/2014/main" id="{F31A9C1D-D765-4403-BF87-F0C26D700FDD}"/>
              </a:ext>
            </a:extLst>
          </p:cNvPr>
          <p:cNvSpPr/>
          <p:nvPr/>
        </p:nvSpPr>
        <p:spPr>
          <a:xfrm>
            <a:off x="1183766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6888C24E-4688-47C7-A11B-436FD420F2B3}"/>
              </a:ext>
            </a:extLst>
          </p:cNvPr>
          <p:cNvCxnSpPr>
            <a:cxnSpLocks/>
            <a:stCxn id="214" idx="0"/>
            <a:endCxn id="208" idx="4"/>
          </p:cNvCxnSpPr>
          <p:nvPr/>
        </p:nvCxnSpPr>
        <p:spPr>
          <a:xfrm flipV="1">
            <a:off x="926232" y="435855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51C52D96-A065-4AEE-AB24-017AB57F34E0}"/>
              </a:ext>
            </a:extLst>
          </p:cNvPr>
          <p:cNvSpPr/>
          <p:nvPr/>
        </p:nvSpPr>
        <p:spPr>
          <a:xfrm>
            <a:off x="733880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Ellipsi 214">
            <a:extLst>
              <a:ext uri="{FF2B5EF4-FFF2-40B4-BE49-F238E27FC236}">
                <a16:creationId xmlns:a16="http://schemas.microsoft.com/office/drawing/2014/main" id="{D418970B-2BF8-4279-919D-5464041D37EC}"/>
              </a:ext>
            </a:extLst>
          </p:cNvPr>
          <p:cNvSpPr/>
          <p:nvPr/>
        </p:nvSpPr>
        <p:spPr>
          <a:xfrm>
            <a:off x="2202908" y="3280278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B54FA7B1-BE05-4E9F-B15C-CE21A94B45BC}"/>
              </a:ext>
            </a:extLst>
          </p:cNvPr>
          <p:cNvCxnSpPr>
            <a:cxnSpLocks/>
            <a:stCxn id="218" idx="0"/>
            <a:endCxn id="215" idx="5"/>
          </p:cNvCxnSpPr>
          <p:nvPr/>
        </p:nvCxnSpPr>
        <p:spPr>
          <a:xfrm flipH="1" flipV="1">
            <a:off x="2862473" y="3585189"/>
            <a:ext cx="1047591" cy="4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31679894-28BE-46F4-9614-190C54058911}"/>
              </a:ext>
            </a:extLst>
          </p:cNvPr>
          <p:cNvCxnSpPr>
            <a:cxnSpLocks/>
            <a:stCxn id="208" idx="0"/>
            <a:endCxn id="215" idx="3"/>
          </p:cNvCxnSpPr>
          <p:nvPr/>
        </p:nvCxnSpPr>
        <p:spPr>
          <a:xfrm flipV="1">
            <a:off x="948629" y="3585189"/>
            <a:ext cx="1367443" cy="4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lipsi 217">
            <a:extLst>
              <a:ext uri="{FF2B5EF4-FFF2-40B4-BE49-F238E27FC236}">
                <a16:creationId xmlns:a16="http://schemas.microsoft.com/office/drawing/2014/main" id="{CE87B4ED-6749-47C3-AA61-2C8C7B15B40C}"/>
              </a:ext>
            </a:extLst>
          </p:cNvPr>
          <p:cNvSpPr/>
          <p:nvPr/>
        </p:nvSpPr>
        <p:spPr>
          <a:xfrm>
            <a:off x="3592012" y="401660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D002EA4A-8B8D-47BF-B80D-E04C8274C610}"/>
              </a:ext>
            </a:extLst>
          </p:cNvPr>
          <p:cNvCxnSpPr>
            <a:cxnSpLocks/>
            <a:stCxn id="222" idx="0"/>
            <a:endCxn id="218" idx="5"/>
          </p:cNvCxnSpPr>
          <p:nvPr/>
        </p:nvCxnSpPr>
        <p:spPr>
          <a:xfrm flipH="1" flipV="1">
            <a:off x="4134961" y="432151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uora yhdysviiva 219">
            <a:extLst>
              <a:ext uri="{FF2B5EF4-FFF2-40B4-BE49-F238E27FC236}">
                <a16:creationId xmlns:a16="http://schemas.microsoft.com/office/drawing/2014/main" id="{10E5BF86-CAF0-4684-A492-959C21793C63}"/>
              </a:ext>
            </a:extLst>
          </p:cNvPr>
          <p:cNvCxnSpPr>
            <a:cxnSpLocks/>
            <a:stCxn id="221" idx="0"/>
            <a:endCxn id="218" idx="3"/>
          </p:cNvCxnSpPr>
          <p:nvPr/>
        </p:nvCxnSpPr>
        <p:spPr>
          <a:xfrm flipV="1">
            <a:off x="3639781" y="432151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Suorakulmio 220">
            <a:extLst>
              <a:ext uri="{FF2B5EF4-FFF2-40B4-BE49-F238E27FC236}">
                <a16:creationId xmlns:a16="http://schemas.microsoft.com/office/drawing/2014/main" id="{3B6DF5D3-EB75-4E4E-B3AC-ED29512BCE80}"/>
              </a:ext>
            </a:extLst>
          </p:cNvPr>
          <p:cNvSpPr/>
          <p:nvPr/>
        </p:nvSpPr>
        <p:spPr>
          <a:xfrm>
            <a:off x="3447429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2" name="Suorakulmio 221">
            <a:extLst>
              <a:ext uri="{FF2B5EF4-FFF2-40B4-BE49-F238E27FC236}">
                <a16:creationId xmlns:a16="http://schemas.microsoft.com/office/drawing/2014/main" id="{F3A3287C-355E-47CE-A6F5-857CE89D3AB0}"/>
              </a:ext>
            </a:extLst>
          </p:cNvPr>
          <p:cNvSpPr/>
          <p:nvPr/>
        </p:nvSpPr>
        <p:spPr>
          <a:xfrm>
            <a:off x="4016782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Ellipsi 222">
            <a:extLst>
              <a:ext uri="{FF2B5EF4-FFF2-40B4-BE49-F238E27FC236}">
                <a16:creationId xmlns:a16="http://schemas.microsoft.com/office/drawing/2014/main" id="{53599995-36AE-451B-8378-9516D1972C20}"/>
              </a:ext>
            </a:extLst>
          </p:cNvPr>
          <p:cNvSpPr/>
          <p:nvPr/>
        </p:nvSpPr>
        <p:spPr>
          <a:xfrm>
            <a:off x="2006418" y="4008573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5  6  7</a:t>
            </a:r>
          </a:p>
        </p:txBody>
      </p: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CA5BF80D-BD8E-4D2C-8231-9C196B8A9E23}"/>
              </a:ext>
            </a:extLst>
          </p:cNvPr>
          <p:cNvCxnSpPr>
            <a:cxnSpLocks/>
            <a:stCxn id="227" idx="0"/>
            <a:endCxn id="223" idx="5"/>
          </p:cNvCxnSpPr>
          <p:nvPr/>
        </p:nvCxnSpPr>
        <p:spPr>
          <a:xfrm flipV="1">
            <a:off x="2741977" y="4313484"/>
            <a:ext cx="22228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uora yhdysviiva 224">
            <a:extLst>
              <a:ext uri="{FF2B5EF4-FFF2-40B4-BE49-F238E27FC236}">
                <a16:creationId xmlns:a16="http://schemas.microsoft.com/office/drawing/2014/main" id="{E17BB775-9A9F-45D0-A2FF-16A72D3F46EB}"/>
              </a:ext>
            </a:extLst>
          </p:cNvPr>
          <p:cNvCxnSpPr>
            <a:cxnSpLocks/>
            <a:stCxn id="226" idx="0"/>
            <a:endCxn id="223" idx="2"/>
          </p:cNvCxnSpPr>
          <p:nvPr/>
        </p:nvCxnSpPr>
        <p:spPr>
          <a:xfrm flipV="1">
            <a:off x="1836956" y="4187186"/>
            <a:ext cx="169462" cy="5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769ED087-2A5E-4392-B183-E46E55306371}"/>
              </a:ext>
            </a:extLst>
          </p:cNvPr>
          <p:cNvSpPr/>
          <p:nvPr/>
        </p:nvSpPr>
        <p:spPr>
          <a:xfrm>
            <a:off x="1644604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Suorakulmio 226">
            <a:extLst>
              <a:ext uri="{FF2B5EF4-FFF2-40B4-BE49-F238E27FC236}">
                <a16:creationId xmlns:a16="http://schemas.microsoft.com/office/drawing/2014/main" id="{E4A9498B-3921-447E-9166-29AE0F21F2B3}"/>
              </a:ext>
            </a:extLst>
          </p:cNvPr>
          <p:cNvSpPr/>
          <p:nvPr/>
        </p:nvSpPr>
        <p:spPr>
          <a:xfrm>
            <a:off x="2549625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23C93C43-EF23-47A1-B48A-7BFAEB671512}"/>
              </a:ext>
            </a:extLst>
          </p:cNvPr>
          <p:cNvCxnSpPr>
            <a:cxnSpLocks/>
            <a:stCxn id="223" idx="0"/>
            <a:endCxn id="215" idx="4"/>
          </p:cNvCxnSpPr>
          <p:nvPr/>
        </p:nvCxnSpPr>
        <p:spPr>
          <a:xfrm flipV="1">
            <a:off x="2567510" y="3637503"/>
            <a:ext cx="21763" cy="37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89746D9A-E682-4C20-BBBC-A3DC621BAB08}"/>
              </a:ext>
            </a:extLst>
          </p:cNvPr>
          <p:cNvCxnSpPr>
            <a:cxnSpLocks/>
            <a:stCxn id="230" idx="0"/>
            <a:endCxn id="223" idx="3"/>
          </p:cNvCxnSpPr>
          <p:nvPr/>
        </p:nvCxnSpPr>
        <p:spPr>
          <a:xfrm flipH="1" flipV="1">
            <a:off x="2170758" y="4313484"/>
            <a:ext cx="8581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F4BC5E82-0397-42D1-BF18-B51176B8D666}"/>
              </a:ext>
            </a:extLst>
          </p:cNvPr>
          <p:cNvSpPr/>
          <p:nvPr/>
        </p:nvSpPr>
        <p:spPr>
          <a:xfrm>
            <a:off x="2064220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3" name="Suora yhdysviiva 242">
            <a:extLst>
              <a:ext uri="{FF2B5EF4-FFF2-40B4-BE49-F238E27FC236}">
                <a16:creationId xmlns:a16="http://schemas.microsoft.com/office/drawing/2014/main" id="{5E09D1B0-A0BF-406B-8893-0CA25269A9BA}"/>
              </a:ext>
            </a:extLst>
          </p:cNvPr>
          <p:cNvCxnSpPr>
            <a:cxnSpLocks/>
            <a:stCxn id="244" idx="0"/>
            <a:endCxn id="223" idx="6"/>
          </p:cNvCxnSpPr>
          <p:nvPr/>
        </p:nvCxnSpPr>
        <p:spPr>
          <a:xfrm flipH="1" flipV="1">
            <a:off x="3128601" y="4187186"/>
            <a:ext cx="102593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Suorakulmio 243">
            <a:extLst>
              <a:ext uri="{FF2B5EF4-FFF2-40B4-BE49-F238E27FC236}">
                <a16:creationId xmlns:a16="http://schemas.microsoft.com/office/drawing/2014/main" id="{AD3627A8-AE66-4F5A-846B-9788CFA9787C}"/>
              </a:ext>
            </a:extLst>
          </p:cNvPr>
          <p:cNvSpPr/>
          <p:nvPr/>
        </p:nvSpPr>
        <p:spPr>
          <a:xfrm>
            <a:off x="3038842" y="4720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8" name="Ellipsi 257">
            <a:extLst>
              <a:ext uri="{FF2B5EF4-FFF2-40B4-BE49-F238E27FC236}">
                <a16:creationId xmlns:a16="http://schemas.microsoft.com/office/drawing/2014/main" id="{D4F96AA0-191D-47DA-BC97-539BC185358B}"/>
              </a:ext>
            </a:extLst>
          </p:cNvPr>
          <p:cNvSpPr/>
          <p:nvPr/>
        </p:nvSpPr>
        <p:spPr>
          <a:xfrm>
            <a:off x="4941746" y="4502401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B604A98-3960-4062-AAF4-CBB45014084C}"/>
              </a:ext>
            </a:extLst>
          </p:cNvPr>
          <p:cNvCxnSpPr>
            <a:cxnSpLocks/>
            <a:stCxn id="262" idx="0"/>
            <a:endCxn id="258" idx="5"/>
          </p:cNvCxnSpPr>
          <p:nvPr/>
        </p:nvCxnSpPr>
        <p:spPr>
          <a:xfrm flipH="1" flipV="1">
            <a:off x="5852470" y="4807312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uora yhdysviiva 259">
            <a:extLst>
              <a:ext uri="{FF2B5EF4-FFF2-40B4-BE49-F238E27FC236}">
                <a16:creationId xmlns:a16="http://schemas.microsoft.com/office/drawing/2014/main" id="{3A96C462-36E7-4927-9293-62BB85D6F79B}"/>
              </a:ext>
            </a:extLst>
          </p:cNvPr>
          <p:cNvCxnSpPr>
            <a:cxnSpLocks/>
            <a:stCxn id="261" idx="0"/>
            <a:endCxn id="258" idx="3"/>
          </p:cNvCxnSpPr>
          <p:nvPr/>
        </p:nvCxnSpPr>
        <p:spPr>
          <a:xfrm flipV="1">
            <a:off x="4910113" y="4807312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Suorakulmio 260">
            <a:extLst>
              <a:ext uri="{FF2B5EF4-FFF2-40B4-BE49-F238E27FC236}">
                <a16:creationId xmlns:a16="http://schemas.microsoft.com/office/drawing/2014/main" id="{13F4BE3D-3439-4932-AEED-5A0FD8B7F251}"/>
              </a:ext>
            </a:extLst>
          </p:cNvPr>
          <p:cNvSpPr/>
          <p:nvPr/>
        </p:nvSpPr>
        <p:spPr>
          <a:xfrm>
            <a:off x="4717761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2" name="Suorakulmio 261">
            <a:extLst>
              <a:ext uri="{FF2B5EF4-FFF2-40B4-BE49-F238E27FC236}">
                <a16:creationId xmlns:a16="http://schemas.microsoft.com/office/drawing/2014/main" id="{02C49BDB-F64D-4545-B457-9EFDECCA583F}"/>
              </a:ext>
            </a:extLst>
          </p:cNvPr>
          <p:cNvSpPr/>
          <p:nvPr/>
        </p:nvSpPr>
        <p:spPr>
          <a:xfrm>
            <a:off x="5710373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FB7A84E8-7800-4263-B1D0-AC38866AB413}"/>
              </a:ext>
            </a:extLst>
          </p:cNvPr>
          <p:cNvCxnSpPr>
            <a:cxnSpLocks/>
            <a:stCxn id="264" idx="0"/>
            <a:endCxn id="258" idx="4"/>
          </p:cNvCxnSpPr>
          <p:nvPr/>
        </p:nvCxnSpPr>
        <p:spPr>
          <a:xfrm flipV="1">
            <a:off x="5452839" y="4859626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Suorakulmio 263">
            <a:extLst>
              <a:ext uri="{FF2B5EF4-FFF2-40B4-BE49-F238E27FC236}">
                <a16:creationId xmlns:a16="http://schemas.microsoft.com/office/drawing/2014/main" id="{E4BC7753-7880-4C72-B3D8-A4C696A34A21}"/>
              </a:ext>
            </a:extLst>
          </p:cNvPr>
          <p:cNvSpPr/>
          <p:nvPr/>
        </p:nvSpPr>
        <p:spPr>
          <a:xfrm>
            <a:off x="5260487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5" name="Ellipsi 264">
            <a:extLst>
              <a:ext uri="{FF2B5EF4-FFF2-40B4-BE49-F238E27FC236}">
                <a16:creationId xmlns:a16="http://schemas.microsoft.com/office/drawing/2014/main" id="{918ABD2F-7BED-4877-A49C-76759E6AA2FF}"/>
              </a:ext>
            </a:extLst>
          </p:cNvPr>
          <p:cNvSpPr/>
          <p:nvPr/>
        </p:nvSpPr>
        <p:spPr>
          <a:xfrm>
            <a:off x="6790516" y="3900469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266" name="Suora yhdysviiva 265">
            <a:extLst>
              <a:ext uri="{FF2B5EF4-FFF2-40B4-BE49-F238E27FC236}">
                <a16:creationId xmlns:a16="http://schemas.microsoft.com/office/drawing/2014/main" id="{AE8AA9DB-7C0B-4B18-8C80-34BA774CAF92}"/>
              </a:ext>
            </a:extLst>
          </p:cNvPr>
          <p:cNvCxnSpPr>
            <a:cxnSpLocks/>
            <a:stCxn id="289" idx="0"/>
            <a:endCxn id="265" idx="6"/>
          </p:cNvCxnSpPr>
          <p:nvPr/>
        </p:nvCxnSpPr>
        <p:spPr>
          <a:xfrm flipH="1" flipV="1">
            <a:off x="7893880" y="4079082"/>
            <a:ext cx="1126794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56724A1A-43FF-41BB-874B-1B62F1B8DB9C}"/>
              </a:ext>
            </a:extLst>
          </p:cNvPr>
          <p:cNvCxnSpPr>
            <a:cxnSpLocks/>
            <a:stCxn id="258" idx="0"/>
            <a:endCxn id="265" idx="2"/>
          </p:cNvCxnSpPr>
          <p:nvPr/>
        </p:nvCxnSpPr>
        <p:spPr>
          <a:xfrm flipV="1">
            <a:off x="5475236" y="4079082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Ellipsi 267">
            <a:extLst>
              <a:ext uri="{FF2B5EF4-FFF2-40B4-BE49-F238E27FC236}">
                <a16:creationId xmlns:a16="http://schemas.microsoft.com/office/drawing/2014/main" id="{32DE3F48-774D-49CC-AD5E-3273FF3D0701}"/>
              </a:ext>
            </a:extLst>
          </p:cNvPr>
          <p:cNvSpPr/>
          <p:nvPr/>
        </p:nvSpPr>
        <p:spPr>
          <a:xfrm>
            <a:off x="7667551" y="4506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F75766AA-6869-46E1-B377-5D2815F88725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8210500" y="481094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C0D4A628-C8F8-4EF6-AF01-6BB75651CA3F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7715320" y="481094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45A30AA0-2E1B-492E-9C05-6DB9C11D63CC}"/>
              </a:ext>
            </a:extLst>
          </p:cNvPr>
          <p:cNvSpPr/>
          <p:nvPr/>
        </p:nvSpPr>
        <p:spPr>
          <a:xfrm>
            <a:off x="7522968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F9CCDA6C-240E-46E0-916A-4699F743E57F}"/>
              </a:ext>
            </a:extLst>
          </p:cNvPr>
          <p:cNvSpPr/>
          <p:nvPr/>
        </p:nvSpPr>
        <p:spPr>
          <a:xfrm>
            <a:off x="8092321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3" name="Ellipsi 272">
            <a:extLst>
              <a:ext uri="{FF2B5EF4-FFF2-40B4-BE49-F238E27FC236}">
                <a16:creationId xmlns:a16="http://schemas.microsoft.com/office/drawing/2014/main" id="{4837852E-D4B0-4D93-807D-A22934C10C42}"/>
              </a:ext>
            </a:extLst>
          </p:cNvPr>
          <p:cNvSpPr/>
          <p:nvPr/>
        </p:nvSpPr>
        <p:spPr>
          <a:xfrm>
            <a:off x="6215270" y="4482401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74" name="Suora yhdysviiva 273">
            <a:extLst>
              <a:ext uri="{FF2B5EF4-FFF2-40B4-BE49-F238E27FC236}">
                <a16:creationId xmlns:a16="http://schemas.microsoft.com/office/drawing/2014/main" id="{56363DD3-0AD4-45A8-BC70-FE6C036A6075}"/>
              </a:ext>
            </a:extLst>
          </p:cNvPr>
          <p:cNvCxnSpPr>
            <a:cxnSpLocks/>
            <a:stCxn id="277" idx="0"/>
            <a:endCxn id="273" idx="5"/>
          </p:cNvCxnSpPr>
          <p:nvPr/>
        </p:nvCxnSpPr>
        <p:spPr>
          <a:xfrm flipH="1" flipV="1">
            <a:off x="7173113" y="4787312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uora yhdysviiva 274">
            <a:extLst>
              <a:ext uri="{FF2B5EF4-FFF2-40B4-BE49-F238E27FC236}">
                <a16:creationId xmlns:a16="http://schemas.microsoft.com/office/drawing/2014/main" id="{3BD3350B-9191-4496-ACDC-1F40AA594E28}"/>
              </a:ext>
            </a:extLst>
          </p:cNvPr>
          <p:cNvCxnSpPr>
            <a:cxnSpLocks/>
            <a:stCxn id="276" idx="0"/>
            <a:endCxn id="273" idx="3"/>
          </p:cNvCxnSpPr>
          <p:nvPr/>
        </p:nvCxnSpPr>
        <p:spPr>
          <a:xfrm flipV="1">
            <a:off x="6363563" y="4787312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Suorakulmio 275">
            <a:extLst>
              <a:ext uri="{FF2B5EF4-FFF2-40B4-BE49-F238E27FC236}">
                <a16:creationId xmlns:a16="http://schemas.microsoft.com/office/drawing/2014/main" id="{8C42DDD4-8243-4879-93A4-434076F6AF2D}"/>
              </a:ext>
            </a:extLst>
          </p:cNvPr>
          <p:cNvSpPr/>
          <p:nvPr/>
        </p:nvSpPr>
        <p:spPr>
          <a:xfrm>
            <a:off x="6171211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7" name="Suorakulmio 276">
            <a:extLst>
              <a:ext uri="{FF2B5EF4-FFF2-40B4-BE49-F238E27FC236}">
                <a16:creationId xmlns:a16="http://schemas.microsoft.com/office/drawing/2014/main" id="{E0312622-FE76-4D63-9C9C-82B09467DEA4}"/>
              </a:ext>
            </a:extLst>
          </p:cNvPr>
          <p:cNvSpPr/>
          <p:nvPr/>
        </p:nvSpPr>
        <p:spPr>
          <a:xfrm>
            <a:off x="7076232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8118DC64-641F-4A4D-BA7F-DCA504433A57}"/>
              </a:ext>
            </a:extLst>
          </p:cNvPr>
          <p:cNvCxnSpPr>
            <a:cxnSpLocks/>
            <a:stCxn id="273" idx="0"/>
            <a:endCxn id="265" idx="3"/>
          </p:cNvCxnSpPr>
          <p:nvPr/>
        </p:nvCxnSpPr>
        <p:spPr>
          <a:xfrm flipV="1">
            <a:off x="6776362" y="4205380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uora yhdysviiva 278">
            <a:extLst>
              <a:ext uri="{FF2B5EF4-FFF2-40B4-BE49-F238E27FC236}">
                <a16:creationId xmlns:a16="http://schemas.microsoft.com/office/drawing/2014/main" id="{90AAED58-31FA-4495-8B46-3B060A9AE727}"/>
              </a:ext>
            </a:extLst>
          </p:cNvPr>
          <p:cNvCxnSpPr>
            <a:cxnSpLocks/>
            <a:stCxn id="280" idx="0"/>
            <a:endCxn id="273" idx="4"/>
          </p:cNvCxnSpPr>
          <p:nvPr/>
        </p:nvCxnSpPr>
        <p:spPr>
          <a:xfrm flipH="1" flipV="1">
            <a:off x="6776362" y="4839626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uorakulmio 279">
            <a:extLst>
              <a:ext uri="{FF2B5EF4-FFF2-40B4-BE49-F238E27FC236}">
                <a16:creationId xmlns:a16="http://schemas.microsoft.com/office/drawing/2014/main" id="{2B7A7734-4181-417C-8C0B-0E340662A344}"/>
              </a:ext>
            </a:extLst>
          </p:cNvPr>
          <p:cNvSpPr/>
          <p:nvPr/>
        </p:nvSpPr>
        <p:spPr>
          <a:xfrm>
            <a:off x="6590827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01D83E2B-9F81-40AB-BC8D-C74F833C6ACA}"/>
              </a:ext>
            </a:extLst>
          </p:cNvPr>
          <p:cNvSpPr/>
          <p:nvPr/>
        </p:nvSpPr>
        <p:spPr>
          <a:xfrm>
            <a:off x="8702622" y="451754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FAA685E5-F345-4532-AFB1-7428525C18E6}"/>
              </a:ext>
            </a:extLst>
          </p:cNvPr>
          <p:cNvCxnSpPr>
            <a:cxnSpLocks/>
            <a:stCxn id="293" idx="0"/>
            <a:endCxn id="289" idx="5"/>
          </p:cNvCxnSpPr>
          <p:nvPr/>
        </p:nvCxnSpPr>
        <p:spPr>
          <a:xfrm flipH="1" flipV="1">
            <a:off x="9245571" y="4822452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62CA5BFB-B346-4C64-B3B4-37DE65E19B1A}"/>
              </a:ext>
            </a:extLst>
          </p:cNvPr>
          <p:cNvCxnSpPr>
            <a:cxnSpLocks/>
            <a:stCxn id="292" idx="0"/>
            <a:endCxn id="289" idx="3"/>
          </p:cNvCxnSpPr>
          <p:nvPr/>
        </p:nvCxnSpPr>
        <p:spPr>
          <a:xfrm flipV="1">
            <a:off x="8750391" y="4822452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C4CC13AA-E0B9-43C7-9CC1-9D0DF80EC088}"/>
              </a:ext>
            </a:extLst>
          </p:cNvPr>
          <p:cNvSpPr/>
          <p:nvPr/>
        </p:nvSpPr>
        <p:spPr>
          <a:xfrm>
            <a:off x="8558039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3" name="Suorakulmio 292">
            <a:extLst>
              <a:ext uri="{FF2B5EF4-FFF2-40B4-BE49-F238E27FC236}">
                <a16:creationId xmlns:a16="http://schemas.microsoft.com/office/drawing/2014/main" id="{D5B0482E-FDCA-4BC2-95D7-1E806C0FF78D}"/>
              </a:ext>
            </a:extLst>
          </p:cNvPr>
          <p:cNvSpPr/>
          <p:nvPr/>
        </p:nvSpPr>
        <p:spPr>
          <a:xfrm>
            <a:off x="9127392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6" name="Suora yhdysviiva 295">
            <a:extLst>
              <a:ext uri="{FF2B5EF4-FFF2-40B4-BE49-F238E27FC236}">
                <a16:creationId xmlns:a16="http://schemas.microsoft.com/office/drawing/2014/main" id="{71D89BBF-A6A2-4FFB-BF34-BD93866B6C40}"/>
              </a:ext>
            </a:extLst>
          </p:cNvPr>
          <p:cNvCxnSpPr>
            <a:cxnSpLocks/>
            <a:stCxn id="268" idx="0"/>
            <a:endCxn id="265" idx="5"/>
          </p:cNvCxnSpPr>
          <p:nvPr/>
        </p:nvCxnSpPr>
        <p:spPr>
          <a:xfrm flipH="1" flipV="1">
            <a:off x="7732296" y="4205380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6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2E5ABE-3129-4AC2-8175-F4E361D070CA}"/>
              </a:ext>
            </a:extLst>
          </p:cNvPr>
          <p:cNvSpPr/>
          <p:nvPr/>
        </p:nvSpPr>
        <p:spPr>
          <a:xfrm>
            <a:off x="223985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AEB33CF-F7F9-4031-97E9-4CACF8C4C2F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134709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1FA210B-4DB3-48BB-939A-E0CE56B2FE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92352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43FF8D45-F749-4E86-A1D5-CFA66F1334CA}"/>
              </a:ext>
            </a:extLst>
          </p:cNvPr>
          <p:cNvSpPr/>
          <p:nvPr/>
        </p:nvSpPr>
        <p:spPr>
          <a:xfrm>
            <a:off x="0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471F133-DCB4-450D-B595-EDD9B5A12A50}"/>
              </a:ext>
            </a:extLst>
          </p:cNvPr>
          <p:cNvSpPr/>
          <p:nvPr/>
        </p:nvSpPr>
        <p:spPr>
          <a:xfrm>
            <a:off x="992612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603D669-996E-4454-AA7B-242E97C8886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735078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7D73F993-1790-4935-8DE2-E28511741B72}"/>
              </a:ext>
            </a:extLst>
          </p:cNvPr>
          <p:cNvSpPr/>
          <p:nvPr/>
        </p:nvSpPr>
        <p:spPr>
          <a:xfrm>
            <a:off x="542726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C9491DED-5070-43F8-A927-40358D096F1C}"/>
              </a:ext>
            </a:extLst>
          </p:cNvPr>
          <p:cNvSpPr/>
          <p:nvPr/>
        </p:nvSpPr>
        <p:spPr>
          <a:xfrm>
            <a:off x="2072755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F779D67-EEF9-4F12-A583-E1D8035B3138}"/>
              </a:ext>
            </a:extLst>
          </p:cNvPr>
          <p:cNvCxnSpPr>
            <a:cxnSpLocks/>
            <a:stCxn id="27" idx="0"/>
            <a:endCxn id="11" idx="6"/>
          </p:cNvCxnSpPr>
          <p:nvPr/>
        </p:nvCxnSpPr>
        <p:spPr>
          <a:xfrm flipH="1" flipV="1">
            <a:off x="3176119" y="377939"/>
            <a:ext cx="1421626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97886633-21CD-4B52-B9B8-577D1A6D2896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475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i 13">
            <a:extLst>
              <a:ext uri="{FF2B5EF4-FFF2-40B4-BE49-F238E27FC236}">
                <a16:creationId xmlns:a16="http://schemas.microsoft.com/office/drawing/2014/main" id="{2C719FF7-9BE8-4306-A8EC-ACD4068BE031}"/>
              </a:ext>
            </a:extLst>
          </p:cNvPr>
          <p:cNvSpPr/>
          <p:nvPr/>
        </p:nvSpPr>
        <p:spPr>
          <a:xfrm>
            <a:off x="2949790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00DB4E4-613F-4D1B-9672-1C40BAE9EF1D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3492739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E442739-4ECA-4FD7-87EB-18E238F45744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2997559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57CB614-D3D0-4B98-A081-1D8411C88BCD}"/>
              </a:ext>
            </a:extLst>
          </p:cNvPr>
          <p:cNvSpPr/>
          <p:nvPr/>
        </p:nvSpPr>
        <p:spPr>
          <a:xfrm>
            <a:off x="280520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45301-0C39-46CD-B4DF-5990926AA770}"/>
              </a:ext>
            </a:extLst>
          </p:cNvPr>
          <p:cNvSpPr/>
          <p:nvPr/>
        </p:nvSpPr>
        <p:spPr>
          <a:xfrm>
            <a:off x="3374560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F721F46E-04A1-4006-AD5F-814758466029}"/>
              </a:ext>
            </a:extLst>
          </p:cNvPr>
          <p:cNvSpPr/>
          <p:nvPr/>
        </p:nvSpPr>
        <p:spPr>
          <a:xfrm>
            <a:off x="1497509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2C3D380-94B0-4178-9E1E-BD41B213975E}"/>
              </a:ext>
            </a:extLst>
          </p:cNvPr>
          <p:cNvCxnSpPr>
            <a:cxnSpLocks/>
            <a:stCxn id="23" idx="0"/>
            <a:endCxn id="19" idx="5"/>
          </p:cNvCxnSpPr>
          <p:nvPr/>
        </p:nvCxnSpPr>
        <p:spPr>
          <a:xfrm flipH="1" flipV="1">
            <a:off x="2455352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E8B5E8D1-E1FE-489A-B994-4F45507717B3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1645802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21C25C9-F747-4DB1-B076-ADB34DBB37E0}"/>
              </a:ext>
            </a:extLst>
          </p:cNvPr>
          <p:cNvSpPr/>
          <p:nvPr/>
        </p:nvSpPr>
        <p:spPr>
          <a:xfrm>
            <a:off x="1453450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A9DAA5-6E18-44FF-9713-5E9E52272DB8}"/>
              </a:ext>
            </a:extLst>
          </p:cNvPr>
          <p:cNvSpPr/>
          <p:nvPr/>
        </p:nvSpPr>
        <p:spPr>
          <a:xfrm>
            <a:off x="23584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53130BA-4267-44B6-AD80-758058D6F4AD}"/>
              </a:ext>
            </a:extLst>
          </p:cNvPr>
          <p:cNvCxnSpPr>
            <a:cxnSpLocks/>
            <a:stCxn id="19" idx="0"/>
            <a:endCxn id="11" idx="3"/>
          </p:cNvCxnSpPr>
          <p:nvPr/>
        </p:nvCxnSpPr>
        <p:spPr>
          <a:xfrm flipV="1">
            <a:off x="2058601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3324B292-C922-4CAD-B8EA-6DF4346508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H="1" flipV="1">
            <a:off x="2058601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D31340B-D5CC-4954-A1AC-109EAEBF8D3D}"/>
              </a:ext>
            </a:extLst>
          </p:cNvPr>
          <p:cNvSpPr/>
          <p:nvPr/>
        </p:nvSpPr>
        <p:spPr>
          <a:xfrm>
            <a:off x="187306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6784A295-CB4B-49CB-8C50-487D41739926}"/>
              </a:ext>
            </a:extLst>
          </p:cNvPr>
          <p:cNvSpPr/>
          <p:nvPr/>
        </p:nvSpPr>
        <p:spPr>
          <a:xfrm>
            <a:off x="3984861" y="816398"/>
            <a:ext cx="122576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916601-0C37-4817-A0B2-2FB0F05580A4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4597745" y="1173623"/>
            <a:ext cx="4238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AB78A486-AE05-4662-9DD1-A4BEBA713F1A}"/>
              </a:ext>
            </a:extLst>
          </p:cNvPr>
          <p:cNvCxnSpPr>
            <a:cxnSpLocks/>
            <a:stCxn id="30" idx="0"/>
            <a:endCxn id="27" idx="3"/>
          </p:cNvCxnSpPr>
          <p:nvPr/>
        </p:nvCxnSpPr>
        <p:spPr>
          <a:xfrm flipV="1">
            <a:off x="4032630" y="1121309"/>
            <a:ext cx="13174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FE11924-7CDD-4176-ABFA-D902BF6F7415}"/>
              </a:ext>
            </a:extLst>
          </p:cNvPr>
          <p:cNvSpPr/>
          <p:nvPr/>
        </p:nvSpPr>
        <p:spPr>
          <a:xfrm>
            <a:off x="3840278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9B7EF972-8538-40A5-9DFB-9B94B08F34E4}"/>
              </a:ext>
            </a:extLst>
          </p:cNvPr>
          <p:cNvSpPr/>
          <p:nvPr/>
        </p:nvSpPr>
        <p:spPr>
          <a:xfrm>
            <a:off x="4409631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AA0C4E0B-8DF5-48AA-8CEE-3C75F8D39440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3014535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02BBCFB2-7005-4953-9767-882C0F9643AD}"/>
              </a:ext>
            </a:extLst>
          </p:cNvPr>
          <p:cNvCxnSpPr>
            <a:cxnSpLocks/>
            <a:stCxn id="41" idx="0"/>
            <a:endCxn id="27" idx="5"/>
          </p:cNvCxnSpPr>
          <p:nvPr/>
        </p:nvCxnSpPr>
        <p:spPr>
          <a:xfrm flipH="1" flipV="1">
            <a:off x="5031119" y="1121309"/>
            <a:ext cx="98615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80FC7949-C836-4CE7-A6BD-136326804663}"/>
              </a:ext>
            </a:extLst>
          </p:cNvPr>
          <p:cNvSpPr/>
          <p:nvPr/>
        </p:nvSpPr>
        <p:spPr>
          <a:xfrm>
            <a:off x="493738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8DF54963-FB7B-4A38-8E8F-44184BF6C600}"/>
              </a:ext>
            </a:extLst>
          </p:cNvPr>
          <p:cNvSpPr/>
          <p:nvPr/>
        </p:nvSpPr>
        <p:spPr>
          <a:xfrm>
            <a:off x="5606790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65B62589-B57C-47F3-8799-13F2AA17CB3A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517514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F70FE9B6-99B9-4997-939C-5CCBC574F56E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flipV="1">
            <a:off x="5575157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uorakulmio 45">
            <a:extLst>
              <a:ext uri="{FF2B5EF4-FFF2-40B4-BE49-F238E27FC236}">
                <a16:creationId xmlns:a16="http://schemas.microsoft.com/office/drawing/2014/main" id="{83BB738B-568C-4F5B-B55E-3558584911E3}"/>
              </a:ext>
            </a:extLst>
          </p:cNvPr>
          <p:cNvSpPr/>
          <p:nvPr/>
        </p:nvSpPr>
        <p:spPr>
          <a:xfrm>
            <a:off x="5382805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9FCDC35C-F7EF-4E33-8D13-897CB8A9A0C8}"/>
              </a:ext>
            </a:extLst>
          </p:cNvPr>
          <p:cNvSpPr/>
          <p:nvPr/>
        </p:nvSpPr>
        <p:spPr>
          <a:xfrm>
            <a:off x="6375417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B9DDE948-30E6-4882-8D2F-D577F8564A6A}"/>
              </a:ext>
            </a:extLst>
          </p:cNvPr>
          <p:cNvCxnSpPr>
            <a:cxnSpLocks/>
            <a:stCxn id="49" idx="0"/>
            <a:endCxn id="43" idx="4"/>
          </p:cNvCxnSpPr>
          <p:nvPr/>
        </p:nvCxnSpPr>
        <p:spPr>
          <a:xfrm flipV="1">
            <a:off x="6117883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9CFE1E58-0D1B-41E7-9CDE-917CBB4680B0}"/>
              </a:ext>
            </a:extLst>
          </p:cNvPr>
          <p:cNvSpPr/>
          <p:nvPr/>
        </p:nvSpPr>
        <p:spPr>
          <a:xfrm>
            <a:off x="5925531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924461DF-848F-4AF7-AB3D-6DF0E018CA59}"/>
              </a:ext>
            </a:extLst>
          </p:cNvPr>
          <p:cNvSpPr/>
          <p:nvPr/>
        </p:nvSpPr>
        <p:spPr>
          <a:xfrm>
            <a:off x="7455560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5EBD838D-B11F-44B4-95FC-D5F94CFB8C16}"/>
              </a:ext>
            </a:extLst>
          </p:cNvPr>
          <p:cNvCxnSpPr>
            <a:cxnSpLocks/>
            <a:stCxn id="66" idx="0"/>
            <a:endCxn id="50" idx="6"/>
          </p:cNvCxnSpPr>
          <p:nvPr/>
        </p:nvCxnSpPr>
        <p:spPr>
          <a:xfrm flipH="1" flipV="1">
            <a:off x="8558924" y="377939"/>
            <a:ext cx="1589537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06919747-F31B-455C-AA46-FDF8205F69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6140280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55CA6955-58BE-490F-995A-DE2323CC83DD}"/>
              </a:ext>
            </a:extLst>
          </p:cNvPr>
          <p:cNvSpPr/>
          <p:nvPr/>
        </p:nvSpPr>
        <p:spPr>
          <a:xfrm>
            <a:off x="8332595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EC5AD73-155E-493A-8E56-51406A8FC494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8875544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83959CB3-B80A-49EA-8222-14A8366021BF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380364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46F9BD40-985F-4474-8D77-4E8FDE3AA86F}"/>
              </a:ext>
            </a:extLst>
          </p:cNvPr>
          <p:cNvSpPr/>
          <p:nvPr/>
        </p:nvSpPr>
        <p:spPr>
          <a:xfrm>
            <a:off x="818801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E0292C57-C1F7-4BC0-9DA9-021FA1C6013B}"/>
              </a:ext>
            </a:extLst>
          </p:cNvPr>
          <p:cNvSpPr/>
          <p:nvPr/>
        </p:nvSpPr>
        <p:spPr>
          <a:xfrm>
            <a:off x="8757365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7F4C3196-7994-4DE3-8EFF-8F5D7E55E881}"/>
              </a:ext>
            </a:extLst>
          </p:cNvPr>
          <p:cNvSpPr/>
          <p:nvPr/>
        </p:nvSpPr>
        <p:spPr>
          <a:xfrm>
            <a:off x="6880314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EE7049B2-09EC-4852-9E17-98F2F54830D3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838157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538DE87D-CD26-44A7-ACF3-D6E7E7108E83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028607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FD5422A-DEE3-4F42-8B24-42D0039B1AD7}"/>
              </a:ext>
            </a:extLst>
          </p:cNvPr>
          <p:cNvSpPr/>
          <p:nvPr/>
        </p:nvSpPr>
        <p:spPr>
          <a:xfrm>
            <a:off x="6836255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3EEE1712-A087-458E-9B55-174FF6A514AD}"/>
              </a:ext>
            </a:extLst>
          </p:cNvPr>
          <p:cNvSpPr/>
          <p:nvPr/>
        </p:nvSpPr>
        <p:spPr>
          <a:xfrm>
            <a:off x="774127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933043E4-7589-4B59-89C2-A2711577277C}"/>
              </a:ext>
            </a:extLst>
          </p:cNvPr>
          <p:cNvCxnSpPr>
            <a:cxnSpLocks/>
            <a:stCxn id="58" idx="0"/>
            <a:endCxn id="50" idx="3"/>
          </p:cNvCxnSpPr>
          <p:nvPr/>
        </p:nvCxnSpPr>
        <p:spPr>
          <a:xfrm flipV="1">
            <a:off x="7441406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BF8D4B39-F05B-445B-B0B5-BCA1285EEFD4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H="1" flipV="1">
            <a:off x="7441406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580D812-0A7C-40EB-8021-83331A36B019}"/>
              </a:ext>
            </a:extLst>
          </p:cNvPr>
          <p:cNvSpPr/>
          <p:nvPr/>
        </p:nvSpPr>
        <p:spPr>
          <a:xfrm>
            <a:off x="72558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79D5510C-EF1E-48E0-BD27-5F4390E146BA}"/>
              </a:ext>
            </a:extLst>
          </p:cNvPr>
          <p:cNvSpPr/>
          <p:nvPr/>
        </p:nvSpPr>
        <p:spPr>
          <a:xfrm>
            <a:off x="9367665" y="816398"/>
            <a:ext cx="156159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10  11  12</a:t>
            </a:r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DD0FC711-92F2-4097-8066-80C68B3693B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9984788" y="1173623"/>
            <a:ext cx="1636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82C0D779-4BE9-4458-B8B0-8A0D22DFAABC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flipV="1">
            <a:off x="9415435" y="1121309"/>
            <a:ext cx="180920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FC3E950E-18D5-4F8D-8AE7-F2F39BABFB0D}"/>
              </a:ext>
            </a:extLst>
          </p:cNvPr>
          <p:cNvSpPr/>
          <p:nvPr/>
        </p:nvSpPr>
        <p:spPr>
          <a:xfrm>
            <a:off x="9223083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C7E3E712-51E4-450E-89BF-EF751B9877F3}"/>
              </a:ext>
            </a:extLst>
          </p:cNvPr>
          <p:cNvSpPr/>
          <p:nvPr/>
        </p:nvSpPr>
        <p:spPr>
          <a:xfrm>
            <a:off x="979243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B9D9386-2C9C-453E-91A1-D4F810C2FE70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8397340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176725E1-3707-4734-9E0C-8BE6A5552B00}"/>
              </a:ext>
            </a:extLst>
          </p:cNvPr>
          <p:cNvCxnSpPr>
            <a:cxnSpLocks/>
            <a:stCxn id="73" idx="0"/>
            <a:endCxn id="66" idx="5"/>
          </p:cNvCxnSpPr>
          <p:nvPr/>
        </p:nvCxnSpPr>
        <p:spPr>
          <a:xfrm flipV="1">
            <a:off x="10512539" y="1121309"/>
            <a:ext cx="1880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uorakulmio 72">
            <a:extLst>
              <a:ext uri="{FF2B5EF4-FFF2-40B4-BE49-F238E27FC236}">
                <a16:creationId xmlns:a16="http://schemas.microsoft.com/office/drawing/2014/main" id="{4468872F-9E30-4320-9D75-BB3A62692517}"/>
              </a:ext>
            </a:extLst>
          </p:cNvPr>
          <p:cNvSpPr/>
          <p:nvPr/>
        </p:nvSpPr>
        <p:spPr>
          <a:xfrm>
            <a:off x="1032018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AC30285D-DC57-44D9-8CCD-ABBAF31CDF6C}"/>
              </a:ext>
            </a:extLst>
          </p:cNvPr>
          <p:cNvCxnSpPr>
            <a:cxnSpLocks/>
            <a:stCxn id="79" idx="0"/>
            <a:endCxn id="66" idx="6"/>
          </p:cNvCxnSpPr>
          <p:nvPr/>
        </p:nvCxnSpPr>
        <p:spPr>
          <a:xfrm flipH="1" flipV="1">
            <a:off x="10929256" y="995011"/>
            <a:ext cx="106422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1C78E85-D2DE-44F1-872C-1FD014F98A4E}"/>
              </a:ext>
            </a:extLst>
          </p:cNvPr>
          <p:cNvSpPr/>
          <p:nvPr/>
        </p:nvSpPr>
        <p:spPr>
          <a:xfrm>
            <a:off x="1084332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0430BA74-3BAE-496C-9FB1-A52F28960477}"/>
              </a:ext>
            </a:extLst>
          </p:cNvPr>
          <p:cNvSpPr/>
          <p:nvPr/>
        </p:nvSpPr>
        <p:spPr>
          <a:xfrm>
            <a:off x="237776" y="32959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2FF43D3-1A7F-4A72-8B81-5057CA41B5C2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1148500" y="36009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99F8E900-EA0B-4D4D-A95B-60950429A0F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V="1">
            <a:off x="206143" y="36009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2485BBFC-7036-4B5A-ACD3-2F4F3D84EFA5}"/>
              </a:ext>
            </a:extLst>
          </p:cNvPr>
          <p:cNvSpPr/>
          <p:nvPr/>
        </p:nvSpPr>
        <p:spPr>
          <a:xfrm>
            <a:off x="13791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A3A89FD-7C7B-4F97-B59D-7337AAEA1E03}"/>
              </a:ext>
            </a:extLst>
          </p:cNvPr>
          <p:cNvSpPr/>
          <p:nvPr/>
        </p:nvSpPr>
        <p:spPr>
          <a:xfrm>
            <a:off x="1006403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97850F14-B4BD-4110-AECA-94EDD8ED2EA5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V="1">
            <a:off x="748869" y="36532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5C83FCD0-7D16-45FF-A45F-3922675B89E9}"/>
              </a:ext>
            </a:extLst>
          </p:cNvPr>
          <p:cNvSpPr/>
          <p:nvPr/>
        </p:nvSpPr>
        <p:spPr>
          <a:xfrm>
            <a:off x="556517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D39D0B1D-22AB-4597-B85D-B91BF16DBB46}"/>
              </a:ext>
            </a:extLst>
          </p:cNvPr>
          <p:cNvSpPr/>
          <p:nvPr/>
        </p:nvSpPr>
        <p:spPr>
          <a:xfrm>
            <a:off x="2449574" y="2572861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7F40BFD4-B3C5-4741-881C-AD8C2A5EE399}"/>
              </a:ext>
            </a:extLst>
          </p:cNvPr>
          <p:cNvCxnSpPr>
            <a:cxnSpLocks/>
            <a:stCxn id="144" idx="0"/>
            <a:endCxn id="136" idx="5"/>
          </p:cNvCxnSpPr>
          <p:nvPr/>
        </p:nvCxnSpPr>
        <p:spPr>
          <a:xfrm flipH="1" flipV="1">
            <a:off x="4588641" y="2833608"/>
            <a:ext cx="1519707" cy="44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9871C6C2-6811-4949-B175-860C4A8E8386}"/>
              </a:ext>
            </a:extLst>
          </p:cNvPr>
          <p:cNvCxnSpPr>
            <a:cxnSpLocks/>
            <a:stCxn id="82" idx="0"/>
            <a:endCxn id="89" idx="2"/>
          </p:cNvCxnSpPr>
          <p:nvPr/>
        </p:nvCxnSpPr>
        <p:spPr>
          <a:xfrm flipV="1">
            <a:off x="771266" y="2751474"/>
            <a:ext cx="1678308" cy="54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lipsi 91">
            <a:extLst>
              <a:ext uri="{FF2B5EF4-FFF2-40B4-BE49-F238E27FC236}">
                <a16:creationId xmlns:a16="http://schemas.microsoft.com/office/drawing/2014/main" id="{6E8D3A63-D882-47A7-A3E4-3F600ADE5EC0}"/>
              </a:ext>
            </a:extLst>
          </p:cNvPr>
          <p:cNvSpPr/>
          <p:nvPr/>
        </p:nvSpPr>
        <p:spPr>
          <a:xfrm>
            <a:off x="2963581" y="329962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3556CBD0-1426-448D-82BF-5B8392931C00}"/>
              </a:ext>
            </a:extLst>
          </p:cNvPr>
          <p:cNvCxnSpPr>
            <a:cxnSpLocks/>
            <a:stCxn id="96" idx="0"/>
            <a:endCxn id="92" idx="5"/>
          </p:cNvCxnSpPr>
          <p:nvPr/>
        </p:nvCxnSpPr>
        <p:spPr>
          <a:xfrm flipH="1" flipV="1">
            <a:off x="3506530" y="360453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C9CA151-3466-46F1-927C-C1F386949179}"/>
              </a:ext>
            </a:extLst>
          </p:cNvPr>
          <p:cNvCxnSpPr>
            <a:cxnSpLocks/>
            <a:stCxn id="95" idx="0"/>
            <a:endCxn id="92" idx="3"/>
          </p:cNvCxnSpPr>
          <p:nvPr/>
        </p:nvCxnSpPr>
        <p:spPr>
          <a:xfrm flipV="1">
            <a:off x="3011350" y="360453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9DFF9207-5577-451D-8856-17C82DF68853}"/>
              </a:ext>
            </a:extLst>
          </p:cNvPr>
          <p:cNvSpPr/>
          <p:nvPr/>
        </p:nvSpPr>
        <p:spPr>
          <a:xfrm>
            <a:off x="2818998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Suorakulmio 95">
            <a:extLst>
              <a:ext uri="{FF2B5EF4-FFF2-40B4-BE49-F238E27FC236}">
                <a16:creationId xmlns:a16="http://schemas.microsoft.com/office/drawing/2014/main" id="{8D3C91D1-08C8-401D-95D9-2ADE75BBE577}"/>
              </a:ext>
            </a:extLst>
          </p:cNvPr>
          <p:cNvSpPr/>
          <p:nvPr/>
        </p:nvSpPr>
        <p:spPr>
          <a:xfrm>
            <a:off x="3388351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E3BE20A0-DA6C-4DC5-BC3C-5C4EC56F0FF2}"/>
              </a:ext>
            </a:extLst>
          </p:cNvPr>
          <p:cNvSpPr/>
          <p:nvPr/>
        </p:nvSpPr>
        <p:spPr>
          <a:xfrm>
            <a:off x="1511300" y="32759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30E68D5-A460-46C0-90C9-5426E74DB765}"/>
              </a:ext>
            </a:extLst>
          </p:cNvPr>
          <p:cNvCxnSpPr>
            <a:cxnSpLocks/>
            <a:stCxn id="101" idx="0"/>
            <a:endCxn id="97" idx="5"/>
          </p:cNvCxnSpPr>
          <p:nvPr/>
        </p:nvCxnSpPr>
        <p:spPr>
          <a:xfrm flipH="1" flipV="1">
            <a:off x="2469143" y="35809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4711B8E-8F7A-478F-987B-1DDBD5BD1975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1659593" y="35809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CDE3F72A-5B01-4F1D-B0E7-3BA3A4C359D5}"/>
              </a:ext>
            </a:extLst>
          </p:cNvPr>
          <p:cNvSpPr/>
          <p:nvPr/>
        </p:nvSpPr>
        <p:spPr>
          <a:xfrm>
            <a:off x="1467241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C473E50F-6BE3-4B17-B6EB-6DBF5C75931E}"/>
              </a:ext>
            </a:extLst>
          </p:cNvPr>
          <p:cNvSpPr/>
          <p:nvPr/>
        </p:nvSpPr>
        <p:spPr>
          <a:xfrm>
            <a:off x="2372262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A95493A0-5F81-4E8B-A4AB-A28806D3C633}"/>
              </a:ext>
            </a:extLst>
          </p:cNvPr>
          <p:cNvCxnSpPr>
            <a:cxnSpLocks/>
            <a:stCxn id="97" idx="0"/>
            <a:endCxn id="89" idx="3"/>
          </p:cNvCxnSpPr>
          <p:nvPr/>
        </p:nvCxnSpPr>
        <p:spPr>
          <a:xfrm flipV="1">
            <a:off x="2072392" y="2877772"/>
            <a:ext cx="489601" cy="39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EAE99EA-ECE7-46C3-A2E9-EC50F51F8CF5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H="1" flipV="1">
            <a:off x="2072392" y="36332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C6647DC7-39D1-49CB-9ED4-9EAD900ABD80}"/>
              </a:ext>
            </a:extLst>
          </p:cNvPr>
          <p:cNvSpPr/>
          <p:nvPr/>
        </p:nvSpPr>
        <p:spPr>
          <a:xfrm>
            <a:off x="1886857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2A953E2B-A224-47FE-9C02-2F200D3EA256}"/>
              </a:ext>
            </a:extLst>
          </p:cNvPr>
          <p:cNvSpPr/>
          <p:nvPr/>
        </p:nvSpPr>
        <p:spPr>
          <a:xfrm>
            <a:off x="3940336" y="3311137"/>
            <a:ext cx="113294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F94BF859-CB73-43E7-8BE4-750F698F974C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506807" y="3668362"/>
            <a:ext cx="108967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13231BE3-FA72-45AD-8E8C-E1CC31406220}"/>
              </a:ext>
            </a:extLst>
          </p:cNvPr>
          <p:cNvCxnSpPr>
            <a:cxnSpLocks/>
            <a:stCxn id="108" idx="0"/>
            <a:endCxn id="105" idx="3"/>
          </p:cNvCxnSpPr>
          <p:nvPr/>
        </p:nvCxnSpPr>
        <p:spPr>
          <a:xfrm flipV="1">
            <a:off x="4046421" y="3616048"/>
            <a:ext cx="5983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FC611776-F19E-4013-8313-6672A2C6BC36}"/>
              </a:ext>
            </a:extLst>
          </p:cNvPr>
          <p:cNvSpPr/>
          <p:nvPr/>
        </p:nvSpPr>
        <p:spPr>
          <a:xfrm>
            <a:off x="3854069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748D4114-FB7D-4A6B-96D9-BB67CA758FF4}"/>
              </a:ext>
            </a:extLst>
          </p:cNvPr>
          <p:cNvSpPr/>
          <p:nvPr/>
        </p:nvSpPr>
        <p:spPr>
          <a:xfrm>
            <a:off x="442342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75CA88D-5187-46C3-8A9B-331E769B4F84}"/>
              </a:ext>
            </a:extLst>
          </p:cNvPr>
          <p:cNvCxnSpPr>
            <a:cxnSpLocks/>
            <a:stCxn id="92" idx="0"/>
            <a:endCxn id="89" idx="5"/>
          </p:cNvCxnSpPr>
          <p:nvPr/>
        </p:nvCxnSpPr>
        <p:spPr>
          <a:xfrm flipH="1" flipV="1">
            <a:off x="3104799" y="2877772"/>
            <a:ext cx="176834" cy="42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FC26FB2C-335E-45FB-A17D-221F398FE983}"/>
              </a:ext>
            </a:extLst>
          </p:cNvPr>
          <p:cNvCxnSpPr>
            <a:cxnSpLocks/>
            <a:stCxn id="112" idx="0"/>
            <a:endCxn id="105" idx="5"/>
          </p:cNvCxnSpPr>
          <p:nvPr/>
        </p:nvCxnSpPr>
        <p:spPr>
          <a:xfrm flipH="1" flipV="1">
            <a:off x="4907362" y="3616048"/>
            <a:ext cx="236163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55B02C6D-1B6F-4A09-AD5D-9549565AF1A5}"/>
              </a:ext>
            </a:extLst>
          </p:cNvPr>
          <p:cNvSpPr/>
          <p:nvPr/>
        </p:nvSpPr>
        <p:spPr>
          <a:xfrm>
            <a:off x="4951173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3342683B-7DC3-4CBE-9FE3-BD73D8771A69}"/>
              </a:ext>
            </a:extLst>
          </p:cNvPr>
          <p:cNvCxnSpPr>
            <a:cxnSpLocks/>
            <a:stCxn id="114" idx="0"/>
            <a:endCxn id="144" idx="3"/>
          </p:cNvCxnSpPr>
          <p:nvPr/>
        </p:nvCxnSpPr>
        <p:spPr>
          <a:xfrm flipV="1">
            <a:off x="5666664" y="3580908"/>
            <a:ext cx="216787" cy="44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A474679F-3D88-4464-A52C-0FDE67558E87}"/>
              </a:ext>
            </a:extLst>
          </p:cNvPr>
          <p:cNvSpPr/>
          <p:nvPr/>
        </p:nvSpPr>
        <p:spPr>
          <a:xfrm>
            <a:off x="547431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142A10DF-4BDA-4BA8-AB7E-7FC9F9608D92}"/>
              </a:ext>
            </a:extLst>
          </p:cNvPr>
          <p:cNvSpPr/>
          <p:nvPr/>
        </p:nvSpPr>
        <p:spPr>
          <a:xfrm>
            <a:off x="3362547" y="187166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7EDA46F9-2DF1-43EC-807C-F4F64B8E3715}"/>
              </a:ext>
            </a:extLst>
          </p:cNvPr>
          <p:cNvCxnSpPr>
            <a:cxnSpLocks/>
            <a:stCxn id="136" idx="0"/>
            <a:endCxn id="123" idx="5"/>
          </p:cNvCxnSpPr>
          <p:nvPr/>
        </p:nvCxnSpPr>
        <p:spPr>
          <a:xfrm flipH="1" flipV="1">
            <a:off x="3905496" y="2176575"/>
            <a:ext cx="409092" cy="35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533B9028-16E4-4A2D-B0C0-3D2CB09CDD0A}"/>
              </a:ext>
            </a:extLst>
          </p:cNvPr>
          <p:cNvCxnSpPr>
            <a:cxnSpLocks/>
            <a:stCxn id="89" idx="0"/>
            <a:endCxn id="123" idx="3"/>
          </p:cNvCxnSpPr>
          <p:nvPr/>
        </p:nvCxnSpPr>
        <p:spPr>
          <a:xfrm flipV="1">
            <a:off x="2833396" y="2176575"/>
            <a:ext cx="622306" cy="39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lipsi 135">
            <a:extLst>
              <a:ext uri="{FF2B5EF4-FFF2-40B4-BE49-F238E27FC236}">
                <a16:creationId xmlns:a16="http://schemas.microsoft.com/office/drawing/2014/main" id="{8B28413D-FF9C-41BA-8E46-65CA51AB9999}"/>
              </a:ext>
            </a:extLst>
          </p:cNvPr>
          <p:cNvSpPr/>
          <p:nvPr/>
        </p:nvSpPr>
        <p:spPr>
          <a:xfrm>
            <a:off x="3927018" y="252869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144" name="Ellipsi 143">
            <a:extLst>
              <a:ext uri="{FF2B5EF4-FFF2-40B4-BE49-F238E27FC236}">
                <a16:creationId xmlns:a16="http://schemas.microsoft.com/office/drawing/2014/main" id="{2C1AAEB9-9870-4BDD-8962-B13FE8C4F387}"/>
              </a:ext>
            </a:extLst>
          </p:cNvPr>
          <p:cNvSpPr/>
          <p:nvPr/>
        </p:nvSpPr>
        <p:spPr>
          <a:xfrm>
            <a:off x="5790296" y="327599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FC4AAD8-8E87-4921-A711-4F31930FA29C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6333245" y="3580908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D9538751-327E-4DB8-8120-B794DD21BF5B}"/>
              </a:ext>
            </a:extLst>
          </p:cNvPr>
          <p:cNvSpPr/>
          <p:nvPr/>
        </p:nvSpPr>
        <p:spPr>
          <a:xfrm>
            <a:off x="6215066" y="39879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51DD491C-D2FA-4C65-8022-8DBA7730B15D}"/>
              </a:ext>
            </a:extLst>
          </p:cNvPr>
          <p:cNvCxnSpPr>
            <a:cxnSpLocks/>
            <a:stCxn id="105" idx="0"/>
            <a:endCxn id="136" idx="4"/>
          </p:cNvCxnSpPr>
          <p:nvPr/>
        </p:nvCxnSpPr>
        <p:spPr>
          <a:xfrm flipH="1" flipV="1">
            <a:off x="4314588" y="2885922"/>
            <a:ext cx="192219" cy="425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Ellipsi 165">
            <a:extLst>
              <a:ext uri="{FF2B5EF4-FFF2-40B4-BE49-F238E27FC236}">
                <a16:creationId xmlns:a16="http://schemas.microsoft.com/office/drawing/2014/main" id="{F23F7E8E-9D20-48F7-B43A-0F33A195C954}"/>
              </a:ext>
            </a:extLst>
          </p:cNvPr>
          <p:cNvSpPr/>
          <p:nvPr/>
        </p:nvSpPr>
        <p:spPr>
          <a:xfrm>
            <a:off x="3980401" y="51006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C6847B6A-336C-4A1F-AD80-02657CC82420}"/>
              </a:ext>
            </a:extLst>
          </p:cNvPr>
          <p:cNvCxnSpPr>
            <a:cxnSpLocks/>
            <a:stCxn id="170" idx="0"/>
            <a:endCxn id="166" idx="5"/>
          </p:cNvCxnSpPr>
          <p:nvPr/>
        </p:nvCxnSpPr>
        <p:spPr>
          <a:xfrm flipH="1" flipV="1">
            <a:off x="4891125" y="54056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DD503F04-982C-4DED-A88A-7A404304CE69}"/>
              </a:ext>
            </a:extLst>
          </p:cNvPr>
          <p:cNvCxnSpPr>
            <a:cxnSpLocks/>
            <a:stCxn id="169" idx="0"/>
            <a:endCxn id="166" idx="3"/>
          </p:cNvCxnSpPr>
          <p:nvPr/>
        </p:nvCxnSpPr>
        <p:spPr>
          <a:xfrm flipV="1">
            <a:off x="3948768" y="54056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2755CDA2-84BD-4E0D-A41B-FAB3A01FBEC3}"/>
              </a:ext>
            </a:extLst>
          </p:cNvPr>
          <p:cNvSpPr/>
          <p:nvPr/>
        </p:nvSpPr>
        <p:spPr>
          <a:xfrm>
            <a:off x="3756416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BD8A8F54-6839-4D81-A0AC-1EC2D164C511}"/>
              </a:ext>
            </a:extLst>
          </p:cNvPr>
          <p:cNvSpPr/>
          <p:nvPr/>
        </p:nvSpPr>
        <p:spPr>
          <a:xfrm>
            <a:off x="4749028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DB1808B4-97B1-49B3-9815-A6690D6699E7}"/>
              </a:ext>
            </a:extLst>
          </p:cNvPr>
          <p:cNvCxnSpPr>
            <a:cxnSpLocks/>
            <a:stCxn id="172" idx="0"/>
            <a:endCxn id="166" idx="4"/>
          </p:cNvCxnSpPr>
          <p:nvPr/>
        </p:nvCxnSpPr>
        <p:spPr>
          <a:xfrm flipV="1">
            <a:off x="4491494" y="54579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8A611216-D2FD-4543-956E-2F7645F9FF88}"/>
              </a:ext>
            </a:extLst>
          </p:cNvPr>
          <p:cNvSpPr/>
          <p:nvPr/>
        </p:nvSpPr>
        <p:spPr>
          <a:xfrm>
            <a:off x="4299142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Ellipsi 172">
            <a:extLst>
              <a:ext uri="{FF2B5EF4-FFF2-40B4-BE49-F238E27FC236}">
                <a16:creationId xmlns:a16="http://schemas.microsoft.com/office/drawing/2014/main" id="{C2E1828A-352B-489C-9FC3-89F2658E9D44}"/>
              </a:ext>
            </a:extLst>
          </p:cNvPr>
          <p:cNvSpPr/>
          <p:nvPr/>
        </p:nvSpPr>
        <p:spPr>
          <a:xfrm>
            <a:off x="5438011" y="4544859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5D8856B7-220A-4D01-ACC9-2D6BB3599CDB}"/>
              </a:ext>
            </a:extLst>
          </p:cNvPr>
          <p:cNvCxnSpPr>
            <a:cxnSpLocks/>
            <a:stCxn id="203" idx="0"/>
            <a:endCxn id="202" idx="5"/>
          </p:cNvCxnSpPr>
          <p:nvPr/>
        </p:nvCxnSpPr>
        <p:spPr>
          <a:xfrm flipH="1" flipV="1">
            <a:off x="9678919" y="4925178"/>
            <a:ext cx="584596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719E097-9CB4-42F1-9769-5F6960D6CE53}"/>
              </a:ext>
            </a:extLst>
          </p:cNvPr>
          <p:cNvCxnSpPr>
            <a:cxnSpLocks/>
            <a:stCxn id="166" idx="0"/>
            <a:endCxn id="173" idx="2"/>
          </p:cNvCxnSpPr>
          <p:nvPr/>
        </p:nvCxnSpPr>
        <p:spPr>
          <a:xfrm flipV="1">
            <a:off x="4513891" y="4723472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Ellipsi 175">
            <a:extLst>
              <a:ext uri="{FF2B5EF4-FFF2-40B4-BE49-F238E27FC236}">
                <a16:creationId xmlns:a16="http://schemas.microsoft.com/office/drawing/2014/main" id="{DE45AB26-9D1E-4018-88AE-41DCCF80C1A3}"/>
              </a:ext>
            </a:extLst>
          </p:cNvPr>
          <p:cNvSpPr/>
          <p:nvPr/>
        </p:nvSpPr>
        <p:spPr>
          <a:xfrm>
            <a:off x="6850966" y="511583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F055F4DF-8310-4473-B73B-D40C1A342811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H="1" flipV="1">
            <a:off x="7218973" y="547306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08652E9-8C55-4E64-9032-2DEDF4BA1850}"/>
              </a:ext>
            </a:extLst>
          </p:cNvPr>
          <p:cNvCxnSpPr>
            <a:cxnSpLocks/>
            <a:stCxn id="179" idx="0"/>
            <a:endCxn id="176" idx="3"/>
          </p:cNvCxnSpPr>
          <p:nvPr/>
        </p:nvCxnSpPr>
        <p:spPr>
          <a:xfrm flipV="1">
            <a:off x="6753975" y="542074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BA38D994-1FFE-4A42-A48D-3489B28C311C}"/>
              </a:ext>
            </a:extLst>
          </p:cNvPr>
          <p:cNvSpPr/>
          <p:nvPr/>
        </p:nvSpPr>
        <p:spPr>
          <a:xfrm>
            <a:off x="6561623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3F73D5D8-E137-465C-AA50-FF0F75ECE88C}"/>
              </a:ext>
            </a:extLst>
          </p:cNvPr>
          <p:cNvSpPr/>
          <p:nvPr/>
        </p:nvSpPr>
        <p:spPr>
          <a:xfrm>
            <a:off x="7130976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92E8E498-0ED0-4248-9A7F-EE398D0098A7}"/>
              </a:ext>
            </a:extLst>
          </p:cNvPr>
          <p:cNvSpPr/>
          <p:nvPr/>
        </p:nvSpPr>
        <p:spPr>
          <a:xfrm>
            <a:off x="5253925" y="50806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CEF6A139-A0A8-4E7D-9946-102ECFDEB75D}"/>
              </a:ext>
            </a:extLst>
          </p:cNvPr>
          <p:cNvCxnSpPr>
            <a:cxnSpLocks/>
            <a:stCxn id="185" idx="0"/>
            <a:endCxn id="181" idx="5"/>
          </p:cNvCxnSpPr>
          <p:nvPr/>
        </p:nvCxnSpPr>
        <p:spPr>
          <a:xfrm flipH="1" flipV="1">
            <a:off x="6211768" y="53856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8EB0CEFF-B360-402C-BFA1-10D01BFF0AF8}"/>
              </a:ext>
            </a:extLst>
          </p:cNvPr>
          <p:cNvCxnSpPr>
            <a:cxnSpLocks/>
            <a:stCxn id="184" idx="0"/>
            <a:endCxn id="181" idx="3"/>
          </p:cNvCxnSpPr>
          <p:nvPr/>
        </p:nvCxnSpPr>
        <p:spPr>
          <a:xfrm flipV="1">
            <a:off x="5402218" y="53856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Suorakulmio 183">
            <a:extLst>
              <a:ext uri="{FF2B5EF4-FFF2-40B4-BE49-F238E27FC236}">
                <a16:creationId xmlns:a16="http://schemas.microsoft.com/office/drawing/2014/main" id="{631A814F-07BE-4D75-B9DC-8257DCE3FD9B}"/>
              </a:ext>
            </a:extLst>
          </p:cNvPr>
          <p:cNvSpPr/>
          <p:nvPr/>
        </p:nvSpPr>
        <p:spPr>
          <a:xfrm>
            <a:off x="5209866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EB02096E-6334-44C2-864C-BEC122B787CB}"/>
              </a:ext>
            </a:extLst>
          </p:cNvPr>
          <p:cNvSpPr/>
          <p:nvPr/>
        </p:nvSpPr>
        <p:spPr>
          <a:xfrm>
            <a:off x="6114887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7A768364-1BA3-42D8-A749-36F0290EEC5B}"/>
              </a:ext>
            </a:extLst>
          </p:cNvPr>
          <p:cNvCxnSpPr>
            <a:cxnSpLocks/>
            <a:stCxn id="181" idx="0"/>
            <a:endCxn id="173" idx="4"/>
          </p:cNvCxnSpPr>
          <p:nvPr/>
        </p:nvCxnSpPr>
        <p:spPr>
          <a:xfrm flipV="1">
            <a:off x="5815017" y="4902084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135A130E-D294-4B60-8E3D-E7AC9D6C0794}"/>
              </a:ext>
            </a:extLst>
          </p:cNvPr>
          <p:cNvCxnSpPr>
            <a:cxnSpLocks/>
            <a:stCxn id="188" idx="0"/>
            <a:endCxn id="181" idx="4"/>
          </p:cNvCxnSpPr>
          <p:nvPr/>
        </p:nvCxnSpPr>
        <p:spPr>
          <a:xfrm flipH="1" flipV="1">
            <a:off x="5815017" y="54379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C6CDFBA5-891C-4A62-835E-96ECEC9AF2E6}"/>
              </a:ext>
            </a:extLst>
          </p:cNvPr>
          <p:cNvSpPr/>
          <p:nvPr/>
        </p:nvSpPr>
        <p:spPr>
          <a:xfrm>
            <a:off x="5629482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Ellipsi 188">
            <a:extLst>
              <a:ext uri="{FF2B5EF4-FFF2-40B4-BE49-F238E27FC236}">
                <a16:creationId xmlns:a16="http://schemas.microsoft.com/office/drawing/2014/main" id="{82785CA3-6129-4B40-B46A-6D4B37F08FE5}"/>
              </a:ext>
            </a:extLst>
          </p:cNvPr>
          <p:cNvSpPr/>
          <p:nvPr/>
        </p:nvSpPr>
        <p:spPr>
          <a:xfrm>
            <a:off x="8076871" y="512981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B7EC43BC-1EE4-4239-A612-55901AF3D18E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8214464" y="543472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2D4E0AAA-9FCB-4B66-98DB-3143C2E266E6}"/>
              </a:ext>
            </a:extLst>
          </p:cNvPr>
          <p:cNvCxnSpPr>
            <a:cxnSpLocks/>
            <a:stCxn id="192" idx="0"/>
            <a:endCxn id="176" idx="5"/>
          </p:cNvCxnSpPr>
          <p:nvPr/>
        </p:nvCxnSpPr>
        <p:spPr>
          <a:xfrm flipH="1" flipV="1">
            <a:off x="7479193" y="542074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41414322-FF7C-428F-88A3-93D2B6D72C22}"/>
              </a:ext>
            </a:extLst>
          </p:cNvPr>
          <p:cNvSpPr/>
          <p:nvPr/>
        </p:nvSpPr>
        <p:spPr>
          <a:xfrm>
            <a:off x="7596694" y="582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B9A1B643-6BEA-4BD0-ACE8-3D73927FF17C}"/>
              </a:ext>
            </a:extLst>
          </p:cNvPr>
          <p:cNvSpPr/>
          <p:nvPr/>
        </p:nvSpPr>
        <p:spPr>
          <a:xfrm>
            <a:off x="8022112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BDE802D2-323C-4489-B44D-E8F4DE088311}"/>
              </a:ext>
            </a:extLst>
          </p:cNvPr>
          <p:cNvCxnSpPr>
            <a:cxnSpLocks/>
            <a:stCxn id="176" idx="0"/>
            <a:endCxn id="173" idx="6"/>
          </p:cNvCxnSpPr>
          <p:nvPr/>
        </p:nvCxnSpPr>
        <p:spPr>
          <a:xfrm flipH="1" flipV="1">
            <a:off x="6205655" y="4723472"/>
            <a:ext cx="1013318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E973761-3E6F-4DAC-B005-EF09588619B5}"/>
              </a:ext>
            </a:extLst>
          </p:cNvPr>
          <p:cNvCxnSpPr>
            <a:cxnSpLocks/>
            <a:stCxn id="196" idx="0"/>
            <a:endCxn id="189" idx="4"/>
          </p:cNvCxnSpPr>
          <p:nvPr/>
        </p:nvCxnSpPr>
        <p:spPr>
          <a:xfrm flipH="1" flipV="1">
            <a:off x="8609470" y="548704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Suorakulmio 195">
            <a:extLst>
              <a:ext uri="{FF2B5EF4-FFF2-40B4-BE49-F238E27FC236}">
                <a16:creationId xmlns:a16="http://schemas.microsoft.com/office/drawing/2014/main" id="{3CCE2778-5F44-4511-A6DD-7839FA72EA04}"/>
              </a:ext>
            </a:extLst>
          </p:cNvPr>
          <p:cNvSpPr/>
          <p:nvPr/>
        </p:nvSpPr>
        <p:spPr>
          <a:xfrm>
            <a:off x="8437295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C7DDFC07-AAF4-46CD-A685-49174DBDEFE9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8986074" y="543472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3BEFBC3-0905-43F3-9D91-223E0428D817}"/>
              </a:ext>
            </a:extLst>
          </p:cNvPr>
          <p:cNvSpPr/>
          <p:nvPr/>
        </p:nvSpPr>
        <p:spPr>
          <a:xfrm>
            <a:off x="8938461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F7574327-6302-4B9D-8939-5A0848024F93}"/>
              </a:ext>
            </a:extLst>
          </p:cNvPr>
          <p:cNvSpPr/>
          <p:nvPr/>
        </p:nvSpPr>
        <p:spPr>
          <a:xfrm>
            <a:off x="7345293" y="40546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DA8FEDC3-A0E1-4664-8E9B-D9CDBDF0B9FB}"/>
              </a:ext>
            </a:extLst>
          </p:cNvPr>
          <p:cNvCxnSpPr>
            <a:cxnSpLocks/>
            <a:stCxn id="202" idx="0"/>
            <a:endCxn id="199" idx="5"/>
          </p:cNvCxnSpPr>
          <p:nvPr/>
        </p:nvCxnSpPr>
        <p:spPr>
          <a:xfrm flipH="1" flipV="1">
            <a:off x="7888242" y="4359595"/>
            <a:ext cx="1516624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67A5559-0E0F-4E40-946F-604705F8064C}"/>
              </a:ext>
            </a:extLst>
          </p:cNvPr>
          <p:cNvCxnSpPr>
            <a:cxnSpLocks/>
            <a:stCxn id="173" idx="0"/>
            <a:endCxn id="199" idx="3"/>
          </p:cNvCxnSpPr>
          <p:nvPr/>
        </p:nvCxnSpPr>
        <p:spPr>
          <a:xfrm flipV="1">
            <a:off x="5821833" y="4359595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Ellipsi 201">
            <a:extLst>
              <a:ext uri="{FF2B5EF4-FFF2-40B4-BE49-F238E27FC236}">
                <a16:creationId xmlns:a16="http://schemas.microsoft.com/office/drawing/2014/main" id="{8CC84103-17E7-41C4-8DD4-C224609B2A49}"/>
              </a:ext>
            </a:extLst>
          </p:cNvPr>
          <p:cNvSpPr/>
          <p:nvPr/>
        </p:nvSpPr>
        <p:spPr>
          <a:xfrm>
            <a:off x="9017296" y="462026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203" name="Ellipsi 202">
            <a:extLst>
              <a:ext uri="{FF2B5EF4-FFF2-40B4-BE49-F238E27FC236}">
                <a16:creationId xmlns:a16="http://schemas.microsoft.com/office/drawing/2014/main" id="{653D717D-4337-450E-89C0-0E48A901CFE6}"/>
              </a:ext>
            </a:extLst>
          </p:cNvPr>
          <p:cNvSpPr/>
          <p:nvPr/>
        </p:nvSpPr>
        <p:spPr>
          <a:xfrm>
            <a:off x="9945463" y="506759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84B19B70-E7A1-466A-8009-F44756D9121E}"/>
              </a:ext>
            </a:extLst>
          </p:cNvPr>
          <p:cNvCxnSpPr>
            <a:cxnSpLocks/>
            <a:stCxn id="205" idx="0"/>
            <a:endCxn id="203" idx="5"/>
          </p:cNvCxnSpPr>
          <p:nvPr/>
        </p:nvCxnSpPr>
        <p:spPr>
          <a:xfrm flipH="1" flipV="1">
            <a:off x="10488412" y="5372505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D87B567-A878-41A4-BEF2-6CB3DA6217CB}"/>
              </a:ext>
            </a:extLst>
          </p:cNvPr>
          <p:cNvSpPr/>
          <p:nvPr/>
        </p:nvSpPr>
        <p:spPr>
          <a:xfrm>
            <a:off x="10370233" y="577959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6" name="Suora yhdysviiva 205">
            <a:extLst>
              <a:ext uri="{FF2B5EF4-FFF2-40B4-BE49-F238E27FC236}">
                <a16:creationId xmlns:a16="http://schemas.microsoft.com/office/drawing/2014/main" id="{CA4D5DDA-9E64-4E6A-8A58-5F52D7213AAB}"/>
              </a:ext>
            </a:extLst>
          </p:cNvPr>
          <p:cNvCxnSpPr>
            <a:cxnSpLocks/>
            <a:stCxn id="189" idx="0"/>
            <a:endCxn id="202" idx="3"/>
          </p:cNvCxnSpPr>
          <p:nvPr/>
        </p:nvCxnSpPr>
        <p:spPr>
          <a:xfrm flipV="1">
            <a:off x="8609470" y="4925178"/>
            <a:ext cx="521343" cy="20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uora yhdysviiva 217">
            <a:extLst>
              <a:ext uri="{FF2B5EF4-FFF2-40B4-BE49-F238E27FC236}">
                <a16:creationId xmlns:a16="http://schemas.microsoft.com/office/drawing/2014/main" id="{CDD242A6-C4B6-488D-B9E7-6D7C75EED1ED}"/>
              </a:ext>
            </a:extLst>
          </p:cNvPr>
          <p:cNvCxnSpPr>
            <a:cxnSpLocks/>
            <a:stCxn id="219" idx="0"/>
            <a:endCxn id="203" idx="3"/>
          </p:cNvCxnSpPr>
          <p:nvPr/>
        </p:nvCxnSpPr>
        <p:spPr>
          <a:xfrm flipV="1">
            <a:off x="9955490" y="5372505"/>
            <a:ext cx="83128" cy="42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Suorakulmio 218">
            <a:extLst>
              <a:ext uri="{FF2B5EF4-FFF2-40B4-BE49-F238E27FC236}">
                <a16:creationId xmlns:a16="http://schemas.microsoft.com/office/drawing/2014/main" id="{7BC178DF-6FC9-46F3-AF03-EF7D2EFE0167}"/>
              </a:ext>
            </a:extLst>
          </p:cNvPr>
          <p:cNvSpPr/>
          <p:nvPr/>
        </p:nvSpPr>
        <p:spPr>
          <a:xfrm>
            <a:off x="9763138" y="579840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84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C61DBD7-2793-429E-B449-4967EA95F558}"/>
              </a:ext>
            </a:extLst>
          </p:cNvPr>
          <p:cNvSpPr/>
          <p:nvPr/>
        </p:nvSpPr>
        <p:spPr>
          <a:xfrm>
            <a:off x="424401" y="11963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5925B57-DDD2-40C3-999E-673EA947CDE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335125" y="15012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0F75A313-51D5-4B83-B40E-E9F6953CB21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92768" y="15012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D35E5A00-CE0B-43D8-B6AF-77EA758845EB}"/>
              </a:ext>
            </a:extLst>
          </p:cNvPr>
          <p:cNvSpPr/>
          <p:nvPr/>
        </p:nvSpPr>
        <p:spPr>
          <a:xfrm>
            <a:off x="200416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F21BAFA-B1F3-4F1F-ABF1-ED4ACABFC39B}"/>
              </a:ext>
            </a:extLst>
          </p:cNvPr>
          <p:cNvSpPr/>
          <p:nvPr/>
        </p:nvSpPr>
        <p:spPr>
          <a:xfrm>
            <a:off x="1193028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2AE0F09-6BA7-4D49-9911-F21D44B8379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935494" y="15535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4E584EDC-2FEC-46C0-8A03-6A307A05BCA2}"/>
              </a:ext>
            </a:extLst>
          </p:cNvPr>
          <p:cNvSpPr/>
          <p:nvPr/>
        </p:nvSpPr>
        <p:spPr>
          <a:xfrm>
            <a:off x="743142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D0C7CD2F-88B3-4FDD-A8C1-5352B6CF000B}"/>
              </a:ext>
            </a:extLst>
          </p:cNvPr>
          <p:cNvSpPr/>
          <p:nvPr/>
        </p:nvSpPr>
        <p:spPr>
          <a:xfrm>
            <a:off x="1882011" y="64051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BE7E235-C214-43F4-96E1-01C6C42A0891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6426276" y="1020836"/>
            <a:ext cx="528459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58CDF6BB-6DEF-400C-BF0B-2A37609B509A}"/>
              </a:ext>
            </a:extLst>
          </p:cNvPr>
          <p:cNvSpPr/>
          <p:nvPr/>
        </p:nvSpPr>
        <p:spPr>
          <a:xfrm>
            <a:off x="1697925" y="117635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F060CC3-D161-4624-A049-5CE71453DDAF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H="1" flipV="1">
            <a:off x="2655768" y="148126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705395A4-C412-456F-832C-987877AEB841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1846218" y="148126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EE8924A1-1B23-44AE-8D5A-96FE7D600220}"/>
              </a:ext>
            </a:extLst>
          </p:cNvPr>
          <p:cNvSpPr/>
          <p:nvPr/>
        </p:nvSpPr>
        <p:spPr>
          <a:xfrm>
            <a:off x="1653866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0900D3E-7A43-4889-BC52-236D71187B35}"/>
              </a:ext>
            </a:extLst>
          </p:cNvPr>
          <p:cNvSpPr/>
          <p:nvPr/>
        </p:nvSpPr>
        <p:spPr>
          <a:xfrm>
            <a:off x="2558887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EEF07DD-A5DA-4E56-A68C-CAC3900F8AD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2259017" y="99774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D0CC6E6-B997-4C1A-84B5-AD57F1E624C7}"/>
              </a:ext>
            </a:extLst>
          </p:cNvPr>
          <p:cNvCxnSpPr>
            <a:cxnSpLocks/>
            <a:stCxn id="25" idx="0"/>
            <a:endCxn id="18" idx="4"/>
          </p:cNvCxnSpPr>
          <p:nvPr/>
        </p:nvCxnSpPr>
        <p:spPr>
          <a:xfrm flipH="1" flipV="1">
            <a:off x="2259017" y="153358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069BC96E-8528-4D5C-8877-FCB7B25ABA29}"/>
              </a:ext>
            </a:extLst>
          </p:cNvPr>
          <p:cNvSpPr/>
          <p:nvPr/>
        </p:nvSpPr>
        <p:spPr>
          <a:xfrm>
            <a:off x="2073482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C21FE59-DCEA-4325-ABF2-C395C4EE685B}"/>
              </a:ext>
            </a:extLst>
          </p:cNvPr>
          <p:cNvSpPr/>
          <p:nvPr/>
        </p:nvSpPr>
        <p:spPr>
          <a:xfrm>
            <a:off x="3789293" y="1503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4392C452-62C7-4062-BD6B-3CC925ACE1E9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332242" y="45525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FCD1A63-29F5-4207-99E2-86FDC9B9711E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flipV="1">
            <a:off x="2265833" y="45525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i 38">
            <a:extLst>
              <a:ext uri="{FF2B5EF4-FFF2-40B4-BE49-F238E27FC236}">
                <a16:creationId xmlns:a16="http://schemas.microsoft.com/office/drawing/2014/main" id="{7652BCC0-00F5-4132-92A1-BDA1C86E6475}"/>
              </a:ext>
            </a:extLst>
          </p:cNvPr>
          <p:cNvSpPr/>
          <p:nvPr/>
        </p:nvSpPr>
        <p:spPr>
          <a:xfrm>
            <a:off x="5461295" y="71592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7C02B281-5B1E-4502-805B-9644936ACB5E}"/>
              </a:ext>
            </a:extLst>
          </p:cNvPr>
          <p:cNvSpPr/>
          <p:nvPr/>
        </p:nvSpPr>
        <p:spPr>
          <a:xfrm>
            <a:off x="6389462" y="116325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F90A3E46-FE80-431E-92C8-490BD2B3B8A6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354443" y="1468163"/>
            <a:ext cx="165564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02DAF846-A86D-4424-A574-E161D4AC8B20}"/>
              </a:ext>
            </a:extLst>
          </p:cNvPr>
          <p:cNvSpPr/>
          <p:nvPr/>
        </p:nvSpPr>
        <p:spPr>
          <a:xfrm>
            <a:off x="732765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0D76ADA7-7051-4344-A69E-6C60BAEFE115}"/>
              </a:ext>
            </a:extLst>
          </p:cNvPr>
          <p:cNvCxnSpPr>
            <a:cxnSpLocks/>
            <a:stCxn id="45" idx="0"/>
            <a:endCxn id="40" idx="3"/>
          </p:cNvCxnSpPr>
          <p:nvPr/>
        </p:nvCxnSpPr>
        <p:spPr>
          <a:xfrm flipV="1">
            <a:off x="6401277" y="1468163"/>
            <a:ext cx="153749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11920E8-9218-4C79-A6BC-AE955A541157}"/>
              </a:ext>
            </a:extLst>
          </p:cNvPr>
          <p:cNvSpPr/>
          <p:nvPr/>
        </p:nvSpPr>
        <p:spPr>
          <a:xfrm>
            <a:off x="620892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85C0DA3D-7A4D-4528-A45B-97E59EFEB70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957891" y="81913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DE8A31F-8FF7-4EAF-9F76-83F03ED0E6FE}"/>
              </a:ext>
            </a:extLst>
          </p:cNvPr>
          <p:cNvCxnSpPr>
            <a:cxnSpLocks/>
            <a:stCxn id="60" idx="0"/>
            <a:endCxn id="40" idx="4"/>
          </p:cNvCxnSpPr>
          <p:nvPr/>
        </p:nvCxnSpPr>
        <p:spPr>
          <a:xfrm flipV="1">
            <a:off x="6916386" y="1520477"/>
            <a:ext cx="38349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8D58C622-84F4-4086-8969-90EE8BE02E1D}"/>
              </a:ext>
            </a:extLst>
          </p:cNvPr>
          <p:cNvSpPr/>
          <p:nvPr/>
        </p:nvSpPr>
        <p:spPr>
          <a:xfrm>
            <a:off x="6724034" y="19119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21EEB6BA-970A-4323-90BE-86991FFE2C56}"/>
              </a:ext>
            </a:extLst>
          </p:cNvPr>
          <p:cNvSpPr/>
          <p:nvPr/>
        </p:nvSpPr>
        <p:spPr>
          <a:xfrm>
            <a:off x="328263" y="333848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925E5BBA-8ECC-470F-AC2E-ED00CB92DA6A}"/>
              </a:ext>
            </a:extLst>
          </p:cNvPr>
          <p:cNvCxnSpPr>
            <a:cxnSpLocks/>
            <a:stCxn id="67" idx="0"/>
            <a:endCxn id="63" idx="5"/>
          </p:cNvCxnSpPr>
          <p:nvPr/>
        </p:nvCxnSpPr>
        <p:spPr>
          <a:xfrm flipH="1" flipV="1">
            <a:off x="1238987" y="364339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AEAD3C77-F6F4-4229-B194-D3D14E06313D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V="1">
            <a:off x="296630" y="364339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uorakulmio 65">
            <a:extLst>
              <a:ext uri="{FF2B5EF4-FFF2-40B4-BE49-F238E27FC236}">
                <a16:creationId xmlns:a16="http://schemas.microsoft.com/office/drawing/2014/main" id="{BD6BC7A8-B538-49BD-91AF-1D1904238DA0}"/>
              </a:ext>
            </a:extLst>
          </p:cNvPr>
          <p:cNvSpPr/>
          <p:nvPr/>
        </p:nvSpPr>
        <p:spPr>
          <a:xfrm>
            <a:off x="104278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8C62B12A-C7DE-46E6-A876-2315C72C525A}"/>
              </a:ext>
            </a:extLst>
          </p:cNvPr>
          <p:cNvSpPr/>
          <p:nvPr/>
        </p:nvSpPr>
        <p:spPr>
          <a:xfrm>
            <a:off x="1096890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9BE9DD0C-7161-4336-B6AE-28F3A85D0E5C}"/>
              </a:ext>
            </a:extLst>
          </p:cNvPr>
          <p:cNvCxnSpPr>
            <a:cxnSpLocks/>
            <a:stCxn id="69" idx="0"/>
            <a:endCxn id="63" idx="4"/>
          </p:cNvCxnSpPr>
          <p:nvPr/>
        </p:nvCxnSpPr>
        <p:spPr>
          <a:xfrm flipV="1">
            <a:off x="839356" y="369571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B57E7291-3A8B-480E-A533-3A7495B9AA80}"/>
              </a:ext>
            </a:extLst>
          </p:cNvPr>
          <p:cNvSpPr/>
          <p:nvPr/>
        </p:nvSpPr>
        <p:spPr>
          <a:xfrm>
            <a:off x="647004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47D8FAF-99AE-429A-86EE-DF0C95D77140}"/>
              </a:ext>
            </a:extLst>
          </p:cNvPr>
          <p:cNvSpPr/>
          <p:nvPr/>
        </p:nvSpPr>
        <p:spPr>
          <a:xfrm>
            <a:off x="1785873" y="278264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D55B8EDF-818C-42A1-9030-9D0D5F29002C}"/>
              </a:ext>
            </a:extLst>
          </p:cNvPr>
          <p:cNvCxnSpPr>
            <a:cxnSpLocks/>
            <a:stCxn id="99" idx="0"/>
            <a:endCxn id="98" idx="5"/>
          </p:cNvCxnSpPr>
          <p:nvPr/>
        </p:nvCxnSpPr>
        <p:spPr>
          <a:xfrm flipH="1" flipV="1">
            <a:off x="6330138" y="3162966"/>
            <a:ext cx="757153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0784D277-A938-40CF-9390-0FCFCA290F6D}"/>
              </a:ext>
            </a:extLst>
          </p:cNvPr>
          <p:cNvSpPr/>
          <p:nvPr/>
        </p:nvSpPr>
        <p:spPr>
          <a:xfrm>
            <a:off x="1601787" y="331848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30E78800-791F-4377-AD52-C2289685421C}"/>
              </a:ext>
            </a:extLst>
          </p:cNvPr>
          <p:cNvCxnSpPr>
            <a:cxnSpLocks/>
            <a:stCxn id="81" idx="0"/>
            <a:endCxn id="77" idx="5"/>
          </p:cNvCxnSpPr>
          <p:nvPr/>
        </p:nvCxnSpPr>
        <p:spPr>
          <a:xfrm flipH="1" flipV="1">
            <a:off x="2559630" y="362339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DF4370B2-1A3C-4038-844A-B02B053EB1E7}"/>
              </a:ext>
            </a:extLst>
          </p:cNvPr>
          <p:cNvCxnSpPr>
            <a:cxnSpLocks/>
            <a:stCxn id="80" idx="0"/>
            <a:endCxn id="77" idx="3"/>
          </p:cNvCxnSpPr>
          <p:nvPr/>
        </p:nvCxnSpPr>
        <p:spPr>
          <a:xfrm flipV="1">
            <a:off x="1750080" y="362339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uorakulmio 79">
            <a:extLst>
              <a:ext uri="{FF2B5EF4-FFF2-40B4-BE49-F238E27FC236}">
                <a16:creationId xmlns:a16="http://schemas.microsoft.com/office/drawing/2014/main" id="{846C5526-D48C-42FD-B7AF-BA0BFDB5EA7B}"/>
              </a:ext>
            </a:extLst>
          </p:cNvPr>
          <p:cNvSpPr/>
          <p:nvPr/>
        </p:nvSpPr>
        <p:spPr>
          <a:xfrm>
            <a:off x="1557728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A6919FF7-AAD7-4463-B40D-26524504E5F7}"/>
              </a:ext>
            </a:extLst>
          </p:cNvPr>
          <p:cNvSpPr/>
          <p:nvPr/>
        </p:nvSpPr>
        <p:spPr>
          <a:xfrm>
            <a:off x="2462749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A89418A6-4AE9-45EE-B6E6-53E43E80998B}"/>
              </a:ext>
            </a:extLst>
          </p:cNvPr>
          <p:cNvCxnSpPr>
            <a:cxnSpLocks/>
            <a:stCxn id="77" idx="0"/>
            <a:endCxn id="70" idx="4"/>
          </p:cNvCxnSpPr>
          <p:nvPr/>
        </p:nvCxnSpPr>
        <p:spPr>
          <a:xfrm flipV="1">
            <a:off x="2162879" y="313987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3260CE8-CE68-4752-A141-D23461A04F88}"/>
              </a:ext>
            </a:extLst>
          </p:cNvPr>
          <p:cNvCxnSpPr>
            <a:cxnSpLocks/>
            <a:stCxn id="84" idx="0"/>
            <a:endCxn id="77" idx="4"/>
          </p:cNvCxnSpPr>
          <p:nvPr/>
        </p:nvCxnSpPr>
        <p:spPr>
          <a:xfrm flipH="1" flipV="1">
            <a:off x="2162879" y="367571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978E7127-750C-409E-8620-1DEF2FEABA9D}"/>
              </a:ext>
            </a:extLst>
          </p:cNvPr>
          <p:cNvSpPr/>
          <p:nvPr/>
        </p:nvSpPr>
        <p:spPr>
          <a:xfrm>
            <a:off x="1977344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01090402-5125-4835-967F-7DEB5A3DDF80}"/>
              </a:ext>
            </a:extLst>
          </p:cNvPr>
          <p:cNvSpPr/>
          <p:nvPr/>
        </p:nvSpPr>
        <p:spPr>
          <a:xfrm>
            <a:off x="3693155" y="22924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4FFF0EB5-58F8-49EB-8771-F16134A3E802}"/>
              </a:ext>
            </a:extLst>
          </p:cNvPr>
          <p:cNvCxnSpPr>
            <a:cxnSpLocks/>
            <a:stCxn id="98" idx="0"/>
            <a:endCxn id="95" idx="5"/>
          </p:cNvCxnSpPr>
          <p:nvPr/>
        </p:nvCxnSpPr>
        <p:spPr>
          <a:xfrm flipH="1" flipV="1">
            <a:off x="4236104" y="259738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8B41B718-DBCF-4516-B7FB-21FA5682A1D3}"/>
              </a:ext>
            </a:extLst>
          </p:cNvPr>
          <p:cNvCxnSpPr>
            <a:cxnSpLocks/>
            <a:stCxn id="70" idx="0"/>
            <a:endCxn id="95" idx="3"/>
          </p:cNvCxnSpPr>
          <p:nvPr/>
        </p:nvCxnSpPr>
        <p:spPr>
          <a:xfrm flipV="1">
            <a:off x="2169695" y="259738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lipsi 97">
            <a:extLst>
              <a:ext uri="{FF2B5EF4-FFF2-40B4-BE49-F238E27FC236}">
                <a16:creationId xmlns:a16="http://schemas.microsoft.com/office/drawing/2014/main" id="{E4168CC1-9A50-4501-8FDF-8FE67DFBE27F}"/>
              </a:ext>
            </a:extLst>
          </p:cNvPr>
          <p:cNvSpPr/>
          <p:nvPr/>
        </p:nvSpPr>
        <p:spPr>
          <a:xfrm>
            <a:off x="5365157" y="285805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727BD656-F3BB-4BBA-B1E6-2EC159DD7E09}"/>
              </a:ext>
            </a:extLst>
          </p:cNvPr>
          <p:cNvSpPr/>
          <p:nvPr/>
        </p:nvSpPr>
        <p:spPr>
          <a:xfrm>
            <a:off x="6293324" y="3305382"/>
            <a:ext cx="158793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13  14  15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EEDCCE2B-FE9B-4ED3-87EC-516D4AE0CC9C}"/>
              </a:ext>
            </a:extLst>
          </p:cNvPr>
          <p:cNvCxnSpPr>
            <a:cxnSpLocks/>
            <a:stCxn id="101" idx="0"/>
            <a:endCxn id="99" idx="6"/>
          </p:cNvCxnSpPr>
          <p:nvPr/>
        </p:nvCxnSpPr>
        <p:spPr>
          <a:xfrm flipH="1" flipV="1">
            <a:off x="7881257" y="3483995"/>
            <a:ext cx="213934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E8AC2CEE-78D6-4FA6-AB15-B5BBC32E1130}"/>
              </a:ext>
            </a:extLst>
          </p:cNvPr>
          <p:cNvSpPr/>
          <p:nvPr/>
        </p:nvSpPr>
        <p:spPr>
          <a:xfrm>
            <a:off x="7902839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AEB4FE5-1479-48FF-B8F0-58DAD157CD54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6218919" y="3483995"/>
            <a:ext cx="74405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A85D1D7-26AF-4347-A2A9-EF86F9F7AE4F}"/>
              </a:ext>
            </a:extLst>
          </p:cNvPr>
          <p:cNvSpPr/>
          <p:nvPr/>
        </p:nvSpPr>
        <p:spPr>
          <a:xfrm>
            <a:off x="6026567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99DEBFA5-8073-4449-99FE-36E0B8573DA3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861753" y="296126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E1153E2B-E7F4-4EBF-8018-9D196A63E725}"/>
              </a:ext>
            </a:extLst>
          </p:cNvPr>
          <p:cNvCxnSpPr>
            <a:cxnSpLocks/>
            <a:stCxn id="107" idx="0"/>
            <a:endCxn id="99" idx="4"/>
          </p:cNvCxnSpPr>
          <p:nvPr/>
        </p:nvCxnSpPr>
        <p:spPr>
          <a:xfrm flipV="1">
            <a:off x="6736280" y="3662607"/>
            <a:ext cx="351011" cy="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8255FEA7-B4F6-4B96-BEF0-C4C8E06862E2}"/>
              </a:ext>
            </a:extLst>
          </p:cNvPr>
          <p:cNvSpPr/>
          <p:nvPr/>
        </p:nvSpPr>
        <p:spPr>
          <a:xfrm>
            <a:off x="6543928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D5FE671B-4344-4C49-8750-4DB3345D2F74}"/>
              </a:ext>
            </a:extLst>
          </p:cNvPr>
          <p:cNvCxnSpPr>
            <a:cxnSpLocks/>
            <a:stCxn id="121" idx="0"/>
            <a:endCxn id="99" idx="5"/>
          </p:cNvCxnSpPr>
          <p:nvPr/>
        </p:nvCxnSpPr>
        <p:spPr>
          <a:xfrm flipV="1">
            <a:off x="7496555" y="3610293"/>
            <a:ext cx="152155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86106A47-3787-4A70-B7B4-0BAAC2F7E3FA}"/>
              </a:ext>
            </a:extLst>
          </p:cNvPr>
          <p:cNvSpPr/>
          <p:nvPr/>
        </p:nvSpPr>
        <p:spPr>
          <a:xfrm>
            <a:off x="7304203" y="405411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3EF63289-5B29-4B30-BC4F-6A982B51B13B}"/>
              </a:ext>
            </a:extLst>
          </p:cNvPr>
          <p:cNvSpPr/>
          <p:nvPr/>
        </p:nvSpPr>
        <p:spPr>
          <a:xfrm>
            <a:off x="712506" y="57405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31944BEB-7797-4B2D-868D-08794E676557}"/>
              </a:ext>
            </a:extLst>
          </p:cNvPr>
          <p:cNvCxnSpPr>
            <a:cxnSpLocks/>
            <a:stCxn id="127" idx="0"/>
            <a:endCxn id="123" idx="5"/>
          </p:cNvCxnSpPr>
          <p:nvPr/>
        </p:nvCxnSpPr>
        <p:spPr>
          <a:xfrm flipH="1" flipV="1">
            <a:off x="1623230" y="60454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D8CAB32-6FAA-4EEC-B1B7-E8F26DF80098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80873" y="60454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012B3E8C-08BD-4258-B97D-8EE082E46889}"/>
              </a:ext>
            </a:extLst>
          </p:cNvPr>
          <p:cNvSpPr/>
          <p:nvPr/>
        </p:nvSpPr>
        <p:spPr>
          <a:xfrm>
            <a:off x="488521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3261AAD6-2081-400A-88AA-C50085692A73}"/>
              </a:ext>
            </a:extLst>
          </p:cNvPr>
          <p:cNvSpPr/>
          <p:nvPr/>
        </p:nvSpPr>
        <p:spPr>
          <a:xfrm>
            <a:off x="1481133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162DD3FA-740B-4551-87A1-E726D5C40BD9}"/>
              </a:ext>
            </a:extLst>
          </p:cNvPr>
          <p:cNvCxnSpPr>
            <a:cxnSpLocks/>
            <a:stCxn id="129" idx="0"/>
            <a:endCxn id="123" idx="4"/>
          </p:cNvCxnSpPr>
          <p:nvPr/>
        </p:nvCxnSpPr>
        <p:spPr>
          <a:xfrm flipV="1">
            <a:off x="1223599" y="60977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D19099D4-36DD-4008-9609-D2E9CD90F1D7}"/>
              </a:ext>
            </a:extLst>
          </p:cNvPr>
          <p:cNvSpPr/>
          <p:nvPr/>
        </p:nvSpPr>
        <p:spPr>
          <a:xfrm>
            <a:off x="1031247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09A0A40-1F87-4D8E-8B4C-8F4A3B570A78}"/>
              </a:ext>
            </a:extLst>
          </p:cNvPr>
          <p:cNvSpPr/>
          <p:nvPr/>
        </p:nvSpPr>
        <p:spPr>
          <a:xfrm>
            <a:off x="2170116" y="5184720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4B4FC8E5-96CA-42DF-8045-124B0CAEBE35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>
          <a:xfrm flipV="1">
            <a:off x="7374925" y="5397601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8BB58705-E816-4C2B-B2BC-C92758DAB9A5}"/>
              </a:ext>
            </a:extLst>
          </p:cNvPr>
          <p:cNvSpPr/>
          <p:nvPr/>
        </p:nvSpPr>
        <p:spPr>
          <a:xfrm>
            <a:off x="1986030" y="57205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0CC3D719-46E7-4DD1-B380-7FA2977B7A4A}"/>
              </a:ext>
            </a:extLst>
          </p:cNvPr>
          <p:cNvCxnSpPr>
            <a:cxnSpLocks/>
            <a:stCxn id="141" idx="0"/>
            <a:endCxn id="137" idx="5"/>
          </p:cNvCxnSpPr>
          <p:nvPr/>
        </p:nvCxnSpPr>
        <p:spPr>
          <a:xfrm flipH="1" flipV="1">
            <a:off x="2943873" y="60254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58DE5D4A-57BB-4969-8676-D2D9B340261B}"/>
              </a:ext>
            </a:extLst>
          </p:cNvPr>
          <p:cNvCxnSpPr>
            <a:cxnSpLocks/>
            <a:stCxn id="140" idx="0"/>
            <a:endCxn id="137" idx="3"/>
          </p:cNvCxnSpPr>
          <p:nvPr/>
        </p:nvCxnSpPr>
        <p:spPr>
          <a:xfrm flipV="1">
            <a:off x="2134323" y="60254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Suorakulmio 139">
            <a:extLst>
              <a:ext uri="{FF2B5EF4-FFF2-40B4-BE49-F238E27FC236}">
                <a16:creationId xmlns:a16="http://schemas.microsoft.com/office/drawing/2014/main" id="{B3D0F381-EE6C-44D0-A1ED-2BB0A9663652}"/>
              </a:ext>
            </a:extLst>
          </p:cNvPr>
          <p:cNvSpPr/>
          <p:nvPr/>
        </p:nvSpPr>
        <p:spPr>
          <a:xfrm>
            <a:off x="1941971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04C80EC2-B446-449F-87FD-C8CBB8FEFB7A}"/>
              </a:ext>
            </a:extLst>
          </p:cNvPr>
          <p:cNvSpPr/>
          <p:nvPr/>
        </p:nvSpPr>
        <p:spPr>
          <a:xfrm>
            <a:off x="2846992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E8CF5CC0-B73D-475D-94D6-90476BBA4F21}"/>
              </a:ext>
            </a:extLst>
          </p:cNvPr>
          <p:cNvCxnSpPr>
            <a:cxnSpLocks/>
            <a:stCxn id="137" idx="0"/>
            <a:endCxn id="130" idx="4"/>
          </p:cNvCxnSpPr>
          <p:nvPr/>
        </p:nvCxnSpPr>
        <p:spPr>
          <a:xfrm flipV="1">
            <a:off x="2547122" y="5541945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18F44F0-FEAF-47F1-89D5-2100F3E7B42B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2547122" y="60777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1A0BBE8F-3BAB-4CB5-B959-5FB3B8E022C7}"/>
              </a:ext>
            </a:extLst>
          </p:cNvPr>
          <p:cNvSpPr/>
          <p:nvPr/>
        </p:nvSpPr>
        <p:spPr>
          <a:xfrm>
            <a:off x="2361587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5A7CC869-AC87-4D04-A080-E76DED7E6348}"/>
              </a:ext>
            </a:extLst>
          </p:cNvPr>
          <p:cNvSpPr/>
          <p:nvPr/>
        </p:nvSpPr>
        <p:spPr>
          <a:xfrm>
            <a:off x="4713502" y="434499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F97ABAC1-AF85-41C7-8B9F-37C184B7FF27}"/>
              </a:ext>
            </a:extLst>
          </p:cNvPr>
          <p:cNvCxnSpPr>
            <a:cxnSpLocks/>
            <a:stCxn id="158" idx="0"/>
            <a:endCxn id="155" idx="5"/>
          </p:cNvCxnSpPr>
          <p:nvPr/>
        </p:nvCxnSpPr>
        <p:spPr>
          <a:xfrm flipH="1" flipV="1">
            <a:off x="5256451" y="4649901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uora yhdysviiva 156">
            <a:extLst>
              <a:ext uri="{FF2B5EF4-FFF2-40B4-BE49-F238E27FC236}">
                <a16:creationId xmlns:a16="http://schemas.microsoft.com/office/drawing/2014/main" id="{9AB006E9-7EF6-49B0-AE27-8EC508E49F8F}"/>
              </a:ext>
            </a:extLst>
          </p:cNvPr>
          <p:cNvCxnSpPr>
            <a:cxnSpLocks/>
            <a:stCxn id="130" idx="0"/>
            <a:endCxn id="155" idx="3"/>
          </p:cNvCxnSpPr>
          <p:nvPr/>
        </p:nvCxnSpPr>
        <p:spPr>
          <a:xfrm flipV="1">
            <a:off x="2553938" y="4649901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412F20E9-1BCF-4A13-8FB5-7E18C186B60D}"/>
              </a:ext>
            </a:extLst>
          </p:cNvPr>
          <p:cNvSpPr/>
          <p:nvPr/>
        </p:nvSpPr>
        <p:spPr>
          <a:xfrm>
            <a:off x="6809652" y="5040376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372238A-E463-4193-A8B6-2A30A114B350}"/>
              </a:ext>
            </a:extLst>
          </p:cNvPr>
          <p:cNvSpPr/>
          <p:nvPr/>
        </p:nvSpPr>
        <p:spPr>
          <a:xfrm>
            <a:off x="6677568" y="5707455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C278D03-2D79-4A70-8E3B-2C16E1E35573}"/>
              </a:ext>
            </a:extLst>
          </p:cNvPr>
          <p:cNvCxnSpPr>
            <a:cxnSpLocks/>
            <a:stCxn id="164" idx="0"/>
            <a:endCxn id="159" idx="3"/>
          </p:cNvCxnSpPr>
          <p:nvPr/>
        </p:nvCxnSpPr>
        <p:spPr>
          <a:xfrm flipV="1">
            <a:off x="6603162" y="6012366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FD6D3DC5-CC90-4DB9-8FEA-4238ADFFB7EC}"/>
              </a:ext>
            </a:extLst>
          </p:cNvPr>
          <p:cNvSpPr/>
          <p:nvPr/>
        </p:nvSpPr>
        <p:spPr>
          <a:xfrm>
            <a:off x="6410810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463D4164-927A-4956-8987-FB701358E044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245996" y="5363333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402A6138-BACA-433C-90AE-E61872A9879D}"/>
              </a:ext>
            </a:extLst>
          </p:cNvPr>
          <p:cNvCxnSpPr>
            <a:cxnSpLocks/>
            <a:stCxn id="167" idx="0"/>
            <a:endCxn id="159" idx="4"/>
          </p:cNvCxnSpPr>
          <p:nvPr/>
        </p:nvCxnSpPr>
        <p:spPr>
          <a:xfrm flipV="1">
            <a:off x="7368041" y="6064680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Suorakulmio 166">
            <a:extLst>
              <a:ext uri="{FF2B5EF4-FFF2-40B4-BE49-F238E27FC236}">
                <a16:creationId xmlns:a16="http://schemas.microsoft.com/office/drawing/2014/main" id="{3A147E06-7582-493D-93ED-FF481587F480}"/>
              </a:ext>
            </a:extLst>
          </p:cNvPr>
          <p:cNvSpPr/>
          <p:nvPr/>
        </p:nvSpPr>
        <p:spPr>
          <a:xfrm>
            <a:off x="7175689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16CE7B9-5DE2-4F29-9826-275263E1D659}"/>
              </a:ext>
            </a:extLst>
          </p:cNvPr>
          <p:cNvCxnSpPr>
            <a:cxnSpLocks/>
            <a:stCxn id="169" idx="0"/>
            <a:endCxn id="159" idx="5"/>
          </p:cNvCxnSpPr>
          <p:nvPr/>
        </p:nvCxnSpPr>
        <p:spPr>
          <a:xfrm flipH="1" flipV="1">
            <a:off x="7868031" y="6012366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E5FF4D71-5365-4304-B377-745225C61354}"/>
              </a:ext>
            </a:extLst>
          </p:cNvPr>
          <p:cNvSpPr/>
          <p:nvPr/>
        </p:nvSpPr>
        <p:spPr>
          <a:xfrm>
            <a:off x="7862182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3EEE2631-2041-410E-9F8D-BBD5060F5459}"/>
              </a:ext>
            </a:extLst>
          </p:cNvPr>
          <p:cNvSpPr/>
          <p:nvPr/>
        </p:nvSpPr>
        <p:spPr>
          <a:xfrm>
            <a:off x="8630938" y="575569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9AF9C1CF-A1C5-441C-A95F-E39B039515B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173887" y="606060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91BBFA62-9369-4E42-840B-7BBC6740E661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8678707" y="606060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01C6502-BE57-48BB-B912-22A9337EEC3A}"/>
              </a:ext>
            </a:extLst>
          </p:cNvPr>
          <p:cNvSpPr/>
          <p:nvPr/>
        </p:nvSpPr>
        <p:spPr>
          <a:xfrm>
            <a:off x="848635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FCA6795-2643-42C6-94C8-5FB7323B40C5}"/>
              </a:ext>
            </a:extLst>
          </p:cNvPr>
          <p:cNvSpPr/>
          <p:nvPr/>
        </p:nvSpPr>
        <p:spPr>
          <a:xfrm>
            <a:off x="905570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772315BA-D47D-418A-9F54-262237553CE1}"/>
              </a:ext>
            </a:extLst>
          </p:cNvPr>
          <p:cNvCxnSpPr>
            <a:cxnSpLocks/>
            <a:stCxn id="170" idx="0"/>
            <a:endCxn id="158" idx="6"/>
          </p:cNvCxnSpPr>
          <p:nvPr/>
        </p:nvCxnSpPr>
        <p:spPr>
          <a:xfrm flipH="1" flipV="1">
            <a:off x="7940197" y="5218989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lipsi 188">
            <a:extLst>
              <a:ext uri="{FF2B5EF4-FFF2-40B4-BE49-F238E27FC236}">
                <a16:creationId xmlns:a16="http://schemas.microsoft.com/office/drawing/2014/main" id="{55A43DF2-F86E-4B7A-977A-BC4469FB6B99}"/>
              </a:ext>
            </a:extLst>
          </p:cNvPr>
          <p:cNvSpPr/>
          <p:nvPr/>
        </p:nvSpPr>
        <p:spPr>
          <a:xfrm>
            <a:off x="3287353" y="1207074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7116661D-A9ED-4D31-9950-5DBC1D8819E8}"/>
              </a:ext>
            </a:extLst>
          </p:cNvPr>
          <p:cNvCxnSpPr>
            <a:cxnSpLocks/>
            <a:stCxn id="194" idx="0"/>
            <a:endCxn id="189" idx="4"/>
          </p:cNvCxnSpPr>
          <p:nvPr/>
        </p:nvCxnSpPr>
        <p:spPr>
          <a:xfrm flipH="1" flipV="1">
            <a:off x="3655360" y="1564299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63CC2353-4459-4F50-8068-CA295162EA83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3190362" y="1511985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904DB976-349A-4E72-97FE-441943B95C73}"/>
              </a:ext>
            </a:extLst>
          </p:cNvPr>
          <p:cNvSpPr/>
          <p:nvPr/>
        </p:nvSpPr>
        <p:spPr>
          <a:xfrm>
            <a:off x="2998010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9D242D1F-40CA-4E3A-9263-573C7CE473AE}"/>
              </a:ext>
            </a:extLst>
          </p:cNvPr>
          <p:cNvSpPr/>
          <p:nvPr/>
        </p:nvSpPr>
        <p:spPr>
          <a:xfrm>
            <a:off x="3567363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B0F18824-6C6E-4699-A6AE-937145BA37F3}"/>
              </a:ext>
            </a:extLst>
          </p:cNvPr>
          <p:cNvSpPr/>
          <p:nvPr/>
        </p:nvSpPr>
        <p:spPr>
          <a:xfrm>
            <a:off x="4513258" y="1221055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E85221FF-AF15-49AA-9258-5F8836B37D43}"/>
              </a:ext>
            </a:extLst>
          </p:cNvPr>
          <p:cNvCxnSpPr>
            <a:cxnSpLocks/>
            <a:stCxn id="199" idx="0"/>
            <a:endCxn id="195" idx="3"/>
          </p:cNvCxnSpPr>
          <p:nvPr/>
        </p:nvCxnSpPr>
        <p:spPr>
          <a:xfrm flipV="1">
            <a:off x="4650851" y="1525966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5AEDBB84-3631-4008-BDB1-CC0720CAA60C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3915580" y="1511985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792E99B9-2B45-4714-989A-469BDA84486D}"/>
              </a:ext>
            </a:extLst>
          </p:cNvPr>
          <p:cNvSpPr/>
          <p:nvPr/>
        </p:nvSpPr>
        <p:spPr>
          <a:xfrm>
            <a:off x="4033081" y="19190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Suorakulmio 198">
            <a:extLst>
              <a:ext uri="{FF2B5EF4-FFF2-40B4-BE49-F238E27FC236}">
                <a16:creationId xmlns:a16="http://schemas.microsoft.com/office/drawing/2014/main" id="{E4CC717E-7E01-41B3-9AEC-A7B9000B5631}"/>
              </a:ext>
            </a:extLst>
          </p:cNvPr>
          <p:cNvSpPr/>
          <p:nvPr/>
        </p:nvSpPr>
        <p:spPr>
          <a:xfrm>
            <a:off x="4458499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F71DA05-E09A-4925-9FFD-043D686AC741}"/>
              </a:ext>
            </a:extLst>
          </p:cNvPr>
          <p:cNvCxnSpPr>
            <a:cxnSpLocks/>
            <a:stCxn id="189" idx="0"/>
            <a:endCxn id="11" idx="6"/>
          </p:cNvCxnSpPr>
          <p:nvPr/>
        </p:nvCxnSpPr>
        <p:spPr>
          <a:xfrm flipH="1" flipV="1">
            <a:off x="2649655" y="819130"/>
            <a:ext cx="1005705" cy="387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CFE80B80-2BF7-401E-BB61-01BFC869487D}"/>
              </a:ext>
            </a:extLst>
          </p:cNvPr>
          <p:cNvCxnSpPr>
            <a:cxnSpLocks/>
            <a:stCxn id="202" idx="0"/>
            <a:endCxn id="195" idx="4"/>
          </p:cNvCxnSpPr>
          <p:nvPr/>
        </p:nvCxnSpPr>
        <p:spPr>
          <a:xfrm flipH="1" flipV="1">
            <a:off x="5045857" y="1578280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80105FC1-531C-4B3D-8CA6-508D1304EE79}"/>
              </a:ext>
            </a:extLst>
          </p:cNvPr>
          <p:cNvSpPr/>
          <p:nvPr/>
        </p:nvSpPr>
        <p:spPr>
          <a:xfrm>
            <a:off x="4873682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06A07FAE-A78C-4891-8CDC-23F4B29E1F3D}"/>
              </a:ext>
            </a:extLst>
          </p:cNvPr>
          <p:cNvCxnSpPr>
            <a:cxnSpLocks/>
            <a:stCxn id="204" idx="0"/>
            <a:endCxn id="195" idx="5"/>
          </p:cNvCxnSpPr>
          <p:nvPr/>
        </p:nvCxnSpPr>
        <p:spPr>
          <a:xfrm flipH="1" flipV="1">
            <a:off x="5422461" y="1525966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Suorakulmio 203">
            <a:extLst>
              <a:ext uri="{FF2B5EF4-FFF2-40B4-BE49-F238E27FC236}">
                <a16:creationId xmlns:a16="http://schemas.microsoft.com/office/drawing/2014/main" id="{8921565A-510E-459F-8E41-71549BE09C33}"/>
              </a:ext>
            </a:extLst>
          </p:cNvPr>
          <p:cNvSpPr/>
          <p:nvPr/>
        </p:nvSpPr>
        <p:spPr>
          <a:xfrm>
            <a:off x="5374848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756EBB0E-6C3D-4EFB-A12D-63BCB58E3EF4}"/>
              </a:ext>
            </a:extLst>
          </p:cNvPr>
          <p:cNvCxnSpPr>
            <a:cxnSpLocks/>
            <a:stCxn id="195" idx="0"/>
            <a:endCxn id="39" idx="3"/>
          </p:cNvCxnSpPr>
          <p:nvPr/>
        </p:nvCxnSpPr>
        <p:spPr>
          <a:xfrm flipV="1">
            <a:off x="5045857" y="1020836"/>
            <a:ext cx="581002" cy="20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lipsi 205">
            <a:extLst>
              <a:ext uri="{FF2B5EF4-FFF2-40B4-BE49-F238E27FC236}">
                <a16:creationId xmlns:a16="http://schemas.microsoft.com/office/drawing/2014/main" id="{27418509-F819-47AB-92C3-17508B7E490F}"/>
              </a:ext>
            </a:extLst>
          </p:cNvPr>
          <p:cNvSpPr/>
          <p:nvPr/>
        </p:nvSpPr>
        <p:spPr>
          <a:xfrm>
            <a:off x="3178634" y="3326891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68F681FF-6B3A-4F3E-B3F6-3C7A9A5105E1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3546641" y="3684116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6BC819F8-F26B-4EB4-A006-E8602096486D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3081643" y="3631802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626BC971-26ED-4F39-B3A3-43F02AFEB63F}"/>
              </a:ext>
            </a:extLst>
          </p:cNvPr>
          <p:cNvSpPr/>
          <p:nvPr/>
        </p:nvSpPr>
        <p:spPr>
          <a:xfrm>
            <a:off x="2889291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AEDF9FFF-9C56-4F35-9FCB-B5142750E2B7}"/>
              </a:ext>
            </a:extLst>
          </p:cNvPr>
          <p:cNvSpPr/>
          <p:nvPr/>
        </p:nvSpPr>
        <p:spPr>
          <a:xfrm>
            <a:off x="3458644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1" name="Ellipsi 210">
            <a:extLst>
              <a:ext uri="{FF2B5EF4-FFF2-40B4-BE49-F238E27FC236}">
                <a16:creationId xmlns:a16="http://schemas.microsoft.com/office/drawing/2014/main" id="{6F63D83D-C904-4DC2-B69E-A1CE34E5D43A}"/>
              </a:ext>
            </a:extLst>
          </p:cNvPr>
          <p:cNvSpPr/>
          <p:nvPr/>
        </p:nvSpPr>
        <p:spPr>
          <a:xfrm>
            <a:off x="4404539" y="3340872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12" name="Suora yhdysviiva 211">
            <a:extLst>
              <a:ext uri="{FF2B5EF4-FFF2-40B4-BE49-F238E27FC236}">
                <a16:creationId xmlns:a16="http://schemas.microsoft.com/office/drawing/2014/main" id="{C6543663-0699-4386-A49A-947460939D18}"/>
              </a:ext>
            </a:extLst>
          </p:cNvPr>
          <p:cNvCxnSpPr>
            <a:cxnSpLocks/>
            <a:stCxn id="215" idx="0"/>
            <a:endCxn id="211" idx="3"/>
          </p:cNvCxnSpPr>
          <p:nvPr/>
        </p:nvCxnSpPr>
        <p:spPr>
          <a:xfrm flipV="1">
            <a:off x="4542132" y="3645783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D199075E-57EF-45A5-8B04-B250CCA8231C}"/>
              </a:ext>
            </a:extLst>
          </p:cNvPr>
          <p:cNvCxnSpPr>
            <a:cxnSpLocks/>
            <a:stCxn id="214" idx="0"/>
            <a:endCxn id="206" idx="5"/>
          </p:cNvCxnSpPr>
          <p:nvPr/>
        </p:nvCxnSpPr>
        <p:spPr>
          <a:xfrm flipH="1" flipV="1">
            <a:off x="3806861" y="3631802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0432D4D7-D372-4CC6-A368-9A444972AF08}"/>
              </a:ext>
            </a:extLst>
          </p:cNvPr>
          <p:cNvSpPr/>
          <p:nvPr/>
        </p:nvSpPr>
        <p:spPr>
          <a:xfrm>
            <a:off x="3924362" y="403889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Suorakulmio 214">
            <a:extLst>
              <a:ext uri="{FF2B5EF4-FFF2-40B4-BE49-F238E27FC236}">
                <a16:creationId xmlns:a16="http://schemas.microsoft.com/office/drawing/2014/main" id="{60081AA4-6ED2-462D-90FC-5B55130513A8}"/>
              </a:ext>
            </a:extLst>
          </p:cNvPr>
          <p:cNvSpPr/>
          <p:nvPr/>
        </p:nvSpPr>
        <p:spPr>
          <a:xfrm>
            <a:off x="4349780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A35BA632-DFF2-4770-BD55-67D77FB4065C}"/>
              </a:ext>
            </a:extLst>
          </p:cNvPr>
          <p:cNvCxnSpPr>
            <a:cxnSpLocks/>
            <a:stCxn id="206" idx="0"/>
            <a:endCxn id="70" idx="6"/>
          </p:cNvCxnSpPr>
          <p:nvPr/>
        </p:nvCxnSpPr>
        <p:spPr>
          <a:xfrm flipH="1" flipV="1">
            <a:off x="2553517" y="2961260"/>
            <a:ext cx="993124" cy="36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AA4EE8B9-9634-4C4A-9F7F-D7B5A7110CB9}"/>
              </a:ext>
            </a:extLst>
          </p:cNvPr>
          <p:cNvCxnSpPr>
            <a:cxnSpLocks/>
            <a:stCxn id="218" idx="0"/>
            <a:endCxn id="211" idx="4"/>
          </p:cNvCxnSpPr>
          <p:nvPr/>
        </p:nvCxnSpPr>
        <p:spPr>
          <a:xfrm flipH="1" flipV="1">
            <a:off x="4937138" y="3698097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Suorakulmio 217">
            <a:extLst>
              <a:ext uri="{FF2B5EF4-FFF2-40B4-BE49-F238E27FC236}">
                <a16:creationId xmlns:a16="http://schemas.microsoft.com/office/drawing/2014/main" id="{D9BD5FB6-3157-4374-A279-351CCE56EC68}"/>
              </a:ext>
            </a:extLst>
          </p:cNvPr>
          <p:cNvSpPr/>
          <p:nvPr/>
        </p:nvSpPr>
        <p:spPr>
          <a:xfrm>
            <a:off x="4764963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B627F831-D33A-47BA-89E4-266C67429A90}"/>
              </a:ext>
            </a:extLst>
          </p:cNvPr>
          <p:cNvCxnSpPr>
            <a:cxnSpLocks/>
            <a:stCxn id="220" idx="0"/>
            <a:endCxn id="211" idx="5"/>
          </p:cNvCxnSpPr>
          <p:nvPr/>
        </p:nvCxnSpPr>
        <p:spPr>
          <a:xfrm flipH="1" flipV="1">
            <a:off x="5313742" y="3645783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Suorakulmio 219">
            <a:extLst>
              <a:ext uri="{FF2B5EF4-FFF2-40B4-BE49-F238E27FC236}">
                <a16:creationId xmlns:a16="http://schemas.microsoft.com/office/drawing/2014/main" id="{AC38D129-D038-4667-8FB6-765028A00F5F}"/>
              </a:ext>
            </a:extLst>
          </p:cNvPr>
          <p:cNvSpPr/>
          <p:nvPr/>
        </p:nvSpPr>
        <p:spPr>
          <a:xfrm>
            <a:off x="5266129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1" name="Suora yhdysviiva 220">
            <a:extLst>
              <a:ext uri="{FF2B5EF4-FFF2-40B4-BE49-F238E27FC236}">
                <a16:creationId xmlns:a16="http://schemas.microsoft.com/office/drawing/2014/main" id="{055281E6-898C-46CE-B3A9-8D9A5E648021}"/>
              </a:ext>
            </a:extLst>
          </p:cNvPr>
          <p:cNvCxnSpPr>
            <a:cxnSpLocks/>
            <a:stCxn id="211" idx="0"/>
            <a:endCxn id="98" idx="3"/>
          </p:cNvCxnSpPr>
          <p:nvPr/>
        </p:nvCxnSpPr>
        <p:spPr>
          <a:xfrm flipV="1">
            <a:off x="4937138" y="3162966"/>
            <a:ext cx="593583" cy="17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lipsi 221">
            <a:extLst>
              <a:ext uri="{FF2B5EF4-FFF2-40B4-BE49-F238E27FC236}">
                <a16:creationId xmlns:a16="http://schemas.microsoft.com/office/drawing/2014/main" id="{DD7F97C4-DBFD-43F5-9B5B-9B4B23140145}"/>
              </a:ext>
            </a:extLst>
          </p:cNvPr>
          <p:cNvSpPr/>
          <p:nvPr/>
        </p:nvSpPr>
        <p:spPr>
          <a:xfrm>
            <a:off x="3616358" y="576720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8EB42FED-999B-4A3F-A178-27EA95B3CEA6}"/>
              </a:ext>
            </a:extLst>
          </p:cNvPr>
          <p:cNvCxnSpPr>
            <a:cxnSpLocks/>
            <a:stCxn id="226" idx="0"/>
            <a:endCxn id="222" idx="4"/>
          </p:cNvCxnSpPr>
          <p:nvPr/>
        </p:nvCxnSpPr>
        <p:spPr>
          <a:xfrm flipH="1" flipV="1">
            <a:off x="3984365" y="612443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484DF8E6-88EA-4EBF-9670-39B87F91DD0B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V="1">
            <a:off x="3519367" y="607211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Suorakulmio 224">
            <a:extLst>
              <a:ext uri="{FF2B5EF4-FFF2-40B4-BE49-F238E27FC236}">
                <a16:creationId xmlns:a16="http://schemas.microsoft.com/office/drawing/2014/main" id="{B3AA0C35-849C-487C-91E2-1CB6113F67A0}"/>
              </a:ext>
            </a:extLst>
          </p:cNvPr>
          <p:cNvSpPr/>
          <p:nvPr/>
        </p:nvSpPr>
        <p:spPr>
          <a:xfrm>
            <a:off x="332701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6588FB07-FA9C-4EF3-B26A-E8F11E14316D}"/>
              </a:ext>
            </a:extLst>
          </p:cNvPr>
          <p:cNvSpPr/>
          <p:nvPr/>
        </p:nvSpPr>
        <p:spPr>
          <a:xfrm>
            <a:off x="389636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Ellipsi 226">
            <a:extLst>
              <a:ext uri="{FF2B5EF4-FFF2-40B4-BE49-F238E27FC236}">
                <a16:creationId xmlns:a16="http://schemas.microsoft.com/office/drawing/2014/main" id="{EFFFE5FA-1704-4A72-AF4A-5A4C54C0E0A1}"/>
              </a:ext>
            </a:extLst>
          </p:cNvPr>
          <p:cNvSpPr/>
          <p:nvPr/>
        </p:nvSpPr>
        <p:spPr>
          <a:xfrm>
            <a:off x="4842263" y="578118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AEFEAFD5-4883-4912-8287-AD6C518A9299}"/>
              </a:ext>
            </a:extLst>
          </p:cNvPr>
          <p:cNvCxnSpPr>
            <a:cxnSpLocks/>
            <a:stCxn id="231" idx="0"/>
            <a:endCxn id="227" idx="3"/>
          </p:cNvCxnSpPr>
          <p:nvPr/>
        </p:nvCxnSpPr>
        <p:spPr>
          <a:xfrm flipV="1">
            <a:off x="4979856" y="608609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A3FB0E8C-972F-4131-8D8B-D4E924EADAEB}"/>
              </a:ext>
            </a:extLst>
          </p:cNvPr>
          <p:cNvCxnSpPr>
            <a:cxnSpLocks/>
            <a:stCxn id="230" idx="0"/>
            <a:endCxn id="222" idx="5"/>
          </p:cNvCxnSpPr>
          <p:nvPr/>
        </p:nvCxnSpPr>
        <p:spPr>
          <a:xfrm flipH="1" flipV="1">
            <a:off x="4244585" y="607211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21C06E56-92F7-4DD6-A4FC-829421993EC8}"/>
              </a:ext>
            </a:extLst>
          </p:cNvPr>
          <p:cNvSpPr/>
          <p:nvPr/>
        </p:nvSpPr>
        <p:spPr>
          <a:xfrm>
            <a:off x="4362086" y="64792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1" name="Suorakulmio 230">
            <a:extLst>
              <a:ext uri="{FF2B5EF4-FFF2-40B4-BE49-F238E27FC236}">
                <a16:creationId xmlns:a16="http://schemas.microsoft.com/office/drawing/2014/main" id="{FC718151-565D-4F38-9096-65B7D8669372}"/>
              </a:ext>
            </a:extLst>
          </p:cNvPr>
          <p:cNvSpPr/>
          <p:nvPr/>
        </p:nvSpPr>
        <p:spPr>
          <a:xfrm>
            <a:off x="4787504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2" name="Suora yhdysviiva 231">
            <a:extLst>
              <a:ext uri="{FF2B5EF4-FFF2-40B4-BE49-F238E27FC236}">
                <a16:creationId xmlns:a16="http://schemas.microsoft.com/office/drawing/2014/main" id="{34A4DFF3-1095-43DE-9E51-BB4E5C17A771}"/>
              </a:ext>
            </a:extLst>
          </p:cNvPr>
          <p:cNvCxnSpPr>
            <a:cxnSpLocks/>
            <a:stCxn id="222" idx="0"/>
            <a:endCxn id="130" idx="6"/>
          </p:cNvCxnSpPr>
          <p:nvPr/>
        </p:nvCxnSpPr>
        <p:spPr>
          <a:xfrm flipH="1" flipV="1">
            <a:off x="2937760" y="5363333"/>
            <a:ext cx="1046605" cy="40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uora yhdysviiva 232">
            <a:extLst>
              <a:ext uri="{FF2B5EF4-FFF2-40B4-BE49-F238E27FC236}">
                <a16:creationId xmlns:a16="http://schemas.microsoft.com/office/drawing/2014/main" id="{D6BAD383-AA30-4D9C-8312-F285AEE5DB2F}"/>
              </a:ext>
            </a:extLst>
          </p:cNvPr>
          <p:cNvCxnSpPr>
            <a:cxnSpLocks/>
            <a:stCxn id="234" idx="0"/>
            <a:endCxn id="227" idx="4"/>
          </p:cNvCxnSpPr>
          <p:nvPr/>
        </p:nvCxnSpPr>
        <p:spPr>
          <a:xfrm flipH="1" flipV="1">
            <a:off x="5374862" y="613841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uorakulmio 233">
            <a:extLst>
              <a:ext uri="{FF2B5EF4-FFF2-40B4-BE49-F238E27FC236}">
                <a16:creationId xmlns:a16="http://schemas.microsoft.com/office/drawing/2014/main" id="{46BD0D78-F231-45B4-8949-0D48215BDC06}"/>
              </a:ext>
            </a:extLst>
          </p:cNvPr>
          <p:cNvSpPr/>
          <p:nvPr/>
        </p:nvSpPr>
        <p:spPr>
          <a:xfrm>
            <a:off x="5202687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5" name="Suora yhdysviiva 234">
            <a:extLst>
              <a:ext uri="{FF2B5EF4-FFF2-40B4-BE49-F238E27FC236}">
                <a16:creationId xmlns:a16="http://schemas.microsoft.com/office/drawing/2014/main" id="{3D874387-26D3-450E-8017-383BD5C52BB2}"/>
              </a:ext>
            </a:extLst>
          </p:cNvPr>
          <p:cNvCxnSpPr>
            <a:cxnSpLocks/>
            <a:stCxn id="236" idx="0"/>
            <a:endCxn id="227" idx="5"/>
          </p:cNvCxnSpPr>
          <p:nvPr/>
        </p:nvCxnSpPr>
        <p:spPr>
          <a:xfrm flipH="1" flipV="1">
            <a:off x="5751466" y="608609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Suorakulmio 235">
            <a:extLst>
              <a:ext uri="{FF2B5EF4-FFF2-40B4-BE49-F238E27FC236}">
                <a16:creationId xmlns:a16="http://schemas.microsoft.com/office/drawing/2014/main" id="{05702C64-B372-43BD-865F-E506B83714F2}"/>
              </a:ext>
            </a:extLst>
          </p:cNvPr>
          <p:cNvSpPr/>
          <p:nvPr/>
        </p:nvSpPr>
        <p:spPr>
          <a:xfrm>
            <a:off x="5703853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7" name="Suora yhdysviiva 236">
            <a:extLst>
              <a:ext uri="{FF2B5EF4-FFF2-40B4-BE49-F238E27FC236}">
                <a16:creationId xmlns:a16="http://schemas.microsoft.com/office/drawing/2014/main" id="{E210E569-8E4E-4B1A-91B3-D417CD045451}"/>
              </a:ext>
            </a:extLst>
          </p:cNvPr>
          <p:cNvCxnSpPr>
            <a:cxnSpLocks/>
            <a:stCxn id="227" idx="0"/>
            <a:endCxn id="158" idx="2"/>
          </p:cNvCxnSpPr>
          <p:nvPr/>
        </p:nvCxnSpPr>
        <p:spPr>
          <a:xfrm flipV="1">
            <a:off x="5374862" y="5218989"/>
            <a:ext cx="1434790" cy="56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2226DA2-5313-463B-B523-7228821D35E2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034C80D-7CD6-404A-A27B-72018A7BA58C}"/>
              </a:ext>
            </a:extLst>
          </p:cNvPr>
          <p:cNvSpPr/>
          <p:nvPr/>
        </p:nvSpPr>
        <p:spPr>
          <a:xfrm>
            <a:off x="335135" y="1581682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87843FD-5DF3-43CE-B2A2-FA205C02DB2A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1245859" y="1886593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90094C5-C95B-4374-B4FC-8821656FFB8F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303502" y="1886593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9024DE14-F05B-4D1E-8045-6B45C6692D58}"/>
              </a:ext>
            </a:extLst>
          </p:cNvPr>
          <p:cNvSpPr/>
          <p:nvPr/>
        </p:nvSpPr>
        <p:spPr>
          <a:xfrm>
            <a:off x="111150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6EB2816-C172-4D60-8EC8-8C804B1D6406}"/>
              </a:ext>
            </a:extLst>
          </p:cNvPr>
          <p:cNvSpPr/>
          <p:nvPr/>
        </p:nvSpPr>
        <p:spPr>
          <a:xfrm>
            <a:off x="1103762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0F94BC7-93DC-421E-9D1E-FFB0566980CF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846228" y="1938907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orakulmio 8">
            <a:extLst>
              <a:ext uri="{FF2B5EF4-FFF2-40B4-BE49-F238E27FC236}">
                <a16:creationId xmlns:a16="http://schemas.microsoft.com/office/drawing/2014/main" id="{A3B46096-1327-4ECD-A73B-3572141447FF}"/>
              </a:ext>
            </a:extLst>
          </p:cNvPr>
          <p:cNvSpPr/>
          <p:nvPr/>
        </p:nvSpPr>
        <p:spPr>
          <a:xfrm>
            <a:off x="653876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2DED942-A3B5-48F2-9AE0-17B303A3708A}"/>
              </a:ext>
            </a:extLst>
          </p:cNvPr>
          <p:cNvSpPr/>
          <p:nvPr/>
        </p:nvSpPr>
        <p:spPr>
          <a:xfrm>
            <a:off x="1792745" y="1025844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44BFE24-8808-4F69-84E0-ECC3A07EB62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997554" y="1238725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4371A41-1703-4DCB-B0DE-CC55CB819062}"/>
              </a:ext>
            </a:extLst>
          </p:cNvPr>
          <p:cNvSpPr/>
          <p:nvPr/>
        </p:nvSpPr>
        <p:spPr>
          <a:xfrm>
            <a:off x="3179430" y="1596822"/>
            <a:ext cx="78607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CE6449EC-7430-4BE1-80A8-F223499C0DAB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3850387" y="1901733"/>
            <a:ext cx="396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22F9DF3F-928F-4431-A1AD-54BC6E25861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3069518" y="1901733"/>
            <a:ext cx="225030" cy="40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07410F4-394A-45CF-84FB-326B97E00610}"/>
              </a:ext>
            </a:extLst>
          </p:cNvPr>
          <p:cNvSpPr/>
          <p:nvPr/>
        </p:nvSpPr>
        <p:spPr>
          <a:xfrm>
            <a:off x="2877166" y="23105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32E4A5D1-28D1-4573-99D4-C363C7617B07}"/>
              </a:ext>
            </a:extLst>
          </p:cNvPr>
          <p:cNvSpPr/>
          <p:nvPr/>
        </p:nvSpPr>
        <p:spPr>
          <a:xfrm>
            <a:off x="3697662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6D9D1BA3-D492-4F5A-AD15-B28329DD02FB}"/>
              </a:ext>
            </a:extLst>
          </p:cNvPr>
          <p:cNvSpPr/>
          <p:nvPr/>
        </p:nvSpPr>
        <p:spPr>
          <a:xfrm>
            <a:off x="1608659" y="1561682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C3431E9-95DE-4D04-ACB2-34DB2434D5B4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2566502" y="1866593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E7FB02-CF51-4C37-9103-EB0D2341987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1756952" y="1866593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4830E6B4-CD0D-4022-B8C8-1A05B650CC88}"/>
              </a:ext>
            </a:extLst>
          </p:cNvPr>
          <p:cNvSpPr/>
          <p:nvPr/>
        </p:nvSpPr>
        <p:spPr>
          <a:xfrm>
            <a:off x="1564600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83E9594-CE78-470D-8E99-4933DBB4AFCC}"/>
              </a:ext>
            </a:extLst>
          </p:cNvPr>
          <p:cNvSpPr/>
          <p:nvPr/>
        </p:nvSpPr>
        <p:spPr>
          <a:xfrm>
            <a:off x="2469621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89A542ED-140A-4129-8142-837C91698AC6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2169751" y="1383069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2DB95EE-D718-4FA5-A6AE-E0FFDB18B68D}"/>
              </a:ext>
            </a:extLst>
          </p:cNvPr>
          <p:cNvCxnSpPr>
            <a:cxnSpLocks/>
            <a:stCxn id="24" idx="0"/>
            <a:endCxn id="17" idx="4"/>
          </p:cNvCxnSpPr>
          <p:nvPr/>
        </p:nvCxnSpPr>
        <p:spPr>
          <a:xfrm flipH="1" flipV="1">
            <a:off x="2169751" y="1918907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005B2A8-2EA0-44C0-8B13-91F36946A361}"/>
              </a:ext>
            </a:extLst>
          </p:cNvPr>
          <p:cNvSpPr/>
          <p:nvPr/>
        </p:nvSpPr>
        <p:spPr>
          <a:xfrm>
            <a:off x="1984216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4FB9187D-4FE8-4A2A-8593-472640CF2B8A}"/>
              </a:ext>
            </a:extLst>
          </p:cNvPr>
          <p:cNvSpPr/>
          <p:nvPr/>
        </p:nvSpPr>
        <p:spPr>
          <a:xfrm>
            <a:off x="4320728" y="1596822"/>
            <a:ext cx="11116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B814A7A-6C12-493B-BC53-316C34354E86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>
          <a:xfrm flipH="1" flipV="1">
            <a:off x="4876568" y="1954047"/>
            <a:ext cx="8822" cy="37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675516E-227A-44E4-8247-D9C4D460B22B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382427" y="1901733"/>
            <a:ext cx="10110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5506B0-9543-42CB-A866-4B11CCA7582B}"/>
              </a:ext>
            </a:extLst>
          </p:cNvPr>
          <p:cNvSpPr/>
          <p:nvPr/>
        </p:nvSpPr>
        <p:spPr>
          <a:xfrm>
            <a:off x="4190075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7607F6CC-047D-4045-8074-650B42A0BB96}"/>
              </a:ext>
            </a:extLst>
          </p:cNvPr>
          <p:cNvSpPr/>
          <p:nvPr/>
        </p:nvSpPr>
        <p:spPr>
          <a:xfrm>
            <a:off x="4693038" y="2325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7EB4AC7D-297F-41E5-BACC-60E164FDEE47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560389" y="1204457"/>
            <a:ext cx="1012079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EADDE05-3343-4CE6-8776-988D9501C3D4}"/>
              </a:ext>
            </a:extLst>
          </p:cNvPr>
          <p:cNvCxnSpPr>
            <a:cxnSpLocks/>
            <a:stCxn id="32" idx="0"/>
            <a:endCxn id="25" idx="5"/>
          </p:cNvCxnSpPr>
          <p:nvPr/>
        </p:nvCxnSpPr>
        <p:spPr>
          <a:xfrm flipH="1" flipV="1">
            <a:off x="5269605" y="1901733"/>
            <a:ext cx="18331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8B6AAD1B-6A1F-498A-9EA5-326ED901952F}"/>
              </a:ext>
            </a:extLst>
          </p:cNvPr>
          <p:cNvSpPr/>
          <p:nvPr/>
        </p:nvSpPr>
        <p:spPr>
          <a:xfrm>
            <a:off x="5260570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6FF6B42A-153D-4D9C-825F-0D879694D452}"/>
              </a:ext>
            </a:extLst>
          </p:cNvPr>
          <p:cNvSpPr/>
          <p:nvPr/>
        </p:nvSpPr>
        <p:spPr>
          <a:xfrm>
            <a:off x="4336131" y="18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078403D-FE9C-41D5-BFD0-1482DC733A92}"/>
              </a:ext>
            </a:extLst>
          </p:cNvPr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879080" y="491025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01E8FD75-3851-409F-A49D-C9FE95FF4345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V="1">
            <a:off x="2176567" y="491025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5CFE3617-0206-41B4-BBB3-3476D8EB6A71}"/>
              </a:ext>
            </a:extLst>
          </p:cNvPr>
          <p:cNvSpPr/>
          <p:nvPr/>
        </p:nvSpPr>
        <p:spPr>
          <a:xfrm>
            <a:off x="6432281" y="881500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5B38A4F-F4CF-4437-B81C-57F53651519A}"/>
              </a:ext>
            </a:extLst>
          </p:cNvPr>
          <p:cNvSpPr/>
          <p:nvPr/>
        </p:nvSpPr>
        <p:spPr>
          <a:xfrm>
            <a:off x="6300197" y="1548579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B6204876-6915-44F7-AEF9-A56FB99B3B5C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4876568" y="1060113"/>
            <a:ext cx="155571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A8D2C88-2B1D-4301-8AB6-ADFF02891107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6225791" y="1853490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325271AB-DFB2-4F80-92A7-5381199DFADD}"/>
              </a:ext>
            </a:extLst>
          </p:cNvPr>
          <p:cNvSpPr/>
          <p:nvPr/>
        </p:nvSpPr>
        <p:spPr>
          <a:xfrm>
            <a:off x="6033439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ED1A26F4-D89A-4578-9F36-2E9485D9FE16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868625" y="1204457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F3344E04-F416-4C37-9313-8CE37AE3D2A2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6990670" y="1905804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38F0FB69-7314-4013-BBE8-714A53933C9A}"/>
              </a:ext>
            </a:extLst>
          </p:cNvPr>
          <p:cNvSpPr/>
          <p:nvPr/>
        </p:nvSpPr>
        <p:spPr>
          <a:xfrm>
            <a:off x="6798318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C3744968-CC3C-4120-88A3-A7DAB0042336}"/>
              </a:ext>
            </a:extLst>
          </p:cNvPr>
          <p:cNvCxnSpPr>
            <a:cxnSpLocks/>
            <a:stCxn id="47" idx="0"/>
            <a:endCxn id="39" idx="5"/>
          </p:cNvCxnSpPr>
          <p:nvPr/>
        </p:nvCxnSpPr>
        <p:spPr>
          <a:xfrm flipH="1" flipV="1">
            <a:off x="7490660" y="1853490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uorakulmio 46">
            <a:extLst>
              <a:ext uri="{FF2B5EF4-FFF2-40B4-BE49-F238E27FC236}">
                <a16:creationId xmlns:a16="http://schemas.microsoft.com/office/drawing/2014/main" id="{112A7E9E-F16E-48F7-BC5F-E8E2C8C512F1}"/>
              </a:ext>
            </a:extLst>
          </p:cNvPr>
          <p:cNvSpPr/>
          <p:nvPr/>
        </p:nvSpPr>
        <p:spPr>
          <a:xfrm>
            <a:off x="7484811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F4E8CC15-1DDD-4186-BDF9-391D4CBF32D2}"/>
              </a:ext>
            </a:extLst>
          </p:cNvPr>
          <p:cNvSpPr/>
          <p:nvPr/>
        </p:nvSpPr>
        <p:spPr>
          <a:xfrm>
            <a:off x="8253567" y="159682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A05A0B1-B396-4205-8CAE-65056C6A4099}"/>
              </a:ext>
            </a:extLst>
          </p:cNvPr>
          <p:cNvCxnSpPr>
            <a:cxnSpLocks/>
            <a:stCxn id="52" idx="0"/>
            <a:endCxn id="48" idx="5"/>
          </p:cNvCxnSpPr>
          <p:nvPr/>
        </p:nvCxnSpPr>
        <p:spPr>
          <a:xfrm flipH="1" flipV="1">
            <a:off x="8796516" y="190173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E8708070-B7D6-4030-A0A2-C51F63724253}"/>
              </a:ext>
            </a:extLst>
          </p:cNvPr>
          <p:cNvCxnSpPr>
            <a:cxnSpLocks/>
            <a:stCxn id="51" idx="0"/>
            <a:endCxn id="48" idx="3"/>
          </p:cNvCxnSpPr>
          <p:nvPr/>
        </p:nvCxnSpPr>
        <p:spPr>
          <a:xfrm flipV="1">
            <a:off x="8301336" y="190173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B9E1BF8E-181D-4822-A3C5-2CEFB5DC2644}"/>
              </a:ext>
            </a:extLst>
          </p:cNvPr>
          <p:cNvSpPr/>
          <p:nvPr/>
        </p:nvSpPr>
        <p:spPr>
          <a:xfrm>
            <a:off x="8108984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FE91CCCD-A034-4510-880E-09DA353488F1}"/>
              </a:ext>
            </a:extLst>
          </p:cNvPr>
          <p:cNvSpPr/>
          <p:nvPr/>
        </p:nvSpPr>
        <p:spPr>
          <a:xfrm>
            <a:off x="8678337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18CB499-6245-4661-826D-CD26832698EF}"/>
              </a:ext>
            </a:extLst>
          </p:cNvPr>
          <p:cNvCxnSpPr>
            <a:cxnSpLocks/>
            <a:stCxn id="48" idx="0"/>
            <a:endCxn id="38" idx="6"/>
          </p:cNvCxnSpPr>
          <p:nvPr/>
        </p:nvCxnSpPr>
        <p:spPr>
          <a:xfrm flipH="1" flipV="1">
            <a:off x="7562826" y="1060113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B86F60EA-6036-4E4D-9F13-91EE7C278F1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566502" y="186114"/>
            <a:ext cx="494438" cy="14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iruutu 64">
            <a:extLst>
              <a:ext uri="{FF2B5EF4-FFF2-40B4-BE49-F238E27FC236}">
                <a16:creationId xmlns:a16="http://schemas.microsoft.com/office/drawing/2014/main" id="{B8153368-B74C-4E3D-9768-B09C3614ECA4}"/>
              </a:ext>
            </a:extLst>
          </p:cNvPr>
          <p:cNvSpPr txBox="1"/>
          <p:nvPr/>
        </p:nvSpPr>
        <p:spPr>
          <a:xfrm>
            <a:off x="2671192" y="38910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330775D-916A-48C7-A7FF-185B64FE3A00}"/>
              </a:ext>
            </a:extLst>
          </p:cNvPr>
          <p:cNvSpPr/>
          <p:nvPr/>
        </p:nvSpPr>
        <p:spPr>
          <a:xfrm>
            <a:off x="268384" y="4039600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D203B68F-8ACF-4CD7-87A5-2389C671D5E1}"/>
              </a:ext>
            </a:extLst>
          </p:cNvPr>
          <p:cNvCxnSpPr>
            <a:cxnSpLocks/>
            <a:stCxn id="114" idx="0"/>
            <a:endCxn id="110" idx="5"/>
          </p:cNvCxnSpPr>
          <p:nvPr/>
        </p:nvCxnSpPr>
        <p:spPr>
          <a:xfrm flipH="1" flipV="1">
            <a:off x="1179108" y="4344511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BC811A0-FB5C-4B42-90F0-0615257FBFF3}"/>
              </a:ext>
            </a:extLst>
          </p:cNvPr>
          <p:cNvCxnSpPr>
            <a:cxnSpLocks/>
            <a:stCxn id="113" idx="0"/>
            <a:endCxn id="110" idx="3"/>
          </p:cNvCxnSpPr>
          <p:nvPr/>
        </p:nvCxnSpPr>
        <p:spPr>
          <a:xfrm flipV="1">
            <a:off x="236751" y="4344511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DD2C1BF9-866F-4D86-8D31-C05D5274E2F2}"/>
              </a:ext>
            </a:extLst>
          </p:cNvPr>
          <p:cNvSpPr/>
          <p:nvPr/>
        </p:nvSpPr>
        <p:spPr>
          <a:xfrm>
            <a:off x="44399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F9D6AE7D-F62A-4B30-BAE8-89252F6F35A3}"/>
              </a:ext>
            </a:extLst>
          </p:cNvPr>
          <p:cNvSpPr/>
          <p:nvPr/>
        </p:nvSpPr>
        <p:spPr>
          <a:xfrm>
            <a:off x="1037011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75FCA1F6-70FA-4CC8-BEAC-9321E3B80369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V="1">
            <a:off x="779477" y="4396825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3CDC5DEA-359F-43CF-A05F-237C64B914FF}"/>
              </a:ext>
            </a:extLst>
          </p:cNvPr>
          <p:cNvSpPr/>
          <p:nvPr/>
        </p:nvSpPr>
        <p:spPr>
          <a:xfrm>
            <a:off x="587125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271AD686-02C6-4B6F-974A-C06AB420C86E}"/>
              </a:ext>
            </a:extLst>
          </p:cNvPr>
          <p:cNvSpPr/>
          <p:nvPr/>
        </p:nvSpPr>
        <p:spPr>
          <a:xfrm>
            <a:off x="1725994" y="348376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3D568441-9E91-47FA-B536-4ACE85E2320E}"/>
              </a:ext>
            </a:extLst>
          </p:cNvPr>
          <p:cNvCxnSpPr>
            <a:cxnSpLocks/>
            <a:stCxn id="140" idx="0"/>
            <a:endCxn id="139" idx="4"/>
          </p:cNvCxnSpPr>
          <p:nvPr/>
        </p:nvCxnSpPr>
        <p:spPr>
          <a:xfrm flipV="1">
            <a:off x="6930803" y="3696643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lipsi 118">
            <a:extLst>
              <a:ext uri="{FF2B5EF4-FFF2-40B4-BE49-F238E27FC236}">
                <a16:creationId xmlns:a16="http://schemas.microsoft.com/office/drawing/2014/main" id="{856B39BF-15A2-45EB-A27C-EAB0EDB295E4}"/>
              </a:ext>
            </a:extLst>
          </p:cNvPr>
          <p:cNvSpPr/>
          <p:nvPr/>
        </p:nvSpPr>
        <p:spPr>
          <a:xfrm>
            <a:off x="1785158" y="4019600"/>
            <a:ext cx="65074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E43D01E0-70F8-41C3-B050-BDAA8CEBD1A0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1690201" y="4324511"/>
            <a:ext cx="190256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93A8EF5C-AC29-4487-B11F-814ABB08D394}"/>
              </a:ext>
            </a:extLst>
          </p:cNvPr>
          <p:cNvSpPr/>
          <p:nvPr/>
        </p:nvSpPr>
        <p:spPr>
          <a:xfrm>
            <a:off x="1497849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FFD3A5DE-22B1-4C46-A9E4-9FACF8E4BC0B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H="1" flipV="1">
            <a:off x="2109816" y="3840987"/>
            <a:ext cx="713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B83F37DF-7638-41CA-9910-D6A289172DBE}"/>
              </a:ext>
            </a:extLst>
          </p:cNvPr>
          <p:cNvCxnSpPr>
            <a:cxnSpLocks/>
            <a:stCxn id="126" idx="0"/>
            <a:endCxn id="119" idx="5"/>
          </p:cNvCxnSpPr>
          <p:nvPr/>
        </p:nvCxnSpPr>
        <p:spPr>
          <a:xfrm flipH="1" flipV="1">
            <a:off x="2340600" y="4324511"/>
            <a:ext cx="218244" cy="44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DA74F2C8-5C1E-48ED-B504-4686BDB8C281}"/>
              </a:ext>
            </a:extLst>
          </p:cNvPr>
          <p:cNvSpPr/>
          <p:nvPr/>
        </p:nvSpPr>
        <p:spPr>
          <a:xfrm>
            <a:off x="2366492" y="47725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5F07B571-BD16-4ACF-A5FD-4461482A8934}"/>
              </a:ext>
            </a:extLst>
          </p:cNvPr>
          <p:cNvSpPr/>
          <p:nvPr/>
        </p:nvSpPr>
        <p:spPr>
          <a:xfrm>
            <a:off x="4301607" y="4054740"/>
            <a:ext cx="106404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EE8228F-28A9-4BB8-ABBA-577075E89DA0}"/>
              </a:ext>
            </a:extLst>
          </p:cNvPr>
          <p:cNvCxnSpPr>
            <a:cxnSpLocks/>
            <a:stCxn id="133" idx="0"/>
            <a:endCxn id="127" idx="3"/>
          </p:cNvCxnSpPr>
          <p:nvPr/>
        </p:nvCxnSpPr>
        <p:spPr>
          <a:xfrm flipV="1">
            <a:off x="4275846" y="4359651"/>
            <a:ext cx="18158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75F8B8DA-A7DA-4592-9A55-165C93A5B4F8}"/>
              </a:ext>
            </a:extLst>
          </p:cNvPr>
          <p:cNvSpPr/>
          <p:nvPr/>
        </p:nvSpPr>
        <p:spPr>
          <a:xfrm>
            <a:off x="4083494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FA80C069-43E2-467E-A4E3-DCC734231E86}"/>
              </a:ext>
            </a:extLst>
          </p:cNvPr>
          <p:cNvCxnSpPr>
            <a:cxnSpLocks/>
            <a:stCxn id="135" idx="0"/>
            <a:endCxn id="127" idx="5"/>
          </p:cNvCxnSpPr>
          <p:nvPr/>
        </p:nvCxnSpPr>
        <p:spPr>
          <a:xfrm flipH="1" flipV="1">
            <a:off x="5209830" y="4359651"/>
            <a:ext cx="223405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7012CCED-864B-4210-A314-21ADFDE1DA21}"/>
              </a:ext>
            </a:extLst>
          </p:cNvPr>
          <p:cNvSpPr/>
          <p:nvPr/>
        </p:nvSpPr>
        <p:spPr>
          <a:xfrm>
            <a:off x="524088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Ellipsi 135">
            <a:extLst>
              <a:ext uri="{FF2B5EF4-FFF2-40B4-BE49-F238E27FC236}">
                <a16:creationId xmlns:a16="http://schemas.microsoft.com/office/drawing/2014/main" id="{2958653C-9F38-45C9-A74F-CAFB0FEDEAA9}"/>
              </a:ext>
            </a:extLst>
          </p:cNvPr>
          <p:cNvSpPr/>
          <p:nvPr/>
        </p:nvSpPr>
        <p:spPr>
          <a:xfrm>
            <a:off x="4269380" y="2644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7952EB07-962E-479C-BD85-59A0E6303182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4812329" y="2948943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34C33D-05C0-4F1E-931A-4AEED0BF957D}"/>
              </a:ext>
            </a:extLst>
          </p:cNvPr>
          <p:cNvCxnSpPr>
            <a:cxnSpLocks/>
            <a:stCxn id="117" idx="0"/>
            <a:endCxn id="136" idx="3"/>
          </p:cNvCxnSpPr>
          <p:nvPr/>
        </p:nvCxnSpPr>
        <p:spPr>
          <a:xfrm flipV="1">
            <a:off x="2109816" y="2948943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8C4242FD-6F24-41B8-A83E-1A805ACA4809}"/>
              </a:ext>
            </a:extLst>
          </p:cNvPr>
          <p:cNvSpPr/>
          <p:nvPr/>
        </p:nvSpPr>
        <p:spPr>
          <a:xfrm>
            <a:off x="6365530" y="333941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40" name="Ellipsi 139">
            <a:extLst>
              <a:ext uri="{FF2B5EF4-FFF2-40B4-BE49-F238E27FC236}">
                <a16:creationId xmlns:a16="http://schemas.microsoft.com/office/drawing/2014/main" id="{5787BCF1-9DF7-412F-BDDF-0EFE402F4B5F}"/>
              </a:ext>
            </a:extLst>
          </p:cNvPr>
          <p:cNvSpPr/>
          <p:nvPr/>
        </p:nvSpPr>
        <p:spPr>
          <a:xfrm>
            <a:off x="6233446" y="4006497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13D02F7D-8A64-45F2-BFF7-45F546460A4B}"/>
              </a:ext>
            </a:extLst>
          </p:cNvPr>
          <p:cNvCxnSpPr>
            <a:cxnSpLocks/>
            <a:stCxn id="127" idx="0"/>
            <a:endCxn id="139" idx="2"/>
          </p:cNvCxnSpPr>
          <p:nvPr/>
        </p:nvCxnSpPr>
        <p:spPr>
          <a:xfrm flipV="1">
            <a:off x="4833632" y="3518031"/>
            <a:ext cx="1531898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54838DD1-3135-47A7-AAB1-B4724C7E8D27}"/>
              </a:ext>
            </a:extLst>
          </p:cNvPr>
          <p:cNvCxnSpPr>
            <a:cxnSpLocks/>
            <a:stCxn id="143" idx="0"/>
            <a:endCxn id="140" idx="3"/>
          </p:cNvCxnSpPr>
          <p:nvPr/>
        </p:nvCxnSpPr>
        <p:spPr>
          <a:xfrm flipV="1">
            <a:off x="6159040" y="4311408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E3A1DC87-EA81-47D0-8561-442C7ACB2A8D}"/>
              </a:ext>
            </a:extLst>
          </p:cNvPr>
          <p:cNvSpPr/>
          <p:nvPr/>
        </p:nvSpPr>
        <p:spPr>
          <a:xfrm>
            <a:off x="5966688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D5E9A5B6-A0D1-42BB-A17B-8BE3B2D211AE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>
          <a:xfrm flipV="1">
            <a:off x="801874" y="3662375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B0243F78-5C5F-48DC-959E-45B76BA68FEB}"/>
              </a:ext>
            </a:extLst>
          </p:cNvPr>
          <p:cNvCxnSpPr>
            <a:cxnSpLocks/>
            <a:stCxn id="146" idx="0"/>
            <a:endCxn id="140" idx="4"/>
          </p:cNvCxnSpPr>
          <p:nvPr/>
        </p:nvCxnSpPr>
        <p:spPr>
          <a:xfrm flipV="1">
            <a:off x="6923919" y="4363722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F7C70EDA-4483-49B4-A1ED-5E43751B722F}"/>
              </a:ext>
            </a:extLst>
          </p:cNvPr>
          <p:cNvSpPr/>
          <p:nvPr/>
        </p:nvSpPr>
        <p:spPr>
          <a:xfrm>
            <a:off x="6731567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27F8E22E-F4B3-452C-A28B-5EC97BD290D3}"/>
              </a:ext>
            </a:extLst>
          </p:cNvPr>
          <p:cNvCxnSpPr>
            <a:cxnSpLocks/>
            <a:stCxn id="148" idx="0"/>
            <a:endCxn id="140" idx="5"/>
          </p:cNvCxnSpPr>
          <p:nvPr/>
        </p:nvCxnSpPr>
        <p:spPr>
          <a:xfrm flipH="1" flipV="1">
            <a:off x="7423909" y="4311408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3F1C3076-FF51-4FE6-AFB0-183B4390255B}"/>
              </a:ext>
            </a:extLst>
          </p:cNvPr>
          <p:cNvSpPr/>
          <p:nvPr/>
        </p:nvSpPr>
        <p:spPr>
          <a:xfrm>
            <a:off x="7418060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Ellipsi 148">
            <a:extLst>
              <a:ext uri="{FF2B5EF4-FFF2-40B4-BE49-F238E27FC236}">
                <a16:creationId xmlns:a16="http://schemas.microsoft.com/office/drawing/2014/main" id="{CC34FF44-8217-42A0-AB20-F033BF4C038A}"/>
              </a:ext>
            </a:extLst>
          </p:cNvPr>
          <p:cNvSpPr/>
          <p:nvPr/>
        </p:nvSpPr>
        <p:spPr>
          <a:xfrm>
            <a:off x="8186816" y="405474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83853D56-89AA-4137-B5AD-216413E42798}"/>
              </a:ext>
            </a:extLst>
          </p:cNvPr>
          <p:cNvCxnSpPr>
            <a:cxnSpLocks/>
            <a:stCxn id="153" idx="0"/>
            <a:endCxn id="149" idx="5"/>
          </p:cNvCxnSpPr>
          <p:nvPr/>
        </p:nvCxnSpPr>
        <p:spPr>
          <a:xfrm flipH="1" flipV="1">
            <a:off x="8729765" y="435965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6D3C0D45-083D-4F23-888B-F79C7B9BA443}"/>
              </a:ext>
            </a:extLst>
          </p:cNvPr>
          <p:cNvCxnSpPr>
            <a:cxnSpLocks/>
            <a:stCxn id="152" idx="0"/>
            <a:endCxn id="149" idx="3"/>
          </p:cNvCxnSpPr>
          <p:nvPr/>
        </p:nvCxnSpPr>
        <p:spPr>
          <a:xfrm flipV="1">
            <a:off x="8234585" y="435965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E31591B6-8117-4A53-93BC-D4568B7EE5C9}"/>
              </a:ext>
            </a:extLst>
          </p:cNvPr>
          <p:cNvSpPr/>
          <p:nvPr/>
        </p:nvSpPr>
        <p:spPr>
          <a:xfrm>
            <a:off x="804223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07F9E052-D43A-487D-A157-B27052740416}"/>
              </a:ext>
            </a:extLst>
          </p:cNvPr>
          <p:cNvSpPr/>
          <p:nvPr/>
        </p:nvSpPr>
        <p:spPr>
          <a:xfrm>
            <a:off x="8611586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92D7205F-CF68-41C6-A329-B66919E69B12}"/>
              </a:ext>
            </a:extLst>
          </p:cNvPr>
          <p:cNvCxnSpPr>
            <a:cxnSpLocks/>
            <a:stCxn id="149" idx="0"/>
            <a:endCxn id="139" idx="6"/>
          </p:cNvCxnSpPr>
          <p:nvPr/>
        </p:nvCxnSpPr>
        <p:spPr>
          <a:xfrm flipH="1" flipV="1">
            <a:off x="7496075" y="3518031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737E514A-0CBC-46E1-AEE4-A889B053DAC6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96912" y="2822645"/>
            <a:ext cx="3572468" cy="37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1848B71D-D04F-4F16-A888-BC794AD8ECBD}"/>
              </a:ext>
            </a:extLst>
          </p:cNvPr>
          <p:cNvSpPr txBox="1"/>
          <p:nvPr/>
        </p:nvSpPr>
        <p:spPr>
          <a:xfrm>
            <a:off x="1619486" y="2718625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cxnSp>
        <p:nvCxnSpPr>
          <p:cNvPr id="159" name="Suora nuoliyhdysviiva 158">
            <a:extLst>
              <a:ext uri="{FF2B5EF4-FFF2-40B4-BE49-F238E27FC236}">
                <a16:creationId xmlns:a16="http://schemas.microsoft.com/office/drawing/2014/main" id="{971CD1E2-6EA3-4281-9C13-2C9B10801C86}"/>
              </a:ext>
            </a:extLst>
          </p:cNvPr>
          <p:cNvCxnSpPr>
            <a:cxnSpLocks/>
            <a:stCxn id="268" idx="7"/>
            <a:endCxn id="136" idx="4"/>
          </p:cNvCxnSpPr>
          <p:nvPr/>
        </p:nvCxnSpPr>
        <p:spPr>
          <a:xfrm flipV="1">
            <a:off x="3523383" y="3001257"/>
            <a:ext cx="1064049" cy="11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DF48AC13-6977-4AEE-8F57-72479A6DDBB4}"/>
              </a:ext>
            </a:extLst>
          </p:cNvPr>
          <p:cNvSpPr txBox="1"/>
          <p:nvPr/>
        </p:nvSpPr>
        <p:spPr>
          <a:xfrm>
            <a:off x="4154841" y="321802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44489BE5-7F72-4ED9-AD01-8D1EC61E22F7}"/>
              </a:ext>
            </a:extLst>
          </p:cNvPr>
          <p:cNvSpPr/>
          <p:nvPr/>
        </p:nvSpPr>
        <p:spPr>
          <a:xfrm>
            <a:off x="515615" y="5833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58C545E3-9753-438A-A5AE-FFE2D185B799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1426339" y="6138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43D397CE-6D08-4529-8D49-6B99425EF3D0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493427" y="6138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E18D149-EF0A-4863-BD2A-C09C9998F02B}"/>
              </a:ext>
            </a:extLst>
          </p:cNvPr>
          <p:cNvSpPr/>
          <p:nvPr/>
        </p:nvSpPr>
        <p:spPr>
          <a:xfrm>
            <a:off x="301075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7E98D65-0ADF-40C3-9E56-64123DCA64C4}"/>
              </a:ext>
            </a:extLst>
          </p:cNvPr>
          <p:cNvSpPr/>
          <p:nvPr/>
        </p:nvSpPr>
        <p:spPr>
          <a:xfrm>
            <a:off x="1293687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C7C12FE4-EA5A-42BC-8FD7-A9134EBE58F0}"/>
              </a:ext>
            </a:extLst>
          </p:cNvPr>
          <p:cNvCxnSpPr>
            <a:cxnSpLocks/>
            <a:stCxn id="176" idx="0"/>
            <a:endCxn id="170" idx="4"/>
          </p:cNvCxnSpPr>
          <p:nvPr/>
        </p:nvCxnSpPr>
        <p:spPr>
          <a:xfrm flipV="1">
            <a:off x="1036153" y="6190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9DCA8815-58BA-4151-972B-7923BB5E86CA}"/>
              </a:ext>
            </a:extLst>
          </p:cNvPr>
          <p:cNvSpPr/>
          <p:nvPr/>
        </p:nvSpPr>
        <p:spPr>
          <a:xfrm>
            <a:off x="843801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F1D2732B-921C-4BEE-8630-332F98DF42BC}"/>
              </a:ext>
            </a:extLst>
          </p:cNvPr>
          <p:cNvSpPr/>
          <p:nvPr/>
        </p:nvSpPr>
        <p:spPr>
          <a:xfrm>
            <a:off x="1342172" y="5403228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E35EBC42-7D2E-49A0-BDD9-87ECABB2AF99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H="1" flipV="1">
            <a:off x="6233046" y="5791854"/>
            <a:ext cx="116817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98DF3F4-4BF6-43E3-B5AB-2C1B9BDB5EB2}"/>
              </a:ext>
            </a:extLst>
          </p:cNvPr>
          <p:cNvSpPr/>
          <p:nvPr/>
        </p:nvSpPr>
        <p:spPr>
          <a:xfrm>
            <a:off x="1959828" y="5813484"/>
            <a:ext cx="5839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5F5A334F-A69F-49C7-8EAC-B3C5A83F5E52}"/>
              </a:ext>
            </a:extLst>
          </p:cNvPr>
          <p:cNvCxnSpPr>
            <a:cxnSpLocks/>
            <a:stCxn id="183" idx="0"/>
            <a:endCxn id="179" idx="5"/>
          </p:cNvCxnSpPr>
          <p:nvPr/>
        </p:nvCxnSpPr>
        <p:spPr>
          <a:xfrm flipH="1" flipV="1">
            <a:off x="2458285" y="6118395"/>
            <a:ext cx="45225" cy="24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2639841-A2F5-4945-8C1F-CFD68CB3DEE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946877" y="6118395"/>
            <a:ext cx="98473" cy="24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Suorakulmio 181">
            <a:extLst>
              <a:ext uri="{FF2B5EF4-FFF2-40B4-BE49-F238E27FC236}">
                <a16:creationId xmlns:a16="http://schemas.microsoft.com/office/drawing/2014/main" id="{A1DE93F1-DA29-4382-ABDC-EF866DC4228E}"/>
              </a:ext>
            </a:extLst>
          </p:cNvPr>
          <p:cNvSpPr/>
          <p:nvPr/>
        </p:nvSpPr>
        <p:spPr>
          <a:xfrm>
            <a:off x="1754525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Suorakulmio 182">
            <a:extLst>
              <a:ext uri="{FF2B5EF4-FFF2-40B4-BE49-F238E27FC236}">
                <a16:creationId xmlns:a16="http://schemas.microsoft.com/office/drawing/2014/main" id="{EBCFBBE8-E578-4D60-80E0-B13BF0D0F9D8}"/>
              </a:ext>
            </a:extLst>
          </p:cNvPr>
          <p:cNvSpPr/>
          <p:nvPr/>
        </p:nvSpPr>
        <p:spPr>
          <a:xfrm>
            <a:off x="2311158" y="636697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93860EEF-E0DD-455D-8D3E-2CB2641C6C85}"/>
              </a:ext>
            </a:extLst>
          </p:cNvPr>
          <p:cNvCxnSpPr>
            <a:cxnSpLocks/>
            <a:stCxn id="179" idx="0"/>
            <a:endCxn id="177" idx="5"/>
          </p:cNvCxnSpPr>
          <p:nvPr/>
        </p:nvCxnSpPr>
        <p:spPr>
          <a:xfrm flipH="1" flipV="1">
            <a:off x="1997397" y="5708139"/>
            <a:ext cx="254421" cy="10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lipsi 186">
            <a:extLst>
              <a:ext uri="{FF2B5EF4-FFF2-40B4-BE49-F238E27FC236}">
                <a16:creationId xmlns:a16="http://schemas.microsoft.com/office/drawing/2014/main" id="{058F3BE2-1793-42EF-AF9F-65AF879416A5}"/>
              </a:ext>
            </a:extLst>
          </p:cNvPr>
          <p:cNvSpPr/>
          <p:nvPr/>
        </p:nvSpPr>
        <p:spPr>
          <a:xfrm>
            <a:off x="3909653" y="5904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5C495D5C-F2E3-414B-B31D-B1B597B6F925}"/>
              </a:ext>
            </a:extLst>
          </p:cNvPr>
          <p:cNvCxnSpPr>
            <a:cxnSpLocks/>
            <a:stCxn id="189" idx="0"/>
            <a:endCxn id="187" idx="3"/>
          </p:cNvCxnSpPr>
          <p:nvPr/>
        </p:nvCxnSpPr>
        <p:spPr>
          <a:xfrm flipV="1">
            <a:off x="3909004" y="6209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C763CB3D-106B-481F-8609-5571489F6FD9}"/>
              </a:ext>
            </a:extLst>
          </p:cNvPr>
          <p:cNvSpPr/>
          <p:nvPr/>
        </p:nvSpPr>
        <p:spPr>
          <a:xfrm>
            <a:off x="3716652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C15FE50B-F619-4161-B1A6-D92BF355CBB7}"/>
              </a:ext>
            </a:extLst>
          </p:cNvPr>
          <p:cNvCxnSpPr>
            <a:cxnSpLocks/>
            <a:stCxn id="191" idx="0"/>
            <a:endCxn id="187" idx="4"/>
          </p:cNvCxnSpPr>
          <p:nvPr/>
        </p:nvCxnSpPr>
        <p:spPr>
          <a:xfrm flipV="1">
            <a:off x="4587432" y="6261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0C97041C-3753-4C71-B6FA-E321EC7CCAAA}"/>
              </a:ext>
            </a:extLst>
          </p:cNvPr>
          <p:cNvSpPr/>
          <p:nvPr/>
        </p:nvSpPr>
        <p:spPr>
          <a:xfrm>
            <a:off x="4395080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176C5B2E-D087-4286-95AB-395A38865E96}"/>
              </a:ext>
            </a:extLst>
          </p:cNvPr>
          <p:cNvCxnSpPr>
            <a:cxnSpLocks/>
            <a:stCxn id="193" idx="0"/>
            <a:endCxn id="187" idx="5"/>
          </p:cNvCxnSpPr>
          <p:nvPr/>
        </p:nvCxnSpPr>
        <p:spPr>
          <a:xfrm flipH="1" flipV="1">
            <a:off x="5100115" y="6209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32DACC76-B7A8-4C21-AD98-5B41849EF2F2}"/>
              </a:ext>
            </a:extLst>
          </p:cNvPr>
          <p:cNvSpPr/>
          <p:nvPr/>
        </p:nvSpPr>
        <p:spPr>
          <a:xfrm>
            <a:off x="5130311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Ellipsi 193">
            <a:extLst>
              <a:ext uri="{FF2B5EF4-FFF2-40B4-BE49-F238E27FC236}">
                <a16:creationId xmlns:a16="http://schemas.microsoft.com/office/drawing/2014/main" id="{7D68BF0A-5CF9-4F80-84BC-204861B50CB3}"/>
              </a:ext>
            </a:extLst>
          </p:cNvPr>
          <p:cNvSpPr/>
          <p:nvPr/>
        </p:nvSpPr>
        <p:spPr>
          <a:xfrm>
            <a:off x="3909003" y="507165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55641688-AC1D-4323-8227-4D2DA0219A9C}"/>
              </a:ext>
            </a:extLst>
          </p:cNvPr>
          <p:cNvCxnSpPr>
            <a:cxnSpLocks/>
            <a:stCxn id="197" idx="0"/>
            <a:endCxn id="194" idx="5"/>
          </p:cNvCxnSpPr>
          <p:nvPr/>
        </p:nvCxnSpPr>
        <p:spPr>
          <a:xfrm flipH="1" flipV="1">
            <a:off x="4451952" y="5376562"/>
            <a:ext cx="1781094" cy="5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D9FA9787-8F07-47FC-94B1-1396BD73960B}"/>
              </a:ext>
            </a:extLst>
          </p:cNvPr>
          <p:cNvCxnSpPr>
            <a:cxnSpLocks/>
            <a:stCxn id="177" idx="0"/>
            <a:endCxn id="194" idx="3"/>
          </p:cNvCxnSpPr>
          <p:nvPr/>
        </p:nvCxnSpPr>
        <p:spPr>
          <a:xfrm flipV="1">
            <a:off x="1725994" y="5376562"/>
            <a:ext cx="2276164" cy="2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i 196">
            <a:extLst>
              <a:ext uri="{FF2B5EF4-FFF2-40B4-BE49-F238E27FC236}">
                <a16:creationId xmlns:a16="http://schemas.microsoft.com/office/drawing/2014/main" id="{CCBEBCEC-2B77-41B0-9F81-60740D8758F7}"/>
              </a:ext>
            </a:extLst>
          </p:cNvPr>
          <p:cNvSpPr/>
          <p:nvPr/>
        </p:nvSpPr>
        <p:spPr>
          <a:xfrm>
            <a:off x="5667773" y="5434629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</a:t>
            </a:r>
          </a:p>
        </p:txBody>
      </p:sp>
      <p:sp>
        <p:nvSpPr>
          <p:cNvPr id="198" name="Ellipsi 197">
            <a:extLst>
              <a:ext uri="{FF2B5EF4-FFF2-40B4-BE49-F238E27FC236}">
                <a16:creationId xmlns:a16="http://schemas.microsoft.com/office/drawing/2014/main" id="{D62D5BA5-B695-4DB0-958E-E3E07858A830}"/>
              </a:ext>
            </a:extLst>
          </p:cNvPr>
          <p:cNvSpPr/>
          <p:nvPr/>
        </p:nvSpPr>
        <p:spPr>
          <a:xfrm>
            <a:off x="5652506" y="5965128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</a:t>
            </a:r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B91C6808-4503-4BA3-B62B-8298C85819B2}"/>
              </a:ext>
            </a:extLst>
          </p:cNvPr>
          <p:cNvCxnSpPr>
            <a:cxnSpLocks/>
            <a:stCxn id="200" idx="0"/>
            <a:endCxn id="198" idx="3"/>
          </p:cNvCxnSpPr>
          <p:nvPr/>
        </p:nvCxnSpPr>
        <p:spPr>
          <a:xfrm flipH="1" flipV="1">
            <a:off x="5856757" y="6270039"/>
            <a:ext cx="7823" cy="23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Suorakulmio 199">
            <a:extLst>
              <a:ext uri="{FF2B5EF4-FFF2-40B4-BE49-F238E27FC236}">
                <a16:creationId xmlns:a16="http://schemas.microsoft.com/office/drawing/2014/main" id="{2339EA1A-F8C9-4569-BA69-55CFBA008FA2}"/>
              </a:ext>
            </a:extLst>
          </p:cNvPr>
          <p:cNvSpPr/>
          <p:nvPr/>
        </p:nvSpPr>
        <p:spPr>
          <a:xfrm>
            <a:off x="5672228" y="650553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9C3E688-1E77-4F83-99AB-6115FDADBEA4}"/>
              </a:ext>
            </a:extLst>
          </p:cNvPr>
          <p:cNvCxnSpPr>
            <a:cxnSpLocks/>
            <a:stCxn id="170" idx="0"/>
            <a:endCxn id="177" idx="3"/>
          </p:cNvCxnSpPr>
          <p:nvPr/>
        </p:nvCxnSpPr>
        <p:spPr>
          <a:xfrm flipV="1">
            <a:off x="1049105" y="5708139"/>
            <a:ext cx="405486" cy="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3EAC1ED1-4410-45F5-B5FB-B5AD8B80FB42}"/>
              </a:ext>
            </a:extLst>
          </p:cNvPr>
          <p:cNvCxnSpPr>
            <a:cxnSpLocks/>
            <a:stCxn id="203" idx="0"/>
            <a:endCxn id="198" idx="4"/>
          </p:cNvCxnSpPr>
          <p:nvPr/>
        </p:nvCxnSpPr>
        <p:spPr>
          <a:xfrm flipH="1" flipV="1">
            <a:off x="6349863" y="6322353"/>
            <a:ext cx="75534" cy="13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E982F8E-9649-43BB-BDD7-7C818700110B}"/>
              </a:ext>
            </a:extLst>
          </p:cNvPr>
          <p:cNvSpPr/>
          <p:nvPr/>
        </p:nvSpPr>
        <p:spPr>
          <a:xfrm>
            <a:off x="6233045" y="6461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FC4F309-92CC-4666-A8FD-456E886B5541}"/>
              </a:ext>
            </a:extLst>
          </p:cNvPr>
          <p:cNvCxnSpPr>
            <a:cxnSpLocks/>
            <a:stCxn id="205" idx="0"/>
            <a:endCxn id="198" idx="5"/>
          </p:cNvCxnSpPr>
          <p:nvPr/>
        </p:nvCxnSpPr>
        <p:spPr>
          <a:xfrm flipH="1" flipV="1">
            <a:off x="6842969" y="6270039"/>
            <a:ext cx="182224" cy="17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BA2A5AD-25FA-476B-8F2E-BE65B93AC166}"/>
              </a:ext>
            </a:extLst>
          </p:cNvPr>
          <p:cNvSpPr/>
          <p:nvPr/>
        </p:nvSpPr>
        <p:spPr>
          <a:xfrm>
            <a:off x="6832841" y="64402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Ellipsi 205">
            <a:extLst>
              <a:ext uri="{FF2B5EF4-FFF2-40B4-BE49-F238E27FC236}">
                <a16:creationId xmlns:a16="http://schemas.microsoft.com/office/drawing/2014/main" id="{45CA4F82-0C73-4CF2-BA13-9FA1590D4F39}"/>
              </a:ext>
            </a:extLst>
          </p:cNvPr>
          <p:cNvSpPr/>
          <p:nvPr/>
        </p:nvSpPr>
        <p:spPr>
          <a:xfrm>
            <a:off x="7473102" y="58472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7871EEE8-1365-4100-9D23-D500BE2084B5}"/>
              </a:ext>
            </a:extLst>
          </p:cNvPr>
          <p:cNvCxnSpPr>
            <a:cxnSpLocks/>
            <a:stCxn id="210" idx="0"/>
            <a:endCxn id="206" idx="5"/>
          </p:cNvCxnSpPr>
          <p:nvPr/>
        </p:nvCxnSpPr>
        <p:spPr>
          <a:xfrm flipH="1" flipV="1">
            <a:off x="8016051" y="6152180"/>
            <a:ext cx="263920" cy="21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20F33209-CE29-4323-B445-BD3333EA82C1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7566257" y="6152180"/>
            <a:ext cx="0" cy="20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E69689FB-908E-4A15-AD9C-B02668DFEA63}"/>
              </a:ext>
            </a:extLst>
          </p:cNvPr>
          <p:cNvSpPr/>
          <p:nvPr/>
        </p:nvSpPr>
        <p:spPr>
          <a:xfrm>
            <a:off x="7373905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EE2EC7D5-2545-4136-9F84-45B13162346A}"/>
              </a:ext>
            </a:extLst>
          </p:cNvPr>
          <p:cNvSpPr/>
          <p:nvPr/>
        </p:nvSpPr>
        <p:spPr>
          <a:xfrm>
            <a:off x="8087619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9768147-1EF5-4779-866F-77C885C61B8D}"/>
              </a:ext>
            </a:extLst>
          </p:cNvPr>
          <p:cNvCxnSpPr>
            <a:cxnSpLocks/>
            <a:stCxn id="206" idx="0"/>
            <a:endCxn id="197" idx="6"/>
          </p:cNvCxnSpPr>
          <p:nvPr/>
        </p:nvCxnSpPr>
        <p:spPr>
          <a:xfrm flipH="1" flipV="1">
            <a:off x="6798318" y="5613242"/>
            <a:ext cx="992836" cy="23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19B0EB4-5222-4686-9039-E90712C30B3F}"/>
              </a:ext>
            </a:extLst>
          </p:cNvPr>
          <p:cNvCxnSpPr>
            <a:cxnSpLocks/>
            <a:stCxn id="187" idx="0"/>
            <a:endCxn id="197" idx="2"/>
          </p:cNvCxnSpPr>
          <p:nvPr/>
        </p:nvCxnSpPr>
        <p:spPr>
          <a:xfrm flipV="1">
            <a:off x="4607010" y="5613242"/>
            <a:ext cx="1060763" cy="29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uora nuoliyhdysviiva 261">
            <a:extLst>
              <a:ext uri="{FF2B5EF4-FFF2-40B4-BE49-F238E27FC236}">
                <a16:creationId xmlns:a16="http://schemas.microsoft.com/office/drawing/2014/main" id="{01B233DC-C3F0-4EBA-AA80-83B908ABFB0E}"/>
              </a:ext>
            </a:extLst>
          </p:cNvPr>
          <p:cNvCxnSpPr>
            <a:cxnSpLocks/>
            <a:stCxn id="206" idx="7"/>
          </p:cNvCxnSpPr>
          <p:nvPr/>
        </p:nvCxnSpPr>
        <p:spPr>
          <a:xfrm flipV="1">
            <a:off x="8016051" y="5403228"/>
            <a:ext cx="1432749" cy="49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kstiruutu 266">
            <a:extLst>
              <a:ext uri="{FF2B5EF4-FFF2-40B4-BE49-F238E27FC236}">
                <a16:creationId xmlns:a16="http://schemas.microsoft.com/office/drawing/2014/main" id="{470CA262-7127-4ED1-87B1-D2FC9CD03DF9}"/>
              </a:ext>
            </a:extLst>
          </p:cNvPr>
          <p:cNvSpPr txBox="1"/>
          <p:nvPr/>
        </p:nvSpPr>
        <p:spPr>
          <a:xfrm>
            <a:off x="8676534" y="562881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16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26DB5615-1D45-4AC5-A2E5-93D467825FEC}"/>
              </a:ext>
            </a:extLst>
          </p:cNvPr>
          <p:cNvSpPr/>
          <p:nvPr/>
        </p:nvSpPr>
        <p:spPr>
          <a:xfrm>
            <a:off x="2980434" y="40595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EEB2B144-EC48-4CFE-B38F-66E17AA3B4C8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3523383" y="436441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79C9E523-B4F9-422A-B62F-9E28FC21DCD3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3028203" y="436441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C7EBFA0F-05C6-4F80-9FD2-FDCAC6C437F5}"/>
              </a:ext>
            </a:extLst>
          </p:cNvPr>
          <p:cNvSpPr/>
          <p:nvPr/>
        </p:nvSpPr>
        <p:spPr>
          <a:xfrm>
            <a:off x="2835851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142FB486-83A7-453E-8B6B-504F0D39D267}"/>
              </a:ext>
            </a:extLst>
          </p:cNvPr>
          <p:cNvSpPr/>
          <p:nvPr/>
        </p:nvSpPr>
        <p:spPr>
          <a:xfrm>
            <a:off x="3405204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2B91ACE8-5F22-430B-9033-54FAF5D94851}"/>
              </a:ext>
            </a:extLst>
          </p:cNvPr>
          <p:cNvCxnSpPr>
            <a:cxnSpLocks/>
            <a:stCxn id="268" idx="0"/>
            <a:endCxn id="117" idx="6"/>
          </p:cNvCxnSpPr>
          <p:nvPr/>
        </p:nvCxnSpPr>
        <p:spPr>
          <a:xfrm flipH="1" flipV="1">
            <a:off x="2493638" y="3662375"/>
            <a:ext cx="804848" cy="39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Ellipsi 290">
            <a:extLst>
              <a:ext uri="{FF2B5EF4-FFF2-40B4-BE49-F238E27FC236}">
                <a16:creationId xmlns:a16="http://schemas.microsoft.com/office/drawing/2014/main" id="{F01E80DC-AEEB-4A02-A85B-AFDFF939F332}"/>
              </a:ext>
            </a:extLst>
          </p:cNvPr>
          <p:cNvSpPr/>
          <p:nvPr/>
        </p:nvSpPr>
        <p:spPr>
          <a:xfrm>
            <a:off x="2856392" y="58978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78C6148A-2EE3-4336-A7AF-813A9C02C3AD}"/>
              </a:ext>
            </a:extLst>
          </p:cNvPr>
          <p:cNvCxnSpPr>
            <a:cxnSpLocks/>
            <a:stCxn id="295" idx="0"/>
            <a:endCxn id="291" idx="5"/>
          </p:cNvCxnSpPr>
          <p:nvPr/>
        </p:nvCxnSpPr>
        <p:spPr>
          <a:xfrm flipH="1" flipV="1">
            <a:off x="3399341" y="620276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uora yhdysviiva 292">
            <a:extLst>
              <a:ext uri="{FF2B5EF4-FFF2-40B4-BE49-F238E27FC236}">
                <a16:creationId xmlns:a16="http://schemas.microsoft.com/office/drawing/2014/main" id="{42B30CDF-1039-4289-8103-2BDB8AF33FBD}"/>
              </a:ext>
            </a:extLst>
          </p:cNvPr>
          <p:cNvCxnSpPr>
            <a:cxnSpLocks/>
            <a:stCxn id="294" idx="0"/>
            <a:endCxn id="291" idx="3"/>
          </p:cNvCxnSpPr>
          <p:nvPr/>
        </p:nvCxnSpPr>
        <p:spPr>
          <a:xfrm flipV="1">
            <a:off x="2918683" y="620276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Suorakulmio 293">
            <a:extLst>
              <a:ext uri="{FF2B5EF4-FFF2-40B4-BE49-F238E27FC236}">
                <a16:creationId xmlns:a16="http://schemas.microsoft.com/office/drawing/2014/main" id="{FEA6BE3D-EF69-4CFD-A00B-E32BC4088E90}"/>
              </a:ext>
            </a:extLst>
          </p:cNvPr>
          <p:cNvSpPr/>
          <p:nvPr/>
        </p:nvSpPr>
        <p:spPr>
          <a:xfrm>
            <a:off x="2726331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5" name="Suorakulmio 294">
            <a:extLst>
              <a:ext uri="{FF2B5EF4-FFF2-40B4-BE49-F238E27FC236}">
                <a16:creationId xmlns:a16="http://schemas.microsoft.com/office/drawing/2014/main" id="{A6C29BD2-9CB4-47F3-A3B6-F30BE3B0C727}"/>
              </a:ext>
            </a:extLst>
          </p:cNvPr>
          <p:cNvSpPr/>
          <p:nvPr/>
        </p:nvSpPr>
        <p:spPr>
          <a:xfrm>
            <a:off x="3295684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8" name="Suora yhdysviiva 297">
            <a:extLst>
              <a:ext uri="{FF2B5EF4-FFF2-40B4-BE49-F238E27FC236}">
                <a16:creationId xmlns:a16="http://schemas.microsoft.com/office/drawing/2014/main" id="{13B738A9-0DAD-401A-83D8-5E76E05D8E0F}"/>
              </a:ext>
            </a:extLst>
          </p:cNvPr>
          <p:cNvCxnSpPr>
            <a:cxnSpLocks/>
            <a:stCxn id="291" idx="0"/>
            <a:endCxn id="177" idx="6"/>
          </p:cNvCxnSpPr>
          <p:nvPr/>
        </p:nvCxnSpPr>
        <p:spPr>
          <a:xfrm flipH="1" flipV="1">
            <a:off x="2109816" y="5581841"/>
            <a:ext cx="1064628" cy="31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965271DB-FFF8-4C3A-B392-38C35B49AF79}"/>
              </a:ext>
            </a:extLst>
          </p:cNvPr>
          <p:cNvCxnSpPr>
            <a:cxnSpLocks/>
            <a:stCxn id="164" idx="0"/>
            <a:endCxn id="127" idx="4"/>
          </p:cNvCxnSpPr>
          <p:nvPr/>
        </p:nvCxnSpPr>
        <p:spPr>
          <a:xfrm flipV="1">
            <a:off x="4812329" y="4411965"/>
            <a:ext cx="21303" cy="37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87FB5896-DE13-437D-940C-D095D1C7EF90}"/>
              </a:ext>
            </a:extLst>
          </p:cNvPr>
          <p:cNvSpPr/>
          <p:nvPr/>
        </p:nvSpPr>
        <p:spPr>
          <a:xfrm>
            <a:off x="4619977" y="47900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4E3BBA4-AA03-4B92-99B5-7B28491B6B2A}"/>
              </a:ext>
            </a:extLst>
          </p:cNvPr>
          <p:cNvCxnSpPr>
            <a:cxnSpLocks/>
            <a:stCxn id="186" idx="0"/>
            <a:endCxn id="12" idx="4"/>
          </p:cNvCxnSpPr>
          <p:nvPr/>
        </p:nvCxnSpPr>
        <p:spPr>
          <a:xfrm flipV="1">
            <a:off x="3480774" y="1954047"/>
            <a:ext cx="91694" cy="35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1BF059B0-3FF6-44DB-92CE-4C2D60C6CABB}"/>
              </a:ext>
            </a:extLst>
          </p:cNvPr>
          <p:cNvSpPr/>
          <p:nvPr/>
        </p:nvSpPr>
        <p:spPr>
          <a:xfrm>
            <a:off x="3288422" y="231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2" name="Suora nuoliyhdysviiva 211">
            <a:extLst>
              <a:ext uri="{FF2B5EF4-FFF2-40B4-BE49-F238E27FC236}">
                <a16:creationId xmlns:a16="http://schemas.microsoft.com/office/drawing/2014/main" id="{6B3A020A-0F14-4E77-AF68-C562A536F87C}"/>
              </a:ext>
            </a:extLst>
          </p:cNvPr>
          <p:cNvCxnSpPr>
            <a:cxnSpLocks/>
            <a:stCxn id="197" idx="5"/>
            <a:endCxn id="206" idx="2"/>
          </p:cNvCxnSpPr>
          <p:nvPr/>
        </p:nvCxnSpPr>
        <p:spPr>
          <a:xfrm>
            <a:off x="6632754" y="5739540"/>
            <a:ext cx="840348" cy="2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kstiruutu 212">
            <a:extLst>
              <a:ext uri="{FF2B5EF4-FFF2-40B4-BE49-F238E27FC236}">
                <a16:creationId xmlns:a16="http://schemas.microsoft.com/office/drawing/2014/main" id="{80B82E02-34F6-4A9A-AE89-875796591DD6}"/>
              </a:ext>
            </a:extLst>
          </p:cNvPr>
          <p:cNvSpPr txBox="1"/>
          <p:nvPr/>
        </p:nvSpPr>
        <p:spPr>
          <a:xfrm>
            <a:off x="6972379" y="585854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cxnSp>
        <p:nvCxnSpPr>
          <p:cNvPr id="214" name="Suora nuoliyhdysviiva 213">
            <a:extLst>
              <a:ext uri="{FF2B5EF4-FFF2-40B4-BE49-F238E27FC236}">
                <a16:creationId xmlns:a16="http://schemas.microsoft.com/office/drawing/2014/main" id="{898155B7-1B24-476B-BA18-2E63B96DA8FC}"/>
              </a:ext>
            </a:extLst>
          </p:cNvPr>
          <p:cNvCxnSpPr>
            <a:cxnSpLocks/>
            <a:stCxn id="198" idx="7"/>
            <a:endCxn id="197" idx="5"/>
          </p:cNvCxnSpPr>
          <p:nvPr/>
        </p:nvCxnSpPr>
        <p:spPr>
          <a:xfrm flipH="1" flipV="1">
            <a:off x="6632754" y="5739540"/>
            <a:ext cx="210215" cy="2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kstiruutu 214">
            <a:extLst>
              <a:ext uri="{FF2B5EF4-FFF2-40B4-BE49-F238E27FC236}">
                <a16:creationId xmlns:a16="http://schemas.microsoft.com/office/drawing/2014/main" id="{849D74ED-2A3B-454E-8129-14E5A85502E6}"/>
              </a:ext>
            </a:extLst>
          </p:cNvPr>
          <p:cNvSpPr txBox="1"/>
          <p:nvPr/>
        </p:nvSpPr>
        <p:spPr>
          <a:xfrm>
            <a:off x="6322884" y="57150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48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F8653DD9-C877-412B-A6D9-35A3F093135E}"/>
              </a:ext>
            </a:extLst>
          </p:cNvPr>
          <p:cNvSpPr/>
          <p:nvPr/>
        </p:nvSpPr>
        <p:spPr>
          <a:xfrm>
            <a:off x="214540" y="1261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134E856C-898C-4684-97F2-AEB843D974B5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1125264" y="1566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34A9D662-9BC0-4F4E-8386-4AA7FE9A6153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92352" y="1566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E91CDD6E-6766-4B37-96B6-A2CC65600870}"/>
              </a:ext>
            </a:extLst>
          </p:cNvPr>
          <p:cNvSpPr/>
          <p:nvPr/>
        </p:nvSpPr>
        <p:spPr>
          <a:xfrm>
            <a:off x="0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8EA1E6E-BA4B-46FA-90DC-5553333FEC73}"/>
              </a:ext>
            </a:extLst>
          </p:cNvPr>
          <p:cNvSpPr/>
          <p:nvPr/>
        </p:nvSpPr>
        <p:spPr>
          <a:xfrm>
            <a:off x="992612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1288FCC-DB3C-41F6-998C-25C865ED49B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35078" y="1618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03B580F3-F57F-4BA1-9C02-B31A42A89785}"/>
              </a:ext>
            </a:extLst>
          </p:cNvPr>
          <p:cNvSpPr/>
          <p:nvPr/>
        </p:nvSpPr>
        <p:spPr>
          <a:xfrm>
            <a:off x="542726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9AB4521-E9A4-4875-91FC-EBD0F1880CAD}"/>
              </a:ext>
            </a:extLst>
          </p:cNvPr>
          <p:cNvSpPr/>
          <p:nvPr/>
        </p:nvSpPr>
        <p:spPr>
          <a:xfrm>
            <a:off x="1518074" y="82991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A7D98CDD-B286-4F6C-A96A-56DFBCD4098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5592003" y="1136139"/>
            <a:ext cx="215357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29D49FB9-0DFB-4F91-924B-6E78B1A172FE}"/>
              </a:ext>
            </a:extLst>
          </p:cNvPr>
          <p:cNvSpPr/>
          <p:nvPr/>
        </p:nvSpPr>
        <p:spPr>
          <a:xfrm>
            <a:off x="1602257" y="1298873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9840681-9942-426F-83C5-A8A79007D8EC}"/>
              </a:ext>
            </a:extLst>
          </p:cNvPr>
          <p:cNvCxnSpPr>
            <a:cxnSpLocks/>
            <a:stCxn id="15" idx="0"/>
            <a:endCxn id="11" idx="5"/>
          </p:cNvCxnSpPr>
          <p:nvPr/>
        </p:nvCxnSpPr>
        <p:spPr>
          <a:xfrm flipH="1" flipV="1">
            <a:off x="2097089" y="1603784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E67CC9BB-3DBE-4B82-A478-6DAF06197F3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645802" y="1603784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777DCF95-7090-4ED8-8DD5-356A2BCB2BAB}"/>
              </a:ext>
            </a:extLst>
          </p:cNvPr>
          <p:cNvSpPr/>
          <p:nvPr/>
        </p:nvSpPr>
        <p:spPr>
          <a:xfrm>
            <a:off x="1453450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C3624D2-28A2-4A9F-9403-C4DD0280C4DA}"/>
              </a:ext>
            </a:extLst>
          </p:cNvPr>
          <p:cNvSpPr/>
          <p:nvPr/>
        </p:nvSpPr>
        <p:spPr>
          <a:xfrm>
            <a:off x="1937060" y="17905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2C710907-59B0-46B5-BDF7-90F3112A77F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892123" y="1187137"/>
            <a:ext cx="9773" cy="11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B09F3DFA-012C-44EA-A4DE-6D877A95EA2C}"/>
              </a:ext>
            </a:extLst>
          </p:cNvPr>
          <p:cNvSpPr/>
          <p:nvPr/>
        </p:nvSpPr>
        <p:spPr>
          <a:xfrm>
            <a:off x="3608578" y="1332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CCCE8C8-A5D2-49D9-BC90-9078B1BB61B0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3607929" y="1637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81FC7DF-1912-4A1F-B649-94CA8AFFF75D}"/>
              </a:ext>
            </a:extLst>
          </p:cNvPr>
          <p:cNvSpPr/>
          <p:nvPr/>
        </p:nvSpPr>
        <p:spPr>
          <a:xfrm>
            <a:off x="3415577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23489B8-E6A0-45E8-9FDB-07B39FED410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4286357" y="1689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430F462-ECBF-4F86-A4AE-F3628A11BCDA}"/>
              </a:ext>
            </a:extLst>
          </p:cNvPr>
          <p:cNvSpPr/>
          <p:nvPr/>
        </p:nvSpPr>
        <p:spPr>
          <a:xfrm>
            <a:off x="4094005" y="1785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A56DE2ED-001D-47F1-88B1-D770D48FFD15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4799040" y="1637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AD48668-5C1A-4E8D-BEB2-9C458CE4D0D8}"/>
              </a:ext>
            </a:extLst>
          </p:cNvPr>
          <p:cNvSpPr/>
          <p:nvPr/>
        </p:nvSpPr>
        <p:spPr>
          <a:xfrm>
            <a:off x="4829236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3611DF13-2FC0-4A27-B2D1-7AF3FB625097}"/>
              </a:ext>
            </a:extLst>
          </p:cNvPr>
          <p:cNvSpPr/>
          <p:nvPr/>
        </p:nvSpPr>
        <p:spPr>
          <a:xfrm>
            <a:off x="3060814" y="2441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752E2A3E-D3B4-4505-9F7E-C53DD8FC8364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3603763" y="549048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CD107D70-A06B-4797-B7D7-85D9522F8B25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1901896" y="549048"/>
            <a:ext cx="1252073" cy="2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A0AA49CB-15A4-448F-A87B-E32673978977}"/>
              </a:ext>
            </a:extLst>
          </p:cNvPr>
          <p:cNvSpPr/>
          <p:nvPr/>
        </p:nvSpPr>
        <p:spPr>
          <a:xfrm>
            <a:off x="4627022" y="83122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68EFCF7-DDC0-4B7B-934A-1C868BEF9ED9}"/>
              </a:ext>
            </a:extLst>
          </p:cNvPr>
          <p:cNvSpPr/>
          <p:nvPr/>
        </p:nvSpPr>
        <p:spPr>
          <a:xfrm>
            <a:off x="5418154" y="1327406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8CA663E0-439C-4698-8063-EBCE402AD49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32150" y="1632317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7C32CC79-571F-40A7-AA1F-F23C8A65F50A}"/>
              </a:ext>
            </a:extLst>
          </p:cNvPr>
          <p:cNvSpPr/>
          <p:nvPr/>
        </p:nvSpPr>
        <p:spPr>
          <a:xfrm>
            <a:off x="5372864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A5AD7B24-5EE6-4833-98B4-5C637DE9EC71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748030" y="1134823"/>
            <a:ext cx="882463" cy="126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ADD7D5-F43D-4508-B958-F4498FA16855}"/>
              </a:ext>
            </a:extLst>
          </p:cNvPr>
          <p:cNvCxnSpPr>
            <a:cxnSpLocks/>
            <a:stCxn id="37" idx="0"/>
            <a:endCxn id="30" idx="5"/>
          </p:cNvCxnSpPr>
          <p:nvPr/>
        </p:nvCxnSpPr>
        <p:spPr>
          <a:xfrm flipH="1" flipV="1">
            <a:off x="6082569" y="1632317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EFE9404A-F13E-462C-9871-8E214A985629}"/>
              </a:ext>
            </a:extLst>
          </p:cNvPr>
          <p:cNvSpPr/>
          <p:nvPr/>
        </p:nvSpPr>
        <p:spPr>
          <a:xfrm>
            <a:off x="5982464" y="18172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D60E2A93-6A69-4F82-87CC-6C5E22A7B9BD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flipV="1">
            <a:off x="4305935" y="1136139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F9EB354E-7D6C-49FB-B769-CE3AB6EEFB5D}"/>
              </a:ext>
            </a:extLst>
          </p:cNvPr>
          <p:cNvCxnSpPr>
            <a:cxnSpLocks/>
          </p:cNvCxnSpPr>
          <p:nvPr/>
        </p:nvCxnSpPr>
        <p:spPr>
          <a:xfrm flipV="1">
            <a:off x="7081222" y="763440"/>
            <a:ext cx="830326" cy="73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3105DD7-545D-4B47-8DDD-F071C51ED608}"/>
              </a:ext>
            </a:extLst>
          </p:cNvPr>
          <p:cNvSpPr txBox="1"/>
          <p:nvPr/>
        </p:nvSpPr>
        <p:spPr>
          <a:xfrm>
            <a:off x="7062973" y="90686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688E0DB8-1872-4C6D-A85E-7E06585F8C75}"/>
              </a:ext>
            </a:extLst>
          </p:cNvPr>
          <p:cNvSpPr/>
          <p:nvPr/>
        </p:nvSpPr>
        <p:spPr>
          <a:xfrm>
            <a:off x="307695" y="321616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E0588180-8048-4165-BA01-935139F936BB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1218419" y="3521079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38D455F1-BF31-40D6-B253-7C3958033639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85507" y="3521079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0F55B9-5DA3-48D4-8C10-65A302776CFB}"/>
              </a:ext>
            </a:extLst>
          </p:cNvPr>
          <p:cNvSpPr/>
          <p:nvPr/>
        </p:nvSpPr>
        <p:spPr>
          <a:xfrm>
            <a:off x="93155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2ED1407E-EFB3-4851-95F2-76FC31E21F43}"/>
              </a:ext>
            </a:extLst>
          </p:cNvPr>
          <p:cNvSpPr/>
          <p:nvPr/>
        </p:nvSpPr>
        <p:spPr>
          <a:xfrm>
            <a:off x="1085767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68C1D269-47D9-4525-A8A0-89D416791420}"/>
              </a:ext>
            </a:extLst>
          </p:cNvPr>
          <p:cNvCxnSpPr>
            <a:cxnSpLocks/>
            <a:stCxn id="95" idx="0"/>
            <a:endCxn id="89" idx="4"/>
          </p:cNvCxnSpPr>
          <p:nvPr/>
        </p:nvCxnSpPr>
        <p:spPr>
          <a:xfrm flipV="1">
            <a:off x="828233" y="3573393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3D3B4554-1112-4557-8A7A-C56E5837DE0F}"/>
              </a:ext>
            </a:extLst>
          </p:cNvPr>
          <p:cNvSpPr/>
          <p:nvPr/>
        </p:nvSpPr>
        <p:spPr>
          <a:xfrm>
            <a:off x="635881" y="37460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55D3E13-57B7-401A-91DE-804AB4067FC7}"/>
              </a:ext>
            </a:extLst>
          </p:cNvPr>
          <p:cNvSpPr/>
          <p:nvPr/>
        </p:nvSpPr>
        <p:spPr>
          <a:xfrm>
            <a:off x="1518074" y="2726786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BF48956F-B2D0-48F6-A769-6D1598EF5F8E}"/>
              </a:ext>
            </a:extLst>
          </p:cNvPr>
          <p:cNvCxnSpPr>
            <a:cxnSpLocks/>
            <a:stCxn id="117" idx="0"/>
            <a:endCxn id="116" idx="5"/>
          </p:cNvCxnSpPr>
          <p:nvPr/>
        </p:nvCxnSpPr>
        <p:spPr>
          <a:xfrm flipH="1" flipV="1">
            <a:off x="5685158" y="3090823"/>
            <a:ext cx="810106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lipsi 105">
            <a:extLst>
              <a:ext uri="{FF2B5EF4-FFF2-40B4-BE49-F238E27FC236}">
                <a16:creationId xmlns:a16="http://schemas.microsoft.com/office/drawing/2014/main" id="{14282453-8F7F-4598-B7FD-BE29EF1CDE81}"/>
              </a:ext>
            </a:extLst>
          </p:cNvPr>
          <p:cNvSpPr/>
          <p:nvPr/>
        </p:nvSpPr>
        <p:spPr>
          <a:xfrm>
            <a:off x="3701733" y="3287172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</a:t>
            </a:r>
          </a:p>
        </p:txBody>
      </p: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28017A87-A1C2-416C-A9F6-D6064998914B}"/>
              </a:ext>
            </a:extLst>
          </p:cNvPr>
          <p:cNvCxnSpPr>
            <a:cxnSpLocks/>
            <a:stCxn id="108" idx="0"/>
            <a:endCxn id="106" idx="3"/>
          </p:cNvCxnSpPr>
          <p:nvPr/>
        </p:nvCxnSpPr>
        <p:spPr>
          <a:xfrm flipV="1">
            <a:off x="3701084" y="3592083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0CE6DAF2-E210-4AA6-98C4-93A2BB05AA7F}"/>
              </a:ext>
            </a:extLst>
          </p:cNvPr>
          <p:cNvSpPr/>
          <p:nvPr/>
        </p:nvSpPr>
        <p:spPr>
          <a:xfrm>
            <a:off x="3508732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80A076AF-CCE9-4AE0-8872-C076DACE87FC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512" y="3644397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C12C0180-7C06-46AE-B1F6-3B67DE82517B}"/>
              </a:ext>
            </a:extLst>
          </p:cNvPr>
          <p:cNvSpPr/>
          <p:nvPr/>
        </p:nvSpPr>
        <p:spPr>
          <a:xfrm>
            <a:off x="4187160" y="37406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C2DFB08F-A111-4D7B-9BBB-9B923CDE490A}"/>
              </a:ext>
            </a:extLst>
          </p:cNvPr>
          <p:cNvCxnSpPr>
            <a:cxnSpLocks/>
            <a:stCxn id="112" idx="0"/>
            <a:endCxn id="106" idx="5"/>
          </p:cNvCxnSpPr>
          <p:nvPr/>
        </p:nvCxnSpPr>
        <p:spPr>
          <a:xfrm flipH="1" flipV="1">
            <a:off x="4892195" y="3592083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6127FD41-DE11-4001-93AB-C651B4BC6C44}"/>
              </a:ext>
            </a:extLst>
          </p:cNvPr>
          <p:cNvSpPr/>
          <p:nvPr/>
        </p:nvSpPr>
        <p:spPr>
          <a:xfrm>
            <a:off x="4922391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2380196C-D380-4E30-A6C7-273844FC2EBF}"/>
              </a:ext>
            </a:extLst>
          </p:cNvPr>
          <p:cNvSpPr/>
          <p:nvPr/>
        </p:nvSpPr>
        <p:spPr>
          <a:xfrm>
            <a:off x="3153969" y="219882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764CC1A2-1F32-4413-AE89-0BA64116E7E0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3696918" y="2503732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C32CE242-0348-4EC3-AC56-6062FF1B15B1}"/>
              </a:ext>
            </a:extLst>
          </p:cNvPr>
          <p:cNvCxnSpPr>
            <a:cxnSpLocks/>
            <a:stCxn id="96" idx="0"/>
            <a:endCxn id="113" idx="3"/>
          </p:cNvCxnSpPr>
          <p:nvPr/>
        </p:nvCxnSpPr>
        <p:spPr>
          <a:xfrm flipV="1">
            <a:off x="1901896" y="2503732"/>
            <a:ext cx="1345228" cy="22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lipsi 115">
            <a:extLst>
              <a:ext uri="{FF2B5EF4-FFF2-40B4-BE49-F238E27FC236}">
                <a16:creationId xmlns:a16="http://schemas.microsoft.com/office/drawing/2014/main" id="{6D021D65-E97F-478E-9629-61C6FFA4111B}"/>
              </a:ext>
            </a:extLst>
          </p:cNvPr>
          <p:cNvSpPr/>
          <p:nvPr/>
        </p:nvSpPr>
        <p:spPr>
          <a:xfrm>
            <a:off x="4720177" y="278591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   </a:t>
            </a:r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1D6E06FD-B980-456B-AFED-A84F5E62373E}"/>
              </a:ext>
            </a:extLst>
          </p:cNvPr>
          <p:cNvSpPr/>
          <p:nvPr/>
        </p:nvSpPr>
        <p:spPr>
          <a:xfrm>
            <a:off x="5913269" y="3282090"/>
            <a:ext cx="116399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7F8054D6-B83F-4F9F-B168-8BE666E0C320}"/>
              </a:ext>
            </a:extLst>
          </p:cNvPr>
          <p:cNvCxnSpPr>
            <a:cxnSpLocks/>
            <a:stCxn id="119" idx="0"/>
            <a:endCxn id="117" idx="3"/>
          </p:cNvCxnSpPr>
          <p:nvPr/>
        </p:nvCxnSpPr>
        <p:spPr>
          <a:xfrm flipV="1">
            <a:off x="5658371" y="3587001"/>
            <a:ext cx="425360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B11E65CD-76B6-4E12-B3A6-9E80C8D8E5C5}"/>
              </a:ext>
            </a:extLst>
          </p:cNvPr>
          <p:cNvSpPr/>
          <p:nvPr/>
        </p:nvSpPr>
        <p:spPr>
          <a:xfrm>
            <a:off x="5466019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B82FE2C9-C070-464C-84EC-8A1AD54E1E70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841185" y="3031697"/>
            <a:ext cx="789308" cy="18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F2B256C-9CC5-4A6A-8254-6CA827FD5882}"/>
              </a:ext>
            </a:extLst>
          </p:cNvPr>
          <p:cNvCxnSpPr>
            <a:cxnSpLocks/>
            <a:stCxn id="122" idx="0"/>
            <a:endCxn id="117" idx="5"/>
          </p:cNvCxnSpPr>
          <p:nvPr/>
        </p:nvCxnSpPr>
        <p:spPr>
          <a:xfrm flipH="1" flipV="1">
            <a:off x="6906797" y="3587001"/>
            <a:ext cx="213913" cy="18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CC7CACC6-CB22-420E-AA9F-24C91503F1A3}"/>
              </a:ext>
            </a:extLst>
          </p:cNvPr>
          <p:cNvSpPr/>
          <p:nvPr/>
        </p:nvSpPr>
        <p:spPr>
          <a:xfrm>
            <a:off x="6928358" y="37753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DA7DF785-A395-49F2-B3B8-31CDCA366750}"/>
              </a:ext>
            </a:extLst>
          </p:cNvPr>
          <p:cNvCxnSpPr>
            <a:cxnSpLocks/>
            <a:stCxn id="106" idx="0"/>
            <a:endCxn id="116" idx="3"/>
          </p:cNvCxnSpPr>
          <p:nvPr/>
        </p:nvCxnSpPr>
        <p:spPr>
          <a:xfrm flipV="1">
            <a:off x="4399090" y="3090823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AC1CFD65-18C2-4B01-9D1B-F014ACC46008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285450" y="2261766"/>
            <a:ext cx="1522003" cy="5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2342B061-07A6-49DE-98D9-146C5B015397}"/>
              </a:ext>
            </a:extLst>
          </p:cNvPr>
          <p:cNvSpPr txBox="1"/>
          <p:nvPr/>
        </p:nvSpPr>
        <p:spPr>
          <a:xfrm>
            <a:off x="5958559" y="24590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</a:t>
            </a:r>
          </a:p>
        </p:txBody>
      </p: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5A4E7718-1AB7-40AE-A99D-B9E96D63E303}"/>
              </a:ext>
            </a:extLst>
          </p:cNvPr>
          <p:cNvCxnSpPr>
            <a:cxnSpLocks/>
            <a:stCxn id="29" idx="6"/>
            <a:endCxn id="151" idx="1"/>
          </p:cNvCxnSpPr>
          <p:nvPr/>
        </p:nvCxnSpPr>
        <p:spPr>
          <a:xfrm>
            <a:off x="5757567" y="1009841"/>
            <a:ext cx="840242" cy="4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BA88F1F-B224-4DEC-B109-E319F2AFC9D3}"/>
              </a:ext>
            </a:extLst>
          </p:cNvPr>
          <p:cNvSpPr txBox="1"/>
          <p:nvPr/>
        </p:nvSpPr>
        <p:spPr>
          <a:xfrm>
            <a:off x="5888682" y="118917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sp>
        <p:nvSpPr>
          <p:cNvPr id="141" name="Ellipsi 140">
            <a:extLst>
              <a:ext uri="{FF2B5EF4-FFF2-40B4-BE49-F238E27FC236}">
                <a16:creationId xmlns:a16="http://schemas.microsoft.com/office/drawing/2014/main" id="{76C3222F-753D-4CD2-AECF-FBA3954B89D4}"/>
              </a:ext>
            </a:extLst>
          </p:cNvPr>
          <p:cNvSpPr/>
          <p:nvPr/>
        </p:nvSpPr>
        <p:spPr>
          <a:xfrm>
            <a:off x="439437" y="528277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0C72E06E-0F81-4FF6-A06A-E0C659DDACCF}"/>
              </a:ext>
            </a:extLst>
          </p:cNvPr>
          <p:cNvCxnSpPr>
            <a:cxnSpLocks/>
            <a:stCxn id="145" idx="0"/>
            <a:endCxn id="141" idx="5"/>
          </p:cNvCxnSpPr>
          <p:nvPr/>
        </p:nvCxnSpPr>
        <p:spPr>
          <a:xfrm flipH="1" flipV="1">
            <a:off x="1350161" y="5587688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D54A0622-7098-4547-8B16-78C016F00A4E}"/>
              </a:ext>
            </a:extLst>
          </p:cNvPr>
          <p:cNvCxnSpPr>
            <a:cxnSpLocks/>
            <a:stCxn id="144" idx="0"/>
            <a:endCxn id="141" idx="3"/>
          </p:cNvCxnSpPr>
          <p:nvPr/>
        </p:nvCxnSpPr>
        <p:spPr>
          <a:xfrm flipV="1">
            <a:off x="417249" y="5587688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BACA8CD3-E529-4F78-B70F-64F245AA8751}"/>
              </a:ext>
            </a:extLst>
          </p:cNvPr>
          <p:cNvSpPr/>
          <p:nvPr/>
        </p:nvSpPr>
        <p:spPr>
          <a:xfrm>
            <a:off x="224897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CFFF60CB-F771-4981-8898-C2AC2A442345}"/>
              </a:ext>
            </a:extLst>
          </p:cNvPr>
          <p:cNvSpPr/>
          <p:nvPr/>
        </p:nvSpPr>
        <p:spPr>
          <a:xfrm>
            <a:off x="1217509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0A69B7D8-F86A-430A-B0F8-51CFE98B60D1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959975" y="5640002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CA8DA9FD-AF51-4F75-8A43-0B72EC7816A6}"/>
              </a:ext>
            </a:extLst>
          </p:cNvPr>
          <p:cNvSpPr/>
          <p:nvPr/>
        </p:nvSpPr>
        <p:spPr>
          <a:xfrm>
            <a:off x="767623" y="58126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Ellipsi 147">
            <a:extLst>
              <a:ext uri="{FF2B5EF4-FFF2-40B4-BE49-F238E27FC236}">
                <a16:creationId xmlns:a16="http://schemas.microsoft.com/office/drawing/2014/main" id="{F9D8B133-9B94-4517-A9AB-B0A53D71BC61}"/>
              </a:ext>
            </a:extLst>
          </p:cNvPr>
          <p:cNvSpPr/>
          <p:nvPr/>
        </p:nvSpPr>
        <p:spPr>
          <a:xfrm>
            <a:off x="1642297" y="4709487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E14987DA-D933-4AF7-8BE0-82EFD6C88266}"/>
              </a:ext>
            </a:extLst>
          </p:cNvPr>
          <p:cNvCxnSpPr>
            <a:cxnSpLocks/>
            <a:stCxn id="169" idx="0"/>
            <a:endCxn id="168" idx="5"/>
          </p:cNvCxnSpPr>
          <p:nvPr/>
        </p:nvCxnSpPr>
        <p:spPr>
          <a:xfrm flipH="1" flipV="1">
            <a:off x="5760613" y="5066712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37BF64B9-DBEB-4FF3-9AE4-3CD5A4D063A2}"/>
              </a:ext>
            </a:extLst>
          </p:cNvPr>
          <p:cNvSpPr/>
          <p:nvPr/>
        </p:nvSpPr>
        <p:spPr>
          <a:xfrm>
            <a:off x="4109060" y="5348699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5A647D9F-7C73-4F7A-A040-60E8006D47CF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3832826" y="5653610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5F61E4E6-FB56-40C8-A56D-3458B5ADE2E5}"/>
              </a:ext>
            </a:extLst>
          </p:cNvPr>
          <p:cNvSpPr/>
          <p:nvPr/>
        </p:nvSpPr>
        <p:spPr>
          <a:xfrm>
            <a:off x="3640474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BFC8DD6-4371-4C23-A592-016E0CDAC496}"/>
              </a:ext>
            </a:extLst>
          </p:cNvPr>
          <p:cNvCxnSpPr>
            <a:cxnSpLocks/>
            <a:stCxn id="164" idx="0"/>
            <a:endCxn id="158" idx="5"/>
          </p:cNvCxnSpPr>
          <p:nvPr/>
        </p:nvCxnSpPr>
        <p:spPr>
          <a:xfrm flipH="1" flipV="1">
            <a:off x="4777508" y="5653610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DDCF17B2-3A99-46AB-96B2-7E4BB6BDBAD8}"/>
              </a:ext>
            </a:extLst>
          </p:cNvPr>
          <p:cNvSpPr/>
          <p:nvPr/>
        </p:nvSpPr>
        <p:spPr>
          <a:xfrm>
            <a:off x="4838616" y="58123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3289E5A1-3250-4E3D-80D5-081F0ED4F779}"/>
              </a:ext>
            </a:extLst>
          </p:cNvPr>
          <p:cNvSpPr/>
          <p:nvPr/>
        </p:nvSpPr>
        <p:spPr>
          <a:xfrm>
            <a:off x="5049399" y="4761801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9" name="Ellipsi 168">
            <a:extLst>
              <a:ext uri="{FF2B5EF4-FFF2-40B4-BE49-F238E27FC236}">
                <a16:creationId xmlns:a16="http://schemas.microsoft.com/office/drawing/2014/main" id="{AB1B3659-42BB-4E83-BDDA-F1690B8A2B89}"/>
              </a:ext>
            </a:extLst>
          </p:cNvPr>
          <p:cNvSpPr/>
          <p:nvPr/>
        </p:nvSpPr>
        <p:spPr>
          <a:xfrm>
            <a:off x="5945337" y="5321896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14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0FD682CC-BF4C-4577-BFE2-96105422AD7F}"/>
              </a:ext>
            </a:extLst>
          </p:cNvPr>
          <p:cNvCxnSpPr>
            <a:cxnSpLocks/>
            <a:stCxn id="171" idx="0"/>
            <a:endCxn id="169" idx="3"/>
          </p:cNvCxnSpPr>
          <p:nvPr/>
        </p:nvCxnSpPr>
        <p:spPr>
          <a:xfrm flipV="1">
            <a:off x="5790113" y="5626807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CCA495F0-61C4-4C53-AA34-DB0B030B447F}"/>
              </a:ext>
            </a:extLst>
          </p:cNvPr>
          <p:cNvSpPr/>
          <p:nvPr/>
        </p:nvSpPr>
        <p:spPr>
          <a:xfrm>
            <a:off x="5597761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3D04B04-85E1-479B-89E8-A5DFC5E8069D}"/>
              </a:ext>
            </a:extLst>
          </p:cNvPr>
          <p:cNvCxnSpPr>
            <a:cxnSpLocks/>
            <a:stCxn id="141" idx="0"/>
            <a:endCxn id="148" idx="3"/>
          </p:cNvCxnSpPr>
          <p:nvPr/>
        </p:nvCxnSpPr>
        <p:spPr>
          <a:xfrm flipV="1">
            <a:off x="972927" y="5014398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81860F8-BE1B-4DD6-B3AE-460AC85553BA}"/>
              </a:ext>
            </a:extLst>
          </p:cNvPr>
          <p:cNvCxnSpPr>
            <a:cxnSpLocks/>
            <a:stCxn id="174" idx="0"/>
            <a:endCxn id="169" idx="5"/>
          </p:cNvCxnSpPr>
          <p:nvPr/>
        </p:nvCxnSpPr>
        <p:spPr>
          <a:xfrm flipH="1" flipV="1">
            <a:off x="6569949" y="5626807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FECC2150-7033-4BFB-9B22-FC0960F2B328}"/>
              </a:ext>
            </a:extLst>
          </p:cNvPr>
          <p:cNvSpPr/>
          <p:nvPr/>
        </p:nvSpPr>
        <p:spPr>
          <a:xfrm>
            <a:off x="6716954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3BFE962-7C76-48E1-B44C-9B8B9CDBC7AC}"/>
              </a:ext>
            </a:extLst>
          </p:cNvPr>
          <p:cNvCxnSpPr>
            <a:cxnSpLocks/>
            <a:stCxn id="158" idx="0"/>
            <a:endCxn id="168" idx="3"/>
          </p:cNvCxnSpPr>
          <p:nvPr/>
        </p:nvCxnSpPr>
        <p:spPr>
          <a:xfrm flipV="1">
            <a:off x="4500628" y="5066712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uora nuoliyhdysviiva 188">
            <a:extLst>
              <a:ext uri="{FF2B5EF4-FFF2-40B4-BE49-F238E27FC236}">
                <a16:creationId xmlns:a16="http://schemas.microsoft.com/office/drawing/2014/main" id="{1673B4EC-0D55-4B38-864F-B9DEC11A776F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6569949" y="4569099"/>
            <a:ext cx="1160308" cy="8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4E913FBD-66EC-43DE-9045-435C4F73DD80}"/>
              </a:ext>
            </a:extLst>
          </p:cNvPr>
          <p:cNvSpPr txBox="1"/>
          <p:nvPr/>
        </p:nvSpPr>
        <p:spPr>
          <a:xfrm>
            <a:off x="6823226" y="462668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sp>
        <p:nvSpPr>
          <p:cNvPr id="202" name="Ellipsi 201">
            <a:extLst>
              <a:ext uri="{FF2B5EF4-FFF2-40B4-BE49-F238E27FC236}">
                <a16:creationId xmlns:a16="http://schemas.microsoft.com/office/drawing/2014/main" id="{2FD8F818-9934-4527-AEE2-EAFED62FF296}"/>
              </a:ext>
            </a:extLst>
          </p:cNvPr>
          <p:cNvSpPr/>
          <p:nvPr/>
        </p:nvSpPr>
        <p:spPr>
          <a:xfrm>
            <a:off x="2479368" y="13128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285948AF-F240-4D1D-8A1C-4C98A1835759}"/>
              </a:ext>
            </a:extLst>
          </p:cNvPr>
          <p:cNvCxnSpPr>
            <a:cxnSpLocks/>
            <a:stCxn id="206" idx="0"/>
            <a:endCxn id="202" idx="5"/>
          </p:cNvCxnSpPr>
          <p:nvPr/>
        </p:nvCxnSpPr>
        <p:spPr>
          <a:xfrm flipH="1" flipV="1">
            <a:off x="3022317" y="161772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7B446A3-6723-4686-92F3-0AF5C8A0B828}"/>
              </a:ext>
            </a:extLst>
          </p:cNvPr>
          <p:cNvCxnSpPr>
            <a:cxnSpLocks/>
            <a:stCxn id="205" idx="0"/>
            <a:endCxn id="202" idx="3"/>
          </p:cNvCxnSpPr>
          <p:nvPr/>
        </p:nvCxnSpPr>
        <p:spPr>
          <a:xfrm flipV="1">
            <a:off x="2541659" y="161772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652B301B-60AB-42F5-8939-F0C7A20B3F2F}"/>
              </a:ext>
            </a:extLst>
          </p:cNvPr>
          <p:cNvSpPr/>
          <p:nvPr/>
        </p:nvSpPr>
        <p:spPr>
          <a:xfrm>
            <a:off x="2349307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35A87CF4-2316-4177-B82B-2A1315549A80}"/>
              </a:ext>
            </a:extLst>
          </p:cNvPr>
          <p:cNvSpPr/>
          <p:nvPr/>
        </p:nvSpPr>
        <p:spPr>
          <a:xfrm>
            <a:off x="2918660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4FE12B9D-9BD7-4948-8AF3-6F9CBCDBE6C6}"/>
              </a:ext>
            </a:extLst>
          </p:cNvPr>
          <p:cNvCxnSpPr>
            <a:cxnSpLocks/>
            <a:stCxn id="202" idx="0"/>
            <a:endCxn id="9" idx="5"/>
          </p:cNvCxnSpPr>
          <p:nvPr/>
        </p:nvCxnSpPr>
        <p:spPr>
          <a:xfrm flipH="1" flipV="1">
            <a:off x="2173299" y="1134823"/>
            <a:ext cx="624121" cy="17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Ellipsi 243">
            <a:extLst>
              <a:ext uri="{FF2B5EF4-FFF2-40B4-BE49-F238E27FC236}">
                <a16:creationId xmlns:a16="http://schemas.microsoft.com/office/drawing/2014/main" id="{6AAFC4D9-A237-4EDF-BDA4-89D623AAFADD}"/>
              </a:ext>
            </a:extLst>
          </p:cNvPr>
          <p:cNvSpPr/>
          <p:nvPr/>
        </p:nvSpPr>
        <p:spPr>
          <a:xfrm>
            <a:off x="1682201" y="326612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5" name="Suora yhdysviiva 244">
            <a:extLst>
              <a:ext uri="{FF2B5EF4-FFF2-40B4-BE49-F238E27FC236}">
                <a16:creationId xmlns:a16="http://schemas.microsoft.com/office/drawing/2014/main" id="{52C72B5F-6C23-46EB-BB8D-7B51F4D6BFF4}"/>
              </a:ext>
            </a:extLst>
          </p:cNvPr>
          <p:cNvCxnSpPr>
            <a:cxnSpLocks/>
            <a:stCxn id="248" idx="0"/>
            <a:endCxn id="244" idx="5"/>
          </p:cNvCxnSpPr>
          <p:nvPr/>
        </p:nvCxnSpPr>
        <p:spPr>
          <a:xfrm flipH="1" flipV="1">
            <a:off x="2177033" y="357103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uora yhdysviiva 245">
            <a:extLst>
              <a:ext uri="{FF2B5EF4-FFF2-40B4-BE49-F238E27FC236}">
                <a16:creationId xmlns:a16="http://schemas.microsoft.com/office/drawing/2014/main" id="{F074C30A-8A43-4493-BAA8-1E4E6B21A7C9}"/>
              </a:ext>
            </a:extLst>
          </p:cNvPr>
          <p:cNvCxnSpPr>
            <a:cxnSpLocks/>
            <a:stCxn id="247" idx="0"/>
            <a:endCxn id="244" idx="3"/>
          </p:cNvCxnSpPr>
          <p:nvPr/>
        </p:nvCxnSpPr>
        <p:spPr>
          <a:xfrm flipV="1">
            <a:off x="1725746" y="357103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Suorakulmio 246">
            <a:extLst>
              <a:ext uri="{FF2B5EF4-FFF2-40B4-BE49-F238E27FC236}">
                <a16:creationId xmlns:a16="http://schemas.microsoft.com/office/drawing/2014/main" id="{EE29749E-A25D-46FA-B40F-6D7BC11DD55A}"/>
              </a:ext>
            </a:extLst>
          </p:cNvPr>
          <p:cNvSpPr/>
          <p:nvPr/>
        </p:nvSpPr>
        <p:spPr>
          <a:xfrm>
            <a:off x="1533394" y="37586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8" name="Suorakulmio 247">
            <a:extLst>
              <a:ext uri="{FF2B5EF4-FFF2-40B4-BE49-F238E27FC236}">
                <a16:creationId xmlns:a16="http://schemas.microsoft.com/office/drawing/2014/main" id="{FD69CBED-3926-4BE3-83F4-D2A33F0682BA}"/>
              </a:ext>
            </a:extLst>
          </p:cNvPr>
          <p:cNvSpPr/>
          <p:nvPr/>
        </p:nvSpPr>
        <p:spPr>
          <a:xfrm>
            <a:off x="2017004" y="375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9" name="Suora yhdysviiva 248">
            <a:extLst>
              <a:ext uri="{FF2B5EF4-FFF2-40B4-BE49-F238E27FC236}">
                <a16:creationId xmlns:a16="http://schemas.microsoft.com/office/drawing/2014/main" id="{979F8FCA-B416-4833-9EE9-2969FA82D7BF}"/>
              </a:ext>
            </a:extLst>
          </p:cNvPr>
          <p:cNvCxnSpPr>
            <a:cxnSpLocks/>
            <a:stCxn id="244" idx="0"/>
            <a:endCxn id="96" idx="4"/>
          </p:cNvCxnSpPr>
          <p:nvPr/>
        </p:nvCxnSpPr>
        <p:spPr>
          <a:xfrm flipH="1" flipV="1">
            <a:off x="1901896" y="3084011"/>
            <a:ext cx="70171" cy="18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i 249">
            <a:extLst>
              <a:ext uri="{FF2B5EF4-FFF2-40B4-BE49-F238E27FC236}">
                <a16:creationId xmlns:a16="http://schemas.microsoft.com/office/drawing/2014/main" id="{5B805B9F-0AF3-4999-BBF8-F6027B84A746}"/>
              </a:ext>
            </a:extLst>
          </p:cNvPr>
          <p:cNvSpPr/>
          <p:nvPr/>
        </p:nvSpPr>
        <p:spPr>
          <a:xfrm>
            <a:off x="2559312" y="328006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B953BEDD-A4EA-4965-A801-202FE3610E35}"/>
              </a:ext>
            </a:extLst>
          </p:cNvPr>
          <p:cNvCxnSpPr>
            <a:cxnSpLocks/>
            <a:stCxn id="254" idx="0"/>
            <a:endCxn id="250" idx="5"/>
          </p:cNvCxnSpPr>
          <p:nvPr/>
        </p:nvCxnSpPr>
        <p:spPr>
          <a:xfrm flipH="1" flipV="1">
            <a:off x="3102261" y="3584974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uora yhdysviiva 251">
            <a:extLst>
              <a:ext uri="{FF2B5EF4-FFF2-40B4-BE49-F238E27FC236}">
                <a16:creationId xmlns:a16="http://schemas.microsoft.com/office/drawing/2014/main" id="{D9C3A43E-5C37-41C8-81B8-442DB7CAB498}"/>
              </a:ext>
            </a:extLst>
          </p:cNvPr>
          <p:cNvCxnSpPr>
            <a:cxnSpLocks/>
            <a:stCxn id="253" idx="0"/>
            <a:endCxn id="250" idx="3"/>
          </p:cNvCxnSpPr>
          <p:nvPr/>
        </p:nvCxnSpPr>
        <p:spPr>
          <a:xfrm flipV="1">
            <a:off x="2621603" y="3584974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Suorakulmio 252">
            <a:extLst>
              <a:ext uri="{FF2B5EF4-FFF2-40B4-BE49-F238E27FC236}">
                <a16:creationId xmlns:a16="http://schemas.microsoft.com/office/drawing/2014/main" id="{774745D1-9996-4AC6-AA77-2D75A486B197}"/>
              </a:ext>
            </a:extLst>
          </p:cNvPr>
          <p:cNvSpPr/>
          <p:nvPr/>
        </p:nvSpPr>
        <p:spPr>
          <a:xfrm>
            <a:off x="2429251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4" name="Suorakulmio 253">
            <a:extLst>
              <a:ext uri="{FF2B5EF4-FFF2-40B4-BE49-F238E27FC236}">
                <a16:creationId xmlns:a16="http://schemas.microsoft.com/office/drawing/2014/main" id="{6B203B67-63F6-472E-A999-6665C7084BFE}"/>
              </a:ext>
            </a:extLst>
          </p:cNvPr>
          <p:cNvSpPr/>
          <p:nvPr/>
        </p:nvSpPr>
        <p:spPr>
          <a:xfrm>
            <a:off x="2998604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5" name="Suora yhdysviiva 254">
            <a:extLst>
              <a:ext uri="{FF2B5EF4-FFF2-40B4-BE49-F238E27FC236}">
                <a16:creationId xmlns:a16="http://schemas.microsoft.com/office/drawing/2014/main" id="{65CD6EB2-26CC-42F2-A7AE-EC83E8AAC9E8}"/>
              </a:ext>
            </a:extLst>
          </p:cNvPr>
          <p:cNvCxnSpPr>
            <a:cxnSpLocks/>
            <a:stCxn id="250" idx="0"/>
            <a:endCxn id="96" idx="5"/>
          </p:cNvCxnSpPr>
          <p:nvPr/>
        </p:nvCxnSpPr>
        <p:spPr>
          <a:xfrm flipH="1" flipV="1">
            <a:off x="2173299" y="3031697"/>
            <a:ext cx="704065" cy="24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lipsi 255">
            <a:extLst>
              <a:ext uri="{FF2B5EF4-FFF2-40B4-BE49-F238E27FC236}">
                <a16:creationId xmlns:a16="http://schemas.microsoft.com/office/drawing/2014/main" id="{50FA7E36-1F07-4F79-A797-BC1846F408FC}"/>
              </a:ext>
            </a:extLst>
          </p:cNvPr>
          <p:cNvSpPr/>
          <p:nvPr/>
        </p:nvSpPr>
        <p:spPr>
          <a:xfrm>
            <a:off x="1828390" y="5315088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57" name="Suora yhdysviiva 256">
            <a:extLst>
              <a:ext uri="{FF2B5EF4-FFF2-40B4-BE49-F238E27FC236}">
                <a16:creationId xmlns:a16="http://schemas.microsoft.com/office/drawing/2014/main" id="{215333CA-0748-4299-AC7E-259912A0922C}"/>
              </a:ext>
            </a:extLst>
          </p:cNvPr>
          <p:cNvCxnSpPr>
            <a:cxnSpLocks/>
            <a:stCxn id="260" idx="0"/>
            <a:endCxn id="256" idx="5"/>
          </p:cNvCxnSpPr>
          <p:nvPr/>
        </p:nvCxnSpPr>
        <p:spPr>
          <a:xfrm flipH="1" flipV="1">
            <a:off x="2323222" y="5619999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uora yhdysviiva 257">
            <a:extLst>
              <a:ext uri="{FF2B5EF4-FFF2-40B4-BE49-F238E27FC236}">
                <a16:creationId xmlns:a16="http://schemas.microsoft.com/office/drawing/2014/main" id="{8E6B82E1-F38E-43C7-B472-80AD84BA955F}"/>
              </a:ext>
            </a:extLst>
          </p:cNvPr>
          <p:cNvCxnSpPr>
            <a:cxnSpLocks/>
            <a:stCxn id="259" idx="0"/>
            <a:endCxn id="256" idx="3"/>
          </p:cNvCxnSpPr>
          <p:nvPr/>
        </p:nvCxnSpPr>
        <p:spPr>
          <a:xfrm flipV="1">
            <a:off x="1871935" y="5619999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Suorakulmio 258">
            <a:extLst>
              <a:ext uri="{FF2B5EF4-FFF2-40B4-BE49-F238E27FC236}">
                <a16:creationId xmlns:a16="http://schemas.microsoft.com/office/drawing/2014/main" id="{30D08C6B-27F2-4727-9090-AF743311744F}"/>
              </a:ext>
            </a:extLst>
          </p:cNvPr>
          <p:cNvSpPr/>
          <p:nvPr/>
        </p:nvSpPr>
        <p:spPr>
          <a:xfrm>
            <a:off x="1679583" y="5807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0" name="Suorakulmio 259">
            <a:extLst>
              <a:ext uri="{FF2B5EF4-FFF2-40B4-BE49-F238E27FC236}">
                <a16:creationId xmlns:a16="http://schemas.microsoft.com/office/drawing/2014/main" id="{6168A250-5958-4218-97F7-BB280DEF95E5}"/>
              </a:ext>
            </a:extLst>
          </p:cNvPr>
          <p:cNvSpPr/>
          <p:nvPr/>
        </p:nvSpPr>
        <p:spPr>
          <a:xfrm>
            <a:off x="2163193" y="58067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1" name="Suora yhdysviiva 260">
            <a:extLst>
              <a:ext uri="{FF2B5EF4-FFF2-40B4-BE49-F238E27FC236}">
                <a16:creationId xmlns:a16="http://schemas.microsoft.com/office/drawing/2014/main" id="{B7EC6F0A-CC07-47C1-8513-21C25656863C}"/>
              </a:ext>
            </a:extLst>
          </p:cNvPr>
          <p:cNvCxnSpPr>
            <a:cxnSpLocks/>
            <a:stCxn id="256" idx="0"/>
            <a:endCxn id="148" idx="4"/>
          </p:cNvCxnSpPr>
          <p:nvPr/>
        </p:nvCxnSpPr>
        <p:spPr>
          <a:xfrm flipV="1">
            <a:off x="2118256" y="5066712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Ellipsi 261">
            <a:extLst>
              <a:ext uri="{FF2B5EF4-FFF2-40B4-BE49-F238E27FC236}">
                <a16:creationId xmlns:a16="http://schemas.microsoft.com/office/drawing/2014/main" id="{BA42E052-5C1E-416D-A7EA-4DF7E7E928C3}"/>
              </a:ext>
            </a:extLst>
          </p:cNvPr>
          <p:cNvSpPr/>
          <p:nvPr/>
        </p:nvSpPr>
        <p:spPr>
          <a:xfrm>
            <a:off x="2792747" y="532952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3BFC0096-B30B-4CD7-BC6C-0474AD0D5904}"/>
              </a:ext>
            </a:extLst>
          </p:cNvPr>
          <p:cNvCxnSpPr>
            <a:cxnSpLocks/>
            <a:stCxn id="266" idx="0"/>
            <a:endCxn id="262" idx="5"/>
          </p:cNvCxnSpPr>
          <p:nvPr/>
        </p:nvCxnSpPr>
        <p:spPr>
          <a:xfrm flipH="1" flipV="1">
            <a:off x="3335696" y="5634434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uora yhdysviiva 263">
            <a:extLst>
              <a:ext uri="{FF2B5EF4-FFF2-40B4-BE49-F238E27FC236}">
                <a16:creationId xmlns:a16="http://schemas.microsoft.com/office/drawing/2014/main" id="{C9FCE9FA-AC0C-4366-ADEF-60909DB54EAC}"/>
              </a:ext>
            </a:extLst>
          </p:cNvPr>
          <p:cNvCxnSpPr>
            <a:cxnSpLocks/>
            <a:stCxn id="265" idx="0"/>
            <a:endCxn id="262" idx="3"/>
          </p:cNvCxnSpPr>
          <p:nvPr/>
        </p:nvCxnSpPr>
        <p:spPr>
          <a:xfrm flipV="1">
            <a:off x="2785657" y="5634434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uorakulmio 264">
            <a:extLst>
              <a:ext uri="{FF2B5EF4-FFF2-40B4-BE49-F238E27FC236}">
                <a16:creationId xmlns:a16="http://schemas.microsoft.com/office/drawing/2014/main" id="{2F943303-5867-404B-A7AA-94E1AD50B017}"/>
              </a:ext>
            </a:extLst>
          </p:cNvPr>
          <p:cNvSpPr/>
          <p:nvPr/>
        </p:nvSpPr>
        <p:spPr>
          <a:xfrm>
            <a:off x="2593305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6" name="Suorakulmio 265">
            <a:extLst>
              <a:ext uri="{FF2B5EF4-FFF2-40B4-BE49-F238E27FC236}">
                <a16:creationId xmlns:a16="http://schemas.microsoft.com/office/drawing/2014/main" id="{4A30B74E-8439-43B6-AC04-23B107EB3DDD}"/>
              </a:ext>
            </a:extLst>
          </p:cNvPr>
          <p:cNvSpPr/>
          <p:nvPr/>
        </p:nvSpPr>
        <p:spPr>
          <a:xfrm>
            <a:off x="3144793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1DD89E76-B4FF-44F2-B1EC-C966A32A1BB0}"/>
              </a:ext>
            </a:extLst>
          </p:cNvPr>
          <p:cNvCxnSpPr>
            <a:cxnSpLocks/>
            <a:stCxn id="262" idx="0"/>
            <a:endCxn id="148" idx="5"/>
          </p:cNvCxnSpPr>
          <p:nvPr/>
        </p:nvCxnSpPr>
        <p:spPr>
          <a:xfrm flipH="1" flipV="1">
            <a:off x="2924758" y="5014398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F32B65F-A564-4258-95BA-8BD2D8E406A4}"/>
              </a:ext>
            </a:extLst>
          </p:cNvPr>
          <p:cNvCxnSpPr>
            <a:cxnSpLocks/>
            <a:stCxn id="151" idx="0"/>
            <a:endCxn id="29" idx="6"/>
          </p:cNvCxnSpPr>
          <p:nvPr/>
        </p:nvCxnSpPr>
        <p:spPr>
          <a:xfrm flipH="1" flipV="1">
            <a:off x="5757567" y="1009841"/>
            <a:ext cx="1115452" cy="36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i 150">
            <a:extLst>
              <a:ext uri="{FF2B5EF4-FFF2-40B4-BE49-F238E27FC236}">
                <a16:creationId xmlns:a16="http://schemas.microsoft.com/office/drawing/2014/main" id="{B405EB81-ACF5-49F0-AA73-3890B45E2BA2}"/>
              </a:ext>
            </a:extLst>
          </p:cNvPr>
          <p:cNvSpPr/>
          <p:nvPr/>
        </p:nvSpPr>
        <p:spPr>
          <a:xfrm>
            <a:off x="6483813" y="1374877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</a:t>
            </a:r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3F2EB7DA-1C14-4D54-882A-38D2289393CD}"/>
              </a:ext>
            </a:extLst>
          </p:cNvPr>
          <p:cNvCxnSpPr>
            <a:cxnSpLocks/>
            <a:stCxn id="153" idx="0"/>
            <a:endCxn id="151" idx="3"/>
          </p:cNvCxnSpPr>
          <p:nvPr/>
        </p:nvCxnSpPr>
        <p:spPr>
          <a:xfrm flipH="1" flipV="1">
            <a:off x="6597809" y="1679788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309C3D0D-C6CC-4ECE-944E-F84749FBFFB0}"/>
              </a:ext>
            </a:extLst>
          </p:cNvPr>
          <p:cNvSpPr/>
          <p:nvPr/>
        </p:nvSpPr>
        <p:spPr>
          <a:xfrm>
            <a:off x="6438523" y="18449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AE0F3252-3E45-44B4-866D-71C63A13ACA1}"/>
              </a:ext>
            </a:extLst>
          </p:cNvPr>
          <p:cNvCxnSpPr>
            <a:cxnSpLocks/>
            <a:stCxn id="155" idx="0"/>
            <a:endCxn id="151" idx="5"/>
          </p:cNvCxnSpPr>
          <p:nvPr/>
        </p:nvCxnSpPr>
        <p:spPr>
          <a:xfrm flipH="1" flipV="1">
            <a:off x="7148228" y="1679788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AEB6B492-5D0F-4B58-A3A2-7FA2C92F36EF}"/>
              </a:ext>
            </a:extLst>
          </p:cNvPr>
          <p:cNvSpPr/>
          <p:nvPr/>
        </p:nvSpPr>
        <p:spPr>
          <a:xfrm>
            <a:off x="7048123" y="186475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1" name="Suora nuoliyhdysviiva 160">
            <a:extLst>
              <a:ext uri="{FF2B5EF4-FFF2-40B4-BE49-F238E27FC236}">
                <a16:creationId xmlns:a16="http://schemas.microsoft.com/office/drawing/2014/main" id="{EAEED449-A556-4A41-BA4F-9D36D406D470}"/>
              </a:ext>
            </a:extLst>
          </p:cNvPr>
          <p:cNvCxnSpPr>
            <a:cxnSpLocks/>
            <a:stCxn id="140" idx="2"/>
            <a:endCxn id="151" idx="2"/>
          </p:cNvCxnSpPr>
          <p:nvPr/>
        </p:nvCxnSpPr>
        <p:spPr>
          <a:xfrm flipV="1">
            <a:off x="6133847" y="1553490"/>
            <a:ext cx="349966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258D9C67-E66F-4DB1-B424-7A9C8F78F1CA}"/>
              </a:ext>
            </a:extLst>
          </p:cNvPr>
          <p:cNvSpPr txBox="1"/>
          <p:nvPr/>
        </p:nvSpPr>
        <p:spPr>
          <a:xfrm>
            <a:off x="6121098" y="150649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6E698392-0060-4505-AF59-F1B36362A81D}"/>
              </a:ext>
            </a:extLst>
          </p:cNvPr>
          <p:cNvCxnSpPr>
            <a:cxnSpLocks/>
            <a:stCxn id="198" idx="0"/>
            <a:endCxn id="117" idx="4"/>
          </p:cNvCxnSpPr>
          <p:nvPr/>
        </p:nvCxnSpPr>
        <p:spPr>
          <a:xfrm flipV="1">
            <a:off x="6472963" y="3639315"/>
            <a:ext cx="22301" cy="18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8CD465B-5A91-4B5E-9FDA-2C2FAD109D6A}"/>
              </a:ext>
            </a:extLst>
          </p:cNvPr>
          <p:cNvSpPr/>
          <p:nvPr/>
        </p:nvSpPr>
        <p:spPr>
          <a:xfrm>
            <a:off x="6280611" y="38247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nuoliyhdysviiva 199">
            <a:extLst>
              <a:ext uri="{FF2B5EF4-FFF2-40B4-BE49-F238E27FC236}">
                <a16:creationId xmlns:a16="http://schemas.microsoft.com/office/drawing/2014/main" id="{A933C986-D134-407F-BC45-1905FD41F24C}"/>
              </a:ext>
            </a:extLst>
          </p:cNvPr>
          <p:cNvCxnSpPr>
            <a:cxnSpLocks/>
            <a:stCxn id="106" idx="6"/>
            <a:endCxn id="116" idx="4"/>
          </p:cNvCxnSpPr>
          <p:nvPr/>
        </p:nvCxnSpPr>
        <p:spPr>
          <a:xfrm flipV="1">
            <a:off x="5096446" y="3143137"/>
            <a:ext cx="189004" cy="3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kstiruutu 207">
            <a:extLst>
              <a:ext uri="{FF2B5EF4-FFF2-40B4-BE49-F238E27FC236}">
                <a16:creationId xmlns:a16="http://schemas.microsoft.com/office/drawing/2014/main" id="{DB49453A-EEBE-4C25-BA83-075F77F35017}"/>
              </a:ext>
            </a:extLst>
          </p:cNvPr>
          <p:cNvSpPr txBox="1"/>
          <p:nvPr/>
        </p:nvSpPr>
        <p:spPr>
          <a:xfrm>
            <a:off x="5171931" y="319378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209" name="Ellipsi 208">
            <a:extLst>
              <a:ext uri="{FF2B5EF4-FFF2-40B4-BE49-F238E27FC236}">
                <a16:creationId xmlns:a16="http://schemas.microsoft.com/office/drawing/2014/main" id="{31FDCC6A-0B23-45E4-9092-BF4EA4712290}"/>
              </a:ext>
            </a:extLst>
          </p:cNvPr>
          <p:cNvSpPr/>
          <p:nvPr/>
        </p:nvSpPr>
        <p:spPr>
          <a:xfrm>
            <a:off x="3353387" y="412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4BDE83E7-F603-4E45-81DD-D29487740CBE}"/>
              </a:ext>
            </a:extLst>
          </p:cNvPr>
          <p:cNvCxnSpPr>
            <a:cxnSpLocks/>
            <a:stCxn id="168" idx="0"/>
            <a:endCxn id="209" idx="5"/>
          </p:cNvCxnSpPr>
          <p:nvPr/>
        </p:nvCxnSpPr>
        <p:spPr>
          <a:xfrm flipH="1" flipV="1">
            <a:off x="3896336" y="4431025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C9BB925-75E0-419B-B4D9-2949AF7F0C3B}"/>
              </a:ext>
            </a:extLst>
          </p:cNvPr>
          <p:cNvCxnSpPr>
            <a:cxnSpLocks/>
            <a:stCxn id="148" idx="0"/>
            <a:endCxn id="209" idx="3"/>
          </p:cNvCxnSpPr>
          <p:nvPr/>
        </p:nvCxnSpPr>
        <p:spPr>
          <a:xfrm flipV="1">
            <a:off x="2393545" y="4431025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636ADC00-E5BC-43D4-8178-B7FC5F432873}"/>
              </a:ext>
            </a:extLst>
          </p:cNvPr>
          <p:cNvSpPr/>
          <p:nvPr/>
        </p:nvSpPr>
        <p:spPr>
          <a:xfrm>
            <a:off x="412932" y="130712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953F60C-D3CE-48ED-8B73-88AC4F1BB392}"/>
              </a:ext>
            </a:extLst>
          </p:cNvPr>
          <p:cNvCxnSpPr>
            <a:cxnSpLocks/>
            <a:stCxn id="5" idx="0"/>
            <a:endCxn id="2" idx="5"/>
          </p:cNvCxnSpPr>
          <p:nvPr/>
        </p:nvCxnSpPr>
        <p:spPr>
          <a:xfrm flipH="1" flipV="1">
            <a:off x="1323656" y="1612036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7FA528C7-9FA2-4B17-83D1-80EFB288117A}"/>
              </a:ext>
            </a:extLst>
          </p:cNvPr>
          <p:cNvCxnSpPr>
            <a:cxnSpLocks/>
            <a:stCxn id="38" idx="0"/>
            <a:endCxn id="2" idx="3"/>
          </p:cNvCxnSpPr>
          <p:nvPr/>
        </p:nvCxnSpPr>
        <p:spPr>
          <a:xfrm flipV="1">
            <a:off x="330586" y="1612036"/>
            <a:ext cx="238602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A2896B79-CE45-4716-BE27-FA0D8B00D002}"/>
              </a:ext>
            </a:extLst>
          </p:cNvPr>
          <p:cNvSpPr/>
          <p:nvPr/>
        </p:nvSpPr>
        <p:spPr>
          <a:xfrm>
            <a:off x="1191004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3CC99D18-3DBA-49B9-BD67-78DD4BAF519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933470" y="1664350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8EB7A5A1-C524-484C-9619-EDEF5AAC0542}"/>
              </a:ext>
            </a:extLst>
          </p:cNvPr>
          <p:cNvSpPr/>
          <p:nvPr/>
        </p:nvSpPr>
        <p:spPr>
          <a:xfrm>
            <a:off x="741118" y="18369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15E217C-C5A9-4EC0-B061-10201B90F18F}"/>
              </a:ext>
            </a:extLst>
          </p:cNvPr>
          <p:cNvSpPr/>
          <p:nvPr/>
        </p:nvSpPr>
        <p:spPr>
          <a:xfrm>
            <a:off x="1615792" y="733835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DFC06C1-4DAC-4E7A-BBC5-9CE940BF61B8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734108" y="1091060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EAD98F7E-8732-47FF-AE38-B74553871AF7}"/>
              </a:ext>
            </a:extLst>
          </p:cNvPr>
          <p:cNvSpPr/>
          <p:nvPr/>
        </p:nvSpPr>
        <p:spPr>
          <a:xfrm>
            <a:off x="4082555" y="1373047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3AA9086-458A-442A-964F-C25958F08D52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3806321" y="1677958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2A9CE91-ED53-41DD-850E-A29318C5954A}"/>
              </a:ext>
            </a:extLst>
          </p:cNvPr>
          <p:cNvSpPr/>
          <p:nvPr/>
        </p:nvSpPr>
        <p:spPr>
          <a:xfrm>
            <a:off x="3613969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B07B2D3-1EBE-4FC1-AD56-A8FDD74C0ED5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751003" y="1677958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9DD7BBD-DA2D-4D1B-BDB9-E3BC669DFA9F}"/>
              </a:ext>
            </a:extLst>
          </p:cNvPr>
          <p:cNvSpPr/>
          <p:nvPr/>
        </p:nvSpPr>
        <p:spPr>
          <a:xfrm>
            <a:off x="4812111" y="183670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61E8D649-49B7-4F18-88F6-830D92D53D5F}"/>
              </a:ext>
            </a:extLst>
          </p:cNvPr>
          <p:cNvSpPr/>
          <p:nvPr/>
        </p:nvSpPr>
        <p:spPr>
          <a:xfrm>
            <a:off x="5022894" y="786149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903E0570-874D-45AC-A8C6-A7D273AC3D42}"/>
              </a:ext>
            </a:extLst>
          </p:cNvPr>
          <p:cNvSpPr/>
          <p:nvPr/>
        </p:nvSpPr>
        <p:spPr>
          <a:xfrm>
            <a:off x="5918832" y="1346244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9D4FA03-107F-4B40-B868-0105BEA4A035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5763608" y="1651155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E21F90B-1AA6-4DB6-BAC9-1C353736A858}"/>
              </a:ext>
            </a:extLst>
          </p:cNvPr>
          <p:cNvSpPr/>
          <p:nvPr/>
        </p:nvSpPr>
        <p:spPr>
          <a:xfrm>
            <a:off x="5571256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ABDD9F2-1A6C-4578-8936-9C69B65D7A66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V="1">
            <a:off x="946422" y="1038746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687B39C3-E3EE-4D6E-8368-604DF7FCE091}"/>
              </a:ext>
            </a:extLst>
          </p:cNvPr>
          <p:cNvCxnSpPr>
            <a:cxnSpLocks/>
            <a:stCxn id="21" idx="0"/>
            <a:endCxn id="16" idx="5"/>
          </p:cNvCxnSpPr>
          <p:nvPr/>
        </p:nvCxnSpPr>
        <p:spPr>
          <a:xfrm flipH="1" flipV="1">
            <a:off x="6543444" y="1651155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66D3D775-F5A7-4697-921D-A951F5BBF702}"/>
              </a:ext>
            </a:extLst>
          </p:cNvPr>
          <p:cNvSpPr/>
          <p:nvPr/>
        </p:nvSpPr>
        <p:spPr>
          <a:xfrm>
            <a:off x="6690449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D7084A38-CF38-45C0-9177-36C866979B31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flipV="1">
            <a:off x="4474123" y="1091060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i 22">
            <a:extLst>
              <a:ext uri="{FF2B5EF4-FFF2-40B4-BE49-F238E27FC236}">
                <a16:creationId xmlns:a16="http://schemas.microsoft.com/office/drawing/2014/main" id="{BEC4967E-BA34-4409-B20C-633A6CB5B7EB}"/>
              </a:ext>
            </a:extLst>
          </p:cNvPr>
          <p:cNvSpPr/>
          <p:nvPr/>
        </p:nvSpPr>
        <p:spPr>
          <a:xfrm>
            <a:off x="1801885" y="133943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4D671D51-260A-4E67-BDC5-D690F368338E}"/>
              </a:ext>
            </a:extLst>
          </p:cNvPr>
          <p:cNvCxnSpPr>
            <a:cxnSpLocks/>
            <a:stCxn id="27" idx="0"/>
            <a:endCxn id="23" idx="5"/>
          </p:cNvCxnSpPr>
          <p:nvPr/>
        </p:nvCxnSpPr>
        <p:spPr>
          <a:xfrm flipH="1" flipV="1">
            <a:off x="2296717" y="164434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E191BBB-A4A9-4616-BBEF-0E2BDF3DDDC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1845430" y="164434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91E5623-167A-40C4-8DA8-1C5FF2506A0F}"/>
              </a:ext>
            </a:extLst>
          </p:cNvPr>
          <p:cNvSpPr/>
          <p:nvPr/>
        </p:nvSpPr>
        <p:spPr>
          <a:xfrm>
            <a:off x="1653078" y="18319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0D4386F-350B-4E18-8FFF-0D08E31C1496}"/>
              </a:ext>
            </a:extLst>
          </p:cNvPr>
          <p:cNvSpPr/>
          <p:nvPr/>
        </p:nvSpPr>
        <p:spPr>
          <a:xfrm>
            <a:off x="2136688" y="18311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55556AB-781D-4862-B042-860DAB93D055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2091751" y="1091060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CD9159C7-EF32-48A4-AAD1-BC9041079803}"/>
              </a:ext>
            </a:extLst>
          </p:cNvPr>
          <p:cNvSpPr/>
          <p:nvPr/>
        </p:nvSpPr>
        <p:spPr>
          <a:xfrm>
            <a:off x="2766242" y="135387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6B9E17C-8239-4531-BE84-6DA03AF8423D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3309191" y="1658782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BDFABB2F-F952-4334-A7EA-28FD3A5EFF91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2759152" y="1658782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61CED35F-9A79-46F7-B390-616B310DC84A}"/>
              </a:ext>
            </a:extLst>
          </p:cNvPr>
          <p:cNvSpPr/>
          <p:nvPr/>
        </p:nvSpPr>
        <p:spPr>
          <a:xfrm>
            <a:off x="2566800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23A5A614-352A-4A69-834D-E0539F1EBDA7}"/>
              </a:ext>
            </a:extLst>
          </p:cNvPr>
          <p:cNvSpPr/>
          <p:nvPr/>
        </p:nvSpPr>
        <p:spPr>
          <a:xfrm>
            <a:off x="3118288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C93A2088-3664-4CC9-8B6D-34015B7A9611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2898253" y="1038746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i 34">
            <a:extLst>
              <a:ext uri="{FF2B5EF4-FFF2-40B4-BE49-F238E27FC236}">
                <a16:creationId xmlns:a16="http://schemas.microsoft.com/office/drawing/2014/main" id="{7F66D2E6-47E2-4D58-84FB-BD837B6360AB}"/>
              </a:ext>
            </a:extLst>
          </p:cNvPr>
          <p:cNvSpPr/>
          <p:nvPr/>
        </p:nvSpPr>
        <p:spPr>
          <a:xfrm>
            <a:off x="3326882" y="150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FCCCC004-9374-4838-8FBE-1941ADA7232F}"/>
              </a:ext>
            </a:extLst>
          </p:cNvPr>
          <p:cNvCxnSpPr>
            <a:cxnSpLocks/>
            <a:stCxn id="15" idx="0"/>
            <a:endCxn id="35" idx="5"/>
          </p:cNvCxnSpPr>
          <p:nvPr/>
        </p:nvCxnSpPr>
        <p:spPr>
          <a:xfrm flipH="1" flipV="1">
            <a:off x="3869831" y="455373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2BD51810-1129-4B14-A666-876377875A68}"/>
              </a:ext>
            </a:extLst>
          </p:cNvPr>
          <p:cNvCxnSpPr>
            <a:cxnSpLocks/>
            <a:stCxn id="8" idx="0"/>
            <a:endCxn id="35" idx="3"/>
          </p:cNvCxnSpPr>
          <p:nvPr/>
        </p:nvCxnSpPr>
        <p:spPr>
          <a:xfrm flipV="1">
            <a:off x="2367040" y="455373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orakulmio 37">
            <a:extLst>
              <a:ext uri="{FF2B5EF4-FFF2-40B4-BE49-F238E27FC236}">
                <a16:creationId xmlns:a16="http://schemas.microsoft.com/office/drawing/2014/main" id="{D2DA59C3-44AD-435F-BF17-D38A953B1BFC}"/>
              </a:ext>
            </a:extLst>
          </p:cNvPr>
          <p:cNvSpPr/>
          <p:nvPr/>
        </p:nvSpPr>
        <p:spPr>
          <a:xfrm>
            <a:off x="138234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93666C98-A4E9-4A2B-9C14-AD7C6F7C4D5C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43444" y="789220"/>
            <a:ext cx="1199167" cy="6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B82A948-5E7D-4AE4-97B6-C867133B800F}"/>
              </a:ext>
            </a:extLst>
          </p:cNvPr>
          <p:cNvSpPr txBox="1"/>
          <p:nvPr/>
        </p:nvSpPr>
        <p:spPr>
          <a:xfrm>
            <a:off x="7083629" y="1051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08CDA1A5-DC3D-471A-B709-06405297CAC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>
            <a:off x="5439514" y="1143374"/>
            <a:ext cx="586484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E9770F83-B1DF-4598-860D-BD8CAFDEF5A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865690" y="1524857"/>
            <a:ext cx="1053142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39468D5A-CB2E-4E33-992B-CF59D3F1B9A6}"/>
              </a:ext>
            </a:extLst>
          </p:cNvPr>
          <p:cNvSpPr/>
          <p:nvPr/>
        </p:nvSpPr>
        <p:spPr>
          <a:xfrm>
            <a:off x="532501" y="3394716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40786B6F-6054-43A7-8E7B-1A1DA39FBEF4}"/>
              </a:ext>
            </a:extLst>
          </p:cNvPr>
          <p:cNvCxnSpPr>
            <a:cxnSpLocks/>
            <a:stCxn id="54" idx="0"/>
            <a:endCxn id="51" idx="5"/>
          </p:cNvCxnSpPr>
          <p:nvPr/>
        </p:nvCxnSpPr>
        <p:spPr>
          <a:xfrm flipH="1" flipV="1">
            <a:off x="1443225" y="3699627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73F8D29-BFCB-4953-9EF8-9455E1051FF3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V="1">
            <a:off x="516671" y="3699627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B2E9277C-7778-43A4-8BCF-0F5265F81371}"/>
              </a:ext>
            </a:extLst>
          </p:cNvPr>
          <p:cNvSpPr/>
          <p:nvPr/>
        </p:nvSpPr>
        <p:spPr>
          <a:xfrm>
            <a:off x="1310573" y="39361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5F429356-ACC9-47C4-917F-17C58351C493}"/>
              </a:ext>
            </a:extLst>
          </p:cNvPr>
          <p:cNvCxnSpPr>
            <a:cxnSpLocks/>
            <a:stCxn id="56" idx="0"/>
            <a:endCxn id="51" idx="4"/>
          </p:cNvCxnSpPr>
          <p:nvPr/>
        </p:nvCxnSpPr>
        <p:spPr>
          <a:xfrm flipV="1">
            <a:off x="1053039" y="3751941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EFA560AC-814A-47B3-ABD4-D6FF7E096702}"/>
              </a:ext>
            </a:extLst>
          </p:cNvPr>
          <p:cNvSpPr/>
          <p:nvPr/>
        </p:nvSpPr>
        <p:spPr>
          <a:xfrm>
            <a:off x="860687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0F8E2A8C-77A5-4A21-B412-030E504D5125}"/>
              </a:ext>
            </a:extLst>
          </p:cNvPr>
          <p:cNvSpPr/>
          <p:nvPr/>
        </p:nvSpPr>
        <p:spPr>
          <a:xfrm>
            <a:off x="1735361" y="2821426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C1848F2B-77B5-41B1-9AA4-C68D44C02681}"/>
              </a:ext>
            </a:extLst>
          </p:cNvPr>
          <p:cNvCxnSpPr>
            <a:cxnSpLocks/>
            <a:stCxn id="85" idx="0"/>
            <a:endCxn id="59" idx="5"/>
          </p:cNvCxnSpPr>
          <p:nvPr/>
        </p:nvCxnSpPr>
        <p:spPr>
          <a:xfrm flipH="1" flipV="1">
            <a:off x="5566370" y="3773024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C3A458F1-674F-412C-B722-74B9E957D18D}"/>
              </a:ext>
            </a:extLst>
          </p:cNvPr>
          <p:cNvSpPr/>
          <p:nvPr/>
        </p:nvSpPr>
        <p:spPr>
          <a:xfrm>
            <a:off x="4591392" y="3468113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9E9852B-87C0-4429-A16C-5A4E5713688A}"/>
              </a:ext>
            </a:extLst>
          </p:cNvPr>
          <p:cNvCxnSpPr>
            <a:cxnSpLocks/>
            <a:stCxn id="51" idx="0"/>
            <a:endCxn id="57" idx="3"/>
          </p:cNvCxnSpPr>
          <p:nvPr/>
        </p:nvCxnSpPr>
        <p:spPr>
          <a:xfrm flipV="1">
            <a:off x="1065991" y="3126337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853B96C3-5186-4F3F-B0B0-70C0DED2F04B}"/>
              </a:ext>
            </a:extLst>
          </p:cNvPr>
          <p:cNvCxnSpPr>
            <a:cxnSpLocks/>
            <a:stCxn id="90" idx="0"/>
            <a:endCxn id="59" idx="3"/>
          </p:cNvCxnSpPr>
          <p:nvPr/>
        </p:nvCxnSpPr>
        <p:spPr>
          <a:xfrm flipV="1">
            <a:off x="4341928" y="3773024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AB7030FB-519E-439E-AC6F-835C5464EA28}"/>
              </a:ext>
            </a:extLst>
          </p:cNvPr>
          <p:cNvSpPr/>
          <p:nvPr/>
        </p:nvSpPr>
        <p:spPr>
          <a:xfrm>
            <a:off x="1921454" y="3427027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3808331-448C-4B6B-88E5-B6CA17E7614C}"/>
              </a:ext>
            </a:extLst>
          </p:cNvPr>
          <p:cNvCxnSpPr>
            <a:cxnSpLocks/>
            <a:stCxn id="66" idx="0"/>
            <a:endCxn id="62" idx="5"/>
          </p:cNvCxnSpPr>
          <p:nvPr/>
        </p:nvCxnSpPr>
        <p:spPr>
          <a:xfrm flipH="1" flipV="1">
            <a:off x="2416286" y="3731938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007FC012-2162-4B93-BCD9-7E803B30962D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V="1">
            <a:off x="1964999" y="3731938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3D2E2F5-5B05-4209-A755-CFB9373964A1}"/>
              </a:ext>
            </a:extLst>
          </p:cNvPr>
          <p:cNvSpPr/>
          <p:nvPr/>
        </p:nvSpPr>
        <p:spPr>
          <a:xfrm>
            <a:off x="1772647" y="39195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6723AE9B-D497-4D67-AB4B-C3DE367F352C}"/>
              </a:ext>
            </a:extLst>
          </p:cNvPr>
          <p:cNvSpPr/>
          <p:nvPr/>
        </p:nvSpPr>
        <p:spPr>
          <a:xfrm>
            <a:off x="2256257" y="3918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17A36D4-2AA5-4313-85F6-42B46ABF03F1}"/>
              </a:ext>
            </a:extLst>
          </p:cNvPr>
          <p:cNvCxnSpPr>
            <a:cxnSpLocks/>
            <a:stCxn id="62" idx="0"/>
            <a:endCxn id="57" idx="4"/>
          </p:cNvCxnSpPr>
          <p:nvPr/>
        </p:nvCxnSpPr>
        <p:spPr>
          <a:xfrm flipV="1">
            <a:off x="2211320" y="3178651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i 67">
            <a:extLst>
              <a:ext uri="{FF2B5EF4-FFF2-40B4-BE49-F238E27FC236}">
                <a16:creationId xmlns:a16="http://schemas.microsoft.com/office/drawing/2014/main" id="{F1FF688D-EE4A-41B0-A20A-F238719B4E81}"/>
              </a:ext>
            </a:extLst>
          </p:cNvPr>
          <p:cNvSpPr/>
          <p:nvPr/>
        </p:nvSpPr>
        <p:spPr>
          <a:xfrm>
            <a:off x="2885811" y="3441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CB7F9BC-1950-4219-974F-549D0DF16A7A}"/>
              </a:ext>
            </a:extLst>
          </p:cNvPr>
          <p:cNvCxnSpPr>
            <a:cxnSpLocks/>
            <a:stCxn id="72" idx="0"/>
            <a:endCxn id="68" idx="5"/>
          </p:cNvCxnSpPr>
          <p:nvPr/>
        </p:nvCxnSpPr>
        <p:spPr>
          <a:xfrm flipH="1" flipV="1">
            <a:off x="3428760" y="3746373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3784C4DF-8C45-436A-9C74-11E63747963B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2878721" y="3746373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uorakulmio 70">
            <a:extLst>
              <a:ext uri="{FF2B5EF4-FFF2-40B4-BE49-F238E27FC236}">
                <a16:creationId xmlns:a16="http://schemas.microsoft.com/office/drawing/2014/main" id="{9BBE841C-7A76-407B-B603-89136317EE12}"/>
              </a:ext>
            </a:extLst>
          </p:cNvPr>
          <p:cNvSpPr/>
          <p:nvPr/>
        </p:nvSpPr>
        <p:spPr>
          <a:xfrm>
            <a:off x="268636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CE3F8DF-39D4-4A81-BAE3-680FB2A5097F}"/>
              </a:ext>
            </a:extLst>
          </p:cNvPr>
          <p:cNvSpPr/>
          <p:nvPr/>
        </p:nvSpPr>
        <p:spPr>
          <a:xfrm>
            <a:off x="3237857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7098E000-2B39-4517-A36E-DC6C4EA4CB6D}"/>
              </a:ext>
            </a:extLst>
          </p:cNvPr>
          <p:cNvCxnSpPr>
            <a:cxnSpLocks/>
            <a:stCxn id="68" idx="0"/>
            <a:endCxn id="97" idx="3"/>
          </p:cNvCxnSpPr>
          <p:nvPr/>
        </p:nvCxnSpPr>
        <p:spPr>
          <a:xfrm flipV="1">
            <a:off x="3203863" y="3034701"/>
            <a:ext cx="1499585" cy="40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9F5A35BE-2656-438A-977F-A08BE7FD4BD5}"/>
              </a:ext>
            </a:extLst>
          </p:cNvPr>
          <p:cNvSpPr/>
          <p:nvPr/>
        </p:nvSpPr>
        <p:spPr>
          <a:xfrm>
            <a:off x="3446451" y="223805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2054E9CA-48D3-43B9-9CAB-805BB755A8E2}"/>
              </a:ext>
            </a:extLst>
          </p:cNvPr>
          <p:cNvCxnSpPr>
            <a:cxnSpLocks/>
            <a:stCxn id="97" idx="0"/>
            <a:endCxn id="74" idx="5"/>
          </p:cNvCxnSpPr>
          <p:nvPr/>
        </p:nvCxnSpPr>
        <p:spPr>
          <a:xfrm flipH="1" flipV="1">
            <a:off x="3989400" y="2542964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BB90D2A-2B6D-418A-8827-29F0A42896C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V="1">
            <a:off x="2486609" y="2542964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Suorakulmio 76">
            <a:extLst>
              <a:ext uri="{FF2B5EF4-FFF2-40B4-BE49-F238E27FC236}">
                <a16:creationId xmlns:a16="http://schemas.microsoft.com/office/drawing/2014/main" id="{F14D1CC4-C823-4DBB-9F05-16C169377892}"/>
              </a:ext>
            </a:extLst>
          </p:cNvPr>
          <p:cNvSpPr/>
          <p:nvPr/>
        </p:nvSpPr>
        <p:spPr>
          <a:xfrm>
            <a:off x="32431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BA350EF0-DB7C-482C-BA45-D25512FA9164}"/>
              </a:ext>
            </a:extLst>
          </p:cNvPr>
          <p:cNvCxnSpPr>
            <a:cxnSpLocks/>
            <a:stCxn id="59" idx="4"/>
            <a:endCxn id="84" idx="0"/>
          </p:cNvCxnSpPr>
          <p:nvPr/>
        </p:nvCxnSpPr>
        <p:spPr>
          <a:xfrm>
            <a:off x="5162521" y="3825338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2B8FADC1-C076-4072-BBA6-BF28F7115BA9}"/>
              </a:ext>
            </a:extLst>
          </p:cNvPr>
          <p:cNvSpPr/>
          <p:nvPr/>
        </p:nvSpPr>
        <p:spPr>
          <a:xfrm>
            <a:off x="5131176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EEC71FDC-71F0-4086-B469-941A30778C8F}"/>
              </a:ext>
            </a:extLst>
          </p:cNvPr>
          <p:cNvSpPr/>
          <p:nvPr/>
        </p:nvSpPr>
        <p:spPr>
          <a:xfrm>
            <a:off x="5933425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AA616C45-75CF-4620-AF1B-33FC68631E1C}"/>
              </a:ext>
            </a:extLst>
          </p:cNvPr>
          <p:cNvSpPr/>
          <p:nvPr/>
        </p:nvSpPr>
        <p:spPr>
          <a:xfrm>
            <a:off x="4149576" y="393397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622E2DB1-7774-4194-996B-AB4254BA067A}"/>
              </a:ext>
            </a:extLst>
          </p:cNvPr>
          <p:cNvSpPr/>
          <p:nvPr/>
        </p:nvSpPr>
        <p:spPr>
          <a:xfrm>
            <a:off x="4596282" y="2729790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426C26A9-A0C6-41A4-AB84-C2FD71FF9F7C}"/>
              </a:ext>
            </a:extLst>
          </p:cNvPr>
          <p:cNvCxnSpPr>
            <a:cxnSpLocks/>
            <a:stCxn id="59" idx="0"/>
            <a:endCxn id="97" idx="4"/>
          </p:cNvCxnSpPr>
          <p:nvPr/>
        </p:nvCxnSpPr>
        <p:spPr>
          <a:xfrm flipH="1" flipV="1">
            <a:off x="4962171" y="3087015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86C5DD43-E442-4FA0-9806-D74901957629}"/>
              </a:ext>
            </a:extLst>
          </p:cNvPr>
          <p:cNvCxnSpPr>
            <a:cxnSpLocks/>
            <a:stCxn id="74" idx="4"/>
            <a:endCxn id="97" idx="2"/>
          </p:cNvCxnSpPr>
          <p:nvPr/>
        </p:nvCxnSpPr>
        <p:spPr>
          <a:xfrm>
            <a:off x="3764503" y="2595278"/>
            <a:ext cx="831779" cy="3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CF0BC19-01A0-4885-A3EE-7C2A0E6E55BB}"/>
              </a:ext>
            </a:extLst>
          </p:cNvPr>
          <p:cNvSpPr txBox="1"/>
          <p:nvPr/>
        </p:nvSpPr>
        <p:spPr>
          <a:xfrm>
            <a:off x="3968749" y="2713624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560BBAEA-3447-4FE3-BFD9-172D33C3945E}"/>
              </a:ext>
            </a:extLst>
          </p:cNvPr>
          <p:cNvCxnSpPr>
            <a:cxnSpLocks/>
            <a:stCxn id="57" idx="6"/>
            <a:endCxn id="74" idx="3"/>
          </p:cNvCxnSpPr>
          <p:nvPr/>
        </p:nvCxnSpPr>
        <p:spPr>
          <a:xfrm flipV="1">
            <a:off x="3237857" y="2542964"/>
            <a:ext cx="301749" cy="4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9EED6680-5C89-4927-A1EA-9F3E65AC7E1D}"/>
              </a:ext>
            </a:extLst>
          </p:cNvPr>
          <p:cNvSpPr txBox="1"/>
          <p:nvPr/>
        </p:nvSpPr>
        <p:spPr>
          <a:xfrm>
            <a:off x="3376296" y="27473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25FC2F03-194C-4F67-93FB-E41CC570B7A3}"/>
              </a:ext>
            </a:extLst>
          </p:cNvPr>
          <p:cNvSpPr/>
          <p:nvPr/>
        </p:nvSpPr>
        <p:spPr>
          <a:xfrm>
            <a:off x="514810" y="5549723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 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5B65F916-BEF3-40C3-A654-C2940120463E}"/>
              </a:ext>
            </a:extLst>
          </p:cNvPr>
          <p:cNvCxnSpPr>
            <a:cxnSpLocks/>
            <a:stCxn id="125" idx="0"/>
            <a:endCxn id="122" idx="5"/>
          </p:cNvCxnSpPr>
          <p:nvPr/>
        </p:nvCxnSpPr>
        <p:spPr>
          <a:xfrm flipH="1" flipV="1">
            <a:off x="1425534" y="5854634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B9333135-CEDD-4AA9-AD83-AE9F5F404132}"/>
              </a:ext>
            </a:extLst>
          </p:cNvPr>
          <p:cNvCxnSpPr>
            <a:cxnSpLocks/>
            <a:stCxn id="148" idx="0"/>
            <a:endCxn id="122" idx="3"/>
          </p:cNvCxnSpPr>
          <p:nvPr/>
        </p:nvCxnSpPr>
        <p:spPr>
          <a:xfrm flipV="1">
            <a:off x="498980" y="5854634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84A15E54-BB49-4DE8-8C8B-DDD2EB8BC4CB}"/>
              </a:ext>
            </a:extLst>
          </p:cNvPr>
          <p:cNvSpPr/>
          <p:nvPr/>
        </p:nvSpPr>
        <p:spPr>
          <a:xfrm>
            <a:off x="1292882" y="60911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F2A88E3B-39DA-4ED4-9D4F-9FE8CB2BA2AF}"/>
              </a:ext>
            </a:extLst>
          </p:cNvPr>
          <p:cNvCxnSpPr>
            <a:cxnSpLocks/>
            <a:stCxn id="127" idx="0"/>
            <a:endCxn id="122" idx="4"/>
          </p:cNvCxnSpPr>
          <p:nvPr/>
        </p:nvCxnSpPr>
        <p:spPr>
          <a:xfrm flipV="1">
            <a:off x="1035348" y="5906948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FE6ACAB1-B499-41F4-94D3-0662A1C013BA}"/>
              </a:ext>
            </a:extLst>
          </p:cNvPr>
          <p:cNvSpPr/>
          <p:nvPr/>
        </p:nvSpPr>
        <p:spPr>
          <a:xfrm>
            <a:off x="842996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31556FB-4590-44D9-98AD-3F482FB7EC7E}"/>
              </a:ext>
            </a:extLst>
          </p:cNvPr>
          <p:cNvSpPr/>
          <p:nvPr/>
        </p:nvSpPr>
        <p:spPr>
          <a:xfrm>
            <a:off x="1717670" y="4976433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2C940122-B342-4B28-A238-BAC6846698C4}"/>
              </a:ext>
            </a:extLst>
          </p:cNvPr>
          <p:cNvCxnSpPr>
            <a:cxnSpLocks/>
            <a:stCxn id="151" idx="0"/>
            <a:endCxn id="130" idx="5"/>
          </p:cNvCxnSpPr>
          <p:nvPr/>
        </p:nvCxnSpPr>
        <p:spPr>
          <a:xfrm flipH="1" flipV="1">
            <a:off x="5548679" y="5928031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1F2B42E8-BCD7-4E6C-B10A-67F2B540FAF9}"/>
              </a:ext>
            </a:extLst>
          </p:cNvPr>
          <p:cNvSpPr/>
          <p:nvPr/>
        </p:nvSpPr>
        <p:spPr>
          <a:xfrm>
            <a:off x="4573701" y="5623120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3225DF56-3CB5-4EF0-AEF4-7B212D99AA8E}"/>
              </a:ext>
            </a:extLst>
          </p:cNvPr>
          <p:cNvCxnSpPr>
            <a:cxnSpLocks/>
            <a:stCxn id="122" idx="0"/>
            <a:endCxn id="128" idx="3"/>
          </p:cNvCxnSpPr>
          <p:nvPr/>
        </p:nvCxnSpPr>
        <p:spPr>
          <a:xfrm flipV="1">
            <a:off x="1048300" y="5281344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664B62D-8552-4534-97C8-BE92C287318A}"/>
              </a:ext>
            </a:extLst>
          </p:cNvPr>
          <p:cNvCxnSpPr>
            <a:cxnSpLocks/>
            <a:stCxn id="152" idx="0"/>
            <a:endCxn id="130" idx="3"/>
          </p:cNvCxnSpPr>
          <p:nvPr/>
        </p:nvCxnSpPr>
        <p:spPr>
          <a:xfrm flipV="1">
            <a:off x="4324237" y="5928031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EA4AE5D-F137-4BB8-A805-B7AB67CAFB0F}"/>
              </a:ext>
            </a:extLst>
          </p:cNvPr>
          <p:cNvSpPr/>
          <p:nvPr/>
        </p:nvSpPr>
        <p:spPr>
          <a:xfrm>
            <a:off x="1903763" y="5582034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C5C328A5-B068-4BB9-AD32-DF4DFEEBC4A6}"/>
              </a:ext>
            </a:extLst>
          </p:cNvPr>
          <p:cNvCxnSpPr>
            <a:cxnSpLocks/>
            <a:stCxn id="137" idx="0"/>
            <a:endCxn id="133" idx="5"/>
          </p:cNvCxnSpPr>
          <p:nvPr/>
        </p:nvCxnSpPr>
        <p:spPr>
          <a:xfrm flipH="1" flipV="1">
            <a:off x="2398595" y="5886945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AF237A68-596B-4121-BFA9-8F25A1B952F9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947308" y="5886945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Suorakulmio 135">
            <a:extLst>
              <a:ext uri="{FF2B5EF4-FFF2-40B4-BE49-F238E27FC236}">
                <a16:creationId xmlns:a16="http://schemas.microsoft.com/office/drawing/2014/main" id="{4B666858-4C0D-43D8-8334-A53735BB509B}"/>
              </a:ext>
            </a:extLst>
          </p:cNvPr>
          <p:cNvSpPr/>
          <p:nvPr/>
        </p:nvSpPr>
        <p:spPr>
          <a:xfrm>
            <a:off x="1754956" y="60745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3C07B207-2F21-46A0-9735-DCAB5EB73CD9}"/>
              </a:ext>
            </a:extLst>
          </p:cNvPr>
          <p:cNvSpPr/>
          <p:nvPr/>
        </p:nvSpPr>
        <p:spPr>
          <a:xfrm>
            <a:off x="2238566" y="607374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8F6112C6-D071-4A4C-BD92-6CDD769F149A}"/>
              </a:ext>
            </a:extLst>
          </p:cNvPr>
          <p:cNvCxnSpPr>
            <a:cxnSpLocks/>
            <a:stCxn id="133" idx="0"/>
            <a:endCxn id="128" idx="4"/>
          </p:cNvCxnSpPr>
          <p:nvPr/>
        </p:nvCxnSpPr>
        <p:spPr>
          <a:xfrm flipV="1">
            <a:off x="2193629" y="5333658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2B495D93-866C-42D9-AD9A-54CAC37F1D55}"/>
              </a:ext>
            </a:extLst>
          </p:cNvPr>
          <p:cNvSpPr/>
          <p:nvPr/>
        </p:nvSpPr>
        <p:spPr>
          <a:xfrm>
            <a:off x="3318706" y="5610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9D146D12-3B78-4574-9785-FC39750D66E8}"/>
              </a:ext>
            </a:extLst>
          </p:cNvPr>
          <p:cNvCxnSpPr>
            <a:cxnSpLocks/>
            <a:stCxn id="143" idx="0"/>
            <a:endCxn id="139" idx="5"/>
          </p:cNvCxnSpPr>
          <p:nvPr/>
        </p:nvCxnSpPr>
        <p:spPr>
          <a:xfrm flipH="1" flipV="1">
            <a:off x="3861655" y="5914971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F473DFD9-A495-4405-BA65-B96F9EF91668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flipV="1">
            <a:off x="3311616" y="5914971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9C59633F-ED3F-44C6-96A3-E06B0BAC9107}"/>
              </a:ext>
            </a:extLst>
          </p:cNvPr>
          <p:cNvSpPr/>
          <p:nvPr/>
        </p:nvSpPr>
        <p:spPr>
          <a:xfrm>
            <a:off x="3119264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FED6E1AE-6E66-45F5-8507-22E6938515EB}"/>
              </a:ext>
            </a:extLst>
          </p:cNvPr>
          <p:cNvSpPr/>
          <p:nvPr/>
        </p:nvSpPr>
        <p:spPr>
          <a:xfrm>
            <a:off x="3670752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C675C2B1-CAFB-4A89-8EF9-F20EB6A16045}"/>
              </a:ext>
            </a:extLst>
          </p:cNvPr>
          <p:cNvCxnSpPr>
            <a:cxnSpLocks/>
            <a:stCxn id="139" idx="0"/>
            <a:endCxn id="153" idx="3"/>
          </p:cNvCxnSpPr>
          <p:nvPr/>
        </p:nvCxnSpPr>
        <p:spPr>
          <a:xfrm flipV="1">
            <a:off x="3636758" y="5189708"/>
            <a:ext cx="1048999" cy="42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lipsi 144">
            <a:extLst>
              <a:ext uri="{FF2B5EF4-FFF2-40B4-BE49-F238E27FC236}">
                <a16:creationId xmlns:a16="http://schemas.microsoft.com/office/drawing/2014/main" id="{1F3379EB-BE72-42B8-A2B2-D5BD420AD291}"/>
              </a:ext>
            </a:extLst>
          </p:cNvPr>
          <p:cNvSpPr/>
          <p:nvPr/>
        </p:nvSpPr>
        <p:spPr>
          <a:xfrm>
            <a:off x="3428760" y="4393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21BF9A37-17A2-4CA4-AE80-1D81F9D3A4B4}"/>
              </a:ext>
            </a:extLst>
          </p:cNvPr>
          <p:cNvCxnSpPr>
            <a:cxnSpLocks/>
            <a:stCxn id="153" idx="0"/>
            <a:endCxn id="145" idx="5"/>
          </p:cNvCxnSpPr>
          <p:nvPr/>
        </p:nvCxnSpPr>
        <p:spPr>
          <a:xfrm flipH="1" flipV="1">
            <a:off x="3971709" y="4697971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6B216EAA-87CD-4341-A96C-B177234A51DF}"/>
              </a:ext>
            </a:extLst>
          </p:cNvPr>
          <p:cNvCxnSpPr>
            <a:cxnSpLocks/>
            <a:stCxn id="128" idx="0"/>
            <a:endCxn id="145" idx="3"/>
          </p:cNvCxnSpPr>
          <p:nvPr/>
        </p:nvCxnSpPr>
        <p:spPr>
          <a:xfrm flipV="1">
            <a:off x="2468918" y="4697971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156A268B-B230-4D37-851E-EEE1CBEABB29}"/>
              </a:ext>
            </a:extLst>
          </p:cNvPr>
          <p:cNvSpPr/>
          <p:nvPr/>
        </p:nvSpPr>
        <p:spPr>
          <a:xfrm>
            <a:off x="306628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CE4A0A1A-CAF9-47BB-A71B-D14B9E4B76CC}"/>
              </a:ext>
            </a:extLst>
          </p:cNvPr>
          <p:cNvCxnSpPr>
            <a:cxnSpLocks/>
            <a:stCxn id="130" idx="4"/>
            <a:endCxn id="150" idx="0"/>
          </p:cNvCxnSpPr>
          <p:nvPr/>
        </p:nvCxnSpPr>
        <p:spPr>
          <a:xfrm>
            <a:off x="5144830" y="5980345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Suorakulmio 149">
            <a:extLst>
              <a:ext uri="{FF2B5EF4-FFF2-40B4-BE49-F238E27FC236}">
                <a16:creationId xmlns:a16="http://schemas.microsoft.com/office/drawing/2014/main" id="{D5C90011-A92D-4AC3-8BB1-0A00417462E1}"/>
              </a:ext>
            </a:extLst>
          </p:cNvPr>
          <p:cNvSpPr/>
          <p:nvPr/>
        </p:nvSpPr>
        <p:spPr>
          <a:xfrm>
            <a:off x="5113485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6E4E93CF-0A76-4059-9872-998F03EE965D}"/>
              </a:ext>
            </a:extLst>
          </p:cNvPr>
          <p:cNvSpPr/>
          <p:nvPr/>
        </p:nvSpPr>
        <p:spPr>
          <a:xfrm>
            <a:off x="5915734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B670CBF7-42F0-4D48-8BFE-C90D717B0E28}"/>
              </a:ext>
            </a:extLst>
          </p:cNvPr>
          <p:cNvSpPr/>
          <p:nvPr/>
        </p:nvSpPr>
        <p:spPr>
          <a:xfrm>
            <a:off x="4131885" y="60889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72FF807D-B2D3-48D9-9D76-5B24B0397314}"/>
              </a:ext>
            </a:extLst>
          </p:cNvPr>
          <p:cNvSpPr/>
          <p:nvPr/>
        </p:nvSpPr>
        <p:spPr>
          <a:xfrm>
            <a:off x="4578591" y="4884797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8F1B0200-179F-4E2E-BE51-D1CFFDB57915}"/>
              </a:ext>
            </a:extLst>
          </p:cNvPr>
          <p:cNvCxnSpPr>
            <a:cxnSpLocks/>
            <a:stCxn id="130" idx="0"/>
            <a:endCxn id="153" idx="4"/>
          </p:cNvCxnSpPr>
          <p:nvPr/>
        </p:nvCxnSpPr>
        <p:spPr>
          <a:xfrm flipH="1" flipV="1">
            <a:off x="4944480" y="5242022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uora nuoliyhdysviiva 159">
            <a:extLst>
              <a:ext uri="{FF2B5EF4-FFF2-40B4-BE49-F238E27FC236}">
                <a16:creationId xmlns:a16="http://schemas.microsoft.com/office/drawing/2014/main" id="{5A5D3B8E-6E14-4B17-A39C-F5B2D64691EE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258288" y="4976433"/>
            <a:ext cx="412778" cy="6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0FCE2CC8-02F4-41FD-9B56-FC336E9C31AA}"/>
              </a:ext>
            </a:extLst>
          </p:cNvPr>
          <p:cNvSpPr txBox="1"/>
          <p:nvPr/>
        </p:nvSpPr>
        <p:spPr>
          <a:xfrm>
            <a:off x="481162" y="5096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163" name="Suora nuoliyhdysviiva 162">
            <a:extLst>
              <a:ext uri="{FF2B5EF4-FFF2-40B4-BE49-F238E27FC236}">
                <a16:creationId xmlns:a16="http://schemas.microsoft.com/office/drawing/2014/main" id="{0582E209-FA02-4DFD-902E-DEC60262215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1566259" y="4412815"/>
            <a:ext cx="371446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CF3F6407-F914-4005-8C1D-B291DAEA48DC}"/>
              </a:ext>
            </a:extLst>
          </p:cNvPr>
          <p:cNvSpPr txBox="1"/>
          <p:nvPr/>
        </p:nvSpPr>
        <p:spPr>
          <a:xfrm>
            <a:off x="1806387" y="446787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6E4870B5-60FA-4B71-AF72-E921B0B9B7EB}"/>
              </a:ext>
            </a:extLst>
          </p:cNvPr>
          <p:cNvCxnSpPr>
            <a:cxnSpLocks/>
            <a:stCxn id="179" idx="0"/>
            <a:endCxn id="167" idx="5"/>
          </p:cNvCxnSpPr>
          <p:nvPr/>
        </p:nvCxnSpPr>
        <p:spPr>
          <a:xfrm flipH="1" flipV="1">
            <a:off x="11222813" y="5149406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lipsi 166">
            <a:extLst>
              <a:ext uri="{FF2B5EF4-FFF2-40B4-BE49-F238E27FC236}">
                <a16:creationId xmlns:a16="http://schemas.microsoft.com/office/drawing/2014/main" id="{740FCAFB-0095-456A-AADE-F760EF435598}"/>
              </a:ext>
            </a:extLst>
          </p:cNvPr>
          <p:cNvSpPr/>
          <p:nvPr/>
        </p:nvSpPr>
        <p:spPr>
          <a:xfrm>
            <a:off x="10247835" y="4844495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69DAEBA-EECF-4BF2-8269-491B757FBDFF}"/>
              </a:ext>
            </a:extLst>
          </p:cNvPr>
          <p:cNvCxnSpPr>
            <a:cxnSpLocks/>
            <a:stCxn id="180" idx="0"/>
            <a:endCxn id="167" idx="3"/>
          </p:cNvCxnSpPr>
          <p:nvPr/>
        </p:nvCxnSpPr>
        <p:spPr>
          <a:xfrm flipV="1">
            <a:off x="9998371" y="5149406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lipsi 168">
            <a:extLst>
              <a:ext uri="{FF2B5EF4-FFF2-40B4-BE49-F238E27FC236}">
                <a16:creationId xmlns:a16="http://schemas.microsoft.com/office/drawing/2014/main" id="{AD08C3FB-BB7A-4F70-94A4-9F3374853472}"/>
              </a:ext>
            </a:extLst>
          </p:cNvPr>
          <p:cNvSpPr/>
          <p:nvPr/>
        </p:nvSpPr>
        <p:spPr>
          <a:xfrm>
            <a:off x="8992840" y="483143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2A9FE259-D6A9-4F1C-86BC-A510E6C9C8C3}"/>
              </a:ext>
            </a:extLst>
          </p:cNvPr>
          <p:cNvCxnSpPr>
            <a:cxnSpLocks/>
            <a:stCxn id="173" idx="0"/>
            <a:endCxn id="169" idx="5"/>
          </p:cNvCxnSpPr>
          <p:nvPr/>
        </p:nvCxnSpPr>
        <p:spPr>
          <a:xfrm flipH="1" flipV="1">
            <a:off x="9535789" y="5136346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0553F6A6-4990-437E-83A7-242440207D1A}"/>
              </a:ext>
            </a:extLst>
          </p:cNvPr>
          <p:cNvCxnSpPr>
            <a:cxnSpLocks/>
            <a:stCxn id="172" idx="0"/>
            <a:endCxn id="169" idx="3"/>
          </p:cNvCxnSpPr>
          <p:nvPr/>
        </p:nvCxnSpPr>
        <p:spPr>
          <a:xfrm flipV="1">
            <a:off x="8985750" y="5136346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C2676666-B306-41CA-A71E-75171A4B6875}"/>
              </a:ext>
            </a:extLst>
          </p:cNvPr>
          <p:cNvSpPr/>
          <p:nvPr/>
        </p:nvSpPr>
        <p:spPr>
          <a:xfrm>
            <a:off x="8793398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D6BC4731-650B-43BF-8FF9-C9E78513549D}"/>
              </a:ext>
            </a:extLst>
          </p:cNvPr>
          <p:cNvSpPr/>
          <p:nvPr/>
        </p:nvSpPr>
        <p:spPr>
          <a:xfrm>
            <a:off x="9344886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772B9A86-5236-4D0F-93FF-D0A97E48155F}"/>
              </a:ext>
            </a:extLst>
          </p:cNvPr>
          <p:cNvCxnSpPr>
            <a:cxnSpLocks/>
            <a:stCxn id="169" idx="0"/>
            <a:endCxn id="181" idx="4"/>
          </p:cNvCxnSpPr>
          <p:nvPr/>
        </p:nvCxnSpPr>
        <p:spPr>
          <a:xfrm flipH="1" flipV="1">
            <a:off x="9310178" y="4281815"/>
            <a:ext cx="714" cy="54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725DE7CE-1C7A-4FD3-A915-0D163DACD7C0}"/>
              </a:ext>
            </a:extLst>
          </p:cNvPr>
          <p:cNvCxnSpPr>
            <a:cxnSpLocks/>
            <a:stCxn id="167" idx="4"/>
            <a:endCxn id="178" idx="0"/>
          </p:cNvCxnSpPr>
          <p:nvPr/>
        </p:nvCxnSpPr>
        <p:spPr>
          <a:xfrm flipH="1">
            <a:off x="10805152" y="5201720"/>
            <a:ext cx="13812" cy="17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6080D650-DD49-4414-A511-1BB5FA4D6C55}"/>
              </a:ext>
            </a:extLst>
          </p:cNvPr>
          <p:cNvSpPr/>
          <p:nvPr/>
        </p:nvSpPr>
        <p:spPr>
          <a:xfrm>
            <a:off x="10612800" y="537782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2A1EC0AF-07CF-4FF1-BE45-365A2E41E2FB}"/>
              </a:ext>
            </a:extLst>
          </p:cNvPr>
          <p:cNvSpPr/>
          <p:nvPr/>
        </p:nvSpPr>
        <p:spPr>
          <a:xfrm>
            <a:off x="11589868" y="52940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BDFDF836-C165-42A7-9022-267FE9F16426}"/>
              </a:ext>
            </a:extLst>
          </p:cNvPr>
          <p:cNvSpPr/>
          <p:nvPr/>
        </p:nvSpPr>
        <p:spPr>
          <a:xfrm>
            <a:off x="9806019" y="531035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FE74C074-4835-4FB7-A62C-E19A6825A87D}"/>
              </a:ext>
            </a:extLst>
          </p:cNvPr>
          <p:cNvSpPr/>
          <p:nvPr/>
        </p:nvSpPr>
        <p:spPr>
          <a:xfrm>
            <a:off x="8850379" y="3924590"/>
            <a:ext cx="9195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6  8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E84F7A74-9905-41C5-9828-336D784D9526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9635304" y="4229501"/>
            <a:ext cx="1038564" cy="60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lipsi 182">
            <a:extLst>
              <a:ext uri="{FF2B5EF4-FFF2-40B4-BE49-F238E27FC236}">
                <a16:creationId xmlns:a16="http://schemas.microsoft.com/office/drawing/2014/main" id="{696EA062-9407-4074-97B4-2C3CB295B871}"/>
              </a:ext>
            </a:extLst>
          </p:cNvPr>
          <p:cNvSpPr/>
          <p:nvPr/>
        </p:nvSpPr>
        <p:spPr>
          <a:xfrm>
            <a:off x="7476731" y="477357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1  4 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0585EC67-F561-41CB-9668-4488581EFE12}"/>
              </a:ext>
            </a:extLst>
          </p:cNvPr>
          <p:cNvCxnSpPr>
            <a:cxnSpLocks/>
            <a:stCxn id="186" idx="0"/>
            <a:endCxn id="183" idx="5"/>
          </p:cNvCxnSpPr>
          <p:nvPr/>
        </p:nvCxnSpPr>
        <p:spPr>
          <a:xfrm flipH="1" flipV="1">
            <a:off x="8387455" y="5078490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53CEC6B-76F9-4E05-B452-F573FD00CD4F}"/>
              </a:ext>
            </a:extLst>
          </p:cNvPr>
          <p:cNvCxnSpPr>
            <a:cxnSpLocks/>
            <a:stCxn id="189" idx="0"/>
            <a:endCxn id="183" idx="3"/>
          </p:cNvCxnSpPr>
          <p:nvPr/>
        </p:nvCxnSpPr>
        <p:spPr>
          <a:xfrm flipV="1">
            <a:off x="7460901" y="5078490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A8D7FDCF-6E76-4AC8-A161-7EEEE81DB3B6}"/>
              </a:ext>
            </a:extLst>
          </p:cNvPr>
          <p:cNvSpPr/>
          <p:nvPr/>
        </p:nvSpPr>
        <p:spPr>
          <a:xfrm>
            <a:off x="8254803" y="531496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21CA7399-EF37-4689-94A6-7BC8133D8F18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7997269" y="5130804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98F0E87C-1442-44AB-B8E3-DB37DD9D3426}"/>
              </a:ext>
            </a:extLst>
          </p:cNvPr>
          <p:cNvSpPr/>
          <p:nvPr/>
        </p:nvSpPr>
        <p:spPr>
          <a:xfrm>
            <a:off x="7804917" y="53034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AC64D25D-57A7-49F1-A4C9-081AEF757C3A}"/>
              </a:ext>
            </a:extLst>
          </p:cNvPr>
          <p:cNvSpPr/>
          <p:nvPr/>
        </p:nvSpPr>
        <p:spPr>
          <a:xfrm>
            <a:off x="7268549" y="529648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FB836058-2A82-4F72-9AD0-FC9EF46A777A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8010221" y="4229501"/>
            <a:ext cx="974830" cy="54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E9B72CF-32E0-4B96-9E24-59FCA8DD0276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276B91D-AEA5-4ABB-97E1-20BF06566747}"/>
              </a:ext>
            </a:extLst>
          </p:cNvPr>
          <p:cNvSpPr/>
          <p:nvPr/>
        </p:nvSpPr>
        <p:spPr>
          <a:xfrm>
            <a:off x="1563757" y="569835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7 9 6 4 0 1 2 5 3 8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37B257-B753-4BE6-8619-3BBC07250F9D}"/>
              </a:ext>
            </a:extLst>
          </p:cNvPr>
          <p:cNvSpPr/>
          <p:nvPr/>
        </p:nvSpPr>
        <p:spPr>
          <a:xfrm>
            <a:off x="1011821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09A9432C-B533-49B0-ABCA-2FDA6490CCAB}"/>
              </a:ext>
            </a:extLst>
          </p:cNvPr>
          <p:cNvSpPr/>
          <p:nvPr/>
        </p:nvSpPr>
        <p:spPr>
          <a:xfrm>
            <a:off x="3111587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1 2 5 3 8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4DD28D84-BEFB-4BAD-8749-87919F32F289}"/>
              </a:ext>
            </a:extLst>
          </p:cNvPr>
          <p:cNvSpPr/>
          <p:nvPr/>
        </p:nvSpPr>
        <p:spPr>
          <a:xfrm>
            <a:off x="716566" y="2132801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0B1D80A-D640-4CF1-B00F-B9D0A4B8504B}"/>
              </a:ext>
            </a:extLst>
          </p:cNvPr>
          <p:cNvSpPr/>
          <p:nvPr/>
        </p:nvSpPr>
        <p:spPr>
          <a:xfrm>
            <a:off x="1692100" y="2132801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6 4 0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08E3623-2F33-4F3C-BD48-487723927BAD}"/>
              </a:ext>
            </a:extLst>
          </p:cNvPr>
          <p:cNvSpPr/>
          <p:nvPr/>
        </p:nvSpPr>
        <p:spPr>
          <a:xfrm>
            <a:off x="2803626" y="2132002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2807DDC3-8359-4145-A13A-C5D8AEDDC47D}"/>
              </a:ext>
            </a:extLst>
          </p:cNvPr>
          <p:cNvSpPr/>
          <p:nvPr/>
        </p:nvSpPr>
        <p:spPr>
          <a:xfrm>
            <a:off x="3915152" y="2132001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627FAE46-2169-418A-B42F-DFBB5EC53AE0}"/>
              </a:ext>
            </a:extLst>
          </p:cNvPr>
          <p:cNvSpPr/>
          <p:nvPr/>
        </p:nvSpPr>
        <p:spPr>
          <a:xfrm>
            <a:off x="716565" y="294182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908550E5-631C-4820-9515-4633192C522D}"/>
              </a:ext>
            </a:extLst>
          </p:cNvPr>
          <p:cNvSpPr/>
          <p:nvPr/>
        </p:nvSpPr>
        <p:spPr>
          <a:xfrm>
            <a:off x="1067592" y="294182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47EEA445-73FD-4E06-8670-B5143E76AD25}"/>
              </a:ext>
            </a:extLst>
          </p:cNvPr>
          <p:cNvSpPr/>
          <p:nvPr/>
        </p:nvSpPr>
        <p:spPr>
          <a:xfrm>
            <a:off x="1563757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6564F61C-52DC-427A-B42C-73B978296914}"/>
              </a:ext>
            </a:extLst>
          </p:cNvPr>
          <p:cNvSpPr/>
          <p:nvPr/>
        </p:nvSpPr>
        <p:spPr>
          <a:xfrm>
            <a:off x="1914784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2681D87-8321-4D70-A166-CFC5BD30DDEA}"/>
              </a:ext>
            </a:extLst>
          </p:cNvPr>
          <p:cNvSpPr/>
          <p:nvPr/>
        </p:nvSpPr>
        <p:spPr>
          <a:xfrm>
            <a:off x="2265811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0564C01-5CAF-4734-B8FF-156D08F44B5F}"/>
              </a:ext>
            </a:extLst>
          </p:cNvPr>
          <p:cNvSpPr/>
          <p:nvPr/>
        </p:nvSpPr>
        <p:spPr>
          <a:xfrm>
            <a:off x="2669366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E65A6B40-0B50-462D-AD97-D1BC1B6EAD2B}"/>
              </a:ext>
            </a:extLst>
          </p:cNvPr>
          <p:cNvSpPr/>
          <p:nvPr/>
        </p:nvSpPr>
        <p:spPr>
          <a:xfrm>
            <a:off x="3000907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70147652-8CEF-4A2F-85FA-A3B54F73FE47}"/>
              </a:ext>
            </a:extLst>
          </p:cNvPr>
          <p:cNvSpPr/>
          <p:nvPr/>
        </p:nvSpPr>
        <p:spPr>
          <a:xfrm>
            <a:off x="3352879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2C0B3B20-A4DF-4718-979E-2226D5CA66BB}"/>
              </a:ext>
            </a:extLst>
          </p:cNvPr>
          <p:cNvSpPr/>
          <p:nvPr/>
        </p:nvSpPr>
        <p:spPr>
          <a:xfrm>
            <a:off x="3864352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5B2498E6-4149-48C8-9F0C-AA31946207A7}"/>
              </a:ext>
            </a:extLst>
          </p:cNvPr>
          <p:cNvSpPr/>
          <p:nvPr/>
        </p:nvSpPr>
        <p:spPr>
          <a:xfrm>
            <a:off x="4221134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9AEBF63C-BEBB-4164-A892-6E1A87D0E76B}"/>
              </a:ext>
            </a:extLst>
          </p:cNvPr>
          <p:cNvSpPr/>
          <p:nvPr/>
        </p:nvSpPr>
        <p:spPr>
          <a:xfrm>
            <a:off x="5868981" y="543339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0 1 2 3 4 5 6 7 8 9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7191E0FF-85CD-404F-A2D7-FDF8576B5BC9}"/>
              </a:ext>
            </a:extLst>
          </p:cNvPr>
          <p:cNvSpPr/>
          <p:nvPr/>
        </p:nvSpPr>
        <p:spPr>
          <a:xfrm>
            <a:off x="5317045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0 4 6 7 9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E64ADD0-60F8-44DD-9227-41A45D90C196}"/>
              </a:ext>
            </a:extLst>
          </p:cNvPr>
          <p:cNvSpPr/>
          <p:nvPr/>
        </p:nvSpPr>
        <p:spPr>
          <a:xfrm>
            <a:off x="7416811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1 2 3 5 8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0B8B781A-EEAC-4E83-AD7D-05847140EB31}"/>
              </a:ext>
            </a:extLst>
          </p:cNvPr>
          <p:cNvSpPr/>
          <p:nvPr/>
        </p:nvSpPr>
        <p:spPr>
          <a:xfrm>
            <a:off x="5021790" y="2106305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9247C440-F27E-4479-AAAB-F35A2B89354A}"/>
              </a:ext>
            </a:extLst>
          </p:cNvPr>
          <p:cNvSpPr/>
          <p:nvPr/>
        </p:nvSpPr>
        <p:spPr>
          <a:xfrm>
            <a:off x="5997324" y="2106305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262A6743-271D-482F-8839-F84E11AC5C05}"/>
              </a:ext>
            </a:extLst>
          </p:cNvPr>
          <p:cNvSpPr/>
          <p:nvPr/>
        </p:nvSpPr>
        <p:spPr>
          <a:xfrm>
            <a:off x="7108850" y="2105506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4249C35D-1F55-4F0F-BC2E-64B57E862564}"/>
              </a:ext>
            </a:extLst>
          </p:cNvPr>
          <p:cNvSpPr/>
          <p:nvPr/>
        </p:nvSpPr>
        <p:spPr>
          <a:xfrm>
            <a:off x="8220376" y="2105505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5C39B7EB-6EDB-4B30-812B-5392F0AE01CB}"/>
              </a:ext>
            </a:extLst>
          </p:cNvPr>
          <p:cNvSpPr/>
          <p:nvPr/>
        </p:nvSpPr>
        <p:spPr>
          <a:xfrm>
            <a:off x="5021789" y="2915329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1D6C463A-7A52-492D-857C-AE9170888FE8}"/>
              </a:ext>
            </a:extLst>
          </p:cNvPr>
          <p:cNvSpPr/>
          <p:nvPr/>
        </p:nvSpPr>
        <p:spPr>
          <a:xfrm>
            <a:off x="5372816" y="2915328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A43A9BB3-DEFB-4043-BE49-9993F3654362}"/>
              </a:ext>
            </a:extLst>
          </p:cNvPr>
          <p:cNvSpPr/>
          <p:nvPr/>
        </p:nvSpPr>
        <p:spPr>
          <a:xfrm>
            <a:off x="5868981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5C83C7-A412-4B80-A651-83D4CE1B6C19}"/>
              </a:ext>
            </a:extLst>
          </p:cNvPr>
          <p:cNvSpPr/>
          <p:nvPr/>
        </p:nvSpPr>
        <p:spPr>
          <a:xfrm>
            <a:off x="6220008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233B3DA5-A807-4495-89A6-AD128C216C9F}"/>
              </a:ext>
            </a:extLst>
          </p:cNvPr>
          <p:cNvSpPr/>
          <p:nvPr/>
        </p:nvSpPr>
        <p:spPr>
          <a:xfrm>
            <a:off x="6571035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36178E7-E7A1-4949-91E1-6E4958ECDB9E}"/>
              </a:ext>
            </a:extLst>
          </p:cNvPr>
          <p:cNvSpPr/>
          <p:nvPr/>
        </p:nvSpPr>
        <p:spPr>
          <a:xfrm>
            <a:off x="6974590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6D0605FF-7B54-40E4-9ABC-A30BCBBFDE2B}"/>
              </a:ext>
            </a:extLst>
          </p:cNvPr>
          <p:cNvSpPr/>
          <p:nvPr/>
        </p:nvSpPr>
        <p:spPr>
          <a:xfrm>
            <a:off x="7306131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8013A240-C6D2-40C3-9E63-698C07BA976D}"/>
              </a:ext>
            </a:extLst>
          </p:cNvPr>
          <p:cNvSpPr/>
          <p:nvPr/>
        </p:nvSpPr>
        <p:spPr>
          <a:xfrm>
            <a:off x="7658103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E38E4975-3E43-4522-976E-2CB5AA1C3F85}"/>
              </a:ext>
            </a:extLst>
          </p:cNvPr>
          <p:cNvSpPr/>
          <p:nvPr/>
        </p:nvSpPr>
        <p:spPr>
          <a:xfrm>
            <a:off x="8169576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3D5F53C-3740-4895-814A-78B5E4298BD6}"/>
              </a:ext>
            </a:extLst>
          </p:cNvPr>
          <p:cNvSpPr/>
          <p:nvPr/>
        </p:nvSpPr>
        <p:spPr>
          <a:xfrm>
            <a:off x="8526358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CF988D1-EF1C-4678-BA39-D0E2B1697819}"/>
              </a:ext>
            </a:extLst>
          </p:cNvPr>
          <p:cNvSpPr txBox="1"/>
          <p:nvPr/>
        </p:nvSpPr>
        <p:spPr>
          <a:xfrm>
            <a:off x="3947734" y="118400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Loimituslajittelu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3DF25F65-1ED1-4685-A27C-421F57249C41}"/>
              </a:ext>
            </a:extLst>
          </p:cNvPr>
          <p:cNvSpPr txBox="1"/>
          <p:nvPr/>
        </p:nvSpPr>
        <p:spPr>
          <a:xfrm>
            <a:off x="2176709" y="3566179"/>
            <a:ext cx="1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Hajota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1BA4D05-7BFF-4372-B395-8B4595B7E830}"/>
              </a:ext>
            </a:extLst>
          </p:cNvPr>
          <p:cNvSpPr txBox="1"/>
          <p:nvPr/>
        </p:nvSpPr>
        <p:spPr>
          <a:xfrm>
            <a:off x="6486319" y="3483007"/>
            <a:ext cx="9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Hallitse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0B89B23-9B78-4BAA-A2EC-26E7030C5361}"/>
              </a:ext>
            </a:extLst>
          </p:cNvPr>
          <p:cNvSpPr txBox="1"/>
          <p:nvPr/>
        </p:nvSpPr>
        <p:spPr>
          <a:xfrm>
            <a:off x="3834696" y="4212053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Pikalajittelu</a:t>
            </a:r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E3261040-5394-4AA9-8A4B-9D31E1E68D40}"/>
              </a:ext>
            </a:extLst>
          </p:cNvPr>
          <p:cNvSpPr/>
          <p:nvPr/>
        </p:nvSpPr>
        <p:spPr>
          <a:xfrm>
            <a:off x="3519283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4CBB50DE-86E6-4AFA-A097-D672D8E9A653}"/>
              </a:ext>
            </a:extLst>
          </p:cNvPr>
          <p:cNvSpPr/>
          <p:nvPr/>
        </p:nvSpPr>
        <p:spPr>
          <a:xfrm>
            <a:off x="3043502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190FAF2B-F6D2-43A7-B03B-DE0BC184F1B3}"/>
              </a:ext>
            </a:extLst>
          </p:cNvPr>
          <p:cNvSpPr/>
          <p:nvPr/>
        </p:nvSpPr>
        <p:spPr>
          <a:xfrm>
            <a:off x="3050878" y="461818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34A00FAE-FBFD-4770-87FD-306201BCD403}"/>
              </a:ext>
            </a:extLst>
          </p:cNvPr>
          <p:cNvSpPr/>
          <p:nvPr/>
        </p:nvSpPr>
        <p:spPr>
          <a:xfrm>
            <a:off x="3050878" y="5957505"/>
            <a:ext cx="302002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192070DB-D1BB-4996-8866-929C167166A7}"/>
              </a:ext>
            </a:extLst>
          </p:cNvPr>
          <p:cNvSpPr/>
          <p:nvPr/>
        </p:nvSpPr>
        <p:spPr>
          <a:xfrm>
            <a:off x="3507569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B0DE93EB-D534-4C1E-94ED-A166625AAD09}"/>
              </a:ext>
            </a:extLst>
          </p:cNvPr>
          <p:cNvSpPr/>
          <p:nvPr/>
        </p:nvSpPr>
        <p:spPr>
          <a:xfrm>
            <a:off x="3971635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7" name="Suorakulmio: Pyöristetyt kulmat 46">
            <a:extLst>
              <a:ext uri="{FF2B5EF4-FFF2-40B4-BE49-F238E27FC236}">
                <a16:creationId xmlns:a16="http://schemas.microsoft.com/office/drawing/2014/main" id="{5988FA7C-B2E8-4AE2-8978-4A5489517E33}"/>
              </a:ext>
            </a:extLst>
          </p:cNvPr>
          <p:cNvSpPr/>
          <p:nvPr/>
        </p:nvSpPr>
        <p:spPr>
          <a:xfrm>
            <a:off x="4435307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3CCA493-FE96-4889-A186-515B6F76F7AC}"/>
              </a:ext>
            </a:extLst>
          </p:cNvPr>
          <p:cNvSpPr/>
          <p:nvPr/>
        </p:nvSpPr>
        <p:spPr>
          <a:xfrm>
            <a:off x="3519283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1097A7A6-4D01-41A4-B16D-C8E68C9697C7}"/>
              </a:ext>
            </a:extLst>
          </p:cNvPr>
          <p:cNvSpPr/>
          <p:nvPr/>
        </p:nvSpPr>
        <p:spPr>
          <a:xfrm>
            <a:off x="3987689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A87C2294-0292-43B6-A201-77B56E51988E}"/>
              </a:ext>
            </a:extLst>
          </p:cNvPr>
          <p:cNvSpPr/>
          <p:nvPr/>
        </p:nvSpPr>
        <p:spPr>
          <a:xfrm>
            <a:off x="4456095" y="461818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52249FD9-21FB-4DE7-B2B1-4CBA13892F65}"/>
              </a:ext>
            </a:extLst>
          </p:cNvPr>
          <p:cNvSpPr/>
          <p:nvPr/>
        </p:nvSpPr>
        <p:spPr>
          <a:xfrm>
            <a:off x="4898979" y="5956370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1C66895F-114E-4E2E-9F9E-D73DAB109854}"/>
              </a:ext>
            </a:extLst>
          </p:cNvPr>
          <p:cNvSpPr/>
          <p:nvPr/>
        </p:nvSpPr>
        <p:spPr>
          <a:xfrm>
            <a:off x="4922533" y="4618182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3" name="Suorakulmio: Pyöristetyt kulmat 52">
            <a:extLst>
              <a:ext uri="{FF2B5EF4-FFF2-40B4-BE49-F238E27FC236}">
                <a16:creationId xmlns:a16="http://schemas.microsoft.com/office/drawing/2014/main" id="{0887C401-EC39-48FE-BBE7-787892EDCF99}"/>
              </a:ext>
            </a:extLst>
          </p:cNvPr>
          <p:cNvSpPr/>
          <p:nvPr/>
        </p:nvSpPr>
        <p:spPr>
          <a:xfrm>
            <a:off x="5372816" y="5956369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B4501806-5B64-4ED6-8397-779E1AF71CB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681357" y="1057010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625A9D58-1C49-4121-A4C8-410BDC30F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540646" y="1057010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AFD4C52-571F-4BBF-A085-D479AB71E1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25942" y="1866032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C17B4DAF-CB0C-420B-9448-4EF506C630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0646" y="1866032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6F99EE5E-8EDF-484C-B401-88FA559E904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40412" y="1866032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DC0536DA-AC62-4507-81A2-5A79F70CA5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55598" y="1866032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7D5E6A9E-1C20-4066-A091-2EECD7E6208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90924" y="2619176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474955FA-9365-4275-8A03-02C39BD6EE6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019041" y="2619176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nuoliyhdysviiva 77">
            <a:extLst>
              <a:ext uri="{FF2B5EF4-FFF2-40B4-BE49-F238E27FC236}">
                <a16:creationId xmlns:a16="http://schemas.microsoft.com/office/drawing/2014/main" id="{310B95B3-6B1B-4788-9120-38A8072589D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155598" y="2619177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nuoliyhdysviiva 80">
            <a:extLst>
              <a:ext uri="{FF2B5EF4-FFF2-40B4-BE49-F238E27FC236}">
                <a16:creationId xmlns:a16="http://schemas.microsoft.com/office/drawing/2014/main" id="{E0BC7897-D9CB-499A-A2FF-DEDBB4E58C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24055" y="2619177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nuoliyhdysviiva 83">
            <a:extLst>
              <a:ext uri="{FF2B5EF4-FFF2-40B4-BE49-F238E27FC236}">
                <a16:creationId xmlns:a16="http://schemas.microsoft.com/office/drawing/2014/main" id="{056909E2-4D9D-431C-B0F2-374BCEF0641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155597" y="2619177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A770C328-A429-4E2B-A891-21227D4FA51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069472" y="2619976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nuoliyhdysviiva 89">
            <a:extLst>
              <a:ext uri="{FF2B5EF4-FFF2-40B4-BE49-F238E27FC236}">
                <a16:creationId xmlns:a16="http://schemas.microsoft.com/office/drawing/2014/main" id="{EF358EA6-90D6-4D0A-94DF-6404E1F89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069472" y="2619976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C3849D0E-4DFA-4AE1-BCAD-B88A7BB8C3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718446" y="2619976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uora nuoliyhdysviiva 95">
            <a:extLst>
              <a:ext uri="{FF2B5EF4-FFF2-40B4-BE49-F238E27FC236}">
                <a16:creationId xmlns:a16="http://schemas.microsoft.com/office/drawing/2014/main" id="{2750698C-B81A-4145-A800-3B44C608E3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25942" y="2619976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nuoliyhdysviiva 98">
            <a:extLst>
              <a:ext uri="{FF2B5EF4-FFF2-40B4-BE49-F238E27FC236}">
                <a16:creationId xmlns:a16="http://schemas.microsoft.com/office/drawing/2014/main" id="{E41AB11C-FE29-4C55-A205-70D1F5D4C8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1254" y="2619976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nuoliyhdysviiva 101">
            <a:extLst>
              <a:ext uri="{FF2B5EF4-FFF2-40B4-BE49-F238E27FC236}">
                <a16:creationId xmlns:a16="http://schemas.microsoft.com/office/drawing/2014/main" id="{7A67969D-FF4C-45CA-8969-97A0DBFEDF2C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5331166" y="1839536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3005E084-7706-465B-9710-C6F5D44A81B4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5845870" y="1839536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nuoliyhdysviiva 107">
            <a:extLst>
              <a:ext uri="{FF2B5EF4-FFF2-40B4-BE49-F238E27FC236}">
                <a16:creationId xmlns:a16="http://schemas.microsoft.com/office/drawing/2014/main" id="{73F6565A-F848-48E7-BD3F-9FBA414D386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5176478" y="2593480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nuoliyhdysviiva 110">
            <a:extLst>
              <a:ext uri="{FF2B5EF4-FFF2-40B4-BE49-F238E27FC236}">
                <a16:creationId xmlns:a16="http://schemas.microsoft.com/office/drawing/2014/main" id="{8EEA918D-A72A-46B3-96CC-97FA8080C88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H="1" flipV="1">
            <a:off x="5331166" y="2593480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AB52CDD6-62BA-447E-8DE6-4F27B661C61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023670" y="2593480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F7DFF9DE-10B3-48F5-9476-07A8E7ED401C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6374696" y="2593480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23CA7B9D-0569-4F24-A7B9-980322D9AA6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6374696" y="2593480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7025BD84-AD37-47FF-81C5-7DE48D6230A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45870" y="1030514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83CC3344-49A6-40BE-B958-3545799D96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6986581" y="1030514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BFD993FC-B670-4C67-8600-61181C7BFC5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460822" y="1839536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41C094D3-C7DE-4CD1-A259-E505459CCA4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7945636" y="1839536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nuoliyhdysviiva 141">
            <a:extLst>
              <a:ext uri="{FF2B5EF4-FFF2-40B4-BE49-F238E27FC236}">
                <a16:creationId xmlns:a16="http://schemas.microsoft.com/office/drawing/2014/main" id="{BD195F6B-56A4-48F8-87FF-43DDD2039C3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>
          <a:xfrm flipV="1">
            <a:off x="7460821" y="2592681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nuoliyhdysviiva 144">
            <a:extLst>
              <a:ext uri="{FF2B5EF4-FFF2-40B4-BE49-F238E27FC236}">
                <a16:creationId xmlns:a16="http://schemas.microsoft.com/office/drawing/2014/main" id="{3AC62E51-F76F-45E0-B201-F56E2F22309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H="1" flipV="1">
            <a:off x="8496148" y="2592680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C4B3FE05-C6D1-41D3-940D-F43C8F3D309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8324265" y="2592680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uora nuoliyhdysviiva 151">
            <a:extLst>
              <a:ext uri="{FF2B5EF4-FFF2-40B4-BE49-F238E27FC236}">
                <a16:creationId xmlns:a16="http://schemas.microsoft.com/office/drawing/2014/main" id="{39B308A9-F5DD-46C6-BB44-BBF40F9D8A05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7129279" y="2592681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80D3B919-47DE-4A42-9F5D-8994FA715B55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H="1" flipV="1">
            <a:off x="7460822" y="2592681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70320B67-5394-48E1-A66B-C7BC34EC3DA4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71A04DD-3C66-4A05-A221-0A83AFC780B0}"/>
              </a:ext>
            </a:extLst>
          </p:cNvPr>
          <p:cNvSpPr txBox="1"/>
          <p:nvPr/>
        </p:nvSpPr>
        <p:spPr>
          <a:xfrm>
            <a:off x="1277471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3E26E27-7925-4272-92F6-3FB5EE8FF0A9}"/>
              </a:ext>
            </a:extLst>
          </p:cNvPr>
          <p:cNvSpPr txBox="1"/>
          <p:nvPr/>
        </p:nvSpPr>
        <p:spPr>
          <a:xfrm>
            <a:off x="1277471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110F3EF-B486-4A88-AAAA-A7F5DE750E3A}"/>
              </a:ext>
            </a:extLst>
          </p:cNvPr>
          <p:cNvSpPr txBox="1"/>
          <p:nvPr/>
        </p:nvSpPr>
        <p:spPr>
          <a:xfrm>
            <a:off x="1277471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2291A5A-A0B7-4738-AC00-E674A763655E}"/>
              </a:ext>
            </a:extLst>
          </p:cNvPr>
          <p:cNvSpPr txBox="1"/>
          <p:nvPr/>
        </p:nvSpPr>
        <p:spPr>
          <a:xfrm>
            <a:off x="1277471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F952516-1A2D-4A8B-B917-63CACFE85E54}"/>
              </a:ext>
            </a:extLst>
          </p:cNvPr>
          <p:cNvSpPr txBox="1"/>
          <p:nvPr/>
        </p:nvSpPr>
        <p:spPr>
          <a:xfrm>
            <a:off x="1277470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2E861B1-362B-4A6C-AFBE-F9E8D9DB6BD7}"/>
              </a:ext>
            </a:extLst>
          </p:cNvPr>
          <p:cNvSpPr txBox="1"/>
          <p:nvPr/>
        </p:nvSpPr>
        <p:spPr>
          <a:xfrm>
            <a:off x="1277470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57579AA-BE70-4CB4-9629-7C4647B46CF6}"/>
              </a:ext>
            </a:extLst>
          </p:cNvPr>
          <p:cNvSpPr txBox="1"/>
          <p:nvPr/>
        </p:nvSpPr>
        <p:spPr>
          <a:xfrm>
            <a:off x="1277469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2AD703E5-4310-495A-A843-37520B06803B}"/>
              </a:ext>
            </a:extLst>
          </p:cNvPr>
          <p:cNvSpPr txBox="1"/>
          <p:nvPr/>
        </p:nvSpPr>
        <p:spPr>
          <a:xfrm>
            <a:off x="1277469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728989BA-664A-42AE-AE57-BE18DF98222F}"/>
              </a:ext>
            </a:extLst>
          </p:cNvPr>
          <p:cNvSpPr txBox="1"/>
          <p:nvPr/>
        </p:nvSpPr>
        <p:spPr>
          <a:xfrm>
            <a:off x="1277469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DEE6D355-4FA7-4018-BE79-C7196BB1E55F}"/>
              </a:ext>
            </a:extLst>
          </p:cNvPr>
          <p:cNvSpPr txBox="1"/>
          <p:nvPr/>
        </p:nvSpPr>
        <p:spPr>
          <a:xfrm>
            <a:off x="1277469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BA3A0AE-2865-42D4-971C-DD32A726BB67}"/>
              </a:ext>
            </a:extLst>
          </p:cNvPr>
          <p:cNvSpPr txBox="1"/>
          <p:nvPr/>
        </p:nvSpPr>
        <p:spPr>
          <a:xfrm>
            <a:off x="2156011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ECB159E4-AD45-447A-B501-1D7A51CE51A6}"/>
              </a:ext>
            </a:extLst>
          </p:cNvPr>
          <p:cNvSpPr txBox="1"/>
          <p:nvPr/>
        </p:nvSpPr>
        <p:spPr>
          <a:xfrm>
            <a:off x="2156005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7BAF2694-31E6-45FD-883E-D0BEAD1651A6}"/>
              </a:ext>
            </a:extLst>
          </p:cNvPr>
          <p:cNvSpPr txBox="1"/>
          <p:nvPr/>
        </p:nvSpPr>
        <p:spPr>
          <a:xfrm>
            <a:off x="2156008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3369B55C-006A-45A7-92EB-2E461D74DE0D}"/>
              </a:ext>
            </a:extLst>
          </p:cNvPr>
          <p:cNvSpPr txBox="1"/>
          <p:nvPr/>
        </p:nvSpPr>
        <p:spPr>
          <a:xfrm>
            <a:off x="2156002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1D67B9B3-FBCC-44EE-A22A-0071A82F3788}"/>
              </a:ext>
            </a:extLst>
          </p:cNvPr>
          <p:cNvSpPr txBox="1"/>
          <p:nvPr/>
        </p:nvSpPr>
        <p:spPr>
          <a:xfrm>
            <a:off x="2155999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613BEBB-C1E5-4273-B01E-B7F6A983FD37}"/>
              </a:ext>
            </a:extLst>
          </p:cNvPr>
          <p:cNvSpPr txBox="1"/>
          <p:nvPr/>
        </p:nvSpPr>
        <p:spPr>
          <a:xfrm>
            <a:off x="2155999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55CA6FD-40D8-408D-9F5C-B566F2C6D6FF}"/>
              </a:ext>
            </a:extLst>
          </p:cNvPr>
          <p:cNvSpPr txBox="1"/>
          <p:nvPr/>
        </p:nvSpPr>
        <p:spPr>
          <a:xfrm>
            <a:off x="2155998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E3EF36C-8DDC-4DBC-BBB0-F8206E107697}"/>
              </a:ext>
            </a:extLst>
          </p:cNvPr>
          <p:cNvSpPr txBox="1"/>
          <p:nvPr/>
        </p:nvSpPr>
        <p:spPr>
          <a:xfrm>
            <a:off x="2155998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713F0AF2-46BA-4620-A7A5-04772AD1C0E1}"/>
              </a:ext>
            </a:extLst>
          </p:cNvPr>
          <p:cNvSpPr txBox="1"/>
          <p:nvPr/>
        </p:nvSpPr>
        <p:spPr>
          <a:xfrm>
            <a:off x="2155997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30A990DD-E441-4A40-8FAC-B20BFE5FFD2A}"/>
              </a:ext>
            </a:extLst>
          </p:cNvPr>
          <p:cNvSpPr txBox="1"/>
          <p:nvPr/>
        </p:nvSpPr>
        <p:spPr>
          <a:xfrm>
            <a:off x="2164958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260DEABB-33A6-4E9A-8AF8-1DDA1AE61027}"/>
              </a:ext>
            </a:extLst>
          </p:cNvPr>
          <p:cNvSpPr txBox="1"/>
          <p:nvPr/>
        </p:nvSpPr>
        <p:spPr>
          <a:xfrm>
            <a:off x="3030043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2C2DF14F-9E8B-43D9-836D-367CD32C5299}"/>
              </a:ext>
            </a:extLst>
          </p:cNvPr>
          <p:cNvSpPr txBox="1"/>
          <p:nvPr/>
        </p:nvSpPr>
        <p:spPr>
          <a:xfrm>
            <a:off x="3030044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E9FE075B-EE8E-48F4-A9EE-FECDB62D0CF9}"/>
              </a:ext>
            </a:extLst>
          </p:cNvPr>
          <p:cNvSpPr txBox="1"/>
          <p:nvPr/>
        </p:nvSpPr>
        <p:spPr>
          <a:xfrm>
            <a:off x="3030043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26A34B5-7635-4178-9228-57E23496EEA1}"/>
              </a:ext>
            </a:extLst>
          </p:cNvPr>
          <p:cNvSpPr txBox="1"/>
          <p:nvPr/>
        </p:nvSpPr>
        <p:spPr>
          <a:xfrm>
            <a:off x="3030043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DD36F8F-5ADD-403C-8BAA-9C3B65447106}"/>
              </a:ext>
            </a:extLst>
          </p:cNvPr>
          <p:cNvSpPr txBox="1"/>
          <p:nvPr/>
        </p:nvSpPr>
        <p:spPr>
          <a:xfrm>
            <a:off x="3030043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AD1BC75D-8DF7-48D3-AF39-A1E4F62850C5}"/>
              </a:ext>
            </a:extLst>
          </p:cNvPr>
          <p:cNvSpPr txBox="1"/>
          <p:nvPr/>
        </p:nvSpPr>
        <p:spPr>
          <a:xfrm>
            <a:off x="3030042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6500C061-DDBB-4BC8-B039-BE4F98D7498D}"/>
              </a:ext>
            </a:extLst>
          </p:cNvPr>
          <p:cNvSpPr txBox="1"/>
          <p:nvPr/>
        </p:nvSpPr>
        <p:spPr>
          <a:xfrm>
            <a:off x="3030042" y="16530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BC02C15-0FFF-48CF-9AC5-8473F2A4A258}"/>
              </a:ext>
            </a:extLst>
          </p:cNvPr>
          <p:cNvSpPr txBox="1"/>
          <p:nvPr/>
        </p:nvSpPr>
        <p:spPr>
          <a:xfrm>
            <a:off x="3030040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FD594909-6406-46CB-8086-206EF9C4FB8C}"/>
              </a:ext>
            </a:extLst>
          </p:cNvPr>
          <p:cNvSpPr txBox="1"/>
          <p:nvPr/>
        </p:nvSpPr>
        <p:spPr>
          <a:xfrm>
            <a:off x="3030039" y="91091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DB9A0EB9-530D-43DE-980C-9ED358D49468}"/>
              </a:ext>
            </a:extLst>
          </p:cNvPr>
          <p:cNvSpPr txBox="1"/>
          <p:nvPr/>
        </p:nvSpPr>
        <p:spPr>
          <a:xfrm>
            <a:off x="3052445" y="5406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361949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ABAB384E-BE4C-40DE-BD23-E7D5EBD7DDDD}"/>
              </a:ext>
            </a:extLst>
          </p:cNvPr>
          <p:cNvSpPr/>
          <p:nvPr/>
        </p:nvSpPr>
        <p:spPr>
          <a:xfrm>
            <a:off x="5546912" y="98328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DF5A3A7-EBA0-4CFF-8C41-F53E2D80A4E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8.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2120905E-9DD8-446F-859B-2ADF0E750BAF}"/>
              </a:ext>
            </a:extLst>
          </p:cNvPr>
          <p:cNvSpPr/>
          <p:nvPr/>
        </p:nvSpPr>
        <p:spPr>
          <a:xfrm>
            <a:off x="6555296" y="169415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191AFE2-B394-49C2-B278-F4E347514A98}"/>
              </a:ext>
            </a:extLst>
          </p:cNvPr>
          <p:cNvSpPr/>
          <p:nvPr/>
        </p:nvSpPr>
        <p:spPr>
          <a:xfrm>
            <a:off x="4093850" y="10975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855D9B8-7842-40BE-9A93-96BF100E4AA6}"/>
              </a:ext>
            </a:extLst>
          </p:cNvPr>
          <p:cNvSpPr/>
          <p:nvPr/>
        </p:nvSpPr>
        <p:spPr>
          <a:xfrm>
            <a:off x="4339746" y="19119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58A05EB-CBFA-4BBC-A65F-F34F1A7D0CD7}"/>
              </a:ext>
            </a:extLst>
          </p:cNvPr>
          <p:cNvSpPr/>
          <p:nvPr/>
        </p:nvSpPr>
        <p:spPr>
          <a:xfrm>
            <a:off x="3221594" y="18727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A46BAE3-810A-4CEE-A607-F4892719A528}"/>
              </a:ext>
            </a:extLst>
          </p:cNvPr>
          <p:cNvSpPr/>
          <p:nvPr/>
        </p:nvSpPr>
        <p:spPr>
          <a:xfrm>
            <a:off x="5457898" y="21905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816BC08-82EB-4D2C-A061-265C7B26E9F1}"/>
              </a:ext>
            </a:extLst>
          </p:cNvPr>
          <p:cNvSpPr/>
          <p:nvPr/>
        </p:nvSpPr>
        <p:spPr>
          <a:xfrm>
            <a:off x="3703642" y="24924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BAC1E0A-D7F9-4533-8754-2A8EF0395E23}"/>
              </a:ext>
            </a:extLst>
          </p:cNvPr>
          <p:cNvSpPr/>
          <p:nvPr/>
        </p:nvSpPr>
        <p:spPr>
          <a:xfrm>
            <a:off x="5357043" y="329529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A975AA1-BD5A-4C0B-96C0-7B26FE1F3981}"/>
              </a:ext>
            </a:extLst>
          </p:cNvPr>
          <p:cNvSpPr/>
          <p:nvPr/>
        </p:nvSpPr>
        <p:spPr>
          <a:xfrm>
            <a:off x="3558356" y="334945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3FD8142-23CF-4FBC-B737-E7269F3BFD44}"/>
              </a:ext>
            </a:extLst>
          </p:cNvPr>
          <p:cNvSpPr/>
          <p:nvPr/>
        </p:nvSpPr>
        <p:spPr>
          <a:xfrm>
            <a:off x="4530246" y="33097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1F7BFFAB-39D0-4EC4-BAE4-31893265CDF7}"/>
              </a:ext>
            </a:extLst>
          </p:cNvPr>
          <p:cNvSpPr/>
          <p:nvPr/>
        </p:nvSpPr>
        <p:spPr>
          <a:xfrm>
            <a:off x="6629251" y="33104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B832DFD9-A89F-4DC6-ADFE-AECFA5382008}"/>
              </a:ext>
            </a:extLst>
          </p:cNvPr>
          <p:cNvSpPr/>
          <p:nvPr/>
        </p:nvSpPr>
        <p:spPr>
          <a:xfrm>
            <a:off x="6422089" y="256781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Yhdistin: Kaareva 81">
            <a:extLst>
              <a:ext uri="{FF2B5EF4-FFF2-40B4-BE49-F238E27FC236}">
                <a16:creationId xmlns:a16="http://schemas.microsoft.com/office/drawing/2014/main" id="{FAC663B1-9EC8-4FA4-A8B1-D42B0DC42CD9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 flipV="1">
            <a:off x="5081312" y="313873"/>
            <a:ext cx="114242" cy="1453062"/>
          </a:xfrm>
          <a:prstGeom prst="curvedConnector3">
            <a:avLst>
              <a:gd name="adj1" fmla="val -2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Yhdistin: Kaareva 85">
            <a:extLst>
              <a:ext uri="{FF2B5EF4-FFF2-40B4-BE49-F238E27FC236}">
                <a16:creationId xmlns:a16="http://schemas.microsoft.com/office/drawing/2014/main" id="{6618EF94-2DC7-4F5C-97E9-2C7E421F2100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183016" y="1161896"/>
            <a:ext cx="690332" cy="532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Yhdistin: Kaareva 88">
            <a:extLst>
              <a:ext uri="{FF2B5EF4-FFF2-40B4-BE49-F238E27FC236}">
                <a16:creationId xmlns:a16="http://schemas.microsoft.com/office/drawing/2014/main" id="{03CE1CC6-5CD7-4CE4-B11C-9CED685DED8A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10800000" flipH="1">
            <a:off x="5457898" y="1161896"/>
            <a:ext cx="89014" cy="1207254"/>
          </a:xfrm>
          <a:prstGeom prst="curvedConnector3">
            <a:avLst>
              <a:gd name="adj1" fmla="val -256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Yhdistin: Kaareva 100">
            <a:extLst>
              <a:ext uri="{FF2B5EF4-FFF2-40B4-BE49-F238E27FC236}">
                <a16:creationId xmlns:a16="http://schemas.microsoft.com/office/drawing/2014/main" id="{D7093A26-CDB4-493E-BEE1-7AB1FD3FE912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rot="10800000" flipV="1">
            <a:off x="6094002" y="1872772"/>
            <a:ext cx="461294" cy="496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Yhdistin: Kaareva 103">
            <a:extLst>
              <a:ext uri="{FF2B5EF4-FFF2-40B4-BE49-F238E27FC236}">
                <a16:creationId xmlns:a16="http://schemas.microsoft.com/office/drawing/2014/main" id="{11473A90-F14F-4ECC-B92F-75D776211C87}"/>
              </a:ext>
            </a:extLst>
          </p:cNvPr>
          <p:cNvCxnSpPr>
            <a:cxnSpLocks/>
            <a:stCxn id="8" idx="3"/>
            <a:endCxn id="6" idx="6"/>
          </p:cNvCxnSpPr>
          <p:nvPr/>
        </p:nvCxnSpPr>
        <p:spPr>
          <a:xfrm rot="5400000" flipH="1">
            <a:off x="5061009" y="2005405"/>
            <a:ext cx="404885" cy="575203"/>
          </a:xfrm>
          <a:prstGeom prst="curvedConnector4">
            <a:avLst>
              <a:gd name="adj1" fmla="val -56460"/>
              <a:gd name="adj2" fmla="val 74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Yhdistin: Kaareva 112">
            <a:extLst>
              <a:ext uri="{FF2B5EF4-FFF2-40B4-BE49-F238E27FC236}">
                <a16:creationId xmlns:a16="http://schemas.microsoft.com/office/drawing/2014/main" id="{21CCB580-C30A-4EE6-927A-E254278FFAA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rot="5400000" flipH="1" flipV="1">
            <a:off x="5299443" y="2646204"/>
            <a:ext cx="852159" cy="55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Yhdistin: Kaareva 116">
            <a:extLst>
              <a:ext uri="{FF2B5EF4-FFF2-40B4-BE49-F238E27FC236}">
                <a16:creationId xmlns:a16="http://schemas.microsoft.com/office/drawing/2014/main" id="{F743E6E6-F67B-450D-90FA-0E6DD27509D0}"/>
              </a:ext>
            </a:extLst>
          </p:cNvPr>
          <p:cNvCxnSpPr>
            <a:cxnSpLocks/>
            <a:stCxn id="12" idx="5"/>
            <a:endCxn id="10" idx="4"/>
          </p:cNvCxnSpPr>
          <p:nvPr/>
        </p:nvCxnSpPr>
        <p:spPr>
          <a:xfrm rot="16200000" flipH="1">
            <a:off x="5355223" y="3332645"/>
            <a:ext cx="37845" cy="601900"/>
          </a:xfrm>
          <a:prstGeom prst="curvedConnector3">
            <a:avLst>
              <a:gd name="adj1" fmla="val 742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Yhdistin: Kaareva 120">
            <a:extLst>
              <a:ext uri="{FF2B5EF4-FFF2-40B4-BE49-F238E27FC236}">
                <a16:creationId xmlns:a16="http://schemas.microsoft.com/office/drawing/2014/main" id="{214D028C-D67A-4E91-9407-7138847003A0}"/>
              </a:ext>
            </a:extLst>
          </p:cNvPr>
          <p:cNvCxnSpPr>
            <a:cxnSpLocks/>
            <a:stCxn id="4" idx="6"/>
            <a:endCxn id="14" idx="6"/>
          </p:cNvCxnSpPr>
          <p:nvPr/>
        </p:nvCxnSpPr>
        <p:spPr>
          <a:xfrm flipH="1">
            <a:off x="7058193" y="1872772"/>
            <a:ext cx="133207" cy="873660"/>
          </a:xfrm>
          <a:prstGeom prst="curvedConnector3">
            <a:avLst>
              <a:gd name="adj1" fmla="val -171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Yhdistin: Kaareva 126">
            <a:extLst>
              <a:ext uri="{FF2B5EF4-FFF2-40B4-BE49-F238E27FC236}">
                <a16:creationId xmlns:a16="http://schemas.microsoft.com/office/drawing/2014/main" id="{11198628-5631-4EE3-86C6-3D2BEF8929FD}"/>
              </a:ext>
            </a:extLst>
          </p:cNvPr>
          <p:cNvCxnSpPr>
            <a:cxnSpLocks/>
            <a:stCxn id="14" idx="4"/>
            <a:endCxn id="13" idx="6"/>
          </p:cNvCxnSpPr>
          <p:nvPr/>
        </p:nvCxnSpPr>
        <p:spPr>
          <a:xfrm rot="16200000" flipH="1">
            <a:off x="6720751" y="2944434"/>
            <a:ext cx="563994" cy="525214"/>
          </a:xfrm>
          <a:prstGeom prst="curvedConnector4">
            <a:avLst>
              <a:gd name="adj1" fmla="val 34165"/>
              <a:gd name="adj2" fmla="val 143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Yhdistin: Kaareva 129">
            <a:extLst>
              <a:ext uri="{FF2B5EF4-FFF2-40B4-BE49-F238E27FC236}">
                <a16:creationId xmlns:a16="http://schemas.microsoft.com/office/drawing/2014/main" id="{D4721B41-4B36-4338-A6DB-5E4B45328AEC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5993147" y="2872730"/>
            <a:ext cx="522097" cy="601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Yhdistin: Kaareva 132">
            <a:extLst>
              <a:ext uri="{FF2B5EF4-FFF2-40B4-BE49-F238E27FC236}">
                <a16:creationId xmlns:a16="http://schemas.microsoft.com/office/drawing/2014/main" id="{C5014BEC-DA4D-48D9-9EF3-E2B09C5F2E90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 flipH="1">
            <a:off x="4657798" y="1276138"/>
            <a:ext cx="72156" cy="635812"/>
          </a:xfrm>
          <a:prstGeom prst="curvedConnector4">
            <a:avLst>
              <a:gd name="adj1" fmla="val -316814"/>
              <a:gd name="adj2" fmla="val 64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Yhdistin: Kaareva 135">
            <a:extLst>
              <a:ext uri="{FF2B5EF4-FFF2-40B4-BE49-F238E27FC236}">
                <a16:creationId xmlns:a16="http://schemas.microsoft.com/office/drawing/2014/main" id="{0737E0ED-D52D-44FE-ABBF-45880E95772C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6200000" flipV="1">
            <a:off x="3940528" y="1471890"/>
            <a:ext cx="91492" cy="893255"/>
          </a:xfrm>
          <a:prstGeom prst="curvedConnector3">
            <a:avLst>
              <a:gd name="adj1" fmla="val 34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Yhdistin: Kaareva 138">
            <a:extLst>
              <a:ext uri="{FF2B5EF4-FFF2-40B4-BE49-F238E27FC236}">
                <a16:creationId xmlns:a16="http://schemas.microsoft.com/office/drawing/2014/main" id="{BB1C7995-80FE-46A2-9317-107AAE292558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 flipH="1" flipV="1">
            <a:off x="3221594" y="2051385"/>
            <a:ext cx="482048" cy="619638"/>
          </a:xfrm>
          <a:prstGeom prst="curvedConnector3">
            <a:avLst>
              <a:gd name="adj1" fmla="val -4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Yhdistin: Kaareva 141">
            <a:extLst>
              <a:ext uri="{FF2B5EF4-FFF2-40B4-BE49-F238E27FC236}">
                <a16:creationId xmlns:a16="http://schemas.microsoft.com/office/drawing/2014/main" id="{76ED1D53-B5FB-4278-A879-3C4AAE151729}"/>
              </a:ext>
            </a:extLst>
          </p:cNvPr>
          <p:cNvCxnSpPr>
            <a:cxnSpLocks/>
            <a:stCxn id="11" idx="2"/>
            <a:endCxn id="9" idx="4"/>
          </p:cNvCxnSpPr>
          <p:nvPr/>
        </p:nvCxnSpPr>
        <p:spPr>
          <a:xfrm rot="10800000" flipH="1">
            <a:off x="3558356" y="2849635"/>
            <a:ext cx="463338" cy="678430"/>
          </a:xfrm>
          <a:prstGeom prst="curvedConnector4">
            <a:avLst>
              <a:gd name="adj1" fmla="val -49338"/>
              <a:gd name="adj2" fmla="val 63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Yhdistin: Kaareva 142">
            <a:extLst>
              <a:ext uri="{FF2B5EF4-FFF2-40B4-BE49-F238E27FC236}">
                <a16:creationId xmlns:a16="http://schemas.microsoft.com/office/drawing/2014/main" id="{938CEB1D-F6F4-4FA1-89D2-018FFAD17857}"/>
              </a:ext>
            </a:extLst>
          </p:cNvPr>
          <p:cNvCxnSpPr>
            <a:cxnSpLocks/>
            <a:stCxn id="12" idx="4"/>
            <a:endCxn id="11" idx="3"/>
          </p:cNvCxnSpPr>
          <p:nvPr/>
        </p:nvCxnSpPr>
        <p:spPr>
          <a:xfrm rot="5400000" flipH="1">
            <a:off x="4243593" y="3062282"/>
            <a:ext cx="12624" cy="1196787"/>
          </a:xfrm>
          <a:prstGeom prst="curvedConnector3">
            <a:avLst>
              <a:gd name="adj1" fmla="val -2125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Yhdistin: Kaareva 143">
            <a:extLst>
              <a:ext uri="{FF2B5EF4-FFF2-40B4-BE49-F238E27FC236}">
                <a16:creationId xmlns:a16="http://schemas.microsoft.com/office/drawing/2014/main" id="{3AF7241A-0F5E-4A40-8129-182AC5EAF33E}"/>
              </a:ext>
            </a:extLst>
          </p:cNvPr>
          <p:cNvCxnSpPr>
            <a:cxnSpLocks/>
            <a:stCxn id="9" idx="6"/>
            <a:endCxn id="12" idx="7"/>
          </p:cNvCxnSpPr>
          <p:nvPr/>
        </p:nvCxnSpPr>
        <p:spPr>
          <a:xfrm>
            <a:off x="4339746" y="2671023"/>
            <a:ext cx="733449" cy="6910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B0832A76-0114-44B2-A5B4-436138C53E40}"/>
              </a:ext>
            </a:extLst>
          </p:cNvPr>
          <p:cNvSpPr txBox="1"/>
          <p:nvPr/>
        </p:nvSpPr>
        <p:spPr>
          <a:xfrm>
            <a:off x="7827504" y="2492410"/>
            <a:ext cx="42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4 Ulkoaste = 2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1 Ulkoaste = 0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</p:txBody>
      </p:sp>
    </p:spTree>
    <p:extLst>
      <p:ext uri="{BB962C8B-B14F-4D97-AF65-F5344CB8AC3E}">
        <p14:creationId xmlns:p14="http://schemas.microsoft.com/office/powerpoint/2010/main" val="28473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E0F1262C-9D29-4395-8C16-851D196E7AA7}"/>
              </a:ext>
            </a:extLst>
          </p:cNvPr>
          <p:cNvSpPr/>
          <p:nvPr/>
        </p:nvSpPr>
        <p:spPr>
          <a:xfrm>
            <a:off x="2300505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9F738A-4D94-4BA7-8FF5-79053ADDA759}"/>
              </a:ext>
            </a:extLst>
          </p:cNvPr>
          <p:cNvSpPr/>
          <p:nvPr/>
        </p:nvSpPr>
        <p:spPr>
          <a:xfrm>
            <a:off x="3326964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E8B4C17-A30D-441C-8A8A-03C2BEE70324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FD7BB201-27D7-4213-A54F-0A6413468EDB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3F88A6-7DAC-48F0-A8A6-B45DF3371441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6C405BDF-4852-4954-9FC5-C13B64A33235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9E79CF38-9521-45CA-9010-179288306CE3}"/>
              </a:ext>
            </a:extLst>
          </p:cNvPr>
          <p:cNvSpPr/>
          <p:nvPr/>
        </p:nvSpPr>
        <p:spPr>
          <a:xfrm>
            <a:off x="2300504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F14043-8D6E-4512-8A03-6FB25DDB02E0}"/>
              </a:ext>
            </a:extLst>
          </p:cNvPr>
          <p:cNvSpPr/>
          <p:nvPr/>
        </p:nvSpPr>
        <p:spPr>
          <a:xfrm>
            <a:off x="332696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BC6A170-18CA-403A-BADA-89EB834A4DCE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EA23976-0BEA-4973-92C5-FCFC0AC8BE4D}"/>
              </a:ext>
            </a:extLst>
          </p:cNvPr>
          <p:cNvSpPr/>
          <p:nvPr/>
        </p:nvSpPr>
        <p:spPr>
          <a:xfrm>
            <a:off x="435342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065E09A7-26A2-49FD-8D86-5B1E82E352C9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5D4CCDAD-75FF-48BF-93A1-2339F89641E6}"/>
              </a:ext>
            </a:extLst>
          </p:cNvPr>
          <p:cNvSpPr/>
          <p:nvPr/>
        </p:nvSpPr>
        <p:spPr>
          <a:xfrm>
            <a:off x="3326962" y="2749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E6643721-6772-473F-941B-737A6E16D71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770094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428076E2-A1D6-4EC7-A3B7-3421FC3439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796553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767BFCD6-F4A5-47EA-B24C-08D800AED11C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4588218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83748902-7D07-4A7A-A292-3841805207E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823012" y="1148427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DE60960E-F1BD-4E0F-B64F-63565FB90E30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4588218" y="1349190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6E97B327-B818-4110-A1AC-E17F8DFDC6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796552" y="2000075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432261DC-7AB6-46DF-AE77-A074F4C2A8F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561757" y="2200838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51C31098-0AFB-446F-9F6A-0FC3B30577B6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3727781" y="2200838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ACD6664F-3E49-4A3D-A342-0DF3F1E67771}"/>
              </a:ext>
            </a:extLst>
          </p:cNvPr>
          <p:cNvCxnSpPr>
            <a:cxnSpLocks/>
            <a:stCxn id="13" idx="1"/>
            <a:endCxn id="8" idx="5"/>
          </p:cNvCxnSpPr>
          <p:nvPr/>
        </p:nvCxnSpPr>
        <p:spPr>
          <a:xfrm flipH="1" flipV="1">
            <a:off x="2701323" y="2142036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34DB9730-F086-4A70-8021-299141FCB9B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0093" y="2000075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AB380079-91B5-4E80-8AAD-4CC455A83B4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2535300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nuoliyhdysviiva 49">
            <a:extLst>
              <a:ext uri="{FF2B5EF4-FFF2-40B4-BE49-F238E27FC236}">
                <a16:creationId xmlns:a16="http://schemas.microsoft.com/office/drawing/2014/main" id="{1CC8E9CB-20D0-423F-A7E3-7D7B59A0ADA4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1831747" y="438740"/>
            <a:ext cx="537528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nuoliyhdysviiva 52">
            <a:extLst>
              <a:ext uri="{FF2B5EF4-FFF2-40B4-BE49-F238E27FC236}">
                <a16:creationId xmlns:a16="http://schemas.microsoft.com/office/drawing/2014/main" id="{7F626893-A771-4A65-9C9A-572E64E27A4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1900517" y="1148427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463E65E7-6231-454A-893F-1C58B71A48D3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1831747" y="1290388"/>
            <a:ext cx="537527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Yhdistin: Kaareva 66">
            <a:extLst>
              <a:ext uri="{FF2B5EF4-FFF2-40B4-BE49-F238E27FC236}">
                <a16:creationId xmlns:a16="http://schemas.microsoft.com/office/drawing/2014/main" id="{03B6AC06-AA5A-4806-8B74-E46113248156}"/>
              </a:ext>
            </a:extLst>
          </p:cNvPr>
          <p:cNvCxnSpPr>
            <a:stCxn id="12" idx="6"/>
            <a:endCxn id="12" idx="4"/>
          </p:cNvCxnSpPr>
          <p:nvPr/>
        </p:nvCxnSpPr>
        <p:spPr>
          <a:xfrm flipH="1">
            <a:off x="5614676" y="1148427"/>
            <a:ext cx="234794" cy="200763"/>
          </a:xfrm>
          <a:prstGeom prst="curvedConnector4">
            <a:avLst>
              <a:gd name="adj1" fmla="val -97362"/>
              <a:gd name="adj2" fmla="val 213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6429B4C2-DE07-4FB1-A5B0-89E66769B1EE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701323" y="438740"/>
            <a:ext cx="1720870" cy="141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C02B8AD9-016A-48AD-BB11-A2FAF20FA635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3B45BB-1F93-4C55-A1B0-DB73278C96B8}"/>
              </a:ext>
            </a:extLst>
          </p:cNvPr>
          <p:cNvSpPr/>
          <p:nvPr/>
        </p:nvSpPr>
        <p:spPr>
          <a:xfrm>
            <a:off x="3000807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DA2C6128-0A60-46F7-83D2-374103407296}"/>
              </a:ext>
            </a:extLst>
          </p:cNvPr>
          <p:cNvSpPr/>
          <p:nvPr/>
        </p:nvSpPr>
        <p:spPr>
          <a:xfrm>
            <a:off x="3612848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67C2B0A-7DEA-45B5-B5BC-858244F70B61}"/>
              </a:ext>
            </a:extLst>
          </p:cNvPr>
          <p:cNvSpPr/>
          <p:nvPr/>
        </p:nvSpPr>
        <p:spPr>
          <a:xfrm>
            <a:off x="601211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A24C486-5662-4794-A095-981556EE2DDF}"/>
              </a:ext>
            </a:extLst>
          </p:cNvPr>
          <p:cNvSpPr/>
          <p:nvPr/>
        </p:nvSpPr>
        <p:spPr>
          <a:xfrm>
            <a:off x="5404856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B91B33A7-DC5D-4423-A218-2C888346FB24}"/>
              </a:ext>
            </a:extLst>
          </p:cNvPr>
          <p:cNvSpPr/>
          <p:nvPr/>
        </p:nvSpPr>
        <p:spPr>
          <a:xfrm>
            <a:off x="2409791" y="141813"/>
            <a:ext cx="448564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57D99650-0C3E-47EA-B325-47777833BC92}"/>
              </a:ext>
            </a:extLst>
          </p:cNvPr>
          <p:cNvSpPr/>
          <p:nvPr/>
        </p:nvSpPr>
        <p:spPr>
          <a:xfrm>
            <a:off x="1800849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CDE1AE0F-E8F3-4D4B-9CBC-6DE5A2D59DCA}"/>
              </a:ext>
            </a:extLst>
          </p:cNvPr>
          <p:cNvSpPr/>
          <p:nvPr/>
        </p:nvSpPr>
        <p:spPr>
          <a:xfrm>
            <a:off x="7725645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350F5044-3153-453E-8A56-FD2555900A49}"/>
              </a:ext>
            </a:extLst>
          </p:cNvPr>
          <p:cNvSpPr/>
          <p:nvPr/>
        </p:nvSpPr>
        <p:spPr>
          <a:xfrm>
            <a:off x="7155613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E0E3431-BFB3-437C-A089-D986699D5868}"/>
              </a:ext>
            </a:extLst>
          </p:cNvPr>
          <p:cNvSpPr/>
          <p:nvPr/>
        </p:nvSpPr>
        <p:spPr>
          <a:xfrm>
            <a:off x="6585581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DAB7248-9393-4A59-BEC0-3D4F061F210D}"/>
              </a:ext>
            </a:extLst>
          </p:cNvPr>
          <p:cNvSpPr/>
          <p:nvPr/>
        </p:nvSpPr>
        <p:spPr>
          <a:xfrm>
            <a:off x="4222120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ADCD07FA-9C0E-4BA1-BEA0-FD6863C53FF8}"/>
              </a:ext>
            </a:extLst>
          </p:cNvPr>
          <p:cNvSpPr/>
          <p:nvPr/>
        </p:nvSpPr>
        <p:spPr>
          <a:xfrm>
            <a:off x="4831392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4A4B9D83-CC71-4A00-AE4E-4C22F297896A}"/>
              </a:ext>
            </a:extLst>
          </p:cNvPr>
          <p:cNvSpPr/>
          <p:nvPr/>
        </p:nvSpPr>
        <p:spPr>
          <a:xfrm>
            <a:off x="829567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5FA5C22B-5332-41DE-9A0E-806EDB99FED8}"/>
              </a:ext>
            </a:extLst>
          </p:cNvPr>
          <p:cNvSpPr/>
          <p:nvPr/>
        </p:nvSpPr>
        <p:spPr>
          <a:xfrm>
            <a:off x="1331259" y="156720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A42D6F97-572B-4F00-9253-62BCD623DDF6}"/>
              </a:ext>
            </a:extLst>
          </p:cNvPr>
          <p:cNvSpPr/>
          <p:nvPr/>
        </p:nvSpPr>
        <p:spPr>
          <a:xfrm>
            <a:off x="1331259" y="20808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B1A05B06-88E3-4983-87B8-BD5C9CFB9D08}"/>
              </a:ext>
            </a:extLst>
          </p:cNvPr>
          <p:cNvSpPr/>
          <p:nvPr/>
        </p:nvSpPr>
        <p:spPr>
          <a:xfrm>
            <a:off x="1331259" y="411570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2539BB8A-A66C-464A-AA85-D45904478A58}"/>
              </a:ext>
            </a:extLst>
          </p:cNvPr>
          <p:cNvSpPr/>
          <p:nvPr/>
        </p:nvSpPr>
        <p:spPr>
          <a:xfrm>
            <a:off x="1331259" y="360385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EF7C1762-F72B-4E66-BB3C-9D4E94ED99CF}"/>
              </a:ext>
            </a:extLst>
          </p:cNvPr>
          <p:cNvSpPr/>
          <p:nvPr/>
        </p:nvSpPr>
        <p:spPr>
          <a:xfrm>
            <a:off x="1331259" y="10606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FC19A333-1CF0-47A1-B5DB-C518D5FDDEFC}"/>
              </a:ext>
            </a:extLst>
          </p:cNvPr>
          <p:cNvSpPr/>
          <p:nvPr/>
        </p:nvSpPr>
        <p:spPr>
          <a:xfrm>
            <a:off x="1331260" y="5504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546B1E7A-7FE4-43D2-A707-45855D80BE67}"/>
              </a:ext>
            </a:extLst>
          </p:cNvPr>
          <p:cNvSpPr/>
          <p:nvPr/>
        </p:nvSpPr>
        <p:spPr>
          <a:xfrm>
            <a:off x="1327355" y="5641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A652FAFD-E181-4CDC-814D-C817E90F1C18}"/>
              </a:ext>
            </a:extLst>
          </p:cNvPr>
          <p:cNvSpPr/>
          <p:nvPr/>
        </p:nvSpPr>
        <p:spPr>
          <a:xfrm>
            <a:off x="1327355" y="513939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69F060BA-0E4C-48C9-BE1F-23DAADB824ED}"/>
              </a:ext>
            </a:extLst>
          </p:cNvPr>
          <p:cNvSpPr/>
          <p:nvPr/>
        </p:nvSpPr>
        <p:spPr>
          <a:xfrm>
            <a:off x="1331259" y="4627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618B12D1-61FF-4FB9-970F-DAC58DF6A057}"/>
              </a:ext>
            </a:extLst>
          </p:cNvPr>
          <p:cNvSpPr/>
          <p:nvPr/>
        </p:nvSpPr>
        <p:spPr>
          <a:xfrm>
            <a:off x="1331259" y="25834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2AFC987C-0FEA-4E1C-AAF7-A3207F2C6746}"/>
              </a:ext>
            </a:extLst>
          </p:cNvPr>
          <p:cNvSpPr/>
          <p:nvPr/>
        </p:nvSpPr>
        <p:spPr>
          <a:xfrm>
            <a:off x="1331259" y="30936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2C752206-6140-4B72-859E-6A394162B98E}"/>
              </a:ext>
            </a:extLst>
          </p:cNvPr>
          <p:cNvSpPr/>
          <p:nvPr/>
        </p:nvSpPr>
        <p:spPr>
          <a:xfrm>
            <a:off x="1327354" y="61445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C239A8E8-E700-4E16-ADDC-92DBC4045785}"/>
              </a:ext>
            </a:extLst>
          </p:cNvPr>
          <p:cNvSpPr/>
          <p:nvPr/>
        </p:nvSpPr>
        <p:spPr>
          <a:xfrm>
            <a:off x="1844960" y="113314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1C29E61-39A8-4BE4-810A-A3BB007FBD43}"/>
              </a:ext>
            </a:extLst>
          </p:cNvPr>
          <p:cNvSpPr/>
          <p:nvPr/>
        </p:nvSpPr>
        <p:spPr>
          <a:xfrm>
            <a:off x="3000807" y="6135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96AC3EDB-6E1E-4E86-925F-8C1FD4461A08}"/>
              </a:ext>
            </a:extLst>
          </p:cNvPr>
          <p:cNvSpPr/>
          <p:nvPr/>
        </p:nvSpPr>
        <p:spPr>
          <a:xfrm>
            <a:off x="2409791" y="1630331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17524385-3B6A-46A3-9C16-87EABCC82125}"/>
              </a:ext>
            </a:extLst>
          </p:cNvPr>
          <p:cNvSpPr/>
          <p:nvPr/>
        </p:nvSpPr>
        <p:spPr>
          <a:xfrm>
            <a:off x="7704904" y="67667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FDB52868-551F-4CE3-932B-BE59977276D6}"/>
              </a:ext>
            </a:extLst>
          </p:cNvPr>
          <p:cNvSpPr/>
          <p:nvPr/>
        </p:nvSpPr>
        <p:spPr>
          <a:xfrm>
            <a:off x="3602477" y="16293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5D364A52-1F6B-4899-9B48-5975E196EFE7}"/>
              </a:ext>
            </a:extLst>
          </p:cNvPr>
          <p:cNvSpPr/>
          <p:nvPr/>
        </p:nvSpPr>
        <p:spPr>
          <a:xfrm>
            <a:off x="6001746" y="21439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5B353AEF-9673-4DEE-8E89-BD7046E987B3}"/>
              </a:ext>
            </a:extLst>
          </p:cNvPr>
          <p:cNvSpPr/>
          <p:nvPr/>
        </p:nvSpPr>
        <p:spPr>
          <a:xfrm>
            <a:off x="4201379" y="417883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C6BA344C-D512-4B5B-93B4-75880D204E30}"/>
              </a:ext>
            </a:extLst>
          </p:cNvPr>
          <p:cNvSpPr/>
          <p:nvPr/>
        </p:nvSpPr>
        <p:spPr>
          <a:xfrm>
            <a:off x="4801686" y="315274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C19504F6-741B-4357-83B0-0F9AE57B9DEF}"/>
              </a:ext>
            </a:extLst>
          </p:cNvPr>
          <p:cNvSpPr/>
          <p:nvPr/>
        </p:nvSpPr>
        <p:spPr>
          <a:xfrm>
            <a:off x="482102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1D70092B-1EA4-4451-8111-A57E889CFF99}"/>
              </a:ext>
            </a:extLst>
          </p:cNvPr>
          <p:cNvSpPr/>
          <p:nvPr/>
        </p:nvSpPr>
        <p:spPr>
          <a:xfrm>
            <a:off x="658558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38" name="Suorakulmio 37">
            <a:extLst>
              <a:ext uri="{FF2B5EF4-FFF2-40B4-BE49-F238E27FC236}">
                <a16:creationId xmlns:a16="http://schemas.microsoft.com/office/drawing/2014/main" id="{1EB1FD03-8EA5-4A53-8D3F-38FE36E447B4}"/>
              </a:ext>
            </a:extLst>
          </p:cNvPr>
          <p:cNvSpPr/>
          <p:nvPr/>
        </p:nvSpPr>
        <p:spPr>
          <a:xfrm>
            <a:off x="8274936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81213BB8-57AF-4675-938C-BDC6BE93A793}"/>
              </a:ext>
            </a:extLst>
          </p:cNvPr>
          <p:cNvSpPr/>
          <p:nvPr/>
        </p:nvSpPr>
        <p:spPr>
          <a:xfrm>
            <a:off x="7235315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A6C091FB-69C0-4E10-890E-4E8AE1271BB8}"/>
              </a:ext>
            </a:extLst>
          </p:cNvPr>
          <p:cNvSpPr/>
          <p:nvPr/>
        </p:nvSpPr>
        <p:spPr>
          <a:xfrm>
            <a:off x="7235315" y="56854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01AA78C-536E-4BC5-85FB-265045DD985F}"/>
              </a:ext>
            </a:extLst>
          </p:cNvPr>
          <p:cNvSpPr/>
          <p:nvPr/>
        </p:nvSpPr>
        <p:spPr>
          <a:xfrm>
            <a:off x="8274936" y="513939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8F1C6FD7-91E7-4FA2-8E45-C7BADFF069E2}"/>
              </a:ext>
            </a:extLst>
          </p:cNvPr>
          <p:cNvSpPr/>
          <p:nvPr/>
        </p:nvSpPr>
        <p:spPr>
          <a:xfrm>
            <a:off x="7805347" y="62076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3D647B1D-A02E-42B5-A159-36081B5733A4}"/>
              </a:ext>
            </a:extLst>
          </p:cNvPr>
          <p:cNvSpPr/>
          <p:nvPr/>
        </p:nvSpPr>
        <p:spPr>
          <a:xfrm>
            <a:off x="6012117" y="570510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167609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1572440-48A5-449F-B98B-1FDCBA28311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3E702AE8-CAF9-49FB-BD2D-B8670D005660}"/>
              </a:ext>
            </a:extLst>
          </p:cNvPr>
          <p:cNvSpPr/>
          <p:nvPr/>
        </p:nvSpPr>
        <p:spPr>
          <a:xfrm>
            <a:off x="290963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2EC82DD-224D-4CD1-A1F4-82F50B962948}"/>
              </a:ext>
            </a:extLst>
          </p:cNvPr>
          <p:cNvSpPr/>
          <p:nvPr/>
        </p:nvSpPr>
        <p:spPr>
          <a:xfrm>
            <a:off x="3779736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5C31500-F2F8-4E47-B780-2A1F71157500}"/>
              </a:ext>
            </a:extLst>
          </p:cNvPr>
          <p:cNvSpPr/>
          <p:nvPr/>
        </p:nvSpPr>
        <p:spPr>
          <a:xfrm>
            <a:off x="725856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269A6E0-91A1-4692-836E-7359975A3A19}"/>
              </a:ext>
            </a:extLst>
          </p:cNvPr>
          <p:cNvSpPr/>
          <p:nvPr/>
        </p:nvSpPr>
        <p:spPr>
          <a:xfrm>
            <a:off x="6388992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71BD806-D965-455E-8D2F-AF766EFB7903}"/>
              </a:ext>
            </a:extLst>
          </p:cNvPr>
          <p:cNvSpPr/>
          <p:nvPr/>
        </p:nvSpPr>
        <p:spPr>
          <a:xfrm>
            <a:off x="2040055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A92A4DA3-052B-4A25-8648-12760EA9238E}"/>
              </a:ext>
            </a:extLst>
          </p:cNvPr>
          <p:cNvSpPr/>
          <p:nvPr/>
        </p:nvSpPr>
        <p:spPr>
          <a:xfrm>
            <a:off x="1170478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7E70644C-6FF4-4E6E-8EF0-86EC1EF51803}"/>
              </a:ext>
            </a:extLst>
          </p:cNvPr>
          <p:cNvSpPr/>
          <p:nvPr/>
        </p:nvSpPr>
        <p:spPr>
          <a:xfrm>
            <a:off x="986729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62A4CB61-31F4-4FE1-A1AA-A4EF5EF73D6D}"/>
              </a:ext>
            </a:extLst>
          </p:cNvPr>
          <p:cNvSpPr/>
          <p:nvPr/>
        </p:nvSpPr>
        <p:spPr>
          <a:xfrm>
            <a:off x="89977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9C58BDCC-E412-498F-96D5-6DD23E36B2DF}"/>
              </a:ext>
            </a:extLst>
          </p:cNvPr>
          <p:cNvSpPr/>
          <p:nvPr/>
        </p:nvSpPr>
        <p:spPr>
          <a:xfrm>
            <a:off x="81281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B618E74-E1A4-4527-AB1A-98CECEB0DD94}"/>
              </a:ext>
            </a:extLst>
          </p:cNvPr>
          <p:cNvSpPr/>
          <p:nvPr/>
        </p:nvSpPr>
        <p:spPr>
          <a:xfrm>
            <a:off x="46498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0AF3E98-A5A7-447D-9E69-D22305165A6C}"/>
              </a:ext>
            </a:extLst>
          </p:cNvPr>
          <p:cNvSpPr/>
          <p:nvPr/>
        </p:nvSpPr>
        <p:spPr>
          <a:xfrm>
            <a:off x="55194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B992E1D-C5D1-4E79-BA82-F8E0B0E78A67}"/>
              </a:ext>
            </a:extLst>
          </p:cNvPr>
          <p:cNvSpPr/>
          <p:nvPr/>
        </p:nvSpPr>
        <p:spPr>
          <a:xfrm>
            <a:off x="10736867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F79424F0-5102-4B45-AF57-9E86454601DB}"/>
              </a:ext>
            </a:extLst>
          </p:cNvPr>
          <p:cNvSpPr/>
          <p:nvPr/>
        </p:nvSpPr>
        <p:spPr>
          <a:xfrm>
            <a:off x="241852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B1A77ED-6A22-47CE-9ACC-828E776D82A2}"/>
              </a:ext>
            </a:extLst>
          </p:cNvPr>
          <p:cNvSpPr/>
          <p:nvPr/>
        </p:nvSpPr>
        <p:spPr>
          <a:xfrm>
            <a:off x="290885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953BFEEC-6600-4243-9835-DD3F8A982575}"/>
              </a:ext>
            </a:extLst>
          </p:cNvPr>
          <p:cNvSpPr/>
          <p:nvPr/>
        </p:nvSpPr>
        <p:spPr>
          <a:xfrm>
            <a:off x="339918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859BEB-0643-488A-8FE0-3719FBB0759C}"/>
              </a:ext>
            </a:extLst>
          </p:cNvPr>
          <p:cNvSpPr/>
          <p:nvPr/>
        </p:nvSpPr>
        <p:spPr>
          <a:xfrm>
            <a:off x="388951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1EF63702-5F99-4841-BC15-9CA12FDAEF09}"/>
              </a:ext>
            </a:extLst>
          </p:cNvPr>
          <p:cNvSpPr/>
          <p:nvPr/>
        </p:nvSpPr>
        <p:spPr>
          <a:xfrm>
            <a:off x="437984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A4F4BC1E-FDB6-4B92-AB6E-0F22C136F7E7}"/>
              </a:ext>
            </a:extLst>
          </p:cNvPr>
          <p:cNvSpPr/>
          <p:nvPr/>
        </p:nvSpPr>
        <p:spPr>
          <a:xfrm>
            <a:off x="487017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5D6DA0E-C066-4087-A876-D618D4F153E5}"/>
              </a:ext>
            </a:extLst>
          </p:cNvPr>
          <p:cNvSpPr/>
          <p:nvPr/>
        </p:nvSpPr>
        <p:spPr>
          <a:xfrm>
            <a:off x="536050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9F3AB1CF-9063-4AC6-AF34-911C1611FF3B}"/>
              </a:ext>
            </a:extLst>
          </p:cNvPr>
          <p:cNvSpPr/>
          <p:nvPr/>
        </p:nvSpPr>
        <p:spPr>
          <a:xfrm>
            <a:off x="585083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DB330959-3D18-425D-B77E-5668ADC942F5}"/>
              </a:ext>
            </a:extLst>
          </p:cNvPr>
          <p:cNvSpPr/>
          <p:nvPr/>
        </p:nvSpPr>
        <p:spPr>
          <a:xfrm>
            <a:off x="634116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C8407229-AC34-4CAD-B98C-7AC4EA496B81}"/>
              </a:ext>
            </a:extLst>
          </p:cNvPr>
          <p:cNvSpPr/>
          <p:nvPr/>
        </p:nvSpPr>
        <p:spPr>
          <a:xfrm>
            <a:off x="683149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2B077769-DC00-4883-8197-351FB672A663}"/>
              </a:ext>
            </a:extLst>
          </p:cNvPr>
          <p:cNvSpPr/>
          <p:nvPr/>
        </p:nvSpPr>
        <p:spPr>
          <a:xfrm>
            <a:off x="732104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9FA34BC-BDB6-4C68-92D9-930308EC0FB7}"/>
              </a:ext>
            </a:extLst>
          </p:cNvPr>
          <p:cNvSpPr/>
          <p:nvPr/>
        </p:nvSpPr>
        <p:spPr>
          <a:xfrm>
            <a:off x="7810599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A85D937-108F-4FC4-BD5E-DA8F6B7F4FCB}"/>
              </a:ext>
            </a:extLst>
          </p:cNvPr>
          <p:cNvSpPr/>
          <p:nvPr/>
        </p:nvSpPr>
        <p:spPr>
          <a:xfrm>
            <a:off x="8299373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A0BC01-4F82-4937-AD13-77917A1BB6A1}"/>
              </a:ext>
            </a:extLst>
          </p:cNvPr>
          <p:cNvSpPr/>
          <p:nvPr/>
        </p:nvSpPr>
        <p:spPr>
          <a:xfrm>
            <a:off x="878427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A1F28B0-ED71-492D-9947-AA1BC29759BE}"/>
              </a:ext>
            </a:extLst>
          </p:cNvPr>
          <p:cNvSpPr/>
          <p:nvPr/>
        </p:nvSpPr>
        <p:spPr>
          <a:xfrm>
            <a:off x="9273051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96E585E3-84BE-420E-8716-1F65B8CC405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1405273" y="3946317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9B1372B3-99F9-452A-8F48-BBC39386C61E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2663690" y="3946317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5D07A092-6F01-46B8-8847-40F96454C79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3144427" y="3946317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15E052F4-BFC5-47E1-B6C7-3917A02EA27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2274850" y="3946317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nuoliyhdysviiva 45">
            <a:extLst>
              <a:ext uri="{FF2B5EF4-FFF2-40B4-BE49-F238E27FC236}">
                <a16:creationId xmlns:a16="http://schemas.microsoft.com/office/drawing/2014/main" id="{0D9D6666-31AB-46F7-920C-0598FA88271D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274850" y="3946317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nuoliyhdysviiva 48">
            <a:extLst>
              <a:ext uri="{FF2B5EF4-FFF2-40B4-BE49-F238E27FC236}">
                <a16:creationId xmlns:a16="http://schemas.microsoft.com/office/drawing/2014/main" id="{606F92EE-47AD-4CB1-BB49-0F711CC0700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1405273" y="3946317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nuoliyhdysviiva 51">
            <a:extLst>
              <a:ext uri="{FF2B5EF4-FFF2-40B4-BE49-F238E27FC236}">
                <a16:creationId xmlns:a16="http://schemas.microsoft.com/office/drawing/2014/main" id="{1EAA91C9-73E4-431B-B636-A018E685F97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1405273" y="3946317"/>
            <a:ext cx="272940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3BBA6B6F-169A-4DD0-BCB4-04D73280E7CF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4134680" y="3946317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E4C16000-CF84-4332-8D1A-95E2EC2C74BA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3144427" y="3946317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nuoliyhdysviiva 60">
            <a:extLst>
              <a:ext uri="{FF2B5EF4-FFF2-40B4-BE49-F238E27FC236}">
                <a16:creationId xmlns:a16="http://schemas.microsoft.com/office/drawing/2014/main" id="{B8BD81F1-7232-4CAD-8381-5AE65AED34D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4014531" y="3946317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5A7EDD31-BE0B-4DDA-ACBD-9634E0CE61B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4014531" y="3946317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46E365D4-019F-4AE5-BCF7-25A7446CED76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115340" y="3946317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5890DBE7-C724-41B0-8AA4-0DA2006454C7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5605670" y="3946317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F7A234C8-FC4E-4448-911B-D08F31422B0F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4884637" y="3946317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14E1664B-178B-4E26-BD2C-258F090E895D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5754212" y="3946317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AF00FC21-081D-449D-84E5-E5D28419E635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flipH="1">
            <a:off x="4884637" y="3946317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nuoliyhdysviiva 81">
            <a:extLst>
              <a:ext uri="{FF2B5EF4-FFF2-40B4-BE49-F238E27FC236}">
                <a16:creationId xmlns:a16="http://schemas.microsoft.com/office/drawing/2014/main" id="{C820D3B2-6265-4DFC-B6BB-B5E12D31E706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5754212" y="3946317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613C93AD-F72E-468E-B76B-7276C932D078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flipH="1">
            <a:off x="4884637" y="3946317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8B1B6739-A2F9-461C-A601-D6A2B63DC55B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7076660" y="3946317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7A643BC6-2CAE-4258-8A74-8702475EF3A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7566212" y="3946317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nuoliyhdysviiva 93">
            <a:extLst>
              <a:ext uri="{FF2B5EF4-FFF2-40B4-BE49-F238E27FC236}">
                <a16:creationId xmlns:a16="http://schemas.microsoft.com/office/drawing/2014/main" id="{4476574C-8643-4E77-9989-797568A4A071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7566212" y="3946317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nuoliyhdysviiva 96">
            <a:extLst>
              <a:ext uri="{FF2B5EF4-FFF2-40B4-BE49-F238E27FC236}">
                <a16:creationId xmlns:a16="http://schemas.microsoft.com/office/drawing/2014/main" id="{86AE6AF3-91C6-4439-84C1-F40335536C72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>
            <a:off x="8055764" y="3946317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nuoliyhdysviiva 99">
            <a:extLst>
              <a:ext uri="{FF2B5EF4-FFF2-40B4-BE49-F238E27FC236}">
                <a16:creationId xmlns:a16="http://schemas.microsoft.com/office/drawing/2014/main" id="{18294FDC-757A-4192-8766-860B27118BAE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8055764" y="3946317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nuoliyhdysviiva 103">
            <a:extLst>
              <a:ext uri="{FF2B5EF4-FFF2-40B4-BE49-F238E27FC236}">
                <a16:creationId xmlns:a16="http://schemas.microsoft.com/office/drawing/2014/main" id="{33AB1F6E-D7C8-49BE-AA19-9496C4938878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8544538" y="3946317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nuoliyhdysviiva 106">
            <a:extLst>
              <a:ext uri="{FF2B5EF4-FFF2-40B4-BE49-F238E27FC236}">
                <a16:creationId xmlns:a16="http://schemas.microsoft.com/office/drawing/2014/main" id="{D7197FCF-8D18-40AC-94F7-0E35B6F7BE6C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8544538" y="3946317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nuoliyhdysviiva 109">
            <a:extLst>
              <a:ext uri="{FF2B5EF4-FFF2-40B4-BE49-F238E27FC236}">
                <a16:creationId xmlns:a16="http://schemas.microsoft.com/office/drawing/2014/main" id="{DC94E161-5545-41A0-9B60-E06A73403C15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>
            <a:off x="9029442" y="3946317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nuoliyhdysviiva 112">
            <a:extLst>
              <a:ext uri="{FF2B5EF4-FFF2-40B4-BE49-F238E27FC236}">
                <a16:creationId xmlns:a16="http://schemas.microsoft.com/office/drawing/2014/main" id="{E72B7B28-6580-42B5-841D-2D0EF625A66B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9029442" y="3946317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BB7BDCD6-AAA9-4066-A206-B9D424B09A0B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9518216" y="3946317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nuoliyhdysviiva 120">
            <a:extLst>
              <a:ext uri="{FF2B5EF4-FFF2-40B4-BE49-F238E27FC236}">
                <a16:creationId xmlns:a16="http://schemas.microsoft.com/office/drawing/2014/main" id="{B0BB4127-AB04-4EC0-8FC7-934DEF8E858E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9518216" y="3946317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91526529-4EA7-463B-A342-7234A1267311}"/>
              </a:ext>
            </a:extLst>
          </p:cNvPr>
          <p:cNvSpPr/>
          <p:nvPr/>
        </p:nvSpPr>
        <p:spPr>
          <a:xfrm>
            <a:off x="9754609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  <p:cxnSp>
        <p:nvCxnSpPr>
          <p:cNvPr id="62" name="Suora nuoliyhdysviiva 61">
            <a:extLst>
              <a:ext uri="{FF2B5EF4-FFF2-40B4-BE49-F238E27FC236}">
                <a16:creationId xmlns:a16="http://schemas.microsoft.com/office/drawing/2014/main" id="{FC7692D3-AAC8-40A4-AB77-F8C6D87843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>
            <a:off x="9999774" y="3946317"/>
            <a:ext cx="10231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3BC81136-673A-4F8F-81C7-926E51C69D4B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 flipH="1">
            <a:off x="7493362" y="3946317"/>
            <a:ext cx="250641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196E3E7-4A00-45E0-B4F2-5F6FA78FE197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c)</a:t>
            </a:r>
          </a:p>
        </p:txBody>
      </p:sp>
      <p:sp>
        <p:nvSpPr>
          <p:cNvPr id="64" name="Suorakulmio 63">
            <a:extLst>
              <a:ext uri="{FF2B5EF4-FFF2-40B4-BE49-F238E27FC236}">
                <a16:creationId xmlns:a16="http://schemas.microsoft.com/office/drawing/2014/main" id="{A5CC048E-602E-4D39-8994-61A56B0947F1}"/>
              </a:ext>
            </a:extLst>
          </p:cNvPr>
          <p:cNvSpPr/>
          <p:nvPr/>
        </p:nvSpPr>
        <p:spPr>
          <a:xfrm>
            <a:off x="2609337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AB</a:t>
            </a:r>
          </a:p>
        </p:txBody>
      </p:sp>
      <p:sp>
        <p:nvSpPr>
          <p:cNvPr id="65" name="Suorakulmio 64">
            <a:extLst>
              <a:ext uri="{FF2B5EF4-FFF2-40B4-BE49-F238E27FC236}">
                <a16:creationId xmlns:a16="http://schemas.microsoft.com/office/drawing/2014/main" id="{F247CDF0-C18C-4EE4-8197-FA6E90B5CE42}"/>
              </a:ext>
            </a:extLst>
          </p:cNvPr>
          <p:cNvSpPr/>
          <p:nvPr/>
        </p:nvSpPr>
        <p:spPr>
          <a:xfrm>
            <a:off x="3071315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BC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D3893289-58A2-4C49-AE10-0DDEC7741C42}"/>
              </a:ext>
            </a:extLst>
          </p:cNvPr>
          <p:cNvSpPr/>
          <p:nvPr/>
        </p:nvSpPr>
        <p:spPr>
          <a:xfrm>
            <a:off x="1521651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BC</a:t>
            </a:r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DD69A531-22D0-4D92-A86B-8A66625A3F04}"/>
              </a:ext>
            </a:extLst>
          </p:cNvPr>
          <p:cNvSpPr/>
          <p:nvPr/>
        </p:nvSpPr>
        <p:spPr>
          <a:xfrm>
            <a:off x="199124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CA</a:t>
            </a:r>
          </a:p>
        </p:txBody>
      </p:sp>
      <p:sp>
        <p:nvSpPr>
          <p:cNvPr id="68" name="Suorakulmio 67">
            <a:extLst>
              <a:ext uri="{FF2B5EF4-FFF2-40B4-BE49-F238E27FC236}">
                <a16:creationId xmlns:a16="http://schemas.microsoft.com/office/drawing/2014/main" id="{C6AAA93D-6C2C-41BB-8813-57FE8C08CB09}"/>
              </a:ext>
            </a:extLst>
          </p:cNvPr>
          <p:cNvSpPr/>
          <p:nvPr/>
        </p:nvSpPr>
        <p:spPr>
          <a:xfrm>
            <a:off x="439701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CA</a:t>
            </a:r>
          </a:p>
        </p:txBody>
      </p:sp>
      <p:sp>
        <p:nvSpPr>
          <p:cNvPr id="69" name="Suorakulmio 68">
            <a:extLst>
              <a:ext uri="{FF2B5EF4-FFF2-40B4-BE49-F238E27FC236}">
                <a16:creationId xmlns:a16="http://schemas.microsoft.com/office/drawing/2014/main" id="{EE7732A8-E279-4992-9821-3C0E12508471}"/>
              </a:ext>
            </a:extLst>
          </p:cNvPr>
          <p:cNvSpPr/>
          <p:nvPr/>
        </p:nvSpPr>
        <p:spPr>
          <a:xfrm>
            <a:off x="90929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AB</a:t>
            </a:r>
          </a:p>
          <a:p>
            <a:pPr algn="ctr"/>
            <a:r>
              <a:rPr lang="fi-FI" sz="1400" dirty="0"/>
              <a:t>AD</a:t>
            </a:r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562B5E12-2743-48F3-92AC-406DAD9B0C88}"/>
              </a:ext>
            </a:extLst>
          </p:cNvPr>
          <p:cNvSpPr/>
          <p:nvPr/>
        </p:nvSpPr>
        <p:spPr>
          <a:xfrm>
            <a:off x="3680485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71" name="Suorakulmio 70">
            <a:extLst>
              <a:ext uri="{FF2B5EF4-FFF2-40B4-BE49-F238E27FC236}">
                <a16:creationId xmlns:a16="http://schemas.microsoft.com/office/drawing/2014/main" id="{C5B12005-3CDC-4C84-9CBE-49C6559503D6}"/>
              </a:ext>
            </a:extLst>
          </p:cNvPr>
          <p:cNvSpPr/>
          <p:nvPr/>
        </p:nvSpPr>
        <p:spPr>
          <a:xfrm>
            <a:off x="4142463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93A41A6-8F90-468F-ABF7-F665A6ACDAA8}"/>
              </a:ext>
            </a:extLst>
          </p:cNvPr>
          <p:cNvSpPr/>
          <p:nvPr/>
        </p:nvSpPr>
        <p:spPr>
          <a:xfrm>
            <a:off x="4759646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037D7508-3E9A-4C09-9C5B-2AF740B33189}"/>
              </a:ext>
            </a:extLst>
          </p:cNvPr>
          <p:cNvSpPr/>
          <p:nvPr/>
        </p:nvSpPr>
        <p:spPr>
          <a:xfrm>
            <a:off x="5221624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IK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4" name="Suorakulmio 73">
            <a:extLst>
              <a:ext uri="{FF2B5EF4-FFF2-40B4-BE49-F238E27FC236}">
                <a16:creationId xmlns:a16="http://schemas.microsoft.com/office/drawing/2014/main" id="{6D71D46B-6456-478E-886E-1BF6E0EDBA0E}"/>
              </a:ext>
            </a:extLst>
          </p:cNvPr>
          <p:cNvSpPr/>
          <p:nvPr/>
        </p:nvSpPr>
        <p:spPr>
          <a:xfrm>
            <a:off x="5828920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61F37FB8-3B0A-48F3-B22D-2119FCBEEB72}"/>
              </a:ext>
            </a:extLst>
          </p:cNvPr>
          <p:cNvSpPr/>
          <p:nvPr/>
        </p:nvSpPr>
        <p:spPr>
          <a:xfrm>
            <a:off x="6290898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6" name="Suorakulmio 75">
            <a:extLst>
              <a:ext uri="{FF2B5EF4-FFF2-40B4-BE49-F238E27FC236}">
                <a16:creationId xmlns:a16="http://schemas.microsoft.com/office/drawing/2014/main" id="{46639A59-D0F5-4B8B-A391-9CEF5484DE83}"/>
              </a:ext>
            </a:extLst>
          </p:cNvPr>
          <p:cNvSpPr/>
          <p:nvPr/>
        </p:nvSpPr>
        <p:spPr>
          <a:xfrm>
            <a:off x="690808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21354818-6CC8-4E72-8751-2574C71961E3}"/>
              </a:ext>
            </a:extLst>
          </p:cNvPr>
          <p:cNvSpPr/>
          <p:nvPr/>
        </p:nvSpPr>
        <p:spPr>
          <a:xfrm>
            <a:off x="737005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3E8C4AB3-ACC2-475C-93E4-125AA3474C6F}"/>
              </a:ext>
            </a:extLst>
          </p:cNvPr>
          <p:cNvSpPr/>
          <p:nvPr/>
        </p:nvSpPr>
        <p:spPr>
          <a:xfrm>
            <a:off x="797340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5B59F40D-798F-4075-8B9D-847308B6E343}"/>
              </a:ext>
            </a:extLst>
          </p:cNvPr>
          <p:cNvSpPr/>
          <p:nvPr/>
        </p:nvSpPr>
        <p:spPr>
          <a:xfrm>
            <a:off x="843537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HF</a:t>
            </a:r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E8B7F952-AED7-4CD0-9CE2-747F13BE73CE}"/>
              </a:ext>
            </a:extLst>
          </p:cNvPr>
          <p:cNvSpPr/>
          <p:nvPr/>
        </p:nvSpPr>
        <p:spPr>
          <a:xfrm>
            <a:off x="9043544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HF</a:t>
            </a:r>
          </a:p>
          <a:p>
            <a:pPr algn="ctr"/>
            <a:r>
              <a:rPr lang="fi-FI" sz="1400" dirty="0"/>
              <a:t>DF</a:t>
            </a: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8735D2EA-90D8-4FAE-B3F2-C55D76F3BCFA}"/>
              </a:ext>
            </a:extLst>
          </p:cNvPr>
          <p:cNvSpPr/>
          <p:nvPr/>
        </p:nvSpPr>
        <p:spPr>
          <a:xfrm>
            <a:off x="9505522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69E1D999-4536-47C8-A7A0-E496C52AF6F9}"/>
              </a:ext>
            </a:extLst>
          </p:cNvPr>
          <p:cNvSpPr/>
          <p:nvPr/>
        </p:nvSpPr>
        <p:spPr>
          <a:xfrm>
            <a:off x="10146076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GD</a:t>
            </a:r>
          </a:p>
          <a:p>
            <a:pPr algn="ctr"/>
            <a:r>
              <a:rPr lang="fi-FI" sz="1400" dirty="0"/>
              <a:t>AD</a:t>
            </a:r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C9AAB0E-26C0-4CAD-B005-0AED48E6A7E9}"/>
              </a:ext>
            </a:extLst>
          </p:cNvPr>
          <p:cNvSpPr/>
          <p:nvPr/>
        </p:nvSpPr>
        <p:spPr>
          <a:xfrm>
            <a:off x="10608054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DF</a:t>
            </a:r>
          </a:p>
          <a:p>
            <a:pPr algn="ctr"/>
            <a:r>
              <a:rPr lang="fi-FI" sz="1400" dirty="0"/>
              <a:t>DJ</a:t>
            </a:r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17EDC1F5-B072-439A-9172-11756A15663B}"/>
              </a:ext>
            </a:extLst>
          </p:cNvPr>
          <p:cNvSpPr/>
          <p:nvPr/>
        </p:nvSpPr>
        <p:spPr>
          <a:xfrm>
            <a:off x="11215350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41E38CA9-A20C-4419-86E5-25622815E78B}"/>
              </a:ext>
            </a:extLst>
          </p:cNvPr>
          <p:cNvSpPr/>
          <p:nvPr/>
        </p:nvSpPr>
        <p:spPr>
          <a:xfrm>
            <a:off x="11677328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GD</a:t>
            </a:r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AAFAF438-33B5-4044-AA92-95E9A3AAF242}"/>
              </a:ext>
            </a:extLst>
          </p:cNvPr>
          <p:cNvSpPr/>
          <p:nvPr/>
        </p:nvSpPr>
        <p:spPr>
          <a:xfrm>
            <a:off x="298536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87" name="Ellipsi 86">
            <a:extLst>
              <a:ext uri="{FF2B5EF4-FFF2-40B4-BE49-F238E27FC236}">
                <a16:creationId xmlns:a16="http://schemas.microsoft.com/office/drawing/2014/main" id="{25CD27CA-0684-4C8D-893E-05266CAB3D11}"/>
              </a:ext>
            </a:extLst>
          </p:cNvPr>
          <p:cNvSpPr/>
          <p:nvPr/>
        </p:nvSpPr>
        <p:spPr>
          <a:xfrm>
            <a:off x="3855470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48A970E9-4A8E-4636-9F54-D4624CF40823}"/>
              </a:ext>
            </a:extLst>
          </p:cNvPr>
          <p:cNvSpPr/>
          <p:nvPr/>
        </p:nvSpPr>
        <p:spPr>
          <a:xfrm>
            <a:off x="733430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2AF4C06E-EFDE-400C-BA82-7E46A5313030}"/>
              </a:ext>
            </a:extLst>
          </p:cNvPr>
          <p:cNvSpPr/>
          <p:nvPr/>
        </p:nvSpPr>
        <p:spPr>
          <a:xfrm>
            <a:off x="6464726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7B142120-DEF2-48B0-A234-AE4CB6183D45}"/>
              </a:ext>
            </a:extLst>
          </p:cNvPr>
          <p:cNvSpPr/>
          <p:nvPr/>
        </p:nvSpPr>
        <p:spPr>
          <a:xfrm>
            <a:off x="2115789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35DCE30B-12AB-4407-A3D7-C6F6E5273307}"/>
              </a:ext>
            </a:extLst>
          </p:cNvPr>
          <p:cNvSpPr/>
          <p:nvPr/>
        </p:nvSpPr>
        <p:spPr>
          <a:xfrm>
            <a:off x="1246212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0C7B4852-4E8A-486B-8EB8-4E1A9A455730}"/>
              </a:ext>
            </a:extLst>
          </p:cNvPr>
          <p:cNvSpPr/>
          <p:nvPr/>
        </p:nvSpPr>
        <p:spPr>
          <a:xfrm>
            <a:off x="994302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C8962C4-30A6-4C0E-BC7E-0F342924C724}"/>
              </a:ext>
            </a:extLst>
          </p:cNvPr>
          <p:cNvSpPr/>
          <p:nvPr/>
        </p:nvSpPr>
        <p:spPr>
          <a:xfrm>
            <a:off x="907345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7D822CA2-AC3E-4A7B-ADF1-F420A88B568B}"/>
              </a:ext>
            </a:extLst>
          </p:cNvPr>
          <p:cNvSpPr/>
          <p:nvPr/>
        </p:nvSpPr>
        <p:spPr>
          <a:xfrm>
            <a:off x="820387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2C7E823-6E8D-4A38-8430-2643086FC132}"/>
              </a:ext>
            </a:extLst>
          </p:cNvPr>
          <p:cNvSpPr/>
          <p:nvPr/>
        </p:nvSpPr>
        <p:spPr>
          <a:xfrm>
            <a:off x="4725576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3F30D9-0811-42DE-826F-F7EEAE2FC8F2}"/>
              </a:ext>
            </a:extLst>
          </p:cNvPr>
          <p:cNvSpPr/>
          <p:nvPr/>
        </p:nvSpPr>
        <p:spPr>
          <a:xfrm>
            <a:off x="5595151" y="26419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C2BD15A5-2B0E-4A89-B572-919FD58EE2B5}"/>
              </a:ext>
            </a:extLst>
          </p:cNvPr>
          <p:cNvSpPr/>
          <p:nvPr/>
        </p:nvSpPr>
        <p:spPr>
          <a:xfrm>
            <a:off x="10812601" y="263487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98" name="Suorakulmio 97">
            <a:extLst>
              <a:ext uri="{FF2B5EF4-FFF2-40B4-BE49-F238E27FC236}">
                <a16:creationId xmlns:a16="http://schemas.microsoft.com/office/drawing/2014/main" id="{6C00CF72-49E1-45D4-9CDB-438EBC5310DB}"/>
              </a:ext>
            </a:extLst>
          </p:cNvPr>
          <p:cNvSpPr/>
          <p:nvPr/>
        </p:nvSpPr>
        <p:spPr>
          <a:xfrm>
            <a:off x="249425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68490181-A70C-46A7-AB45-97FE17FA058E}"/>
              </a:ext>
            </a:extLst>
          </p:cNvPr>
          <p:cNvSpPr/>
          <p:nvPr/>
        </p:nvSpPr>
        <p:spPr>
          <a:xfrm>
            <a:off x="298458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27AA2DC3-15CC-4C29-AA7F-A5054FE9325B}"/>
              </a:ext>
            </a:extLst>
          </p:cNvPr>
          <p:cNvSpPr/>
          <p:nvPr/>
        </p:nvSpPr>
        <p:spPr>
          <a:xfrm>
            <a:off x="347491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6489BB4D-1A69-4FA1-9A3A-21039FBD530C}"/>
              </a:ext>
            </a:extLst>
          </p:cNvPr>
          <p:cNvSpPr/>
          <p:nvPr/>
        </p:nvSpPr>
        <p:spPr>
          <a:xfrm>
            <a:off x="396524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AD</a:t>
            </a:r>
          </a:p>
        </p:txBody>
      </p: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6F2F5250-AF17-4011-A4A0-305B9CBCAB80}"/>
              </a:ext>
            </a:extLst>
          </p:cNvPr>
          <p:cNvSpPr/>
          <p:nvPr/>
        </p:nvSpPr>
        <p:spPr>
          <a:xfrm>
            <a:off x="445557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A24854C3-FAAD-4A08-B1A4-29246955461D}"/>
              </a:ext>
            </a:extLst>
          </p:cNvPr>
          <p:cNvSpPr/>
          <p:nvPr/>
        </p:nvSpPr>
        <p:spPr>
          <a:xfrm>
            <a:off x="494590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B65C49C2-189D-4AFD-8739-38F3FCBAD26B}"/>
              </a:ext>
            </a:extLst>
          </p:cNvPr>
          <p:cNvSpPr/>
          <p:nvPr/>
        </p:nvSpPr>
        <p:spPr>
          <a:xfrm>
            <a:off x="543623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105" name="Suorakulmio 104">
            <a:extLst>
              <a:ext uri="{FF2B5EF4-FFF2-40B4-BE49-F238E27FC236}">
                <a16:creationId xmlns:a16="http://schemas.microsoft.com/office/drawing/2014/main" id="{C19FE1F8-C829-4443-9173-0C2255105590}"/>
              </a:ext>
            </a:extLst>
          </p:cNvPr>
          <p:cNvSpPr/>
          <p:nvPr/>
        </p:nvSpPr>
        <p:spPr>
          <a:xfrm>
            <a:off x="592656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106" name="Suorakulmio 105">
            <a:extLst>
              <a:ext uri="{FF2B5EF4-FFF2-40B4-BE49-F238E27FC236}">
                <a16:creationId xmlns:a16="http://schemas.microsoft.com/office/drawing/2014/main" id="{8DF5B1AF-C9A3-4148-A162-6E4D083B44CA}"/>
              </a:ext>
            </a:extLst>
          </p:cNvPr>
          <p:cNvSpPr/>
          <p:nvPr/>
        </p:nvSpPr>
        <p:spPr>
          <a:xfrm>
            <a:off x="641689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A9E096E2-F30E-49D7-9FC9-1DD2D9AE2F3C}"/>
              </a:ext>
            </a:extLst>
          </p:cNvPr>
          <p:cNvSpPr/>
          <p:nvPr/>
        </p:nvSpPr>
        <p:spPr>
          <a:xfrm>
            <a:off x="6907229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6896F44E-773A-436B-BB2B-E9365B4027A6}"/>
              </a:ext>
            </a:extLst>
          </p:cNvPr>
          <p:cNvSpPr/>
          <p:nvPr/>
        </p:nvSpPr>
        <p:spPr>
          <a:xfrm>
            <a:off x="7396781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A3FD6824-3188-4A73-AADA-9EC02B44B82F}"/>
              </a:ext>
            </a:extLst>
          </p:cNvPr>
          <p:cNvSpPr/>
          <p:nvPr/>
        </p:nvSpPr>
        <p:spPr>
          <a:xfrm>
            <a:off x="7886333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E77233EF-417D-4A02-B6A9-AC7584BDD13F}"/>
              </a:ext>
            </a:extLst>
          </p:cNvPr>
          <p:cNvSpPr/>
          <p:nvPr/>
        </p:nvSpPr>
        <p:spPr>
          <a:xfrm>
            <a:off x="8375107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4B68312F-E79D-4659-B5F8-BA34A024E428}"/>
              </a:ext>
            </a:extLst>
          </p:cNvPr>
          <p:cNvSpPr/>
          <p:nvPr/>
        </p:nvSpPr>
        <p:spPr>
          <a:xfrm>
            <a:off x="8860011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7876CCA6-AB17-486F-A3EF-8171639A72C8}"/>
              </a:ext>
            </a:extLst>
          </p:cNvPr>
          <p:cNvSpPr/>
          <p:nvPr/>
        </p:nvSpPr>
        <p:spPr>
          <a:xfrm>
            <a:off x="9348785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113" name="Suora nuoliyhdysviiva 112">
            <a:extLst>
              <a:ext uri="{FF2B5EF4-FFF2-40B4-BE49-F238E27FC236}">
                <a16:creationId xmlns:a16="http://schemas.microsoft.com/office/drawing/2014/main" id="{3A3F6112-2799-4937-9646-15CDC1C6FF62}"/>
              </a:ext>
            </a:extLst>
          </p:cNvPr>
          <p:cNvCxnSpPr>
            <a:cxnSpLocks/>
            <a:stCxn id="98" idx="2"/>
            <a:endCxn id="91" idx="0"/>
          </p:cNvCxnSpPr>
          <p:nvPr/>
        </p:nvCxnSpPr>
        <p:spPr>
          <a:xfrm flipH="1">
            <a:off x="1481007" y="1464940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F529291A-E7F6-4AB8-9D14-6B39EAC1840B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>
            <a:off x="2739424" y="1464940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9915E1F3-B8E8-4894-8B30-749594984A48}"/>
              </a:ext>
            </a:extLst>
          </p:cNvPr>
          <p:cNvCxnSpPr>
            <a:cxnSpLocks/>
            <a:stCxn id="99" idx="2"/>
            <a:endCxn id="86" idx="0"/>
          </p:cNvCxnSpPr>
          <p:nvPr/>
        </p:nvCxnSpPr>
        <p:spPr>
          <a:xfrm flipH="1">
            <a:off x="3220161" y="1464940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nuoliyhdysviiva 115">
            <a:extLst>
              <a:ext uri="{FF2B5EF4-FFF2-40B4-BE49-F238E27FC236}">
                <a16:creationId xmlns:a16="http://schemas.microsoft.com/office/drawing/2014/main" id="{D77B2637-C955-4B6F-9054-3D1739CA32A9}"/>
              </a:ext>
            </a:extLst>
          </p:cNvPr>
          <p:cNvCxnSpPr>
            <a:cxnSpLocks/>
            <a:stCxn id="99" idx="2"/>
            <a:endCxn id="90" idx="0"/>
          </p:cNvCxnSpPr>
          <p:nvPr/>
        </p:nvCxnSpPr>
        <p:spPr>
          <a:xfrm flipH="1">
            <a:off x="2350584" y="1464940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nuoliyhdysviiva 116">
            <a:extLst>
              <a:ext uri="{FF2B5EF4-FFF2-40B4-BE49-F238E27FC236}">
                <a16:creationId xmlns:a16="http://schemas.microsoft.com/office/drawing/2014/main" id="{723FA16E-7FC9-484F-89F8-A2F4B2040BFA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flipH="1">
            <a:off x="2350584" y="1464940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55A10C5C-7858-484F-8C47-80BFABB34F1E}"/>
              </a:ext>
            </a:extLst>
          </p:cNvPr>
          <p:cNvCxnSpPr>
            <a:cxnSpLocks/>
            <a:stCxn id="100" idx="2"/>
            <a:endCxn id="91" idx="0"/>
          </p:cNvCxnSpPr>
          <p:nvPr/>
        </p:nvCxnSpPr>
        <p:spPr>
          <a:xfrm flipH="1">
            <a:off x="1481007" y="1464940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nuoliyhdysviiva 118">
            <a:extLst>
              <a:ext uri="{FF2B5EF4-FFF2-40B4-BE49-F238E27FC236}">
                <a16:creationId xmlns:a16="http://schemas.microsoft.com/office/drawing/2014/main" id="{B87B0E45-2CC2-4200-9124-EAAEFF03E589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flipH="1">
            <a:off x="1481007" y="1464940"/>
            <a:ext cx="272940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uora nuoliyhdysviiva 119">
            <a:extLst>
              <a:ext uri="{FF2B5EF4-FFF2-40B4-BE49-F238E27FC236}">
                <a16:creationId xmlns:a16="http://schemas.microsoft.com/office/drawing/2014/main" id="{9E413238-DA7B-44F6-9DBE-BB1B0D8289BD}"/>
              </a:ext>
            </a:extLst>
          </p:cNvPr>
          <p:cNvCxnSpPr>
            <a:cxnSpLocks/>
            <a:stCxn id="101" idx="2"/>
            <a:endCxn id="92" idx="0"/>
          </p:cNvCxnSpPr>
          <p:nvPr/>
        </p:nvCxnSpPr>
        <p:spPr>
          <a:xfrm>
            <a:off x="4210414" y="1464940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nuoliyhdysviiva 120">
            <a:extLst>
              <a:ext uri="{FF2B5EF4-FFF2-40B4-BE49-F238E27FC236}">
                <a16:creationId xmlns:a16="http://schemas.microsoft.com/office/drawing/2014/main" id="{42A435D6-A471-46CC-9E63-343CD3F071A5}"/>
              </a:ext>
            </a:extLst>
          </p:cNvPr>
          <p:cNvCxnSpPr>
            <a:cxnSpLocks/>
            <a:stCxn id="102" idx="2"/>
            <a:endCxn id="86" idx="0"/>
          </p:cNvCxnSpPr>
          <p:nvPr/>
        </p:nvCxnSpPr>
        <p:spPr>
          <a:xfrm flipH="1">
            <a:off x="3220161" y="1464940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F5228C03-CC4F-47BF-AE84-5BBA210900D8}"/>
              </a:ext>
            </a:extLst>
          </p:cNvPr>
          <p:cNvCxnSpPr>
            <a:cxnSpLocks/>
            <a:stCxn id="102" idx="2"/>
            <a:endCxn id="87" idx="0"/>
          </p:cNvCxnSpPr>
          <p:nvPr/>
        </p:nvCxnSpPr>
        <p:spPr>
          <a:xfrm flipH="1">
            <a:off x="4090265" y="1464940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uora nuoliyhdysviiva 122">
            <a:extLst>
              <a:ext uri="{FF2B5EF4-FFF2-40B4-BE49-F238E27FC236}">
                <a16:creationId xmlns:a16="http://schemas.microsoft.com/office/drawing/2014/main" id="{683A9D19-E5AA-46E3-8BFA-D10D1C75E209}"/>
              </a:ext>
            </a:extLst>
          </p:cNvPr>
          <p:cNvCxnSpPr>
            <a:cxnSpLocks/>
            <a:stCxn id="103" idx="2"/>
            <a:endCxn id="87" idx="0"/>
          </p:cNvCxnSpPr>
          <p:nvPr/>
        </p:nvCxnSpPr>
        <p:spPr>
          <a:xfrm flipH="1">
            <a:off x="4090265" y="1464940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nuoliyhdysviiva 123">
            <a:extLst>
              <a:ext uri="{FF2B5EF4-FFF2-40B4-BE49-F238E27FC236}">
                <a16:creationId xmlns:a16="http://schemas.microsoft.com/office/drawing/2014/main" id="{1E997EC5-85DC-4EA2-98B4-990F8EED7562}"/>
              </a:ext>
            </a:extLst>
          </p:cNvPr>
          <p:cNvCxnSpPr>
            <a:cxnSpLocks/>
            <a:stCxn id="103" idx="2"/>
            <a:endCxn id="88" idx="0"/>
          </p:cNvCxnSpPr>
          <p:nvPr/>
        </p:nvCxnSpPr>
        <p:spPr>
          <a:xfrm>
            <a:off x="5191074" y="1464940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C130B3E6-D980-4788-9351-4A6FA695F209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>
          <a:xfrm>
            <a:off x="5681404" y="1464940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uora nuoliyhdysviiva 125">
            <a:extLst>
              <a:ext uri="{FF2B5EF4-FFF2-40B4-BE49-F238E27FC236}">
                <a16:creationId xmlns:a16="http://schemas.microsoft.com/office/drawing/2014/main" id="{8BB45B03-859C-4890-A2B2-33DDC87747A2}"/>
              </a:ext>
            </a:extLst>
          </p:cNvPr>
          <p:cNvCxnSpPr>
            <a:cxnSpLocks/>
            <a:stCxn id="104" idx="2"/>
            <a:endCxn id="95" idx="0"/>
          </p:cNvCxnSpPr>
          <p:nvPr/>
        </p:nvCxnSpPr>
        <p:spPr>
          <a:xfrm flipH="1">
            <a:off x="4960371" y="1464940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uora nuoliyhdysviiva 126">
            <a:extLst>
              <a:ext uri="{FF2B5EF4-FFF2-40B4-BE49-F238E27FC236}">
                <a16:creationId xmlns:a16="http://schemas.microsoft.com/office/drawing/2014/main" id="{702D24F3-6782-447C-B4EB-AE0E4A17B462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 flipH="1">
            <a:off x="5829946" y="1464940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nuoliyhdysviiva 127">
            <a:extLst>
              <a:ext uri="{FF2B5EF4-FFF2-40B4-BE49-F238E27FC236}">
                <a16:creationId xmlns:a16="http://schemas.microsoft.com/office/drawing/2014/main" id="{9367974C-4B10-43B2-94A0-800E6B7DC46D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flipH="1">
            <a:off x="4960371" y="1464940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E3850B23-12D0-42DA-B26A-0FFE96000214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5829946" y="1464940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9E90E0D4-A6F9-480A-8DDA-739D6D3BB513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>
          <a:xfrm flipH="1">
            <a:off x="4960371" y="1464940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nuoliyhdysviiva 130">
            <a:extLst>
              <a:ext uri="{FF2B5EF4-FFF2-40B4-BE49-F238E27FC236}">
                <a16:creationId xmlns:a16="http://schemas.microsoft.com/office/drawing/2014/main" id="{39838C6E-2EFC-4B3A-ADE5-24E81FFDDE86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>
          <a:xfrm>
            <a:off x="7152394" y="1464940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nuoliyhdysviiva 131">
            <a:extLst>
              <a:ext uri="{FF2B5EF4-FFF2-40B4-BE49-F238E27FC236}">
                <a16:creationId xmlns:a16="http://schemas.microsoft.com/office/drawing/2014/main" id="{27ACFBBA-A014-44F9-BB8F-823AC6110A0D}"/>
              </a:ext>
            </a:extLst>
          </p:cNvPr>
          <p:cNvCxnSpPr>
            <a:cxnSpLocks/>
            <a:stCxn id="108" idx="2"/>
            <a:endCxn id="94" idx="0"/>
          </p:cNvCxnSpPr>
          <p:nvPr/>
        </p:nvCxnSpPr>
        <p:spPr>
          <a:xfrm>
            <a:off x="7641946" y="1464940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A90EE92E-B4B5-400D-B460-AAC528199742}"/>
              </a:ext>
            </a:extLst>
          </p:cNvPr>
          <p:cNvCxnSpPr>
            <a:cxnSpLocks/>
            <a:stCxn id="108" idx="2"/>
            <a:endCxn id="97" idx="0"/>
          </p:cNvCxnSpPr>
          <p:nvPr/>
        </p:nvCxnSpPr>
        <p:spPr>
          <a:xfrm>
            <a:off x="7641946" y="1464940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52FA220E-7EB4-4957-90D6-4E34B57658C1}"/>
              </a:ext>
            </a:extLst>
          </p:cNvPr>
          <p:cNvCxnSpPr>
            <a:cxnSpLocks/>
            <a:stCxn id="109" idx="2"/>
            <a:endCxn id="94" idx="0"/>
          </p:cNvCxnSpPr>
          <p:nvPr/>
        </p:nvCxnSpPr>
        <p:spPr>
          <a:xfrm>
            <a:off x="8131498" y="1464940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nuoliyhdysviiva 134">
            <a:extLst>
              <a:ext uri="{FF2B5EF4-FFF2-40B4-BE49-F238E27FC236}">
                <a16:creationId xmlns:a16="http://schemas.microsoft.com/office/drawing/2014/main" id="{99FEE327-AE02-41F0-811B-C5043210EC89}"/>
              </a:ext>
            </a:extLst>
          </p:cNvPr>
          <p:cNvCxnSpPr>
            <a:cxnSpLocks/>
            <a:stCxn id="109" idx="2"/>
            <a:endCxn id="93" idx="0"/>
          </p:cNvCxnSpPr>
          <p:nvPr/>
        </p:nvCxnSpPr>
        <p:spPr>
          <a:xfrm>
            <a:off x="8131498" y="1464940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77EA07FE-56B1-4E9C-B6CD-C108EFA73B43}"/>
              </a:ext>
            </a:extLst>
          </p:cNvPr>
          <p:cNvCxnSpPr>
            <a:cxnSpLocks/>
            <a:stCxn id="110" idx="2"/>
            <a:endCxn id="92" idx="0"/>
          </p:cNvCxnSpPr>
          <p:nvPr/>
        </p:nvCxnSpPr>
        <p:spPr>
          <a:xfrm>
            <a:off x="8620272" y="1464940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4FA47B58-47A0-4724-86AA-8CA0D84B49A0}"/>
              </a:ext>
            </a:extLst>
          </p:cNvPr>
          <p:cNvCxnSpPr>
            <a:cxnSpLocks/>
            <a:stCxn id="110" idx="2"/>
            <a:endCxn id="93" idx="0"/>
          </p:cNvCxnSpPr>
          <p:nvPr/>
        </p:nvCxnSpPr>
        <p:spPr>
          <a:xfrm>
            <a:off x="8620272" y="1464940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nuoliyhdysviiva 137">
            <a:extLst>
              <a:ext uri="{FF2B5EF4-FFF2-40B4-BE49-F238E27FC236}">
                <a16:creationId xmlns:a16="http://schemas.microsoft.com/office/drawing/2014/main" id="{CC3E7A45-C96B-4244-B12F-D99E9B298A2E}"/>
              </a:ext>
            </a:extLst>
          </p:cNvPr>
          <p:cNvCxnSpPr>
            <a:cxnSpLocks/>
            <a:stCxn id="111" idx="2"/>
            <a:endCxn id="93" idx="0"/>
          </p:cNvCxnSpPr>
          <p:nvPr/>
        </p:nvCxnSpPr>
        <p:spPr>
          <a:xfrm>
            <a:off x="9105176" y="1464940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7E9F7110-F041-4CF5-A6B6-76336716CDC5}"/>
              </a:ext>
            </a:extLst>
          </p:cNvPr>
          <p:cNvCxnSpPr>
            <a:cxnSpLocks/>
            <a:stCxn id="111" idx="2"/>
            <a:endCxn id="97" idx="0"/>
          </p:cNvCxnSpPr>
          <p:nvPr/>
        </p:nvCxnSpPr>
        <p:spPr>
          <a:xfrm>
            <a:off x="9105176" y="1464940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nuoliyhdysviiva 139">
            <a:extLst>
              <a:ext uri="{FF2B5EF4-FFF2-40B4-BE49-F238E27FC236}">
                <a16:creationId xmlns:a16="http://schemas.microsoft.com/office/drawing/2014/main" id="{028E83DA-085E-4AC2-8A53-0EE995A6FA14}"/>
              </a:ext>
            </a:extLst>
          </p:cNvPr>
          <p:cNvCxnSpPr>
            <a:cxnSpLocks/>
            <a:stCxn id="112" idx="2"/>
            <a:endCxn id="97" idx="0"/>
          </p:cNvCxnSpPr>
          <p:nvPr/>
        </p:nvCxnSpPr>
        <p:spPr>
          <a:xfrm>
            <a:off x="9593950" y="1464940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nuoliyhdysviiva 140">
            <a:extLst>
              <a:ext uri="{FF2B5EF4-FFF2-40B4-BE49-F238E27FC236}">
                <a16:creationId xmlns:a16="http://schemas.microsoft.com/office/drawing/2014/main" id="{76909C66-FAD0-4A42-909A-7DA33A186D5A}"/>
              </a:ext>
            </a:extLst>
          </p:cNvPr>
          <p:cNvCxnSpPr>
            <a:cxnSpLocks/>
            <a:stCxn id="112" idx="2"/>
            <a:endCxn id="92" idx="0"/>
          </p:cNvCxnSpPr>
          <p:nvPr/>
        </p:nvCxnSpPr>
        <p:spPr>
          <a:xfrm>
            <a:off x="9593950" y="1464940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F1B7D4E1-FDB9-417D-B73A-F42FE8FD33ED}"/>
              </a:ext>
            </a:extLst>
          </p:cNvPr>
          <p:cNvSpPr/>
          <p:nvPr/>
        </p:nvSpPr>
        <p:spPr>
          <a:xfrm>
            <a:off x="9830343" y="118967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DJ</a:t>
            </a:r>
          </a:p>
        </p:txBody>
      </p: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19294F0E-8B46-470D-9286-EEDA5B1BCEC4}"/>
              </a:ext>
            </a:extLst>
          </p:cNvPr>
          <p:cNvCxnSpPr>
            <a:cxnSpLocks/>
            <a:stCxn id="142" idx="2"/>
            <a:endCxn id="92" idx="0"/>
          </p:cNvCxnSpPr>
          <p:nvPr/>
        </p:nvCxnSpPr>
        <p:spPr>
          <a:xfrm>
            <a:off x="10075508" y="1464940"/>
            <a:ext cx="10231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E452B897-DC71-4091-8F9E-C6C3C2687E95}"/>
              </a:ext>
            </a:extLst>
          </p:cNvPr>
          <p:cNvCxnSpPr>
            <a:cxnSpLocks/>
            <a:stCxn id="142" idx="2"/>
            <a:endCxn id="88" idx="0"/>
          </p:cNvCxnSpPr>
          <p:nvPr/>
        </p:nvCxnSpPr>
        <p:spPr>
          <a:xfrm flipH="1">
            <a:off x="7569096" y="1464940"/>
            <a:ext cx="250641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52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512B73CA-6DE1-4CF4-854D-D8A35A5F0E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 c)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978D2DAD-BE1F-40F2-A0E0-3A89F05D938F}"/>
              </a:ext>
            </a:extLst>
          </p:cNvPr>
          <p:cNvSpPr/>
          <p:nvPr/>
        </p:nvSpPr>
        <p:spPr>
          <a:xfrm>
            <a:off x="2237005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97757AF-9E90-413D-87E1-8502DC490D01}"/>
              </a:ext>
            </a:extLst>
          </p:cNvPr>
          <p:cNvSpPr/>
          <p:nvPr/>
        </p:nvSpPr>
        <p:spPr>
          <a:xfrm>
            <a:off x="3263464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F75F8A5-635F-480A-81E1-1F5526E7A7C8}"/>
              </a:ext>
            </a:extLst>
          </p:cNvPr>
          <p:cNvSpPr/>
          <p:nvPr/>
        </p:nvSpPr>
        <p:spPr>
          <a:xfrm>
            <a:off x="4289923" y="7183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C1736199-E02A-4438-AC85-EC1D86F6B33F}"/>
              </a:ext>
            </a:extLst>
          </p:cNvPr>
          <p:cNvSpPr/>
          <p:nvPr/>
        </p:nvSpPr>
        <p:spPr>
          <a:xfrm>
            <a:off x="2237005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3B7C448-00EE-41CF-8BAB-572B68C18813}"/>
              </a:ext>
            </a:extLst>
          </p:cNvPr>
          <p:cNvSpPr/>
          <p:nvPr/>
        </p:nvSpPr>
        <p:spPr>
          <a:xfrm>
            <a:off x="1367428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82F68E1-A013-4FD6-8F6B-59720078CD91}"/>
              </a:ext>
            </a:extLst>
          </p:cNvPr>
          <p:cNvSpPr/>
          <p:nvPr/>
        </p:nvSpPr>
        <p:spPr>
          <a:xfrm>
            <a:off x="4289923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86552A27-9ECF-4002-99D1-C25504E2AD9F}"/>
              </a:ext>
            </a:extLst>
          </p:cNvPr>
          <p:cNvSpPr/>
          <p:nvPr/>
        </p:nvSpPr>
        <p:spPr>
          <a:xfrm>
            <a:off x="5316381" y="15699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55602F42-A62B-4212-B658-13D0D8E9E33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706594" y="9190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8023E5E2-86CE-4082-A587-37F975A1EC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733053" y="9190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04DD840F-8807-4AC2-9CCF-74AF3E632E7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524718" y="11198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B363C34D-3DD1-4721-88B4-A12C8BEEA4B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59512" y="1770727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5DCB9D5A-398F-4EB5-B3D9-ABFC70DC264F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1768247" y="1061040"/>
            <a:ext cx="537528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303270A7-7572-4A60-8639-1F6026901CB5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1837017" y="1770727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363AB4CE-336A-44A9-9584-02925F265B50}"/>
              </a:ext>
            </a:extLst>
          </p:cNvPr>
          <p:cNvSpPr/>
          <p:nvPr/>
        </p:nvSpPr>
        <p:spPr>
          <a:xfrm>
            <a:off x="3921623" y="237658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97320EC2-3590-476E-973A-8D24205C3F3E}"/>
              </a:ext>
            </a:extLst>
          </p:cNvPr>
          <p:cNvSpPr/>
          <p:nvPr/>
        </p:nvSpPr>
        <p:spPr>
          <a:xfrm>
            <a:off x="1868705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4ACC5A75-4EFC-4CB2-A713-1679696770F6}"/>
              </a:ext>
            </a:extLst>
          </p:cNvPr>
          <p:cNvSpPr/>
          <p:nvPr/>
        </p:nvSpPr>
        <p:spPr>
          <a:xfrm>
            <a:off x="999128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ED158ADD-0625-4D47-BF8C-7AC89F34DF96}"/>
              </a:ext>
            </a:extLst>
          </p:cNvPr>
          <p:cNvSpPr/>
          <p:nvPr/>
        </p:nvSpPr>
        <p:spPr>
          <a:xfrm>
            <a:off x="1868704" y="407988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28404DF3-246F-4E83-BF12-B2CF0BC99CFA}"/>
              </a:ext>
            </a:extLst>
          </p:cNvPr>
          <p:cNvSpPr/>
          <p:nvPr/>
        </p:nvSpPr>
        <p:spPr>
          <a:xfrm>
            <a:off x="3921623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FFE72B85-5F78-4CBD-8EA2-87F4053C3339}"/>
              </a:ext>
            </a:extLst>
          </p:cNvPr>
          <p:cNvSpPr/>
          <p:nvPr/>
        </p:nvSpPr>
        <p:spPr>
          <a:xfrm>
            <a:off x="4948081" y="322823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CF554645-18B9-4D82-9271-3B493DD8CD45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4156418" y="2778115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D6E97E85-40C7-49BA-9646-C3C27FBC20F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4391212" y="3429000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0C3A3DA6-8EB1-406A-91AD-A47EF1C7E85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468717" y="3429000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68FBB822-082E-46A5-93DA-A4CE2CE97ECD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1399947" y="3570961"/>
            <a:ext cx="537527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3F001237-B00B-428B-A4F1-608F6B467EE5}"/>
              </a:ext>
            </a:extLst>
          </p:cNvPr>
          <p:cNvCxnSpPr>
            <a:cxnSpLocks/>
            <a:stCxn id="19" idx="7"/>
            <a:endCxn id="16" idx="3"/>
          </p:cNvCxnSpPr>
          <p:nvPr/>
        </p:nvCxnSpPr>
        <p:spPr>
          <a:xfrm flipV="1">
            <a:off x="2269523" y="2719313"/>
            <a:ext cx="1720870" cy="141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2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92A2BB6-A1BE-4DA0-A109-E023B90748C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3D98FCBC-5E3C-433C-8E1C-F8D94006D27F}"/>
              </a:ext>
            </a:extLst>
          </p:cNvPr>
          <p:cNvSpPr/>
          <p:nvPr/>
        </p:nvSpPr>
        <p:spPr>
          <a:xfrm>
            <a:off x="1703604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CD5ADAE-D1A3-41E7-8709-8121751C4AC6}"/>
              </a:ext>
            </a:extLst>
          </p:cNvPr>
          <p:cNvSpPr/>
          <p:nvPr/>
        </p:nvSpPr>
        <p:spPr>
          <a:xfrm>
            <a:off x="2730063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D8B9E3F-1F18-4821-B238-982EF9C26414}"/>
              </a:ext>
            </a:extLst>
          </p:cNvPr>
          <p:cNvSpPr/>
          <p:nvPr/>
        </p:nvSpPr>
        <p:spPr>
          <a:xfrm>
            <a:off x="3756523" y="872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D979CF6-F8BA-4364-A453-A1AAD527E95C}"/>
              </a:ext>
            </a:extLst>
          </p:cNvPr>
          <p:cNvSpPr/>
          <p:nvPr/>
        </p:nvSpPr>
        <p:spPr>
          <a:xfrm>
            <a:off x="2730062" y="18224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7" name="Suora nuoliyhdysviiva 6">
            <a:extLst>
              <a:ext uri="{FF2B5EF4-FFF2-40B4-BE49-F238E27FC236}">
                <a16:creationId xmlns:a16="http://schemas.microsoft.com/office/drawing/2014/main" id="{3868FC2D-63C7-4355-AB5A-041D125F3D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199652" y="1072975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A7E70579-9D4A-448D-ACF7-130D48596A4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964857" y="1273738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FF25A023-2C53-4876-869F-8ABEC2EAADE3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3130881" y="1273738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C26BC191-578A-4ECD-950C-66ECEB273EFF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2104423" y="1214936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9951075B-CC7A-4333-A52D-2F3CCA79FE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73193" y="1072975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BD3C2A6-CDCD-4256-9AE2-E16B6C3BEDE9}"/>
              </a:ext>
            </a:extLst>
          </p:cNvPr>
          <p:cNvSpPr/>
          <p:nvPr/>
        </p:nvSpPr>
        <p:spPr>
          <a:xfrm>
            <a:off x="1703604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6E447683-21D2-4595-A343-EA8B14DADBE9}"/>
              </a:ext>
            </a:extLst>
          </p:cNvPr>
          <p:cNvSpPr/>
          <p:nvPr/>
        </p:nvSpPr>
        <p:spPr>
          <a:xfrm>
            <a:off x="2730063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D8ED57FD-3208-4856-B643-59BBCBA9D0C6}"/>
              </a:ext>
            </a:extLst>
          </p:cNvPr>
          <p:cNvSpPr/>
          <p:nvPr/>
        </p:nvSpPr>
        <p:spPr>
          <a:xfrm>
            <a:off x="3756523" y="48347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2D7C3A40-EC9A-4C70-903B-47DC117930D7}"/>
              </a:ext>
            </a:extLst>
          </p:cNvPr>
          <p:cNvSpPr/>
          <p:nvPr/>
        </p:nvSpPr>
        <p:spPr>
          <a:xfrm>
            <a:off x="2730062" y="578502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D590E20A-7455-40CB-9FAD-634DC42673C8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2964857" y="5236294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878FDFD8-A26E-4C30-BFEF-55D8932E5EDA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3130881" y="5236294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79EB541F-296F-4464-B850-E5BE52CFD096}"/>
              </a:ext>
            </a:extLst>
          </p:cNvPr>
          <p:cNvCxnSpPr>
            <a:cxnSpLocks/>
            <a:stCxn id="15" idx="1"/>
            <a:endCxn id="12" idx="5"/>
          </p:cNvCxnSpPr>
          <p:nvPr/>
        </p:nvCxnSpPr>
        <p:spPr>
          <a:xfrm flipH="1" flipV="1">
            <a:off x="2104423" y="5177492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C1709DB0-7565-43CD-99F1-FD55E4AB963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73193" y="5035531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lipsi 25">
            <a:extLst>
              <a:ext uri="{FF2B5EF4-FFF2-40B4-BE49-F238E27FC236}">
                <a16:creationId xmlns:a16="http://schemas.microsoft.com/office/drawing/2014/main" id="{DDD13107-0CCF-4F96-89D0-7D13EEC82148}"/>
              </a:ext>
            </a:extLst>
          </p:cNvPr>
          <p:cNvSpPr/>
          <p:nvPr/>
        </p:nvSpPr>
        <p:spPr>
          <a:xfrm>
            <a:off x="4788740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01422CD3-0597-4411-8F2C-F90C66D997AD}"/>
              </a:ext>
            </a:extLst>
          </p:cNvPr>
          <p:cNvSpPr/>
          <p:nvPr/>
        </p:nvSpPr>
        <p:spPr>
          <a:xfrm>
            <a:off x="5815199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28" name="Ellipsi 27">
            <a:extLst>
              <a:ext uri="{FF2B5EF4-FFF2-40B4-BE49-F238E27FC236}">
                <a16:creationId xmlns:a16="http://schemas.microsoft.com/office/drawing/2014/main" id="{22CD466D-985F-431E-B5B2-24AEFC0BD3EA}"/>
              </a:ext>
            </a:extLst>
          </p:cNvPr>
          <p:cNvSpPr/>
          <p:nvPr/>
        </p:nvSpPr>
        <p:spPr>
          <a:xfrm>
            <a:off x="6841659" y="489357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0F8CD86E-2D63-4428-BD99-DFB70E9D978A}"/>
              </a:ext>
            </a:extLst>
          </p:cNvPr>
          <p:cNvSpPr/>
          <p:nvPr/>
        </p:nvSpPr>
        <p:spPr>
          <a:xfrm>
            <a:off x="5815198" y="58438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9099E323-29FD-4196-B242-E77E73E43612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284788" y="5094333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3EC3CAE2-3A87-458C-A3F8-DA35E6153DA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6049993" y="5295096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nuoliyhdysviiva 31">
            <a:extLst>
              <a:ext uri="{FF2B5EF4-FFF2-40B4-BE49-F238E27FC236}">
                <a16:creationId xmlns:a16="http://schemas.microsoft.com/office/drawing/2014/main" id="{F0E5F4F8-33DD-4545-B680-E6DD11D60637}"/>
              </a:ext>
            </a:extLst>
          </p:cNvPr>
          <p:cNvCxnSpPr>
            <a:cxnSpLocks/>
            <a:stCxn id="29" idx="1"/>
            <a:endCxn id="26" idx="5"/>
          </p:cNvCxnSpPr>
          <p:nvPr/>
        </p:nvCxnSpPr>
        <p:spPr>
          <a:xfrm flipH="1" flipV="1">
            <a:off x="5189559" y="5236294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41FBF77-4195-444A-8BE9-D1948BC52776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258329" y="5094333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i 35">
            <a:extLst>
              <a:ext uri="{FF2B5EF4-FFF2-40B4-BE49-F238E27FC236}">
                <a16:creationId xmlns:a16="http://schemas.microsoft.com/office/drawing/2014/main" id="{AAC44D4C-8FB1-4000-8DC6-95E92438219E}"/>
              </a:ext>
            </a:extLst>
          </p:cNvPr>
          <p:cNvSpPr/>
          <p:nvPr/>
        </p:nvSpPr>
        <p:spPr>
          <a:xfrm>
            <a:off x="7463726" y="509433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FDD8BB24-2BAA-423E-B6BA-94D33F6B5ACB}"/>
              </a:ext>
            </a:extLst>
          </p:cNvPr>
          <p:cNvSpPr/>
          <p:nvPr/>
        </p:nvSpPr>
        <p:spPr>
          <a:xfrm>
            <a:off x="8490185" y="509433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4715CD8-403F-4341-B1B1-83EDAD8428C8}"/>
              </a:ext>
            </a:extLst>
          </p:cNvPr>
          <p:cNvSpPr/>
          <p:nvPr/>
        </p:nvSpPr>
        <p:spPr>
          <a:xfrm>
            <a:off x="8490184" y="60445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E476AF3A-6B05-49A9-AC00-EA4D8482FCA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8724979" y="5495859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6BC5579E-B8A8-42D3-9B2C-27BD7FB4B960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864545" y="5437057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FCDBFD83-89CB-4956-9ED6-1502E958E121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7933315" y="5295096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iruutu 41">
            <a:extLst>
              <a:ext uri="{FF2B5EF4-FFF2-40B4-BE49-F238E27FC236}">
                <a16:creationId xmlns:a16="http://schemas.microsoft.com/office/drawing/2014/main" id="{49B41C31-DB08-4DD4-8D21-02CC5A0C1427}"/>
              </a:ext>
            </a:extLst>
          </p:cNvPr>
          <p:cNvSpPr txBox="1"/>
          <p:nvPr/>
        </p:nvSpPr>
        <p:spPr>
          <a:xfrm>
            <a:off x="689113" y="4598575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c)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06333E7D-F3C3-40FC-8FD5-5CF626F1FDB6}"/>
              </a:ext>
            </a:extLst>
          </p:cNvPr>
          <p:cNvSpPr txBox="1"/>
          <p:nvPr/>
        </p:nvSpPr>
        <p:spPr>
          <a:xfrm>
            <a:off x="706201" y="257095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</a:t>
            </a:r>
          </a:p>
          <a:p>
            <a:r>
              <a:rPr lang="fi-FI" dirty="0"/>
              <a:t>b)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A4663982-BF4F-4CC6-9BA0-C89B821E6642}"/>
              </a:ext>
            </a:extLst>
          </p:cNvPr>
          <p:cNvSpPr/>
          <p:nvPr/>
        </p:nvSpPr>
        <p:spPr>
          <a:xfrm>
            <a:off x="1120267" y="293425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E869E5DA-8D6E-4BD7-8A3D-E89D11CE3379}"/>
              </a:ext>
            </a:extLst>
          </p:cNvPr>
          <p:cNvSpPr/>
          <p:nvPr/>
        </p:nvSpPr>
        <p:spPr>
          <a:xfrm>
            <a:off x="3251291" y="253955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66368EB3-D0AF-4B20-AC2E-1BF7C737E2F9}"/>
              </a:ext>
            </a:extLst>
          </p:cNvPr>
          <p:cNvSpPr/>
          <p:nvPr/>
        </p:nvSpPr>
        <p:spPr>
          <a:xfrm>
            <a:off x="4277751" y="253955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DBB12C7C-7376-4BCA-86B8-5E0758D5CDB7}"/>
              </a:ext>
            </a:extLst>
          </p:cNvPr>
          <p:cNvSpPr/>
          <p:nvPr/>
        </p:nvSpPr>
        <p:spPr>
          <a:xfrm>
            <a:off x="2146725" y="38845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C2A65132-F3D8-4986-AF47-9EE42A91D8BE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3720880" y="2740320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nuoliyhdysviiva 50">
            <a:extLst>
              <a:ext uri="{FF2B5EF4-FFF2-40B4-BE49-F238E27FC236}">
                <a16:creationId xmlns:a16="http://schemas.microsoft.com/office/drawing/2014/main" id="{22CA61ED-741C-4F1A-8A51-69ADB474FE65}"/>
              </a:ext>
            </a:extLst>
          </p:cNvPr>
          <p:cNvCxnSpPr>
            <a:cxnSpLocks/>
            <a:stCxn id="47" idx="1"/>
            <a:endCxn id="44" idx="5"/>
          </p:cNvCxnSpPr>
          <p:nvPr/>
        </p:nvCxnSpPr>
        <p:spPr>
          <a:xfrm flipH="1" flipV="1">
            <a:off x="1521086" y="3276979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711E22B-EE5E-437E-882D-961B06AF7ABA}"/>
              </a:ext>
            </a:extLst>
          </p:cNvPr>
          <p:cNvSpPr/>
          <p:nvPr/>
        </p:nvSpPr>
        <p:spPr>
          <a:xfrm>
            <a:off x="2867255" y="29342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54" name="Ellipsi 53">
            <a:extLst>
              <a:ext uri="{FF2B5EF4-FFF2-40B4-BE49-F238E27FC236}">
                <a16:creationId xmlns:a16="http://schemas.microsoft.com/office/drawing/2014/main" id="{C5153973-D276-4A5B-AB49-18586F8EBB9A}"/>
              </a:ext>
            </a:extLst>
          </p:cNvPr>
          <p:cNvSpPr/>
          <p:nvPr/>
        </p:nvSpPr>
        <p:spPr>
          <a:xfrm>
            <a:off x="2867254" y="388451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AAF8FF64-0B75-47F9-A1E7-76944551680A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3102049" y="3335780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lipsi 55">
            <a:extLst>
              <a:ext uri="{FF2B5EF4-FFF2-40B4-BE49-F238E27FC236}">
                <a16:creationId xmlns:a16="http://schemas.microsoft.com/office/drawing/2014/main" id="{240BC5CE-E0EA-42F5-9EE8-6AEE9F8968E6}"/>
              </a:ext>
            </a:extLst>
          </p:cNvPr>
          <p:cNvSpPr/>
          <p:nvPr/>
        </p:nvSpPr>
        <p:spPr>
          <a:xfrm>
            <a:off x="4614244" y="294632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3938A0F8-12D5-4EDE-9B40-E30D535689FC}"/>
              </a:ext>
            </a:extLst>
          </p:cNvPr>
          <p:cNvSpPr/>
          <p:nvPr/>
        </p:nvSpPr>
        <p:spPr>
          <a:xfrm>
            <a:off x="3587783" y="389658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45FE87C4-603B-4E0F-B964-7B5AE52E7180}"/>
              </a:ext>
            </a:extLst>
          </p:cNvPr>
          <p:cNvCxnSpPr>
            <a:cxnSpLocks/>
            <a:stCxn id="56" idx="4"/>
            <a:endCxn id="57" idx="7"/>
          </p:cNvCxnSpPr>
          <p:nvPr/>
        </p:nvCxnSpPr>
        <p:spPr>
          <a:xfrm flipH="1">
            <a:off x="3988602" y="3347852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51EF97D4-F75C-46B0-B4F3-3D307F2897CE}"/>
              </a:ext>
            </a:extLst>
          </p:cNvPr>
          <p:cNvSpPr/>
          <p:nvPr/>
        </p:nvSpPr>
        <p:spPr>
          <a:xfrm>
            <a:off x="1476808" y="25497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DA07F353-DFA9-4C49-980F-3025685CCC39}"/>
              </a:ext>
            </a:extLst>
          </p:cNvPr>
          <p:cNvSpPr/>
          <p:nvPr/>
        </p:nvSpPr>
        <p:spPr>
          <a:xfrm>
            <a:off x="2503267" y="25497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cxnSp>
        <p:nvCxnSpPr>
          <p:cNvPr id="61" name="Suora nuoliyhdysviiva 60">
            <a:extLst>
              <a:ext uri="{FF2B5EF4-FFF2-40B4-BE49-F238E27FC236}">
                <a16:creationId xmlns:a16="http://schemas.microsoft.com/office/drawing/2014/main" id="{492830CD-DDFE-45E6-A1EB-606A49E305E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946397" y="2750486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3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67464E6-24A5-4C17-952C-77E0F6540659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FA969FB-D34A-41F5-B475-A91AE2560346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BEAE011-1AD1-4D38-8D29-C976DDD91663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A192A054-F82F-44A6-8199-320F8EA9D166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8606A51E-F2F4-419D-B4C4-28AA6DD14A13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3C11DC1-4CE9-4FEE-9939-6FF1A63B416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221A3D25-03BD-479F-9287-2FEA5FAC1C5D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2871864-8E51-4F16-A7C3-19943C7DF4CC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289E06D-54D3-48EE-BA45-E9CE3CEDA15F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57CBBBF0-4AED-4C10-A42E-DB9D2C19B1AA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82251FD8-6DAA-4067-99F6-C1CE6A1FBB02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9C85C4E4-57DD-4A85-BAA4-3B43719F558C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D118D428-0316-4605-AE2F-3DE71A4F0F42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7646A601-0B84-488F-AEF1-FC02AD57A83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ABEF439E-293C-4116-B878-6ED3F08982A6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12C98E3-A546-40A1-9E98-CBEEEF1F2FC8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89EC994E-F493-411F-A1DF-4E5553A57E94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642BF4DB-6BD5-4AB6-ACEC-097FE9C5C180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398811F7-3A3A-405D-BF6F-69EBB26AEF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B39EACD-B299-4D66-920C-6DBA9B14DED8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5A3D4FD7-60FA-4085-966A-FB6D445F84B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74B6BB8A-3662-4D3B-BC4C-2CF9ADE120C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DB37BF0D-429C-4921-AC01-BF4612944DCF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24849014-E5AF-4135-85BA-D07F3FC29B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C2C70F23-824E-4CE4-B785-05730126BDC3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D4C03C04-BF80-48ED-BD15-B943AC8006A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74730E21-FE10-4A4A-AA8C-BB09BC4E7D11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1EEB4CC4-BB4D-4761-9625-C95434F7F2B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E564A0A4-854B-4C3F-8735-251313DEED7C}"/>
              </a:ext>
            </a:extLst>
          </p:cNvPr>
          <p:cNvSpPr/>
          <p:nvPr/>
        </p:nvSpPr>
        <p:spPr>
          <a:xfrm>
            <a:off x="6648562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E9A0FE27-2CA1-4CFE-8ED3-F11C8EFCD588}"/>
              </a:ext>
            </a:extLst>
          </p:cNvPr>
          <p:cNvSpPr/>
          <p:nvPr/>
        </p:nvSpPr>
        <p:spPr>
          <a:xfrm>
            <a:off x="7518140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7345E87-0143-4ED9-AB7C-60ECBE33D7F1}"/>
              </a:ext>
            </a:extLst>
          </p:cNvPr>
          <p:cNvSpPr/>
          <p:nvPr/>
        </p:nvSpPr>
        <p:spPr>
          <a:xfrm>
            <a:off x="9571058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DB62F9A2-EA74-4B4E-8846-EC4B68548A58}"/>
              </a:ext>
            </a:extLst>
          </p:cNvPr>
          <p:cNvSpPr/>
          <p:nvPr/>
        </p:nvSpPr>
        <p:spPr>
          <a:xfrm>
            <a:off x="10597517" y="13491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6CC09B18-A899-4F1E-98E7-50F4155B7C19}"/>
              </a:ext>
            </a:extLst>
          </p:cNvPr>
          <p:cNvSpPr/>
          <p:nvPr/>
        </p:nvSpPr>
        <p:spPr>
          <a:xfrm>
            <a:off x="7518140" y="2200838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51CC49AF-C784-459A-87E8-D19169B30CF5}"/>
              </a:ext>
            </a:extLst>
          </p:cNvPr>
          <p:cNvSpPr/>
          <p:nvPr/>
        </p:nvSpPr>
        <p:spPr>
          <a:xfrm>
            <a:off x="6648563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A0FD93FB-165D-4D9E-9F18-05C4892C18B4}"/>
              </a:ext>
            </a:extLst>
          </p:cNvPr>
          <p:cNvSpPr/>
          <p:nvPr/>
        </p:nvSpPr>
        <p:spPr>
          <a:xfrm>
            <a:off x="6648562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B9B4BFE-87F7-4657-A71D-A5DCE33B388A}"/>
              </a:ext>
            </a:extLst>
          </p:cNvPr>
          <p:cNvSpPr/>
          <p:nvPr/>
        </p:nvSpPr>
        <p:spPr>
          <a:xfrm>
            <a:off x="9571058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76FCA60E-D2DE-4C73-904A-0520ABD9294A}"/>
              </a:ext>
            </a:extLst>
          </p:cNvPr>
          <p:cNvSpPr/>
          <p:nvPr/>
        </p:nvSpPr>
        <p:spPr>
          <a:xfrm>
            <a:off x="11560167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701233A2-A3E1-4CBD-B68F-0D06379BAF71}"/>
              </a:ext>
            </a:extLst>
          </p:cNvPr>
          <p:cNvSpPr/>
          <p:nvPr/>
        </p:nvSpPr>
        <p:spPr>
          <a:xfrm>
            <a:off x="10597515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C2932F0C-76F6-48D9-85D9-349BF8EBB649}"/>
              </a:ext>
            </a:extLst>
          </p:cNvPr>
          <p:cNvSpPr/>
          <p:nvPr/>
        </p:nvSpPr>
        <p:spPr>
          <a:xfrm>
            <a:off x="10597516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E5F4CCCA-E96E-44E9-B024-3E251A120E70}"/>
              </a:ext>
            </a:extLst>
          </p:cNvPr>
          <p:cNvSpPr/>
          <p:nvPr/>
        </p:nvSpPr>
        <p:spPr>
          <a:xfrm>
            <a:off x="8544598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74A6383B-85EA-41CE-9A47-EA6EB1A6B45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8151" y="1549953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F06C36B5-3B1B-48C7-BC19-CF2109578E27}"/>
              </a:ext>
            </a:extLst>
          </p:cNvPr>
          <p:cNvCxnSpPr>
            <a:cxnSpLocks/>
            <a:stCxn id="66" idx="2"/>
            <a:endCxn id="65" idx="6"/>
          </p:cNvCxnSpPr>
          <p:nvPr/>
        </p:nvCxnSpPr>
        <p:spPr>
          <a:xfrm flipH="1">
            <a:off x="10040647" y="154995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B5AFBA9E-AD95-4B8A-8D13-F9117A7DEF59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10998336" y="169191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2E7C2520-56DE-4A14-9860-67A48FCE8533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V="1">
            <a:off x="10832311" y="175071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2C040D1A-B65C-411B-A55F-B372D7575987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 flipH="1">
            <a:off x="10832310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BE270F0B-CCF0-4AD8-B8E5-C8BD2314F756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10040647" y="325324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996FCBF-0172-4E2B-ABD9-BD38D0E2F73F}"/>
              </a:ext>
            </a:extLst>
          </p:cNvPr>
          <p:cNvCxnSpPr>
            <a:cxnSpLocks/>
            <a:stCxn id="74" idx="5"/>
            <a:endCxn id="70" idx="1"/>
          </p:cNvCxnSpPr>
          <p:nvPr/>
        </p:nvCxnSpPr>
        <p:spPr>
          <a:xfrm>
            <a:off x="8945417" y="254356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170C8FB-03AD-4FDE-A3A5-41B52F5038EE}"/>
              </a:ext>
            </a:extLst>
          </p:cNvPr>
          <p:cNvCxnSpPr>
            <a:cxnSpLocks/>
            <a:stCxn id="74" idx="7"/>
            <a:endCxn id="65" idx="3"/>
          </p:cNvCxnSpPr>
          <p:nvPr/>
        </p:nvCxnSpPr>
        <p:spPr>
          <a:xfrm flipV="1">
            <a:off x="8945417" y="1691914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594B9B8D-7E45-4953-9675-02477CA40E49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>
            <a:off x="7987729" y="2401601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DF283E6-22CA-4891-9AEE-FA261F1B06E4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6883357" y="1750716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9E29506-E1A5-4DB2-8E1A-D2E339EB4102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6883357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FB6CC17E-907E-4510-9D8F-6498030BD1D3}"/>
              </a:ext>
            </a:extLst>
          </p:cNvPr>
          <p:cNvCxnSpPr>
            <a:cxnSpLocks/>
            <a:stCxn id="67" idx="4"/>
            <a:endCxn id="64" idx="0"/>
          </p:cNvCxnSpPr>
          <p:nvPr/>
        </p:nvCxnSpPr>
        <p:spPr>
          <a:xfrm>
            <a:off x="7752935" y="260236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E5DFF5FA-A3DC-4F63-B02F-6170A905300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118152" y="240160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C0C058C5-9605-4E12-9FB9-CCC9198ABFDB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7118151" y="325324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32D8D79-DD03-4FA3-BCB9-176DAA157CF1}"/>
              </a:ext>
            </a:extLst>
          </p:cNvPr>
          <p:cNvCxnSpPr>
            <a:cxnSpLocks/>
            <a:stCxn id="73" idx="6"/>
            <a:endCxn id="71" idx="2"/>
          </p:cNvCxnSpPr>
          <p:nvPr/>
        </p:nvCxnSpPr>
        <p:spPr>
          <a:xfrm>
            <a:off x="11067105" y="240160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lipsi 89">
            <a:extLst>
              <a:ext uri="{FF2B5EF4-FFF2-40B4-BE49-F238E27FC236}">
                <a16:creationId xmlns:a16="http://schemas.microsoft.com/office/drawing/2014/main" id="{68775F43-B12D-4B2B-9948-31B1091502CD}"/>
              </a:ext>
            </a:extLst>
          </p:cNvPr>
          <p:cNvSpPr/>
          <p:nvPr/>
        </p:nvSpPr>
        <p:spPr>
          <a:xfrm>
            <a:off x="885714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AE145A33-98B5-41E5-B990-473A9163975F}"/>
              </a:ext>
            </a:extLst>
          </p:cNvPr>
          <p:cNvSpPr/>
          <p:nvPr/>
        </p:nvSpPr>
        <p:spPr>
          <a:xfrm>
            <a:off x="1755292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CF133132-5A58-4AA4-9B84-6503C0C592B6}"/>
              </a:ext>
            </a:extLst>
          </p:cNvPr>
          <p:cNvSpPr/>
          <p:nvPr/>
        </p:nvSpPr>
        <p:spPr>
          <a:xfrm>
            <a:off x="3808210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608F0E36-038E-4CE7-92E0-B7CB74D68428}"/>
              </a:ext>
            </a:extLst>
          </p:cNvPr>
          <p:cNvSpPr/>
          <p:nvPr/>
        </p:nvSpPr>
        <p:spPr>
          <a:xfrm>
            <a:off x="4834669" y="3054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197DB22E-744C-4736-9678-8F5821751C6B}"/>
              </a:ext>
            </a:extLst>
          </p:cNvPr>
          <p:cNvSpPr/>
          <p:nvPr/>
        </p:nvSpPr>
        <p:spPr>
          <a:xfrm>
            <a:off x="1755292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74D578A4-FDC1-4DCA-A506-D971D86D2321}"/>
              </a:ext>
            </a:extLst>
          </p:cNvPr>
          <p:cNvSpPr/>
          <p:nvPr/>
        </p:nvSpPr>
        <p:spPr>
          <a:xfrm>
            <a:off x="885715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8F68361D-1C67-45C6-9273-1D63B81EA559}"/>
              </a:ext>
            </a:extLst>
          </p:cNvPr>
          <p:cNvSpPr/>
          <p:nvPr/>
        </p:nvSpPr>
        <p:spPr>
          <a:xfrm>
            <a:off x="885714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58CD1922-E8B3-4F60-89A5-979975ACCF29}"/>
              </a:ext>
            </a:extLst>
          </p:cNvPr>
          <p:cNvSpPr/>
          <p:nvPr/>
        </p:nvSpPr>
        <p:spPr>
          <a:xfrm>
            <a:off x="3808210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C5415FED-E4E4-4AE2-B4F0-1C91828F02E2}"/>
              </a:ext>
            </a:extLst>
          </p:cNvPr>
          <p:cNvSpPr/>
          <p:nvPr/>
        </p:nvSpPr>
        <p:spPr>
          <a:xfrm>
            <a:off x="5797319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B2F2EE1-7063-4E47-94F7-936D05912934}"/>
              </a:ext>
            </a:extLst>
          </p:cNvPr>
          <p:cNvSpPr/>
          <p:nvPr/>
        </p:nvSpPr>
        <p:spPr>
          <a:xfrm>
            <a:off x="4834667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B50BAB94-FE08-4CEF-A547-8462EF5A49B5}"/>
              </a:ext>
            </a:extLst>
          </p:cNvPr>
          <p:cNvSpPr/>
          <p:nvPr/>
        </p:nvSpPr>
        <p:spPr>
          <a:xfrm>
            <a:off x="4834668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E2DAD2-4CF3-4AF3-8650-667B87990F01}"/>
              </a:ext>
            </a:extLst>
          </p:cNvPr>
          <p:cNvSpPr/>
          <p:nvPr/>
        </p:nvSpPr>
        <p:spPr>
          <a:xfrm>
            <a:off x="2781750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3A1C5A51-A35F-404C-9231-890D319B6F6E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1355303" y="3255312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10BDC482-3E93-4A9E-A73A-3BCCEBCC438C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4277799" y="3255312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1B119B56-0CC8-416E-8F82-DF34D52BDBE2}"/>
              </a:ext>
            </a:extLst>
          </p:cNvPr>
          <p:cNvCxnSpPr>
            <a:cxnSpLocks/>
            <a:stCxn id="93" idx="5"/>
            <a:endCxn id="98" idx="1"/>
          </p:cNvCxnSpPr>
          <p:nvPr/>
        </p:nvCxnSpPr>
        <p:spPr>
          <a:xfrm>
            <a:off x="5235488" y="3397273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2EC348BA-8517-4387-B577-6861A443903E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5069463" y="345607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A2FC73CD-5DE5-44E3-962F-1C9D17C00652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5069462" y="430772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8E30DE63-BD5B-4F93-8F31-96531889DFA7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77799" y="4958608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8B525728-1FF4-4ADE-9324-43B8D3656204}"/>
              </a:ext>
            </a:extLst>
          </p:cNvPr>
          <p:cNvCxnSpPr>
            <a:cxnSpLocks/>
            <a:stCxn id="101" idx="5"/>
            <a:endCxn id="97" idx="1"/>
          </p:cNvCxnSpPr>
          <p:nvPr/>
        </p:nvCxnSpPr>
        <p:spPr>
          <a:xfrm>
            <a:off x="3182569" y="424892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56BE5FA-056C-4502-AC0E-85B511607CDD}"/>
              </a:ext>
            </a:extLst>
          </p:cNvPr>
          <p:cNvCxnSpPr>
            <a:cxnSpLocks/>
            <a:stCxn id="101" idx="7"/>
            <a:endCxn id="92" idx="3"/>
          </p:cNvCxnSpPr>
          <p:nvPr/>
        </p:nvCxnSpPr>
        <p:spPr>
          <a:xfrm flipV="1">
            <a:off x="3182569" y="3397273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06ED339C-2F29-42CF-AB2E-289C0512D40F}"/>
              </a:ext>
            </a:extLst>
          </p:cNvPr>
          <p:cNvCxnSpPr>
            <a:cxnSpLocks/>
            <a:stCxn id="94" idx="6"/>
            <a:endCxn id="101" idx="2"/>
          </p:cNvCxnSpPr>
          <p:nvPr/>
        </p:nvCxnSpPr>
        <p:spPr>
          <a:xfrm>
            <a:off x="2224881" y="4106960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1DCD1093-6979-4980-B197-18E4B6D0AB3F}"/>
              </a:ext>
            </a:extLst>
          </p:cNvPr>
          <p:cNvCxnSpPr>
            <a:cxnSpLocks/>
            <a:stCxn id="90" idx="4"/>
            <a:endCxn id="95" idx="0"/>
          </p:cNvCxnSpPr>
          <p:nvPr/>
        </p:nvCxnSpPr>
        <p:spPr>
          <a:xfrm>
            <a:off x="1120509" y="3456075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3A140EBE-251F-48F5-A318-369C5BBA329A}"/>
              </a:ext>
            </a:extLst>
          </p:cNvPr>
          <p:cNvCxnSpPr>
            <a:cxnSpLocks/>
            <a:stCxn id="95" idx="4"/>
            <a:endCxn id="96" idx="0"/>
          </p:cNvCxnSpPr>
          <p:nvPr/>
        </p:nvCxnSpPr>
        <p:spPr>
          <a:xfrm flipH="1">
            <a:off x="1120509" y="4307723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E3873E1B-1123-4557-ACC6-A0950A60C52E}"/>
              </a:ext>
            </a:extLst>
          </p:cNvPr>
          <p:cNvCxnSpPr>
            <a:cxnSpLocks/>
            <a:stCxn id="94" idx="4"/>
            <a:endCxn id="91" idx="0"/>
          </p:cNvCxnSpPr>
          <p:nvPr/>
        </p:nvCxnSpPr>
        <p:spPr>
          <a:xfrm>
            <a:off x="1990087" y="4307723"/>
            <a:ext cx="0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C3F7E60C-F088-412E-A422-444591E3F3EF}"/>
              </a:ext>
            </a:extLst>
          </p:cNvPr>
          <p:cNvCxnSpPr>
            <a:cxnSpLocks/>
            <a:stCxn id="95" idx="6"/>
            <a:endCxn id="94" idx="2"/>
          </p:cNvCxnSpPr>
          <p:nvPr/>
        </p:nvCxnSpPr>
        <p:spPr>
          <a:xfrm>
            <a:off x="1355304" y="4106960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4C0FEDA-1BB1-40D1-B666-3358CC0A1C94}"/>
              </a:ext>
            </a:extLst>
          </p:cNvPr>
          <p:cNvCxnSpPr>
            <a:cxnSpLocks/>
            <a:stCxn id="96" idx="6"/>
            <a:endCxn id="91" idx="2"/>
          </p:cNvCxnSpPr>
          <p:nvPr/>
        </p:nvCxnSpPr>
        <p:spPr>
          <a:xfrm>
            <a:off x="1355303" y="4958608"/>
            <a:ext cx="399989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57F04E33-26BA-4152-9A94-A9CE69A8101B}"/>
              </a:ext>
            </a:extLst>
          </p:cNvPr>
          <p:cNvCxnSpPr>
            <a:cxnSpLocks/>
            <a:stCxn id="100" idx="6"/>
            <a:endCxn id="98" idx="2"/>
          </p:cNvCxnSpPr>
          <p:nvPr/>
        </p:nvCxnSpPr>
        <p:spPr>
          <a:xfrm>
            <a:off x="5304257" y="4106960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A201D92B-184F-473A-B805-ED3C9F3FCF06}"/>
              </a:ext>
            </a:extLst>
          </p:cNvPr>
          <p:cNvSpPr/>
          <p:nvPr/>
        </p:nvSpPr>
        <p:spPr>
          <a:xfrm>
            <a:off x="6488474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18" name="Ellipsi 117">
            <a:extLst>
              <a:ext uri="{FF2B5EF4-FFF2-40B4-BE49-F238E27FC236}">
                <a16:creationId xmlns:a16="http://schemas.microsoft.com/office/drawing/2014/main" id="{E3A71B07-1639-4BF3-9275-6F0B108E45B5}"/>
              </a:ext>
            </a:extLst>
          </p:cNvPr>
          <p:cNvSpPr/>
          <p:nvPr/>
        </p:nvSpPr>
        <p:spPr>
          <a:xfrm>
            <a:off x="7358052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19" name="Ellipsi 118">
            <a:extLst>
              <a:ext uri="{FF2B5EF4-FFF2-40B4-BE49-F238E27FC236}">
                <a16:creationId xmlns:a16="http://schemas.microsoft.com/office/drawing/2014/main" id="{8C4837E3-A70F-4D33-A518-7ED5B9D1B172}"/>
              </a:ext>
            </a:extLst>
          </p:cNvPr>
          <p:cNvSpPr/>
          <p:nvPr/>
        </p:nvSpPr>
        <p:spPr>
          <a:xfrm>
            <a:off x="9410970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20" name="Ellipsi 119">
            <a:extLst>
              <a:ext uri="{FF2B5EF4-FFF2-40B4-BE49-F238E27FC236}">
                <a16:creationId xmlns:a16="http://schemas.microsoft.com/office/drawing/2014/main" id="{14E08935-77C0-4CA2-ABC9-60992AA36E51}"/>
              </a:ext>
            </a:extLst>
          </p:cNvPr>
          <p:cNvSpPr/>
          <p:nvPr/>
        </p:nvSpPr>
        <p:spPr>
          <a:xfrm>
            <a:off x="10437429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21" name="Ellipsi 120">
            <a:extLst>
              <a:ext uri="{FF2B5EF4-FFF2-40B4-BE49-F238E27FC236}">
                <a16:creationId xmlns:a16="http://schemas.microsoft.com/office/drawing/2014/main" id="{2AE02A73-ABAD-44E3-ACA5-DE3B8D969412}"/>
              </a:ext>
            </a:extLst>
          </p:cNvPr>
          <p:cNvSpPr/>
          <p:nvPr/>
        </p:nvSpPr>
        <p:spPr>
          <a:xfrm>
            <a:off x="7358052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591DECFC-526A-4196-81E3-AE581134E305}"/>
              </a:ext>
            </a:extLst>
          </p:cNvPr>
          <p:cNvSpPr/>
          <p:nvPr/>
        </p:nvSpPr>
        <p:spPr>
          <a:xfrm>
            <a:off x="6488475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DE0E62B3-9782-4FE0-BE4E-DEBEDEFFA9AC}"/>
              </a:ext>
            </a:extLst>
          </p:cNvPr>
          <p:cNvSpPr/>
          <p:nvPr/>
        </p:nvSpPr>
        <p:spPr>
          <a:xfrm>
            <a:off x="6488474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57D89506-A6C8-4941-947D-3AF249F490F7}"/>
              </a:ext>
            </a:extLst>
          </p:cNvPr>
          <p:cNvSpPr/>
          <p:nvPr/>
        </p:nvSpPr>
        <p:spPr>
          <a:xfrm>
            <a:off x="9410970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8BE826F-B4FA-452F-A378-A11234872D8E}"/>
              </a:ext>
            </a:extLst>
          </p:cNvPr>
          <p:cNvSpPr/>
          <p:nvPr/>
        </p:nvSpPr>
        <p:spPr>
          <a:xfrm>
            <a:off x="11400079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AE006DA0-7EF9-4041-848D-323067644680}"/>
              </a:ext>
            </a:extLst>
          </p:cNvPr>
          <p:cNvSpPr/>
          <p:nvPr/>
        </p:nvSpPr>
        <p:spPr>
          <a:xfrm>
            <a:off x="10437427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ACB665F6-6A7A-48AF-9ECE-95DA0BD7697F}"/>
              </a:ext>
            </a:extLst>
          </p:cNvPr>
          <p:cNvSpPr/>
          <p:nvPr/>
        </p:nvSpPr>
        <p:spPr>
          <a:xfrm>
            <a:off x="10437428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05D0730E-3035-43E3-8395-0410272745B7}"/>
              </a:ext>
            </a:extLst>
          </p:cNvPr>
          <p:cNvSpPr/>
          <p:nvPr/>
        </p:nvSpPr>
        <p:spPr>
          <a:xfrm>
            <a:off x="8384510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D00E94D0-B109-4F75-A61E-8CC1D901FE8C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58063" y="4423136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726735DA-05E5-484A-9385-408986A8172C}"/>
              </a:ext>
            </a:extLst>
          </p:cNvPr>
          <p:cNvCxnSpPr>
            <a:cxnSpLocks/>
            <a:stCxn id="120" idx="2"/>
            <a:endCxn id="119" idx="6"/>
          </p:cNvCxnSpPr>
          <p:nvPr/>
        </p:nvCxnSpPr>
        <p:spPr>
          <a:xfrm flipH="1">
            <a:off x="9880559" y="4423136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C64690D9-EE06-43BF-AF3E-A6DD7E47D848}"/>
              </a:ext>
            </a:extLst>
          </p:cNvPr>
          <p:cNvCxnSpPr>
            <a:cxnSpLocks/>
            <a:stCxn id="120" idx="5"/>
            <a:endCxn id="125" idx="1"/>
          </p:cNvCxnSpPr>
          <p:nvPr/>
        </p:nvCxnSpPr>
        <p:spPr>
          <a:xfrm>
            <a:off x="10838248" y="4565097"/>
            <a:ext cx="63060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FDA1EEEB-9BE0-4265-BBCB-5BE1B43515CD}"/>
              </a:ext>
            </a:extLst>
          </p:cNvPr>
          <p:cNvCxnSpPr>
            <a:cxnSpLocks/>
            <a:stCxn id="127" idx="0"/>
            <a:endCxn id="120" idx="4"/>
          </p:cNvCxnSpPr>
          <p:nvPr/>
        </p:nvCxnSpPr>
        <p:spPr>
          <a:xfrm flipV="1">
            <a:off x="10672223" y="462389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DFFED19F-172E-4F53-A892-619F45260AA2}"/>
              </a:ext>
            </a:extLst>
          </p:cNvPr>
          <p:cNvCxnSpPr>
            <a:cxnSpLocks/>
            <a:stCxn id="127" idx="4"/>
            <a:endCxn id="126" idx="0"/>
          </p:cNvCxnSpPr>
          <p:nvPr/>
        </p:nvCxnSpPr>
        <p:spPr>
          <a:xfrm flipH="1">
            <a:off x="10672222" y="5475547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4208E50C-8749-4C87-9CF3-18CFC08EA015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>
            <a:off x="9880559" y="6126432"/>
            <a:ext cx="55686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68859BE4-3432-4077-A6A0-8FB0DFBA16C5}"/>
              </a:ext>
            </a:extLst>
          </p:cNvPr>
          <p:cNvCxnSpPr>
            <a:cxnSpLocks/>
            <a:stCxn id="128" idx="5"/>
            <a:endCxn id="124" idx="1"/>
          </p:cNvCxnSpPr>
          <p:nvPr/>
        </p:nvCxnSpPr>
        <p:spPr>
          <a:xfrm>
            <a:off x="8785329" y="5416745"/>
            <a:ext cx="69441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E1451392-E697-4B1B-9909-79F9777ED81F}"/>
              </a:ext>
            </a:extLst>
          </p:cNvPr>
          <p:cNvCxnSpPr>
            <a:cxnSpLocks/>
            <a:stCxn id="128" idx="7"/>
            <a:endCxn id="119" idx="3"/>
          </p:cNvCxnSpPr>
          <p:nvPr/>
        </p:nvCxnSpPr>
        <p:spPr>
          <a:xfrm flipV="1">
            <a:off x="8785329" y="4565097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AFC171DF-5E5E-4882-AE7A-621F50CB4A57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7827641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2C2AA771-7052-4D78-8AC3-D63C86C49DC0}"/>
              </a:ext>
            </a:extLst>
          </p:cNvPr>
          <p:cNvCxnSpPr>
            <a:cxnSpLocks/>
            <a:stCxn id="117" idx="4"/>
            <a:endCxn id="122" idx="0"/>
          </p:cNvCxnSpPr>
          <p:nvPr/>
        </p:nvCxnSpPr>
        <p:spPr>
          <a:xfrm>
            <a:off x="6723269" y="4623899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0143006F-8F6B-4875-A431-123C13DBB50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723269" y="5862638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D01B69A2-5FFC-4AB0-A454-E9B322B5482D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592847" y="5893594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D21EE7BF-A633-402B-B9F5-11627C254981}"/>
              </a:ext>
            </a:extLst>
          </p:cNvPr>
          <p:cNvCxnSpPr>
            <a:cxnSpLocks/>
            <a:stCxn id="122" idx="6"/>
            <a:endCxn id="121" idx="2"/>
          </p:cNvCxnSpPr>
          <p:nvPr/>
        </p:nvCxnSpPr>
        <p:spPr>
          <a:xfrm>
            <a:off x="6958064" y="5274784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8C1C50C7-1DE3-43F0-9894-50A1A91788A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69580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77149543-B805-419F-854B-C7BA9BC5E411}"/>
              </a:ext>
            </a:extLst>
          </p:cNvPr>
          <p:cNvCxnSpPr>
            <a:cxnSpLocks/>
            <a:stCxn id="127" idx="6"/>
            <a:endCxn id="125" idx="2"/>
          </p:cNvCxnSpPr>
          <p:nvPr/>
        </p:nvCxnSpPr>
        <p:spPr>
          <a:xfrm>
            <a:off x="10907017" y="5274784"/>
            <a:ext cx="49306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51BF6D06-2EAB-4FF5-9370-205A40722F20}"/>
              </a:ext>
            </a:extLst>
          </p:cNvPr>
          <p:cNvCxnSpPr>
            <a:cxnSpLocks/>
          </p:cNvCxnSpPr>
          <p:nvPr/>
        </p:nvCxnSpPr>
        <p:spPr>
          <a:xfrm>
            <a:off x="6723269" y="5774532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1A4F2C75-9284-4516-9060-E47CC3F79AE3}"/>
              </a:ext>
            </a:extLst>
          </p:cNvPr>
          <p:cNvCxnSpPr>
            <a:cxnSpLocks/>
          </p:cNvCxnSpPr>
          <p:nvPr/>
        </p:nvCxnSpPr>
        <p:spPr>
          <a:xfrm>
            <a:off x="6723269" y="568880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93BEB3B3-D0AF-4774-B324-950D0EE0C8FE}"/>
              </a:ext>
            </a:extLst>
          </p:cNvPr>
          <p:cNvCxnSpPr>
            <a:cxnSpLocks/>
          </p:cNvCxnSpPr>
          <p:nvPr/>
        </p:nvCxnSpPr>
        <p:spPr>
          <a:xfrm>
            <a:off x="6723269" y="5600701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6F8F88A3-E002-4280-9483-4057F1391CAC}"/>
              </a:ext>
            </a:extLst>
          </p:cNvPr>
          <p:cNvCxnSpPr>
            <a:cxnSpLocks/>
          </p:cNvCxnSpPr>
          <p:nvPr/>
        </p:nvCxnSpPr>
        <p:spPr>
          <a:xfrm>
            <a:off x="6723269" y="551735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32C14E3F-DF80-440C-8E4F-FD75071A23BF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6723270" y="5475547"/>
            <a:ext cx="0" cy="2255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152B9F3C-5D6E-40DA-8BF9-ED4182EFCD7C}"/>
              </a:ext>
            </a:extLst>
          </p:cNvPr>
          <p:cNvCxnSpPr>
            <a:cxnSpLocks/>
          </p:cNvCxnSpPr>
          <p:nvPr/>
        </p:nvCxnSpPr>
        <p:spPr>
          <a:xfrm>
            <a:off x="7012832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87F24C6F-A359-4D9F-B6FD-B883898D2F50}"/>
              </a:ext>
            </a:extLst>
          </p:cNvPr>
          <p:cNvCxnSpPr>
            <a:cxnSpLocks/>
          </p:cNvCxnSpPr>
          <p:nvPr/>
        </p:nvCxnSpPr>
        <p:spPr>
          <a:xfrm>
            <a:off x="7062838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C425455D-9321-492B-A5AE-50DE000705E3}"/>
              </a:ext>
            </a:extLst>
          </p:cNvPr>
          <p:cNvCxnSpPr>
            <a:cxnSpLocks/>
          </p:cNvCxnSpPr>
          <p:nvPr/>
        </p:nvCxnSpPr>
        <p:spPr>
          <a:xfrm>
            <a:off x="7118151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858E9F8A-782E-44E8-ACF7-8E712849A71C}"/>
              </a:ext>
            </a:extLst>
          </p:cNvPr>
          <p:cNvCxnSpPr>
            <a:cxnSpLocks/>
          </p:cNvCxnSpPr>
          <p:nvPr/>
        </p:nvCxnSpPr>
        <p:spPr>
          <a:xfrm>
            <a:off x="7169994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71B993D0-4102-448E-86DB-064551AD8383}"/>
              </a:ext>
            </a:extLst>
          </p:cNvPr>
          <p:cNvCxnSpPr>
            <a:cxnSpLocks/>
          </p:cNvCxnSpPr>
          <p:nvPr/>
        </p:nvCxnSpPr>
        <p:spPr>
          <a:xfrm>
            <a:off x="72247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88EE3503-9D6E-427E-8119-1A44BC04DB38}"/>
              </a:ext>
            </a:extLst>
          </p:cNvPr>
          <p:cNvCxnSpPr>
            <a:cxnSpLocks/>
          </p:cNvCxnSpPr>
          <p:nvPr/>
        </p:nvCxnSpPr>
        <p:spPr>
          <a:xfrm>
            <a:off x="7327146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DDAF2D6B-C0B2-4F09-B384-EC12A3F554C6}"/>
              </a:ext>
            </a:extLst>
          </p:cNvPr>
          <p:cNvCxnSpPr>
            <a:cxnSpLocks/>
          </p:cNvCxnSpPr>
          <p:nvPr/>
        </p:nvCxnSpPr>
        <p:spPr>
          <a:xfrm>
            <a:off x="7277150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193F8EE6-AD52-4D98-B5C0-9583EA2B73F3}"/>
              </a:ext>
            </a:extLst>
          </p:cNvPr>
          <p:cNvCxnSpPr>
            <a:cxnSpLocks/>
          </p:cNvCxnSpPr>
          <p:nvPr/>
        </p:nvCxnSpPr>
        <p:spPr>
          <a:xfrm>
            <a:off x="7592847" y="58375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46F0FCA2-9C73-42F3-B688-C7E04AEB5C46}"/>
              </a:ext>
            </a:extLst>
          </p:cNvPr>
          <p:cNvCxnSpPr>
            <a:cxnSpLocks/>
          </p:cNvCxnSpPr>
          <p:nvPr/>
        </p:nvCxnSpPr>
        <p:spPr>
          <a:xfrm>
            <a:off x="7592847" y="57745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3D87E6F7-3522-4A3D-B102-352ED4C1F03E}"/>
              </a:ext>
            </a:extLst>
          </p:cNvPr>
          <p:cNvCxnSpPr>
            <a:cxnSpLocks/>
          </p:cNvCxnSpPr>
          <p:nvPr/>
        </p:nvCxnSpPr>
        <p:spPr>
          <a:xfrm>
            <a:off x="7592847" y="57197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63BBAF33-FB4A-4CD1-9ACB-395D5094CAE5}"/>
              </a:ext>
            </a:extLst>
          </p:cNvPr>
          <p:cNvCxnSpPr>
            <a:cxnSpLocks/>
          </p:cNvCxnSpPr>
          <p:nvPr/>
        </p:nvCxnSpPr>
        <p:spPr>
          <a:xfrm>
            <a:off x="7592847" y="56637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1C6B30E4-31B0-4721-A4C0-E48101DFB977}"/>
              </a:ext>
            </a:extLst>
          </p:cNvPr>
          <p:cNvCxnSpPr>
            <a:cxnSpLocks/>
          </p:cNvCxnSpPr>
          <p:nvPr/>
        </p:nvCxnSpPr>
        <p:spPr>
          <a:xfrm>
            <a:off x="7592847" y="5600701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CF727FC5-C419-4992-8975-A961DF7396BF}"/>
              </a:ext>
            </a:extLst>
          </p:cNvPr>
          <p:cNvCxnSpPr>
            <a:cxnSpLocks/>
          </p:cNvCxnSpPr>
          <p:nvPr/>
        </p:nvCxnSpPr>
        <p:spPr>
          <a:xfrm>
            <a:off x="7592847" y="554831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05ACA0DA-CDB6-4190-A227-1AD0AB3CCF21}"/>
              </a:ext>
            </a:extLst>
          </p:cNvPr>
          <p:cNvCxnSpPr>
            <a:cxnSpLocks/>
          </p:cNvCxnSpPr>
          <p:nvPr/>
        </p:nvCxnSpPr>
        <p:spPr>
          <a:xfrm>
            <a:off x="7592847" y="5501319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09EFE37E-8DA8-47C4-B353-8658EB8D4DF8}"/>
              </a:ext>
            </a:extLst>
          </p:cNvPr>
          <p:cNvCxnSpPr>
            <a:cxnSpLocks/>
          </p:cNvCxnSpPr>
          <p:nvPr/>
        </p:nvCxnSpPr>
        <p:spPr>
          <a:xfrm>
            <a:off x="7592847" y="5475547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1A13ED7E-16AE-427A-AECC-2D555095F529}"/>
              </a:ext>
            </a:extLst>
          </p:cNvPr>
          <p:cNvCxnSpPr>
            <a:cxnSpLocks/>
          </p:cNvCxnSpPr>
          <p:nvPr/>
        </p:nvCxnSpPr>
        <p:spPr>
          <a:xfrm>
            <a:off x="7936830" y="5274784"/>
            <a:ext cx="5089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36267F2E-5321-4816-828F-3AE207A25300}"/>
              </a:ext>
            </a:extLst>
          </p:cNvPr>
          <p:cNvCxnSpPr>
            <a:cxnSpLocks/>
          </p:cNvCxnSpPr>
          <p:nvPr/>
        </p:nvCxnSpPr>
        <p:spPr>
          <a:xfrm>
            <a:off x="8034810" y="5274784"/>
            <a:ext cx="6858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2532A034-CDDD-496E-81D8-D3640307C143}"/>
              </a:ext>
            </a:extLst>
          </p:cNvPr>
          <p:cNvCxnSpPr>
            <a:cxnSpLocks/>
          </p:cNvCxnSpPr>
          <p:nvPr/>
        </p:nvCxnSpPr>
        <p:spPr>
          <a:xfrm>
            <a:off x="8143875" y="5274784"/>
            <a:ext cx="6445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CE979D3B-7B0E-4FDE-A445-8AE42212A1BC}"/>
              </a:ext>
            </a:extLst>
          </p:cNvPr>
          <p:cNvCxnSpPr>
            <a:cxnSpLocks/>
          </p:cNvCxnSpPr>
          <p:nvPr/>
        </p:nvCxnSpPr>
        <p:spPr>
          <a:xfrm>
            <a:off x="8330213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1D7AAB31-4BAE-43D3-B632-58B887BC1487}"/>
              </a:ext>
            </a:extLst>
          </p:cNvPr>
          <p:cNvCxnSpPr>
            <a:cxnSpLocks/>
          </p:cNvCxnSpPr>
          <p:nvPr/>
        </p:nvCxnSpPr>
        <p:spPr>
          <a:xfrm>
            <a:off x="8246270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uora nuoliyhdysviiva 202">
            <a:extLst>
              <a:ext uri="{FF2B5EF4-FFF2-40B4-BE49-F238E27FC236}">
                <a16:creationId xmlns:a16="http://schemas.microsoft.com/office/drawing/2014/main" id="{6CF460DC-18F9-42AD-9843-65F9CFFE1F91}"/>
              </a:ext>
            </a:extLst>
          </p:cNvPr>
          <p:cNvCxnSpPr>
            <a:cxnSpLocks/>
            <a:stCxn id="127" idx="5"/>
            <a:endCxn id="125" idx="3"/>
          </p:cNvCxnSpPr>
          <p:nvPr/>
        </p:nvCxnSpPr>
        <p:spPr>
          <a:xfrm>
            <a:off x="10838247" y="5416745"/>
            <a:ext cx="63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nuoliyhdysviiva 209">
            <a:extLst>
              <a:ext uri="{FF2B5EF4-FFF2-40B4-BE49-F238E27FC236}">
                <a16:creationId xmlns:a16="http://schemas.microsoft.com/office/drawing/2014/main" id="{A01AE54F-A66B-417C-B17B-1DDADEEDADDE}"/>
              </a:ext>
            </a:extLst>
          </p:cNvPr>
          <p:cNvCxnSpPr>
            <a:cxnSpLocks/>
            <a:stCxn id="125" idx="0"/>
            <a:endCxn id="120" idx="6"/>
          </p:cNvCxnSpPr>
          <p:nvPr/>
        </p:nvCxnSpPr>
        <p:spPr>
          <a:xfrm flipH="1" flipV="1">
            <a:off x="10907018" y="4423136"/>
            <a:ext cx="72785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nuoliyhdysviiva 212">
            <a:extLst>
              <a:ext uri="{FF2B5EF4-FFF2-40B4-BE49-F238E27FC236}">
                <a16:creationId xmlns:a16="http://schemas.microsoft.com/office/drawing/2014/main" id="{8DF0B774-8A5A-43BE-87AB-366D6384A30C}"/>
              </a:ext>
            </a:extLst>
          </p:cNvPr>
          <p:cNvCxnSpPr>
            <a:cxnSpLocks/>
            <a:stCxn id="126" idx="7"/>
            <a:endCxn id="127" idx="5"/>
          </p:cNvCxnSpPr>
          <p:nvPr/>
        </p:nvCxnSpPr>
        <p:spPr>
          <a:xfrm flipV="1">
            <a:off x="10838246" y="5416745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uora nuoliyhdysviiva 215">
            <a:extLst>
              <a:ext uri="{FF2B5EF4-FFF2-40B4-BE49-F238E27FC236}">
                <a16:creationId xmlns:a16="http://schemas.microsoft.com/office/drawing/2014/main" id="{467D07A6-0541-49AD-AB4F-39B3F65C5456}"/>
              </a:ext>
            </a:extLst>
          </p:cNvPr>
          <p:cNvCxnSpPr>
            <a:cxnSpLocks/>
            <a:stCxn id="124" idx="5"/>
            <a:endCxn id="126" idx="3"/>
          </p:cNvCxnSpPr>
          <p:nvPr/>
        </p:nvCxnSpPr>
        <p:spPr>
          <a:xfrm>
            <a:off x="9811789" y="6268393"/>
            <a:ext cx="69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9F3C51DC-92DA-478F-9E99-2F31811AE0D1}"/>
              </a:ext>
            </a:extLst>
          </p:cNvPr>
          <p:cNvCxnSpPr>
            <a:cxnSpLocks/>
            <a:stCxn id="128" idx="4"/>
            <a:endCxn id="124" idx="2"/>
          </p:cNvCxnSpPr>
          <p:nvPr/>
        </p:nvCxnSpPr>
        <p:spPr>
          <a:xfrm>
            <a:off x="8619305" y="5475547"/>
            <a:ext cx="791665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uora nuoliyhdysviiva 221">
            <a:extLst>
              <a:ext uri="{FF2B5EF4-FFF2-40B4-BE49-F238E27FC236}">
                <a16:creationId xmlns:a16="http://schemas.microsoft.com/office/drawing/2014/main" id="{5E980BFB-B0A4-4426-855E-5B094CA67F36}"/>
              </a:ext>
            </a:extLst>
          </p:cNvPr>
          <p:cNvCxnSpPr>
            <a:cxnSpLocks/>
            <a:stCxn id="68" idx="7"/>
            <a:endCxn id="63" idx="5"/>
          </p:cNvCxnSpPr>
          <p:nvPr/>
        </p:nvCxnSpPr>
        <p:spPr>
          <a:xfrm flipH="1" flipV="1">
            <a:off x="7049381" y="1691914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uora nuoliyhdysviiva 227">
            <a:extLst>
              <a:ext uri="{FF2B5EF4-FFF2-40B4-BE49-F238E27FC236}">
                <a16:creationId xmlns:a16="http://schemas.microsoft.com/office/drawing/2014/main" id="{4D2E6F1C-AE08-46E0-A18A-39F803CC6166}"/>
              </a:ext>
            </a:extLst>
          </p:cNvPr>
          <p:cNvCxnSpPr>
            <a:cxnSpLocks/>
            <a:stCxn id="63" idx="5"/>
            <a:endCxn id="65" idx="4"/>
          </p:cNvCxnSpPr>
          <p:nvPr/>
        </p:nvCxnSpPr>
        <p:spPr>
          <a:xfrm>
            <a:off x="7049381" y="1691914"/>
            <a:ext cx="2756472" cy="5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uora nuoliyhdysviiva 230">
            <a:extLst>
              <a:ext uri="{FF2B5EF4-FFF2-40B4-BE49-F238E27FC236}">
                <a16:creationId xmlns:a16="http://schemas.microsoft.com/office/drawing/2014/main" id="{F095CD4F-1CDC-495C-9680-747DE1BFDCD8}"/>
              </a:ext>
            </a:extLst>
          </p:cNvPr>
          <p:cNvCxnSpPr>
            <a:cxnSpLocks/>
            <a:stCxn id="65" idx="4"/>
            <a:endCxn id="74" idx="6"/>
          </p:cNvCxnSpPr>
          <p:nvPr/>
        </p:nvCxnSpPr>
        <p:spPr>
          <a:xfrm flipH="1">
            <a:off x="9014187" y="1750716"/>
            <a:ext cx="79166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uora nuoliyhdysviiva 234">
            <a:extLst>
              <a:ext uri="{FF2B5EF4-FFF2-40B4-BE49-F238E27FC236}">
                <a16:creationId xmlns:a16="http://schemas.microsoft.com/office/drawing/2014/main" id="{B5E797AA-CEEA-4408-8BCD-B9F6C9FB4748}"/>
              </a:ext>
            </a:extLst>
          </p:cNvPr>
          <p:cNvCxnSpPr>
            <a:cxnSpLocks/>
            <a:stCxn id="101" idx="3"/>
            <a:endCxn id="94" idx="5"/>
          </p:cNvCxnSpPr>
          <p:nvPr/>
        </p:nvCxnSpPr>
        <p:spPr>
          <a:xfrm flipH="1">
            <a:off x="2156111" y="4248921"/>
            <a:ext cx="69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uora nuoliyhdysviiva 237">
            <a:extLst>
              <a:ext uri="{FF2B5EF4-FFF2-40B4-BE49-F238E27FC236}">
                <a16:creationId xmlns:a16="http://schemas.microsoft.com/office/drawing/2014/main" id="{47A98325-3E23-43F9-AC90-0A44EDD84E21}"/>
              </a:ext>
            </a:extLst>
          </p:cNvPr>
          <p:cNvCxnSpPr>
            <a:cxnSpLocks/>
            <a:stCxn id="94" idx="5"/>
            <a:endCxn id="91" idx="7"/>
          </p:cNvCxnSpPr>
          <p:nvPr/>
        </p:nvCxnSpPr>
        <p:spPr>
          <a:xfrm>
            <a:off x="2156111" y="4248921"/>
            <a:ext cx="0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uora nuoliyhdysviiva 240">
            <a:extLst>
              <a:ext uri="{FF2B5EF4-FFF2-40B4-BE49-F238E27FC236}">
                <a16:creationId xmlns:a16="http://schemas.microsoft.com/office/drawing/2014/main" id="{769D344E-4546-41EB-8864-CC343C7A264A}"/>
              </a:ext>
            </a:extLst>
          </p:cNvPr>
          <p:cNvCxnSpPr>
            <a:cxnSpLocks/>
            <a:stCxn id="91" idx="3"/>
            <a:endCxn id="96" idx="5"/>
          </p:cNvCxnSpPr>
          <p:nvPr/>
        </p:nvCxnSpPr>
        <p:spPr>
          <a:xfrm flipH="1">
            <a:off x="1286533" y="5100569"/>
            <a:ext cx="53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uora nuoliyhdysviiva 243">
            <a:extLst>
              <a:ext uri="{FF2B5EF4-FFF2-40B4-BE49-F238E27FC236}">
                <a16:creationId xmlns:a16="http://schemas.microsoft.com/office/drawing/2014/main" id="{4E8139B1-C7A7-4F9D-A653-FCA4AD47816F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V="1">
            <a:off x="954484" y="4248921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EDA91B2-D2A6-4961-9756-24E2B1776400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66D1A06-FB6F-48D1-AD90-CF196B8844EF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919D5F4-1479-4906-92BC-152C541CB268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4B7184B-01D5-4F3D-9E01-8CF6E758AA0C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6A8BA59E-5A01-4D61-AAD1-126E713D9140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CA27AEE-A1FD-4C68-AF87-28671C92BEC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4A7E5433-E36B-41BF-A704-42AC7ACCA910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1583D93-89A2-4750-A838-98A9188F961F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9DEEC641-0E24-4525-AAAA-39EF64A39B7D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F3FF2F03-FA89-4BAE-8CBA-FA622D1A83D9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5CEFFB2A-53C7-422B-8D15-58971548A474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9EEE94A-BB5D-424F-B6A6-9C2CAA02B90E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1EF9459D-0977-4B00-BB55-7F77B8EBCD83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AF9224E-CC96-4CF8-BEBF-012F23B157B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BD6FCB19-1CC1-45F2-87ED-4B7FCD3DA89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EC652AC-1510-4AA3-B608-CD7484EA5AFD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629437D-D5B0-4236-A9B1-598D38A922CD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C038DE62-83F2-4E18-9633-57B2BBC529A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0F97E01-640D-4E63-94CB-2A7F68CE11B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8636D7BA-50B3-489D-94C8-44A6289BA957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A5EC008-33D3-4356-AA23-0CEBFA646EF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39F0FB7F-FF91-4836-A491-517F657E453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B8624C86-37C9-4451-A264-BDE3EBCF06F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E60D2AF-C7B6-4517-BFB5-D6D8501A02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53DF62EE-1A77-48F3-8DA6-6772A5E3F577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9084EDED-F3C7-45FC-B94E-7E9B2466BD8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344A1D7F-6A26-4D03-ABA7-73F5019617ED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1FD52D7C-8260-44FB-95D0-1450CC2C90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>
            <a:extLst>
              <a:ext uri="{FF2B5EF4-FFF2-40B4-BE49-F238E27FC236}">
                <a16:creationId xmlns:a16="http://schemas.microsoft.com/office/drawing/2014/main" id="{A1C2D118-1DF8-46C7-ACBE-71888EDE4829}"/>
              </a:ext>
            </a:extLst>
          </p:cNvPr>
          <p:cNvSpPr/>
          <p:nvPr/>
        </p:nvSpPr>
        <p:spPr>
          <a:xfrm>
            <a:off x="6342532" y="149115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A3C84041-7D26-4D55-8C1C-D8583FD4ECE6}"/>
              </a:ext>
            </a:extLst>
          </p:cNvPr>
          <p:cNvSpPr/>
          <p:nvPr/>
        </p:nvSpPr>
        <p:spPr>
          <a:xfrm>
            <a:off x="7212110" y="3194447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F02C4F61-B809-4D9B-B3B9-A4A2108DAE4C}"/>
              </a:ext>
            </a:extLst>
          </p:cNvPr>
          <p:cNvSpPr/>
          <p:nvPr/>
        </p:nvSpPr>
        <p:spPr>
          <a:xfrm>
            <a:off x="9265028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BE9B6D07-3C8E-4ACD-BBC2-7F3EA03C30A4}"/>
              </a:ext>
            </a:extLst>
          </p:cNvPr>
          <p:cNvSpPr/>
          <p:nvPr/>
        </p:nvSpPr>
        <p:spPr>
          <a:xfrm>
            <a:off x="10291487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5FC1760-98B7-4778-9146-62459A430D8A}"/>
              </a:ext>
            </a:extLst>
          </p:cNvPr>
          <p:cNvSpPr/>
          <p:nvPr/>
        </p:nvSpPr>
        <p:spPr>
          <a:xfrm>
            <a:off x="7212110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D29371D4-6242-4A4C-80E4-86B2D26AB041}"/>
              </a:ext>
            </a:extLst>
          </p:cNvPr>
          <p:cNvSpPr/>
          <p:nvPr/>
        </p:nvSpPr>
        <p:spPr>
          <a:xfrm>
            <a:off x="6342533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7A1D87D5-A177-4C63-8721-66C3DEB2A151}"/>
              </a:ext>
            </a:extLst>
          </p:cNvPr>
          <p:cNvSpPr/>
          <p:nvPr/>
        </p:nvSpPr>
        <p:spPr>
          <a:xfrm>
            <a:off x="6342532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2D7C934B-9FA0-4C5D-96A5-1BEDC9EEF3E8}"/>
              </a:ext>
            </a:extLst>
          </p:cNvPr>
          <p:cNvSpPr/>
          <p:nvPr/>
        </p:nvSpPr>
        <p:spPr>
          <a:xfrm>
            <a:off x="9265028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0DE40CC-0962-4AE2-A486-2A7C66D938BC}"/>
              </a:ext>
            </a:extLst>
          </p:cNvPr>
          <p:cNvSpPr/>
          <p:nvPr/>
        </p:nvSpPr>
        <p:spPr>
          <a:xfrm>
            <a:off x="11254137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65E72D09-6150-4322-A31D-8003FE9D3725}"/>
              </a:ext>
            </a:extLst>
          </p:cNvPr>
          <p:cNvSpPr/>
          <p:nvPr/>
        </p:nvSpPr>
        <p:spPr>
          <a:xfrm>
            <a:off x="1029148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DA80599-FDC6-4D74-BC64-2B474BB38821}"/>
              </a:ext>
            </a:extLst>
          </p:cNvPr>
          <p:cNvSpPr/>
          <p:nvPr/>
        </p:nvSpPr>
        <p:spPr>
          <a:xfrm>
            <a:off x="10291486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1130CD9-8143-49CA-8F78-BB45E851DA59}"/>
              </a:ext>
            </a:extLst>
          </p:cNvPr>
          <p:cNvSpPr/>
          <p:nvPr/>
        </p:nvSpPr>
        <p:spPr>
          <a:xfrm>
            <a:off x="8238568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308B2CD2-027C-43F9-9188-6694F7D1D3FF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6812121" y="169191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B8F41231-00CC-4003-85BA-003023419998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9734617" y="169191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3A8E6310-BA38-4BA0-82BA-E0265725B54B}"/>
              </a:ext>
            </a:extLst>
          </p:cNvPr>
          <p:cNvCxnSpPr>
            <a:cxnSpLocks/>
            <a:stCxn id="33" idx="5"/>
            <a:endCxn id="38" idx="1"/>
          </p:cNvCxnSpPr>
          <p:nvPr/>
        </p:nvCxnSpPr>
        <p:spPr>
          <a:xfrm>
            <a:off x="10692306" y="183387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BCCF0887-1CF1-409B-8918-87A24E0FBC37}"/>
              </a:ext>
            </a:extLst>
          </p:cNvPr>
          <p:cNvCxnSpPr>
            <a:cxnSpLocks/>
            <a:stCxn id="40" idx="0"/>
            <a:endCxn id="33" idx="4"/>
          </p:cNvCxnSpPr>
          <p:nvPr/>
        </p:nvCxnSpPr>
        <p:spPr>
          <a:xfrm flipV="1">
            <a:off x="10526281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9C18B172-4B8A-47E9-B56A-7476D23E9AB3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 flipH="1">
            <a:off x="10526280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C93023BB-5AE2-4E96-B9A2-D2F2FAA1C9DB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9734617" y="339521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5DFF524F-0970-4E18-AD4A-316FC750909B}"/>
              </a:ext>
            </a:extLst>
          </p:cNvPr>
          <p:cNvCxnSpPr>
            <a:cxnSpLocks/>
            <a:stCxn id="41" idx="5"/>
            <a:endCxn id="37" idx="1"/>
          </p:cNvCxnSpPr>
          <p:nvPr/>
        </p:nvCxnSpPr>
        <p:spPr>
          <a:xfrm>
            <a:off x="8639387" y="2685523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EB8FFFD1-5584-4A0C-9092-8C91513F73DF}"/>
              </a:ext>
            </a:extLst>
          </p:cNvPr>
          <p:cNvCxnSpPr>
            <a:cxnSpLocks/>
            <a:stCxn id="41" idx="7"/>
            <a:endCxn id="32" idx="3"/>
          </p:cNvCxnSpPr>
          <p:nvPr/>
        </p:nvCxnSpPr>
        <p:spPr>
          <a:xfrm flipV="1">
            <a:off x="8639387" y="183387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726BB48B-E257-4B24-9991-AAC50380BF11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7681699" y="2543562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4391EE6-7E83-47D5-9720-1F8311C81211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6577327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7A24D6DD-C919-4064-A5BE-655B048EDBB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6577327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0646A9F3-B1E0-4E22-AAD6-9DF5494FADF1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7446905" y="274432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D92744C-89AD-40E1-A45D-E7E3A3352866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6812122" y="254356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1462F7DF-BFD6-4370-9D1C-575A3C5BB4A4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>
            <a:off x="6812121" y="339521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F8EBEE9B-11F8-4FE9-BA13-60972312CC36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10761075" y="254356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i 56">
            <a:extLst>
              <a:ext uri="{FF2B5EF4-FFF2-40B4-BE49-F238E27FC236}">
                <a16:creationId xmlns:a16="http://schemas.microsoft.com/office/drawing/2014/main" id="{D20CB930-0CEC-4DA6-AB63-0DAE4CAECEFF}"/>
              </a:ext>
            </a:extLst>
          </p:cNvPr>
          <p:cNvSpPr/>
          <p:nvPr/>
        </p:nvSpPr>
        <p:spPr>
          <a:xfrm>
            <a:off x="394610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9916E7D0-C756-4043-BA7B-1978335BDA8B}"/>
              </a:ext>
            </a:extLst>
          </p:cNvPr>
          <p:cNvSpPr/>
          <p:nvPr/>
        </p:nvSpPr>
        <p:spPr>
          <a:xfrm>
            <a:off x="1264188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1E2A907A-43BB-4000-A4B8-37E980C00523}"/>
              </a:ext>
            </a:extLst>
          </p:cNvPr>
          <p:cNvSpPr/>
          <p:nvPr/>
        </p:nvSpPr>
        <p:spPr>
          <a:xfrm>
            <a:off x="3317106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E84F5337-7DC9-472A-AB2C-D09DE43F809C}"/>
              </a:ext>
            </a:extLst>
          </p:cNvPr>
          <p:cNvSpPr/>
          <p:nvPr/>
        </p:nvSpPr>
        <p:spPr>
          <a:xfrm>
            <a:off x="434356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325F53C4-BE95-4670-910D-9F00096C856B}"/>
              </a:ext>
            </a:extLst>
          </p:cNvPr>
          <p:cNvSpPr/>
          <p:nvPr/>
        </p:nvSpPr>
        <p:spPr>
          <a:xfrm>
            <a:off x="1264188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D438DF69-AB46-4ADD-B635-7A7BB223CC5C}"/>
              </a:ext>
            </a:extLst>
          </p:cNvPr>
          <p:cNvSpPr/>
          <p:nvPr/>
        </p:nvSpPr>
        <p:spPr>
          <a:xfrm>
            <a:off x="394611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6B1323FA-E451-4868-BD1B-15896E8261B8}"/>
              </a:ext>
            </a:extLst>
          </p:cNvPr>
          <p:cNvSpPr/>
          <p:nvPr/>
        </p:nvSpPr>
        <p:spPr>
          <a:xfrm>
            <a:off x="394610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A50A5897-84D1-424E-99AB-83B0848BE7D8}"/>
              </a:ext>
            </a:extLst>
          </p:cNvPr>
          <p:cNvSpPr/>
          <p:nvPr/>
        </p:nvSpPr>
        <p:spPr>
          <a:xfrm>
            <a:off x="3317106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36C0D446-85AC-4146-80DA-5E9A3E32C7F1}"/>
              </a:ext>
            </a:extLst>
          </p:cNvPr>
          <p:cNvSpPr/>
          <p:nvPr/>
        </p:nvSpPr>
        <p:spPr>
          <a:xfrm>
            <a:off x="5306215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294E34CE-4AF0-46BF-B4CC-2B30542AEC5A}"/>
              </a:ext>
            </a:extLst>
          </p:cNvPr>
          <p:cNvSpPr/>
          <p:nvPr/>
        </p:nvSpPr>
        <p:spPr>
          <a:xfrm>
            <a:off x="4343563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13AF8770-C8C3-4C38-A9FC-EE0FEBBF816E}"/>
              </a:ext>
            </a:extLst>
          </p:cNvPr>
          <p:cNvSpPr/>
          <p:nvPr/>
        </p:nvSpPr>
        <p:spPr>
          <a:xfrm>
            <a:off x="4343564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05E4FF9A-F9CB-4C29-BB1F-D23FD2FF577B}"/>
              </a:ext>
            </a:extLst>
          </p:cNvPr>
          <p:cNvSpPr/>
          <p:nvPr/>
        </p:nvSpPr>
        <p:spPr>
          <a:xfrm>
            <a:off x="2290646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799CAB7-EB6C-423C-B8FA-5AF4ACF27F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864199" y="3395210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71FBCBF2-330B-4152-8B91-930389632CE8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3786695" y="3395210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4D1F1E10-0655-4B3E-8658-079CCEA3C324}"/>
              </a:ext>
            </a:extLst>
          </p:cNvPr>
          <p:cNvCxnSpPr>
            <a:cxnSpLocks/>
            <a:stCxn id="60" idx="5"/>
            <a:endCxn id="65" idx="1"/>
          </p:cNvCxnSpPr>
          <p:nvPr/>
        </p:nvCxnSpPr>
        <p:spPr>
          <a:xfrm>
            <a:off x="4744384" y="3537171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35A20CBA-130A-4575-8F1C-ADBCDF7239D0}"/>
              </a:ext>
            </a:extLst>
          </p:cNvPr>
          <p:cNvCxnSpPr>
            <a:cxnSpLocks/>
            <a:stCxn id="67" idx="0"/>
            <a:endCxn id="60" idx="4"/>
          </p:cNvCxnSpPr>
          <p:nvPr/>
        </p:nvCxnSpPr>
        <p:spPr>
          <a:xfrm flipV="1">
            <a:off x="4578359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4D44B944-9873-401C-B28B-97E09BBDA87A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 flipH="1">
            <a:off x="4578358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7F3209DD-E2B0-463E-A9AF-2B4701C90FC6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3786695" y="5098506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1AD0BBF6-ECBB-43FF-AD45-5DD97C388068}"/>
              </a:ext>
            </a:extLst>
          </p:cNvPr>
          <p:cNvCxnSpPr>
            <a:cxnSpLocks/>
            <a:stCxn id="68" idx="5"/>
            <a:endCxn id="64" idx="1"/>
          </p:cNvCxnSpPr>
          <p:nvPr/>
        </p:nvCxnSpPr>
        <p:spPr>
          <a:xfrm>
            <a:off x="2691465" y="4388819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24645F6C-FB92-40BE-947A-5C92A0BF40DF}"/>
              </a:ext>
            </a:extLst>
          </p:cNvPr>
          <p:cNvCxnSpPr>
            <a:cxnSpLocks/>
            <a:stCxn id="68" idx="7"/>
            <a:endCxn id="59" idx="3"/>
          </p:cNvCxnSpPr>
          <p:nvPr/>
        </p:nvCxnSpPr>
        <p:spPr>
          <a:xfrm flipV="1">
            <a:off x="2691465" y="353717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374452DE-83CA-4A1D-9119-13CB4C69BE97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>
            <a:off x="1733777" y="4246858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E856475E-F9B5-41B6-9E84-20875E79505A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>
            <a:off x="629405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E5D6204E-D534-4C40-A9E8-B03A60264DC8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629405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7BE426A5-329C-4628-A4C7-5E66EE2E52BB}"/>
              </a:ext>
            </a:extLst>
          </p:cNvPr>
          <p:cNvCxnSpPr>
            <a:cxnSpLocks/>
            <a:stCxn id="61" idx="4"/>
            <a:endCxn id="58" idx="0"/>
          </p:cNvCxnSpPr>
          <p:nvPr/>
        </p:nvCxnSpPr>
        <p:spPr>
          <a:xfrm>
            <a:off x="1498983" y="4447621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DF0F9C2C-B09D-4641-A31A-6E81F447E503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864200" y="4246858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934D855-265C-4B99-B76C-78173E4A161F}"/>
              </a:ext>
            </a:extLst>
          </p:cNvPr>
          <p:cNvCxnSpPr>
            <a:cxnSpLocks/>
            <a:stCxn id="63" idx="6"/>
            <a:endCxn id="58" idx="2"/>
          </p:cNvCxnSpPr>
          <p:nvPr/>
        </p:nvCxnSpPr>
        <p:spPr>
          <a:xfrm>
            <a:off x="864199" y="5098506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94CD6779-C41D-4430-8465-CDDF33C73B79}"/>
              </a:ext>
            </a:extLst>
          </p:cNvPr>
          <p:cNvCxnSpPr>
            <a:cxnSpLocks/>
            <a:stCxn id="67" idx="6"/>
            <a:endCxn id="65" idx="2"/>
          </p:cNvCxnSpPr>
          <p:nvPr/>
        </p:nvCxnSpPr>
        <p:spPr>
          <a:xfrm>
            <a:off x="4813153" y="4246858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95465098-13EF-40F4-A458-D004E777A250}"/>
              </a:ext>
            </a:extLst>
          </p:cNvPr>
          <p:cNvSpPr/>
          <p:nvPr/>
        </p:nvSpPr>
        <p:spPr>
          <a:xfrm>
            <a:off x="6333403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85" name="Ellipsi 84">
            <a:extLst>
              <a:ext uri="{FF2B5EF4-FFF2-40B4-BE49-F238E27FC236}">
                <a16:creationId xmlns:a16="http://schemas.microsoft.com/office/drawing/2014/main" id="{79BCBD36-3EC2-44DF-BA1F-30E475149390}"/>
              </a:ext>
            </a:extLst>
          </p:cNvPr>
          <p:cNvSpPr/>
          <p:nvPr/>
        </p:nvSpPr>
        <p:spPr>
          <a:xfrm>
            <a:off x="7202981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B3BABC87-58AA-47A3-81A0-DF78CAC157A9}"/>
              </a:ext>
            </a:extLst>
          </p:cNvPr>
          <p:cNvSpPr/>
          <p:nvPr/>
        </p:nvSpPr>
        <p:spPr>
          <a:xfrm>
            <a:off x="9255899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87" name="Ellipsi 86">
            <a:extLst>
              <a:ext uri="{FF2B5EF4-FFF2-40B4-BE49-F238E27FC236}">
                <a16:creationId xmlns:a16="http://schemas.microsoft.com/office/drawing/2014/main" id="{FC54B1BC-9C27-4B56-8E65-1F6F5E70856C}"/>
              </a:ext>
            </a:extLst>
          </p:cNvPr>
          <p:cNvSpPr/>
          <p:nvPr/>
        </p:nvSpPr>
        <p:spPr>
          <a:xfrm>
            <a:off x="10282358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14877E8-D8DB-45DB-90F1-B7FE0650B487}"/>
              </a:ext>
            </a:extLst>
          </p:cNvPr>
          <p:cNvSpPr/>
          <p:nvPr/>
        </p:nvSpPr>
        <p:spPr>
          <a:xfrm>
            <a:off x="7202981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4C4BFF3A-0454-4278-A57E-8907F3B4580E}"/>
              </a:ext>
            </a:extLst>
          </p:cNvPr>
          <p:cNvSpPr/>
          <p:nvPr/>
        </p:nvSpPr>
        <p:spPr>
          <a:xfrm>
            <a:off x="6333404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94C100ED-37FE-4AA9-8C46-768DC5C8FAD0}"/>
              </a:ext>
            </a:extLst>
          </p:cNvPr>
          <p:cNvSpPr/>
          <p:nvPr/>
        </p:nvSpPr>
        <p:spPr>
          <a:xfrm>
            <a:off x="6333403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7075CCF9-C04D-4B35-B099-806122B472D0}"/>
              </a:ext>
            </a:extLst>
          </p:cNvPr>
          <p:cNvSpPr/>
          <p:nvPr/>
        </p:nvSpPr>
        <p:spPr>
          <a:xfrm>
            <a:off x="9255899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D4EFA90F-EA4F-4093-A680-BD5E298F3B9C}"/>
              </a:ext>
            </a:extLst>
          </p:cNvPr>
          <p:cNvSpPr/>
          <p:nvPr/>
        </p:nvSpPr>
        <p:spPr>
          <a:xfrm>
            <a:off x="11245008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221C642E-0EC4-47FC-96D2-165E0621FF64}"/>
              </a:ext>
            </a:extLst>
          </p:cNvPr>
          <p:cNvSpPr/>
          <p:nvPr/>
        </p:nvSpPr>
        <p:spPr>
          <a:xfrm>
            <a:off x="10282356" y="6150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5CCDE871-6CA5-42CB-8910-B588030977C9}"/>
              </a:ext>
            </a:extLst>
          </p:cNvPr>
          <p:cNvSpPr/>
          <p:nvPr/>
        </p:nvSpPr>
        <p:spPr>
          <a:xfrm>
            <a:off x="10282357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97C65D91-04F4-4591-8E47-FB83ACAF58AE}"/>
              </a:ext>
            </a:extLst>
          </p:cNvPr>
          <p:cNvSpPr/>
          <p:nvPr/>
        </p:nvSpPr>
        <p:spPr>
          <a:xfrm>
            <a:off x="8229439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A25BE4DD-36BF-4DD6-86EE-554AC7F64B48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6802992" y="4648383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16E46726-286E-42C8-AE7A-596E94BF2330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>
            <a:off x="9725488" y="464838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006CC217-E643-49B1-84EC-3F0DDEF62C57}"/>
              </a:ext>
            </a:extLst>
          </p:cNvPr>
          <p:cNvCxnSpPr>
            <a:cxnSpLocks/>
            <a:stCxn id="87" idx="5"/>
            <a:endCxn id="92" idx="1"/>
          </p:cNvCxnSpPr>
          <p:nvPr/>
        </p:nvCxnSpPr>
        <p:spPr>
          <a:xfrm>
            <a:off x="10683177" y="479034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7341F6F2-E3DB-4F19-A7BA-E26A5232BE2D}"/>
              </a:ext>
            </a:extLst>
          </p:cNvPr>
          <p:cNvCxnSpPr>
            <a:cxnSpLocks/>
            <a:stCxn id="94" idx="0"/>
            <a:endCxn id="87" idx="4"/>
          </p:cNvCxnSpPr>
          <p:nvPr/>
        </p:nvCxnSpPr>
        <p:spPr>
          <a:xfrm flipV="1">
            <a:off x="10517152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94C1A740-2A15-48D4-B974-B052A42B0F3A}"/>
              </a:ext>
            </a:extLst>
          </p:cNvPr>
          <p:cNvCxnSpPr>
            <a:cxnSpLocks/>
            <a:stCxn id="94" idx="4"/>
            <a:endCxn id="93" idx="0"/>
          </p:cNvCxnSpPr>
          <p:nvPr/>
        </p:nvCxnSpPr>
        <p:spPr>
          <a:xfrm flipH="1">
            <a:off x="10517151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92D735BA-6C1E-434E-B52B-A4989B00113F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>
            <a:off x="9725488" y="635167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13069694-08C0-44FC-951F-0C0D27201E40}"/>
              </a:ext>
            </a:extLst>
          </p:cNvPr>
          <p:cNvCxnSpPr>
            <a:cxnSpLocks/>
            <a:stCxn id="95" idx="5"/>
            <a:endCxn id="91" idx="1"/>
          </p:cNvCxnSpPr>
          <p:nvPr/>
        </p:nvCxnSpPr>
        <p:spPr>
          <a:xfrm>
            <a:off x="8630258" y="564199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96AE450-F74D-49A9-81AC-7B78D38BFE23}"/>
              </a:ext>
            </a:extLst>
          </p:cNvPr>
          <p:cNvCxnSpPr>
            <a:cxnSpLocks/>
            <a:stCxn id="95" idx="7"/>
            <a:endCxn id="86" idx="3"/>
          </p:cNvCxnSpPr>
          <p:nvPr/>
        </p:nvCxnSpPr>
        <p:spPr>
          <a:xfrm flipV="1">
            <a:off x="8630258" y="4790344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39943D1F-E014-4E83-8762-D8F4C0A96880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>
            <a:off x="7672570" y="5500031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7E531F35-71B7-40BB-A685-EE2DD0C1E9BB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6568198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7039474-3063-4D8D-9A75-1AA15C1981B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68198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75AE5D98-5866-46B2-A4C1-FF3BC6674C51}"/>
              </a:ext>
            </a:extLst>
          </p:cNvPr>
          <p:cNvCxnSpPr>
            <a:cxnSpLocks/>
            <a:stCxn id="88" idx="4"/>
            <a:endCxn id="85" idx="0"/>
          </p:cNvCxnSpPr>
          <p:nvPr/>
        </p:nvCxnSpPr>
        <p:spPr>
          <a:xfrm>
            <a:off x="7437776" y="570079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129518A3-E41E-4175-B744-A1F5C69E908D}"/>
              </a:ext>
            </a:extLst>
          </p:cNvPr>
          <p:cNvCxnSpPr>
            <a:cxnSpLocks/>
            <a:stCxn id="89" idx="6"/>
            <a:endCxn id="88" idx="2"/>
          </p:cNvCxnSpPr>
          <p:nvPr/>
        </p:nvCxnSpPr>
        <p:spPr>
          <a:xfrm>
            <a:off x="6802993" y="550003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692FDA01-40B0-435C-B619-18B1785CAE2E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>
            <a:off x="6802992" y="635167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335D7FE-69F2-4D64-8B0D-9461FBD36E00}"/>
              </a:ext>
            </a:extLst>
          </p:cNvPr>
          <p:cNvCxnSpPr>
            <a:cxnSpLocks/>
            <a:stCxn id="94" idx="6"/>
            <a:endCxn id="92" idx="2"/>
          </p:cNvCxnSpPr>
          <p:nvPr/>
        </p:nvCxnSpPr>
        <p:spPr>
          <a:xfrm>
            <a:off x="10751946" y="550003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D4A39B84-1562-4CE4-8933-0094CD51322D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4A1946BE-A0F7-4A4E-81A6-B785FF597B44}"/>
              </a:ext>
            </a:extLst>
          </p:cNvPr>
          <p:cNvSpPr/>
          <p:nvPr/>
        </p:nvSpPr>
        <p:spPr>
          <a:xfrm>
            <a:off x="1399406" y="15703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70E56D1E-B659-48BD-ABE4-11121DC78DAE}"/>
              </a:ext>
            </a:extLst>
          </p:cNvPr>
          <p:cNvSpPr/>
          <p:nvPr/>
        </p:nvSpPr>
        <p:spPr>
          <a:xfrm>
            <a:off x="2425863" y="15703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92720F-A68A-40B8-BED0-E5A5094CC19F}"/>
              </a:ext>
            </a:extLst>
          </p:cNvPr>
          <p:cNvSpPr/>
          <p:nvPr/>
        </p:nvSpPr>
        <p:spPr>
          <a:xfrm>
            <a:off x="2425864" y="7186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72B2EFBD-59BB-4D07-A210-BAC5658A9704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2660658" y="11202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B138CF2B-84D3-4F2B-897E-58F11759B2E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68995" y="1771106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9D8F4AC7-1639-4783-9EE4-74EF42F92CF2}"/>
              </a:ext>
            </a:extLst>
          </p:cNvPr>
          <p:cNvSpPr/>
          <p:nvPr/>
        </p:nvSpPr>
        <p:spPr>
          <a:xfrm>
            <a:off x="1179443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93F0308C-9781-4A4D-9EF0-217D0D5F2BD5}"/>
              </a:ext>
            </a:extLst>
          </p:cNvPr>
          <p:cNvSpPr/>
          <p:nvPr/>
        </p:nvSpPr>
        <p:spPr>
          <a:xfrm>
            <a:off x="4101939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652CD2D-7448-47AB-9C46-66AB3EA4D492}"/>
              </a:ext>
            </a:extLst>
          </p:cNvPr>
          <p:cNvSpPr/>
          <p:nvPr/>
        </p:nvSpPr>
        <p:spPr>
          <a:xfrm>
            <a:off x="5128398" y="262275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3DDDDC3-3107-47D1-A1DA-EA721A453419}"/>
              </a:ext>
            </a:extLst>
          </p:cNvPr>
          <p:cNvSpPr/>
          <p:nvPr/>
        </p:nvSpPr>
        <p:spPr>
          <a:xfrm>
            <a:off x="4101939" y="43260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F2B8109-7501-4D0F-A3B4-3D691A32E002}"/>
              </a:ext>
            </a:extLst>
          </p:cNvPr>
          <p:cNvSpPr/>
          <p:nvPr/>
        </p:nvSpPr>
        <p:spPr>
          <a:xfrm>
            <a:off x="5128396" y="43260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938BA04-CB90-4F5C-863F-0624CF1F43A8}"/>
              </a:ext>
            </a:extLst>
          </p:cNvPr>
          <p:cNvSpPr/>
          <p:nvPr/>
        </p:nvSpPr>
        <p:spPr>
          <a:xfrm>
            <a:off x="5128397" y="347440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A823C985-5C63-4752-86E1-85033EA5258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649032" y="2823517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21254810-6766-4921-A2A2-21BB4191F6A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4571528" y="2823517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AF42144-DD6B-4A0B-9D80-28CC140C34DE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5363192" y="302428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09EF2E8B-755D-462E-BE8F-AE25920302B3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363191" y="3875928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E85836D-FA78-48CD-8D72-518EA5678F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571528" y="4526813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iruutu 29">
            <a:extLst>
              <a:ext uri="{FF2B5EF4-FFF2-40B4-BE49-F238E27FC236}">
                <a16:creationId xmlns:a16="http://schemas.microsoft.com/office/drawing/2014/main" id="{83FE33F0-4150-4989-813A-1CA927FAC2C5}"/>
              </a:ext>
            </a:extLst>
          </p:cNvPr>
          <p:cNvSpPr txBox="1"/>
          <p:nvPr/>
        </p:nvSpPr>
        <p:spPr>
          <a:xfrm>
            <a:off x="689113" y="1976423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b)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3955B57F-1F7F-40CE-843D-AC688E65B74F}"/>
              </a:ext>
            </a:extLst>
          </p:cNvPr>
          <p:cNvSpPr/>
          <p:nvPr/>
        </p:nvSpPr>
        <p:spPr>
          <a:xfrm>
            <a:off x="1649032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22AFC7AA-C5E7-4F31-A960-7B54976FC284}"/>
              </a:ext>
            </a:extLst>
          </p:cNvPr>
          <p:cNvSpPr/>
          <p:nvPr/>
        </p:nvSpPr>
        <p:spPr>
          <a:xfrm>
            <a:off x="2518610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E48BA3AB-1455-498E-90AE-C881404563D8}"/>
              </a:ext>
            </a:extLst>
          </p:cNvPr>
          <p:cNvSpPr/>
          <p:nvPr/>
        </p:nvSpPr>
        <p:spPr>
          <a:xfrm>
            <a:off x="4571528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1839A911-8C75-4409-A366-B4A803790A7A}"/>
              </a:ext>
            </a:extLst>
          </p:cNvPr>
          <p:cNvSpPr/>
          <p:nvPr/>
        </p:nvSpPr>
        <p:spPr>
          <a:xfrm>
            <a:off x="5597987" y="472757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1D0079D-C34C-44FF-B957-681CA269D121}"/>
              </a:ext>
            </a:extLst>
          </p:cNvPr>
          <p:cNvSpPr/>
          <p:nvPr/>
        </p:nvSpPr>
        <p:spPr>
          <a:xfrm>
            <a:off x="1649033" y="55792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E8DF8F93-A9ED-4F21-AD9E-EF53C732DC0B}"/>
              </a:ext>
            </a:extLst>
          </p:cNvPr>
          <p:cNvSpPr/>
          <p:nvPr/>
        </p:nvSpPr>
        <p:spPr>
          <a:xfrm>
            <a:off x="1649032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C947F032-7C04-4F5E-9970-C994A90FA677}"/>
              </a:ext>
            </a:extLst>
          </p:cNvPr>
          <p:cNvSpPr/>
          <p:nvPr/>
        </p:nvSpPr>
        <p:spPr>
          <a:xfrm>
            <a:off x="4571528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60D473ED-B37E-422A-853F-114B0DEB50A5}"/>
              </a:ext>
            </a:extLst>
          </p:cNvPr>
          <p:cNvSpPr/>
          <p:nvPr/>
        </p:nvSpPr>
        <p:spPr>
          <a:xfrm>
            <a:off x="5597985" y="6430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4902CD54-85DF-4EF4-8DA9-2C84BD26AA80}"/>
              </a:ext>
            </a:extLst>
          </p:cNvPr>
          <p:cNvSpPr/>
          <p:nvPr/>
        </p:nvSpPr>
        <p:spPr>
          <a:xfrm>
            <a:off x="5597986" y="557922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D51541D-D9F8-4152-9DED-46BF84C1D367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2118621" y="4928338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42108B0-B31D-46CF-93F8-24E0E8B9648A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5041117" y="4928338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482388E8-A458-4CCB-9BF8-3D9E92850EB7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5832781" y="512910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B837838-25D8-4639-AC01-29B72BF3C332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5832780" y="598074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7A78119E-F9B1-444D-BCD6-B4F1F6B83AB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41117" y="6631634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8EE2536B-9D59-4E3D-A53C-BACA9907DD1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1883827" y="512910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D057F8CB-6BF4-4CFD-9D31-6CF721CA20C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1883827" y="598074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4BFFAA2C-BDE3-485E-9563-2CCC96DB26E8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>
            <a:off x="2118621" y="6631634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EB11C25E-1F90-4F5D-ACE0-49BF1132E318}"/>
              </a:ext>
            </a:extLst>
          </p:cNvPr>
          <p:cNvSpPr txBox="1"/>
          <p:nvPr/>
        </p:nvSpPr>
        <p:spPr>
          <a:xfrm>
            <a:off x="689113" y="40028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 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3770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AA5F7F80-61D8-450D-9C9F-E90B9D38F329}"/>
              </a:ext>
            </a:extLst>
          </p:cNvPr>
          <p:cNvSpPr/>
          <p:nvPr/>
        </p:nvSpPr>
        <p:spPr>
          <a:xfrm>
            <a:off x="1430927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EC465F47-6468-44CF-92A4-33E710A65E9B}"/>
              </a:ext>
            </a:extLst>
          </p:cNvPr>
          <p:cNvSpPr/>
          <p:nvPr/>
        </p:nvSpPr>
        <p:spPr>
          <a:xfrm>
            <a:off x="2300505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49F125A0-E84D-4830-A943-9DC2CBB07C85}"/>
              </a:ext>
            </a:extLst>
          </p:cNvPr>
          <p:cNvSpPr/>
          <p:nvPr/>
        </p:nvSpPr>
        <p:spPr>
          <a:xfrm>
            <a:off x="4353423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7BB1A88-5614-41C6-8907-17CDE4455BBD}"/>
              </a:ext>
            </a:extLst>
          </p:cNvPr>
          <p:cNvSpPr/>
          <p:nvPr/>
        </p:nvSpPr>
        <p:spPr>
          <a:xfrm>
            <a:off x="5379882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AEB7F83A-0B96-4450-90CB-776A90ED665F}"/>
              </a:ext>
            </a:extLst>
          </p:cNvPr>
          <p:cNvSpPr/>
          <p:nvPr/>
        </p:nvSpPr>
        <p:spPr>
          <a:xfrm>
            <a:off x="2300505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E9B233D-83F8-44E7-8614-4702020CF834}"/>
              </a:ext>
            </a:extLst>
          </p:cNvPr>
          <p:cNvSpPr/>
          <p:nvPr/>
        </p:nvSpPr>
        <p:spPr>
          <a:xfrm>
            <a:off x="1430928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656D237-2E5D-4435-8812-4AE6B1D82CF6}"/>
              </a:ext>
            </a:extLst>
          </p:cNvPr>
          <p:cNvSpPr/>
          <p:nvPr/>
        </p:nvSpPr>
        <p:spPr>
          <a:xfrm>
            <a:off x="1430927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3D545519-FF5E-4B0F-8CD1-141E1C82FB34}"/>
              </a:ext>
            </a:extLst>
          </p:cNvPr>
          <p:cNvSpPr/>
          <p:nvPr/>
        </p:nvSpPr>
        <p:spPr>
          <a:xfrm>
            <a:off x="4353423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A211608F-CFD8-4D64-9ED1-B6AA9B055814}"/>
              </a:ext>
            </a:extLst>
          </p:cNvPr>
          <p:cNvSpPr/>
          <p:nvPr/>
        </p:nvSpPr>
        <p:spPr>
          <a:xfrm>
            <a:off x="6342532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053F03D2-7122-4AAB-AC97-650DE1A77E42}"/>
              </a:ext>
            </a:extLst>
          </p:cNvPr>
          <p:cNvSpPr/>
          <p:nvPr/>
        </p:nvSpPr>
        <p:spPr>
          <a:xfrm>
            <a:off x="5379880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C9F7577F-D02E-4493-8AFB-729BBC51D2A4}"/>
              </a:ext>
            </a:extLst>
          </p:cNvPr>
          <p:cNvSpPr/>
          <p:nvPr/>
        </p:nvSpPr>
        <p:spPr>
          <a:xfrm>
            <a:off x="5379881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7BCA2DB-69A0-49F1-9A4F-347258ECDC62}"/>
              </a:ext>
            </a:extLst>
          </p:cNvPr>
          <p:cNvSpPr/>
          <p:nvPr/>
        </p:nvSpPr>
        <p:spPr>
          <a:xfrm>
            <a:off x="3326963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EFC1158-D95E-41E4-83F2-C41794AE2F38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900516" y="5126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7D449442-CE80-4AA3-8E3A-DDF1D9A5AA13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4823012" y="5126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9063206A-0F9B-4C90-AEAB-C4E76B08C70D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780701" y="6546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3B2FB06-887D-4DBA-8D9C-C43E7D0ACAA3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5614676" y="7134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0595DAA9-03F3-4D94-A99B-4B0E7BD9C34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5614675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3CBA26B-75B6-4094-8FA0-AA51241EFF6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823012" y="22159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B64DF92-C6AA-4EEE-9878-DA397701A7A8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3727782" y="15062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F4DCF17-B154-41A0-B1D0-3C692D6AA452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3727782" y="6546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9A2653A-884B-41AF-BEB1-E30B2027E6E6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770094" y="13643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184D0E40-B459-4511-887B-20D7BB7C16D5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1665722" y="7134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BF07F4-6199-470F-B253-F16A52CB6E3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665722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446E62A-8A4F-4234-9DC6-86506B0E86CB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2535300" y="15650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4D949012-B897-4476-B629-3EF8ACB03843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900517" y="13643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995CBFD-4FA2-4AFF-9B73-BFF74B2C03D7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00516" y="22159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29D43D92-5550-4572-BC6A-2685FA8D497D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5849470" y="13643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3DE7C61-146A-4CB9-BD2E-41EC125FAC52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780699" y="1506288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323EE5D5-1BA2-42B1-8A91-62C7F85AA95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70094" y="2215975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6A6E2632-A2D2-44ED-A34D-A31D872954D1}"/>
              </a:ext>
            </a:extLst>
          </p:cNvPr>
          <p:cNvSpPr txBox="1"/>
          <p:nvPr/>
        </p:nvSpPr>
        <p:spPr>
          <a:xfrm>
            <a:off x="2652696" y="18374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9025E6D1-21F9-4ABE-8E34-A01C2327920F}"/>
              </a:ext>
            </a:extLst>
          </p:cNvPr>
          <p:cNvSpPr txBox="1"/>
          <p:nvPr/>
        </p:nvSpPr>
        <p:spPr>
          <a:xfrm>
            <a:off x="1657612" y="75590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A9281F7-7AFD-4B2B-9FB0-979845C6C31C}"/>
              </a:ext>
            </a:extLst>
          </p:cNvPr>
          <p:cNvSpPr txBox="1"/>
          <p:nvPr/>
        </p:nvSpPr>
        <p:spPr>
          <a:xfrm>
            <a:off x="6043893" y="63896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5708D0E6-AF00-4303-A785-7C7E1D8041F7}"/>
              </a:ext>
            </a:extLst>
          </p:cNvPr>
          <p:cNvSpPr txBox="1"/>
          <p:nvPr/>
        </p:nvSpPr>
        <p:spPr>
          <a:xfrm>
            <a:off x="3796552" y="16203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ABA99977-8CE5-4DD3-B699-A9828BCFA8CE}"/>
              </a:ext>
            </a:extLst>
          </p:cNvPr>
          <p:cNvSpPr txBox="1"/>
          <p:nvPr/>
        </p:nvSpPr>
        <p:spPr>
          <a:xfrm>
            <a:off x="1948313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A42FA612-8225-4262-976B-E669BD4851B7}"/>
              </a:ext>
            </a:extLst>
          </p:cNvPr>
          <p:cNvSpPr txBox="1"/>
          <p:nvPr/>
        </p:nvSpPr>
        <p:spPr>
          <a:xfrm>
            <a:off x="4971472" y="223207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48B6850F-1070-4A75-9D73-317B5269AC08}"/>
              </a:ext>
            </a:extLst>
          </p:cNvPr>
          <p:cNvSpPr txBox="1"/>
          <p:nvPr/>
        </p:nvSpPr>
        <p:spPr>
          <a:xfrm>
            <a:off x="1970536" y="13221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98B1303C-E05A-483D-B944-7E5DF5A619CB}"/>
              </a:ext>
            </a:extLst>
          </p:cNvPr>
          <p:cNvSpPr txBox="1"/>
          <p:nvPr/>
        </p:nvSpPr>
        <p:spPr>
          <a:xfrm>
            <a:off x="2900992" y="131822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D91AE774-B9CA-4046-A54B-7ED73C620604}"/>
              </a:ext>
            </a:extLst>
          </p:cNvPr>
          <p:cNvSpPr txBox="1"/>
          <p:nvPr/>
        </p:nvSpPr>
        <p:spPr>
          <a:xfrm>
            <a:off x="4320169" y="118249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E181B71D-4929-4142-B9A7-C275F32A7436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88218" y="713442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DD1B452F-E111-4894-B723-F9B59728576B}"/>
              </a:ext>
            </a:extLst>
          </p:cNvPr>
          <p:cNvSpPr txBox="1"/>
          <p:nvPr/>
        </p:nvSpPr>
        <p:spPr>
          <a:xfrm>
            <a:off x="4927832" y="1433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1DFE0D14-22F9-4231-844A-2AE2606B91B8}"/>
              </a:ext>
            </a:extLst>
          </p:cNvPr>
          <p:cNvSpPr txBox="1"/>
          <p:nvPr/>
        </p:nvSpPr>
        <p:spPr>
          <a:xfrm>
            <a:off x="3815039" y="67176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0" name="Tekstiruutu 49">
            <a:extLst>
              <a:ext uri="{FF2B5EF4-FFF2-40B4-BE49-F238E27FC236}">
                <a16:creationId xmlns:a16="http://schemas.microsoft.com/office/drawing/2014/main" id="{D732F61A-A784-455E-905A-32BCFA7D7BB6}"/>
              </a:ext>
            </a:extLst>
          </p:cNvPr>
          <p:cNvSpPr txBox="1"/>
          <p:nvPr/>
        </p:nvSpPr>
        <p:spPr>
          <a:xfrm>
            <a:off x="6046245" y="169137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0E62F2EF-EC2F-49C7-BBEC-41FBE6DC70D6}"/>
              </a:ext>
            </a:extLst>
          </p:cNvPr>
          <p:cNvSpPr txBox="1"/>
          <p:nvPr/>
        </p:nvSpPr>
        <p:spPr>
          <a:xfrm>
            <a:off x="5366063" y="16054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726B7F2A-DF6E-466E-9F36-028B3752B55F}"/>
              </a:ext>
            </a:extLst>
          </p:cNvPr>
          <p:cNvSpPr txBox="1"/>
          <p:nvPr/>
        </p:nvSpPr>
        <p:spPr>
          <a:xfrm>
            <a:off x="5378816" y="77813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8BB9D74C-66E6-4C30-86A4-351A5EA39165}"/>
              </a:ext>
            </a:extLst>
          </p:cNvPr>
          <p:cNvSpPr txBox="1"/>
          <p:nvPr/>
        </p:nvSpPr>
        <p:spPr>
          <a:xfrm>
            <a:off x="2495808" y="16297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54" name="Tekstiruutu 53">
            <a:extLst>
              <a:ext uri="{FF2B5EF4-FFF2-40B4-BE49-F238E27FC236}">
                <a16:creationId xmlns:a16="http://schemas.microsoft.com/office/drawing/2014/main" id="{D1BCAED6-4328-4CA8-AE75-D68D866BADC4}"/>
              </a:ext>
            </a:extLst>
          </p:cNvPr>
          <p:cNvSpPr txBox="1"/>
          <p:nvPr/>
        </p:nvSpPr>
        <p:spPr>
          <a:xfrm>
            <a:off x="1627482" y="161971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55" name="Tekstiruutu 54">
            <a:extLst>
              <a:ext uri="{FF2B5EF4-FFF2-40B4-BE49-F238E27FC236}">
                <a16:creationId xmlns:a16="http://schemas.microsoft.com/office/drawing/2014/main" id="{7EDB40EF-EEE1-4D3E-BEF3-506F46D6B2D6}"/>
              </a:ext>
            </a:extLst>
          </p:cNvPr>
          <p:cNvSpPr txBox="1"/>
          <p:nvPr/>
        </p:nvSpPr>
        <p:spPr>
          <a:xfrm>
            <a:off x="3353871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CE258957-392E-4B53-ABB7-C4A4BD595DAC}"/>
              </a:ext>
            </a:extLst>
          </p:cNvPr>
          <p:cNvSpPr txBox="1"/>
          <p:nvPr/>
        </p:nvSpPr>
        <p:spPr>
          <a:xfrm>
            <a:off x="5935909" y="130874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789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E4224739-54B2-4471-A6E0-91FE4A2A9732}"/>
              </a:ext>
            </a:extLst>
          </p:cNvPr>
          <p:cNvSpPr/>
          <p:nvPr/>
        </p:nvSpPr>
        <p:spPr>
          <a:xfrm>
            <a:off x="1430927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602F6E0C-C072-4E0E-84AA-6EBA98DC7BE1}"/>
              </a:ext>
            </a:extLst>
          </p:cNvPr>
          <p:cNvSpPr/>
          <p:nvPr/>
        </p:nvSpPr>
        <p:spPr>
          <a:xfrm>
            <a:off x="2300505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2982A13-6C69-4B27-9811-6572B539537D}"/>
              </a:ext>
            </a:extLst>
          </p:cNvPr>
          <p:cNvSpPr/>
          <p:nvPr/>
        </p:nvSpPr>
        <p:spPr>
          <a:xfrm>
            <a:off x="4353423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EA73FAE-B76F-4C50-89CE-6304A6B4F9FD}"/>
              </a:ext>
            </a:extLst>
          </p:cNvPr>
          <p:cNvSpPr/>
          <p:nvPr/>
        </p:nvSpPr>
        <p:spPr>
          <a:xfrm>
            <a:off x="5379882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86FD2D11-1885-458A-92F3-CB9A519C08C0}"/>
              </a:ext>
            </a:extLst>
          </p:cNvPr>
          <p:cNvSpPr/>
          <p:nvPr/>
        </p:nvSpPr>
        <p:spPr>
          <a:xfrm>
            <a:off x="2300505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7E28335-4BC6-4F5D-85AC-C3E2E35CE5FA}"/>
              </a:ext>
            </a:extLst>
          </p:cNvPr>
          <p:cNvSpPr/>
          <p:nvPr/>
        </p:nvSpPr>
        <p:spPr>
          <a:xfrm>
            <a:off x="1430928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FC185B25-307A-4B13-BCB7-BF852E85C577}"/>
              </a:ext>
            </a:extLst>
          </p:cNvPr>
          <p:cNvSpPr/>
          <p:nvPr/>
        </p:nvSpPr>
        <p:spPr>
          <a:xfrm>
            <a:off x="1430927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CC7D1D11-0793-4D75-A29C-5407CCF23A5C}"/>
              </a:ext>
            </a:extLst>
          </p:cNvPr>
          <p:cNvSpPr/>
          <p:nvPr/>
        </p:nvSpPr>
        <p:spPr>
          <a:xfrm>
            <a:off x="4353423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A033803-9173-4B87-A148-E4A71A97968D}"/>
              </a:ext>
            </a:extLst>
          </p:cNvPr>
          <p:cNvSpPr/>
          <p:nvPr/>
        </p:nvSpPr>
        <p:spPr>
          <a:xfrm>
            <a:off x="6342532" y="1163564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2CA6F067-BE6F-4412-B755-C581669B8B80}"/>
              </a:ext>
            </a:extLst>
          </p:cNvPr>
          <p:cNvSpPr/>
          <p:nvPr/>
        </p:nvSpPr>
        <p:spPr>
          <a:xfrm>
            <a:off x="5379880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14CFC9E-C5D9-4708-9B06-64319DCC1E3C}"/>
              </a:ext>
            </a:extLst>
          </p:cNvPr>
          <p:cNvSpPr/>
          <p:nvPr/>
        </p:nvSpPr>
        <p:spPr>
          <a:xfrm>
            <a:off x="5379881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80F9E7-1E93-4936-9F55-0B485917F7EF}"/>
              </a:ext>
            </a:extLst>
          </p:cNvPr>
          <p:cNvSpPr/>
          <p:nvPr/>
        </p:nvSpPr>
        <p:spPr>
          <a:xfrm>
            <a:off x="3326963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E68F234-5AEA-4F38-A26D-3AC51E84E85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900516" y="5126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7D322C45-DABF-4570-B8ED-D7FE4762C062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4823012" y="5126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8876D677-4F9E-4016-865E-9959869A323F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780701" y="654640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EE3F93EC-DD15-4F4A-8A80-5A0C551A274D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5614676" y="7134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45A59AB-2C2E-48AA-BF4C-163A6ECC3069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5614675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7915817-D50A-45CC-8039-D396D942E3C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823012" y="22159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F092160A-A6D6-4D9D-80C5-E5D969719EDC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3727782" y="15062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E0317AE-47C3-468F-A0B2-79AF1DB8765C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3727782" y="6546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289CB671-E66C-4358-90DA-27E58C7171B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770094" y="13643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939D671-0F99-4FB0-A069-DEE2458CF1E7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1665722" y="7134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FBD0B0D-866C-499B-B296-8C4BD5E73E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665722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1E5DC5-EDA1-4418-A539-A84D0E682A65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2535300" y="15650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F19C76A9-9F89-4E8B-B786-8A64AD675539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900517" y="13643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8B9D5D4D-CC2E-4C47-B5AA-8BB5BCD1D74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00516" y="22159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4F3C14CB-D451-45D9-B1A5-3471F2B8A428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5849470" y="1364327"/>
            <a:ext cx="4930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DD2F72D6-D8B4-4486-A510-145C604172FE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780699" y="1506288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6DDB4777-857E-4423-A5E3-EA2BEE830D0E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70094" y="2215975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2705CF7A-2A0F-4498-8036-390A582B13E8}"/>
              </a:ext>
            </a:extLst>
          </p:cNvPr>
          <p:cNvSpPr txBox="1"/>
          <p:nvPr/>
        </p:nvSpPr>
        <p:spPr>
          <a:xfrm>
            <a:off x="2652696" y="18374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2ACCE2F1-93C4-44CC-960F-8EBEF292EA36}"/>
              </a:ext>
            </a:extLst>
          </p:cNvPr>
          <p:cNvSpPr txBox="1"/>
          <p:nvPr/>
        </p:nvSpPr>
        <p:spPr>
          <a:xfrm>
            <a:off x="1657612" y="75590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1EA783BE-B532-417D-B3C2-42D01B0A3D3C}"/>
              </a:ext>
            </a:extLst>
          </p:cNvPr>
          <p:cNvSpPr txBox="1"/>
          <p:nvPr/>
        </p:nvSpPr>
        <p:spPr>
          <a:xfrm>
            <a:off x="6043893" y="63896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203693F6-8077-4DA4-BEB9-76A852CAB22E}"/>
              </a:ext>
            </a:extLst>
          </p:cNvPr>
          <p:cNvSpPr txBox="1"/>
          <p:nvPr/>
        </p:nvSpPr>
        <p:spPr>
          <a:xfrm>
            <a:off x="3796552" y="16203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6A209A24-1EFA-4C16-9890-C3A4A984EB0A}"/>
              </a:ext>
            </a:extLst>
          </p:cNvPr>
          <p:cNvSpPr txBox="1"/>
          <p:nvPr/>
        </p:nvSpPr>
        <p:spPr>
          <a:xfrm>
            <a:off x="1948313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055C4D34-9F26-4D4C-A264-F14F73D8489C}"/>
              </a:ext>
            </a:extLst>
          </p:cNvPr>
          <p:cNvSpPr txBox="1"/>
          <p:nvPr/>
        </p:nvSpPr>
        <p:spPr>
          <a:xfrm>
            <a:off x="4971472" y="223207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2011BDC-2C02-493D-99A8-AB3AA712C17C}"/>
              </a:ext>
            </a:extLst>
          </p:cNvPr>
          <p:cNvSpPr txBox="1"/>
          <p:nvPr/>
        </p:nvSpPr>
        <p:spPr>
          <a:xfrm>
            <a:off x="1970536" y="13221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01785BB8-0388-42BF-9689-770A9136B672}"/>
              </a:ext>
            </a:extLst>
          </p:cNvPr>
          <p:cNvSpPr txBox="1"/>
          <p:nvPr/>
        </p:nvSpPr>
        <p:spPr>
          <a:xfrm>
            <a:off x="2900992" y="131822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BCFA5EAB-DE84-442F-AC30-F01C2B26F6E3}"/>
              </a:ext>
            </a:extLst>
          </p:cNvPr>
          <p:cNvSpPr txBox="1"/>
          <p:nvPr/>
        </p:nvSpPr>
        <p:spPr>
          <a:xfrm>
            <a:off x="4320169" y="118249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112F9C06-6E27-4E79-B3E8-A858C8EFB4FC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588218" y="713442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A1F08533-2C42-4408-9D7D-72A739712CAC}"/>
              </a:ext>
            </a:extLst>
          </p:cNvPr>
          <p:cNvSpPr txBox="1"/>
          <p:nvPr/>
        </p:nvSpPr>
        <p:spPr>
          <a:xfrm>
            <a:off x="4927832" y="1433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90C0F129-60EE-4BE7-BB0D-746E22C6FF01}"/>
              </a:ext>
            </a:extLst>
          </p:cNvPr>
          <p:cNvSpPr txBox="1"/>
          <p:nvPr/>
        </p:nvSpPr>
        <p:spPr>
          <a:xfrm>
            <a:off x="3815039" y="67176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728300C2-0E99-4DE7-B099-D3CAB61EBF01}"/>
              </a:ext>
            </a:extLst>
          </p:cNvPr>
          <p:cNvSpPr txBox="1"/>
          <p:nvPr/>
        </p:nvSpPr>
        <p:spPr>
          <a:xfrm>
            <a:off x="6046245" y="169137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92B1772A-B6E4-4691-AD18-871B72DEE79A}"/>
              </a:ext>
            </a:extLst>
          </p:cNvPr>
          <p:cNvSpPr txBox="1"/>
          <p:nvPr/>
        </p:nvSpPr>
        <p:spPr>
          <a:xfrm>
            <a:off x="5366063" y="16054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0B187604-7374-4023-855B-D521B9342F54}"/>
              </a:ext>
            </a:extLst>
          </p:cNvPr>
          <p:cNvSpPr txBox="1"/>
          <p:nvPr/>
        </p:nvSpPr>
        <p:spPr>
          <a:xfrm>
            <a:off x="5378816" y="77813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090C3B6F-5830-4CAE-80E6-7404E9E51463}"/>
              </a:ext>
            </a:extLst>
          </p:cNvPr>
          <p:cNvSpPr txBox="1"/>
          <p:nvPr/>
        </p:nvSpPr>
        <p:spPr>
          <a:xfrm>
            <a:off x="2495808" y="16297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48F8CBA8-0485-4EF2-A855-597DD969F027}"/>
              </a:ext>
            </a:extLst>
          </p:cNvPr>
          <p:cNvSpPr txBox="1"/>
          <p:nvPr/>
        </p:nvSpPr>
        <p:spPr>
          <a:xfrm>
            <a:off x="1627482" y="161971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6BADB6A2-B550-49F6-B0B1-5EC1CB391293}"/>
              </a:ext>
            </a:extLst>
          </p:cNvPr>
          <p:cNvSpPr txBox="1"/>
          <p:nvPr/>
        </p:nvSpPr>
        <p:spPr>
          <a:xfrm>
            <a:off x="3353871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276B9477-12F9-429A-9CC6-DFC96A44B72B}"/>
              </a:ext>
            </a:extLst>
          </p:cNvPr>
          <p:cNvSpPr txBox="1"/>
          <p:nvPr/>
        </p:nvSpPr>
        <p:spPr>
          <a:xfrm>
            <a:off x="5935909" y="130874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EA17F998-E701-480B-A82E-712ED7000DA1}"/>
              </a:ext>
            </a:extLst>
          </p:cNvPr>
          <p:cNvSpPr/>
          <p:nvPr/>
        </p:nvSpPr>
        <p:spPr>
          <a:xfrm>
            <a:off x="6908800" y="130874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6E092C32-3358-49DC-B84C-645212186186}"/>
              </a:ext>
            </a:extLst>
          </p:cNvPr>
          <p:cNvSpPr/>
          <p:nvPr/>
        </p:nvSpPr>
        <p:spPr>
          <a:xfrm>
            <a:off x="5539526" y="5267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369D6140-ED50-4695-A2B6-DF10AFE5A62D}"/>
              </a:ext>
            </a:extLst>
          </p:cNvPr>
          <p:cNvSpPr/>
          <p:nvPr/>
        </p:nvSpPr>
        <p:spPr>
          <a:xfrm>
            <a:off x="4902963" y="130874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53BF0C5F-9AF9-438C-B114-049B6B6A0A2E}"/>
              </a:ext>
            </a:extLst>
          </p:cNvPr>
          <p:cNvSpPr/>
          <p:nvPr/>
        </p:nvSpPr>
        <p:spPr>
          <a:xfrm>
            <a:off x="5218291" y="244682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4451C3CF-EB17-4251-A6D3-55A7308241F9}"/>
              </a:ext>
            </a:extLst>
          </p:cNvPr>
          <p:cNvSpPr/>
          <p:nvPr/>
        </p:nvSpPr>
        <p:spPr>
          <a:xfrm>
            <a:off x="4019913" y="88970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E38D9C4D-15D7-454B-AF40-BC117800350D}"/>
              </a:ext>
            </a:extLst>
          </p:cNvPr>
          <p:cNvSpPr/>
          <p:nvPr/>
        </p:nvSpPr>
        <p:spPr>
          <a:xfrm>
            <a:off x="4094454" y="244682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56" name="Suorakulmio 55">
            <a:extLst>
              <a:ext uri="{FF2B5EF4-FFF2-40B4-BE49-F238E27FC236}">
                <a16:creationId xmlns:a16="http://schemas.microsoft.com/office/drawing/2014/main" id="{323AED53-7787-4C0F-A102-8C2E66317366}"/>
              </a:ext>
            </a:extLst>
          </p:cNvPr>
          <p:cNvSpPr/>
          <p:nvPr/>
        </p:nvSpPr>
        <p:spPr>
          <a:xfrm>
            <a:off x="3096605" y="91606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2AE54431-C0DB-48B1-AAFB-DF35A88F0688}"/>
              </a:ext>
            </a:extLst>
          </p:cNvPr>
          <p:cNvSpPr/>
          <p:nvPr/>
        </p:nvSpPr>
        <p:spPr>
          <a:xfrm>
            <a:off x="2207443" y="905194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58" name="Suorakulmio 57">
            <a:extLst>
              <a:ext uri="{FF2B5EF4-FFF2-40B4-BE49-F238E27FC236}">
                <a16:creationId xmlns:a16="http://schemas.microsoft.com/office/drawing/2014/main" id="{4BAD2FC6-C851-46FC-836F-38DFDB6625CA}"/>
              </a:ext>
            </a:extLst>
          </p:cNvPr>
          <p:cNvSpPr/>
          <p:nvPr/>
        </p:nvSpPr>
        <p:spPr>
          <a:xfrm>
            <a:off x="2300505" y="2544463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59" name="Suorakulmio 58">
            <a:extLst>
              <a:ext uri="{FF2B5EF4-FFF2-40B4-BE49-F238E27FC236}">
                <a16:creationId xmlns:a16="http://schemas.microsoft.com/office/drawing/2014/main" id="{E02785DF-9A1D-4C74-9581-D74F16262BCB}"/>
              </a:ext>
            </a:extLst>
          </p:cNvPr>
          <p:cNvSpPr/>
          <p:nvPr/>
        </p:nvSpPr>
        <p:spPr>
          <a:xfrm>
            <a:off x="977519" y="23903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60" name="Suorakulmio 59">
            <a:extLst>
              <a:ext uri="{FF2B5EF4-FFF2-40B4-BE49-F238E27FC236}">
                <a16:creationId xmlns:a16="http://schemas.microsoft.com/office/drawing/2014/main" id="{D74CA8D5-CC01-454A-B391-D8046BD809D2}"/>
              </a:ext>
            </a:extLst>
          </p:cNvPr>
          <p:cNvSpPr/>
          <p:nvPr/>
        </p:nvSpPr>
        <p:spPr>
          <a:xfrm>
            <a:off x="903647" y="124499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61" name="Suorakulmio 60">
            <a:extLst>
              <a:ext uri="{FF2B5EF4-FFF2-40B4-BE49-F238E27FC236}">
                <a16:creationId xmlns:a16="http://schemas.microsoft.com/office/drawing/2014/main" id="{753A559A-C9AD-468B-AD2E-0B9BCB2B0C5B}"/>
              </a:ext>
            </a:extLst>
          </p:cNvPr>
          <p:cNvSpPr/>
          <p:nvPr/>
        </p:nvSpPr>
        <p:spPr>
          <a:xfrm>
            <a:off x="1069927" y="88970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BA2E6040-E96B-4E5C-89DE-28F67472DC4F}"/>
              </a:ext>
            </a:extLst>
          </p:cNvPr>
          <p:cNvSpPr/>
          <p:nvPr/>
        </p:nvSpPr>
        <p:spPr>
          <a:xfrm>
            <a:off x="6289667" y="239268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0977BE19-8B89-4CE1-B5C5-5B50777EE81F}"/>
              </a:ext>
            </a:extLst>
          </p:cNvPr>
          <p:cNvSpPr/>
          <p:nvPr/>
        </p:nvSpPr>
        <p:spPr>
          <a:xfrm>
            <a:off x="7159245" y="4095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B99704F3-3EBA-4C93-9192-CBC0B274FD94}"/>
              </a:ext>
            </a:extLst>
          </p:cNvPr>
          <p:cNvSpPr/>
          <p:nvPr/>
        </p:nvSpPr>
        <p:spPr>
          <a:xfrm>
            <a:off x="9212163" y="239268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3143F7DC-C0F1-4462-8B74-2C7DA1B398F8}"/>
              </a:ext>
            </a:extLst>
          </p:cNvPr>
          <p:cNvSpPr/>
          <p:nvPr/>
        </p:nvSpPr>
        <p:spPr>
          <a:xfrm>
            <a:off x="10238622" y="2392683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5B70531E-A772-4A95-98FA-29A68FC1D6FA}"/>
              </a:ext>
            </a:extLst>
          </p:cNvPr>
          <p:cNvSpPr/>
          <p:nvPr/>
        </p:nvSpPr>
        <p:spPr>
          <a:xfrm>
            <a:off x="7159245" y="32443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25216F29-5EA0-45BA-B6A8-21C645B38760}"/>
              </a:ext>
            </a:extLst>
          </p:cNvPr>
          <p:cNvSpPr/>
          <p:nvPr/>
        </p:nvSpPr>
        <p:spPr>
          <a:xfrm>
            <a:off x="6289668" y="32443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E3281FB7-2D66-4EF3-803A-F929A2D867B9}"/>
              </a:ext>
            </a:extLst>
          </p:cNvPr>
          <p:cNvSpPr/>
          <p:nvPr/>
        </p:nvSpPr>
        <p:spPr>
          <a:xfrm>
            <a:off x="6289667" y="4095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81F5E93E-EBCE-451B-AE21-640FC138ABD4}"/>
              </a:ext>
            </a:extLst>
          </p:cNvPr>
          <p:cNvSpPr/>
          <p:nvPr/>
        </p:nvSpPr>
        <p:spPr>
          <a:xfrm>
            <a:off x="9212163" y="4095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99C56A53-6D4F-4401-9A22-8A0B58C3544E}"/>
              </a:ext>
            </a:extLst>
          </p:cNvPr>
          <p:cNvSpPr/>
          <p:nvPr/>
        </p:nvSpPr>
        <p:spPr>
          <a:xfrm>
            <a:off x="11201272" y="3244331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924EE1AB-28C3-4DB8-BCB9-21744A37CF57}"/>
              </a:ext>
            </a:extLst>
          </p:cNvPr>
          <p:cNvSpPr/>
          <p:nvPr/>
        </p:nvSpPr>
        <p:spPr>
          <a:xfrm>
            <a:off x="10238620" y="4095979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3761F00E-0DA4-4FD3-91A9-7A322A1EF283}"/>
              </a:ext>
            </a:extLst>
          </p:cNvPr>
          <p:cNvSpPr/>
          <p:nvPr/>
        </p:nvSpPr>
        <p:spPr>
          <a:xfrm>
            <a:off x="10238621" y="32443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1F4BFA05-9218-46C0-B2EB-51E60CB0FF48}"/>
              </a:ext>
            </a:extLst>
          </p:cNvPr>
          <p:cNvSpPr/>
          <p:nvPr/>
        </p:nvSpPr>
        <p:spPr>
          <a:xfrm>
            <a:off x="8185703" y="32443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08A3131-4CDC-40AB-96B7-DD684C0E1741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>
            <a:off x="6759256" y="2593446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E8A98B7E-153E-4341-8D3D-44D51C1894BD}"/>
              </a:ext>
            </a:extLst>
          </p:cNvPr>
          <p:cNvCxnSpPr>
            <a:cxnSpLocks/>
            <a:stCxn id="65" idx="2"/>
            <a:endCxn id="64" idx="6"/>
          </p:cNvCxnSpPr>
          <p:nvPr/>
        </p:nvCxnSpPr>
        <p:spPr>
          <a:xfrm flipH="1">
            <a:off x="9681752" y="2593446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1E87A7F3-D797-4D6E-90C5-E05E6F9E8792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10639441" y="2735407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2E95D062-E2F7-4866-886D-C553F60686E0}"/>
              </a:ext>
            </a:extLst>
          </p:cNvPr>
          <p:cNvCxnSpPr>
            <a:cxnSpLocks/>
            <a:stCxn id="72" idx="0"/>
            <a:endCxn id="65" idx="4"/>
          </p:cNvCxnSpPr>
          <p:nvPr/>
        </p:nvCxnSpPr>
        <p:spPr>
          <a:xfrm flipV="1">
            <a:off x="10473416" y="2794209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B06D9DC9-4BE3-4CAC-8E3C-8B6C22B21A38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10473415" y="3645857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C6E251E2-BECB-4D82-9139-E55DB9FCE780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9681752" y="4296742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A56237FF-3ECD-48DD-BF89-91170374BCFF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586522" y="358705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E4436159-46F0-4B9F-AB22-DFC65ECDADC9}"/>
              </a:ext>
            </a:extLst>
          </p:cNvPr>
          <p:cNvCxnSpPr>
            <a:cxnSpLocks/>
            <a:stCxn id="73" idx="7"/>
            <a:endCxn id="64" idx="3"/>
          </p:cNvCxnSpPr>
          <p:nvPr/>
        </p:nvCxnSpPr>
        <p:spPr>
          <a:xfrm flipV="1">
            <a:off x="8586522" y="2735407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F5690684-54C8-43DE-A14D-D3C52CBE2B48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>
            <a:off x="7628834" y="3445094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753AC687-95CC-4E87-A061-B184C7EAF14E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524462" y="279420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6A5AAE7C-9FFA-4246-94AF-97CA7C69FC6A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 flipH="1">
            <a:off x="6524462" y="364585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8FC17953-0C53-4EA7-9E79-0C81250C7E3C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>
            <a:off x="7394040" y="3645857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06636A4B-D6E7-4A72-A9E1-99FE46866186}"/>
              </a:ext>
            </a:extLst>
          </p:cNvPr>
          <p:cNvCxnSpPr>
            <a:cxnSpLocks/>
            <a:stCxn id="67" idx="6"/>
            <a:endCxn id="66" idx="2"/>
          </p:cNvCxnSpPr>
          <p:nvPr/>
        </p:nvCxnSpPr>
        <p:spPr>
          <a:xfrm>
            <a:off x="6759257" y="3445094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78F3A24E-EEA0-4923-9EF3-7249B110659C}"/>
              </a:ext>
            </a:extLst>
          </p:cNvPr>
          <p:cNvCxnSpPr>
            <a:cxnSpLocks/>
            <a:stCxn id="68" idx="6"/>
            <a:endCxn id="63" idx="2"/>
          </p:cNvCxnSpPr>
          <p:nvPr/>
        </p:nvCxnSpPr>
        <p:spPr>
          <a:xfrm>
            <a:off x="6759256" y="4296742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FAC943CD-50B9-4899-BAD5-6A0C0FE4B1C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10708210" y="3445094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83B520D5-BC28-43EB-9B4D-A13097823613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10639439" y="3587055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BB300B3-3099-4F7A-90D9-839C19947AC4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7628834" y="4296742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kstiruutu 90">
            <a:extLst>
              <a:ext uri="{FF2B5EF4-FFF2-40B4-BE49-F238E27FC236}">
                <a16:creationId xmlns:a16="http://schemas.microsoft.com/office/drawing/2014/main" id="{BBE59AFC-E1D7-4157-8A5E-615037E4075F}"/>
              </a:ext>
            </a:extLst>
          </p:cNvPr>
          <p:cNvSpPr txBox="1"/>
          <p:nvPr/>
        </p:nvSpPr>
        <p:spPr>
          <a:xfrm>
            <a:off x="7511436" y="2264510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7AB8DD12-C94F-4173-966C-066DA3457795}"/>
              </a:ext>
            </a:extLst>
          </p:cNvPr>
          <p:cNvSpPr txBox="1"/>
          <p:nvPr/>
        </p:nvSpPr>
        <p:spPr>
          <a:xfrm>
            <a:off x="6516352" y="283666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9317D45B-B66F-4B4D-A4A6-47C41019EF7F}"/>
              </a:ext>
            </a:extLst>
          </p:cNvPr>
          <p:cNvSpPr txBox="1"/>
          <p:nvPr/>
        </p:nvSpPr>
        <p:spPr>
          <a:xfrm>
            <a:off x="10902633" y="271973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0EFE315F-503D-476F-B84B-8BAE05A764F1}"/>
              </a:ext>
            </a:extLst>
          </p:cNvPr>
          <p:cNvSpPr txBox="1"/>
          <p:nvPr/>
        </p:nvSpPr>
        <p:spPr>
          <a:xfrm>
            <a:off x="8655292" y="370116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3BB473E1-F97B-4459-AC1D-3CEC906DBA6E}"/>
              </a:ext>
            </a:extLst>
          </p:cNvPr>
          <p:cNvSpPr txBox="1"/>
          <p:nvPr/>
        </p:nvSpPr>
        <p:spPr>
          <a:xfrm>
            <a:off x="6807053" y="428239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1046A5A2-99BF-4BD5-A6F6-C170140E04A8}"/>
              </a:ext>
            </a:extLst>
          </p:cNvPr>
          <p:cNvSpPr txBox="1"/>
          <p:nvPr/>
        </p:nvSpPr>
        <p:spPr>
          <a:xfrm>
            <a:off x="9830212" y="431283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A628906C-1DAA-4625-B048-143D5C1D43A7}"/>
              </a:ext>
            </a:extLst>
          </p:cNvPr>
          <p:cNvSpPr txBox="1"/>
          <p:nvPr/>
        </p:nvSpPr>
        <p:spPr>
          <a:xfrm>
            <a:off x="6829276" y="34029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CF93BC05-6DBA-4B90-9FB3-9A2C85B6C3DF}"/>
              </a:ext>
            </a:extLst>
          </p:cNvPr>
          <p:cNvSpPr txBox="1"/>
          <p:nvPr/>
        </p:nvSpPr>
        <p:spPr>
          <a:xfrm>
            <a:off x="7759732" y="339899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59EA05C1-3B8F-4DEA-A791-F357052B277C}"/>
              </a:ext>
            </a:extLst>
          </p:cNvPr>
          <p:cNvSpPr txBox="1"/>
          <p:nvPr/>
        </p:nvSpPr>
        <p:spPr>
          <a:xfrm>
            <a:off x="9178909" y="326326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F463A52D-9B1D-4609-AD82-9CF8A5041075}"/>
              </a:ext>
            </a:extLst>
          </p:cNvPr>
          <p:cNvCxnSpPr>
            <a:cxnSpLocks/>
            <a:stCxn id="69" idx="0"/>
            <a:endCxn id="64" idx="4"/>
          </p:cNvCxnSpPr>
          <p:nvPr/>
        </p:nvCxnSpPr>
        <p:spPr>
          <a:xfrm flipV="1">
            <a:off x="9446958" y="2794209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8F1CE3A6-6437-465A-B786-DF18FC68CB9C}"/>
              </a:ext>
            </a:extLst>
          </p:cNvPr>
          <p:cNvSpPr txBox="1"/>
          <p:nvPr/>
        </p:nvSpPr>
        <p:spPr>
          <a:xfrm>
            <a:off x="9786572" y="222411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28A32C0E-28C3-4B47-B01B-417E2C533412}"/>
              </a:ext>
            </a:extLst>
          </p:cNvPr>
          <p:cNvSpPr txBox="1"/>
          <p:nvPr/>
        </p:nvSpPr>
        <p:spPr>
          <a:xfrm>
            <a:off x="8673779" y="275253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6CDEAD8C-4587-4EE9-A51D-00DDC0DAC44D}"/>
              </a:ext>
            </a:extLst>
          </p:cNvPr>
          <p:cNvSpPr txBox="1"/>
          <p:nvPr/>
        </p:nvSpPr>
        <p:spPr>
          <a:xfrm>
            <a:off x="10904985" y="377214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D0089EB-8D9A-4554-AB23-A23DF2792377}"/>
              </a:ext>
            </a:extLst>
          </p:cNvPr>
          <p:cNvSpPr txBox="1"/>
          <p:nvPr/>
        </p:nvSpPr>
        <p:spPr>
          <a:xfrm>
            <a:off x="10185883" y="37004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0B1241CE-9783-4324-A078-1A2D55DBD3B4}"/>
              </a:ext>
            </a:extLst>
          </p:cNvPr>
          <p:cNvSpPr txBox="1"/>
          <p:nvPr/>
        </p:nvSpPr>
        <p:spPr>
          <a:xfrm>
            <a:off x="10185883" y="285890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CD41C337-26FB-4176-8546-F2EB8DA17179}"/>
              </a:ext>
            </a:extLst>
          </p:cNvPr>
          <p:cNvSpPr txBox="1"/>
          <p:nvPr/>
        </p:nvSpPr>
        <p:spPr>
          <a:xfrm>
            <a:off x="7354548" y="371055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891C88EC-0FA1-4F90-A5E6-D659B05B2500}"/>
              </a:ext>
            </a:extLst>
          </p:cNvPr>
          <p:cNvSpPr txBox="1"/>
          <p:nvPr/>
        </p:nvSpPr>
        <p:spPr>
          <a:xfrm>
            <a:off x="6486222" y="37004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D794EBF2-2B77-4F8D-85B0-5E3BCA326D31}"/>
              </a:ext>
            </a:extLst>
          </p:cNvPr>
          <p:cNvSpPr txBox="1"/>
          <p:nvPr/>
        </p:nvSpPr>
        <p:spPr>
          <a:xfrm>
            <a:off x="8212611" y="428239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0B742697-2C73-472C-8674-C7101CBF1913}"/>
              </a:ext>
            </a:extLst>
          </p:cNvPr>
          <p:cNvSpPr txBox="1"/>
          <p:nvPr/>
        </p:nvSpPr>
        <p:spPr>
          <a:xfrm>
            <a:off x="10794649" y="338950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0C9F5DC-F3E2-4008-B39F-EFEF6D410759}"/>
              </a:ext>
            </a:extLst>
          </p:cNvPr>
          <p:cNvSpPr/>
          <p:nvPr/>
        </p:nvSpPr>
        <p:spPr>
          <a:xfrm>
            <a:off x="11767540" y="3389509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12BFC2C2-2979-4F41-9104-997D7AC84845}"/>
              </a:ext>
            </a:extLst>
          </p:cNvPr>
          <p:cNvSpPr/>
          <p:nvPr/>
        </p:nvSpPr>
        <p:spPr>
          <a:xfrm>
            <a:off x="10398266" y="2133439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490A6CF9-40A4-4F27-8F61-2CB59D9F31D6}"/>
              </a:ext>
            </a:extLst>
          </p:cNvPr>
          <p:cNvSpPr/>
          <p:nvPr/>
        </p:nvSpPr>
        <p:spPr>
          <a:xfrm>
            <a:off x="9761703" y="3389509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66389BE5-30A8-4064-B4C4-4CCD71A6FEEB}"/>
              </a:ext>
            </a:extLst>
          </p:cNvPr>
          <p:cNvSpPr/>
          <p:nvPr/>
        </p:nvSpPr>
        <p:spPr>
          <a:xfrm>
            <a:off x="10077031" y="4527588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19FBA5B5-AC43-49ED-87AE-11DBE952EC04}"/>
              </a:ext>
            </a:extLst>
          </p:cNvPr>
          <p:cNvSpPr/>
          <p:nvPr/>
        </p:nvSpPr>
        <p:spPr>
          <a:xfrm>
            <a:off x="8878653" y="216973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15" name="Suorakulmio 114">
            <a:extLst>
              <a:ext uri="{FF2B5EF4-FFF2-40B4-BE49-F238E27FC236}">
                <a16:creationId xmlns:a16="http://schemas.microsoft.com/office/drawing/2014/main" id="{8633277A-AAF4-4377-BFB5-210B08C83F30}"/>
              </a:ext>
            </a:extLst>
          </p:cNvPr>
          <p:cNvSpPr/>
          <p:nvPr/>
        </p:nvSpPr>
        <p:spPr>
          <a:xfrm>
            <a:off x="8953194" y="4527588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923A011B-2938-494C-8D03-A0EF9EA90C9A}"/>
              </a:ext>
            </a:extLst>
          </p:cNvPr>
          <p:cNvSpPr/>
          <p:nvPr/>
        </p:nvSpPr>
        <p:spPr>
          <a:xfrm>
            <a:off x="7955345" y="2996834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EF89BA57-068A-4481-A6E0-066BAE4456F7}"/>
              </a:ext>
            </a:extLst>
          </p:cNvPr>
          <p:cNvSpPr/>
          <p:nvPr/>
        </p:nvSpPr>
        <p:spPr>
          <a:xfrm>
            <a:off x="7066183" y="298596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18" name="Suorakulmio 117">
            <a:extLst>
              <a:ext uri="{FF2B5EF4-FFF2-40B4-BE49-F238E27FC236}">
                <a16:creationId xmlns:a16="http://schemas.microsoft.com/office/drawing/2014/main" id="{F9C31EDE-FB85-446B-A00D-8A419C1F5DC8}"/>
              </a:ext>
            </a:extLst>
          </p:cNvPr>
          <p:cNvSpPr/>
          <p:nvPr/>
        </p:nvSpPr>
        <p:spPr>
          <a:xfrm>
            <a:off x="7159245" y="4625230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F18C3F62-5482-48B5-892D-B78A6F37D15D}"/>
              </a:ext>
            </a:extLst>
          </p:cNvPr>
          <p:cNvSpPr/>
          <p:nvPr/>
        </p:nvSpPr>
        <p:spPr>
          <a:xfrm>
            <a:off x="5836259" y="4471098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BEBCF22A-7C43-4774-96E9-D9712807CFC4}"/>
              </a:ext>
            </a:extLst>
          </p:cNvPr>
          <p:cNvSpPr/>
          <p:nvPr/>
        </p:nvSpPr>
        <p:spPr>
          <a:xfrm>
            <a:off x="5762387" y="3325764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A3427597-0E41-4877-AFB9-4A00AF81845D}"/>
              </a:ext>
            </a:extLst>
          </p:cNvPr>
          <p:cNvSpPr/>
          <p:nvPr/>
        </p:nvSpPr>
        <p:spPr>
          <a:xfrm>
            <a:off x="5928667" y="216973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61FEA1C9-1AA3-429E-93E8-90D151980F45}"/>
              </a:ext>
            </a:extLst>
          </p:cNvPr>
          <p:cNvSpPr/>
          <p:nvPr/>
        </p:nvSpPr>
        <p:spPr>
          <a:xfrm>
            <a:off x="878821" y="410732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2BC0F382-6A05-4329-B23B-C6D8B06B7C7D}"/>
              </a:ext>
            </a:extLst>
          </p:cNvPr>
          <p:cNvSpPr/>
          <p:nvPr/>
        </p:nvSpPr>
        <p:spPr>
          <a:xfrm>
            <a:off x="1748399" y="581062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842AB3FD-3D38-416E-8DCE-51A006056BB5}"/>
              </a:ext>
            </a:extLst>
          </p:cNvPr>
          <p:cNvSpPr/>
          <p:nvPr/>
        </p:nvSpPr>
        <p:spPr>
          <a:xfrm>
            <a:off x="3801317" y="41073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81EE6B31-2A88-4BE8-BF19-B7F4B0908778}"/>
              </a:ext>
            </a:extLst>
          </p:cNvPr>
          <p:cNvSpPr/>
          <p:nvPr/>
        </p:nvSpPr>
        <p:spPr>
          <a:xfrm>
            <a:off x="4827776" y="4107326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1BB3D888-1C88-4301-9A56-3601505DF85C}"/>
              </a:ext>
            </a:extLst>
          </p:cNvPr>
          <p:cNvSpPr/>
          <p:nvPr/>
        </p:nvSpPr>
        <p:spPr>
          <a:xfrm>
            <a:off x="1748399" y="495897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22B29CE9-B981-4309-AE9D-EE94E2C1FB3A}"/>
              </a:ext>
            </a:extLst>
          </p:cNvPr>
          <p:cNvSpPr/>
          <p:nvPr/>
        </p:nvSpPr>
        <p:spPr>
          <a:xfrm>
            <a:off x="878822" y="495897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8F48E7C-7BC0-45DE-8BF8-F39E32379AE7}"/>
              </a:ext>
            </a:extLst>
          </p:cNvPr>
          <p:cNvSpPr/>
          <p:nvPr/>
        </p:nvSpPr>
        <p:spPr>
          <a:xfrm>
            <a:off x="878821" y="581062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29" name="Ellipsi 128">
            <a:extLst>
              <a:ext uri="{FF2B5EF4-FFF2-40B4-BE49-F238E27FC236}">
                <a16:creationId xmlns:a16="http://schemas.microsoft.com/office/drawing/2014/main" id="{C4A100C4-5AD8-47ED-9280-86E897DB1BCD}"/>
              </a:ext>
            </a:extLst>
          </p:cNvPr>
          <p:cNvSpPr/>
          <p:nvPr/>
        </p:nvSpPr>
        <p:spPr>
          <a:xfrm>
            <a:off x="3801317" y="581062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C2EEDE5-21B2-4D8E-BB91-97DBDBC973F8}"/>
              </a:ext>
            </a:extLst>
          </p:cNvPr>
          <p:cNvSpPr/>
          <p:nvPr/>
        </p:nvSpPr>
        <p:spPr>
          <a:xfrm>
            <a:off x="5790426" y="4958974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31" name="Ellipsi 130">
            <a:extLst>
              <a:ext uri="{FF2B5EF4-FFF2-40B4-BE49-F238E27FC236}">
                <a16:creationId xmlns:a16="http://schemas.microsoft.com/office/drawing/2014/main" id="{D3DE0327-0E75-4463-B94C-F50DD2DC9F17}"/>
              </a:ext>
            </a:extLst>
          </p:cNvPr>
          <p:cNvSpPr/>
          <p:nvPr/>
        </p:nvSpPr>
        <p:spPr>
          <a:xfrm>
            <a:off x="4827774" y="5810622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32" name="Ellipsi 131">
            <a:extLst>
              <a:ext uri="{FF2B5EF4-FFF2-40B4-BE49-F238E27FC236}">
                <a16:creationId xmlns:a16="http://schemas.microsoft.com/office/drawing/2014/main" id="{356D3A1F-2025-4673-8F14-7D51EF3E1FA3}"/>
              </a:ext>
            </a:extLst>
          </p:cNvPr>
          <p:cNvSpPr/>
          <p:nvPr/>
        </p:nvSpPr>
        <p:spPr>
          <a:xfrm>
            <a:off x="4827775" y="49589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33" name="Ellipsi 132">
            <a:extLst>
              <a:ext uri="{FF2B5EF4-FFF2-40B4-BE49-F238E27FC236}">
                <a16:creationId xmlns:a16="http://schemas.microsoft.com/office/drawing/2014/main" id="{BDE741E7-36FB-4DC6-8D75-33FECE457F46}"/>
              </a:ext>
            </a:extLst>
          </p:cNvPr>
          <p:cNvSpPr/>
          <p:nvPr/>
        </p:nvSpPr>
        <p:spPr>
          <a:xfrm>
            <a:off x="2774857" y="495897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485C6C69-7E38-4684-AC35-08DC43645E07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348410" y="4308089"/>
            <a:ext cx="24529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839964A1-600B-4804-A89B-CBF0538DA9DC}"/>
              </a:ext>
            </a:extLst>
          </p:cNvPr>
          <p:cNvCxnSpPr>
            <a:cxnSpLocks/>
            <a:stCxn id="125" idx="2"/>
            <a:endCxn id="124" idx="6"/>
          </p:cNvCxnSpPr>
          <p:nvPr/>
        </p:nvCxnSpPr>
        <p:spPr>
          <a:xfrm flipH="1">
            <a:off x="4270906" y="4308089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B045A45C-3F54-4220-A7E7-D3E299E60855}"/>
              </a:ext>
            </a:extLst>
          </p:cNvPr>
          <p:cNvCxnSpPr>
            <a:cxnSpLocks/>
            <a:stCxn id="125" idx="5"/>
            <a:endCxn id="130" idx="1"/>
          </p:cNvCxnSpPr>
          <p:nvPr/>
        </p:nvCxnSpPr>
        <p:spPr>
          <a:xfrm>
            <a:off x="5228595" y="4450050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BA706770-CCBB-4F03-B5DE-3E4CAD1B9FD8}"/>
              </a:ext>
            </a:extLst>
          </p:cNvPr>
          <p:cNvCxnSpPr>
            <a:cxnSpLocks/>
            <a:stCxn id="132" idx="0"/>
            <a:endCxn id="125" idx="4"/>
          </p:cNvCxnSpPr>
          <p:nvPr/>
        </p:nvCxnSpPr>
        <p:spPr>
          <a:xfrm flipV="1">
            <a:off x="5062570" y="450885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FD4E6C2-B3BE-44A7-9681-5E67FAEBBBB9}"/>
              </a:ext>
            </a:extLst>
          </p:cNvPr>
          <p:cNvCxnSpPr>
            <a:cxnSpLocks/>
            <a:stCxn id="132" idx="4"/>
            <a:endCxn id="131" idx="0"/>
          </p:cNvCxnSpPr>
          <p:nvPr/>
        </p:nvCxnSpPr>
        <p:spPr>
          <a:xfrm flipH="1">
            <a:off x="5062569" y="5360500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33B9338-8D81-46C9-B40A-BD75093E566B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>
            <a:off x="4270906" y="6011385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57BBD5D5-215A-484A-A9BA-898627E011F8}"/>
              </a:ext>
            </a:extLst>
          </p:cNvPr>
          <p:cNvCxnSpPr>
            <a:cxnSpLocks/>
            <a:stCxn id="133" idx="5"/>
            <a:endCxn id="129" idx="1"/>
          </p:cNvCxnSpPr>
          <p:nvPr/>
        </p:nvCxnSpPr>
        <p:spPr>
          <a:xfrm>
            <a:off x="3175676" y="530169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64BF13A0-7B97-4F53-87CE-1944DD810144}"/>
              </a:ext>
            </a:extLst>
          </p:cNvPr>
          <p:cNvCxnSpPr>
            <a:cxnSpLocks/>
            <a:stCxn id="133" idx="7"/>
            <a:endCxn id="124" idx="3"/>
          </p:cNvCxnSpPr>
          <p:nvPr/>
        </p:nvCxnSpPr>
        <p:spPr>
          <a:xfrm flipV="1">
            <a:off x="3175676" y="4450050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935318FC-86CC-4BEB-AF91-1E8ECCC9F734}"/>
              </a:ext>
            </a:extLst>
          </p:cNvPr>
          <p:cNvCxnSpPr>
            <a:cxnSpLocks/>
            <a:stCxn id="126" idx="6"/>
            <a:endCxn id="133" idx="2"/>
          </p:cNvCxnSpPr>
          <p:nvPr/>
        </p:nvCxnSpPr>
        <p:spPr>
          <a:xfrm>
            <a:off x="2217988" y="515973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B055CEF3-D999-494A-AD5C-9155B6C5694E}"/>
              </a:ext>
            </a:extLst>
          </p:cNvPr>
          <p:cNvCxnSpPr>
            <a:cxnSpLocks/>
            <a:stCxn id="122" idx="4"/>
            <a:endCxn id="127" idx="0"/>
          </p:cNvCxnSpPr>
          <p:nvPr/>
        </p:nvCxnSpPr>
        <p:spPr>
          <a:xfrm>
            <a:off x="1113616" y="450885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E38E1A4C-616E-48A3-88BF-72F00FF3C51C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flipH="1">
            <a:off x="1113616" y="536050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19C8AA10-4AD5-4762-A12D-E219A201C2DC}"/>
              </a:ext>
            </a:extLst>
          </p:cNvPr>
          <p:cNvCxnSpPr>
            <a:cxnSpLocks/>
            <a:stCxn id="126" idx="4"/>
            <a:endCxn id="123" idx="0"/>
          </p:cNvCxnSpPr>
          <p:nvPr/>
        </p:nvCxnSpPr>
        <p:spPr>
          <a:xfrm>
            <a:off x="1983194" y="536050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395C99B9-D9AB-4C57-9930-074C1B89F802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>
            <a:off x="1348411" y="515973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5FF8AB5F-3B5E-4B70-97D6-C3AD809EBB14}"/>
              </a:ext>
            </a:extLst>
          </p:cNvPr>
          <p:cNvCxnSpPr>
            <a:cxnSpLocks/>
            <a:stCxn id="128" idx="6"/>
            <a:endCxn id="123" idx="2"/>
          </p:cNvCxnSpPr>
          <p:nvPr/>
        </p:nvCxnSpPr>
        <p:spPr>
          <a:xfrm>
            <a:off x="1348410" y="601138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C3B2F817-9B84-401A-98C3-0C3183E38189}"/>
              </a:ext>
            </a:extLst>
          </p:cNvPr>
          <p:cNvCxnSpPr>
            <a:cxnSpLocks/>
            <a:stCxn id="132" idx="6"/>
            <a:endCxn id="130" idx="2"/>
          </p:cNvCxnSpPr>
          <p:nvPr/>
        </p:nvCxnSpPr>
        <p:spPr>
          <a:xfrm>
            <a:off x="5297364" y="5159737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196AB108-4AD1-486E-8159-67741D234AA2}"/>
              </a:ext>
            </a:extLst>
          </p:cNvPr>
          <p:cNvCxnSpPr>
            <a:cxnSpLocks/>
            <a:stCxn id="131" idx="7"/>
            <a:endCxn id="130" idx="3"/>
          </p:cNvCxnSpPr>
          <p:nvPr/>
        </p:nvCxnSpPr>
        <p:spPr>
          <a:xfrm flipV="1">
            <a:off x="5228593" y="5301698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9719DD61-5B2E-43DC-842C-BC6B8FC691C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2217988" y="6011385"/>
            <a:ext cx="16520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0480607E-77CE-4ECF-B036-9C8A38615642}"/>
              </a:ext>
            </a:extLst>
          </p:cNvPr>
          <p:cNvSpPr txBox="1"/>
          <p:nvPr/>
        </p:nvSpPr>
        <p:spPr>
          <a:xfrm>
            <a:off x="2100590" y="397915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52" name="Tekstiruutu 151">
            <a:extLst>
              <a:ext uri="{FF2B5EF4-FFF2-40B4-BE49-F238E27FC236}">
                <a16:creationId xmlns:a16="http://schemas.microsoft.com/office/drawing/2014/main" id="{3BA6B41F-D2F1-434D-B69E-753EE0BE735A}"/>
              </a:ext>
            </a:extLst>
          </p:cNvPr>
          <p:cNvSpPr txBox="1"/>
          <p:nvPr/>
        </p:nvSpPr>
        <p:spPr>
          <a:xfrm>
            <a:off x="1105506" y="455131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3" name="Tekstiruutu 152">
            <a:extLst>
              <a:ext uri="{FF2B5EF4-FFF2-40B4-BE49-F238E27FC236}">
                <a16:creationId xmlns:a16="http://schemas.microsoft.com/office/drawing/2014/main" id="{964B3AE5-796A-4F31-B5F8-C6683D14A0EE}"/>
              </a:ext>
            </a:extLst>
          </p:cNvPr>
          <p:cNvSpPr txBox="1"/>
          <p:nvPr/>
        </p:nvSpPr>
        <p:spPr>
          <a:xfrm>
            <a:off x="5491787" y="443437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4" name="Tekstiruutu 153">
            <a:extLst>
              <a:ext uri="{FF2B5EF4-FFF2-40B4-BE49-F238E27FC236}">
                <a16:creationId xmlns:a16="http://schemas.microsoft.com/office/drawing/2014/main" id="{CDD9CA6E-8643-463D-8964-397FBE227061}"/>
              </a:ext>
            </a:extLst>
          </p:cNvPr>
          <p:cNvSpPr txBox="1"/>
          <p:nvPr/>
        </p:nvSpPr>
        <p:spPr>
          <a:xfrm>
            <a:off x="3244446" y="541580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5" name="Tekstiruutu 154">
            <a:extLst>
              <a:ext uri="{FF2B5EF4-FFF2-40B4-BE49-F238E27FC236}">
                <a16:creationId xmlns:a16="http://schemas.microsoft.com/office/drawing/2014/main" id="{56BD5AAC-CED6-47AF-95BC-64AC18ADEB34}"/>
              </a:ext>
            </a:extLst>
          </p:cNvPr>
          <p:cNvSpPr txBox="1"/>
          <p:nvPr/>
        </p:nvSpPr>
        <p:spPr>
          <a:xfrm>
            <a:off x="1396207" y="599703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6" name="Tekstiruutu 155">
            <a:extLst>
              <a:ext uri="{FF2B5EF4-FFF2-40B4-BE49-F238E27FC236}">
                <a16:creationId xmlns:a16="http://schemas.microsoft.com/office/drawing/2014/main" id="{CDF0099A-3A43-489B-B020-C24E9EDC7F62}"/>
              </a:ext>
            </a:extLst>
          </p:cNvPr>
          <p:cNvSpPr txBox="1"/>
          <p:nvPr/>
        </p:nvSpPr>
        <p:spPr>
          <a:xfrm>
            <a:off x="4419366" y="602748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7" name="Tekstiruutu 156">
            <a:extLst>
              <a:ext uri="{FF2B5EF4-FFF2-40B4-BE49-F238E27FC236}">
                <a16:creationId xmlns:a16="http://schemas.microsoft.com/office/drawing/2014/main" id="{097A2AEF-D7B5-4A27-A464-739226D45BD7}"/>
              </a:ext>
            </a:extLst>
          </p:cNvPr>
          <p:cNvSpPr txBox="1"/>
          <p:nvPr/>
        </p:nvSpPr>
        <p:spPr>
          <a:xfrm>
            <a:off x="1418430" y="511759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C574BE2B-7D29-4413-80BB-290582C83781}"/>
              </a:ext>
            </a:extLst>
          </p:cNvPr>
          <p:cNvSpPr txBox="1"/>
          <p:nvPr/>
        </p:nvSpPr>
        <p:spPr>
          <a:xfrm>
            <a:off x="2348886" y="511363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9" name="Tekstiruutu 158">
            <a:extLst>
              <a:ext uri="{FF2B5EF4-FFF2-40B4-BE49-F238E27FC236}">
                <a16:creationId xmlns:a16="http://schemas.microsoft.com/office/drawing/2014/main" id="{1CB39452-7426-46A9-B51E-B8D0EAA7304B}"/>
              </a:ext>
            </a:extLst>
          </p:cNvPr>
          <p:cNvSpPr txBox="1"/>
          <p:nvPr/>
        </p:nvSpPr>
        <p:spPr>
          <a:xfrm>
            <a:off x="3768063" y="497790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0" name="Suora yhdysviiva 159">
            <a:extLst>
              <a:ext uri="{FF2B5EF4-FFF2-40B4-BE49-F238E27FC236}">
                <a16:creationId xmlns:a16="http://schemas.microsoft.com/office/drawing/2014/main" id="{EFB4073F-E8C2-4B82-8597-11B6B4A608FD}"/>
              </a:ext>
            </a:extLst>
          </p:cNvPr>
          <p:cNvCxnSpPr>
            <a:cxnSpLocks/>
            <a:stCxn id="129" idx="0"/>
            <a:endCxn id="124" idx="4"/>
          </p:cNvCxnSpPr>
          <p:nvPr/>
        </p:nvCxnSpPr>
        <p:spPr>
          <a:xfrm flipV="1">
            <a:off x="4036112" y="4508852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75A16C84-0418-4D26-9F41-F20A9BBD6E43}"/>
              </a:ext>
            </a:extLst>
          </p:cNvPr>
          <p:cNvSpPr txBox="1"/>
          <p:nvPr/>
        </p:nvSpPr>
        <p:spPr>
          <a:xfrm>
            <a:off x="4375726" y="39387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6B3230DA-5030-4B52-A3F8-34D5DF150B3E}"/>
              </a:ext>
            </a:extLst>
          </p:cNvPr>
          <p:cNvSpPr txBox="1"/>
          <p:nvPr/>
        </p:nvSpPr>
        <p:spPr>
          <a:xfrm>
            <a:off x="3262933" y="446717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3" name="Tekstiruutu 162">
            <a:extLst>
              <a:ext uri="{FF2B5EF4-FFF2-40B4-BE49-F238E27FC236}">
                <a16:creationId xmlns:a16="http://schemas.microsoft.com/office/drawing/2014/main" id="{8304FA1C-6016-4D43-B0AC-C60F2A4B8858}"/>
              </a:ext>
            </a:extLst>
          </p:cNvPr>
          <p:cNvSpPr txBox="1"/>
          <p:nvPr/>
        </p:nvSpPr>
        <p:spPr>
          <a:xfrm>
            <a:off x="5494139" y="548678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4" name="Tekstiruutu 163">
            <a:extLst>
              <a:ext uri="{FF2B5EF4-FFF2-40B4-BE49-F238E27FC236}">
                <a16:creationId xmlns:a16="http://schemas.microsoft.com/office/drawing/2014/main" id="{743A911A-3966-4B22-98D7-E43D03ECDA19}"/>
              </a:ext>
            </a:extLst>
          </p:cNvPr>
          <p:cNvSpPr txBox="1"/>
          <p:nvPr/>
        </p:nvSpPr>
        <p:spPr>
          <a:xfrm>
            <a:off x="4775037" y="54151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633A6FC2-4CCE-4CB2-B95F-DEB4BBD2698A}"/>
              </a:ext>
            </a:extLst>
          </p:cNvPr>
          <p:cNvSpPr txBox="1"/>
          <p:nvPr/>
        </p:nvSpPr>
        <p:spPr>
          <a:xfrm>
            <a:off x="4775037" y="457354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6" name="Tekstiruutu 165">
            <a:extLst>
              <a:ext uri="{FF2B5EF4-FFF2-40B4-BE49-F238E27FC236}">
                <a16:creationId xmlns:a16="http://schemas.microsoft.com/office/drawing/2014/main" id="{0A6DF2AB-098E-4984-8830-35198A2C3F56}"/>
              </a:ext>
            </a:extLst>
          </p:cNvPr>
          <p:cNvSpPr txBox="1"/>
          <p:nvPr/>
        </p:nvSpPr>
        <p:spPr>
          <a:xfrm>
            <a:off x="1943702" y="542519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7" name="Tekstiruutu 166">
            <a:extLst>
              <a:ext uri="{FF2B5EF4-FFF2-40B4-BE49-F238E27FC236}">
                <a16:creationId xmlns:a16="http://schemas.microsoft.com/office/drawing/2014/main" id="{6C0F9C54-68B9-4512-B89A-C2022A72250A}"/>
              </a:ext>
            </a:extLst>
          </p:cNvPr>
          <p:cNvSpPr txBox="1"/>
          <p:nvPr/>
        </p:nvSpPr>
        <p:spPr>
          <a:xfrm>
            <a:off x="1075376" y="54151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8" name="Tekstiruutu 167">
            <a:extLst>
              <a:ext uri="{FF2B5EF4-FFF2-40B4-BE49-F238E27FC236}">
                <a16:creationId xmlns:a16="http://schemas.microsoft.com/office/drawing/2014/main" id="{AFD89571-C770-40ED-A28F-85755ECA25BC}"/>
              </a:ext>
            </a:extLst>
          </p:cNvPr>
          <p:cNvSpPr txBox="1"/>
          <p:nvPr/>
        </p:nvSpPr>
        <p:spPr>
          <a:xfrm>
            <a:off x="2801765" y="599703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69" name="Tekstiruutu 168">
            <a:extLst>
              <a:ext uri="{FF2B5EF4-FFF2-40B4-BE49-F238E27FC236}">
                <a16:creationId xmlns:a16="http://schemas.microsoft.com/office/drawing/2014/main" id="{A57F8ABF-496E-4CB8-94D3-7CB5084CFA77}"/>
              </a:ext>
            </a:extLst>
          </p:cNvPr>
          <p:cNvSpPr txBox="1"/>
          <p:nvPr/>
        </p:nvSpPr>
        <p:spPr>
          <a:xfrm>
            <a:off x="5383803" y="51041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384E874B-FD4C-470B-89F7-2E0C40C621E5}"/>
              </a:ext>
            </a:extLst>
          </p:cNvPr>
          <p:cNvSpPr/>
          <p:nvPr/>
        </p:nvSpPr>
        <p:spPr>
          <a:xfrm>
            <a:off x="6356694" y="510415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445E5059-73B3-4281-BC1A-4F6A615F0CF6}"/>
              </a:ext>
            </a:extLst>
          </p:cNvPr>
          <p:cNvSpPr/>
          <p:nvPr/>
        </p:nvSpPr>
        <p:spPr>
          <a:xfrm>
            <a:off x="4987420" y="384808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9588BB87-ABD6-42B5-B820-42BDCB87588F}"/>
              </a:ext>
            </a:extLst>
          </p:cNvPr>
          <p:cNvSpPr/>
          <p:nvPr/>
        </p:nvSpPr>
        <p:spPr>
          <a:xfrm>
            <a:off x="4350857" y="510415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5D658B89-CB89-449E-9025-1877E6A1A33D}"/>
              </a:ext>
            </a:extLst>
          </p:cNvPr>
          <p:cNvSpPr/>
          <p:nvPr/>
        </p:nvSpPr>
        <p:spPr>
          <a:xfrm>
            <a:off x="4666185" y="62422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763729F6-B8A6-44AC-8CAA-1218444B62F2}"/>
              </a:ext>
            </a:extLst>
          </p:cNvPr>
          <p:cNvSpPr/>
          <p:nvPr/>
        </p:nvSpPr>
        <p:spPr>
          <a:xfrm>
            <a:off x="3467807" y="3884380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3BF5FC15-E046-4266-9F2D-019E8624F9EB}"/>
              </a:ext>
            </a:extLst>
          </p:cNvPr>
          <p:cNvSpPr/>
          <p:nvPr/>
        </p:nvSpPr>
        <p:spPr>
          <a:xfrm>
            <a:off x="3542348" y="62422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3F15D800-D9E3-4A9F-A319-86E53448AD80}"/>
              </a:ext>
            </a:extLst>
          </p:cNvPr>
          <p:cNvSpPr/>
          <p:nvPr/>
        </p:nvSpPr>
        <p:spPr>
          <a:xfrm>
            <a:off x="2544499" y="471147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77" name="Suorakulmio 176">
            <a:extLst>
              <a:ext uri="{FF2B5EF4-FFF2-40B4-BE49-F238E27FC236}">
                <a16:creationId xmlns:a16="http://schemas.microsoft.com/office/drawing/2014/main" id="{ABBB6EC3-D14B-461E-B1F1-929D3A026D98}"/>
              </a:ext>
            </a:extLst>
          </p:cNvPr>
          <p:cNvSpPr/>
          <p:nvPr/>
        </p:nvSpPr>
        <p:spPr>
          <a:xfrm>
            <a:off x="1655337" y="4700604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A7F36D0E-A1F0-4FED-BAA0-11A0495E7BA4}"/>
              </a:ext>
            </a:extLst>
          </p:cNvPr>
          <p:cNvSpPr/>
          <p:nvPr/>
        </p:nvSpPr>
        <p:spPr>
          <a:xfrm>
            <a:off x="1748399" y="6251312"/>
            <a:ext cx="469589" cy="206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D41FD2B0-FC01-48E6-99F1-FF5DC522C365}"/>
              </a:ext>
            </a:extLst>
          </p:cNvPr>
          <p:cNvSpPr/>
          <p:nvPr/>
        </p:nvSpPr>
        <p:spPr>
          <a:xfrm>
            <a:off x="425413" y="618574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A1370933-811B-4E49-A09E-E6F230B9B83B}"/>
              </a:ext>
            </a:extLst>
          </p:cNvPr>
          <p:cNvSpPr/>
          <p:nvPr/>
        </p:nvSpPr>
        <p:spPr>
          <a:xfrm>
            <a:off x="351541" y="504040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-</a:t>
            </a:r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95704ADA-5565-4823-9D9C-837054026953}"/>
              </a:ext>
            </a:extLst>
          </p:cNvPr>
          <p:cNvSpPr/>
          <p:nvPr/>
        </p:nvSpPr>
        <p:spPr>
          <a:xfrm>
            <a:off x="506671" y="3871457"/>
            <a:ext cx="447379" cy="26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A6FD3AD2-945D-425A-A51C-E800BF0D67C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</a:t>
            </a:r>
          </a:p>
        </p:txBody>
      </p:sp>
      <p:sp>
        <p:nvSpPr>
          <p:cNvPr id="183" name="Vapaamuotoinen: Muoto 182">
            <a:extLst>
              <a:ext uri="{FF2B5EF4-FFF2-40B4-BE49-F238E27FC236}">
                <a16:creationId xmlns:a16="http://schemas.microsoft.com/office/drawing/2014/main" id="{93DD6495-4BAF-459C-A307-46253F9F7E99}"/>
              </a:ext>
            </a:extLst>
          </p:cNvPr>
          <p:cNvSpPr/>
          <p:nvPr/>
        </p:nvSpPr>
        <p:spPr>
          <a:xfrm>
            <a:off x="6273800" y="1016000"/>
            <a:ext cx="673100" cy="889000"/>
          </a:xfrm>
          <a:custGeom>
            <a:avLst/>
            <a:gdLst>
              <a:gd name="connsiteX0" fmla="*/ 647700 w 673100"/>
              <a:gd name="connsiteY0" fmla="*/ 63500 h 889000"/>
              <a:gd name="connsiteX1" fmla="*/ 571500 w 673100"/>
              <a:gd name="connsiteY1" fmla="*/ 76200 h 889000"/>
              <a:gd name="connsiteX2" fmla="*/ 495300 w 673100"/>
              <a:gd name="connsiteY2" fmla="*/ 101600 h 889000"/>
              <a:gd name="connsiteX3" fmla="*/ 292100 w 673100"/>
              <a:gd name="connsiteY3" fmla="*/ 114300 h 889000"/>
              <a:gd name="connsiteX4" fmla="*/ 190500 w 673100"/>
              <a:gd name="connsiteY4" fmla="*/ 139700 h 889000"/>
              <a:gd name="connsiteX5" fmla="*/ 152400 w 673100"/>
              <a:gd name="connsiteY5" fmla="*/ 165100 h 889000"/>
              <a:gd name="connsiteX6" fmla="*/ 101600 w 673100"/>
              <a:gd name="connsiteY6" fmla="*/ 177800 h 889000"/>
              <a:gd name="connsiteX7" fmla="*/ 63500 w 673100"/>
              <a:gd name="connsiteY7" fmla="*/ 190500 h 889000"/>
              <a:gd name="connsiteX8" fmla="*/ 38100 w 673100"/>
              <a:gd name="connsiteY8" fmla="*/ 266700 h 889000"/>
              <a:gd name="connsiteX9" fmla="*/ 25400 w 673100"/>
              <a:gd name="connsiteY9" fmla="*/ 317500 h 889000"/>
              <a:gd name="connsiteX10" fmla="*/ 0 w 673100"/>
              <a:gd name="connsiteY10" fmla="*/ 355600 h 889000"/>
              <a:gd name="connsiteX11" fmla="*/ 12700 w 673100"/>
              <a:gd name="connsiteY11" fmla="*/ 622300 h 889000"/>
              <a:gd name="connsiteX12" fmla="*/ 38100 w 673100"/>
              <a:gd name="connsiteY12" fmla="*/ 711200 h 889000"/>
              <a:gd name="connsiteX13" fmla="*/ 76200 w 673100"/>
              <a:gd name="connsiteY13" fmla="*/ 736600 h 889000"/>
              <a:gd name="connsiteX14" fmla="*/ 165100 w 673100"/>
              <a:gd name="connsiteY14" fmla="*/ 774700 h 889000"/>
              <a:gd name="connsiteX15" fmla="*/ 203200 w 673100"/>
              <a:gd name="connsiteY15" fmla="*/ 800100 h 889000"/>
              <a:gd name="connsiteX16" fmla="*/ 266700 w 673100"/>
              <a:gd name="connsiteY16" fmla="*/ 812800 h 889000"/>
              <a:gd name="connsiteX17" fmla="*/ 469900 w 673100"/>
              <a:gd name="connsiteY17" fmla="*/ 889000 h 889000"/>
              <a:gd name="connsiteX18" fmla="*/ 635000 w 673100"/>
              <a:gd name="connsiteY18" fmla="*/ 825500 h 889000"/>
              <a:gd name="connsiteX19" fmla="*/ 647700 w 673100"/>
              <a:gd name="connsiteY19" fmla="*/ 774700 h 889000"/>
              <a:gd name="connsiteX20" fmla="*/ 673100 w 673100"/>
              <a:gd name="connsiteY20" fmla="*/ 698500 h 889000"/>
              <a:gd name="connsiteX21" fmla="*/ 635000 w 673100"/>
              <a:gd name="connsiteY21" fmla="*/ 317500 h 889000"/>
              <a:gd name="connsiteX22" fmla="*/ 622300 w 673100"/>
              <a:gd name="connsiteY22" fmla="*/ 254000 h 889000"/>
              <a:gd name="connsiteX23" fmla="*/ 596900 w 673100"/>
              <a:gd name="connsiteY23" fmla="*/ 76200 h 889000"/>
              <a:gd name="connsiteX24" fmla="*/ 495300 w 673100"/>
              <a:gd name="connsiteY24" fmla="*/ 63500 h 889000"/>
              <a:gd name="connsiteX25" fmla="*/ 444500 w 673100"/>
              <a:gd name="connsiteY25" fmla="*/ 38100 h 889000"/>
              <a:gd name="connsiteX26" fmla="*/ 406400 w 673100"/>
              <a:gd name="connsiteY26" fmla="*/ 12700 h 889000"/>
              <a:gd name="connsiteX27" fmla="*/ 368300 w 673100"/>
              <a:gd name="connsiteY27" fmla="*/ 0 h 889000"/>
              <a:gd name="connsiteX28" fmla="*/ 317500 w 673100"/>
              <a:gd name="connsiteY28" fmla="*/ 12700 h 889000"/>
              <a:gd name="connsiteX29" fmla="*/ 254000 w 673100"/>
              <a:gd name="connsiteY29" fmla="*/ 762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3100" h="889000">
                <a:moveTo>
                  <a:pt x="647700" y="63500"/>
                </a:moveTo>
                <a:cubicBezTo>
                  <a:pt x="622300" y="67733"/>
                  <a:pt x="596482" y="69955"/>
                  <a:pt x="571500" y="76200"/>
                </a:cubicBezTo>
                <a:cubicBezTo>
                  <a:pt x="545525" y="82694"/>
                  <a:pt x="521828" y="97982"/>
                  <a:pt x="495300" y="101600"/>
                </a:cubicBezTo>
                <a:cubicBezTo>
                  <a:pt x="428057" y="110770"/>
                  <a:pt x="359833" y="110067"/>
                  <a:pt x="292100" y="114300"/>
                </a:cubicBezTo>
                <a:cubicBezTo>
                  <a:pt x="258233" y="122767"/>
                  <a:pt x="223307" y="127770"/>
                  <a:pt x="190500" y="139700"/>
                </a:cubicBezTo>
                <a:cubicBezTo>
                  <a:pt x="176155" y="144916"/>
                  <a:pt x="166429" y="159087"/>
                  <a:pt x="152400" y="165100"/>
                </a:cubicBezTo>
                <a:cubicBezTo>
                  <a:pt x="136357" y="171976"/>
                  <a:pt x="118383" y="173005"/>
                  <a:pt x="101600" y="177800"/>
                </a:cubicBezTo>
                <a:cubicBezTo>
                  <a:pt x="88728" y="181478"/>
                  <a:pt x="76200" y="186267"/>
                  <a:pt x="63500" y="190500"/>
                </a:cubicBezTo>
                <a:cubicBezTo>
                  <a:pt x="55033" y="215900"/>
                  <a:pt x="44594" y="240725"/>
                  <a:pt x="38100" y="266700"/>
                </a:cubicBezTo>
                <a:cubicBezTo>
                  <a:pt x="33867" y="283633"/>
                  <a:pt x="32276" y="301457"/>
                  <a:pt x="25400" y="317500"/>
                </a:cubicBezTo>
                <a:cubicBezTo>
                  <a:pt x="19387" y="331529"/>
                  <a:pt x="8467" y="342900"/>
                  <a:pt x="0" y="355600"/>
                </a:cubicBezTo>
                <a:cubicBezTo>
                  <a:pt x="4233" y="444500"/>
                  <a:pt x="5603" y="533583"/>
                  <a:pt x="12700" y="622300"/>
                </a:cubicBezTo>
                <a:cubicBezTo>
                  <a:pt x="12903" y="624835"/>
                  <a:pt x="31956" y="703519"/>
                  <a:pt x="38100" y="711200"/>
                </a:cubicBezTo>
                <a:cubicBezTo>
                  <a:pt x="47635" y="723119"/>
                  <a:pt x="62948" y="729027"/>
                  <a:pt x="76200" y="736600"/>
                </a:cubicBezTo>
                <a:cubicBezTo>
                  <a:pt x="261190" y="842309"/>
                  <a:pt x="22619" y="703460"/>
                  <a:pt x="165100" y="774700"/>
                </a:cubicBezTo>
                <a:cubicBezTo>
                  <a:pt x="178752" y="781526"/>
                  <a:pt x="188908" y="794741"/>
                  <a:pt x="203200" y="800100"/>
                </a:cubicBezTo>
                <a:cubicBezTo>
                  <a:pt x="223411" y="807679"/>
                  <a:pt x="246345" y="805616"/>
                  <a:pt x="266700" y="812800"/>
                </a:cubicBezTo>
                <a:cubicBezTo>
                  <a:pt x="539529" y="909092"/>
                  <a:pt x="332624" y="854681"/>
                  <a:pt x="469900" y="889000"/>
                </a:cubicBezTo>
                <a:cubicBezTo>
                  <a:pt x="602161" y="844913"/>
                  <a:pt x="548279" y="868861"/>
                  <a:pt x="635000" y="825500"/>
                </a:cubicBezTo>
                <a:cubicBezTo>
                  <a:pt x="639233" y="808567"/>
                  <a:pt x="642684" y="791418"/>
                  <a:pt x="647700" y="774700"/>
                </a:cubicBezTo>
                <a:cubicBezTo>
                  <a:pt x="655393" y="749055"/>
                  <a:pt x="673100" y="698500"/>
                  <a:pt x="673100" y="698500"/>
                </a:cubicBezTo>
                <a:cubicBezTo>
                  <a:pt x="660400" y="571500"/>
                  <a:pt x="649492" y="444308"/>
                  <a:pt x="635000" y="317500"/>
                </a:cubicBezTo>
                <a:cubicBezTo>
                  <a:pt x="632549" y="296054"/>
                  <a:pt x="625667" y="275322"/>
                  <a:pt x="622300" y="254000"/>
                </a:cubicBezTo>
                <a:cubicBezTo>
                  <a:pt x="612963" y="194864"/>
                  <a:pt x="656306" y="83626"/>
                  <a:pt x="596900" y="76200"/>
                </a:cubicBezTo>
                <a:lnTo>
                  <a:pt x="495300" y="63500"/>
                </a:lnTo>
                <a:cubicBezTo>
                  <a:pt x="478367" y="55033"/>
                  <a:pt x="460938" y="47493"/>
                  <a:pt x="444500" y="38100"/>
                </a:cubicBezTo>
                <a:cubicBezTo>
                  <a:pt x="431248" y="30527"/>
                  <a:pt x="420052" y="19526"/>
                  <a:pt x="406400" y="12700"/>
                </a:cubicBezTo>
                <a:cubicBezTo>
                  <a:pt x="394426" y="6713"/>
                  <a:pt x="381000" y="4233"/>
                  <a:pt x="368300" y="0"/>
                </a:cubicBezTo>
                <a:cubicBezTo>
                  <a:pt x="351367" y="4233"/>
                  <a:pt x="332655" y="4040"/>
                  <a:pt x="317500" y="12700"/>
                </a:cubicBezTo>
                <a:lnTo>
                  <a:pt x="254000" y="7620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Vapaamuotoinen: Muoto 184">
            <a:extLst>
              <a:ext uri="{FF2B5EF4-FFF2-40B4-BE49-F238E27FC236}">
                <a16:creationId xmlns:a16="http://schemas.microsoft.com/office/drawing/2014/main" id="{596358C1-56F6-4041-B099-E952BFFA1AAE}"/>
              </a:ext>
            </a:extLst>
          </p:cNvPr>
          <p:cNvSpPr/>
          <p:nvPr/>
        </p:nvSpPr>
        <p:spPr>
          <a:xfrm>
            <a:off x="10045700" y="2074014"/>
            <a:ext cx="1864164" cy="2586886"/>
          </a:xfrm>
          <a:custGeom>
            <a:avLst/>
            <a:gdLst>
              <a:gd name="connsiteX0" fmla="*/ 584200 w 1864164"/>
              <a:gd name="connsiteY0" fmla="*/ 2438400 h 2438400"/>
              <a:gd name="connsiteX1" fmla="*/ 889000 w 1864164"/>
              <a:gd name="connsiteY1" fmla="*/ 2374900 h 2438400"/>
              <a:gd name="connsiteX2" fmla="*/ 965200 w 1864164"/>
              <a:gd name="connsiteY2" fmla="*/ 2349500 h 2438400"/>
              <a:gd name="connsiteX3" fmla="*/ 1054100 w 1864164"/>
              <a:gd name="connsiteY3" fmla="*/ 2298700 h 2438400"/>
              <a:gd name="connsiteX4" fmla="*/ 1092200 w 1864164"/>
              <a:gd name="connsiteY4" fmla="*/ 2222500 h 2438400"/>
              <a:gd name="connsiteX5" fmla="*/ 1130300 w 1864164"/>
              <a:gd name="connsiteY5" fmla="*/ 2197100 h 2438400"/>
              <a:gd name="connsiteX6" fmla="*/ 1155700 w 1864164"/>
              <a:gd name="connsiteY6" fmla="*/ 2159000 h 2438400"/>
              <a:gd name="connsiteX7" fmla="*/ 1244600 w 1864164"/>
              <a:gd name="connsiteY7" fmla="*/ 2108200 h 2438400"/>
              <a:gd name="connsiteX8" fmla="*/ 1282700 w 1864164"/>
              <a:gd name="connsiteY8" fmla="*/ 2032000 h 2438400"/>
              <a:gd name="connsiteX9" fmla="*/ 1371600 w 1864164"/>
              <a:gd name="connsiteY9" fmla="*/ 1981200 h 2438400"/>
              <a:gd name="connsiteX10" fmla="*/ 1435100 w 1864164"/>
              <a:gd name="connsiteY10" fmla="*/ 1917700 h 2438400"/>
              <a:gd name="connsiteX11" fmla="*/ 1498600 w 1864164"/>
              <a:gd name="connsiteY11" fmla="*/ 1841500 h 2438400"/>
              <a:gd name="connsiteX12" fmla="*/ 1536700 w 1864164"/>
              <a:gd name="connsiteY12" fmla="*/ 1752600 h 2438400"/>
              <a:gd name="connsiteX13" fmla="*/ 1574800 w 1864164"/>
              <a:gd name="connsiteY13" fmla="*/ 1739900 h 2438400"/>
              <a:gd name="connsiteX14" fmla="*/ 1638300 w 1864164"/>
              <a:gd name="connsiteY14" fmla="*/ 1651000 h 2438400"/>
              <a:gd name="connsiteX15" fmla="*/ 1701800 w 1864164"/>
              <a:gd name="connsiteY15" fmla="*/ 1600200 h 2438400"/>
              <a:gd name="connsiteX16" fmla="*/ 1765300 w 1864164"/>
              <a:gd name="connsiteY16" fmla="*/ 1485900 h 2438400"/>
              <a:gd name="connsiteX17" fmla="*/ 1778000 w 1864164"/>
              <a:gd name="connsiteY17" fmla="*/ 1435100 h 2438400"/>
              <a:gd name="connsiteX18" fmla="*/ 1816100 w 1864164"/>
              <a:gd name="connsiteY18" fmla="*/ 1409700 h 2438400"/>
              <a:gd name="connsiteX19" fmla="*/ 1841500 w 1864164"/>
              <a:gd name="connsiteY19" fmla="*/ 1333500 h 2438400"/>
              <a:gd name="connsiteX20" fmla="*/ 1854200 w 1864164"/>
              <a:gd name="connsiteY20" fmla="*/ 1244600 h 2438400"/>
              <a:gd name="connsiteX21" fmla="*/ 1816100 w 1864164"/>
              <a:gd name="connsiteY21" fmla="*/ 914400 h 2438400"/>
              <a:gd name="connsiteX22" fmla="*/ 1790700 w 1864164"/>
              <a:gd name="connsiteY22" fmla="*/ 863600 h 2438400"/>
              <a:gd name="connsiteX23" fmla="*/ 1752600 w 1864164"/>
              <a:gd name="connsiteY23" fmla="*/ 825500 h 2438400"/>
              <a:gd name="connsiteX24" fmla="*/ 1689100 w 1864164"/>
              <a:gd name="connsiteY24" fmla="*/ 774700 h 2438400"/>
              <a:gd name="connsiteX25" fmla="*/ 1625600 w 1864164"/>
              <a:gd name="connsiteY25" fmla="*/ 711200 h 2438400"/>
              <a:gd name="connsiteX26" fmla="*/ 1549400 w 1864164"/>
              <a:gd name="connsiteY26" fmla="*/ 647700 h 2438400"/>
              <a:gd name="connsiteX27" fmla="*/ 1498600 w 1864164"/>
              <a:gd name="connsiteY27" fmla="*/ 635000 h 2438400"/>
              <a:gd name="connsiteX28" fmla="*/ 1435100 w 1864164"/>
              <a:gd name="connsiteY28" fmla="*/ 596900 h 2438400"/>
              <a:gd name="connsiteX29" fmla="*/ 1358900 w 1864164"/>
              <a:gd name="connsiteY29" fmla="*/ 546100 h 2438400"/>
              <a:gd name="connsiteX30" fmla="*/ 1270000 w 1864164"/>
              <a:gd name="connsiteY30" fmla="*/ 533400 h 2438400"/>
              <a:gd name="connsiteX31" fmla="*/ 1231900 w 1864164"/>
              <a:gd name="connsiteY31" fmla="*/ 520700 h 2438400"/>
              <a:gd name="connsiteX32" fmla="*/ 1168400 w 1864164"/>
              <a:gd name="connsiteY32" fmla="*/ 508000 h 2438400"/>
              <a:gd name="connsiteX33" fmla="*/ 1143000 w 1864164"/>
              <a:gd name="connsiteY33" fmla="*/ 469900 h 2438400"/>
              <a:gd name="connsiteX34" fmla="*/ 1041400 w 1864164"/>
              <a:gd name="connsiteY34" fmla="*/ 444500 h 2438400"/>
              <a:gd name="connsiteX35" fmla="*/ 927100 w 1864164"/>
              <a:gd name="connsiteY35" fmla="*/ 406400 h 2438400"/>
              <a:gd name="connsiteX36" fmla="*/ 825500 w 1864164"/>
              <a:gd name="connsiteY36" fmla="*/ 355600 h 2438400"/>
              <a:gd name="connsiteX37" fmla="*/ 736600 w 1864164"/>
              <a:gd name="connsiteY37" fmla="*/ 330200 h 2438400"/>
              <a:gd name="connsiteX38" fmla="*/ 723900 w 1864164"/>
              <a:gd name="connsiteY38" fmla="*/ 292100 h 2438400"/>
              <a:gd name="connsiteX39" fmla="*/ 673100 w 1864164"/>
              <a:gd name="connsiteY39" fmla="*/ 279400 h 2438400"/>
              <a:gd name="connsiteX40" fmla="*/ 546100 w 1864164"/>
              <a:gd name="connsiteY40" fmla="*/ 254000 h 2438400"/>
              <a:gd name="connsiteX41" fmla="*/ 508000 w 1864164"/>
              <a:gd name="connsiteY41" fmla="*/ 215900 h 2438400"/>
              <a:gd name="connsiteX42" fmla="*/ 469900 w 1864164"/>
              <a:gd name="connsiteY42" fmla="*/ 203200 h 2438400"/>
              <a:gd name="connsiteX43" fmla="*/ 406400 w 1864164"/>
              <a:gd name="connsiteY43" fmla="*/ 152400 h 2438400"/>
              <a:gd name="connsiteX44" fmla="*/ 381000 w 1864164"/>
              <a:gd name="connsiteY44" fmla="*/ 101600 h 2438400"/>
              <a:gd name="connsiteX45" fmla="*/ 342900 w 1864164"/>
              <a:gd name="connsiteY45" fmla="*/ 88900 h 2438400"/>
              <a:gd name="connsiteX46" fmla="*/ 292100 w 1864164"/>
              <a:gd name="connsiteY46" fmla="*/ 63500 h 2438400"/>
              <a:gd name="connsiteX47" fmla="*/ 254000 w 1864164"/>
              <a:gd name="connsiteY47" fmla="*/ 25400 h 2438400"/>
              <a:gd name="connsiteX48" fmla="*/ 152400 w 1864164"/>
              <a:gd name="connsiteY48" fmla="*/ 0 h 2438400"/>
              <a:gd name="connsiteX49" fmla="*/ 76200 w 1864164"/>
              <a:gd name="connsiteY49" fmla="*/ 38100 h 2438400"/>
              <a:gd name="connsiteX50" fmla="*/ 38100 w 1864164"/>
              <a:gd name="connsiteY50" fmla="*/ 63500 h 2438400"/>
              <a:gd name="connsiteX51" fmla="*/ 12700 w 1864164"/>
              <a:gd name="connsiteY51" fmla="*/ 139700 h 2438400"/>
              <a:gd name="connsiteX52" fmla="*/ 0 w 1864164"/>
              <a:gd name="connsiteY52" fmla="*/ 177800 h 2438400"/>
              <a:gd name="connsiteX53" fmla="*/ 12700 w 1864164"/>
              <a:gd name="connsiteY53" fmla="*/ 381000 h 2438400"/>
              <a:gd name="connsiteX54" fmla="*/ 38100 w 1864164"/>
              <a:gd name="connsiteY54" fmla="*/ 431800 h 2438400"/>
              <a:gd name="connsiteX55" fmla="*/ 114300 w 1864164"/>
              <a:gd name="connsiteY55" fmla="*/ 558800 h 2438400"/>
              <a:gd name="connsiteX56" fmla="*/ 165100 w 1864164"/>
              <a:gd name="connsiteY56" fmla="*/ 584200 h 2438400"/>
              <a:gd name="connsiteX57" fmla="*/ 241300 w 1864164"/>
              <a:gd name="connsiteY57" fmla="*/ 673100 h 2438400"/>
              <a:gd name="connsiteX58" fmla="*/ 292100 w 1864164"/>
              <a:gd name="connsiteY58" fmla="*/ 685800 h 2438400"/>
              <a:gd name="connsiteX59" fmla="*/ 317500 w 1864164"/>
              <a:gd name="connsiteY59" fmla="*/ 736600 h 2438400"/>
              <a:gd name="connsiteX60" fmla="*/ 355600 w 1864164"/>
              <a:gd name="connsiteY60" fmla="*/ 749300 h 2438400"/>
              <a:gd name="connsiteX61" fmla="*/ 419100 w 1864164"/>
              <a:gd name="connsiteY61" fmla="*/ 774700 h 2438400"/>
              <a:gd name="connsiteX62" fmla="*/ 482600 w 1864164"/>
              <a:gd name="connsiteY62" fmla="*/ 812800 h 2438400"/>
              <a:gd name="connsiteX63" fmla="*/ 546100 w 1864164"/>
              <a:gd name="connsiteY63" fmla="*/ 838200 h 2438400"/>
              <a:gd name="connsiteX64" fmla="*/ 584200 w 1864164"/>
              <a:gd name="connsiteY64" fmla="*/ 863600 h 2438400"/>
              <a:gd name="connsiteX65" fmla="*/ 647700 w 1864164"/>
              <a:gd name="connsiteY65" fmla="*/ 876300 h 2438400"/>
              <a:gd name="connsiteX66" fmla="*/ 749300 w 1864164"/>
              <a:gd name="connsiteY66" fmla="*/ 901700 h 2438400"/>
              <a:gd name="connsiteX67" fmla="*/ 812800 w 1864164"/>
              <a:gd name="connsiteY67" fmla="*/ 927100 h 2438400"/>
              <a:gd name="connsiteX68" fmla="*/ 889000 w 1864164"/>
              <a:gd name="connsiteY68" fmla="*/ 939800 h 2438400"/>
              <a:gd name="connsiteX69" fmla="*/ 939800 w 1864164"/>
              <a:gd name="connsiteY69" fmla="*/ 952500 h 2438400"/>
              <a:gd name="connsiteX70" fmla="*/ 965200 w 1864164"/>
              <a:gd name="connsiteY70" fmla="*/ 1193800 h 2438400"/>
              <a:gd name="connsiteX71" fmla="*/ 927100 w 1864164"/>
              <a:gd name="connsiteY71" fmla="*/ 1371600 h 2438400"/>
              <a:gd name="connsiteX72" fmla="*/ 889000 w 1864164"/>
              <a:gd name="connsiteY72" fmla="*/ 1511300 h 2438400"/>
              <a:gd name="connsiteX73" fmla="*/ 850900 w 1864164"/>
              <a:gd name="connsiteY73" fmla="*/ 1524000 h 2438400"/>
              <a:gd name="connsiteX74" fmla="*/ 787400 w 1864164"/>
              <a:gd name="connsiteY74" fmla="*/ 1574800 h 2438400"/>
              <a:gd name="connsiteX75" fmla="*/ 533400 w 1864164"/>
              <a:gd name="connsiteY75" fmla="*/ 1625600 h 2438400"/>
              <a:gd name="connsiteX76" fmla="*/ 444500 w 1864164"/>
              <a:gd name="connsiteY76" fmla="*/ 1638300 h 2438400"/>
              <a:gd name="connsiteX77" fmla="*/ 292100 w 1864164"/>
              <a:gd name="connsiteY77" fmla="*/ 1689100 h 2438400"/>
              <a:gd name="connsiteX78" fmla="*/ 215900 w 1864164"/>
              <a:gd name="connsiteY78" fmla="*/ 1714500 h 2438400"/>
              <a:gd name="connsiteX79" fmla="*/ 152400 w 1864164"/>
              <a:gd name="connsiteY79" fmla="*/ 1778000 h 2438400"/>
              <a:gd name="connsiteX80" fmla="*/ 88900 w 1864164"/>
              <a:gd name="connsiteY80" fmla="*/ 1841500 h 2438400"/>
              <a:gd name="connsiteX81" fmla="*/ 76200 w 1864164"/>
              <a:gd name="connsiteY81" fmla="*/ 1879600 h 2438400"/>
              <a:gd name="connsiteX82" fmla="*/ 101600 w 1864164"/>
              <a:gd name="connsiteY82" fmla="*/ 2159000 h 2438400"/>
              <a:gd name="connsiteX83" fmla="*/ 127000 w 1864164"/>
              <a:gd name="connsiteY83" fmla="*/ 2235200 h 2438400"/>
              <a:gd name="connsiteX84" fmla="*/ 165100 w 1864164"/>
              <a:gd name="connsiteY84" fmla="*/ 2324100 h 2438400"/>
              <a:gd name="connsiteX85" fmla="*/ 228600 w 1864164"/>
              <a:gd name="connsiteY85" fmla="*/ 2387600 h 2438400"/>
              <a:gd name="connsiteX86" fmla="*/ 495300 w 1864164"/>
              <a:gd name="connsiteY86" fmla="*/ 24003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64164" h="2438400">
                <a:moveTo>
                  <a:pt x="584200" y="2438400"/>
                </a:moveTo>
                <a:cubicBezTo>
                  <a:pt x="685800" y="2417233"/>
                  <a:pt x="787933" y="2398482"/>
                  <a:pt x="889000" y="2374900"/>
                </a:cubicBezTo>
                <a:cubicBezTo>
                  <a:pt x="915074" y="2368816"/>
                  <a:pt x="942923" y="2364352"/>
                  <a:pt x="965200" y="2349500"/>
                </a:cubicBezTo>
                <a:cubicBezTo>
                  <a:pt x="1019052" y="2313598"/>
                  <a:pt x="989648" y="2330926"/>
                  <a:pt x="1054100" y="2298700"/>
                </a:cubicBezTo>
                <a:cubicBezTo>
                  <a:pt x="1064429" y="2267712"/>
                  <a:pt x="1067581" y="2247119"/>
                  <a:pt x="1092200" y="2222500"/>
                </a:cubicBezTo>
                <a:cubicBezTo>
                  <a:pt x="1102993" y="2211707"/>
                  <a:pt x="1117600" y="2205567"/>
                  <a:pt x="1130300" y="2197100"/>
                </a:cubicBezTo>
                <a:cubicBezTo>
                  <a:pt x="1138767" y="2184400"/>
                  <a:pt x="1144907" y="2169793"/>
                  <a:pt x="1155700" y="2159000"/>
                </a:cubicBezTo>
                <a:cubicBezTo>
                  <a:pt x="1173651" y="2141049"/>
                  <a:pt x="1224678" y="2118161"/>
                  <a:pt x="1244600" y="2108200"/>
                </a:cubicBezTo>
                <a:cubicBezTo>
                  <a:pt x="1254929" y="2077212"/>
                  <a:pt x="1258081" y="2056619"/>
                  <a:pt x="1282700" y="2032000"/>
                </a:cubicBezTo>
                <a:cubicBezTo>
                  <a:pt x="1300651" y="2014049"/>
                  <a:pt x="1351678" y="1991161"/>
                  <a:pt x="1371600" y="1981200"/>
                </a:cubicBezTo>
                <a:cubicBezTo>
                  <a:pt x="1401384" y="1891849"/>
                  <a:pt x="1356633" y="1996167"/>
                  <a:pt x="1435100" y="1917700"/>
                </a:cubicBezTo>
                <a:cubicBezTo>
                  <a:pt x="1564004" y="1788796"/>
                  <a:pt x="1366803" y="1929365"/>
                  <a:pt x="1498600" y="1841500"/>
                </a:cubicBezTo>
                <a:cubicBezTo>
                  <a:pt x="1506190" y="1818730"/>
                  <a:pt x="1521007" y="1768293"/>
                  <a:pt x="1536700" y="1752600"/>
                </a:cubicBezTo>
                <a:cubicBezTo>
                  <a:pt x="1546166" y="1743134"/>
                  <a:pt x="1562100" y="1744133"/>
                  <a:pt x="1574800" y="1739900"/>
                </a:cubicBezTo>
                <a:cubicBezTo>
                  <a:pt x="1624810" y="1614875"/>
                  <a:pt x="1568550" y="1720750"/>
                  <a:pt x="1638300" y="1651000"/>
                </a:cubicBezTo>
                <a:cubicBezTo>
                  <a:pt x="1695745" y="1593555"/>
                  <a:pt x="1627627" y="1624924"/>
                  <a:pt x="1701800" y="1600200"/>
                </a:cubicBezTo>
                <a:cubicBezTo>
                  <a:pt x="1732880" y="1506961"/>
                  <a:pt x="1708268" y="1542932"/>
                  <a:pt x="1765300" y="1485900"/>
                </a:cubicBezTo>
                <a:cubicBezTo>
                  <a:pt x="1769533" y="1468967"/>
                  <a:pt x="1768318" y="1449623"/>
                  <a:pt x="1778000" y="1435100"/>
                </a:cubicBezTo>
                <a:cubicBezTo>
                  <a:pt x="1786467" y="1422400"/>
                  <a:pt x="1808010" y="1422643"/>
                  <a:pt x="1816100" y="1409700"/>
                </a:cubicBezTo>
                <a:cubicBezTo>
                  <a:pt x="1830290" y="1386996"/>
                  <a:pt x="1841500" y="1333500"/>
                  <a:pt x="1841500" y="1333500"/>
                </a:cubicBezTo>
                <a:cubicBezTo>
                  <a:pt x="1845733" y="1303867"/>
                  <a:pt x="1854200" y="1274534"/>
                  <a:pt x="1854200" y="1244600"/>
                </a:cubicBezTo>
                <a:cubicBezTo>
                  <a:pt x="1854200" y="833796"/>
                  <a:pt x="1893467" y="1049793"/>
                  <a:pt x="1816100" y="914400"/>
                </a:cubicBezTo>
                <a:cubicBezTo>
                  <a:pt x="1806707" y="897962"/>
                  <a:pt x="1801704" y="879006"/>
                  <a:pt x="1790700" y="863600"/>
                </a:cubicBezTo>
                <a:cubicBezTo>
                  <a:pt x="1780261" y="848985"/>
                  <a:pt x="1764098" y="839298"/>
                  <a:pt x="1752600" y="825500"/>
                </a:cubicBezTo>
                <a:cubicBezTo>
                  <a:pt x="1708411" y="772474"/>
                  <a:pt x="1751646" y="795549"/>
                  <a:pt x="1689100" y="774700"/>
                </a:cubicBezTo>
                <a:cubicBezTo>
                  <a:pt x="1666252" y="706155"/>
                  <a:pt x="1694259" y="760242"/>
                  <a:pt x="1625600" y="711200"/>
                </a:cubicBezTo>
                <a:cubicBezTo>
                  <a:pt x="1579828" y="678506"/>
                  <a:pt x="1599792" y="669296"/>
                  <a:pt x="1549400" y="647700"/>
                </a:cubicBezTo>
                <a:cubicBezTo>
                  <a:pt x="1533357" y="640824"/>
                  <a:pt x="1515533" y="639233"/>
                  <a:pt x="1498600" y="635000"/>
                </a:cubicBezTo>
                <a:cubicBezTo>
                  <a:pt x="1477433" y="622300"/>
                  <a:pt x="1455925" y="610152"/>
                  <a:pt x="1435100" y="596900"/>
                </a:cubicBezTo>
                <a:cubicBezTo>
                  <a:pt x="1409346" y="580511"/>
                  <a:pt x="1387392" y="557059"/>
                  <a:pt x="1358900" y="546100"/>
                </a:cubicBezTo>
                <a:cubicBezTo>
                  <a:pt x="1330961" y="535354"/>
                  <a:pt x="1299633" y="537633"/>
                  <a:pt x="1270000" y="533400"/>
                </a:cubicBezTo>
                <a:cubicBezTo>
                  <a:pt x="1257300" y="529167"/>
                  <a:pt x="1244887" y="523947"/>
                  <a:pt x="1231900" y="520700"/>
                </a:cubicBezTo>
                <a:cubicBezTo>
                  <a:pt x="1210959" y="515465"/>
                  <a:pt x="1187142" y="518710"/>
                  <a:pt x="1168400" y="508000"/>
                </a:cubicBezTo>
                <a:cubicBezTo>
                  <a:pt x="1155148" y="500427"/>
                  <a:pt x="1156652" y="476726"/>
                  <a:pt x="1143000" y="469900"/>
                </a:cubicBezTo>
                <a:cubicBezTo>
                  <a:pt x="1111776" y="454288"/>
                  <a:pt x="1074890" y="454350"/>
                  <a:pt x="1041400" y="444500"/>
                </a:cubicBezTo>
                <a:cubicBezTo>
                  <a:pt x="1002871" y="433168"/>
                  <a:pt x="964921" y="419908"/>
                  <a:pt x="927100" y="406400"/>
                </a:cubicBezTo>
                <a:cubicBezTo>
                  <a:pt x="773288" y="351467"/>
                  <a:pt x="933547" y="409624"/>
                  <a:pt x="825500" y="355600"/>
                </a:cubicBezTo>
                <a:cubicBezTo>
                  <a:pt x="807280" y="346490"/>
                  <a:pt x="752876" y="334269"/>
                  <a:pt x="736600" y="330200"/>
                </a:cubicBezTo>
                <a:cubicBezTo>
                  <a:pt x="732367" y="317500"/>
                  <a:pt x="734353" y="300463"/>
                  <a:pt x="723900" y="292100"/>
                </a:cubicBezTo>
                <a:cubicBezTo>
                  <a:pt x="710270" y="281196"/>
                  <a:pt x="689883" y="284195"/>
                  <a:pt x="673100" y="279400"/>
                </a:cubicBezTo>
                <a:cubicBezTo>
                  <a:pt x="584436" y="254067"/>
                  <a:pt x="697817" y="275674"/>
                  <a:pt x="546100" y="254000"/>
                </a:cubicBezTo>
                <a:cubicBezTo>
                  <a:pt x="533400" y="241300"/>
                  <a:pt x="522944" y="225863"/>
                  <a:pt x="508000" y="215900"/>
                </a:cubicBezTo>
                <a:cubicBezTo>
                  <a:pt x="496861" y="208474"/>
                  <a:pt x="480353" y="211563"/>
                  <a:pt x="469900" y="203200"/>
                </a:cubicBezTo>
                <a:cubicBezTo>
                  <a:pt x="387836" y="137548"/>
                  <a:pt x="502165" y="184322"/>
                  <a:pt x="406400" y="152400"/>
                </a:cubicBezTo>
                <a:cubicBezTo>
                  <a:pt x="397933" y="135467"/>
                  <a:pt x="394387" y="114987"/>
                  <a:pt x="381000" y="101600"/>
                </a:cubicBezTo>
                <a:cubicBezTo>
                  <a:pt x="371534" y="92134"/>
                  <a:pt x="355205" y="94173"/>
                  <a:pt x="342900" y="88900"/>
                </a:cubicBezTo>
                <a:cubicBezTo>
                  <a:pt x="325499" y="81442"/>
                  <a:pt x="307506" y="74504"/>
                  <a:pt x="292100" y="63500"/>
                </a:cubicBezTo>
                <a:cubicBezTo>
                  <a:pt x="277485" y="53061"/>
                  <a:pt x="268944" y="35363"/>
                  <a:pt x="254000" y="25400"/>
                </a:cubicBezTo>
                <a:cubicBezTo>
                  <a:pt x="237263" y="14242"/>
                  <a:pt x="161560" y="1832"/>
                  <a:pt x="152400" y="0"/>
                </a:cubicBezTo>
                <a:cubicBezTo>
                  <a:pt x="127000" y="12700"/>
                  <a:pt x="101024" y="24309"/>
                  <a:pt x="76200" y="38100"/>
                </a:cubicBezTo>
                <a:cubicBezTo>
                  <a:pt x="62857" y="45513"/>
                  <a:pt x="46190" y="50557"/>
                  <a:pt x="38100" y="63500"/>
                </a:cubicBezTo>
                <a:cubicBezTo>
                  <a:pt x="23910" y="86204"/>
                  <a:pt x="21167" y="114300"/>
                  <a:pt x="12700" y="139700"/>
                </a:cubicBezTo>
                <a:lnTo>
                  <a:pt x="0" y="177800"/>
                </a:lnTo>
                <a:cubicBezTo>
                  <a:pt x="4233" y="245533"/>
                  <a:pt x="2633" y="313885"/>
                  <a:pt x="12700" y="381000"/>
                </a:cubicBezTo>
                <a:cubicBezTo>
                  <a:pt x="15508" y="399723"/>
                  <a:pt x="30411" y="414500"/>
                  <a:pt x="38100" y="431800"/>
                </a:cubicBezTo>
                <a:cubicBezTo>
                  <a:pt x="65097" y="492544"/>
                  <a:pt x="59330" y="510701"/>
                  <a:pt x="114300" y="558800"/>
                </a:cubicBezTo>
                <a:cubicBezTo>
                  <a:pt x="128548" y="571267"/>
                  <a:pt x="148167" y="575733"/>
                  <a:pt x="165100" y="584200"/>
                </a:cubicBezTo>
                <a:cubicBezTo>
                  <a:pt x="186959" y="616988"/>
                  <a:pt x="206104" y="651103"/>
                  <a:pt x="241300" y="673100"/>
                </a:cubicBezTo>
                <a:cubicBezTo>
                  <a:pt x="256101" y="682351"/>
                  <a:pt x="275167" y="681567"/>
                  <a:pt x="292100" y="685800"/>
                </a:cubicBezTo>
                <a:cubicBezTo>
                  <a:pt x="300567" y="702733"/>
                  <a:pt x="304113" y="723213"/>
                  <a:pt x="317500" y="736600"/>
                </a:cubicBezTo>
                <a:cubicBezTo>
                  <a:pt x="326966" y="746066"/>
                  <a:pt x="343065" y="744600"/>
                  <a:pt x="355600" y="749300"/>
                </a:cubicBezTo>
                <a:cubicBezTo>
                  <a:pt x="376946" y="757305"/>
                  <a:pt x="398710" y="764505"/>
                  <a:pt x="419100" y="774700"/>
                </a:cubicBezTo>
                <a:cubicBezTo>
                  <a:pt x="441178" y="785739"/>
                  <a:pt x="460522" y="801761"/>
                  <a:pt x="482600" y="812800"/>
                </a:cubicBezTo>
                <a:cubicBezTo>
                  <a:pt x="502990" y="822995"/>
                  <a:pt x="525710" y="828005"/>
                  <a:pt x="546100" y="838200"/>
                </a:cubicBezTo>
                <a:cubicBezTo>
                  <a:pt x="559752" y="845026"/>
                  <a:pt x="569908" y="858241"/>
                  <a:pt x="584200" y="863600"/>
                </a:cubicBezTo>
                <a:cubicBezTo>
                  <a:pt x="604411" y="871179"/>
                  <a:pt x="626667" y="871446"/>
                  <a:pt x="647700" y="876300"/>
                </a:cubicBezTo>
                <a:cubicBezTo>
                  <a:pt x="681715" y="884150"/>
                  <a:pt x="715935" y="891434"/>
                  <a:pt x="749300" y="901700"/>
                </a:cubicBezTo>
                <a:cubicBezTo>
                  <a:pt x="771089" y="908404"/>
                  <a:pt x="790806" y="921102"/>
                  <a:pt x="812800" y="927100"/>
                </a:cubicBezTo>
                <a:cubicBezTo>
                  <a:pt x="837643" y="933875"/>
                  <a:pt x="863750" y="934750"/>
                  <a:pt x="889000" y="939800"/>
                </a:cubicBezTo>
                <a:cubicBezTo>
                  <a:pt x="906116" y="943223"/>
                  <a:pt x="922867" y="948267"/>
                  <a:pt x="939800" y="952500"/>
                </a:cubicBezTo>
                <a:cubicBezTo>
                  <a:pt x="971291" y="1046973"/>
                  <a:pt x="965200" y="1017844"/>
                  <a:pt x="965200" y="1193800"/>
                </a:cubicBezTo>
                <a:cubicBezTo>
                  <a:pt x="965200" y="1327578"/>
                  <a:pt x="973840" y="1301490"/>
                  <a:pt x="927100" y="1371600"/>
                </a:cubicBezTo>
                <a:cubicBezTo>
                  <a:pt x="923996" y="1387121"/>
                  <a:pt x="902811" y="1506696"/>
                  <a:pt x="889000" y="1511300"/>
                </a:cubicBezTo>
                <a:lnTo>
                  <a:pt x="850900" y="1524000"/>
                </a:lnTo>
                <a:cubicBezTo>
                  <a:pt x="833411" y="1576468"/>
                  <a:pt x="850235" y="1561709"/>
                  <a:pt x="787400" y="1574800"/>
                </a:cubicBezTo>
                <a:cubicBezTo>
                  <a:pt x="702872" y="1592410"/>
                  <a:pt x="618876" y="1613389"/>
                  <a:pt x="533400" y="1625600"/>
                </a:cubicBezTo>
                <a:cubicBezTo>
                  <a:pt x="503767" y="1629833"/>
                  <a:pt x="473853" y="1632429"/>
                  <a:pt x="444500" y="1638300"/>
                </a:cubicBezTo>
                <a:cubicBezTo>
                  <a:pt x="278903" y="1671419"/>
                  <a:pt x="398870" y="1646392"/>
                  <a:pt x="292100" y="1689100"/>
                </a:cubicBezTo>
                <a:cubicBezTo>
                  <a:pt x="267241" y="1699044"/>
                  <a:pt x="215900" y="1714500"/>
                  <a:pt x="215900" y="1714500"/>
                </a:cubicBezTo>
                <a:cubicBezTo>
                  <a:pt x="148167" y="1816100"/>
                  <a:pt x="237067" y="1693333"/>
                  <a:pt x="152400" y="1778000"/>
                </a:cubicBezTo>
                <a:cubicBezTo>
                  <a:pt x="67733" y="1862667"/>
                  <a:pt x="190500" y="1773767"/>
                  <a:pt x="88900" y="1841500"/>
                </a:cubicBezTo>
                <a:cubicBezTo>
                  <a:pt x="84667" y="1854200"/>
                  <a:pt x="75665" y="1866224"/>
                  <a:pt x="76200" y="1879600"/>
                </a:cubicBezTo>
                <a:cubicBezTo>
                  <a:pt x="79938" y="1973043"/>
                  <a:pt x="88375" y="2066423"/>
                  <a:pt x="101600" y="2159000"/>
                </a:cubicBezTo>
                <a:cubicBezTo>
                  <a:pt x="105386" y="2185505"/>
                  <a:pt x="118533" y="2209800"/>
                  <a:pt x="127000" y="2235200"/>
                </a:cubicBezTo>
                <a:cubicBezTo>
                  <a:pt x="141248" y="2277944"/>
                  <a:pt x="139991" y="2280158"/>
                  <a:pt x="165100" y="2324100"/>
                </a:cubicBezTo>
                <a:cubicBezTo>
                  <a:pt x="177271" y="2345399"/>
                  <a:pt x="199496" y="2383234"/>
                  <a:pt x="228600" y="2387600"/>
                </a:cubicBezTo>
                <a:cubicBezTo>
                  <a:pt x="319896" y="2401294"/>
                  <a:pt x="405648" y="2400300"/>
                  <a:pt x="495300" y="24003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6" name="Vapaamuotoinen: Muoto 185">
            <a:extLst>
              <a:ext uri="{FF2B5EF4-FFF2-40B4-BE49-F238E27FC236}">
                <a16:creationId xmlns:a16="http://schemas.microsoft.com/office/drawing/2014/main" id="{510FAD09-8F7E-4106-8FB2-C2CE6A688895}"/>
              </a:ext>
            </a:extLst>
          </p:cNvPr>
          <p:cNvSpPr/>
          <p:nvPr/>
        </p:nvSpPr>
        <p:spPr>
          <a:xfrm>
            <a:off x="3694728" y="3979152"/>
            <a:ext cx="2671810" cy="2510547"/>
          </a:xfrm>
          <a:custGeom>
            <a:avLst/>
            <a:gdLst>
              <a:gd name="connsiteX0" fmla="*/ 2768600 w 2768600"/>
              <a:gd name="connsiteY0" fmla="*/ 1473200 h 2844800"/>
              <a:gd name="connsiteX1" fmla="*/ 2717800 w 2768600"/>
              <a:gd name="connsiteY1" fmla="*/ 1333500 h 2844800"/>
              <a:gd name="connsiteX2" fmla="*/ 2628900 w 2768600"/>
              <a:gd name="connsiteY2" fmla="*/ 1257300 h 2844800"/>
              <a:gd name="connsiteX3" fmla="*/ 2552700 w 2768600"/>
              <a:gd name="connsiteY3" fmla="*/ 1181100 h 2844800"/>
              <a:gd name="connsiteX4" fmla="*/ 2540000 w 2768600"/>
              <a:gd name="connsiteY4" fmla="*/ 1143000 h 2844800"/>
              <a:gd name="connsiteX5" fmla="*/ 2489200 w 2768600"/>
              <a:gd name="connsiteY5" fmla="*/ 1079500 h 2844800"/>
              <a:gd name="connsiteX6" fmla="*/ 2374900 w 2768600"/>
              <a:gd name="connsiteY6" fmla="*/ 965200 h 2844800"/>
              <a:gd name="connsiteX7" fmla="*/ 2298700 w 2768600"/>
              <a:gd name="connsiteY7" fmla="*/ 825500 h 2844800"/>
              <a:gd name="connsiteX8" fmla="*/ 2222500 w 2768600"/>
              <a:gd name="connsiteY8" fmla="*/ 698500 h 2844800"/>
              <a:gd name="connsiteX9" fmla="*/ 2171700 w 2768600"/>
              <a:gd name="connsiteY9" fmla="*/ 647700 h 2844800"/>
              <a:gd name="connsiteX10" fmla="*/ 2108200 w 2768600"/>
              <a:gd name="connsiteY10" fmla="*/ 546100 h 2844800"/>
              <a:gd name="connsiteX11" fmla="*/ 2082800 w 2768600"/>
              <a:gd name="connsiteY11" fmla="*/ 495300 h 2844800"/>
              <a:gd name="connsiteX12" fmla="*/ 2044700 w 2768600"/>
              <a:gd name="connsiteY12" fmla="*/ 457200 h 2844800"/>
              <a:gd name="connsiteX13" fmla="*/ 1993900 w 2768600"/>
              <a:gd name="connsiteY13" fmla="*/ 381000 h 2844800"/>
              <a:gd name="connsiteX14" fmla="*/ 1955800 w 2768600"/>
              <a:gd name="connsiteY14" fmla="*/ 355600 h 2844800"/>
              <a:gd name="connsiteX15" fmla="*/ 1917700 w 2768600"/>
              <a:gd name="connsiteY15" fmla="*/ 317500 h 2844800"/>
              <a:gd name="connsiteX16" fmla="*/ 1866900 w 2768600"/>
              <a:gd name="connsiteY16" fmla="*/ 292100 h 2844800"/>
              <a:gd name="connsiteX17" fmla="*/ 1841500 w 2768600"/>
              <a:gd name="connsiteY17" fmla="*/ 254000 h 2844800"/>
              <a:gd name="connsiteX18" fmla="*/ 1803400 w 2768600"/>
              <a:gd name="connsiteY18" fmla="*/ 241300 h 2844800"/>
              <a:gd name="connsiteX19" fmla="*/ 1790700 w 2768600"/>
              <a:gd name="connsiteY19" fmla="*/ 203200 h 2844800"/>
              <a:gd name="connsiteX20" fmla="*/ 1663700 w 2768600"/>
              <a:gd name="connsiteY20" fmla="*/ 165100 h 2844800"/>
              <a:gd name="connsiteX21" fmla="*/ 1549400 w 2768600"/>
              <a:gd name="connsiteY21" fmla="*/ 114300 h 2844800"/>
              <a:gd name="connsiteX22" fmla="*/ 1485900 w 2768600"/>
              <a:gd name="connsiteY22" fmla="*/ 101600 h 2844800"/>
              <a:gd name="connsiteX23" fmla="*/ 1193800 w 2768600"/>
              <a:gd name="connsiteY23" fmla="*/ 0 h 2844800"/>
              <a:gd name="connsiteX24" fmla="*/ 876300 w 2768600"/>
              <a:gd name="connsiteY24" fmla="*/ 12700 h 2844800"/>
              <a:gd name="connsiteX25" fmla="*/ 812800 w 2768600"/>
              <a:gd name="connsiteY25" fmla="*/ 25400 h 2844800"/>
              <a:gd name="connsiteX26" fmla="*/ 723900 w 2768600"/>
              <a:gd name="connsiteY26" fmla="*/ 38100 h 2844800"/>
              <a:gd name="connsiteX27" fmla="*/ 685800 w 2768600"/>
              <a:gd name="connsiteY27" fmla="*/ 76200 h 2844800"/>
              <a:gd name="connsiteX28" fmla="*/ 596900 w 2768600"/>
              <a:gd name="connsiteY28" fmla="*/ 88900 h 2844800"/>
              <a:gd name="connsiteX29" fmla="*/ 520700 w 2768600"/>
              <a:gd name="connsiteY29" fmla="*/ 101600 h 2844800"/>
              <a:gd name="connsiteX30" fmla="*/ 457200 w 2768600"/>
              <a:gd name="connsiteY30" fmla="*/ 139700 h 2844800"/>
              <a:gd name="connsiteX31" fmla="*/ 406400 w 2768600"/>
              <a:gd name="connsiteY31" fmla="*/ 152400 h 2844800"/>
              <a:gd name="connsiteX32" fmla="*/ 279400 w 2768600"/>
              <a:gd name="connsiteY32" fmla="*/ 177800 h 2844800"/>
              <a:gd name="connsiteX33" fmla="*/ 241300 w 2768600"/>
              <a:gd name="connsiteY33" fmla="*/ 203200 h 2844800"/>
              <a:gd name="connsiteX34" fmla="*/ 203200 w 2768600"/>
              <a:gd name="connsiteY34" fmla="*/ 215900 h 2844800"/>
              <a:gd name="connsiteX35" fmla="*/ 152400 w 2768600"/>
              <a:gd name="connsiteY35" fmla="*/ 279400 h 2844800"/>
              <a:gd name="connsiteX36" fmla="*/ 127000 w 2768600"/>
              <a:gd name="connsiteY36" fmla="*/ 330200 h 2844800"/>
              <a:gd name="connsiteX37" fmla="*/ 88900 w 2768600"/>
              <a:gd name="connsiteY37" fmla="*/ 342900 h 2844800"/>
              <a:gd name="connsiteX38" fmla="*/ 50800 w 2768600"/>
              <a:gd name="connsiteY38" fmla="*/ 368300 h 2844800"/>
              <a:gd name="connsiteX39" fmla="*/ 25400 w 2768600"/>
              <a:gd name="connsiteY39" fmla="*/ 406400 h 2844800"/>
              <a:gd name="connsiteX40" fmla="*/ 0 w 2768600"/>
              <a:gd name="connsiteY40" fmla="*/ 520700 h 2844800"/>
              <a:gd name="connsiteX41" fmla="*/ 25400 w 2768600"/>
              <a:gd name="connsiteY41" fmla="*/ 774700 h 2844800"/>
              <a:gd name="connsiteX42" fmla="*/ 50800 w 2768600"/>
              <a:gd name="connsiteY42" fmla="*/ 838200 h 2844800"/>
              <a:gd name="connsiteX43" fmla="*/ 88900 w 2768600"/>
              <a:gd name="connsiteY43" fmla="*/ 850900 h 2844800"/>
              <a:gd name="connsiteX44" fmla="*/ 114300 w 2768600"/>
              <a:gd name="connsiteY44" fmla="*/ 939800 h 2844800"/>
              <a:gd name="connsiteX45" fmla="*/ 152400 w 2768600"/>
              <a:gd name="connsiteY45" fmla="*/ 1003300 h 2844800"/>
              <a:gd name="connsiteX46" fmla="*/ 165100 w 2768600"/>
              <a:gd name="connsiteY46" fmla="*/ 1054100 h 2844800"/>
              <a:gd name="connsiteX47" fmla="*/ 215900 w 2768600"/>
              <a:gd name="connsiteY47" fmla="*/ 1193800 h 2844800"/>
              <a:gd name="connsiteX48" fmla="*/ 203200 w 2768600"/>
              <a:gd name="connsiteY48" fmla="*/ 1358900 h 2844800"/>
              <a:gd name="connsiteX49" fmla="*/ 190500 w 2768600"/>
              <a:gd name="connsiteY49" fmla="*/ 1409700 h 2844800"/>
              <a:gd name="connsiteX50" fmla="*/ 152400 w 2768600"/>
              <a:gd name="connsiteY50" fmla="*/ 1447800 h 2844800"/>
              <a:gd name="connsiteX51" fmla="*/ 127000 w 2768600"/>
              <a:gd name="connsiteY51" fmla="*/ 1498600 h 2844800"/>
              <a:gd name="connsiteX52" fmla="*/ 114300 w 2768600"/>
              <a:gd name="connsiteY52" fmla="*/ 1562100 h 2844800"/>
              <a:gd name="connsiteX53" fmla="*/ 88900 w 2768600"/>
              <a:gd name="connsiteY53" fmla="*/ 1600200 h 2844800"/>
              <a:gd name="connsiteX54" fmla="*/ 76200 w 2768600"/>
              <a:gd name="connsiteY54" fmla="*/ 1638300 h 2844800"/>
              <a:gd name="connsiteX55" fmla="*/ 88900 w 2768600"/>
              <a:gd name="connsiteY55" fmla="*/ 1828800 h 2844800"/>
              <a:gd name="connsiteX56" fmla="*/ 114300 w 2768600"/>
              <a:gd name="connsiteY56" fmla="*/ 1993900 h 2844800"/>
              <a:gd name="connsiteX57" fmla="*/ 152400 w 2768600"/>
              <a:gd name="connsiteY57" fmla="*/ 2362200 h 2844800"/>
              <a:gd name="connsiteX58" fmla="*/ 177800 w 2768600"/>
              <a:gd name="connsiteY58" fmla="*/ 2489200 h 2844800"/>
              <a:gd name="connsiteX59" fmla="*/ 190500 w 2768600"/>
              <a:gd name="connsiteY59" fmla="*/ 2527300 h 2844800"/>
              <a:gd name="connsiteX60" fmla="*/ 228600 w 2768600"/>
              <a:gd name="connsiteY60" fmla="*/ 2552700 h 2844800"/>
              <a:gd name="connsiteX61" fmla="*/ 241300 w 2768600"/>
              <a:gd name="connsiteY61" fmla="*/ 2590800 h 2844800"/>
              <a:gd name="connsiteX62" fmla="*/ 317500 w 2768600"/>
              <a:gd name="connsiteY62" fmla="*/ 2641600 h 2844800"/>
              <a:gd name="connsiteX63" fmla="*/ 368300 w 2768600"/>
              <a:gd name="connsiteY63" fmla="*/ 2679700 h 2844800"/>
              <a:gd name="connsiteX64" fmla="*/ 431800 w 2768600"/>
              <a:gd name="connsiteY64" fmla="*/ 2692400 h 2844800"/>
              <a:gd name="connsiteX65" fmla="*/ 508000 w 2768600"/>
              <a:gd name="connsiteY65" fmla="*/ 2717800 h 2844800"/>
              <a:gd name="connsiteX66" fmla="*/ 685800 w 2768600"/>
              <a:gd name="connsiteY66" fmla="*/ 2781300 h 2844800"/>
              <a:gd name="connsiteX67" fmla="*/ 876300 w 2768600"/>
              <a:gd name="connsiteY67" fmla="*/ 2819400 h 2844800"/>
              <a:gd name="connsiteX68" fmla="*/ 1003300 w 2768600"/>
              <a:gd name="connsiteY68" fmla="*/ 2832100 h 2844800"/>
              <a:gd name="connsiteX69" fmla="*/ 1117600 w 2768600"/>
              <a:gd name="connsiteY69" fmla="*/ 2844800 h 2844800"/>
              <a:gd name="connsiteX70" fmla="*/ 1371600 w 2768600"/>
              <a:gd name="connsiteY70" fmla="*/ 2832100 h 2844800"/>
              <a:gd name="connsiteX71" fmla="*/ 1447800 w 2768600"/>
              <a:gd name="connsiteY71" fmla="*/ 2781300 h 2844800"/>
              <a:gd name="connsiteX72" fmla="*/ 1524000 w 2768600"/>
              <a:gd name="connsiteY72" fmla="*/ 2768600 h 2844800"/>
              <a:gd name="connsiteX73" fmla="*/ 1562100 w 2768600"/>
              <a:gd name="connsiteY73" fmla="*/ 2743200 h 2844800"/>
              <a:gd name="connsiteX74" fmla="*/ 1689100 w 2768600"/>
              <a:gd name="connsiteY74" fmla="*/ 2705100 h 2844800"/>
              <a:gd name="connsiteX75" fmla="*/ 1739900 w 2768600"/>
              <a:gd name="connsiteY75" fmla="*/ 2679700 h 2844800"/>
              <a:gd name="connsiteX76" fmla="*/ 1841500 w 2768600"/>
              <a:gd name="connsiteY76" fmla="*/ 2641600 h 2844800"/>
              <a:gd name="connsiteX77" fmla="*/ 1905000 w 2768600"/>
              <a:gd name="connsiteY77" fmla="*/ 2603500 h 2844800"/>
              <a:gd name="connsiteX78" fmla="*/ 1968500 w 2768600"/>
              <a:gd name="connsiteY78" fmla="*/ 2590800 h 2844800"/>
              <a:gd name="connsiteX79" fmla="*/ 2006600 w 2768600"/>
              <a:gd name="connsiteY79" fmla="*/ 2578100 h 2844800"/>
              <a:gd name="connsiteX80" fmla="*/ 2095500 w 2768600"/>
              <a:gd name="connsiteY80" fmla="*/ 2514600 h 2844800"/>
              <a:gd name="connsiteX81" fmla="*/ 2159000 w 2768600"/>
              <a:gd name="connsiteY81" fmla="*/ 2463800 h 2844800"/>
              <a:gd name="connsiteX82" fmla="*/ 2197100 w 2768600"/>
              <a:gd name="connsiteY82" fmla="*/ 2425700 h 2844800"/>
              <a:gd name="connsiteX83" fmla="*/ 2247900 w 2768600"/>
              <a:gd name="connsiteY83" fmla="*/ 2413000 h 2844800"/>
              <a:gd name="connsiteX84" fmla="*/ 2286000 w 2768600"/>
              <a:gd name="connsiteY84" fmla="*/ 2387600 h 2844800"/>
              <a:gd name="connsiteX85" fmla="*/ 2311400 w 2768600"/>
              <a:gd name="connsiteY85" fmla="*/ 2349500 h 2844800"/>
              <a:gd name="connsiteX86" fmla="*/ 2349500 w 2768600"/>
              <a:gd name="connsiteY86" fmla="*/ 2336800 h 2844800"/>
              <a:gd name="connsiteX87" fmla="*/ 2374900 w 2768600"/>
              <a:gd name="connsiteY87" fmla="*/ 2298700 h 2844800"/>
              <a:gd name="connsiteX88" fmla="*/ 2400300 w 2768600"/>
              <a:gd name="connsiteY88" fmla="*/ 2222500 h 2844800"/>
              <a:gd name="connsiteX89" fmla="*/ 2438400 w 2768600"/>
              <a:gd name="connsiteY89" fmla="*/ 2209800 h 2844800"/>
              <a:gd name="connsiteX90" fmla="*/ 2501900 w 2768600"/>
              <a:gd name="connsiteY90" fmla="*/ 2108200 h 2844800"/>
              <a:gd name="connsiteX91" fmla="*/ 2565400 w 2768600"/>
              <a:gd name="connsiteY91" fmla="*/ 2006600 h 2844800"/>
              <a:gd name="connsiteX92" fmla="*/ 2603500 w 2768600"/>
              <a:gd name="connsiteY92" fmla="*/ 1905000 h 2844800"/>
              <a:gd name="connsiteX93" fmla="*/ 2654300 w 2768600"/>
              <a:gd name="connsiteY93" fmla="*/ 1879600 h 2844800"/>
              <a:gd name="connsiteX94" fmla="*/ 2667000 w 2768600"/>
              <a:gd name="connsiteY94" fmla="*/ 1841500 h 2844800"/>
              <a:gd name="connsiteX95" fmla="*/ 2692400 w 2768600"/>
              <a:gd name="connsiteY95" fmla="*/ 1790700 h 2844800"/>
              <a:gd name="connsiteX96" fmla="*/ 2717800 w 2768600"/>
              <a:gd name="connsiteY96" fmla="*/ 1663700 h 2844800"/>
              <a:gd name="connsiteX97" fmla="*/ 2730500 w 2768600"/>
              <a:gd name="connsiteY97" fmla="*/ 140970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768600" h="2844800">
                <a:moveTo>
                  <a:pt x="2768600" y="1473200"/>
                </a:moveTo>
                <a:cubicBezTo>
                  <a:pt x="2757972" y="1420062"/>
                  <a:pt x="2755500" y="1378740"/>
                  <a:pt x="2717800" y="1333500"/>
                </a:cubicBezTo>
                <a:cubicBezTo>
                  <a:pt x="2692814" y="1303517"/>
                  <a:pt x="2658533" y="1282700"/>
                  <a:pt x="2628900" y="1257300"/>
                </a:cubicBezTo>
                <a:cubicBezTo>
                  <a:pt x="2600261" y="1171384"/>
                  <a:pt x="2642675" y="1271075"/>
                  <a:pt x="2552700" y="1181100"/>
                </a:cubicBezTo>
                <a:cubicBezTo>
                  <a:pt x="2543234" y="1171634"/>
                  <a:pt x="2547095" y="1154352"/>
                  <a:pt x="2540000" y="1143000"/>
                </a:cubicBezTo>
                <a:cubicBezTo>
                  <a:pt x="2525634" y="1120014"/>
                  <a:pt x="2507645" y="1099364"/>
                  <a:pt x="2489200" y="1079500"/>
                </a:cubicBezTo>
                <a:cubicBezTo>
                  <a:pt x="2452536" y="1040016"/>
                  <a:pt x="2374900" y="965200"/>
                  <a:pt x="2374900" y="965200"/>
                </a:cubicBezTo>
                <a:cubicBezTo>
                  <a:pt x="2329812" y="829936"/>
                  <a:pt x="2377480" y="943670"/>
                  <a:pt x="2298700" y="825500"/>
                </a:cubicBezTo>
                <a:cubicBezTo>
                  <a:pt x="2258613" y="765370"/>
                  <a:pt x="2285470" y="761470"/>
                  <a:pt x="2222500" y="698500"/>
                </a:cubicBezTo>
                <a:cubicBezTo>
                  <a:pt x="2205567" y="681567"/>
                  <a:pt x="2187285" y="665882"/>
                  <a:pt x="2171700" y="647700"/>
                </a:cubicBezTo>
                <a:cubicBezTo>
                  <a:pt x="2159165" y="633075"/>
                  <a:pt x="2111205" y="551508"/>
                  <a:pt x="2108200" y="546100"/>
                </a:cubicBezTo>
                <a:cubicBezTo>
                  <a:pt x="2099006" y="529550"/>
                  <a:pt x="2093804" y="510706"/>
                  <a:pt x="2082800" y="495300"/>
                </a:cubicBezTo>
                <a:cubicBezTo>
                  <a:pt x="2072361" y="480685"/>
                  <a:pt x="2055727" y="471377"/>
                  <a:pt x="2044700" y="457200"/>
                </a:cubicBezTo>
                <a:cubicBezTo>
                  <a:pt x="2025958" y="433103"/>
                  <a:pt x="2019300" y="397933"/>
                  <a:pt x="1993900" y="381000"/>
                </a:cubicBezTo>
                <a:cubicBezTo>
                  <a:pt x="1981200" y="372533"/>
                  <a:pt x="1967526" y="365371"/>
                  <a:pt x="1955800" y="355600"/>
                </a:cubicBezTo>
                <a:cubicBezTo>
                  <a:pt x="1942002" y="344102"/>
                  <a:pt x="1932315" y="327939"/>
                  <a:pt x="1917700" y="317500"/>
                </a:cubicBezTo>
                <a:cubicBezTo>
                  <a:pt x="1902294" y="306496"/>
                  <a:pt x="1883833" y="300567"/>
                  <a:pt x="1866900" y="292100"/>
                </a:cubicBezTo>
                <a:cubicBezTo>
                  <a:pt x="1858433" y="279400"/>
                  <a:pt x="1853419" y="263535"/>
                  <a:pt x="1841500" y="254000"/>
                </a:cubicBezTo>
                <a:cubicBezTo>
                  <a:pt x="1831047" y="245637"/>
                  <a:pt x="1812866" y="250766"/>
                  <a:pt x="1803400" y="241300"/>
                </a:cubicBezTo>
                <a:cubicBezTo>
                  <a:pt x="1793934" y="231834"/>
                  <a:pt x="1800984" y="211770"/>
                  <a:pt x="1790700" y="203200"/>
                </a:cubicBezTo>
                <a:cubicBezTo>
                  <a:pt x="1764318" y="181215"/>
                  <a:pt x="1695431" y="171446"/>
                  <a:pt x="1663700" y="165100"/>
                </a:cubicBezTo>
                <a:cubicBezTo>
                  <a:pt x="1626175" y="146338"/>
                  <a:pt x="1589939" y="126462"/>
                  <a:pt x="1549400" y="114300"/>
                </a:cubicBezTo>
                <a:cubicBezTo>
                  <a:pt x="1528725" y="108097"/>
                  <a:pt x="1507067" y="105833"/>
                  <a:pt x="1485900" y="101600"/>
                </a:cubicBezTo>
                <a:cubicBezTo>
                  <a:pt x="1293111" y="-10860"/>
                  <a:pt x="1392070" y="18025"/>
                  <a:pt x="1193800" y="0"/>
                </a:cubicBezTo>
                <a:cubicBezTo>
                  <a:pt x="1087967" y="4233"/>
                  <a:pt x="981983" y="5654"/>
                  <a:pt x="876300" y="12700"/>
                </a:cubicBezTo>
                <a:cubicBezTo>
                  <a:pt x="854762" y="14136"/>
                  <a:pt x="834092" y="21851"/>
                  <a:pt x="812800" y="25400"/>
                </a:cubicBezTo>
                <a:cubicBezTo>
                  <a:pt x="783273" y="30321"/>
                  <a:pt x="753533" y="33867"/>
                  <a:pt x="723900" y="38100"/>
                </a:cubicBezTo>
                <a:cubicBezTo>
                  <a:pt x="711200" y="50800"/>
                  <a:pt x="702476" y="69530"/>
                  <a:pt x="685800" y="76200"/>
                </a:cubicBezTo>
                <a:cubicBezTo>
                  <a:pt x="658007" y="87317"/>
                  <a:pt x="626486" y="84348"/>
                  <a:pt x="596900" y="88900"/>
                </a:cubicBezTo>
                <a:cubicBezTo>
                  <a:pt x="571449" y="92816"/>
                  <a:pt x="546100" y="97367"/>
                  <a:pt x="520700" y="101600"/>
                </a:cubicBezTo>
                <a:cubicBezTo>
                  <a:pt x="499533" y="114300"/>
                  <a:pt x="479757" y="129675"/>
                  <a:pt x="457200" y="139700"/>
                </a:cubicBezTo>
                <a:cubicBezTo>
                  <a:pt x="441250" y="146789"/>
                  <a:pt x="423183" y="147605"/>
                  <a:pt x="406400" y="152400"/>
                </a:cubicBezTo>
                <a:cubicBezTo>
                  <a:pt x="317736" y="177733"/>
                  <a:pt x="431117" y="156126"/>
                  <a:pt x="279400" y="177800"/>
                </a:cubicBezTo>
                <a:cubicBezTo>
                  <a:pt x="266700" y="186267"/>
                  <a:pt x="254952" y="196374"/>
                  <a:pt x="241300" y="203200"/>
                </a:cubicBezTo>
                <a:cubicBezTo>
                  <a:pt x="229326" y="209187"/>
                  <a:pt x="211563" y="205447"/>
                  <a:pt x="203200" y="215900"/>
                </a:cubicBezTo>
                <a:cubicBezTo>
                  <a:pt x="139413" y="295634"/>
                  <a:pt x="243751" y="248950"/>
                  <a:pt x="152400" y="279400"/>
                </a:cubicBezTo>
                <a:cubicBezTo>
                  <a:pt x="143933" y="296333"/>
                  <a:pt x="140387" y="316813"/>
                  <a:pt x="127000" y="330200"/>
                </a:cubicBezTo>
                <a:cubicBezTo>
                  <a:pt x="117534" y="339666"/>
                  <a:pt x="100874" y="336913"/>
                  <a:pt x="88900" y="342900"/>
                </a:cubicBezTo>
                <a:cubicBezTo>
                  <a:pt x="75248" y="349726"/>
                  <a:pt x="63500" y="359833"/>
                  <a:pt x="50800" y="368300"/>
                </a:cubicBezTo>
                <a:cubicBezTo>
                  <a:pt x="42333" y="381000"/>
                  <a:pt x="31413" y="392371"/>
                  <a:pt x="25400" y="406400"/>
                </a:cubicBezTo>
                <a:cubicBezTo>
                  <a:pt x="18674" y="422093"/>
                  <a:pt x="2260" y="509399"/>
                  <a:pt x="0" y="520700"/>
                </a:cubicBezTo>
                <a:cubicBezTo>
                  <a:pt x="8467" y="605367"/>
                  <a:pt x="11957" y="690680"/>
                  <a:pt x="25400" y="774700"/>
                </a:cubicBezTo>
                <a:cubicBezTo>
                  <a:pt x="29002" y="797211"/>
                  <a:pt x="36206" y="820687"/>
                  <a:pt x="50800" y="838200"/>
                </a:cubicBezTo>
                <a:cubicBezTo>
                  <a:pt x="59370" y="848484"/>
                  <a:pt x="76200" y="846667"/>
                  <a:pt x="88900" y="850900"/>
                </a:cubicBezTo>
                <a:cubicBezTo>
                  <a:pt x="92969" y="867176"/>
                  <a:pt x="105190" y="921580"/>
                  <a:pt x="114300" y="939800"/>
                </a:cubicBezTo>
                <a:cubicBezTo>
                  <a:pt x="125339" y="961878"/>
                  <a:pt x="139700" y="982133"/>
                  <a:pt x="152400" y="1003300"/>
                </a:cubicBezTo>
                <a:cubicBezTo>
                  <a:pt x="156633" y="1020233"/>
                  <a:pt x="160084" y="1037382"/>
                  <a:pt x="165100" y="1054100"/>
                </a:cubicBezTo>
                <a:cubicBezTo>
                  <a:pt x="184665" y="1119318"/>
                  <a:pt x="191663" y="1133207"/>
                  <a:pt x="215900" y="1193800"/>
                </a:cubicBezTo>
                <a:cubicBezTo>
                  <a:pt x="211667" y="1248833"/>
                  <a:pt x="209649" y="1304082"/>
                  <a:pt x="203200" y="1358900"/>
                </a:cubicBezTo>
                <a:cubicBezTo>
                  <a:pt x="201161" y="1376235"/>
                  <a:pt x="199160" y="1394545"/>
                  <a:pt x="190500" y="1409700"/>
                </a:cubicBezTo>
                <a:cubicBezTo>
                  <a:pt x="181589" y="1425294"/>
                  <a:pt x="162839" y="1433185"/>
                  <a:pt x="152400" y="1447800"/>
                </a:cubicBezTo>
                <a:cubicBezTo>
                  <a:pt x="141396" y="1463206"/>
                  <a:pt x="135467" y="1481667"/>
                  <a:pt x="127000" y="1498600"/>
                </a:cubicBezTo>
                <a:cubicBezTo>
                  <a:pt x="122767" y="1519767"/>
                  <a:pt x="121879" y="1541889"/>
                  <a:pt x="114300" y="1562100"/>
                </a:cubicBezTo>
                <a:cubicBezTo>
                  <a:pt x="108941" y="1576392"/>
                  <a:pt x="95726" y="1586548"/>
                  <a:pt x="88900" y="1600200"/>
                </a:cubicBezTo>
                <a:cubicBezTo>
                  <a:pt x="82913" y="1612174"/>
                  <a:pt x="80433" y="1625600"/>
                  <a:pt x="76200" y="1638300"/>
                </a:cubicBezTo>
                <a:cubicBezTo>
                  <a:pt x="80433" y="1701800"/>
                  <a:pt x="83387" y="1765398"/>
                  <a:pt x="88900" y="1828800"/>
                </a:cubicBezTo>
                <a:cubicBezTo>
                  <a:pt x="95997" y="1910418"/>
                  <a:pt x="100143" y="1923117"/>
                  <a:pt x="114300" y="1993900"/>
                </a:cubicBezTo>
                <a:cubicBezTo>
                  <a:pt x="133550" y="2398147"/>
                  <a:pt x="103496" y="2133983"/>
                  <a:pt x="152400" y="2362200"/>
                </a:cubicBezTo>
                <a:cubicBezTo>
                  <a:pt x="173785" y="2461995"/>
                  <a:pt x="154913" y="2409095"/>
                  <a:pt x="177800" y="2489200"/>
                </a:cubicBezTo>
                <a:cubicBezTo>
                  <a:pt x="181478" y="2502072"/>
                  <a:pt x="182137" y="2516847"/>
                  <a:pt x="190500" y="2527300"/>
                </a:cubicBezTo>
                <a:cubicBezTo>
                  <a:pt x="200035" y="2539219"/>
                  <a:pt x="215900" y="2544233"/>
                  <a:pt x="228600" y="2552700"/>
                </a:cubicBezTo>
                <a:cubicBezTo>
                  <a:pt x="232833" y="2565400"/>
                  <a:pt x="231834" y="2581334"/>
                  <a:pt x="241300" y="2590800"/>
                </a:cubicBezTo>
                <a:cubicBezTo>
                  <a:pt x="262886" y="2612386"/>
                  <a:pt x="293078" y="2623284"/>
                  <a:pt x="317500" y="2641600"/>
                </a:cubicBezTo>
                <a:cubicBezTo>
                  <a:pt x="334433" y="2654300"/>
                  <a:pt x="348958" y="2671103"/>
                  <a:pt x="368300" y="2679700"/>
                </a:cubicBezTo>
                <a:cubicBezTo>
                  <a:pt x="388025" y="2688467"/>
                  <a:pt x="410975" y="2686720"/>
                  <a:pt x="431800" y="2692400"/>
                </a:cubicBezTo>
                <a:cubicBezTo>
                  <a:pt x="457631" y="2699445"/>
                  <a:pt x="508000" y="2717800"/>
                  <a:pt x="508000" y="2717800"/>
                </a:cubicBezTo>
                <a:cubicBezTo>
                  <a:pt x="596388" y="2784091"/>
                  <a:pt x="531823" y="2747083"/>
                  <a:pt x="685800" y="2781300"/>
                </a:cubicBezTo>
                <a:cubicBezTo>
                  <a:pt x="750732" y="2795729"/>
                  <a:pt x="810758" y="2811207"/>
                  <a:pt x="876300" y="2819400"/>
                </a:cubicBezTo>
                <a:cubicBezTo>
                  <a:pt x="918516" y="2824677"/>
                  <a:pt x="960989" y="2827646"/>
                  <a:pt x="1003300" y="2832100"/>
                </a:cubicBezTo>
                <a:lnTo>
                  <a:pt x="1117600" y="2844800"/>
                </a:lnTo>
                <a:cubicBezTo>
                  <a:pt x="1202267" y="2840567"/>
                  <a:pt x="1288353" y="2848109"/>
                  <a:pt x="1371600" y="2832100"/>
                </a:cubicBezTo>
                <a:cubicBezTo>
                  <a:pt x="1401578" y="2826335"/>
                  <a:pt x="1419621" y="2793041"/>
                  <a:pt x="1447800" y="2781300"/>
                </a:cubicBezTo>
                <a:cubicBezTo>
                  <a:pt x="1471570" y="2771396"/>
                  <a:pt x="1498600" y="2772833"/>
                  <a:pt x="1524000" y="2768600"/>
                </a:cubicBezTo>
                <a:cubicBezTo>
                  <a:pt x="1536700" y="2760133"/>
                  <a:pt x="1548448" y="2750026"/>
                  <a:pt x="1562100" y="2743200"/>
                </a:cubicBezTo>
                <a:cubicBezTo>
                  <a:pt x="1617795" y="2715353"/>
                  <a:pt x="1629613" y="2716997"/>
                  <a:pt x="1689100" y="2705100"/>
                </a:cubicBezTo>
                <a:cubicBezTo>
                  <a:pt x="1706033" y="2696633"/>
                  <a:pt x="1722499" y="2687158"/>
                  <a:pt x="1739900" y="2679700"/>
                </a:cubicBezTo>
                <a:cubicBezTo>
                  <a:pt x="1816841" y="2646725"/>
                  <a:pt x="1736256" y="2694222"/>
                  <a:pt x="1841500" y="2641600"/>
                </a:cubicBezTo>
                <a:cubicBezTo>
                  <a:pt x="1863578" y="2630561"/>
                  <a:pt x="1882081" y="2612668"/>
                  <a:pt x="1905000" y="2603500"/>
                </a:cubicBezTo>
                <a:cubicBezTo>
                  <a:pt x="1925042" y="2595483"/>
                  <a:pt x="1947559" y="2596035"/>
                  <a:pt x="1968500" y="2590800"/>
                </a:cubicBezTo>
                <a:cubicBezTo>
                  <a:pt x="1981487" y="2587553"/>
                  <a:pt x="1993900" y="2582333"/>
                  <a:pt x="2006600" y="2578100"/>
                </a:cubicBezTo>
                <a:cubicBezTo>
                  <a:pt x="2056202" y="2503697"/>
                  <a:pt x="2000568" y="2571559"/>
                  <a:pt x="2095500" y="2514600"/>
                </a:cubicBezTo>
                <a:cubicBezTo>
                  <a:pt x="2118744" y="2500654"/>
                  <a:pt x="2138600" y="2481650"/>
                  <a:pt x="2159000" y="2463800"/>
                </a:cubicBezTo>
                <a:cubicBezTo>
                  <a:pt x="2172517" y="2451973"/>
                  <a:pt x="2181506" y="2434611"/>
                  <a:pt x="2197100" y="2425700"/>
                </a:cubicBezTo>
                <a:cubicBezTo>
                  <a:pt x="2212255" y="2417040"/>
                  <a:pt x="2230967" y="2417233"/>
                  <a:pt x="2247900" y="2413000"/>
                </a:cubicBezTo>
                <a:cubicBezTo>
                  <a:pt x="2260600" y="2404533"/>
                  <a:pt x="2275207" y="2398393"/>
                  <a:pt x="2286000" y="2387600"/>
                </a:cubicBezTo>
                <a:cubicBezTo>
                  <a:pt x="2296793" y="2376807"/>
                  <a:pt x="2299481" y="2359035"/>
                  <a:pt x="2311400" y="2349500"/>
                </a:cubicBezTo>
                <a:cubicBezTo>
                  <a:pt x="2321853" y="2341137"/>
                  <a:pt x="2336800" y="2341033"/>
                  <a:pt x="2349500" y="2336800"/>
                </a:cubicBezTo>
                <a:cubicBezTo>
                  <a:pt x="2357967" y="2324100"/>
                  <a:pt x="2368701" y="2312648"/>
                  <a:pt x="2374900" y="2298700"/>
                </a:cubicBezTo>
                <a:cubicBezTo>
                  <a:pt x="2385774" y="2274234"/>
                  <a:pt x="2374900" y="2230967"/>
                  <a:pt x="2400300" y="2222500"/>
                </a:cubicBezTo>
                <a:lnTo>
                  <a:pt x="2438400" y="2209800"/>
                </a:lnTo>
                <a:cubicBezTo>
                  <a:pt x="2468627" y="2119120"/>
                  <a:pt x="2441523" y="2148452"/>
                  <a:pt x="2501900" y="2108200"/>
                </a:cubicBezTo>
                <a:cubicBezTo>
                  <a:pt x="2532127" y="2017520"/>
                  <a:pt x="2505023" y="2046852"/>
                  <a:pt x="2565400" y="2006600"/>
                </a:cubicBezTo>
                <a:cubicBezTo>
                  <a:pt x="2572338" y="1985785"/>
                  <a:pt x="2595217" y="1914664"/>
                  <a:pt x="2603500" y="1905000"/>
                </a:cubicBezTo>
                <a:cubicBezTo>
                  <a:pt x="2615821" y="1890626"/>
                  <a:pt x="2637367" y="1888067"/>
                  <a:pt x="2654300" y="1879600"/>
                </a:cubicBezTo>
                <a:cubicBezTo>
                  <a:pt x="2658533" y="1866900"/>
                  <a:pt x="2661727" y="1853805"/>
                  <a:pt x="2667000" y="1841500"/>
                </a:cubicBezTo>
                <a:cubicBezTo>
                  <a:pt x="2674458" y="1824099"/>
                  <a:pt x="2687199" y="1808904"/>
                  <a:pt x="2692400" y="1790700"/>
                </a:cubicBezTo>
                <a:cubicBezTo>
                  <a:pt x="2704260" y="1749189"/>
                  <a:pt x="2717800" y="1663700"/>
                  <a:pt x="2717800" y="1663700"/>
                </a:cubicBezTo>
                <a:cubicBezTo>
                  <a:pt x="2730970" y="1426646"/>
                  <a:pt x="2730500" y="1511418"/>
                  <a:pt x="2730500" y="14097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22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067F61BD-E035-43AE-AB2F-13BBC66FEA5C}"/>
              </a:ext>
            </a:extLst>
          </p:cNvPr>
          <p:cNvSpPr/>
          <p:nvPr/>
        </p:nvSpPr>
        <p:spPr>
          <a:xfrm>
            <a:off x="726421" y="47512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EF643D0-CE3B-42C1-8ABD-251C8199BCC1}"/>
              </a:ext>
            </a:extLst>
          </p:cNvPr>
          <p:cNvSpPr/>
          <p:nvPr/>
        </p:nvSpPr>
        <p:spPr>
          <a:xfrm>
            <a:off x="1595999" y="217842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A8905EF-1618-4CAE-90B1-79BBA934E964}"/>
              </a:ext>
            </a:extLst>
          </p:cNvPr>
          <p:cNvSpPr/>
          <p:nvPr/>
        </p:nvSpPr>
        <p:spPr>
          <a:xfrm>
            <a:off x="3648917" y="4751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24C5101-84D1-4597-AD3D-0BDF01F7991E}"/>
              </a:ext>
            </a:extLst>
          </p:cNvPr>
          <p:cNvSpPr/>
          <p:nvPr/>
        </p:nvSpPr>
        <p:spPr>
          <a:xfrm>
            <a:off x="4675376" y="475126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19E35286-2D02-4B3D-B480-DF48A152A70A}"/>
              </a:ext>
            </a:extLst>
          </p:cNvPr>
          <p:cNvSpPr/>
          <p:nvPr/>
        </p:nvSpPr>
        <p:spPr>
          <a:xfrm>
            <a:off x="1595999" y="13267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6D4C38E-517A-4861-A6AA-73D17C7CCE9C}"/>
              </a:ext>
            </a:extLst>
          </p:cNvPr>
          <p:cNvSpPr/>
          <p:nvPr/>
        </p:nvSpPr>
        <p:spPr>
          <a:xfrm>
            <a:off x="726422" y="132677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425CC6D1-15C9-4FAF-A2E7-174E78CDE8F2}"/>
              </a:ext>
            </a:extLst>
          </p:cNvPr>
          <p:cNvSpPr/>
          <p:nvPr/>
        </p:nvSpPr>
        <p:spPr>
          <a:xfrm>
            <a:off x="726421" y="217842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7104B159-ABD3-4FDF-B7CA-FDD21673D1C6}"/>
              </a:ext>
            </a:extLst>
          </p:cNvPr>
          <p:cNvSpPr/>
          <p:nvPr/>
        </p:nvSpPr>
        <p:spPr>
          <a:xfrm>
            <a:off x="3648917" y="217842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64811F42-6D96-4330-A950-1647EF4B12A4}"/>
              </a:ext>
            </a:extLst>
          </p:cNvPr>
          <p:cNvSpPr/>
          <p:nvPr/>
        </p:nvSpPr>
        <p:spPr>
          <a:xfrm>
            <a:off x="5638026" y="1326774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648E88B-BA10-4E98-8540-46BE1EFABD70}"/>
              </a:ext>
            </a:extLst>
          </p:cNvPr>
          <p:cNvSpPr/>
          <p:nvPr/>
        </p:nvSpPr>
        <p:spPr>
          <a:xfrm>
            <a:off x="4675374" y="2178422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5565749-07B0-4D86-9C3A-5120FF28A268}"/>
              </a:ext>
            </a:extLst>
          </p:cNvPr>
          <p:cNvSpPr/>
          <p:nvPr/>
        </p:nvSpPr>
        <p:spPr>
          <a:xfrm>
            <a:off x="4675375" y="13267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5855D496-6FE1-4B00-AFFE-8A7DAC678A9A}"/>
              </a:ext>
            </a:extLst>
          </p:cNvPr>
          <p:cNvSpPr/>
          <p:nvPr/>
        </p:nvSpPr>
        <p:spPr>
          <a:xfrm>
            <a:off x="2622457" y="13267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AA0CD39D-A0E5-4871-A8B4-C2C0A3D650B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196010" y="675889"/>
            <a:ext cx="24529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52C8EE34-3CAA-4CDA-AC86-46F8BFEFEA94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4118506" y="675889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B448D0F9-9D09-4DD1-AAF6-00D51E024EE3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076195" y="817850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B8887EE5-54B7-4E60-8268-51F455D3D292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4910170" y="87665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FD7C14E-1570-4C2B-A455-2372866F75C6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4910169" y="1728300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EB593F5-9951-455E-BA6E-DA024AF31F1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118506" y="2379185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FEB93FB-3544-477E-B171-099595951812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3023276" y="166949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B7ECE980-CB2C-41CE-A49C-8B4837990770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3023276" y="817850"/>
            <a:ext cx="69441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F96019E-7E04-4B74-9568-10AE610855F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065588" y="1527537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37213FB8-FECC-40E8-985D-791BDF172243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961216" y="87665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839C75A4-0CFA-488E-8F57-3BBB91E012A2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961216" y="172830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98416EBE-A03C-4C04-A502-D3AA5C0C0375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1830794" y="1728300"/>
            <a:ext cx="0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5A3E771D-84F5-4F3F-A697-EF74E7802CF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196011" y="1527537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DC04DDF-4833-488F-99EE-D0785EC6C180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196010" y="237918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A1074B-B888-4550-B5BB-07314895011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5144964" y="1527537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E6038336-C248-45AE-B07F-B09029301FCE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076193" y="1669498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99B14B58-D48E-4987-9187-9413184F629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065588" y="2379185"/>
            <a:ext cx="16520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DB2D95FC-E188-4046-AF8C-EA402026F1AF}"/>
              </a:ext>
            </a:extLst>
          </p:cNvPr>
          <p:cNvSpPr txBox="1"/>
          <p:nvPr/>
        </p:nvSpPr>
        <p:spPr>
          <a:xfrm>
            <a:off x="1948190" y="34695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CBAAF9EB-7F78-40CA-BD31-6DC72D72E7A2}"/>
              </a:ext>
            </a:extLst>
          </p:cNvPr>
          <p:cNvSpPr txBox="1"/>
          <p:nvPr/>
        </p:nvSpPr>
        <p:spPr>
          <a:xfrm>
            <a:off x="953106" y="91911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5B7A97DD-D1D6-4890-8626-D76862A33B22}"/>
              </a:ext>
            </a:extLst>
          </p:cNvPr>
          <p:cNvSpPr txBox="1"/>
          <p:nvPr/>
        </p:nvSpPr>
        <p:spPr>
          <a:xfrm>
            <a:off x="5339387" y="80217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D25D68CC-9ECA-4F28-B019-CE8F00FE36C1}"/>
              </a:ext>
            </a:extLst>
          </p:cNvPr>
          <p:cNvSpPr txBox="1"/>
          <p:nvPr/>
        </p:nvSpPr>
        <p:spPr>
          <a:xfrm>
            <a:off x="3092046" y="178360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079E726-3AD6-4743-9202-91A033EE0153}"/>
              </a:ext>
            </a:extLst>
          </p:cNvPr>
          <p:cNvSpPr txBox="1"/>
          <p:nvPr/>
        </p:nvSpPr>
        <p:spPr>
          <a:xfrm>
            <a:off x="1243807" y="236483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D17A40BB-423D-44D5-BAF5-F2E0766A2DBA}"/>
              </a:ext>
            </a:extLst>
          </p:cNvPr>
          <p:cNvSpPr txBox="1"/>
          <p:nvPr/>
        </p:nvSpPr>
        <p:spPr>
          <a:xfrm>
            <a:off x="4266966" y="239528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4163E1EA-A248-4739-A9A5-EBDA1D3ABB04}"/>
              </a:ext>
            </a:extLst>
          </p:cNvPr>
          <p:cNvSpPr txBox="1"/>
          <p:nvPr/>
        </p:nvSpPr>
        <p:spPr>
          <a:xfrm>
            <a:off x="1227789" y="150460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671C23B-106D-4890-8E20-797A05EF2582}"/>
              </a:ext>
            </a:extLst>
          </p:cNvPr>
          <p:cNvSpPr txBox="1"/>
          <p:nvPr/>
        </p:nvSpPr>
        <p:spPr>
          <a:xfrm>
            <a:off x="2196486" y="148143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9459C670-F39C-4E24-BF63-DAE59FC5685E}"/>
              </a:ext>
            </a:extLst>
          </p:cNvPr>
          <p:cNvSpPr txBox="1"/>
          <p:nvPr/>
        </p:nvSpPr>
        <p:spPr>
          <a:xfrm>
            <a:off x="3615663" y="134570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972C24B8-C942-4672-80F6-94AF28674F45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3883712" y="876652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F7AC0666-E6D1-49CE-8473-F026537FFCF0}"/>
              </a:ext>
            </a:extLst>
          </p:cNvPr>
          <p:cNvSpPr txBox="1"/>
          <p:nvPr/>
        </p:nvSpPr>
        <p:spPr>
          <a:xfrm>
            <a:off x="4223326" y="3065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C4EB2FFA-8949-4725-9BC6-6BABB16FB808}"/>
              </a:ext>
            </a:extLst>
          </p:cNvPr>
          <p:cNvSpPr txBox="1"/>
          <p:nvPr/>
        </p:nvSpPr>
        <p:spPr>
          <a:xfrm>
            <a:off x="3110533" y="83497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2DA1229B-8114-40E9-9A96-FC85A0A0E091}"/>
              </a:ext>
            </a:extLst>
          </p:cNvPr>
          <p:cNvSpPr txBox="1"/>
          <p:nvPr/>
        </p:nvSpPr>
        <p:spPr>
          <a:xfrm>
            <a:off x="5341739" y="185458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00FA4D61-41C1-4AC9-93F9-B65B77EA0B48}"/>
              </a:ext>
            </a:extLst>
          </p:cNvPr>
          <p:cNvSpPr txBox="1"/>
          <p:nvPr/>
        </p:nvSpPr>
        <p:spPr>
          <a:xfrm>
            <a:off x="4622637" y="17829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D1F568C6-8C65-4016-A2DB-CFB341437F8C}"/>
              </a:ext>
            </a:extLst>
          </p:cNvPr>
          <p:cNvSpPr txBox="1"/>
          <p:nvPr/>
        </p:nvSpPr>
        <p:spPr>
          <a:xfrm>
            <a:off x="4622637" y="94134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AFED8CDB-F927-4D04-9B86-1F21960EAE39}"/>
              </a:ext>
            </a:extLst>
          </p:cNvPr>
          <p:cNvSpPr txBox="1"/>
          <p:nvPr/>
        </p:nvSpPr>
        <p:spPr>
          <a:xfrm>
            <a:off x="1830791" y="175770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057613C1-6CB0-4011-8884-0D87ACD3C319}"/>
              </a:ext>
            </a:extLst>
          </p:cNvPr>
          <p:cNvSpPr txBox="1"/>
          <p:nvPr/>
        </p:nvSpPr>
        <p:spPr>
          <a:xfrm>
            <a:off x="922976" y="17829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C44324E5-08A9-4178-A9DF-CA3661F2D104}"/>
              </a:ext>
            </a:extLst>
          </p:cNvPr>
          <p:cNvSpPr txBox="1"/>
          <p:nvPr/>
        </p:nvSpPr>
        <p:spPr>
          <a:xfrm>
            <a:off x="2649365" y="236483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512B86FD-55DB-4661-ADD5-77F4CCF24774}"/>
              </a:ext>
            </a:extLst>
          </p:cNvPr>
          <p:cNvSpPr txBox="1"/>
          <p:nvPr/>
        </p:nvSpPr>
        <p:spPr>
          <a:xfrm>
            <a:off x="5231403" y="14719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6C517F8A-4CF1-44FC-962F-506C0D6CB9D5}"/>
              </a:ext>
            </a:extLst>
          </p:cNvPr>
          <p:cNvSpPr/>
          <p:nvPr/>
        </p:nvSpPr>
        <p:spPr>
          <a:xfrm>
            <a:off x="6204294" y="147195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87E16471-9CA7-4031-8BF0-40C7B6D8B6C1}"/>
              </a:ext>
            </a:extLst>
          </p:cNvPr>
          <p:cNvSpPr/>
          <p:nvPr/>
        </p:nvSpPr>
        <p:spPr>
          <a:xfrm>
            <a:off x="4796618" y="218171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368BA889-2D9B-4C5F-B75C-A8FC429B2150}"/>
              </a:ext>
            </a:extLst>
          </p:cNvPr>
          <p:cNvSpPr/>
          <p:nvPr/>
        </p:nvSpPr>
        <p:spPr>
          <a:xfrm>
            <a:off x="4198457" y="147195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A8F1E678-69DE-48BB-8A82-2FE1597B76E6}"/>
              </a:ext>
            </a:extLst>
          </p:cNvPr>
          <p:cNvSpPr/>
          <p:nvPr/>
        </p:nvSpPr>
        <p:spPr>
          <a:xfrm>
            <a:off x="4513785" y="26100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10E908B7-1610-4E6D-9E2A-42E32B0A369F}"/>
              </a:ext>
            </a:extLst>
          </p:cNvPr>
          <p:cNvSpPr/>
          <p:nvPr/>
        </p:nvSpPr>
        <p:spPr>
          <a:xfrm>
            <a:off x="3315407" y="252180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B15E6201-39D3-41B5-9CA5-B37505730186}"/>
              </a:ext>
            </a:extLst>
          </p:cNvPr>
          <p:cNvSpPr/>
          <p:nvPr/>
        </p:nvSpPr>
        <p:spPr>
          <a:xfrm>
            <a:off x="3389948" y="26100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6" name="Suorakulmio 55">
            <a:extLst>
              <a:ext uri="{FF2B5EF4-FFF2-40B4-BE49-F238E27FC236}">
                <a16:creationId xmlns:a16="http://schemas.microsoft.com/office/drawing/2014/main" id="{09253A7F-B65B-43E8-8EB3-4AD6DB5B8748}"/>
              </a:ext>
            </a:extLst>
          </p:cNvPr>
          <p:cNvSpPr/>
          <p:nvPr/>
        </p:nvSpPr>
        <p:spPr>
          <a:xfrm>
            <a:off x="2392099" y="1079277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9E06DD75-0B6C-48C6-B672-384CDE434A41}"/>
              </a:ext>
            </a:extLst>
          </p:cNvPr>
          <p:cNvSpPr/>
          <p:nvPr/>
        </p:nvSpPr>
        <p:spPr>
          <a:xfrm>
            <a:off x="1502937" y="1068404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58" name="Suorakulmio 57">
            <a:extLst>
              <a:ext uri="{FF2B5EF4-FFF2-40B4-BE49-F238E27FC236}">
                <a16:creationId xmlns:a16="http://schemas.microsoft.com/office/drawing/2014/main" id="{0A9036E2-6139-4888-A89B-9F2A94436C62}"/>
              </a:ext>
            </a:extLst>
          </p:cNvPr>
          <p:cNvSpPr/>
          <p:nvPr/>
        </p:nvSpPr>
        <p:spPr>
          <a:xfrm>
            <a:off x="1595999" y="2619112"/>
            <a:ext cx="469589" cy="206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59" name="Suorakulmio 58">
            <a:extLst>
              <a:ext uri="{FF2B5EF4-FFF2-40B4-BE49-F238E27FC236}">
                <a16:creationId xmlns:a16="http://schemas.microsoft.com/office/drawing/2014/main" id="{A929CD65-3990-4BBD-89D9-629DA677CDBB}"/>
              </a:ext>
            </a:extLst>
          </p:cNvPr>
          <p:cNvSpPr/>
          <p:nvPr/>
        </p:nvSpPr>
        <p:spPr>
          <a:xfrm>
            <a:off x="273013" y="2553541"/>
            <a:ext cx="501205" cy="24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sp>
        <p:nvSpPr>
          <p:cNvPr id="60" name="Suorakulmio 59">
            <a:extLst>
              <a:ext uri="{FF2B5EF4-FFF2-40B4-BE49-F238E27FC236}">
                <a16:creationId xmlns:a16="http://schemas.microsoft.com/office/drawing/2014/main" id="{A2C3BDE1-F66D-4163-8810-CEC209C73DA2}"/>
              </a:ext>
            </a:extLst>
          </p:cNvPr>
          <p:cNvSpPr/>
          <p:nvPr/>
        </p:nvSpPr>
        <p:spPr>
          <a:xfrm>
            <a:off x="199141" y="1408207"/>
            <a:ext cx="440001" cy="26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61" name="Suorakulmio 60">
            <a:extLst>
              <a:ext uri="{FF2B5EF4-FFF2-40B4-BE49-F238E27FC236}">
                <a16:creationId xmlns:a16="http://schemas.microsoft.com/office/drawing/2014/main" id="{8C533473-06AD-4B2E-BE56-7176E7C9EF52}"/>
              </a:ext>
            </a:extLst>
          </p:cNvPr>
          <p:cNvSpPr/>
          <p:nvPr/>
        </p:nvSpPr>
        <p:spPr>
          <a:xfrm>
            <a:off x="354271" y="239257"/>
            <a:ext cx="447379" cy="26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910243E9-FD51-4799-B64F-9CFE393832BA}"/>
              </a:ext>
            </a:extLst>
          </p:cNvPr>
          <p:cNvSpPr/>
          <p:nvPr/>
        </p:nvSpPr>
        <p:spPr>
          <a:xfrm>
            <a:off x="6095957" y="235917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ADE0B461-595F-450E-B632-62D4A9D958AB}"/>
              </a:ext>
            </a:extLst>
          </p:cNvPr>
          <p:cNvSpPr/>
          <p:nvPr/>
        </p:nvSpPr>
        <p:spPr>
          <a:xfrm>
            <a:off x="6965535" y="406247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F8D70FD0-188E-4CA0-98F2-8DC32C08B24F}"/>
              </a:ext>
            </a:extLst>
          </p:cNvPr>
          <p:cNvSpPr/>
          <p:nvPr/>
        </p:nvSpPr>
        <p:spPr>
          <a:xfrm>
            <a:off x="9018453" y="23591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C1CABF1D-3E81-4A86-976B-721654B6D9EA}"/>
              </a:ext>
            </a:extLst>
          </p:cNvPr>
          <p:cNvSpPr/>
          <p:nvPr/>
        </p:nvSpPr>
        <p:spPr>
          <a:xfrm>
            <a:off x="10044912" y="2359177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95F69683-6C0F-4E88-A82A-2EB353292D86}"/>
              </a:ext>
            </a:extLst>
          </p:cNvPr>
          <p:cNvSpPr/>
          <p:nvPr/>
        </p:nvSpPr>
        <p:spPr>
          <a:xfrm>
            <a:off x="6965535" y="32108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E8D6BC86-75D0-4B9C-8510-818DF7331D3F}"/>
              </a:ext>
            </a:extLst>
          </p:cNvPr>
          <p:cNvSpPr/>
          <p:nvPr/>
        </p:nvSpPr>
        <p:spPr>
          <a:xfrm>
            <a:off x="6095958" y="32108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CF72A63-9055-4A2F-9153-C7E0423D7E01}"/>
              </a:ext>
            </a:extLst>
          </p:cNvPr>
          <p:cNvSpPr/>
          <p:nvPr/>
        </p:nvSpPr>
        <p:spPr>
          <a:xfrm>
            <a:off x="6095957" y="406247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8652F8C3-F538-4374-ABB7-FEE678F5EC75}"/>
              </a:ext>
            </a:extLst>
          </p:cNvPr>
          <p:cNvSpPr/>
          <p:nvPr/>
        </p:nvSpPr>
        <p:spPr>
          <a:xfrm>
            <a:off x="9018453" y="4062473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C631F344-3F18-4AB9-B5DA-E2431EB5EA5E}"/>
              </a:ext>
            </a:extLst>
          </p:cNvPr>
          <p:cNvSpPr/>
          <p:nvPr/>
        </p:nvSpPr>
        <p:spPr>
          <a:xfrm>
            <a:off x="11007562" y="3210825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6FE6FD7C-8596-4C11-BF35-E078C1A9DC27}"/>
              </a:ext>
            </a:extLst>
          </p:cNvPr>
          <p:cNvSpPr/>
          <p:nvPr/>
        </p:nvSpPr>
        <p:spPr>
          <a:xfrm>
            <a:off x="10044910" y="4062473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E6F81B23-C339-4281-913E-5C66821F16E3}"/>
              </a:ext>
            </a:extLst>
          </p:cNvPr>
          <p:cNvSpPr/>
          <p:nvPr/>
        </p:nvSpPr>
        <p:spPr>
          <a:xfrm>
            <a:off x="10044911" y="32108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85D24554-5177-44D2-8070-96A46005F106}"/>
              </a:ext>
            </a:extLst>
          </p:cNvPr>
          <p:cNvSpPr/>
          <p:nvPr/>
        </p:nvSpPr>
        <p:spPr>
          <a:xfrm>
            <a:off x="7991993" y="32108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9C32E7FC-705E-402E-BFEB-8321444C7E3B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>
            <a:off x="6565546" y="2559940"/>
            <a:ext cx="245290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7D300E44-9F7B-4EDD-9F7B-E15F54453FFB}"/>
              </a:ext>
            </a:extLst>
          </p:cNvPr>
          <p:cNvCxnSpPr>
            <a:cxnSpLocks/>
            <a:stCxn id="65" idx="2"/>
            <a:endCxn id="64" idx="6"/>
          </p:cNvCxnSpPr>
          <p:nvPr/>
        </p:nvCxnSpPr>
        <p:spPr>
          <a:xfrm flipH="1">
            <a:off x="9488042" y="2559940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698BC6DF-0E87-42AE-A12D-E5322C02249A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10445731" y="2701901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64601773-9A35-49B0-B74E-5CD139527F92}"/>
              </a:ext>
            </a:extLst>
          </p:cNvPr>
          <p:cNvCxnSpPr>
            <a:cxnSpLocks/>
            <a:stCxn id="72" idx="0"/>
            <a:endCxn id="65" idx="4"/>
          </p:cNvCxnSpPr>
          <p:nvPr/>
        </p:nvCxnSpPr>
        <p:spPr>
          <a:xfrm flipV="1">
            <a:off x="10279706" y="2760703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72B58B2A-5F9A-4A63-AC89-743042954802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10279705" y="3612351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C320C279-5BA3-41C8-AC7D-218ADEF0A0E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9488042" y="4263236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D531A2C2-DFB5-4CC3-ADFA-CE13FF18F444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392812" y="3553549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79860AD9-A4AF-423F-92AE-F05E41880B06}"/>
              </a:ext>
            </a:extLst>
          </p:cNvPr>
          <p:cNvCxnSpPr>
            <a:cxnSpLocks/>
            <a:stCxn id="73" idx="7"/>
            <a:endCxn id="64" idx="3"/>
          </p:cNvCxnSpPr>
          <p:nvPr/>
        </p:nvCxnSpPr>
        <p:spPr>
          <a:xfrm flipV="1">
            <a:off x="8392812" y="2701901"/>
            <a:ext cx="69441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9990E82-EEE6-433B-B7A3-527E6C3BCC3D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>
            <a:off x="7435124" y="3411588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3BA94109-E62E-4122-8A28-4344662043AC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330752" y="2760703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CB9F21B-61A3-4A05-AA93-62FFC7797570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 flipH="1">
            <a:off x="6330752" y="3612351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E3564BCE-CE90-49C0-8713-3974D4623030}"/>
              </a:ext>
            </a:extLst>
          </p:cNvPr>
          <p:cNvCxnSpPr>
            <a:cxnSpLocks/>
            <a:stCxn id="66" idx="4"/>
            <a:endCxn id="63" idx="0"/>
          </p:cNvCxnSpPr>
          <p:nvPr/>
        </p:nvCxnSpPr>
        <p:spPr>
          <a:xfrm>
            <a:off x="7200330" y="3612351"/>
            <a:ext cx="0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8DDC1ACE-C968-4E6D-86A1-601B7AEFF6AA}"/>
              </a:ext>
            </a:extLst>
          </p:cNvPr>
          <p:cNvCxnSpPr>
            <a:cxnSpLocks/>
            <a:stCxn id="67" idx="6"/>
            <a:endCxn id="66" idx="2"/>
          </p:cNvCxnSpPr>
          <p:nvPr/>
        </p:nvCxnSpPr>
        <p:spPr>
          <a:xfrm>
            <a:off x="6565547" y="3411588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DEFE4059-6213-4E13-AA50-F3DDBD5C88EB}"/>
              </a:ext>
            </a:extLst>
          </p:cNvPr>
          <p:cNvCxnSpPr>
            <a:cxnSpLocks/>
            <a:stCxn id="68" idx="6"/>
            <a:endCxn id="63" idx="2"/>
          </p:cNvCxnSpPr>
          <p:nvPr/>
        </p:nvCxnSpPr>
        <p:spPr>
          <a:xfrm>
            <a:off x="6565546" y="4263236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8490D867-8674-4624-B8E5-C62264C4E3F0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10514500" y="3411588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AC95F8C3-8A04-44EE-B5E9-DD1A9A53424F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10445729" y="3553549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19CF41D7-0FFA-49E8-8A7E-C3148F29B2FF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7435124" y="4263236"/>
            <a:ext cx="16520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kstiruutu 90">
            <a:extLst>
              <a:ext uri="{FF2B5EF4-FFF2-40B4-BE49-F238E27FC236}">
                <a16:creationId xmlns:a16="http://schemas.microsoft.com/office/drawing/2014/main" id="{77360F0F-73B7-48A8-A6C9-86833902DA43}"/>
              </a:ext>
            </a:extLst>
          </p:cNvPr>
          <p:cNvSpPr txBox="1"/>
          <p:nvPr/>
        </p:nvSpPr>
        <p:spPr>
          <a:xfrm>
            <a:off x="7317726" y="223100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73F03587-1911-4F31-86BD-A23649A9376D}"/>
              </a:ext>
            </a:extLst>
          </p:cNvPr>
          <p:cNvSpPr txBox="1"/>
          <p:nvPr/>
        </p:nvSpPr>
        <p:spPr>
          <a:xfrm>
            <a:off x="6379694" y="2825320"/>
            <a:ext cx="17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F8530DB2-0282-4688-AA30-AB0537C9C187}"/>
              </a:ext>
            </a:extLst>
          </p:cNvPr>
          <p:cNvSpPr txBox="1"/>
          <p:nvPr/>
        </p:nvSpPr>
        <p:spPr>
          <a:xfrm>
            <a:off x="10708923" y="268622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651CB75-6AAA-4F1D-9556-3EADAAB066DC}"/>
              </a:ext>
            </a:extLst>
          </p:cNvPr>
          <p:cNvSpPr txBox="1"/>
          <p:nvPr/>
        </p:nvSpPr>
        <p:spPr>
          <a:xfrm>
            <a:off x="8461582" y="366765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3FB3E18-FCA4-412E-814C-69062A0EA017}"/>
              </a:ext>
            </a:extLst>
          </p:cNvPr>
          <p:cNvSpPr txBox="1"/>
          <p:nvPr/>
        </p:nvSpPr>
        <p:spPr>
          <a:xfrm>
            <a:off x="6613343" y="424888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4D66F071-7AE4-44BF-91B3-9A205547F47F}"/>
              </a:ext>
            </a:extLst>
          </p:cNvPr>
          <p:cNvSpPr txBox="1"/>
          <p:nvPr/>
        </p:nvSpPr>
        <p:spPr>
          <a:xfrm>
            <a:off x="9636502" y="427933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FEDEEBCA-F6E2-4314-A061-41779EA8B314}"/>
              </a:ext>
            </a:extLst>
          </p:cNvPr>
          <p:cNvSpPr txBox="1"/>
          <p:nvPr/>
        </p:nvSpPr>
        <p:spPr>
          <a:xfrm>
            <a:off x="6597325" y="33886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E3D60ECE-935A-48C9-BF3F-DB707C9FEA98}"/>
              </a:ext>
            </a:extLst>
          </p:cNvPr>
          <p:cNvSpPr txBox="1"/>
          <p:nvPr/>
        </p:nvSpPr>
        <p:spPr>
          <a:xfrm>
            <a:off x="7566022" y="336548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87976F0B-C8FC-4BCA-B521-FA250C36A1F1}"/>
              </a:ext>
            </a:extLst>
          </p:cNvPr>
          <p:cNvSpPr txBox="1"/>
          <p:nvPr/>
        </p:nvSpPr>
        <p:spPr>
          <a:xfrm>
            <a:off x="8985199" y="32297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4A8CCFEB-AF7E-416F-BFF2-7A100B2A5C2D}"/>
              </a:ext>
            </a:extLst>
          </p:cNvPr>
          <p:cNvCxnSpPr>
            <a:cxnSpLocks/>
            <a:stCxn id="69" idx="0"/>
            <a:endCxn id="64" idx="4"/>
          </p:cNvCxnSpPr>
          <p:nvPr/>
        </p:nvCxnSpPr>
        <p:spPr>
          <a:xfrm flipV="1">
            <a:off x="9253248" y="2760703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98B4366F-21B6-4FBE-8980-B7BF4A6231E4}"/>
              </a:ext>
            </a:extLst>
          </p:cNvPr>
          <p:cNvSpPr txBox="1"/>
          <p:nvPr/>
        </p:nvSpPr>
        <p:spPr>
          <a:xfrm>
            <a:off x="9592862" y="219060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04D9C597-ED49-4539-9E22-1ED3F8C97FE4}"/>
              </a:ext>
            </a:extLst>
          </p:cNvPr>
          <p:cNvSpPr txBox="1"/>
          <p:nvPr/>
        </p:nvSpPr>
        <p:spPr>
          <a:xfrm>
            <a:off x="8480069" y="27190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45E86428-33EB-4561-8068-431DCDF03D4A}"/>
              </a:ext>
            </a:extLst>
          </p:cNvPr>
          <p:cNvSpPr txBox="1"/>
          <p:nvPr/>
        </p:nvSpPr>
        <p:spPr>
          <a:xfrm>
            <a:off x="10711275" y="373863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71723846-D23B-4762-95D4-D59DAA8B0664}"/>
              </a:ext>
            </a:extLst>
          </p:cNvPr>
          <p:cNvSpPr txBox="1"/>
          <p:nvPr/>
        </p:nvSpPr>
        <p:spPr>
          <a:xfrm>
            <a:off x="9992173" y="36669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CD509DCA-2583-4BD3-AB48-A347B00581C7}"/>
              </a:ext>
            </a:extLst>
          </p:cNvPr>
          <p:cNvSpPr txBox="1"/>
          <p:nvPr/>
        </p:nvSpPr>
        <p:spPr>
          <a:xfrm>
            <a:off x="9992173" y="282539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92AAF8A8-846A-4DFB-AF39-FCF8C49AFA4A}"/>
              </a:ext>
            </a:extLst>
          </p:cNvPr>
          <p:cNvSpPr txBox="1"/>
          <p:nvPr/>
        </p:nvSpPr>
        <p:spPr>
          <a:xfrm>
            <a:off x="7251277" y="3641756"/>
            <a:ext cx="2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ADF41C31-0AD4-4406-9C89-59911706E9BE}"/>
              </a:ext>
            </a:extLst>
          </p:cNvPr>
          <p:cNvSpPr txBox="1"/>
          <p:nvPr/>
        </p:nvSpPr>
        <p:spPr>
          <a:xfrm flipH="1">
            <a:off x="6367596" y="3619907"/>
            <a:ext cx="2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8347717-E505-4DFA-89E6-3D9FB8D45473}"/>
              </a:ext>
            </a:extLst>
          </p:cNvPr>
          <p:cNvSpPr txBox="1"/>
          <p:nvPr/>
        </p:nvSpPr>
        <p:spPr>
          <a:xfrm>
            <a:off x="8018901" y="424888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35435D11-8A77-4D4F-ACE4-AAFF580FBB78}"/>
              </a:ext>
            </a:extLst>
          </p:cNvPr>
          <p:cNvSpPr txBox="1"/>
          <p:nvPr/>
        </p:nvSpPr>
        <p:spPr>
          <a:xfrm>
            <a:off x="10600939" y="335600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497771EC-D01F-4AD0-A6CB-DFE6786DB7CA}"/>
              </a:ext>
            </a:extLst>
          </p:cNvPr>
          <p:cNvSpPr/>
          <p:nvPr/>
        </p:nvSpPr>
        <p:spPr>
          <a:xfrm>
            <a:off x="11573830" y="3356003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30D0ADB5-C785-4CDB-9CF2-9C146ACD101B}"/>
              </a:ext>
            </a:extLst>
          </p:cNvPr>
          <p:cNvSpPr/>
          <p:nvPr/>
        </p:nvSpPr>
        <p:spPr>
          <a:xfrm>
            <a:off x="10166154" y="2102222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1A73C152-BA4B-4AA5-8969-63AB23971A35}"/>
              </a:ext>
            </a:extLst>
          </p:cNvPr>
          <p:cNvSpPr/>
          <p:nvPr/>
        </p:nvSpPr>
        <p:spPr>
          <a:xfrm>
            <a:off x="9567993" y="3356003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32BEB325-7615-42EF-A272-9D87D93C8BAC}"/>
              </a:ext>
            </a:extLst>
          </p:cNvPr>
          <p:cNvSpPr/>
          <p:nvPr/>
        </p:nvSpPr>
        <p:spPr>
          <a:xfrm>
            <a:off x="9883321" y="4494082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78C279D-C01E-43D8-B889-D1B8E81C2D94}"/>
              </a:ext>
            </a:extLst>
          </p:cNvPr>
          <p:cNvSpPr/>
          <p:nvPr/>
        </p:nvSpPr>
        <p:spPr>
          <a:xfrm>
            <a:off x="8684943" y="2136231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15" name="Suorakulmio 114">
            <a:extLst>
              <a:ext uri="{FF2B5EF4-FFF2-40B4-BE49-F238E27FC236}">
                <a16:creationId xmlns:a16="http://schemas.microsoft.com/office/drawing/2014/main" id="{27E2B901-55EC-400D-8F42-A530CCC12FFA}"/>
              </a:ext>
            </a:extLst>
          </p:cNvPr>
          <p:cNvSpPr/>
          <p:nvPr/>
        </p:nvSpPr>
        <p:spPr>
          <a:xfrm>
            <a:off x="8759484" y="4494082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1CDD9055-88EE-4637-AC1D-135811B142CD}"/>
              </a:ext>
            </a:extLst>
          </p:cNvPr>
          <p:cNvSpPr/>
          <p:nvPr/>
        </p:nvSpPr>
        <p:spPr>
          <a:xfrm>
            <a:off x="7761635" y="2963328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02FD6F6B-7CCF-4F25-914B-868B219E561D}"/>
              </a:ext>
            </a:extLst>
          </p:cNvPr>
          <p:cNvSpPr/>
          <p:nvPr/>
        </p:nvSpPr>
        <p:spPr>
          <a:xfrm>
            <a:off x="6872473" y="2952455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18" name="Suorakulmio 117">
            <a:extLst>
              <a:ext uri="{FF2B5EF4-FFF2-40B4-BE49-F238E27FC236}">
                <a16:creationId xmlns:a16="http://schemas.microsoft.com/office/drawing/2014/main" id="{DFA46533-BB02-4133-B99E-97C8BB367C12}"/>
              </a:ext>
            </a:extLst>
          </p:cNvPr>
          <p:cNvSpPr/>
          <p:nvPr/>
        </p:nvSpPr>
        <p:spPr>
          <a:xfrm>
            <a:off x="6965535" y="4503163"/>
            <a:ext cx="469589" cy="206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9A892C77-73F3-4261-8D27-B762B2EBE964}"/>
              </a:ext>
            </a:extLst>
          </p:cNvPr>
          <p:cNvSpPr/>
          <p:nvPr/>
        </p:nvSpPr>
        <p:spPr>
          <a:xfrm>
            <a:off x="5642550" y="4437592"/>
            <a:ext cx="447380" cy="26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4E6ABEA-C1B6-496F-80E2-DB326D6F65FC}"/>
              </a:ext>
            </a:extLst>
          </p:cNvPr>
          <p:cNvSpPr/>
          <p:nvPr/>
        </p:nvSpPr>
        <p:spPr>
          <a:xfrm>
            <a:off x="5568677" y="3292258"/>
            <a:ext cx="440001" cy="26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D12B39F6-DA71-44B0-B508-BECCFEABE9CC}"/>
              </a:ext>
            </a:extLst>
          </p:cNvPr>
          <p:cNvSpPr/>
          <p:nvPr/>
        </p:nvSpPr>
        <p:spPr>
          <a:xfrm>
            <a:off x="5723807" y="2123308"/>
            <a:ext cx="447379" cy="26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9B9B34E2-377A-4185-AFE2-8AB2426FDF27}"/>
              </a:ext>
            </a:extLst>
          </p:cNvPr>
          <p:cNvSpPr/>
          <p:nvPr/>
        </p:nvSpPr>
        <p:spPr>
          <a:xfrm>
            <a:off x="690476" y="413986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EE5FFEDF-EF7A-4BA0-B301-AF2E64833FF8}"/>
              </a:ext>
            </a:extLst>
          </p:cNvPr>
          <p:cNvSpPr/>
          <p:nvPr/>
        </p:nvSpPr>
        <p:spPr>
          <a:xfrm>
            <a:off x="1560054" y="584316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1C84C77A-84F2-4E66-B9F1-62BFD95E88AD}"/>
              </a:ext>
            </a:extLst>
          </p:cNvPr>
          <p:cNvSpPr/>
          <p:nvPr/>
        </p:nvSpPr>
        <p:spPr>
          <a:xfrm>
            <a:off x="3612972" y="413986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F0DB337C-E7D6-4853-9F98-B8FCB142CAAB}"/>
              </a:ext>
            </a:extLst>
          </p:cNvPr>
          <p:cNvSpPr/>
          <p:nvPr/>
        </p:nvSpPr>
        <p:spPr>
          <a:xfrm>
            <a:off x="4639431" y="4139864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B31839E9-02CD-48BF-998E-9A2A5BAE18A1}"/>
              </a:ext>
            </a:extLst>
          </p:cNvPr>
          <p:cNvSpPr/>
          <p:nvPr/>
        </p:nvSpPr>
        <p:spPr>
          <a:xfrm>
            <a:off x="1560054" y="499151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E228B47F-F40C-46C1-9CCD-3933675028EB}"/>
              </a:ext>
            </a:extLst>
          </p:cNvPr>
          <p:cNvSpPr/>
          <p:nvPr/>
        </p:nvSpPr>
        <p:spPr>
          <a:xfrm>
            <a:off x="690477" y="499151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798F0559-21F6-4549-852F-3E3CD31AC62F}"/>
              </a:ext>
            </a:extLst>
          </p:cNvPr>
          <p:cNvSpPr/>
          <p:nvPr/>
        </p:nvSpPr>
        <p:spPr>
          <a:xfrm>
            <a:off x="690476" y="584316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29" name="Ellipsi 128">
            <a:extLst>
              <a:ext uri="{FF2B5EF4-FFF2-40B4-BE49-F238E27FC236}">
                <a16:creationId xmlns:a16="http://schemas.microsoft.com/office/drawing/2014/main" id="{BAF41731-5596-4BD4-A2A6-BFBBE0633C68}"/>
              </a:ext>
            </a:extLst>
          </p:cNvPr>
          <p:cNvSpPr/>
          <p:nvPr/>
        </p:nvSpPr>
        <p:spPr>
          <a:xfrm>
            <a:off x="3612972" y="584316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43826DA6-04DE-4D33-A6D7-81CFA07A5AA2}"/>
              </a:ext>
            </a:extLst>
          </p:cNvPr>
          <p:cNvSpPr/>
          <p:nvPr/>
        </p:nvSpPr>
        <p:spPr>
          <a:xfrm>
            <a:off x="5602081" y="4991512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31" name="Ellipsi 130">
            <a:extLst>
              <a:ext uri="{FF2B5EF4-FFF2-40B4-BE49-F238E27FC236}">
                <a16:creationId xmlns:a16="http://schemas.microsoft.com/office/drawing/2014/main" id="{CD4329C5-7FE0-420E-B6B1-30207E881B18}"/>
              </a:ext>
            </a:extLst>
          </p:cNvPr>
          <p:cNvSpPr/>
          <p:nvPr/>
        </p:nvSpPr>
        <p:spPr>
          <a:xfrm>
            <a:off x="4639429" y="5843160"/>
            <a:ext cx="469589" cy="401526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32" name="Ellipsi 131">
            <a:extLst>
              <a:ext uri="{FF2B5EF4-FFF2-40B4-BE49-F238E27FC236}">
                <a16:creationId xmlns:a16="http://schemas.microsoft.com/office/drawing/2014/main" id="{DD9550E3-A6EC-431C-B337-6A6ADF38C680}"/>
              </a:ext>
            </a:extLst>
          </p:cNvPr>
          <p:cNvSpPr/>
          <p:nvPr/>
        </p:nvSpPr>
        <p:spPr>
          <a:xfrm>
            <a:off x="4639430" y="499151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33" name="Ellipsi 132">
            <a:extLst>
              <a:ext uri="{FF2B5EF4-FFF2-40B4-BE49-F238E27FC236}">
                <a16:creationId xmlns:a16="http://schemas.microsoft.com/office/drawing/2014/main" id="{E75362CF-3D62-4BB5-91A9-B9B56B69D49A}"/>
              </a:ext>
            </a:extLst>
          </p:cNvPr>
          <p:cNvSpPr/>
          <p:nvPr/>
        </p:nvSpPr>
        <p:spPr>
          <a:xfrm>
            <a:off x="2586512" y="499151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18D44AB4-7BEB-471C-8776-F2057605B4C4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160065" y="4340627"/>
            <a:ext cx="245290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B762A3F0-D0E1-4060-9005-B7AFEBBA6D4C}"/>
              </a:ext>
            </a:extLst>
          </p:cNvPr>
          <p:cNvCxnSpPr>
            <a:cxnSpLocks/>
            <a:stCxn id="125" idx="2"/>
            <a:endCxn id="124" idx="6"/>
          </p:cNvCxnSpPr>
          <p:nvPr/>
        </p:nvCxnSpPr>
        <p:spPr>
          <a:xfrm flipH="1">
            <a:off x="4082561" y="4340627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81338F50-FBC6-4AF3-A0AA-852675872012}"/>
              </a:ext>
            </a:extLst>
          </p:cNvPr>
          <p:cNvCxnSpPr>
            <a:cxnSpLocks/>
            <a:stCxn id="125" idx="5"/>
            <a:endCxn id="130" idx="1"/>
          </p:cNvCxnSpPr>
          <p:nvPr/>
        </p:nvCxnSpPr>
        <p:spPr>
          <a:xfrm>
            <a:off x="5040250" y="4482588"/>
            <a:ext cx="630601" cy="56772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C3D9351F-CCC3-4052-9D14-4422909C4FA7}"/>
              </a:ext>
            </a:extLst>
          </p:cNvPr>
          <p:cNvCxnSpPr>
            <a:cxnSpLocks/>
            <a:stCxn id="132" idx="0"/>
            <a:endCxn id="125" idx="4"/>
          </p:cNvCxnSpPr>
          <p:nvPr/>
        </p:nvCxnSpPr>
        <p:spPr>
          <a:xfrm flipV="1">
            <a:off x="4874225" y="4541390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22359C3A-B0AF-481E-9197-29EAAC7311C0}"/>
              </a:ext>
            </a:extLst>
          </p:cNvPr>
          <p:cNvCxnSpPr>
            <a:cxnSpLocks/>
            <a:stCxn id="132" idx="4"/>
            <a:endCxn id="131" idx="0"/>
          </p:cNvCxnSpPr>
          <p:nvPr/>
        </p:nvCxnSpPr>
        <p:spPr>
          <a:xfrm flipH="1">
            <a:off x="4874224" y="5393038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47C7A3E1-1287-430F-BC5A-1879D5B5714B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>
            <a:off x="4082561" y="6043923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8856913-2B89-4721-9B53-803E2E6A0A28}"/>
              </a:ext>
            </a:extLst>
          </p:cNvPr>
          <p:cNvCxnSpPr>
            <a:cxnSpLocks/>
            <a:stCxn id="133" idx="5"/>
            <a:endCxn id="129" idx="1"/>
          </p:cNvCxnSpPr>
          <p:nvPr/>
        </p:nvCxnSpPr>
        <p:spPr>
          <a:xfrm>
            <a:off x="2987331" y="5334236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B16823BA-6F9E-44E5-83ED-259C43055989}"/>
              </a:ext>
            </a:extLst>
          </p:cNvPr>
          <p:cNvCxnSpPr>
            <a:cxnSpLocks/>
            <a:stCxn id="133" idx="7"/>
            <a:endCxn id="124" idx="3"/>
          </p:cNvCxnSpPr>
          <p:nvPr/>
        </p:nvCxnSpPr>
        <p:spPr>
          <a:xfrm flipV="1">
            <a:off x="2987331" y="4482588"/>
            <a:ext cx="69441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A1828541-3354-4915-A57B-F5A0D3184AAE}"/>
              </a:ext>
            </a:extLst>
          </p:cNvPr>
          <p:cNvCxnSpPr>
            <a:cxnSpLocks/>
            <a:stCxn id="126" idx="6"/>
            <a:endCxn id="133" idx="2"/>
          </p:cNvCxnSpPr>
          <p:nvPr/>
        </p:nvCxnSpPr>
        <p:spPr>
          <a:xfrm>
            <a:off x="2029643" y="5192275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7714FFE0-7C35-407A-96A4-3D8FB2F7C309}"/>
              </a:ext>
            </a:extLst>
          </p:cNvPr>
          <p:cNvCxnSpPr>
            <a:cxnSpLocks/>
            <a:stCxn id="122" idx="4"/>
            <a:endCxn id="127" idx="0"/>
          </p:cNvCxnSpPr>
          <p:nvPr/>
        </p:nvCxnSpPr>
        <p:spPr>
          <a:xfrm>
            <a:off x="925271" y="4541390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8B48FCA6-2330-4B5B-B7D1-45E64C2C13C8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flipH="1">
            <a:off x="925271" y="5393038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205A3E1-C3A0-4DAE-AA18-393FFE9F5ACD}"/>
              </a:ext>
            </a:extLst>
          </p:cNvPr>
          <p:cNvCxnSpPr>
            <a:cxnSpLocks/>
            <a:stCxn id="126" idx="4"/>
            <a:endCxn id="123" idx="0"/>
          </p:cNvCxnSpPr>
          <p:nvPr/>
        </p:nvCxnSpPr>
        <p:spPr>
          <a:xfrm>
            <a:off x="1794849" y="5393038"/>
            <a:ext cx="0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12408191-223F-46E4-95E3-191673095C2F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>
            <a:off x="1160066" y="5192275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93C211A6-B1CC-49FB-BFDD-2BC5B8C9240B}"/>
              </a:ext>
            </a:extLst>
          </p:cNvPr>
          <p:cNvCxnSpPr>
            <a:cxnSpLocks/>
            <a:stCxn id="128" idx="6"/>
            <a:endCxn id="123" idx="2"/>
          </p:cNvCxnSpPr>
          <p:nvPr/>
        </p:nvCxnSpPr>
        <p:spPr>
          <a:xfrm>
            <a:off x="1160065" y="6043923"/>
            <a:ext cx="399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366FADD8-13E8-4A6A-9E0B-ECAE5DCF9BEA}"/>
              </a:ext>
            </a:extLst>
          </p:cNvPr>
          <p:cNvCxnSpPr>
            <a:cxnSpLocks/>
            <a:stCxn id="132" idx="6"/>
            <a:endCxn id="130" idx="2"/>
          </p:cNvCxnSpPr>
          <p:nvPr/>
        </p:nvCxnSpPr>
        <p:spPr>
          <a:xfrm>
            <a:off x="5109019" y="5192275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1D271648-C61A-49F0-A20D-F0E18B3832C1}"/>
              </a:ext>
            </a:extLst>
          </p:cNvPr>
          <p:cNvCxnSpPr>
            <a:cxnSpLocks/>
            <a:stCxn id="131" idx="7"/>
            <a:endCxn id="130" idx="3"/>
          </p:cNvCxnSpPr>
          <p:nvPr/>
        </p:nvCxnSpPr>
        <p:spPr>
          <a:xfrm flipV="1">
            <a:off x="5040248" y="5334236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62216F06-945A-4B64-93CB-EECA2A6B904D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2029643" y="6043923"/>
            <a:ext cx="16520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A8100251-0DB3-4EFB-93CD-221390C4827D}"/>
              </a:ext>
            </a:extLst>
          </p:cNvPr>
          <p:cNvSpPr txBox="1"/>
          <p:nvPr/>
        </p:nvSpPr>
        <p:spPr>
          <a:xfrm>
            <a:off x="1912245" y="401169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52" name="Tekstiruutu 151">
            <a:extLst>
              <a:ext uri="{FF2B5EF4-FFF2-40B4-BE49-F238E27FC236}">
                <a16:creationId xmlns:a16="http://schemas.microsoft.com/office/drawing/2014/main" id="{27963174-987A-4499-886C-6A5AD0D4B282}"/>
              </a:ext>
            </a:extLst>
          </p:cNvPr>
          <p:cNvSpPr txBox="1"/>
          <p:nvPr/>
        </p:nvSpPr>
        <p:spPr>
          <a:xfrm>
            <a:off x="974213" y="4606007"/>
            <a:ext cx="17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3" name="Tekstiruutu 152">
            <a:extLst>
              <a:ext uri="{FF2B5EF4-FFF2-40B4-BE49-F238E27FC236}">
                <a16:creationId xmlns:a16="http://schemas.microsoft.com/office/drawing/2014/main" id="{7B8788C5-5610-4363-B3F4-0A22CCCA0B65}"/>
              </a:ext>
            </a:extLst>
          </p:cNvPr>
          <p:cNvSpPr txBox="1"/>
          <p:nvPr/>
        </p:nvSpPr>
        <p:spPr>
          <a:xfrm>
            <a:off x="5303442" y="446691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4" name="Tekstiruutu 153">
            <a:extLst>
              <a:ext uri="{FF2B5EF4-FFF2-40B4-BE49-F238E27FC236}">
                <a16:creationId xmlns:a16="http://schemas.microsoft.com/office/drawing/2014/main" id="{CC5AA3E5-0950-431C-B5E4-67C70C325020}"/>
              </a:ext>
            </a:extLst>
          </p:cNvPr>
          <p:cNvSpPr txBox="1"/>
          <p:nvPr/>
        </p:nvSpPr>
        <p:spPr>
          <a:xfrm>
            <a:off x="3056101" y="544834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5" name="Tekstiruutu 154">
            <a:extLst>
              <a:ext uri="{FF2B5EF4-FFF2-40B4-BE49-F238E27FC236}">
                <a16:creationId xmlns:a16="http://schemas.microsoft.com/office/drawing/2014/main" id="{B4E6272B-399D-4128-8AA4-323B49629B0D}"/>
              </a:ext>
            </a:extLst>
          </p:cNvPr>
          <p:cNvSpPr txBox="1"/>
          <p:nvPr/>
        </p:nvSpPr>
        <p:spPr>
          <a:xfrm>
            <a:off x="1180116" y="60327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6" name="Tekstiruutu 155">
            <a:extLst>
              <a:ext uri="{FF2B5EF4-FFF2-40B4-BE49-F238E27FC236}">
                <a16:creationId xmlns:a16="http://schemas.microsoft.com/office/drawing/2014/main" id="{CE918E8F-CF70-4CAF-8AF0-C0723398A31D}"/>
              </a:ext>
            </a:extLst>
          </p:cNvPr>
          <p:cNvSpPr txBox="1"/>
          <p:nvPr/>
        </p:nvSpPr>
        <p:spPr>
          <a:xfrm>
            <a:off x="4231021" y="606002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7" name="Tekstiruutu 156">
            <a:extLst>
              <a:ext uri="{FF2B5EF4-FFF2-40B4-BE49-F238E27FC236}">
                <a16:creationId xmlns:a16="http://schemas.microsoft.com/office/drawing/2014/main" id="{000D3C4B-BEB5-4CE3-A083-E8CC969F2A97}"/>
              </a:ext>
            </a:extLst>
          </p:cNvPr>
          <p:cNvSpPr txBox="1"/>
          <p:nvPr/>
        </p:nvSpPr>
        <p:spPr>
          <a:xfrm>
            <a:off x="1191844" y="516933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63BF0C2F-C9F7-4A3C-BA30-49D97F744F9D}"/>
              </a:ext>
            </a:extLst>
          </p:cNvPr>
          <p:cNvSpPr txBox="1"/>
          <p:nvPr/>
        </p:nvSpPr>
        <p:spPr>
          <a:xfrm>
            <a:off x="2160541" y="514617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59" name="Tekstiruutu 158">
            <a:extLst>
              <a:ext uri="{FF2B5EF4-FFF2-40B4-BE49-F238E27FC236}">
                <a16:creationId xmlns:a16="http://schemas.microsoft.com/office/drawing/2014/main" id="{78E56EA2-E9EC-43A0-8B67-557787A65CC5}"/>
              </a:ext>
            </a:extLst>
          </p:cNvPr>
          <p:cNvSpPr txBox="1"/>
          <p:nvPr/>
        </p:nvSpPr>
        <p:spPr>
          <a:xfrm>
            <a:off x="3579718" y="501044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0" name="Suora yhdysviiva 159">
            <a:extLst>
              <a:ext uri="{FF2B5EF4-FFF2-40B4-BE49-F238E27FC236}">
                <a16:creationId xmlns:a16="http://schemas.microsoft.com/office/drawing/2014/main" id="{B75EF6C6-ECCA-401C-A07F-76D86FEE2500}"/>
              </a:ext>
            </a:extLst>
          </p:cNvPr>
          <p:cNvCxnSpPr>
            <a:cxnSpLocks/>
            <a:stCxn id="129" idx="0"/>
            <a:endCxn id="124" idx="4"/>
          </p:cNvCxnSpPr>
          <p:nvPr/>
        </p:nvCxnSpPr>
        <p:spPr>
          <a:xfrm flipV="1">
            <a:off x="3847767" y="4541390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E99FDE94-8E09-4999-B0DD-EE61953F9BC9}"/>
              </a:ext>
            </a:extLst>
          </p:cNvPr>
          <p:cNvSpPr txBox="1"/>
          <p:nvPr/>
        </p:nvSpPr>
        <p:spPr>
          <a:xfrm>
            <a:off x="4187381" y="397129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8040B977-235E-4AFB-B526-254B79DF46CA}"/>
              </a:ext>
            </a:extLst>
          </p:cNvPr>
          <p:cNvSpPr txBox="1"/>
          <p:nvPr/>
        </p:nvSpPr>
        <p:spPr>
          <a:xfrm>
            <a:off x="3074588" y="449971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3" name="Tekstiruutu 162">
            <a:extLst>
              <a:ext uri="{FF2B5EF4-FFF2-40B4-BE49-F238E27FC236}">
                <a16:creationId xmlns:a16="http://schemas.microsoft.com/office/drawing/2014/main" id="{C15DAE93-CD44-4E22-9F0A-8E1E0A0F5B4B}"/>
              </a:ext>
            </a:extLst>
          </p:cNvPr>
          <p:cNvSpPr txBox="1"/>
          <p:nvPr/>
        </p:nvSpPr>
        <p:spPr>
          <a:xfrm>
            <a:off x="5305794" y="55193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64" name="Tekstiruutu 163">
            <a:extLst>
              <a:ext uri="{FF2B5EF4-FFF2-40B4-BE49-F238E27FC236}">
                <a16:creationId xmlns:a16="http://schemas.microsoft.com/office/drawing/2014/main" id="{9E5AC4FB-615F-4FDF-990A-BB121E01F537}"/>
              </a:ext>
            </a:extLst>
          </p:cNvPr>
          <p:cNvSpPr txBox="1"/>
          <p:nvPr/>
        </p:nvSpPr>
        <p:spPr>
          <a:xfrm>
            <a:off x="4586692" y="544766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F873FD79-902D-467D-B1FF-FFF9F6565AA3}"/>
              </a:ext>
            </a:extLst>
          </p:cNvPr>
          <p:cNvSpPr txBox="1"/>
          <p:nvPr/>
        </p:nvSpPr>
        <p:spPr>
          <a:xfrm>
            <a:off x="4586692" y="460608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6" name="Tekstiruutu 165">
            <a:extLst>
              <a:ext uri="{FF2B5EF4-FFF2-40B4-BE49-F238E27FC236}">
                <a16:creationId xmlns:a16="http://schemas.microsoft.com/office/drawing/2014/main" id="{EA1A8EB8-9BC1-4511-8685-1A65250FA610}"/>
              </a:ext>
            </a:extLst>
          </p:cNvPr>
          <p:cNvSpPr txBox="1"/>
          <p:nvPr/>
        </p:nvSpPr>
        <p:spPr>
          <a:xfrm>
            <a:off x="1845796" y="5422443"/>
            <a:ext cx="2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7" name="Tekstiruutu 166">
            <a:extLst>
              <a:ext uri="{FF2B5EF4-FFF2-40B4-BE49-F238E27FC236}">
                <a16:creationId xmlns:a16="http://schemas.microsoft.com/office/drawing/2014/main" id="{46DB83FE-71C2-401A-8B96-898DE6FF4782}"/>
              </a:ext>
            </a:extLst>
          </p:cNvPr>
          <p:cNvSpPr txBox="1"/>
          <p:nvPr/>
        </p:nvSpPr>
        <p:spPr>
          <a:xfrm flipH="1">
            <a:off x="962115" y="5400594"/>
            <a:ext cx="2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68" name="Tekstiruutu 167">
            <a:extLst>
              <a:ext uri="{FF2B5EF4-FFF2-40B4-BE49-F238E27FC236}">
                <a16:creationId xmlns:a16="http://schemas.microsoft.com/office/drawing/2014/main" id="{FB192497-6D31-428C-9334-9E5DD51C0A9A}"/>
              </a:ext>
            </a:extLst>
          </p:cNvPr>
          <p:cNvSpPr txBox="1"/>
          <p:nvPr/>
        </p:nvSpPr>
        <p:spPr>
          <a:xfrm>
            <a:off x="2613420" y="602957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69" name="Tekstiruutu 168">
            <a:extLst>
              <a:ext uri="{FF2B5EF4-FFF2-40B4-BE49-F238E27FC236}">
                <a16:creationId xmlns:a16="http://schemas.microsoft.com/office/drawing/2014/main" id="{434B8C66-156D-403F-91FB-6DA0CB5B025D}"/>
              </a:ext>
            </a:extLst>
          </p:cNvPr>
          <p:cNvSpPr txBox="1"/>
          <p:nvPr/>
        </p:nvSpPr>
        <p:spPr>
          <a:xfrm>
            <a:off x="5195458" y="513669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532CDD6B-DDDF-4BB8-8A07-46A0B2E5D22D}"/>
              </a:ext>
            </a:extLst>
          </p:cNvPr>
          <p:cNvSpPr/>
          <p:nvPr/>
        </p:nvSpPr>
        <p:spPr>
          <a:xfrm>
            <a:off x="6168349" y="5136690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36EEB1E6-6633-486D-9668-4F75A9A3DE96}"/>
              </a:ext>
            </a:extLst>
          </p:cNvPr>
          <p:cNvSpPr/>
          <p:nvPr/>
        </p:nvSpPr>
        <p:spPr>
          <a:xfrm>
            <a:off x="4760673" y="3882909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2FA53D98-2312-426B-AB8E-013630ECA959}"/>
              </a:ext>
            </a:extLst>
          </p:cNvPr>
          <p:cNvSpPr/>
          <p:nvPr/>
        </p:nvSpPr>
        <p:spPr>
          <a:xfrm>
            <a:off x="4162512" y="5136690"/>
            <a:ext cx="396383" cy="1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59A69FB8-E821-4E79-B3F8-A304DB4F281D}"/>
              </a:ext>
            </a:extLst>
          </p:cNvPr>
          <p:cNvSpPr/>
          <p:nvPr/>
        </p:nvSpPr>
        <p:spPr>
          <a:xfrm>
            <a:off x="4477840" y="6274769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A95534FC-A255-4ED8-8AE6-F0EF00BFCE58}"/>
              </a:ext>
            </a:extLst>
          </p:cNvPr>
          <p:cNvSpPr/>
          <p:nvPr/>
        </p:nvSpPr>
        <p:spPr>
          <a:xfrm>
            <a:off x="3279462" y="3916918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C0A22F1D-70CE-4E72-B700-5F45786AFF7D}"/>
              </a:ext>
            </a:extLst>
          </p:cNvPr>
          <p:cNvSpPr/>
          <p:nvPr/>
        </p:nvSpPr>
        <p:spPr>
          <a:xfrm>
            <a:off x="3354003" y="6274769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3041DBB4-AB6E-4CC2-A159-D9D79056244D}"/>
              </a:ext>
            </a:extLst>
          </p:cNvPr>
          <p:cNvSpPr/>
          <p:nvPr/>
        </p:nvSpPr>
        <p:spPr>
          <a:xfrm>
            <a:off x="2356154" y="4744015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77" name="Suorakulmio 176">
            <a:extLst>
              <a:ext uri="{FF2B5EF4-FFF2-40B4-BE49-F238E27FC236}">
                <a16:creationId xmlns:a16="http://schemas.microsoft.com/office/drawing/2014/main" id="{65F83590-FA5C-45AE-A17F-1BBAA0E135DF}"/>
              </a:ext>
            </a:extLst>
          </p:cNvPr>
          <p:cNvSpPr/>
          <p:nvPr/>
        </p:nvSpPr>
        <p:spPr>
          <a:xfrm>
            <a:off x="1466992" y="4733142"/>
            <a:ext cx="396383" cy="21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4B195B1C-9668-4D72-870E-B18693E35360}"/>
              </a:ext>
            </a:extLst>
          </p:cNvPr>
          <p:cNvSpPr/>
          <p:nvPr/>
        </p:nvSpPr>
        <p:spPr>
          <a:xfrm>
            <a:off x="1560054" y="6283850"/>
            <a:ext cx="469589" cy="206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FB2FA4C1-2A06-4B87-9F4F-FC65B66DA182}"/>
              </a:ext>
            </a:extLst>
          </p:cNvPr>
          <p:cNvSpPr/>
          <p:nvPr/>
        </p:nvSpPr>
        <p:spPr>
          <a:xfrm>
            <a:off x="237069" y="6218279"/>
            <a:ext cx="447380" cy="26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84A37E61-A106-4A67-BA51-DB88006A7B59}"/>
              </a:ext>
            </a:extLst>
          </p:cNvPr>
          <p:cNvSpPr/>
          <p:nvPr/>
        </p:nvSpPr>
        <p:spPr>
          <a:xfrm>
            <a:off x="163196" y="5072945"/>
            <a:ext cx="440001" cy="261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A55F95D6-C180-4B7C-B209-325CA6BF6A60}"/>
              </a:ext>
            </a:extLst>
          </p:cNvPr>
          <p:cNvSpPr/>
          <p:nvPr/>
        </p:nvSpPr>
        <p:spPr>
          <a:xfrm>
            <a:off x="318326" y="3903995"/>
            <a:ext cx="447379" cy="26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83" name="Vapaamuotoinen: Muoto 182">
            <a:extLst>
              <a:ext uri="{FF2B5EF4-FFF2-40B4-BE49-F238E27FC236}">
                <a16:creationId xmlns:a16="http://schemas.microsoft.com/office/drawing/2014/main" id="{6DBBDA69-3FED-4AA2-BF0D-1655176B165A}"/>
              </a:ext>
            </a:extLst>
          </p:cNvPr>
          <p:cNvSpPr/>
          <p:nvPr/>
        </p:nvSpPr>
        <p:spPr>
          <a:xfrm>
            <a:off x="1435100" y="190500"/>
            <a:ext cx="4749800" cy="2578100"/>
          </a:xfrm>
          <a:custGeom>
            <a:avLst/>
            <a:gdLst>
              <a:gd name="connsiteX0" fmla="*/ 4749800 w 4749800"/>
              <a:gd name="connsiteY0" fmla="*/ 1295400 h 2578100"/>
              <a:gd name="connsiteX1" fmla="*/ 4711700 w 4749800"/>
              <a:gd name="connsiteY1" fmla="*/ 1168400 h 2578100"/>
              <a:gd name="connsiteX2" fmla="*/ 4699000 w 4749800"/>
              <a:gd name="connsiteY2" fmla="*/ 1117600 h 2578100"/>
              <a:gd name="connsiteX3" fmla="*/ 4622800 w 4749800"/>
              <a:gd name="connsiteY3" fmla="*/ 1028700 h 2578100"/>
              <a:gd name="connsiteX4" fmla="*/ 4610100 w 4749800"/>
              <a:gd name="connsiteY4" fmla="*/ 990600 h 2578100"/>
              <a:gd name="connsiteX5" fmla="*/ 4572000 w 4749800"/>
              <a:gd name="connsiteY5" fmla="*/ 952500 h 2578100"/>
              <a:gd name="connsiteX6" fmla="*/ 4445000 w 4749800"/>
              <a:gd name="connsiteY6" fmla="*/ 850900 h 2578100"/>
              <a:gd name="connsiteX7" fmla="*/ 4394200 w 4749800"/>
              <a:gd name="connsiteY7" fmla="*/ 800100 h 2578100"/>
              <a:gd name="connsiteX8" fmla="*/ 4318000 w 4749800"/>
              <a:gd name="connsiteY8" fmla="*/ 736600 h 2578100"/>
              <a:gd name="connsiteX9" fmla="*/ 4241800 w 4749800"/>
              <a:gd name="connsiteY9" fmla="*/ 647700 h 2578100"/>
              <a:gd name="connsiteX10" fmla="*/ 4229100 w 4749800"/>
              <a:gd name="connsiteY10" fmla="*/ 609600 h 2578100"/>
              <a:gd name="connsiteX11" fmla="*/ 4102100 w 4749800"/>
              <a:gd name="connsiteY11" fmla="*/ 533400 h 2578100"/>
              <a:gd name="connsiteX12" fmla="*/ 3975100 w 4749800"/>
              <a:gd name="connsiteY12" fmla="*/ 444500 h 2578100"/>
              <a:gd name="connsiteX13" fmla="*/ 3949700 w 4749800"/>
              <a:gd name="connsiteY13" fmla="*/ 406400 h 2578100"/>
              <a:gd name="connsiteX14" fmla="*/ 3873500 w 4749800"/>
              <a:gd name="connsiteY14" fmla="*/ 381000 h 2578100"/>
              <a:gd name="connsiteX15" fmla="*/ 3810000 w 4749800"/>
              <a:gd name="connsiteY15" fmla="*/ 292100 h 2578100"/>
              <a:gd name="connsiteX16" fmla="*/ 3759200 w 4749800"/>
              <a:gd name="connsiteY16" fmla="*/ 279400 h 2578100"/>
              <a:gd name="connsiteX17" fmla="*/ 3683000 w 4749800"/>
              <a:gd name="connsiteY17" fmla="*/ 228600 h 2578100"/>
              <a:gd name="connsiteX18" fmla="*/ 3505200 w 4749800"/>
              <a:gd name="connsiteY18" fmla="*/ 190500 h 2578100"/>
              <a:gd name="connsiteX19" fmla="*/ 3416300 w 4749800"/>
              <a:gd name="connsiteY19" fmla="*/ 152400 h 2578100"/>
              <a:gd name="connsiteX20" fmla="*/ 3340100 w 4749800"/>
              <a:gd name="connsiteY20" fmla="*/ 127000 h 2578100"/>
              <a:gd name="connsiteX21" fmla="*/ 3302000 w 4749800"/>
              <a:gd name="connsiteY21" fmla="*/ 101600 h 2578100"/>
              <a:gd name="connsiteX22" fmla="*/ 3187700 w 4749800"/>
              <a:gd name="connsiteY22" fmla="*/ 76200 h 2578100"/>
              <a:gd name="connsiteX23" fmla="*/ 3124200 w 4749800"/>
              <a:gd name="connsiteY23" fmla="*/ 38100 h 2578100"/>
              <a:gd name="connsiteX24" fmla="*/ 3048000 w 4749800"/>
              <a:gd name="connsiteY24" fmla="*/ 25400 h 2578100"/>
              <a:gd name="connsiteX25" fmla="*/ 2997200 w 4749800"/>
              <a:gd name="connsiteY25" fmla="*/ 12700 h 2578100"/>
              <a:gd name="connsiteX26" fmla="*/ 2921000 w 4749800"/>
              <a:gd name="connsiteY26" fmla="*/ 0 h 2578100"/>
              <a:gd name="connsiteX27" fmla="*/ 2514600 w 4749800"/>
              <a:gd name="connsiteY27" fmla="*/ 38100 h 2578100"/>
              <a:gd name="connsiteX28" fmla="*/ 2413000 w 4749800"/>
              <a:gd name="connsiteY28" fmla="*/ 63500 h 2578100"/>
              <a:gd name="connsiteX29" fmla="*/ 2362200 w 4749800"/>
              <a:gd name="connsiteY29" fmla="*/ 76200 h 2578100"/>
              <a:gd name="connsiteX30" fmla="*/ 2336800 w 4749800"/>
              <a:gd name="connsiteY30" fmla="*/ 114300 h 2578100"/>
              <a:gd name="connsiteX31" fmla="*/ 2260600 w 4749800"/>
              <a:gd name="connsiteY31" fmla="*/ 139700 h 2578100"/>
              <a:gd name="connsiteX32" fmla="*/ 2235200 w 4749800"/>
              <a:gd name="connsiteY32" fmla="*/ 177800 h 2578100"/>
              <a:gd name="connsiteX33" fmla="*/ 2108200 w 4749800"/>
              <a:gd name="connsiteY33" fmla="*/ 241300 h 2578100"/>
              <a:gd name="connsiteX34" fmla="*/ 1981200 w 4749800"/>
              <a:gd name="connsiteY34" fmla="*/ 317500 h 2578100"/>
              <a:gd name="connsiteX35" fmla="*/ 1955800 w 4749800"/>
              <a:gd name="connsiteY35" fmla="*/ 355600 h 2578100"/>
              <a:gd name="connsiteX36" fmla="*/ 1917700 w 4749800"/>
              <a:gd name="connsiteY36" fmla="*/ 381000 h 2578100"/>
              <a:gd name="connsiteX37" fmla="*/ 1854200 w 4749800"/>
              <a:gd name="connsiteY37" fmla="*/ 444500 h 2578100"/>
              <a:gd name="connsiteX38" fmla="*/ 1841500 w 4749800"/>
              <a:gd name="connsiteY38" fmla="*/ 482600 h 2578100"/>
              <a:gd name="connsiteX39" fmla="*/ 1790700 w 4749800"/>
              <a:gd name="connsiteY39" fmla="*/ 495300 h 2578100"/>
              <a:gd name="connsiteX40" fmla="*/ 1752600 w 4749800"/>
              <a:gd name="connsiteY40" fmla="*/ 520700 h 2578100"/>
              <a:gd name="connsiteX41" fmla="*/ 1727200 w 4749800"/>
              <a:gd name="connsiteY41" fmla="*/ 558800 h 2578100"/>
              <a:gd name="connsiteX42" fmla="*/ 1651000 w 4749800"/>
              <a:gd name="connsiteY42" fmla="*/ 584200 h 2578100"/>
              <a:gd name="connsiteX43" fmla="*/ 1600200 w 4749800"/>
              <a:gd name="connsiteY43" fmla="*/ 609600 h 2578100"/>
              <a:gd name="connsiteX44" fmla="*/ 1524000 w 4749800"/>
              <a:gd name="connsiteY44" fmla="*/ 635000 h 2578100"/>
              <a:gd name="connsiteX45" fmla="*/ 1498600 w 4749800"/>
              <a:gd name="connsiteY45" fmla="*/ 673100 h 2578100"/>
              <a:gd name="connsiteX46" fmla="*/ 1409700 w 4749800"/>
              <a:gd name="connsiteY46" fmla="*/ 698500 h 2578100"/>
              <a:gd name="connsiteX47" fmla="*/ 1384300 w 4749800"/>
              <a:gd name="connsiteY47" fmla="*/ 800100 h 2578100"/>
              <a:gd name="connsiteX48" fmla="*/ 1371600 w 4749800"/>
              <a:gd name="connsiteY48" fmla="*/ 838200 h 2578100"/>
              <a:gd name="connsiteX49" fmla="*/ 1346200 w 4749800"/>
              <a:gd name="connsiteY49" fmla="*/ 876300 h 2578100"/>
              <a:gd name="connsiteX50" fmla="*/ 1358900 w 4749800"/>
              <a:gd name="connsiteY50" fmla="*/ 952500 h 2578100"/>
              <a:gd name="connsiteX51" fmla="*/ 1308100 w 4749800"/>
              <a:gd name="connsiteY51" fmla="*/ 1079500 h 2578100"/>
              <a:gd name="connsiteX52" fmla="*/ 1270000 w 4749800"/>
              <a:gd name="connsiteY52" fmla="*/ 1092200 h 2578100"/>
              <a:gd name="connsiteX53" fmla="*/ 1257300 w 4749800"/>
              <a:gd name="connsiteY53" fmla="*/ 1130300 h 2578100"/>
              <a:gd name="connsiteX54" fmla="*/ 1181100 w 4749800"/>
              <a:gd name="connsiteY54" fmla="*/ 1155700 h 2578100"/>
              <a:gd name="connsiteX55" fmla="*/ 1092200 w 4749800"/>
              <a:gd name="connsiteY55" fmla="*/ 1193800 h 2578100"/>
              <a:gd name="connsiteX56" fmla="*/ 927100 w 4749800"/>
              <a:gd name="connsiteY56" fmla="*/ 1168400 h 2578100"/>
              <a:gd name="connsiteX57" fmla="*/ 889000 w 4749800"/>
              <a:gd name="connsiteY57" fmla="*/ 1143000 h 2578100"/>
              <a:gd name="connsiteX58" fmla="*/ 800100 w 4749800"/>
              <a:gd name="connsiteY58" fmla="*/ 1104900 h 2578100"/>
              <a:gd name="connsiteX59" fmla="*/ 546100 w 4749800"/>
              <a:gd name="connsiteY59" fmla="*/ 1054100 h 2578100"/>
              <a:gd name="connsiteX60" fmla="*/ 355600 w 4749800"/>
              <a:gd name="connsiteY60" fmla="*/ 1041400 h 2578100"/>
              <a:gd name="connsiteX61" fmla="*/ 292100 w 4749800"/>
              <a:gd name="connsiteY61" fmla="*/ 1054100 h 2578100"/>
              <a:gd name="connsiteX62" fmla="*/ 203200 w 4749800"/>
              <a:gd name="connsiteY62" fmla="*/ 1066800 h 2578100"/>
              <a:gd name="connsiteX63" fmla="*/ 165100 w 4749800"/>
              <a:gd name="connsiteY63" fmla="*/ 1079500 h 2578100"/>
              <a:gd name="connsiteX64" fmla="*/ 114300 w 4749800"/>
              <a:gd name="connsiteY64" fmla="*/ 1117600 h 2578100"/>
              <a:gd name="connsiteX65" fmla="*/ 63500 w 4749800"/>
              <a:gd name="connsiteY65" fmla="*/ 1130300 h 2578100"/>
              <a:gd name="connsiteX66" fmla="*/ 12700 w 4749800"/>
              <a:gd name="connsiteY66" fmla="*/ 1155700 h 2578100"/>
              <a:gd name="connsiteX67" fmla="*/ 0 w 4749800"/>
              <a:gd name="connsiteY67" fmla="*/ 1308100 h 2578100"/>
              <a:gd name="connsiteX68" fmla="*/ 25400 w 4749800"/>
              <a:gd name="connsiteY68" fmla="*/ 1536700 h 2578100"/>
              <a:gd name="connsiteX69" fmla="*/ 50800 w 4749800"/>
              <a:gd name="connsiteY69" fmla="*/ 1663700 h 2578100"/>
              <a:gd name="connsiteX70" fmla="*/ 76200 w 4749800"/>
              <a:gd name="connsiteY70" fmla="*/ 1701800 h 2578100"/>
              <a:gd name="connsiteX71" fmla="*/ 101600 w 4749800"/>
              <a:gd name="connsiteY71" fmla="*/ 1752600 h 2578100"/>
              <a:gd name="connsiteX72" fmla="*/ 546100 w 4749800"/>
              <a:gd name="connsiteY72" fmla="*/ 1765300 h 2578100"/>
              <a:gd name="connsiteX73" fmla="*/ 622300 w 4749800"/>
              <a:gd name="connsiteY73" fmla="*/ 1816100 h 2578100"/>
              <a:gd name="connsiteX74" fmla="*/ 673100 w 4749800"/>
              <a:gd name="connsiteY74" fmla="*/ 1828800 h 2578100"/>
              <a:gd name="connsiteX75" fmla="*/ 749300 w 4749800"/>
              <a:gd name="connsiteY75" fmla="*/ 1854200 h 2578100"/>
              <a:gd name="connsiteX76" fmla="*/ 812800 w 4749800"/>
              <a:gd name="connsiteY76" fmla="*/ 1879600 h 2578100"/>
              <a:gd name="connsiteX77" fmla="*/ 901700 w 4749800"/>
              <a:gd name="connsiteY77" fmla="*/ 1892300 h 2578100"/>
              <a:gd name="connsiteX78" fmla="*/ 965200 w 4749800"/>
              <a:gd name="connsiteY78" fmla="*/ 1905000 h 2578100"/>
              <a:gd name="connsiteX79" fmla="*/ 1041400 w 4749800"/>
              <a:gd name="connsiteY79" fmla="*/ 1943100 h 2578100"/>
              <a:gd name="connsiteX80" fmla="*/ 1104900 w 4749800"/>
              <a:gd name="connsiteY80" fmla="*/ 1955800 h 2578100"/>
              <a:gd name="connsiteX81" fmla="*/ 1155700 w 4749800"/>
              <a:gd name="connsiteY81" fmla="*/ 2006600 h 2578100"/>
              <a:gd name="connsiteX82" fmla="*/ 1193800 w 4749800"/>
              <a:gd name="connsiteY82" fmla="*/ 2019300 h 2578100"/>
              <a:gd name="connsiteX83" fmla="*/ 1282700 w 4749800"/>
              <a:gd name="connsiteY83" fmla="*/ 2044700 h 2578100"/>
              <a:gd name="connsiteX84" fmla="*/ 1346200 w 4749800"/>
              <a:gd name="connsiteY84" fmla="*/ 2095500 h 2578100"/>
              <a:gd name="connsiteX85" fmla="*/ 1384300 w 4749800"/>
              <a:gd name="connsiteY85" fmla="*/ 2171700 h 2578100"/>
              <a:gd name="connsiteX86" fmla="*/ 1422400 w 4749800"/>
              <a:gd name="connsiteY86" fmla="*/ 2197100 h 2578100"/>
              <a:gd name="connsiteX87" fmla="*/ 1485900 w 4749800"/>
              <a:gd name="connsiteY87" fmla="*/ 2286000 h 2578100"/>
              <a:gd name="connsiteX88" fmla="*/ 1498600 w 4749800"/>
              <a:gd name="connsiteY88" fmla="*/ 2336800 h 2578100"/>
              <a:gd name="connsiteX89" fmla="*/ 1574800 w 4749800"/>
              <a:gd name="connsiteY89" fmla="*/ 2362200 h 2578100"/>
              <a:gd name="connsiteX90" fmla="*/ 1612900 w 4749800"/>
              <a:gd name="connsiteY90" fmla="*/ 2387600 h 2578100"/>
              <a:gd name="connsiteX91" fmla="*/ 1663700 w 4749800"/>
              <a:gd name="connsiteY91" fmla="*/ 2400300 h 2578100"/>
              <a:gd name="connsiteX92" fmla="*/ 1739900 w 4749800"/>
              <a:gd name="connsiteY92" fmla="*/ 2425700 h 2578100"/>
              <a:gd name="connsiteX93" fmla="*/ 1828800 w 4749800"/>
              <a:gd name="connsiteY93" fmla="*/ 2463800 h 2578100"/>
              <a:gd name="connsiteX94" fmla="*/ 1917700 w 4749800"/>
              <a:gd name="connsiteY94" fmla="*/ 2476500 h 2578100"/>
              <a:gd name="connsiteX95" fmla="*/ 2019300 w 4749800"/>
              <a:gd name="connsiteY95" fmla="*/ 2514600 h 2578100"/>
              <a:gd name="connsiteX96" fmla="*/ 2209800 w 4749800"/>
              <a:gd name="connsiteY96" fmla="*/ 2540000 h 2578100"/>
              <a:gd name="connsiteX97" fmla="*/ 2463800 w 4749800"/>
              <a:gd name="connsiteY97" fmla="*/ 2578100 h 2578100"/>
              <a:gd name="connsiteX98" fmla="*/ 3009900 w 4749800"/>
              <a:gd name="connsiteY98" fmla="*/ 2565400 h 2578100"/>
              <a:gd name="connsiteX99" fmla="*/ 3289300 w 4749800"/>
              <a:gd name="connsiteY99" fmla="*/ 2540000 h 2578100"/>
              <a:gd name="connsiteX100" fmla="*/ 3378200 w 4749800"/>
              <a:gd name="connsiteY100" fmla="*/ 2514600 h 2578100"/>
              <a:gd name="connsiteX101" fmla="*/ 3441700 w 4749800"/>
              <a:gd name="connsiteY101" fmla="*/ 2501900 h 2578100"/>
              <a:gd name="connsiteX102" fmla="*/ 3505200 w 4749800"/>
              <a:gd name="connsiteY102" fmla="*/ 2476500 h 2578100"/>
              <a:gd name="connsiteX103" fmla="*/ 3581400 w 4749800"/>
              <a:gd name="connsiteY103" fmla="*/ 2451100 h 2578100"/>
              <a:gd name="connsiteX104" fmla="*/ 3632200 w 4749800"/>
              <a:gd name="connsiteY104" fmla="*/ 2438400 h 2578100"/>
              <a:gd name="connsiteX105" fmla="*/ 3708400 w 4749800"/>
              <a:gd name="connsiteY105" fmla="*/ 2413000 h 2578100"/>
              <a:gd name="connsiteX106" fmla="*/ 3721100 w 4749800"/>
              <a:gd name="connsiteY106" fmla="*/ 2374900 h 2578100"/>
              <a:gd name="connsiteX107" fmla="*/ 3759200 w 4749800"/>
              <a:gd name="connsiteY107" fmla="*/ 2349500 h 2578100"/>
              <a:gd name="connsiteX108" fmla="*/ 3822700 w 4749800"/>
              <a:gd name="connsiteY108" fmla="*/ 2298700 h 2578100"/>
              <a:gd name="connsiteX109" fmla="*/ 3835400 w 4749800"/>
              <a:gd name="connsiteY109" fmla="*/ 2260600 h 2578100"/>
              <a:gd name="connsiteX110" fmla="*/ 3898900 w 4749800"/>
              <a:gd name="connsiteY110" fmla="*/ 2235200 h 2578100"/>
              <a:gd name="connsiteX111" fmla="*/ 4025900 w 4749800"/>
              <a:gd name="connsiteY111" fmla="*/ 2171700 h 2578100"/>
              <a:gd name="connsiteX112" fmla="*/ 4076700 w 4749800"/>
              <a:gd name="connsiteY112" fmla="*/ 2108200 h 2578100"/>
              <a:gd name="connsiteX113" fmla="*/ 4140200 w 4749800"/>
              <a:gd name="connsiteY113" fmla="*/ 2070100 h 2578100"/>
              <a:gd name="connsiteX114" fmla="*/ 4178300 w 4749800"/>
              <a:gd name="connsiteY114" fmla="*/ 2044700 h 2578100"/>
              <a:gd name="connsiteX115" fmla="*/ 4267200 w 4749800"/>
              <a:gd name="connsiteY115" fmla="*/ 1981200 h 2578100"/>
              <a:gd name="connsiteX116" fmla="*/ 4305300 w 4749800"/>
              <a:gd name="connsiteY116" fmla="*/ 1905000 h 2578100"/>
              <a:gd name="connsiteX117" fmla="*/ 4356100 w 4749800"/>
              <a:gd name="connsiteY117" fmla="*/ 1879600 h 2578100"/>
              <a:gd name="connsiteX118" fmla="*/ 4394200 w 4749800"/>
              <a:gd name="connsiteY118" fmla="*/ 1854200 h 2578100"/>
              <a:gd name="connsiteX119" fmla="*/ 4419600 w 4749800"/>
              <a:gd name="connsiteY119" fmla="*/ 1778000 h 2578100"/>
              <a:gd name="connsiteX120" fmla="*/ 4432300 w 4749800"/>
              <a:gd name="connsiteY120" fmla="*/ 1727200 h 2578100"/>
              <a:gd name="connsiteX121" fmla="*/ 4470400 w 4749800"/>
              <a:gd name="connsiteY121" fmla="*/ 1651000 h 2578100"/>
              <a:gd name="connsiteX122" fmla="*/ 4495800 w 4749800"/>
              <a:gd name="connsiteY122" fmla="*/ 1562100 h 2578100"/>
              <a:gd name="connsiteX123" fmla="*/ 4533900 w 4749800"/>
              <a:gd name="connsiteY123" fmla="*/ 1549400 h 2578100"/>
              <a:gd name="connsiteX124" fmla="*/ 4584700 w 4749800"/>
              <a:gd name="connsiteY124" fmla="*/ 1460500 h 2578100"/>
              <a:gd name="connsiteX125" fmla="*/ 4648200 w 4749800"/>
              <a:gd name="connsiteY125" fmla="*/ 1473200 h 2578100"/>
              <a:gd name="connsiteX126" fmla="*/ 4673600 w 4749800"/>
              <a:gd name="connsiteY126" fmla="*/ 147320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749800" h="2578100">
                <a:moveTo>
                  <a:pt x="4749800" y="1295400"/>
                </a:moveTo>
                <a:cubicBezTo>
                  <a:pt x="4724719" y="1169994"/>
                  <a:pt x="4753471" y="1293713"/>
                  <a:pt x="4711700" y="1168400"/>
                </a:cubicBezTo>
                <a:cubicBezTo>
                  <a:pt x="4706180" y="1151841"/>
                  <a:pt x="4705876" y="1133643"/>
                  <a:pt x="4699000" y="1117600"/>
                </a:cubicBezTo>
                <a:cubicBezTo>
                  <a:pt x="4684494" y="1083752"/>
                  <a:pt x="4646461" y="1052361"/>
                  <a:pt x="4622800" y="1028700"/>
                </a:cubicBezTo>
                <a:cubicBezTo>
                  <a:pt x="4618567" y="1016000"/>
                  <a:pt x="4617526" y="1001739"/>
                  <a:pt x="4610100" y="990600"/>
                </a:cubicBezTo>
                <a:cubicBezTo>
                  <a:pt x="4600137" y="975656"/>
                  <a:pt x="4585711" y="964101"/>
                  <a:pt x="4572000" y="952500"/>
                </a:cubicBezTo>
                <a:cubicBezTo>
                  <a:pt x="4530614" y="917481"/>
                  <a:pt x="4483334" y="889234"/>
                  <a:pt x="4445000" y="850900"/>
                </a:cubicBezTo>
                <a:cubicBezTo>
                  <a:pt x="4428067" y="833967"/>
                  <a:pt x="4412000" y="816120"/>
                  <a:pt x="4394200" y="800100"/>
                </a:cubicBezTo>
                <a:cubicBezTo>
                  <a:pt x="4369624" y="777982"/>
                  <a:pt x="4341379" y="759979"/>
                  <a:pt x="4318000" y="736600"/>
                </a:cubicBezTo>
                <a:cubicBezTo>
                  <a:pt x="4290402" y="709002"/>
                  <a:pt x="4267200" y="677333"/>
                  <a:pt x="4241800" y="647700"/>
                </a:cubicBezTo>
                <a:cubicBezTo>
                  <a:pt x="4237567" y="635000"/>
                  <a:pt x="4238566" y="619066"/>
                  <a:pt x="4229100" y="609600"/>
                </a:cubicBezTo>
                <a:cubicBezTo>
                  <a:pt x="4172075" y="552575"/>
                  <a:pt x="4159026" y="552375"/>
                  <a:pt x="4102100" y="533400"/>
                </a:cubicBezTo>
                <a:cubicBezTo>
                  <a:pt x="4059767" y="503767"/>
                  <a:pt x="4014797" y="477581"/>
                  <a:pt x="3975100" y="444500"/>
                </a:cubicBezTo>
                <a:cubicBezTo>
                  <a:pt x="3963374" y="434729"/>
                  <a:pt x="3962643" y="414490"/>
                  <a:pt x="3949700" y="406400"/>
                </a:cubicBezTo>
                <a:cubicBezTo>
                  <a:pt x="3926996" y="392210"/>
                  <a:pt x="3898900" y="389467"/>
                  <a:pt x="3873500" y="381000"/>
                </a:cubicBezTo>
                <a:cubicBezTo>
                  <a:pt x="3852333" y="351367"/>
                  <a:pt x="3837218" y="316294"/>
                  <a:pt x="3810000" y="292100"/>
                </a:cubicBezTo>
                <a:cubicBezTo>
                  <a:pt x="3796954" y="280504"/>
                  <a:pt x="3774812" y="287206"/>
                  <a:pt x="3759200" y="279400"/>
                </a:cubicBezTo>
                <a:cubicBezTo>
                  <a:pt x="3731896" y="265748"/>
                  <a:pt x="3711960" y="238253"/>
                  <a:pt x="3683000" y="228600"/>
                </a:cubicBezTo>
                <a:cubicBezTo>
                  <a:pt x="3574421" y="192407"/>
                  <a:pt x="3633367" y="206521"/>
                  <a:pt x="3505200" y="190500"/>
                </a:cubicBezTo>
                <a:cubicBezTo>
                  <a:pt x="3475567" y="177800"/>
                  <a:pt x="3446391" y="163974"/>
                  <a:pt x="3416300" y="152400"/>
                </a:cubicBezTo>
                <a:cubicBezTo>
                  <a:pt x="3391311" y="142789"/>
                  <a:pt x="3364566" y="137874"/>
                  <a:pt x="3340100" y="127000"/>
                </a:cubicBezTo>
                <a:cubicBezTo>
                  <a:pt x="3326152" y="120801"/>
                  <a:pt x="3316029" y="107613"/>
                  <a:pt x="3302000" y="101600"/>
                </a:cubicBezTo>
                <a:cubicBezTo>
                  <a:pt x="3286307" y="94874"/>
                  <a:pt x="3199001" y="78460"/>
                  <a:pt x="3187700" y="76200"/>
                </a:cubicBezTo>
                <a:cubicBezTo>
                  <a:pt x="3166533" y="63500"/>
                  <a:pt x="3147398" y="46536"/>
                  <a:pt x="3124200" y="38100"/>
                </a:cubicBezTo>
                <a:cubicBezTo>
                  <a:pt x="3100000" y="29300"/>
                  <a:pt x="3073250" y="30450"/>
                  <a:pt x="3048000" y="25400"/>
                </a:cubicBezTo>
                <a:cubicBezTo>
                  <a:pt x="3030884" y="21977"/>
                  <a:pt x="3014316" y="16123"/>
                  <a:pt x="2997200" y="12700"/>
                </a:cubicBezTo>
                <a:cubicBezTo>
                  <a:pt x="2971950" y="7650"/>
                  <a:pt x="2946400" y="4233"/>
                  <a:pt x="2921000" y="0"/>
                </a:cubicBezTo>
                <a:cubicBezTo>
                  <a:pt x="2785533" y="12700"/>
                  <a:pt x="2649610" y="21224"/>
                  <a:pt x="2514600" y="38100"/>
                </a:cubicBezTo>
                <a:cubicBezTo>
                  <a:pt x="2479961" y="42430"/>
                  <a:pt x="2446867" y="55033"/>
                  <a:pt x="2413000" y="63500"/>
                </a:cubicBezTo>
                <a:lnTo>
                  <a:pt x="2362200" y="76200"/>
                </a:lnTo>
                <a:cubicBezTo>
                  <a:pt x="2353733" y="88900"/>
                  <a:pt x="2349743" y="106210"/>
                  <a:pt x="2336800" y="114300"/>
                </a:cubicBezTo>
                <a:cubicBezTo>
                  <a:pt x="2314096" y="128490"/>
                  <a:pt x="2260600" y="139700"/>
                  <a:pt x="2260600" y="139700"/>
                </a:cubicBezTo>
                <a:cubicBezTo>
                  <a:pt x="2252133" y="152400"/>
                  <a:pt x="2246687" y="167749"/>
                  <a:pt x="2235200" y="177800"/>
                </a:cubicBezTo>
                <a:cubicBezTo>
                  <a:pt x="2174718" y="230722"/>
                  <a:pt x="2171325" y="225519"/>
                  <a:pt x="2108200" y="241300"/>
                </a:cubicBezTo>
                <a:cubicBezTo>
                  <a:pt x="2016248" y="302602"/>
                  <a:pt x="2059304" y="278448"/>
                  <a:pt x="1981200" y="317500"/>
                </a:cubicBezTo>
                <a:cubicBezTo>
                  <a:pt x="1972733" y="330200"/>
                  <a:pt x="1966593" y="344807"/>
                  <a:pt x="1955800" y="355600"/>
                </a:cubicBezTo>
                <a:cubicBezTo>
                  <a:pt x="1945007" y="366393"/>
                  <a:pt x="1927235" y="369081"/>
                  <a:pt x="1917700" y="381000"/>
                </a:cubicBezTo>
                <a:cubicBezTo>
                  <a:pt x="1855411" y="458862"/>
                  <a:pt x="1978637" y="382281"/>
                  <a:pt x="1854200" y="444500"/>
                </a:cubicBezTo>
                <a:cubicBezTo>
                  <a:pt x="1849967" y="457200"/>
                  <a:pt x="1851953" y="474237"/>
                  <a:pt x="1841500" y="482600"/>
                </a:cubicBezTo>
                <a:cubicBezTo>
                  <a:pt x="1827870" y="493504"/>
                  <a:pt x="1806743" y="488424"/>
                  <a:pt x="1790700" y="495300"/>
                </a:cubicBezTo>
                <a:cubicBezTo>
                  <a:pt x="1776671" y="501313"/>
                  <a:pt x="1765300" y="512233"/>
                  <a:pt x="1752600" y="520700"/>
                </a:cubicBezTo>
                <a:cubicBezTo>
                  <a:pt x="1744133" y="533400"/>
                  <a:pt x="1740143" y="550710"/>
                  <a:pt x="1727200" y="558800"/>
                </a:cubicBezTo>
                <a:cubicBezTo>
                  <a:pt x="1704496" y="572990"/>
                  <a:pt x="1674947" y="572226"/>
                  <a:pt x="1651000" y="584200"/>
                </a:cubicBezTo>
                <a:cubicBezTo>
                  <a:pt x="1634067" y="592667"/>
                  <a:pt x="1617778" y="602569"/>
                  <a:pt x="1600200" y="609600"/>
                </a:cubicBezTo>
                <a:cubicBezTo>
                  <a:pt x="1575341" y="619544"/>
                  <a:pt x="1524000" y="635000"/>
                  <a:pt x="1524000" y="635000"/>
                </a:cubicBezTo>
                <a:cubicBezTo>
                  <a:pt x="1515533" y="647700"/>
                  <a:pt x="1510519" y="663565"/>
                  <a:pt x="1498600" y="673100"/>
                </a:cubicBezTo>
                <a:cubicBezTo>
                  <a:pt x="1490318" y="679725"/>
                  <a:pt x="1413019" y="697670"/>
                  <a:pt x="1409700" y="698500"/>
                </a:cubicBezTo>
                <a:cubicBezTo>
                  <a:pt x="1401233" y="732367"/>
                  <a:pt x="1395339" y="766982"/>
                  <a:pt x="1384300" y="800100"/>
                </a:cubicBezTo>
                <a:cubicBezTo>
                  <a:pt x="1380067" y="812800"/>
                  <a:pt x="1377587" y="826226"/>
                  <a:pt x="1371600" y="838200"/>
                </a:cubicBezTo>
                <a:cubicBezTo>
                  <a:pt x="1364774" y="851852"/>
                  <a:pt x="1354667" y="863600"/>
                  <a:pt x="1346200" y="876300"/>
                </a:cubicBezTo>
                <a:cubicBezTo>
                  <a:pt x="1350433" y="901700"/>
                  <a:pt x="1361038" y="926839"/>
                  <a:pt x="1358900" y="952500"/>
                </a:cubicBezTo>
                <a:cubicBezTo>
                  <a:pt x="1357998" y="963321"/>
                  <a:pt x="1323917" y="1063683"/>
                  <a:pt x="1308100" y="1079500"/>
                </a:cubicBezTo>
                <a:cubicBezTo>
                  <a:pt x="1298634" y="1088966"/>
                  <a:pt x="1282700" y="1087967"/>
                  <a:pt x="1270000" y="1092200"/>
                </a:cubicBezTo>
                <a:cubicBezTo>
                  <a:pt x="1265767" y="1104900"/>
                  <a:pt x="1268193" y="1122519"/>
                  <a:pt x="1257300" y="1130300"/>
                </a:cubicBezTo>
                <a:cubicBezTo>
                  <a:pt x="1235513" y="1145862"/>
                  <a:pt x="1203377" y="1140848"/>
                  <a:pt x="1181100" y="1155700"/>
                </a:cubicBezTo>
                <a:cubicBezTo>
                  <a:pt x="1128477" y="1190782"/>
                  <a:pt x="1157808" y="1177398"/>
                  <a:pt x="1092200" y="1193800"/>
                </a:cubicBezTo>
                <a:cubicBezTo>
                  <a:pt x="1055777" y="1190158"/>
                  <a:pt x="972869" y="1191285"/>
                  <a:pt x="927100" y="1168400"/>
                </a:cubicBezTo>
                <a:cubicBezTo>
                  <a:pt x="913448" y="1161574"/>
                  <a:pt x="902252" y="1150573"/>
                  <a:pt x="889000" y="1143000"/>
                </a:cubicBezTo>
                <a:cubicBezTo>
                  <a:pt x="855133" y="1123648"/>
                  <a:pt x="835720" y="1115077"/>
                  <a:pt x="800100" y="1104900"/>
                </a:cubicBezTo>
                <a:cubicBezTo>
                  <a:pt x="732414" y="1085561"/>
                  <a:pt x="569162" y="1055637"/>
                  <a:pt x="546100" y="1054100"/>
                </a:cubicBezTo>
                <a:lnTo>
                  <a:pt x="355600" y="1041400"/>
                </a:lnTo>
                <a:cubicBezTo>
                  <a:pt x="334433" y="1045633"/>
                  <a:pt x="313392" y="1050551"/>
                  <a:pt x="292100" y="1054100"/>
                </a:cubicBezTo>
                <a:cubicBezTo>
                  <a:pt x="262573" y="1059021"/>
                  <a:pt x="232553" y="1060929"/>
                  <a:pt x="203200" y="1066800"/>
                </a:cubicBezTo>
                <a:cubicBezTo>
                  <a:pt x="190073" y="1069425"/>
                  <a:pt x="177800" y="1075267"/>
                  <a:pt x="165100" y="1079500"/>
                </a:cubicBezTo>
                <a:cubicBezTo>
                  <a:pt x="148167" y="1092200"/>
                  <a:pt x="133232" y="1108134"/>
                  <a:pt x="114300" y="1117600"/>
                </a:cubicBezTo>
                <a:cubicBezTo>
                  <a:pt x="98688" y="1125406"/>
                  <a:pt x="79843" y="1124171"/>
                  <a:pt x="63500" y="1130300"/>
                </a:cubicBezTo>
                <a:cubicBezTo>
                  <a:pt x="45773" y="1136947"/>
                  <a:pt x="29633" y="1147233"/>
                  <a:pt x="12700" y="1155700"/>
                </a:cubicBezTo>
                <a:cubicBezTo>
                  <a:pt x="8467" y="1206500"/>
                  <a:pt x="0" y="1257124"/>
                  <a:pt x="0" y="1308100"/>
                </a:cubicBezTo>
                <a:cubicBezTo>
                  <a:pt x="0" y="1379202"/>
                  <a:pt x="11815" y="1464248"/>
                  <a:pt x="25400" y="1536700"/>
                </a:cubicBezTo>
                <a:cubicBezTo>
                  <a:pt x="33356" y="1579132"/>
                  <a:pt x="26853" y="1627779"/>
                  <a:pt x="50800" y="1663700"/>
                </a:cubicBezTo>
                <a:cubicBezTo>
                  <a:pt x="59267" y="1676400"/>
                  <a:pt x="68627" y="1688548"/>
                  <a:pt x="76200" y="1701800"/>
                </a:cubicBezTo>
                <a:cubicBezTo>
                  <a:pt x="85593" y="1718238"/>
                  <a:pt x="82838" y="1750065"/>
                  <a:pt x="101600" y="1752600"/>
                </a:cubicBezTo>
                <a:cubicBezTo>
                  <a:pt x="248492" y="1772450"/>
                  <a:pt x="397933" y="1761067"/>
                  <a:pt x="546100" y="1765300"/>
                </a:cubicBezTo>
                <a:cubicBezTo>
                  <a:pt x="691943" y="1801761"/>
                  <a:pt x="517054" y="1745936"/>
                  <a:pt x="622300" y="1816100"/>
                </a:cubicBezTo>
                <a:cubicBezTo>
                  <a:pt x="636823" y="1825782"/>
                  <a:pt x="656382" y="1823784"/>
                  <a:pt x="673100" y="1828800"/>
                </a:cubicBezTo>
                <a:cubicBezTo>
                  <a:pt x="698745" y="1836493"/>
                  <a:pt x="724138" y="1845050"/>
                  <a:pt x="749300" y="1854200"/>
                </a:cubicBezTo>
                <a:cubicBezTo>
                  <a:pt x="770725" y="1861991"/>
                  <a:pt x="790683" y="1874071"/>
                  <a:pt x="812800" y="1879600"/>
                </a:cubicBezTo>
                <a:cubicBezTo>
                  <a:pt x="841840" y="1886860"/>
                  <a:pt x="872173" y="1887379"/>
                  <a:pt x="901700" y="1892300"/>
                </a:cubicBezTo>
                <a:cubicBezTo>
                  <a:pt x="922992" y="1895849"/>
                  <a:pt x="944259" y="1899765"/>
                  <a:pt x="965200" y="1905000"/>
                </a:cubicBezTo>
                <a:cubicBezTo>
                  <a:pt x="1083492" y="1934573"/>
                  <a:pt x="917238" y="1896539"/>
                  <a:pt x="1041400" y="1943100"/>
                </a:cubicBezTo>
                <a:cubicBezTo>
                  <a:pt x="1061611" y="1950679"/>
                  <a:pt x="1083733" y="1951567"/>
                  <a:pt x="1104900" y="1955800"/>
                </a:cubicBezTo>
                <a:cubicBezTo>
                  <a:pt x="1121833" y="1972733"/>
                  <a:pt x="1136213" y="1992681"/>
                  <a:pt x="1155700" y="2006600"/>
                </a:cubicBezTo>
                <a:cubicBezTo>
                  <a:pt x="1166593" y="2014381"/>
                  <a:pt x="1180928" y="2015622"/>
                  <a:pt x="1193800" y="2019300"/>
                </a:cubicBezTo>
                <a:cubicBezTo>
                  <a:pt x="1305428" y="2051194"/>
                  <a:pt x="1191349" y="2014250"/>
                  <a:pt x="1282700" y="2044700"/>
                </a:cubicBezTo>
                <a:cubicBezTo>
                  <a:pt x="1355493" y="2153889"/>
                  <a:pt x="1258566" y="2025393"/>
                  <a:pt x="1346200" y="2095500"/>
                </a:cubicBezTo>
                <a:cubicBezTo>
                  <a:pt x="1405677" y="2143082"/>
                  <a:pt x="1343398" y="2120573"/>
                  <a:pt x="1384300" y="2171700"/>
                </a:cubicBezTo>
                <a:cubicBezTo>
                  <a:pt x="1393835" y="2183619"/>
                  <a:pt x="1409700" y="2188633"/>
                  <a:pt x="1422400" y="2197100"/>
                </a:cubicBezTo>
                <a:cubicBezTo>
                  <a:pt x="1452033" y="2286000"/>
                  <a:pt x="1422400" y="2264833"/>
                  <a:pt x="1485900" y="2286000"/>
                </a:cubicBezTo>
                <a:cubicBezTo>
                  <a:pt x="1490133" y="2302933"/>
                  <a:pt x="1485348" y="2325441"/>
                  <a:pt x="1498600" y="2336800"/>
                </a:cubicBezTo>
                <a:cubicBezTo>
                  <a:pt x="1518928" y="2354224"/>
                  <a:pt x="1552523" y="2347348"/>
                  <a:pt x="1574800" y="2362200"/>
                </a:cubicBezTo>
                <a:cubicBezTo>
                  <a:pt x="1587500" y="2370667"/>
                  <a:pt x="1598871" y="2381587"/>
                  <a:pt x="1612900" y="2387600"/>
                </a:cubicBezTo>
                <a:cubicBezTo>
                  <a:pt x="1628943" y="2394476"/>
                  <a:pt x="1646982" y="2395284"/>
                  <a:pt x="1663700" y="2400300"/>
                </a:cubicBezTo>
                <a:cubicBezTo>
                  <a:pt x="1689345" y="2407993"/>
                  <a:pt x="1714911" y="2416089"/>
                  <a:pt x="1739900" y="2425700"/>
                </a:cubicBezTo>
                <a:cubicBezTo>
                  <a:pt x="1769991" y="2437274"/>
                  <a:pt x="1797800" y="2454943"/>
                  <a:pt x="1828800" y="2463800"/>
                </a:cubicBezTo>
                <a:cubicBezTo>
                  <a:pt x="1857582" y="2472024"/>
                  <a:pt x="1888067" y="2472267"/>
                  <a:pt x="1917700" y="2476500"/>
                </a:cubicBezTo>
                <a:cubicBezTo>
                  <a:pt x="1951567" y="2489200"/>
                  <a:pt x="1984352" y="2505280"/>
                  <a:pt x="2019300" y="2514600"/>
                </a:cubicBezTo>
                <a:cubicBezTo>
                  <a:pt x="2034373" y="2518619"/>
                  <a:pt x="2201196" y="2538988"/>
                  <a:pt x="2209800" y="2540000"/>
                </a:cubicBezTo>
                <a:cubicBezTo>
                  <a:pt x="2387573" y="2560915"/>
                  <a:pt x="2266095" y="2542154"/>
                  <a:pt x="2463800" y="2578100"/>
                </a:cubicBezTo>
                <a:lnTo>
                  <a:pt x="3009900" y="2565400"/>
                </a:lnTo>
                <a:cubicBezTo>
                  <a:pt x="3060918" y="2563545"/>
                  <a:pt x="3231574" y="2545773"/>
                  <a:pt x="3289300" y="2540000"/>
                </a:cubicBezTo>
                <a:cubicBezTo>
                  <a:pt x="3318933" y="2531533"/>
                  <a:pt x="3348301" y="2522075"/>
                  <a:pt x="3378200" y="2514600"/>
                </a:cubicBezTo>
                <a:cubicBezTo>
                  <a:pt x="3399141" y="2509365"/>
                  <a:pt x="3421025" y="2508103"/>
                  <a:pt x="3441700" y="2501900"/>
                </a:cubicBezTo>
                <a:cubicBezTo>
                  <a:pt x="3463536" y="2495349"/>
                  <a:pt x="3483775" y="2484291"/>
                  <a:pt x="3505200" y="2476500"/>
                </a:cubicBezTo>
                <a:cubicBezTo>
                  <a:pt x="3530362" y="2467350"/>
                  <a:pt x="3555755" y="2458793"/>
                  <a:pt x="3581400" y="2451100"/>
                </a:cubicBezTo>
                <a:cubicBezTo>
                  <a:pt x="3598118" y="2446084"/>
                  <a:pt x="3615482" y="2443416"/>
                  <a:pt x="3632200" y="2438400"/>
                </a:cubicBezTo>
                <a:cubicBezTo>
                  <a:pt x="3657845" y="2430707"/>
                  <a:pt x="3708400" y="2413000"/>
                  <a:pt x="3708400" y="2413000"/>
                </a:cubicBezTo>
                <a:cubicBezTo>
                  <a:pt x="3712633" y="2400300"/>
                  <a:pt x="3712737" y="2385353"/>
                  <a:pt x="3721100" y="2374900"/>
                </a:cubicBezTo>
                <a:cubicBezTo>
                  <a:pt x="3730635" y="2362981"/>
                  <a:pt x="3746989" y="2358658"/>
                  <a:pt x="3759200" y="2349500"/>
                </a:cubicBezTo>
                <a:cubicBezTo>
                  <a:pt x="3780885" y="2333236"/>
                  <a:pt x="3801533" y="2315633"/>
                  <a:pt x="3822700" y="2298700"/>
                </a:cubicBezTo>
                <a:cubicBezTo>
                  <a:pt x="3826933" y="2286000"/>
                  <a:pt x="3825116" y="2269170"/>
                  <a:pt x="3835400" y="2260600"/>
                </a:cubicBezTo>
                <a:cubicBezTo>
                  <a:pt x="3852913" y="2246006"/>
                  <a:pt x="3878510" y="2245395"/>
                  <a:pt x="3898900" y="2235200"/>
                </a:cubicBezTo>
                <a:cubicBezTo>
                  <a:pt x="4064997" y="2152152"/>
                  <a:pt x="3862782" y="2236947"/>
                  <a:pt x="4025900" y="2171700"/>
                </a:cubicBezTo>
                <a:cubicBezTo>
                  <a:pt x="4042833" y="2150533"/>
                  <a:pt x="4056440" y="2126209"/>
                  <a:pt x="4076700" y="2108200"/>
                </a:cubicBezTo>
                <a:cubicBezTo>
                  <a:pt x="4095149" y="2091801"/>
                  <a:pt x="4119268" y="2083183"/>
                  <a:pt x="4140200" y="2070100"/>
                </a:cubicBezTo>
                <a:cubicBezTo>
                  <a:pt x="4153143" y="2062010"/>
                  <a:pt x="4166574" y="2054471"/>
                  <a:pt x="4178300" y="2044700"/>
                </a:cubicBezTo>
                <a:cubicBezTo>
                  <a:pt x="4255530" y="1980341"/>
                  <a:pt x="4173200" y="2028200"/>
                  <a:pt x="4267200" y="1981200"/>
                </a:cubicBezTo>
                <a:cubicBezTo>
                  <a:pt x="4275868" y="1955195"/>
                  <a:pt x="4282574" y="1923938"/>
                  <a:pt x="4305300" y="1905000"/>
                </a:cubicBezTo>
                <a:cubicBezTo>
                  <a:pt x="4319844" y="1892880"/>
                  <a:pt x="4339662" y="1888993"/>
                  <a:pt x="4356100" y="1879600"/>
                </a:cubicBezTo>
                <a:cubicBezTo>
                  <a:pt x="4369352" y="1872027"/>
                  <a:pt x="4381500" y="1862667"/>
                  <a:pt x="4394200" y="1854200"/>
                </a:cubicBezTo>
                <a:cubicBezTo>
                  <a:pt x="4402667" y="1828800"/>
                  <a:pt x="4413106" y="1803975"/>
                  <a:pt x="4419600" y="1778000"/>
                </a:cubicBezTo>
                <a:cubicBezTo>
                  <a:pt x="4423833" y="1761067"/>
                  <a:pt x="4425424" y="1743243"/>
                  <a:pt x="4432300" y="1727200"/>
                </a:cubicBezTo>
                <a:cubicBezTo>
                  <a:pt x="4480008" y="1615881"/>
                  <a:pt x="4439820" y="1758029"/>
                  <a:pt x="4470400" y="1651000"/>
                </a:cubicBezTo>
                <a:cubicBezTo>
                  <a:pt x="4470532" y="1650539"/>
                  <a:pt x="4489710" y="1568190"/>
                  <a:pt x="4495800" y="1562100"/>
                </a:cubicBezTo>
                <a:cubicBezTo>
                  <a:pt x="4505266" y="1552634"/>
                  <a:pt x="4521200" y="1553633"/>
                  <a:pt x="4533900" y="1549400"/>
                </a:cubicBezTo>
                <a:cubicBezTo>
                  <a:pt x="4534584" y="1548033"/>
                  <a:pt x="4574229" y="1463492"/>
                  <a:pt x="4584700" y="1460500"/>
                </a:cubicBezTo>
                <a:cubicBezTo>
                  <a:pt x="4605455" y="1454570"/>
                  <a:pt x="4626831" y="1470147"/>
                  <a:pt x="4648200" y="1473200"/>
                </a:cubicBezTo>
                <a:cubicBezTo>
                  <a:pt x="4656582" y="1474397"/>
                  <a:pt x="4665133" y="1473200"/>
                  <a:pt x="4673600" y="1473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4" name="Vapaamuotoinen: Muoto 183">
            <a:extLst>
              <a:ext uri="{FF2B5EF4-FFF2-40B4-BE49-F238E27FC236}">
                <a16:creationId xmlns:a16="http://schemas.microsoft.com/office/drawing/2014/main" id="{E6A2C76A-785D-4167-A509-EF805488B244}"/>
              </a:ext>
            </a:extLst>
          </p:cNvPr>
          <p:cNvSpPr/>
          <p:nvPr/>
        </p:nvSpPr>
        <p:spPr>
          <a:xfrm>
            <a:off x="5975247" y="2235200"/>
            <a:ext cx="5657953" cy="2400300"/>
          </a:xfrm>
          <a:custGeom>
            <a:avLst/>
            <a:gdLst>
              <a:gd name="connsiteX0" fmla="*/ 4692753 w 5657953"/>
              <a:gd name="connsiteY0" fmla="*/ 2362200 h 2400300"/>
              <a:gd name="connsiteX1" fmla="*/ 4807053 w 5657953"/>
              <a:gd name="connsiteY1" fmla="*/ 2311400 h 2400300"/>
              <a:gd name="connsiteX2" fmla="*/ 4997553 w 5657953"/>
              <a:gd name="connsiteY2" fmla="*/ 2171700 h 2400300"/>
              <a:gd name="connsiteX3" fmla="*/ 5061053 w 5657953"/>
              <a:gd name="connsiteY3" fmla="*/ 2108200 h 2400300"/>
              <a:gd name="connsiteX4" fmla="*/ 5188053 w 5657953"/>
              <a:gd name="connsiteY4" fmla="*/ 1917700 h 2400300"/>
              <a:gd name="connsiteX5" fmla="*/ 5264253 w 5657953"/>
              <a:gd name="connsiteY5" fmla="*/ 1828800 h 2400300"/>
              <a:gd name="connsiteX6" fmla="*/ 5315053 w 5657953"/>
              <a:gd name="connsiteY6" fmla="*/ 1739900 h 2400300"/>
              <a:gd name="connsiteX7" fmla="*/ 5340453 w 5657953"/>
              <a:gd name="connsiteY7" fmla="*/ 1663700 h 2400300"/>
              <a:gd name="connsiteX8" fmla="*/ 5403953 w 5657953"/>
              <a:gd name="connsiteY8" fmla="*/ 1587500 h 2400300"/>
              <a:gd name="connsiteX9" fmla="*/ 5454753 w 5657953"/>
              <a:gd name="connsiteY9" fmla="*/ 1511300 h 2400300"/>
              <a:gd name="connsiteX10" fmla="*/ 5467453 w 5657953"/>
              <a:gd name="connsiteY10" fmla="*/ 1473200 h 2400300"/>
              <a:gd name="connsiteX11" fmla="*/ 5505553 w 5657953"/>
              <a:gd name="connsiteY11" fmla="*/ 1422400 h 2400300"/>
              <a:gd name="connsiteX12" fmla="*/ 5581753 w 5657953"/>
              <a:gd name="connsiteY12" fmla="*/ 1320800 h 2400300"/>
              <a:gd name="connsiteX13" fmla="*/ 5632553 w 5657953"/>
              <a:gd name="connsiteY13" fmla="*/ 1219200 h 2400300"/>
              <a:gd name="connsiteX14" fmla="*/ 5645253 w 5657953"/>
              <a:gd name="connsiteY14" fmla="*/ 1155700 h 2400300"/>
              <a:gd name="connsiteX15" fmla="*/ 5657953 w 5657953"/>
              <a:gd name="connsiteY15" fmla="*/ 1104900 h 2400300"/>
              <a:gd name="connsiteX16" fmla="*/ 5632553 w 5657953"/>
              <a:gd name="connsiteY16" fmla="*/ 749300 h 2400300"/>
              <a:gd name="connsiteX17" fmla="*/ 5543653 w 5657953"/>
              <a:gd name="connsiteY17" fmla="*/ 660400 h 2400300"/>
              <a:gd name="connsiteX18" fmla="*/ 5442053 w 5657953"/>
              <a:gd name="connsiteY18" fmla="*/ 584200 h 2400300"/>
              <a:gd name="connsiteX19" fmla="*/ 5289653 w 5657953"/>
              <a:gd name="connsiteY19" fmla="*/ 495300 h 2400300"/>
              <a:gd name="connsiteX20" fmla="*/ 5276953 w 5657953"/>
              <a:gd name="connsiteY20" fmla="*/ 457200 h 2400300"/>
              <a:gd name="connsiteX21" fmla="*/ 5175353 w 5657953"/>
              <a:gd name="connsiteY21" fmla="*/ 431800 h 2400300"/>
              <a:gd name="connsiteX22" fmla="*/ 5124553 w 5657953"/>
              <a:gd name="connsiteY22" fmla="*/ 406400 h 2400300"/>
              <a:gd name="connsiteX23" fmla="*/ 4997553 w 5657953"/>
              <a:gd name="connsiteY23" fmla="*/ 368300 h 2400300"/>
              <a:gd name="connsiteX24" fmla="*/ 4959453 w 5657953"/>
              <a:gd name="connsiteY24" fmla="*/ 342900 h 2400300"/>
              <a:gd name="connsiteX25" fmla="*/ 4845153 w 5657953"/>
              <a:gd name="connsiteY25" fmla="*/ 317500 h 2400300"/>
              <a:gd name="connsiteX26" fmla="*/ 4768953 w 5657953"/>
              <a:gd name="connsiteY26" fmla="*/ 279400 h 2400300"/>
              <a:gd name="connsiteX27" fmla="*/ 4667353 w 5657953"/>
              <a:gd name="connsiteY27" fmla="*/ 266700 h 2400300"/>
              <a:gd name="connsiteX28" fmla="*/ 4578453 w 5657953"/>
              <a:gd name="connsiteY28" fmla="*/ 241300 h 2400300"/>
              <a:gd name="connsiteX29" fmla="*/ 4540353 w 5657953"/>
              <a:gd name="connsiteY29" fmla="*/ 215900 h 2400300"/>
              <a:gd name="connsiteX30" fmla="*/ 4514953 w 5657953"/>
              <a:gd name="connsiteY30" fmla="*/ 177800 h 2400300"/>
              <a:gd name="connsiteX31" fmla="*/ 4426053 w 5657953"/>
              <a:gd name="connsiteY31" fmla="*/ 139700 h 2400300"/>
              <a:gd name="connsiteX32" fmla="*/ 4413353 w 5657953"/>
              <a:gd name="connsiteY32" fmla="*/ 88900 h 2400300"/>
              <a:gd name="connsiteX33" fmla="*/ 4362553 w 5657953"/>
              <a:gd name="connsiteY33" fmla="*/ 76200 h 2400300"/>
              <a:gd name="connsiteX34" fmla="*/ 4197453 w 5657953"/>
              <a:gd name="connsiteY34" fmla="*/ 50800 h 2400300"/>
              <a:gd name="connsiteX35" fmla="*/ 3879953 w 5657953"/>
              <a:gd name="connsiteY35" fmla="*/ 0 h 2400300"/>
              <a:gd name="connsiteX36" fmla="*/ 3117953 w 5657953"/>
              <a:gd name="connsiteY36" fmla="*/ 25400 h 2400300"/>
              <a:gd name="connsiteX37" fmla="*/ 3016353 w 5657953"/>
              <a:gd name="connsiteY37" fmla="*/ 50800 h 2400300"/>
              <a:gd name="connsiteX38" fmla="*/ 2927453 w 5657953"/>
              <a:gd name="connsiteY38" fmla="*/ 63500 h 2400300"/>
              <a:gd name="connsiteX39" fmla="*/ 2889353 w 5657953"/>
              <a:gd name="connsiteY39" fmla="*/ 88900 h 2400300"/>
              <a:gd name="connsiteX40" fmla="*/ 2838553 w 5657953"/>
              <a:gd name="connsiteY40" fmla="*/ 114300 h 2400300"/>
              <a:gd name="connsiteX41" fmla="*/ 2775053 w 5657953"/>
              <a:gd name="connsiteY41" fmla="*/ 165100 h 2400300"/>
              <a:gd name="connsiteX42" fmla="*/ 2749653 w 5657953"/>
              <a:gd name="connsiteY42" fmla="*/ 228600 h 2400300"/>
              <a:gd name="connsiteX43" fmla="*/ 2711553 w 5657953"/>
              <a:gd name="connsiteY43" fmla="*/ 241300 h 2400300"/>
              <a:gd name="connsiteX44" fmla="*/ 2698853 w 5657953"/>
              <a:gd name="connsiteY44" fmla="*/ 279400 h 2400300"/>
              <a:gd name="connsiteX45" fmla="*/ 2673453 w 5657953"/>
              <a:gd name="connsiteY45" fmla="*/ 317500 h 2400300"/>
              <a:gd name="connsiteX46" fmla="*/ 2584553 w 5657953"/>
              <a:gd name="connsiteY46" fmla="*/ 368300 h 2400300"/>
              <a:gd name="connsiteX47" fmla="*/ 2521053 w 5657953"/>
              <a:gd name="connsiteY47" fmla="*/ 419100 h 2400300"/>
              <a:gd name="connsiteX48" fmla="*/ 2444853 w 5657953"/>
              <a:gd name="connsiteY48" fmla="*/ 469900 h 2400300"/>
              <a:gd name="connsiteX49" fmla="*/ 2394053 w 5657953"/>
              <a:gd name="connsiteY49" fmla="*/ 495300 h 2400300"/>
              <a:gd name="connsiteX50" fmla="*/ 2368653 w 5657953"/>
              <a:gd name="connsiteY50" fmla="*/ 533400 h 2400300"/>
              <a:gd name="connsiteX51" fmla="*/ 2330553 w 5657953"/>
              <a:gd name="connsiteY51" fmla="*/ 546100 h 2400300"/>
              <a:gd name="connsiteX52" fmla="*/ 2292453 w 5657953"/>
              <a:gd name="connsiteY52" fmla="*/ 571500 h 2400300"/>
              <a:gd name="connsiteX53" fmla="*/ 2267053 w 5657953"/>
              <a:gd name="connsiteY53" fmla="*/ 609600 h 2400300"/>
              <a:gd name="connsiteX54" fmla="*/ 2190853 w 5657953"/>
              <a:gd name="connsiteY54" fmla="*/ 635000 h 2400300"/>
              <a:gd name="connsiteX55" fmla="*/ 2178153 w 5657953"/>
              <a:gd name="connsiteY55" fmla="*/ 685800 h 2400300"/>
              <a:gd name="connsiteX56" fmla="*/ 2140053 w 5657953"/>
              <a:gd name="connsiteY56" fmla="*/ 927100 h 2400300"/>
              <a:gd name="connsiteX57" fmla="*/ 2101953 w 5657953"/>
              <a:gd name="connsiteY57" fmla="*/ 952500 h 2400300"/>
              <a:gd name="connsiteX58" fmla="*/ 2076553 w 5657953"/>
              <a:gd name="connsiteY58" fmla="*/ 990600 h 2400300"/>
              <a:gd name="connsiteX59" fmla="*/ 2000353 w 5657953"/>
              <a:gd name="connsiteY59" fmla="*/ 1016000 h 2400300"/>
              <a:gd name="connsiteX60" fmla="*/ 1949553 w 5657953"/>
              <a:gd name="connsiteY60" fmla="*/ 1041400 h 2400300"/>
              <a:gd name="connsiteX61" fmla="*/ 1682853 w 5657953"/>
              <a:gd name="connsiteY61" fmla="*/ 1028700 h 2400300"/>
              <a:gd name="connsiteX62" fmla="*/ 1530453 w 5657953"/>
              <a:gd name="connsiteY62" fmla="*/ 977900 h 2400300"/>
              <a:gd name="connsiteX63" fmla="*/ 1352653 w 5657953"/>
              <a:gd name="connsiteY63" fmla="*/ 952500 h 2400300"/>
              <a:gd name="connsiteX64" fmla="*/ 933553 w 5657953"/>
              <a:gd name="connsiteY64" fmla="*/ 914400 h 2400300"/>
              <a:gd name="connsiteX65" fmla="*/ 730353 w 5657953"/>
              <a:gd name="connsiteY65" fmla="*/ 889000 h 2400300"/>
              <a:gd name="connsiteX66" fmla="*/ 527153 w 5657953"/>
              <a:gd name="connsiteY66" fmla="*/ 876300 h 2400300"/>
              <a:gd name="connsiteX67" fmla="*/ 285853 w 5657953"/>
              <a:gd name="connsiteY67" fmla="*/ 889000 h 2400300"/>
              <a:gd name="connsiteX68" fmla="*/ 260453 w 5657953"/>
              <a:gd name="connsiteY68" fmla="*/ 927100 h 2400300"/>
              <a:gd name="connsiteX69" fmla="*/ 171553 w 5657953"/>
              <a:gd name="connsiteY69" fmla="*/ 939800 h 2400300"/>
              <a:gd name="connsiteX70" fmla="*/ 133453 w 5657953"/>
              <a:gd name="connsiteY70" fmla="*/ 977900 h 2400300"/>
              <a:gd name="connsiteX71" fmla="*/ 82653 w 5657953"/>
              <a:gd name="connsiteY71" fmla="*/ 990600 h 2400300"/>
              <a:gd name="connsiteX72" fmla="*/ 44553 w 5657953"/>
              <a:gd name="connsiteY72" fmla="*/ 1016000 h 2400300"/>
              <a:gd name="connsiteX73" fmla="*/ 31853 w 5657953"/>
              <a:gd name="connsiteY73" fmla="*/ 1143000 h 2400300"/>
              <a:gd name="connsiteX74" fmla="*/ 6453 w 5657953"/>
              <a:gd name="connsiteY74" fmla="*/ 1193800 h 2400300"/>
              <a:gd name="connsiteX75" fmla="*/ 57253 w 5657953"/>
              <a:gd name="connsiteY75" fmla="*/ 1397000 h 2400300"/>
              <a:gd name="connsiteX76" fmla="*/ 69953 w 5657953"/>
              <a:gd name="connsiteY76" fmla="*/ 1447800 h 2400300"/>
              <a:gd name="connsiteX77" fmla="*/ 184253 w 5657953"/>
              <a:gd name="connsiteY77" fmla="*/ 1549400 h 2400300"/>
              <a:gd name="connsiteX78" fmla="*/ 235053 w 5657953"/>
              <a:gd name="connsiteY78" fmla="*/ 1562100 h 2400300"/>
              <a:gd name="connsiteX79" fmla="*/ 298553 w 5657953"/>
              <a:gd name="connsiteY79" fmla="*/ 1587500 h 2400300"/>
              <a:gd name="connsiteX80" fmla="*/ 463653 w 5657953"/>
              <a:gd name="connsiteY80" fmla="*/ 1638300 h 2400300"/>
              <a:gd name="connsiteX81" fmla="*/ 1390753 w 5657953"/>
              <a:gd name="connsiteY81" fmla="*/ 1612900 h 2400300"/>
              <a:gd name="connsiteX82" fmla="*/ 1543153 w 5657953"/>
              <a:gd name="connsiteY82" fmla="*/ 1600200 h 2400300"/>
              <a:gd name="connsiteX83" fmla="*/ 2013053 w 5657953"/>
              <a:gd name="connsiteY83" fmla="*/ 1612900 h 2400300"/>
              <a:gd name="connsiteX84" fmla="*/ 2051153 w 5657953"/>
              <a:gd name="connsiteY84" fmla="*/ 1625600 h 2400300"/>
              <a:gd name="connsiteX85" fmla="*/ 2140053 w 5657953"/>
              <a:gd name="connsiteY85" fmla="*/ 1638300 h 2400300"/>
              <a:gd name="connsiteX86" fmla="*/ 2228953 w 5657953"/>
              <a:gd name="connsiteY86" fmla="*/ 1676400 h 2400300"/>
              <a:gd name="connsiteX87" fmla="*/ 2267053 w 5657953"/>
              <a:gd name="connsiteY87" fmla="*/ 1701800 h 2400300"/>
              <a:gd name="connsiteX88" fmla="*/ 2355953 w 5657953"/>
              <a:gd name="connsiteY88" fmla="*/ 1714500 h 2400300"/>
              <a:gd name="connsiteX89" fmla="*/ 2394053 w 5657953"/>
              <a:gd name="connsiteY89" fmla="*/ 1739900 h 2400300"/>
              <a:gd name="connsiteX90" fmla="*/ 2432153 w 5657953"/>
              <a:gd name="connsiteY90" fmla="*/ 1752600 h 2400300"/>
              <a:gd name="connsiteX91" fmla="*/ 2482953 w 5657953"/>
              <a:gd name="connsiteY91" fmla="*/ 1803400 h 2400300"/>
              <a:gd name="connsiteX92" fmla="*/ 2584553 w 5657953"/>
              <a:gd name="connsiteY92" fmla="*/ 1841500 h 2400300"/>
              <a:gd name="connsiteX93" fmla="*/ 2660753 w 5657953"/>
              <a:gd name="connsiteY93" fmla="*/ 1930400 h 2400300"/>
              <a:gd name="connsiteX94" fmla="*/ 2711553 w 5657953"/>
              <a:gd name="connsiteY94" fmla="*/ 1955800 h 2400300"/>
              <a:gd name="connsiteX95" fmla="*/ 2851253 w 5657953"/>
              <a:gd name="connsiteY95" fmla="*/ 2019300 h 2400300"/>
              <a:gd name="connsiteX96" fmla="*/ 2902053 w 5657953"/>
              <a:gd name="connsiteY96" fmla="*/ 2070100 h 2400300"/>
              <a:gd name="connsiteX97" fmla="*/ 2978253 w 5657953"/>
              <a:gd name="connsiteY97" fmla="*/ 2120900 h 2400300"/>
              <a:gd name="connsiteX98" fmla="*/ 3117953 w 5657953"/>
              <a:gd name="connsiteY98" fmla="*/ 2159000 h 2400300"/>
              <a:gd name="connsiteX99" fmla="*/ 3244953 w 5657953"/>
              <a:gd name="connsiteY99" fmla="*/ 2222500 h 2400300"/>
              <a:gd name="connsiteX100" fmla="*/ 3308453 w 5657953"/>
              <a:gd name="connsiteY100" fmla="*/ 2260600 h 2400300"/>
              <a:gd name="connsiteX101" fmla="*/ 3384653 w 5657953"/>
              <a:gd name="connsiteY101" fmla="*/ 2273300 h 2400300"/>
              <a:gd name="connsiteX102" fmla="*/ 3448153 w 5657953"/>
              <a:gd name="connsiteY102" fmla="*/ 2311400 h 2400300"/>
              <a:gd name="connsiteX103" fmla="*/ 3537053 w 5657953"/>
              <a:gd name="connsiteY103" fmla="*/ 2324100 h 2400300"/>
              <a:gd name="connsiteX104" fmla="*/ 3600553 w 5657953"/>
              <a:gd name="connsiteY104" fmla="*/ 2336800 h 2400300"/>
              <a:gd name="connsiteX105" fmla="*/ 3676753 w 5657953"/>
              <a:gd name="connsiteY105" fmla="*/ 2349500 h 2400300"/>
              <a:gd name="connsiteX106" fmla="*/ 3854553 w 5657953"/>
              <a:gd name="connsiteY106" fmla="*/ 2400300 h 2400300"/>
              <a:gd name="connsiteX107" fmla="*/ 4578453 w 5657953"/>
              <a:gd name="connsiteY107" fmla="*/ 2362200 h 2400300"/>
              <a:gd name="connsiteX108" fmla="*/ 4591153 w 5657953"/>
              <a:gd name="connsiteY108" fmla="*/ 23495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657953" h="2400300">
                <a:moveTo>
                  <a:pt x="4692753" y="2362200"/>
                </a:moveTo>
                <a:cubicBezTo>
                  <a:pt x="4712599" y="2354262"/>
                  <a:pt x="4786713" y="2326655"/>
                  <a:pt x="4807053" y="2311400"/>
                </a:cubicBezTo>
                <a:cubicBezTo>
                  <a:pt x="5002274" y="2164984"/>
                  <a:pt x="4890133" y="2207507"/>
                  <a:pt x="4997553" y="2171700"/>
                </a:cubicBezTo>
                <a:cubicBezTo>
                  <a:pt x="5081794" y="2003218"/>
                  <a:pt x="4967619" y="2201634"/>
                  <a:pt x="5061053" y="2108200"/>
                </a:cubicBezTo>
                <a:cubicBezTo>
                  <a:pt x="5101458" y="2067795"/>
                  <a:pt x="5156038" y="1961357"/>
                  <a:pt x="5188053" y="1917700"/>
                </a:cubicBezTo>
                <a:cubicBezTo>
                  <a:pt x="5211134" y="1886226"/>
                  <a:pt x="5238853" y="1858433"/>
                  <a:pt x="5264253" y="1828800"/>
                </a:cubicBezTo>
                <a:cubicBezTo>
                  <a:pt x="5303098" y="1712266"/>
                  <a:pt x="5238166" y="1893674"/>
                  <a:pt x="5315053" y="1739900"/>
                </a:cubicBezTo>
                <a:cubicBezTo>
                  <a:pt x="5327027" y="1715953"/>
                  <a:pt x="5326962" y="1686827"/>
                  <a:pt x="5340453" y="1663700"/>
                </a:cubicBezTo>
                <a:cubicBezTo>
                  <a:pt x="5357113" y="1635141"/>
                  <a:pt x="5384115" y="1613951"/>
                  <a:pt x="5403953" y="1587500"/>
                </a:cubicBezTo>
                <a:cubicBezTo>
                  <a:pt x="5422269" y="1563078"/>
                  <a:pt x="5439928" y="1537985"/>
                  <a:pt x="5454753" y="1511300"/>
                </a:cubicBezTo>
                <a:cubicBezTo>
                  <a:pt x="5461254" y="1499598"/>
                  <a:pt x="5460811" y="1484823"/>
                  <a:pt x="5467453" y="1473200"/>
                </a:cubicBezTo>
                <a:cubicBezTo>
                  <a:pt x="5477955" y="1454822"/>
                  <a:pt x="5495417" y="1440982"/>
                  <a:pt x="5505553" y="1422400"/>
                </a:cubicBezTo>
                <a:cubicBezTo>
                  <a:pt x="5563384" y="1316376"/>
                  <a:pt x="5507064" y="1345696"/>
                  <a:pt x="5581753" y="1320800"/>
                </a:cubicBezTo>
                <a:cubicBezTo>
                  <a:pt x="5620567" y="1165543"/>
                  <a:pt x="5558537" y="1385735"/>
                  <a:pt x="5632553" y="1219200"/>
                </a:cubicBezTo>
                <a:cubicBezTo>
                  <a:pt x="5641320" y="1199475"/>
                  <a:pt x="5640570" y="1176772"/>
                  <a:pt x="5645253" y="1155700"/>
                </a:cubicBezTo>
                <a:cubicBezTo>
                  <a:pt x="5649039" y="1138661"/>
                  <a:pt x="5653720" y="1121833"/>
                  <a:pt x="5657953" y="1104900"/>
                </a:cubicBezTo>
                <a:cubicBezTo>
                  <a:pt x="5649486" y="986367"/>
                  <a:pt x="5662148" y="864391"/>
                  <a:pt x="5632553" y="749300"/>
                </a:cubicBezTo>
                <a:cubicBezTo>
                  <a:pt x="5622116" y="708713"/>
                  <a:pt x="5578522" y="683646"/>
                  <a:pt x="5543653" y="660400"/>
                </a:cubicBezTo>
                <a:cubicBezTo>
                  <a:pt x="5432038" y="585990"/>
                  <a:pt x="5607974" y="704870"/>
                  <a:pt x="5442053" y="584200"/>
                </a:cubicBezTo>
                <a:cubicBezTo>
                  <a:pt x="5368845" y="530958"/>
                  <a:pt x="5368393" y="534670"/>
                  <a:pt x="5289653" y="495300"/>
                </a:cubicBezTo>
                <a:cubicBezTo>
                  <a:pt x="5285420" y="482600"/>
                  <a:pt x="5288655" y="463701"/>
                  <a:pt x="5276953" y="457200"/>
                </a:cubicBezTo>
                <a:cubicBezTo>
                  <a:pt x="5246437" y="440247"/>
                  <a:pt x="5206577" y="447412"/>
                  <a:pt x="5175353" y="431800"/>
                </a:cubicBezTo>
                <a:cubicBezTo>
                  <a:pt x="5158420" y="423333"/>
                  <a:pt x="5142131" y="413431"/>
                  <a:pt x="5124553" y="406400"/>
                </a:cubicBezTo>
                <a:cubicBezTo>
                  <a:pt x="5073020" y="385787"/>
                  <a:pt x="5047451" y="380775"/>
                  <a:pt x="4997553" y="368300"/>
                </a:cubicBezTo>
                <a:cubicBezTo>
                  <a:pt x="4984853" y="359833"/>
                  <a:pt x="4973482" y="348913"/>
                  <a:pt x="4959453" y="342900"/>
                </a:cubicBezTo>
                <a:cubicBezTo>
                  <a:pt x="4943760" y="336174"/>
                  <a:pt x="4856454" y="319760"/>
                  <a:pt x="4845153" y="317500"/>
                </a:cubicBezTo>
                <a:cubicBezTo>
                  <a:pt x="4819753" y="304800"/>
                  <a:pt x="4796258" y="287202"/>
                  <a:pt x="4768953" y="279400"/>
                </a:cubicBezTo>
                <a:cubicBezTo>
                  <a:pt x="4736136" y="270024"/>
                  <a:pt x="4701019" y="272311"/>
                  <a:pt x="4667353" y="266700"/>
                </a:cubicBezTo>
                <a:cubicBezTo>
                  <a:pt x="4655146" y="264665"/>
                  <a:pt x="4593552" y="248849"/>
                  <a:pt x="4578453" y="241300"/>
                </a:cubicBezTo>
                <a:cubicBezTo>
                  <a:pt x="4564801" y="234474"/>
                  <a:pt x="4553053" y="224367"/>
                  <a:pt x="4540353" y="215900"/>
                </a:cubicBezTo>
                <a:cubicBezTo>
                  <a:pt x="4531886" y="203200"/>
                  <a:pt x="4525746" y="188593"/>
                  <a:pt x="4514953" y="177800"/>
                </a:cubicBezTo>
                <a:cubicBezTo>
                  <a:pt x="4485718" y="148565"/>
                  <a:pt x="4464916" y="149416"/>
                  <a:pt x="4426053" y="139700"/>
                </a:cubicBezTo>
                <a:cubicBezTo>
                  <a:pt x="4421820" y="122767"/>
                  <a:pt x="4425695" y="101242"/>
                  <a:pt x="4413353" y="88900"/>
                </a:cubicBezTo>
                <a:cubicBezTo>
                  <a:pt x="4401011" y="76558"/>
                  <a:pt x="4379336" y="80995"/>
                  <a:pt x="4362553" y="76200"/>
                </a:cubicBezTo>
                <a:cubicBezTo>
                  <a:pt x="4263974" y="48034"/>
                  <a:pt x="4401710" y="71226"/>
                  <a:pt x="4197453" y="50800"/>
                </a:cubicBezTo>
                <a:cubicBezTo>
                  <a:pt x="3973932" y="2903"/>
                  <a:pt x="4080016" y="18188"/>
                  <a:pt x="3879953" y="0"/>
                </a:cubicBezTo>
                <a:cubicBezTo>
                  <a:pt x="3625953" y="8467"/>
                  <a:pt x="3371656" y="10476"/>
                  <a:pt x="3117953" y="25400"/>
                </a:cubicBezTo>
                <a:cubicBezTo>
                  <a:pt x="3083104" y="27450"/>
                  <a:pt x="3050584" y="43954"/>
                  <a:pt x="3016353" y="50800"/>
                </a:cubicBezTo>
                <a:cubicBezTo>
                  <a:pt x="2987000" y="56671"/>
                  <a:pt x="2957086" y="59267"/>
                  <a:pt x="2927453" y="63500"/>
                </a:cubicBezTo>
                <a:cubicBezTo>
                  <a:pt x="2914753" y="71967"/>
                  <a:pt x="2902605" y="81327"/>
                  <a:pt x="2889353" y="88900"/>
                </a:cubicBezTo>
                <a:cubicBezTo>
                  <a:pt x="2872915" y="98293"/>
                  <a:pt x="2851940" y="100913"/>
                  <a:pt x="2838553" y="114300"/>
                </a:cubicBezTo>
                <a:cubicBezTo>
                  <a:pt x="2771748" y="181105"/>
                  <a:pt x="2902188" y="133316"/>
                  <a:pt x="2775053" y="165100"/>
                </a:cubicBezTo>
                <a:cubicBezTo>
                  <a:pt x="2766586" y="186267"/>
                  <a:pt x="2764247" y="211087"/>
                  <a:pt x="2749653" y="228600"/>
                </a:cubicBezTo>
                <a:cubicBezTo>
                  <a:pt x="2741083" y="238884"/>
                  <a:pt x="2721019" y="231834"/>
                  <a:pt x="2711553" y="241300"/>
                </a:cubicBezTo>
                <a:cubicBezTo>
                  <a:pt x="2702087" y="250766"/>
                  <a:pt x="2704840" y="267426"/>
                  <a:pt x="2698853" y="279400"/>
                </a:cubicBezTo>
                <a:cubicBezTo>
                  <a:pt x="2692027" y="293052"/>
                  <a:pt x="2684246" y="306707"/>
                  <a:pt x="2673453" y="317500"/>
                </a:cubicBezTo>
                <a:cubicBezTo>
                  <a:pt x="2655502" y="335451"/>
                  <a:pt x="2604475" y="358339"/>
                  <a:pt x="2584553" y="368300"/>
                </a:cubicBezTo>
                <a:cubicBezTo>
                  <a:pt x="2561441" y="437636"/>
                  <a:pt x="2591219" y="384017"/>
                  <a:pt x="2521053" y="419100"/>
                </a:cubicBezTo>
                <a:cubicBezTo>
                  <a:pt x="2493749" y="432752"/>
                  <a:pt x="2472157" y="456248"/>
                  <a:pt x="2444853" y="469900"/>
                </a:cubicBezTo>
                <a:lnTo>
                  <a:pt x="2394053" y="495300"/>
                </a:lnTo>
                <a:cubicBezTo>
                  <a:pt x="2385586" y="508000"/>
                  <a:pt x="2380572" y="523865"/>
                  <a:pt x="2368653" y="533400"/>
                </a:cubicBezTo>
                <a:cubicBezTo>
                  <a:pt x="2358200" y="541763"/>
                  <a:pt x="2342527" y="540113"/>
                  <a:pt x="2330553" y="546100"/>
                </a:cubicBezTo>
                <a:cubicBezTo>
                  <a:pt x="2316901" y="552926"/>
                  <a:pt x="2305153" y="563033"/>
                  <a:pt x="2292453" y="571500"/>
                </a:cubicBezTo>
                <a:cubicBezTo>
                  <a:pt x="2283986" y="584200"/>
                  <a:pt x="2279996" y="601510"/>
                  <a:pt x="2267053" y="609600"/>
                </a:cubicBezTo>
                <a:cubicBezTo>
                  <a:pt x="2244349" y="623790"/>
                  <a:pt x="2190853" y="635000"/>
                  <a:pt x="2190853" y="635000"/>
                </a:cubicBezTo>
                <a:cubicBezTo>
                  <a:pt x="2186620" y="651933"/>
                  <a:pt x="2179890" y="668432"/>
                  <a:pt x="2178153" y="685800"/>
                </a:cubicBezTo>
                <a:cubicBezTo>
                  <a:pt x="2170973" y="757605"/>
                  <a:pt x="2201642" y="865511"/>
                  <a:pt x="2140053" y="927100"/>
                </a:cubicBezTo>
                <a:cubicBezTo>
                  <a:pt x="2129260" y="937893"/>
                  <a:pt x="2114653" y="944033"/>
                  <a:pt x="2101953" y="952500"/>
                </a:cubicBezTo>
                <a:cubicBezTo>
                  <a:pt x="2093486" y="965200"/>
                  <a:pt x="2089496" y="982510"/>
                  <a:pt x="2076553" y="990600"/>
                </a:cubicBezTo>
                <a:cubicBezTo>
                  <a:pt x="2053849" y="1004790"/>
                  <a:pt x="2024300" y="1004026"/>
                  <a:pt x="2000353" y="1016000"/>
                </a:cubicBezTo>
                <a:lnTo>
                  <a:pt x="1949553" y="1041400"/>
                </a:lnTo>
                <a:cubicBezTo>
                  <a:pt x="1860653" y="1037167"/>
                  <a:pt x="1771592" y="1035526"/>
                  <a:pt x="1682853" y="1028700"/>
                </a:cubicBezTo>
                <a:cubicBezTo>
                  <a:pt x="1574329" y="1020352"/>
                  <a:pt x="1659223" y="1008559"/>
                  <a:pt x="1530453" y="977900"/>
                </a:cubicBezTo>
                <a:cubicBezTo>
                  <a:pt x="1472213" y="964033"/>
                  <a:pt x="1412369" y="956765"/>
                  <a:pt x="1352653" y="952500"/>
                </a:cubicBezTo>
                <a:cubicBezTo>
                  <a:pt x="1140641" y="937356"/>
                  <a:pt x="1170704" y="941503"/>
                  <a:pt x="933553" y="914400"/>
                </a:cubicBezTo>
                <a:cubicBezTo>
                  <a:pt x="865734" y="906649"/>
                  <a:pt x="798481" y="893258"/>
                  <a:pt x="730353" y="889000"/>
                </a:cubicBezTo>
                <a:lnTo>
                  <a:pt x="527153" y="876300"/>
                </a:lnTo>
                <a:cubicBezTo>
                  <a:pt x="446720" y="880533"/>
                  <a:pt x="364975" y="873929"/>
                  <a:pt x="285853" y="889000"/>
                </a:cubicBezTo>
                <a:cubicBezTo>
                  <a:pt x="270859" y="891856"/>
                  <a:pt x="274401" y="920901"/>
                  <a:pt x="260453" y="927100"/>
                </a:cubicBezTo>
                <a:cubicBezTo>
                  <a:pt x="233099" y="939257"/>
                  <a:pt x="201186" y="935567"/>
                  <a:pt x="171553" y="939800"/>
                </a:cubicBezTo>
                <a:cubicBezTo>
                  <a:pt x="158853" y="952500"/>
                  <a:pt x="149047" y="968989"/>
                  <a:pt x="133453" y="977900"/>
                </a:cubicBezTo>
                <a:cubicBezTo>
                  <a:pt x="118298" y="986560"/>
                  <a:pt x="98696" y="983724"/>
                  <a:pt x="82653" y="990600"/>
                </a:cubicBezTo>
                <a:cubicBezTo>
                  <a:pt x="68624" y="996613"/>
                  <a:pt x="57253" y="1007533"/>
                  <a:pt x="44553" y="1016000"/>
                </a:cubicBezTo>
                <a:cubicBezTo>
                  <a:pt x="40320" y="1058333"/>
                  <a:pt x="40767" y="1101400"/>
                  <a:pt x="31853" y="1143000"/>
                </a:cubicBezTo>
                <a:cubicBezTo>
                  <a:pt x="27886" y="1161512"/>
                  <a:pt x="7565" y="1174901"/>
                  <a:pt x="6453" y="1193800"/>
                </a:cubicBezTo>
                <a:cubicBezTo>
                  <a:pt x="-2932" y="1353345"/>
                  <a:pt x="-12242" y="1327505"/>
                  <a:pt x="57253" y="1397000"/>
                </a:cubicBezTo>
                <a:cubicBezTo>
                  <a:pt x="61486" y="1413933"/>
                  <a:pt x="59944" y="1433501"/>
                  <a:pt x="69953" y="1447800"/>
                </a:cubicBezTo>
                <a:cubicBezTo>
                  <a:pt x="81567" y="1464392"/>
                  <a:pt x="148295" y="1533989"/>
                  <a:pt x="184253" y="1549400"/>
                </a:cubicBezTo>
                <a:cubicBezTo>
                  <a:pt x="200296" y="1556276"/>
                  <a:pt x="218494" y="1556580"/>
                  <a:pt x="235053" y="1562100"/>
                </a:cubicBezTo>
                <a:cubicBezTo>
                  <a:pt x="256680" y="1569309"/>
                  <a:pt x="277799" y="1578066"/>
                  <a:pt x="298553" y="1587500"/>
                </a:cubicBezTo>
                <a:cubicBezTo>
                  <a:pt x="416544" y="1641132"/>
                  <a:pt x="330811" y="1619323"/>
                  <a:pt x="463653" y="1638300"/>
                </a:cubicBezTo>
                <a:lnTo>
                  <a:pt x="1390753" y="1612900"/>
                </a:lnTo>
                <a:cubicBezTo>
                  <a:pt x="1441697" y="1611102"/>
                  <a:pt x="1492177" y="1600200"/>
                  <a:pt x="1543153" y="1600200"/>
                </a:cubicBezTo>
                <a:cubicBezTo>
                  <a:pt x="1699844" y="1600200"/>
                  <a:pt x="1856420" y="1608667"/>
                  <a:pt x="2013053" y="1612900"/>
                </a:cubicBezTo>
                <a:cubicBezTo>
                  <a:pt x="2025753" y="1617133"/>
                  <a:pt x="2038026" y="1622975"/>
                  <a:pt x="2051153" y="1625600"/>
                </a:cubicBezTo>
                <a:cubicBezTo>
                  <a:pt x="2080506" y="1631471"/>
                  <a:pt x="2111271" y="1630076"/>
                  <a:pt x="2140053" y="1638300"/>
                </a:cubicBezTo>
                <a:cubicBezTo>
                  <a:pt x="2171053" y="1647157"/>
                  <a:pt x="2200117" y="1661982"/>
                  <a:pt x="2228953" y="1676400"/>
                </a:cubicBezTo>
                <a:cubicBezTo>
                  <a:pt x="2242605" y="1683226"/>
                  <a:pt x="2252433" y="1697414"/>
                  <a:pt x="2267053" y="1701800"/>
                </a:cubicBezTo>
                <a:cubicBezTo>
                  <a:pt x="2295725" y="1710402"/>
                  <a:pt x="2326320" y="1710267"/>
                  <a:pt x="2355953" y="1714500"/>
                </a:cubicBezTo>
                <a:cubicBezTo>
                  <a:pt x="2368653" y="1722967"/>
                  <a:pt x="2380401" y="1733074"/>
                  <a:pt x="2394053" y="1739900"/>
                </a:cubicBezTo>
                <a:cubicBezTo>
                  <a:pt x="2406027" y="1745887"/>
                  <a:pt x="2421260" y="1744819"/>
                  <a:pt x="2432153" y="1752600"/>
                </a:cubicBezTo>
                <a:cubicBezTo>
                  <a:pt x="2451640" y="1766519"/>
                  <a:pt x="2463795" y="1789032"/>
                  <a:pt x="2482953" y="1803400"/>
                </a:cubicBezTo>
                <a:cubicBezTo>
                  <a:pt x="2516159" y="1828304"/>
                  <a:pt x="2546001" y="1831862"/>
                  <a:pt x="2584553" y="1841500"/>
                </a:cubicBezTo>
                <a:cubicBezTo>
                  <a:pt x="2604565" y="1868182"/>
                  <a:pt x="2632178" y="1909990"/>
                  <a:pt x="2660753" y="1930400"/>
                </a:cubicBezTo>
                <a:cubicBezTo>
                  <a:pt x="2676159" y="1941404"/>
                  <a:pt x="2694933" y="1946734"/>
                  <a:pt x="2711553" y="1955800"/>
                </a:cubicBezTo>
                <a:cubicBezTo>
                  <a:pt x="2824755" y="2017547"/>
                  <a:pt x="2762664" y="1997153"/>
                  <a:pt x="2851253" y="2019300"/>
                </a:cubicBezTo>
                <a:cubicBezTo>
                  <a:pt x="2872805" y="2083955"/>
                  <a:pt x="2846635" y="2039312"/>
                  <a:pt x="2902053" y="2070100"/>
                </a:cubicBezTo>
                <a:cubicBezTo>
                  <a:pt x="2928738" y="2084925"/>
                  <a:pt x="2948637" y="2113496"/>
                  <a:pt x="2978253" y="2120900"/>
                </a:cubicBezTo>
                <a:cubicBezTo>
                  <a:pt x="3012313" y="2129415"/>
                  <a:pt x="3094620" y="2149392"/>
                  <a:pt x="3117953" y="2159000"/>
                </a:cubicBezTo>
                <a:cubicBezTo>
                  <a:pt x="3161718" y="2177021"/>
                  <a:pt x="3204368" y="2198149"/>
                  <a:pt x="3244953" y="2222500"/>
                </a:cubicBezTo>
                <a:cubicBezTo>
                  <a:pt x="3266120" y="2235200"/>
                  <a:pt x="3285255" y="2252164"/>
                  <a:pt x="3308453" y="2260600"/>
                </a:cubicBezTo>
                <a:cubicBezTo>
                  <a:pt x="3332653" y="2269400"/>
                  <a:pt x="3359253" y="2269067"/>
                  <a:pt x="3384653" y="2273300"/>
                </a:cubicBezTo>
                <a:cubicBezTo>
                  <a:pt x="3405820" y="2286000"/>
                  <a:pt x="3424735" y="2303594"/>
                  <a:pt x="3448153" y="2311400"/>
                </a:cubicBezTo>
                <a:cubicBezTo>
                  <a:pt x="3476551" y="2320866"/>
                  <a:pt x="3507526" y="2319179"/>
                  <a:pt x="3537053" y="2324100"/>
                </a:cubicBezTo>
                <a:cubicBezTo>
                  <a:pt x="3558345" y="2327649"/>
                  <a:pt x="3579315" y="2332939"/>
                  <a:pt x="3600553" y="2336800"/>
                </a:cubicBezTo>
                <a:cubicBezTo>
                  <a:pt x="3625888" y="2341406"/>
                  <a:pt x="3651771" y="2343255"/>
                  <a:pt x="3676753" y="2349500"/>
                </a:cubicBezTo>
                <a:cubicBezTo>
                  <a:pt x="3736551" y="2364449"/>
                  <a:pt x="3854553" y="2400300"/>
                  <a:pt x="3854553" y="2400300"/>
                </a:cubicBezTo>
                <a:cubicBezTo>
                  <a:pt x="4540635" y="2337929"/>
                  <a:pt x="3629853" y="2414900"/>
                  <a:pt x="4578453" y="2362200"/>
                </a:cubicBezTo>
                <a:cubicBezTo>
                  <a:pt x="4584431" y="2361868"/>
                  <a:pt x="4586920" y="2353733"/>
                  <a:pt x="4591153" y="2349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Vapaamuotoinen: Muoto 184">
            <a:extLst>
              <a:ext uri="{FF2B5EF4-FFF2-40B4-BE49-F238E27FC236}">
                <a16:creationId xmlns:a16="http://schemas.microsoft.com/office/drawing/2014/main" id="{6857A238-9060-45CC-9A93-EEF748DE83F0}"/>
              </a:ext>
            </a:extLst>
          </p:cNvPr>
          <p:cNvSpPr/>
          <p:nvPr/>
        </p:nvSpPr>
        <p:spPr>
          <a:xfrm>
            <a:off x="495300" y="3810000"/>
            <a:ext cx="5994485" cy="2794000"/>
          </a:xfrm>
          <a:custGeom>
            <a:avLst/>
            <a:gdLst>
              <a:gd name="connsiteX0" fmla="*/ 1778000 w 5994485"/>
              <a:gd name="connsiteY0" fmla="*/ 2540000 h 2794000"/>
              <a:gd name="connsiteX1" fmla="*/ 1841500 w 5994485"/>
              <a:gd name="connsiteY1" fmla="*/ 2552700 h 2794000"/>
              <a:gd name="connsiteX2" fmla="*/ 1879600 w 5994485"/>
              <a:gd name="connsiteY2" fmla="*/ 2578100 h 2794000"/>
              <a:gd name="connsiteX3" fmla="*/ 1943100 w 5994485"/>
              <a:gd name="connsiteY3" fmla="*/ 2603500 h 2794000"/>
              <a:gd name="connsiteX4" fmla="*/ 2133600 w 5994485"/>
              <a:gd name="connsiteY4" fmla="*/ 2654300 h 2794000"/>
              <a:gd name="connsiteX5" fmla="*/ 2692400 w 5994485"/>
              <a:gd name="connsiteY5" fmla="*/ 2730500 h 2794000"/>
              <a:gd name="connsiteX6" fmla="*/ 3276600 w 5994485"/>
              <a:gd name="connsiteY6" fmla="*/ 2794000 h 2794000"/>
              <a:gd name="connsiteX7" fmla="*/ 4508500 w 5994485"/>
              <a:gd name="connsiteY7" fmla="*/ 2768600 h 2794000"/>
              <a:gd name="connsiteX8" fmla="*/ 4635500 w 5994485"/>
              <a:gd name="connsiteY8" fmla="*/ 2755900 h 2794000"/>
              <a:gd name="connsiteX9" fmla="*/ 4838700 w 5994485"/>
              <a:gd name="connsiteY9" fmla="*/ 2730500 h 2794000"/>
              <a:gd name="connsiteX10" fmla="*/ 5080000 w 5994485"/>
              <a:gd name="connsiteY10" fmla="*/ 2692400 h 2794000"/>
              <a:gd name="connsiteX11" fmla="*/ 5118100 w 5994485"/>
              <a:gd name="connsiteY11" fmla="*/ 2679700 h 2794000"/>
              <a:gd name="connsiteX12" fmla="*/ 5207000 w 5994485"/>
              <a:gd name="connsiteY12" fmla="*/ 2641600 h 2794000"/>
              <a:gd name="connsiteX13" fmla="*/ 5346700 w 5994485"/>
              <a:gd name="connsiteY13" fmla="*/ 2603500 h 2794000"/>
              <a:gd name="connsiteX14" fmla="*/ 5435600 w 5994485"/>
              <a:gd name="connsiteY14" fmla="*/ 2552700 h 2794000"/>
              <a:gd name="connsiteX15" fmla="*/ 5473700 w 5994485"/>
              <a:gd name="connsiteY15" fmla="*/ 2540000 h 2794000"/>
              <a:gd name="connsiteX16" fmla="*/ 5626100 w 5994485"/>
              <a:gd name="connsiteY16" fmla="*/ 2413000 h 2794000"/>
              <a:gd name="connsiteX17" fmla="*/ 5727700 w 5994485"/>
              <a:gd name="connsiteY17" fmla="*/ 2349500 h 2794000"/>
              <a:gd name="connsiteX18" fmla="*/ 5791200 w 5994485"/>
              <a:gd name="connsiteY18" fmla="*/ 2260600 h 2794000"/>
              <a:gd name="connsiteX19" fmla="*/ 5905500 w 5994485"/>
              <a:gd name="connsiteY19" fmla="*/ 2108200 h 2794000"/>
              <a:gd name="connsiteX20" fmla="*/ 5930900 w 5994485"/>
              <a:gd name="connsiteY20" fmla="*/ 1993900 h 2794000"/>
              <a:gd name="connsiteX21" fmla="*/ 5943600 w 5994485"/>
              <a:gd name="connsiteY21" fmla="*/ 1943100 h 2794000"/>
              <a:gd name="connsiteX22" fmla="*/ 5969000 w 5994485"/>
              <a:gd name="connsiteY22" fmla="*/ 1879600 h 2794000"/>
              <a:gd name="connsiteX23" fmla="*/ 5981700 w 5994485"/>
              <a:gd name="connsiteY23" fmla="*/ 1778000 h 2794000"/>
              <a:gd name="connsiteX24" fmla="*/ 5994400 w 5994485"/>
              <a:gd name="connsiteY24" fmla="*/ 1727200 h 2794000"/>
              <a:gd name="connsiteX25" fmla="*/ 5930900 w 5994485"/>
              <a:gd name="connsiteY25" fmla="*/ 1498600 h 2794000"/>
              <a:gd name="connsiteX26" fmla="*/ 5842000 w 5994485"/>
              <a:gd name="connsiteY26" fmla="*/ 1409700 h 2794000"/>
              <a:gd name="connsiteX27" fmla="*/ 5740400 w 5994485"/>
              <a:gd name="connsiteY27" fmla="*/ 1295400 h 2794000"/>
              <a:gd name="connsiteX28" fmla="*/ 5575300 w 5994485"/>
              <a:gd name="connsiteY28" fmla="*/ 1181100 h 2794000"/>
              <a:gd name="connsiteX29" fmla="*/ 5524500 w 5994485"/>
              <a:gd name="connsiteY29" fmla="*/ 1143000 h 2794000"/>
              <a:gd name="connsiteX30" fmla="*/ 5461000 w 5994485"/>
              <a:gd name="connsiteY30" fmla="*/ 1041400 h 2794000"/>
              <a:gd name="connsiteX31" fmla="*/ 5397500 w 5994485"/>
              <a:gd name="connsiteY31" fmla="*/ 977900 h 2794000"/>
              <a:gd name="connsiteX32" fmla="*/ 5384800 w 5994485"/>
              <a:gd name="connsiteY32" fmla="*/ 927100 h 2794000"/>
              <a:gd name="connsiteX33" fmla="*/ 5295900 w 5994485"/>
              <a:gd name="connsiteY33" fmla="*/ 825500 h 2794000"/>
              <a:gd name="connsiteX34" fmla="*/ 5270500 w 5994485"/>
              <a:gd name="connsiteY34" fmla="*/ 787400 h 2794000"/>
              <a:gd name="connsiteX35" fmla="*/ 5194300 w 5994485"/>
              <a:gd name="connsiteY35" fmla="*/ 723900 h 2794000"/>
              <a:gd name="connsiteX36" fmla="*/ 5168900 w 5994485"/>
              <a:gd name="connsiteY36" fmla="*/ 673100 h 2794000"/>
              <a:gd name="connsiteX37" fmla="*/ 5080000 w 5994485"/>
              <a:gd name="connsiteY37" fmla="*/ 647700 h 2794000"/>
              <a:gd name="connsiteX38" fmla="*/ 5054600 w 5994485"/>
              <a:gd name="connsiteY38" fmla="*/ 609600 h 2794000"/>
              <a:gd name="connsiteX39" fmla="*/ 4978400 w 5994485"/>
              <a:gd name="connsiteY39" fmla="*/ 584200 h 2794000"/>
              <a:gd name="connsiteX40" fmla="*/ 4940300 w 5994485"/>
              <a:gd name="connsiteY40" fmla="*/ 533400 h 2794000"/>
              <a:gd name="connsiteX41" fmla="*/ 4876800 w 5994485"/>
              <a:gd name="connsiteY41" fmla="*/ 508000 h 2794000"/>
              <a:gd name="connsiteX42" fmla="*/ 4813300 w 5994485"/>
              <a:gd name="connsiteY42" fmla="*/ 469900 h 2794000"/>
              <a:gd name="connsiteX43" fmla="*/ 4699000 w 5994485"/>
              <a:gd name="connsiteY43" fmla="*/ 419100 h 2794000"/>
              <a:gd name="connsiteX44" fmla="*/ 4673600 w 5994485"/>
              <a:gd name="connsiteY44" fmla="*/ 381000 h 2794000"/>
              <a:gd name="connsiteX45" fmla="*/ 4559300 w 5994485"/>
              <a:gd name="connsiteY45" fmla="*/ 317500 h 2794000"/>
              <a:gd name="connsiteX46" fmla="*/ 4533900 w 5994485"/>
              <a:gd name="connsiteY46" fmla="*/ 279400 h 2794000"/>
              <a:gd name="connsiteX47" fmla="*/ 4432300 w 5994485"/>
              <a:gd name="connsiteY47" fmla="*/ 254000 h 2794000"/>
              <a:gd name="connsiteX48" fmla="*/ 4318000 w 5994485"/>
              <a:gd name="connsiteY48" fmla="*/ 203200 h 2794000"/>
              <a:gd name="connsiteX49" fmla="*/ 4241800 w 5994485"/>
              <a:gd name="connsiteY49" fmla="*/ 190500 h 2794000"/>
              <a:gd name="connsiteX50" fmla="*/ 4038600 w 5994485"/>
              <a:gd name="connsiteY50" fmla="*/ 127000 h 2794000"/>
              <a:gd name="connsiteX51" fmla="*/ 4000500 w 5994485"/>
              <a:gd name="connsiteY51" fmla="*/ 101600 h 2794000"/>
              <a:gd name="connsiteX52" fmla="*/ 3937000 w 5994485"/>
              <a:gd name="connsiteY52" fmla="*/ 88900 h 2794000"/>
              <a:gd name="connsiteX53" fmla="*/ 3797300 w 5994485"/>
              <a:gd name="connsiteY53" fmla="*/ 63500 h 2794000"/>
              <a:gd name="connsiteX54" fmla="*/ 3683000 w 5994485"/>
              <a:gd name="connsiteY54" fmla="*/ 25400 h 2794000"/>
              <a:gd name="connsiteX55" fmla="*/ 3492500 w 5994485"/>
              <a:gd name="connsiteY55" fmla="*/ 0 h 2794000"/>
              <a:gd name="connsiteX56" fmla="*/ 3289300 w 5994485"/>
              <a:gd name="connsiteY56" fmla="*/ 12700 h 2794000"/>
              <a:gd name="connsiteX57" fmla="*/ 3238500 w 5994485"/>
              <a:gd name="connsiteY57" fmla="*/ 38100 h 2794000"/>
              <a:gd name="connsiteX58" fmla="*/ 3149600 w 5994485"/>
              <a:gd name="connsiteY58" fmla="*/ 76200 h 2794000"/>
              <a:gd name="connsiteX59" fmla="*/ 2984500 w 5994485"/>
              <a:gd name="connsiteY59" fmla="*/ 190500 h 2794000"/>
              <a:gd name="connsiteX60" fmla="*/ 2946400 w 5994485"/>
              <a:gd name="connsiteY60" fmla="*/ 241300 h 2794000"/>
              <a:gd name="connsiteX61" fmla="*/ 2857500 w 5994485"/>
              <a:gd name="connsiteY61" fmla="*/ 266700 h 2794000"/>
              <a:gd name="connsiteX62" fmla="*/ 2794000 w 5994485"/>
              <a:gd name="connsiteY62" fmla="*/ 317500 h 2794000"/>
              <a:gd name="connsiteX63" fmla="*/ 2768600 w 5994485"/>
              <a:gd name="connsiteY63" fmla="*/ 355600 h 2794000"/>
              <a:gd name="connsiteX64" fmla="*/ 2667000 w 5994485"/>
              <a:gd name="connsiteY64" fmla="*/ 381000 h 2794000"/>
              <a:gd name="connsiteX65" fmla="*/ 2590800 w 5994485"/>
              <a:gd name="connsiteY65" fmla="*/ 419100 h 2794000"/>
              <a:gd name="connsiteX66" fmla="*/ 2540000 w 5994485"/>
              <a:gd name="connsiteY66" fmla="*/ 431800 h 2794000"/>
              <a:gd name="connsiteX67" fmla="*/ 2146300 w 5994485"/>
              <a:gd name="connsiteY67" fmla="*/ 419100 h 2794000"/>
              <a:gd name="connsiteX68" fmla="*/ 2082800 w 5994485"/>
              <a:gd name="connsiteY68" fmla="*/ 393700 h 2794000"/>
              <a:gd name="connsiteX69" fmla="*/ 2006600 w 5994485"/>
              <a:gd name="connsiteY69" fmla="*/ 381000 h 2794000"/>
              <a:gd name="connsiteX70" fmla="*/ 1892300 w 5994485"/>
              <a:gd name="connsiteY70" fmla="*/ 355600 h 2794000"/>
              <a:gd name="connsiteX71" fmla="*/ 1714500 w 5994485"/>
              <a:gd name="connsiteY71" fmla="*/ 330200 h 2794000"/>
              <a:gd name="connsiteX72" fmla="*/ 1638300 w 5994485"/>
              <a:gd name="connsiteY72" fmla="*/ 317500 h 2794000"/>
              <a:gd name="connsiteX73" fmla="*/ 1562100 w 5994485"/>
              <a:gd name="connsiteY73" fmla="*/ 292100 h 2794000"/>
              <a:gd name="connsiteX74" fmla="*/ 1397000 w 5994485"/>
              <a:gd name="connsiteY74" fmla="*/ 266700 h 2794000"/>
              <a:gd name="connsiteX75" fmla="*/ 1270000 w 5994485"/>
              <a:gd name="connsiteY75" fmla="*/ 215900 h 2794000"/>
              <a:gd name="connsiteX76" fmla="*/ 1206500 w 5994485"/>
              <a:gd name="connsiteY76" fmla="*/ 203200 h 2794000"/>
              <a:gd name="connsiteX77" fmla="*/ 1117600 w 5994485"/>
              <a:gd name="connsiteY77" fmla="*/ 165100 h 2794000"/>
              <a:gd name="connsiteX78" fmla="*/ 1041400 w 5994485"/>
              <a:gd name="connsiteY78" fmla="*/ 152400 h 2794000"/>
              <a:gd name="connsiteX79" fmla="*/ 927100 w 5994485"/>
              <a:gd name="connsiteY79" fmla="*/ 127000 h 2794000"/>
              <a:gd name="connsiteX80" fmla="*/ 850900 w 5994485"/>
              <a:gd name="connsiteY80" fmla="*/ 88900 h 2794000"/>
              <a:gd name="connsiteX81" fmla="*/ 698500 w 5994485"/>
              <a:gd name="connsiteY81" fmla="*/ 38100 h 2794000"/>
              <a:gd name="connsiteX82" fmla="*/ 419100 w 5994485"/>
              <a:gd name="connsiteY82" fmla="*/ 50800 h 2794000"/>
              <a:gd name="connsiteX83" fmla="*/ 292100 w 5994485"/>
              <a:gd name="connsiteY83" fmla="*/ 76200 h 2794000"/>
              <a:gd name="connsiteX84" fmla="*/ 190500 w 5994485"/>
              <a:gd name="connsiteY84" fmla="*/ 114300 h 2794000"/>
              <a:gd name="connsiteX85" fmla="*/ 63500 w 5994485"/>
              <a:gd name="connsiteY85" fmla="*/ 228600 h 2794000"/>
              <a:gd name="connsiteX86" fmla="*/ 38100 w 5994485"/>
              <a:gd name="connsiteY86" fmla="*/ 266700 h 2794000"/>
              <a:gd name="connsiteX87" fmla="*/ 0 w 5994485"/>
              <a:gd name="connsiteY87" fmla="*/ 381000 h 2794000"/>
              <a:gd name="connsiteX88" fmla="*/ 12700 w 5994485"/>
              <a:gd name="connsiteY88" fmla="*/ 571500 h 2794000"/>
              <a:gd name="connsiteX89" fmla="*/ 25400 w 5994485"/>
              <a:gd name="connsiteY89" fmla="*/ 685800 h 2794000"/>
              <a:gd name="connsiteX90" fmla="*/ 76200 w 5994485"/>
              <a:gd name="connsiteY90" fmla="*/ 1003300 h 2794000"/>
              <a:gd name="connsiteX91" fmla="*/ 88900 w 5994485"/>
              <a:gd name="connsiteY91" fmla="*/ 1219200 h 2794000"/>
              <a:gd name="connsiteX92" fmla="*/ 127000 w 5994485"/>
              <a:gd name="connsiteY92" fmla="*/ 1435100 h 2794000"/>
              <a:gd name="connsiteX93" fmla="*/ 190500 w 5994485"/>
              <a:gd name="connsiteY93" fmla="*/ 1498600 h 2794000"/>
              <a:gd name="connsiteX94" fmla="*/ 292100 w 5994485"/>
              <a:gd name="connsiteY94" fmla="*/ 1600200 h 2794000"/>
              <a:gd name="connsiteX95" fmla="*/ 355600 w 5994485"/>
              <a:gd name="connsiteY95" fmla="*/ 1689100 h 2794000"/>
              <a:gd name="connsiteX96" fmla="*/ 393700 w 5994485"/>
              <a:gd name="connsiteY96" fmla="*/ 1701800 h 2794000"/>
              <a:gd name="connsiteX97" fmla="*/ 419100 w 5994485"/>
              <a:gd name="connsiteY97" fmla="*/ 1752600 h 2794000"/>
              <a:gd name="connsiteX98" fmla="*/ 508000 w 5994485"/>
              <a:gd name="connsiteY98" fmla="*/ 1828800 h 2794000"/>
              <a:gd name="connsiteX99" fmla="*/ 635000 w 5994485"/>
              <a:gd name="connsiteY99" fmla="*/ 1917700 h 2794000"/>
              <a:gd name="connsiteX100" fmla="*/ 711200 w 5994485"/>
              <a:gd name="connsiteY100" fmla="*/ 1968500 h 2794000"/>
              <a:gd name="connsiteX101" fmla="*/ 736600 w 5994485"/>
              <a:gd name="connsiteY101" fmla="*/ 2006600 h 2794000"/>
              <a:gd name="connsiteX102" fmla="*/ 825500 w 5994485"/>
              <a:gd name="connsiteY102" fmla="*/ 2044700 h 2794000"/>
              <a:gd name="connsiteX103" fmla="*/ 1016000 w 5994485"/>
              <a:gd name="connsiteY103" fmla="*/ 2159000 h 2794000"/>
              <a:gd name="connsiteX104" fmla="*/ 1155700 w 5994485"/>
              <a:gd name="connsiteY104" fmla="*/ 2222500 h 2794000"/>
              <a:gd name="connsiteX105" fmla="*/ 1206500 w 5994485"/>
              <a:gd name="connsiteY105" fmla="*/ 2273300 h 2794000"/>
              <a:gd name="connsiteX106" fmla="*/ 1231900 w 5994485"/>
              <a:gd name="connsiteY106" fmla="*/ 2324100 h 2794000"/>
              <a:gd name="connsiteX107" fmla="*/ 1333500 w 5994485"/>
              <a:gd name="connsiteY107" fmla="*/ 2362200 h 2794000"/>
              <a:gd name="connsiteX108" fmla="*/ 1371600 w 5994485"/>
              <a:gd name="connsiteY108" fmla="*/ 2387600 h 2794000"/>
              <a:gd name="connsiteX109" fmla="*/ 1409700 w 5994485"/>
              <a:gd name="connsiteY109" fmla="*/ 2400300 h 2794000"/>
              <a:gd name="connsiteX110" fmla="*/ 1473200 w 5994485"/>
              <a:gd name="connsiteY110" fmla="*/ 2451100 h 2794000"/>
              <a:gd name="connsiteX111" fmla="*/ 1536700 w 5994485"/>
              <a:gd name="connsiteY111" fmla="*/ 2489200 h 2794000"/>
              <a:gd name="connsiteX112" fmla="*/ 1562100 w 5994485"/>
              <a:gd name="connsiteY112" fmla="*/ 2527300 h 2794000"/>
              <a:gd name="connsiteX113" fmla="*/ 1612900 w 5994485"/>
              <a:gd name="connsiteY113" fmla="*/ 2540000 h 2794000"/>
              <a:gd name="connsiteX114" fmla="*/ 1651000 w 5994485"/>
              <a:gd name="connsiteY114" fmla="*/ 2552700 h 2794000"/>
              <a:gd name="connsiteX115" fmla="*/ 1689100 w 5994485"/>
              <a:gd name="connsiteY115" fmla="*/ 2578100 h 2794000"/>
              <a:gd name="connsiteX116" fmla="*/ 1841500 w 5994485"/>
              <a:gd name="connsiteY116" fmla="*/ 2616200 h 2794000"/>
              <a:gd name="connsiteX117" fmla="*/ 1993900 w 5994485"/>
              <a:gd name="connsiteY117" fmla="*/ 2654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994485" h="2794000">
                <a:moveTo>
                  <a:pt x="1778000" y="2540000"/>
                </a:moveTo>
                <a:cubicBezTo>
                  <a:pt x="1799167" y="2544233"/>
                  <a:pt x="1821289" y="2545121"/>
                  <a:pt x="1841500" y="2552700"/>
                </a:cubicBezTo>
                <a:cubicBezTo>
                  <a:pt x="1855792" y="2558059"/>
                  <a:pt x="1865948" y="2571274"/>
                  <a:pt x="1879600" y="2578100"/>
                </a:cubicBezTo>
                <a:cubicBezTo>
                  <a:pt x="1899990" y="2588295"/>
                  <a:pt x="1921754" y="2595495"/>
                  <a:pt x="1943100" y="2603500"/>
                </a:cubicBezTo>
                <a:cubicBezTo>
                  <a:pt x="1997610" y="2623941"/>
                  <a:pt x="2098333" y="2647443"/>
                  <a:pt x="2133600" y="2654300"/>
                </a:cubicBezTo>
                <a:cubicBezTo>
                  <a:pt x="2581019" y="2741298"/>
                  <a:pt x="2287428" y="2676504"/>
                  <a:pt x="2692400" y="2730500"/>
                </a:cubicBezTo>
                <a:cubicBezTo>
                  <a:pt x="3223902" y="2801367"/>
                  <a:pt x="2798114" y="2771215"/>
                  <a:pt x="3276600" y="2794000"/>
                </a:cubicBezTo>
                <a:lnTo>
                  <a:pt x="4508500" y="2768600"/>
                </a:lnTo>
                <a:cubicBezTo>
                  <a:pt x="4551028" y="2767408"/>
                  <a:pt x="4593236" y="2760777"/>
                  <a:pt x="4635500" y="2755900"/>
                </a:cubicBezTo>
                <a:cubicBezTo>
                  <a:pt x="4703311" y="2748076"/>
                  <a:pt x="4771541" y="2742711"/>
                  <a:pt x="4838700" y="2730500"/>
                </a:cubicBezTo>
                <a:cubicBezTo>
                  <a:pt x="5011980" y="2698995"/>
                  <a:pt x="4931435" y="2710971"/>
                  <a:pt x="5080000" y="2692400"/>
                </a:cubicBezTo>
                <a:cubicBezTo>
                  <a:pt x="5092700" y="2688167"/>
                  <a:pt x="5105671" y="2684672"/>
                  <a:pt x="5118100" y="2679700"/>
                </a:cubicBezTo>
                <a:cubicBezTo>
                  <a:pt x="5148034" y="2667726"/>
                  <a:pt x="5176414" y="2651795"/>
                  <a:pt x="5207000" y="2641600"/>
                </a:cubicBezTo>
                <a:cubicBezTo>
                  <a:pt x="5252791" y="2626336"/>
                  <a:pt x="5300133" y="2616200"/>
                  <a:pt x="5346700" y="2603500"/>
                </a:cubicBezTo>
                <a:cubicBezTo>
                  <a:pt x="5376333" y="2586567"/>
                  <a:pt x="5405073" y="2567964"/>
                  <a:pt x="5435600" y="2552700"/>
                </a:cubicBezTo>
                <a:cubicBezTo>
                  <a:pt x="5447574" y="2546713"/>
                  <a:pt x="5462905" y="2547917"/>
                  <a:pt x="5473700" y="2540000"/>
                </a:cubicBezTo>
                <a:cubicBezTo>
                  <a:pt x="5527025" y="2500895"/>
                  <a:pt x="5575055" y="2455037"/>
                  <a:pt x="5626100" y="2413000"/>
                </a:cubicBezTo>
                <a:cubicBezTo>
                  <a:pt x="5696504" y="2355020"/>
                  <a:pt x="5665638" y="2370187"/>
                  <a:pt x="5727700" y="2349500"/>
                </a:cubicBezTo>
                <a:cubicBezTo>
                  <a:pt x="5748867" y="2319867"/>
                  <a:pt x="5769350" y="2289733"/>
                  <a:pt x="5791200" y="2260600"/>
                </a:cubicBezTo>
                <a:cubicBezTo>
                  <a:pt x="5956686" y="2039952"/>
                  <a:pt x="5702732" y="2392075"/>
                  <a:pt x="5905500" y="2108200"/>
                </a:cubicBezTo>
                <a:cubicBezTo>
                  <a:pt x="5913967" y="2070100"/>
                  <a:pt x="5922124" y="2031930"/>
                  <a:pt x="5930900" y="1993900"/>
                </a:cubicBezTo>
                <a:cubicBezTo>
                  <a:pt x="5934825" y="1976893"/>
                  <a:pt x="5938080" y="1959659"/>
                  <a:pt x="5943600" y="1943100"/>
                </a:cubicBezTo>
                <a:cubicBezTo>
                  <a:pt x="5950809" y="1921473"/>
                  <a:pt x="5960533" y="1900767"/>
                  <a:pt x="5969000" y="1879600"/>
                </a:cubicBezTo>
                <a:cubicBezTo>
                  <a:pt x="5973233" y="1845733"/>
                  <a:pt x="5976089" y="1811666"/>
                  <a:pt x="5981700" y="1778000"/>
                </a:cubicBezTo>
                <a:cubicBezTo>
                  <a:pt x="5984569" y="1760783"/>
                  <a:pt x="5995561" y="1744616"/>
                  <a:pt x="5994400" y="1727200"/>
                </a:cubicBezTo>
                <a:cubicBezTo>
                  <a:pt x="5990721" y="1672013"/>
                  <a:pt x="5968920" y="1551828"/>
                  <a:pt x="5930900" y="1498600"/>
                </a:cubicBezTo>
                <a:cubicBezTo>
                  <a:pt x="5906542" y="1464498"/>
                  <a:pt x="5870190" y="1440709"/>
                  <a:pt x="5842000" y="1409700"/>
                </a:cubicBezTo>
                <a:cubicBezTo>
                  <a:pt x="5779327" y="1340759"/>
                  <a:pt x="5828219" y="1365655"/>
                  <a:pt x="5740400" y="1295400"/>
                </a:cubicBezTo>
                <a:cubicBezTo>
                  <a:pt x="5422323" y="1040939"/>
                  <a:pt x="5709142" y="1281482"/>
                  <a:pt x="5575300" y="1181100"/>
                </a:cubicBezTo>
                <a:lnTo>
                  <a:pt x="5524500" y="1143000"/>
                </a:lnTo>
                <a:cubicBezTo>
                  <a:pt x="5467404" y="1000259"/>
                  <a:pt x="5534936" y="1144911"/>
                  <a:pt x="5461000" y="1041400"/>
                </a:cubicBezTo>
                <a:cubicBezTo>
                  <a:pt x="5411958" y="972741"/>
                  <a:pt x="5466045" y="1000748"/>
                  <a:pt x="5397500" y="977900"/>
                </a:cubicBezTo>
                <a:cubicBezTo>
                  <a:pt x="5393267" y="960967"/>
                  <a:pt x="5392606" y="942712"/>
                  <a:pt x="5384800" y="927100"/>
                </a:cubicBezTo>
                <a:cubicBezTo>
                  <a:pt x="5347758" y="853017"/>
                  <a:pt x="5348288" y="860425"/>
                  <a:pt x="5295900" y="825500"/>
                </a:cubicBezTo>
                <a:cubicBezTo>
                  <a:pt x="5287433" y="812800"/>
                  <a:pt x="5281293" y="798193"/>
                  <a:pt x="5270500" y="787400"/>
                </a:cubicBezTo>
                <a:cubicBezTo>
                  <a:pt x="5214804" y="731704"/>
                  <a:pt x="5246314" y="796720"/>
                  <a:pt x="5194300" y="723900"/>
                </a:cubicBezTo>
                <a:cubicBezTo>
                  <a:pt x="5183296" y="708494"/>
                  <a:pt x="5182287" y="686487"/>
                  <a:pt x="5168900" y="673100"/>
                </a:cubicBezTo>
                <a:cubicBezTo>
                  <a:pt x="5162827" y="667027"/>
                  <a:pt x="5080439" y="647810"/>
                  <a:pt x="5080000" y="647700"/>
                </a:cubicBezTo>
                <a:cubicBezTo>
                  <a:pt x="5071533" y="635000"/>
                  <a:pt x="5067543" y="617690"/>
                  <a:pt x="5054600" y="609600"/>
                </a:cubicBezTo>
                <a:cubicBezTo>
                  <a:pt x="5031896" y="595410"/>
                  <a:pt x="4978400" y="584200"/>
                  <a:pt x="4978400" y="584200"/>
                </a:cubicBezTo>
                <a:cubicBezTo>
                  <a:pt x="4965700" y="567267"/>
                  <a:pt x="4957233" y="546100"/>
                  <a:pt x="4940300" y="533400"/>
                </a:cubicBezTo>
                <a:cubicBezTo>
                  <a:pt x="4922062" y="519722"/>
                  <a:pt x="4897190" y="518195"/>
                  <a:pt x="4876800" y="508000"/>
                </a:cubicBezTo>
                <a:cubicBezTo>
                  <a:pt x="4854722" y="496961"/>
                  <a:pt x="4835772" y="480114"/>
                  <a:pt x="4813300" y="469900"/>
                </a:cubicBezTo>
                <a:cubicBezTo>
                  <a:pt x="4670802" y="405128"/>
                  <a:pt x="4788918" y="479045"/>
                  <a:pt x="4699000" y="419100"/>
                </a:cubicBezTo>
                <a:cubicBezTo>
                  <a:pt x="4690533" y="406400"/>
                  <a:pt x="4685087" y="391051"/>
                  <a:pt x="4673600" y="381000"/>
                </a:cubicBezTo>
                <a:cubicBezTo>
                  <a:pt x="4619853" y="333972"/>
                  <a:pt x="4611629" y="334943"/>
                  <a:pt x="4559300" y="317500"/>
                </a:cubicBezTo>
                <a:cubicBezTo>
                  <a:pt x="4550833" y="304800"/>
                  <a:pt x="4545819" y="288935"/>
                  <a:pt x="4533900" y="279400"/>
                </a:cubicBezTo>
                <a:cubicBezTo>
                  <a:pt x="4520883" y="268986"/>
                  <a:pt x="4435462" y="254632"/>
                  <a:pt x="4432300" y="254000"/>
                </a:cubicBezTo>
                <a:cubicBezTo>
                  <a:pt x="4398815" y="237258"/>
                  <a:pt x="4353674" y="212929"/>
                  <a:pt x="4318000" y="203200"/>
                </a:cubicBezTo>
                <a:cubicBezTo>
                  <a:pt x="4293157" y="196425"/>
                  <a:pt x="4267200" y="194733"/>
                  <a:pt x="4241800" y="190500"/>
                </a:cubicBezTo>
                <a:cubicBezTo>
                  <a:pt x="4090891" y="130137"/>
                  <a:pt x="4159774" y="147196"/>
                  <a:pt x="4038600" y="127000"/>
                </a:cubicBezTo>
                <a:cubicBezTo>
                  <a:pt x="4025900" y="118533"/>
                  <a:pt x="4014792" y="106959"/>
                  <a:pt x="4000500" y="101600"/>
                </a:cubicBezTo>
                <a:cubicBezTo>
                  <a:pt x="3980289" y="94021"/>
                  <a:pt x="3957941" y="94135"/>
                  <a:pt x="3937000" y="88900"/>
                </a:cubicBezTo>
                <a:cubicBezTo>
                  <a:pt x="3819535" y="59534"/>
                  <a:pt x="4031974" y="92834"/>
                  <a:pt x="3797300" y="63500"/>
                </a:cubicBezTo>
                <a:cubicBezTo>
                  <a:pt x="3759200" y="50800"/>
                  <a:pt x="3721616" y="36433"/>
                  <a:pt x="3683000" y="25400"/>
                </a:cubicBezTo>
                <a:cubicBezTo>
                  <a:pt x="3626344" y="9213"/>
                  <a:pt x="3545265" y="5277"/>
                  <a:pt x="3492500" y="0"/>
                </a:cubicBezTo>
                <a:cubicBezTo>
                  <a:pt x="3424767" y="4233"/>
                  <a:pt x="3356415" y="2633"/>
                  <a:pt x="3289300" y="12700"/>
                </a:cubicBezTo>
                <a:cubicBezTo>
                  <a:pt x="3270577" y="15508"/>
                  <a:pt x="3255901" y="30642"/>
                  <a:pt x="3238500" y="38100"/>
                </a:cubicBezTo>
                <a:cubicBezTo>
                  <a:pt x="3194561" y="56931"/>
                  <a:pt x="3195231" y="44610"/>
                  <a:pt x="3149600" y="76200"/>
                </a:cubicBezTo>
                <a:cubicBezTo>
                  <a:pt x="2962914" y="205444"/>
                  <a:pt x="3101002" y="132249"/>
                  <a:pt x="2984500" y="190500"/>
                </a:cubicBezTo>
                <a:cubicBezTo>
                  <a:pt x="2971800" y="207433"/>
                  <a:pt x="2962661" y="227749"/>
                  <a:pt x="2946400" y="241300"/>
                </a:cubicBezTo>
                <a:cubicBezTo>
                  <a:pt x="2938592" y="247807"/>
                  <a:pt x="2860202" y="266025"/>
                  <a:pt x="2857500" y="266700"/>
                </a:cubicBezTo>
                <a:cubicBezTo>
                  <a:pt x="2830544" y="347567"/>
                  <a:pt x="2869178" y="267381"/>
                  <a:pt x="2794000" y="317500"/>
                </a:cubicBezTo>
                <a:cubicBezTo>
                  <a:pt x="2781300" y="325967"/>
                  <a:pt x="2780519" y="346065"/>
                  <a:pt x="2768600" y="355600"/>
                </a:cubicBezTo>
                <a:cubicBezTo>
                  <a:pt x="2755404" y="366157"/>
                  <a:pt x="2670450" y="380138"/>
                  <a:pt x="2667000" y="381000"/>
                </a:cubicBezTo>
                <a:cubicBezTo>
                  <a:pt x="2581377" y="402406"/>
                  <a:pt x="2677713" y="381851"/>
                  <a:pt x="2590800" y="419100"/>
                </a:cubicBezTo>
                <a:cubicBezTo>
                  <a:pt x="2574757" y="425976"/>
                  <a:pt x="2556933" y="427567"/>
                  <a:pt x="2540000" y="431800"/>
                </a:cubicBezTo>
                <a:cubicBezTo>
                  <a:pt x="2408767" y="427567"/>
                  <a:pt x="2277148" y="430004"/>
                  <a:pt x="2146300" y="419100"/>
                </a:cubicBezTo>
                <a:cubicBezTo>
                  <a:pt x="2123582" y="417207"/>
                  <a:pt x="2104794" y="399698"/>
                  <a:pt x="2082800" y="393700"/>
                </a:cubicBezTo>
                <a:cubicBezTo>
                  <a:pt x="2057957" y="386925"/>
                  <a:pt x="2031850" y="386050"/>
                  <a:pt x="2006600" y="381000"/>
                </a:cubicBezTo>
                <a:cubicBezTo>
                  <a:pt x="1968329" y="373346"/>
                  <a:pt x="1930752" y="362287"/>
                  <a:pt x="1892300" y="355600"/>
                </a:cubicBezTo>
                <a:cubicBezTo>
                  <a:pt x="1833317" y="345342"/>
                  <a:pt x="1773554" y="340042"/>
                  <a:pt x="1714500" y="330200"/>
                </a:cubicBezTo>
                <a:cubicBezTo>
                  <a:pt x="1689100" y="325967"/>
                  <a:pt x="1663282" y="323745"/>
                  <a:pt x="1638300" y="317500"/>
                </a:cubicBezTo>
                <a:cubicBezTo>
                  <a:pt x="1612325" y="311006"/>
                  <a:pt x="1588075" y="298594"/>
                  <a:pt x="1562100" y="292100"/>
                </a:cubicBezTo>
                <a:cubicBezTo>
                  <a:pt x="1538605" y="286226"/>
                  <a:pt x="1415799" y="269386"/>
                  <a:pt x="1397000" y="266700"/>
                </a:cubicBezTo>
                <a:cubicBezTo>
                  <a:pt x="1354667" y="249767"/>
                  <a:pt x="1313255" y="230318"/>
                  <a:pt x="1270000" y="215900"/>
                </a:cubicBezTo>
                <a:cubicBezTo>
                  <a:pt x="1249522" y="209074"/>
                  <a:pt x="1226978" y="210026"/>
                  <a:pt x="1206500" y="203200"/>
                </a:cubicBezTo>
                <a:cubicBezTo>
                  <a:pt x="1175914" y="193005"/>
                  <a:pt x="1148414" y="174581"/>
                  <a:pt x="1117600" y="165100"/>
                </a:cubicBezTo>
                <a:cubicBezTo>
                  <a:pt x="1092988" y="157527"/>
                  <a:pt x="1066650" y="157450"/>
                  <a:pt x="1041400" y="152400"/>
                </a:cubicBezTo>
                <a:cubicBezTo>
                  <a:pt x="1003129" y="144746"/>
                  <a:pt x="965200" y="135467"/>
                  <a:pt x="927100" y="127000"/>
                </a:cubicBezTo>
                <a:cubicBezTo>
                  <a:pt x="901700" y="114300"/>
                  <a:pt x="878205" y="96702"/>
                  <a:pt x="850900" y="88900"/>
                </a:cubicBezTo>
                <a:cubicBezTo>
                  <a:pt x="685857" y="41745"/>
                  <a:pt x="802924" y="116418"/>
                  <a:pt x="698500" y="38100"/>
                </a:cubicBezTo>
                <a:cubicBezTo>
                  <a:pt x="605367" y="42333"/>
                  <a:pt x="512093" y="44158"/>
                  <a:pt x="419100" y="50800"/>
                </a:cubicBezTo>
                <a:cubicBezTo>
                  <a:pt x="375505" y="53914"/>
                  <a:pt x="334110" y="65697"/>
                  <a:pt x="292100" y="76200"/>
                </a:cubicBezTo>
                <a:cubicBezTo>
                  <a:pt x="202749" y="135768"/>
                  <a:pt x="316047" y="67220"/>
                  <a:pt x="190500" y="114300"/>
                </a:cubicBezTo>
                <a:cubicBezTo>
                  <a:pt x="152586" y="128518"/>
                  <a:pt x="66943" y="223435"/>
                  <a:pt x="63500" y="228600"/>
                </a:cubicBezTo>
                <a:cubicBezTo>
                  <a:pt x="55033" y="241300"/>
                  <a:pt x="43971" y="252611"/>
                  <a:pt x="38100" y="266700"/>
                </a:cubicBezTo>
                <a:cubicBezTo>
                  <a:pt x="22653" y="303772"/>
                  <a:pt x="0" y="381000"/>
                  <a:pt x="0" y="381000"/>
                </a:cubicBezTo>
                <a:cubicBezTo>
                  <a:pt x="4233" y="444500"/>
                  <a:pt x="7415" y="508079"/>
                  <a:pt x="12700" y="571500"/>
                </a:cubicBezTo>
                <a:cubicBezTo>
                  <a:pt x="15884" y="609702"/>
                  <a:pt x="22763" y="647556"/>
                  <a:pt x="25400" y="685800"/>
                </a:cubicBezTo>
                <a:cubicBezTo>
                  <a:pt x="45304" y="974405"/>
                  <a:pt x="-7254" y="864210"/>
                  <a:pt x="76200" y="1003300"/>
                </a:cubicBezTo>
                <a:cubicBezTo>
                  <a:pt x="80433" y="1075267"/>
                  <a:pt x="83940" y="1147280"/>
                  <a:pt x="88900" y="1219200"/>
                </a:cubicBezTo>
                <a:cubicBezTo>
                  <a:pt x="92577" y="1272513"/>
                  <a:pt x="87550" y="1378743"/>
                  <a:pt x="127000" y="1435100"/>
                </a:cubicBezTo>
                <a:cubicBezTo>
                  <a:pt x="144166" y="1459623"/>
                  <a:pt x="171800" y="1475225"/>
                  <a:pt x="190500" y="1498600"/>
                </a:cubicBezTo>
                <a:cubicBezTo>
                  <a:pt x="273864" y="1602805"/>
                  <a:pt x="174869" y="1529862"/>
                  <a:pt x="292100" y="1600200"/>
                </a:cubicBezTo>
                <a:cubicBezTo>
                  <a:pt x="303682" y="1617574"/>
                  <a:pt x="343785" y="1679255"/>
                  <a:pt x="355600" y="1689100"/>
                </a:cubicBezTo>
                <a:cubicBezTo>
                  <a:pt x="365884" y="1697670"/>
                  <a:pt x="381000" y="1697567"/>
                  <a:pt x="393700" y="1701800"/>
                </a:cubicBezTo>
                <a:cubicBezTo>
                  <a:pt x="402167" y="1718733"/>
                  <a:pt x="408096" y="1737194"/>
                  <a:pt x="419100" y="1752600"/>
                </a:cubicBezTo>
                <a:cubicBezTo>
                  <a:pt x="438331" y="1779524"/>
                  <a:pt x="482708" y="1810734"/>
                  <a:pt x="508000" y="1828800"/>
                </a:cubicBezTo>
                <a:cubicBezTo>
                  <a:pt x="550049" y="1858835"/>
                  <a:pt x="635000" y="1917700"/>
                  <a:pt x="635000" y="1917700"/>
                </a:cubicBezTo>
                <a:cubicBezTo>
                  <a:pt x="698768" y="2013352"/>
                  <a:pt x="612788" y="1902892"/>
                  <a:pt x="711200" y="1968500"/>
                </a:cubicBezTo>
                <a:cubicBezTo>
                  <a:pt x="723900" y="1976967"/>
                  <a:pt x="723900" y="1998133"/>
                  <a:pt x="736600" y="2006600"/>
                </a:cubicBezTo>
                <a:cubicBezTo>
                  <a:pt x="763425" y="2024484"/>
                  <a:pt x="797197" y="2029262"/>
                  <a:pt x="825500" y="2044700"/>
                </a:cubicBezTo>
                <a:cubicBezTo>
                  <a:pt x="890511" y="2080160"/>
                  <a:pt x="953035" y="2120022"/>
                  <a:pt x="1016000" y="2159000"/>
                </a:cubicBezTo>
                <a:cubicBezTo>
                  <a:pt x="1120861" y="2223914"/>
                  <a:pt x="1054700" y="2202300"/>
                  <a:pt x="1155700" y="2222500"/>
                </a:cubicBezTo>
                <a:cubicBezTo>
                  <a:pt x="1189567" y="2324100"/>
                  <a:pt x="1138767" y="2205567"/>
                  <a:pt x="1206500" y="2273300"/>
                </a:cubicBezTo>
                <a:cubicBezTo>
                  <a:pt x="1219887" y="2286687"/>
                  <a:pt x="1218513" y="2310713"/>
                  <a:pt x="1231900" y="2324100"/>
                </a:cubicBezTo>
                <a:cubicBezTo>
                  <a:pt x="1254037" y="2346237"/>
                  <a:pt x="1305152" y="2355113"/>
                  <a:pt x="1333500" y="2362200"/>
                </a:cubicBezTo>
                <a:cubicBezTo>
                  <a:pt x="1346200" y="2370667"/>
                  <a:pt x="1357948" y="2380774"/>
                  <a:pt x="1371600" y="2387600"/>
                </a:cubicBezTo>
                <a:cubicBezTo>
                  <a:pt x="1383574" y="2393587"/>
                  <a:pt x="1398348" y="2393205"/>
                  <a:pt x="1409700" y="2400300"/>
                </a:cubicBezTo>
                <a:cubicBezTo>
                  <a:pt x="1432686" y="2414666"/>
                  <a:pt x="1450993" y="2435555"/>
                  <a:pt x="1473200" y="2451100"/>
                </a:cubicBezTo>
                <a:cubicBezTo>
                  <a:pt x="1493422" y="2465256"/>
                  <a:pt x="1515533" y="2476500"/>
                  <a:pt x="1536700" y="2489200"/>
                </a:cubicBezTo>
                <a:cubicBezTo>
                  <a:pt x="1545167" y="2501900"/>
                  <a:pt x="1549400" y="2518833"/>
                  <a:pt x="1562100" y="2527300"/>
                </a:cubicBezTo>
                <a:cubicBezTo>
                  <a:pt x="1576623" y="2536982"/>
                  <a:pt x="1596117" y="2535205"/>
                  <a:pt x="1612900" y="2540000"/>
                </a:cubicBezTo>
                <a:cubicBezTo>
                  <a:pt x="1625772" y="2543678"/>
                  <a:pt x="1639026" y="2546713"/>
                  <a:pt x="1651000" y="2552700"/>
                </a:cubicBezTo>
                <a:cubicBezTo>
                  <a:pt x="1664652" y="2559526"/>
                  <a:pt x="1674620" y="2573273"/>
                  <a:pt x="1689100" y="2578100"/>
                </a:cubicBezTo>
                <a:cubicBezTo>
                  <a:pt x="1738776" y="2594659"/>
                  <a:pt x="1841500" y="2616200"/>
                  <a:pt x="1841500" y="2616200"/>
                </a:cubicBezTo>
                <a:cubicBezTo>
                  <a:pt x="1930410" y="2669546"/>
                  <a:pt x="1880316" y="2654300"/>
                  <a:pt x="1993900" y="26543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70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F64C7381-E273-40C9-B4CB-8221653FAA64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</a:t>
            </a:r>
          </a:p>
        </p:txBody>
      </p:sp>
      <p:sp>
        <p:nvSpPr>
          <p:cNvPr id="52" name="Ellipsi 51">
            <a:extLst>
              <a:ext uri="{FF2B5EF4-FFF2-40B4-BE49-F238E27FC236}">
                <a16:creationId xmlns:a16="http://schemas.microsoft.com/office/drawing/2014/main" id="{8A5DF0BC-97A4-4003-9826-72070756CB3C}"/>
              </a:ext>
            </a:extLst>
          </p:cNvPr>
          <p:cNvSpPr/>
          <p:nvPr/>
        </p:nvSpPr>
        <p:spPr>
          <a:xfrm>
            <a:off x="1430927" y="31191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8154072B-252D-40FA-BC96-6217835665C1}"/>
              </a:ext>
            </a:extLst>
          </p:cNvPr>
          <p:cNvSpPr/>
          <p:nvPr/>
        </p:nvSpPr>
        <p:spPr>
          <a:xfrm>
            <a:off x="2300505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4" name="Ellipsi 53">
            <a:extLst>
              <a:ext uri="{FF2B5EF4-FFF2-40B4-BE49-F238E27FC236}">
                <a16:creationId xmlns:a16="http://schemas.microsoft.com/office/drawing/2014/main" id="{7746BE30-7F42-4351-88C5-C245767C3B18}"/>
              </a:ext>
            </a:extLst>
          </p:cNvPr>
          <p:cNvSpPr/>
          <p:nvPr/>
        </p:nvSpPr>
        <p:spPr>
          <a:xfrm>
            <a:off x="4353423" y="311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80C6B971-B45D-434D-B250-5F9C9A4D0EBF}"/>
              </a:ext>
            </a:extLst>
          </p:cNvPr>
          <p:cNvSpPr/>
          <p:nvPr/>
        </p:nvSpPr>
        <p:spPr>
          <a:xfrm>
            <a:off x="5379882" y="31191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56" name="Ellipsi 55">
            <a:extLst>
              <a:ext uri="{FF2B5EF4-FFF2-40B4-BE49-F238E27FC236}">
                <a16:creationId xmlns:a16="http://schemas.microsoft.com/office/drawing/2014/main" id="{9A804F98-0850-47FC-BF0A-93321E3F84E0}"/>
              </a:ext>
            </a:extLst>
          </p:cNvPr>
          <p:cNvSpPr/>
          <p:nvPr/>
        </p:nvSpPr>
        <p:spPr>
          <a:xfrm>
            <a:off x="2300505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3F468B40-D50C-4E3B-A058-31E130445016}"/>
              </a:ext>
            </a:extLst>
          </p:cNvPr>
          <p:cNvSpPr/>
          <p:nvPr/>
        </p:nvSpPr>
        <p:spPr>
          <a:xfrm>
            <a:off x="1430928" y="116356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367AD0BB-D81C-42A7-BA59-7BF8D80C28A0}"/>
              </a:ext>
            </a:extLst>
          </p:cNvPr>
          <p:cNvSpPr/>
          <p:nvPr/>
        </p:nvSpPr>
        <p:spPr>
          <a:xfrm>
            <a:off x="1430927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391F3FD-6692-4701-9764-48060CBCD67B}"/>
              </a:ext>
            </a:extLst>
          </p:cNvPr>
          <p:cNvSpPr/>
          <p:nvPr/>
        </p:nvSpPr>
        <p:spPr>
          <a:xfrm>
            <a:off x="4353423" y="201521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22870539-D9AE-429E-81C2-A8992E0E175C}"/>
              </a:ext>
            </a:extLst>
          </p:cNvPr>
          <p:cNvSpPr/>
          <p:nvPr/>
        </p:nvSpPr>
        <p:spPr>
          <a:xfrm>
            <a:off x="6342532" y="116356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4B465930-51A3-4D89-8113-14FDAD215DC2}"/>
              </a:ext>
            </a:extLst>
          </p:cNvPr>
          <p:cNvSpPr/>
          <p:nvPr/>
        </p:nvSpPr>
        <p:spPr>
          <a:xfrm>
            <a:off x="5379880" y="20152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59075755-8358-40A7-81A4-65879F9326C2}"/>
              </a:ext>
            </a:extLst>
          </p:cNvPr>
          <p:cNvSpPr/>
          <p:nvPr/>
        </p:nvSpPr>
        <p:spPr>
          <a:xfrm>
            <a:off x="5379881" y="11635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11F557B0-63B8-48C9-B8B0-A4A18458C271}"/>
              </a:ext>
            </a:extLst>
          </p:cNvPr>
          <p:cNvSpPr/>
          <p:nvPr/>
        </p:nvSpPr>
        <p:spPr>
          <a:xfrm>
            <a:off x="3326963" y="116356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8CD4B0F4-11CD-4E86-B1E4-37FCA1776EB8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1900516" y="5126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69D5DB2E-C8DC-457D-AF9B-8A10CC3C036A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4823012" y="5126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F0233B99-39DC-4EC0-9185-F274A6931149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5780701" y="654640"/>
            <a:ext cx="63060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2A581EE-CB49-4F8E-A7F7-E365EB11FD38}"/>
              </a:ext>
            </a:extLst>
          </p:cNvPr>
          <p:cNvCxnSpPr>
            <a:cxnSpLocks/>
            <a:stCxn id="62" idx="0"/>
            <a:endCxn id="55" idx="4"/>
          </p:cNvCxnSpPr>
          <p:nvPr/>
        </p:nvCxnSpPr>
        <p:spPr>
          <a:xfrm flipV="1">
            <a:off x="5614676" y="7134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3295B70F-5B43-43FB-BF73-DB0D9ECC28F0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flipH="1">
            <a:off x="5614675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C13F8865-E668-4F75-AFA6-2A34AE563DAB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4823012" y="22159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27F646C8-69A1-4DC4-9B1B-64B5CCC0B152}"/>
              </a:ext>
            </a:extLst>
          </p:cNvPr>
          <p:cNvCxnSpPr>
            <a:cxnSpLocks/>
            <a:stCxn id="63" idx="5"/>
            <a:endCxn id="59" idx="1"/>
          </p:cNvCxnSpPr>
          <p:nvPr/>
        </p:nvCxnSpPr>
        <p:spPr>
          <a:xfrm>
            <a:off x="3727782" y="150628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64B6586-D095-4F3C-A142-001D55450E00}"/>
              </a:ext>
            </a:extLst>
          </p:cNvPr>
          <p:cNvCxnSpPr>
            <a:cxnSpLocks/>
            <a:stCxn id="63" idx="7"/>
            <a:endCxn id="54" idx="3"/>
          </p:cNvCxnSpPr>
          <p:nvPr/>
        </p:nvCxnSpPr>
        <p:spPr>
          <a:xfrm flipV="1">
            <a:off x="3727782" y="6546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28E616F3-3E9D-4028-A02D-E6110C13F390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2770094" y="13643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9E8989A9-9208-46DB-9B19-DBD6EAB0C829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1665722" y="71344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7D7AE0F-1594-482E-B5E4-1F567D14929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1665722" y="15650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781B2AEE-042B-48CB-AB1B-13C1B502CB2A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2535300" y="15650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5CED966-9A87-4501-A59E-A4C07356A99A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1900517" y="13643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6BBE3AE3-5B19-48E9-AEAB-2D074A233DEC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1900516" y="22159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5BC52152-B40B-4E31-948B-07EB3F9F11EC}"/>
              </a:ext>
            </a:extLst>
          </p:cNvPr>
          <p:cNvCxnSpPr>
            <a:cxnSpLocks/>
            <a:stCxn id="62" idx="6"/>
            <a:endCxn id="60" idx="2"/>
          </p:cNvCxnSpPr>
          <p:nvPr/>
        </p:nvCxnSpPr>
        <p:spPr>
          <a:xfrm>
            <a:off x="5849470" y="13643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53EB4DB4-D530-4EC9-870C-9B8C73235485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5780699" y="1506288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47B25C5D-628A-4EAF-BD69-CBDFC4A7B727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2770094" y="2215975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kstiruutu 80">
            <a:extLst>
              <a:ext uri="{FF2B5EF4-FFF2-40B4-BE49-F238E27FC236}">
                <a16:creationId xmlns:a16="http://schemas.microsoft.com/office/drawing/2014/main" id="{1CEBE528-DF92-43CD-B1B0-C06CCDAF5443}"/>
              </a:ext>
            </a:extLst>
          </p:cNvPr>
          <p:cNvSpPr txBox="1"/>
          <p:nvPr/>
        </p:nvSpPr>
        <p:spPr>
          <a:xfrm>
            <a:off x="2652696" y="18374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82" name="Tekstiruutu 81">
            <a:extLst>
              <a:ext uri="{FF2B5EF4-FFF2-40B4-BE49-F238E27FC236}">
                <a16:creationId xmlns:a16="http://schemas.microsoft.com/office/drawing/2014/main" id="{0113D2A7-7E25-40F1-A3AA-241CCE8BAD24}"/>
              </a:ext>
            </a:extLst>
          </p:cNvPr>
          <p:cNvSpPr txBox="1"/>
          <p:nvPr/>
        </p:nvSpPr>
        <p:spPr>
          <a:xfrm>
            <a:off x="1708829" y="73078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3" name="Tekstiruutu 82">
            <a:extLst>
              <a:ext uri="{FF2B5EF4-FFF2-40B4-BE49-F238E27FC236}">
                <a16:creationId xmlns:a16="http://schemas.microsoft.com/office/drawing/2014/main" id="{AFF8BC9E-251D-4F59-B2CD-DAF3019CE236}"/>
              </a:ext>
            </a:extLst>
          </p:cNvPr>
          <p:cNvSpPr txBox="1"/>
          <p:nvPr/>
        </p:nvSpPr>
        <p:spPr>
          <a:xfrm>
            <a:off x="6043893" y="63896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4" name="Tekstiruutu 83">
            <a:extLst>
              <a:ext uri="{FF2B5EF4-FFF2-40B4-BE49-F238E27FC236}">
                <a16:creationId xmlns:a16="http://schemas.microsoft.com/office/drawing/2014/main" id="{FF365F9B-88D6-483D-9DDD-47F2F2053071}"/>
              </a:ext>
            </a:extLst>
          </p:cNvPr>
          <p:cNvSpPr txBox="1"/>
          <p:nvPr/>
        </p:nvSpPr>
        <p:spPr>
          <a:xfrm>
            <a:off x="3796552" y="16203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5" name="Tekstiruutu 84">
            <a:extLst>
              <a:ext uri="{FF2B5EF4-FFF2-40B4-BE49-F238E27FC236}">
                <a16:creationId xmlns:a16="http://schemas.microsoft.com/office/drawing/2014/main" id="{446E8BB7-F577-4688-BDC2-56461CD0719C}"/>
              </a:ext>
            </a:extLst>
          </p:cNvPr>
          <p:cNvSpPr txBox="1"/>
          <p:nvPr/>
        </p:nvSpPr>
        <p:spPr>
          <a:xfrm>
            <a:off x="1948313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6" name="Tekstiruutu 85">
            <a:extLst>
              <a:ext uri="{FF2B5EF4-FFF2-40B4-BE49-F238E27FC236}">
                <a16:creationId xmlns:a16="http://schemas.microsoft.com/office/drawing/2014/main" id="{977466EA-D09A-45BB-803F-0CDD034F814E}"/>
              </a:ext>
            </a:extLst>
          </p:cNvPr>
          <p:cNvSpPr txBox="1"/>
          <p:nvPr/>
        </p:nvSpPr>
        <p:spPr>
          <a:xfrm>
            <a:off x="4971472" y="223207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C1E8B4C7-D061-4671-9EA0-D96EAE46C2E5}"/>
              </a:ext>
            </a:extLst>
          </p:cNvPr>
          <p:cNvSpPr txBox="1"/>
          <p:nvPr/>
        </p:nvSpPr>
        <p:spPr>
          <a:xfrm>
            <a:off x="1970536" y="13221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8DE4206E-577A-4D32-B159-7A5A7B5965A4}"/>
              </a:ext>
            </a:extLst>
          </p:cNvPr>
          <p:cNvSpPr txBox="1"/>
          <p:nvPr/>
        </p:nvSpPr>
        <p:spPr>
          <a:xfrm>
            <a:off x="2900992" y="131822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EF7408BB-EDDD-4F3D-A5BE-EC24B17F372C}"/>
              </a:ext>
            </a:extLst>
          </p:cNvPr>
          <p:cNvSpPr txBox="1"/>
          <p:nvPr/>
        </p:nvSpPr>
        <p:spPr>
          <a:xfrm>
            <a:off x="4320169" y="118249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963B678E-872B-4B8A-8F88-9286B0B4FA12}"/>
              </a:ext>
            </a:extLst>
          </p:cNvPr>
          <p:cNvCxnSpPr>
            <a:cxnSpLocks/>
            <a:stCxn id="59" idx="0"/>
            <a:endCxn id="54" idx="4"/>
          </p:cNvCxnSpPr>
          <p:nvPr/>
        </p:nvCxnSpPr>
        <p:spPr>
          <a:xfrm flipV="1">
            <a:off x="4588218" y="713442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kstiruutu 90">
            <a:extLst>
              <a:ext uri="{FF2B5EF4-FFF2-40B4-BE49-F238E27FC236}">
                <a16:creationId xmlns:a16="http://schemas.microsoft.com/office/drawing/2014/main" id="{E5D4ED17-0B7F-4A26-A1FA-4813C91BD87C}"/>
              </a:ext>
            </a:extLst>
          </p:cNvPr>
          <p:cNvSpPr txBox="1"/>
          <p:nvPr/>
        </p:nvSpPr>
        <p:spPr>
          <a:xfrm>
            <a:off x="4927832" y="1433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1773A061-1B10-4B9C-A4C6-9ACADB51706E}"/>
              </a:ext>
            </a:extLst>
          </p:cNvPr>
          <p:cNvSpPr txBox="1"/>
          <p:nvPr/>
        </p:nvSpPr>
        <p:spPr>
          <a:xfrm>
            <a:off x="3815039" y="67176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E3CDA0A9-CE96-4E00-ADD6-7B8D4F6B66F4}"/>
              </a:ext>
            </a:extLst>
          </p:cNvPr>
          <p:cNvSpPr txBox="1"/>
          <p:nvPr/>
        </p:nvSpPr>
        <p:spPr>
          <a:xfrm>
            <a:off x="6046245" y="169137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0D374854-E39E-42A2-9000-B0813B20A27F}"/>
              </a:ext>
            </a:extLst>
          </p:cNvPr>
          <p:cNvSpPr txBox="1"/>
          <p:nvPr/>
        </p:nvSpPr>
        <p:spPr>
          <a:xfrm>
            <a:off x="5366063" y="16054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4ABCB0F9-3D79-4087-B9A7-29B5FF8E6086}"/>
              </a:ext>
            </a:extLst>
          </p:cNvPr>
          <p:cNvSpPr txBox="1"/>
          <p:nvPr/>
        </p:nvSpPr>
        <p:spPr>
          <a:xfrm>
            <a:off x="5378816" y="77813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AD6FC707-78A6-484B-9FB9-48A77679B358}"/>
              </a:ext>
            </a:extLst>
          </p:cNvPr>
          <p:cNvSpPr txBox="1"/>
          <p:nvPr/>
        </p:nvSpPr>
        <p:spPr>
          <a:xfrm>
            <a:off x="2495808" y="16297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497DE526-3C07-467A-B501-4C79D523D191}"/>
              </a:ext>
            </a:extLst>
          </p:cNvPr>
          <p:cNvSpPr txBox="1"/>
          <p:nvPr/>
        </p:nvSpPr>
        <p:spPr>
          <a:xfrm>
            <a:off x="1627482" y="161971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6A71B6A5-62FB-4100-9E55-61DBC10E9E8A}"/>
              </a:ext>
            </a:extLst>
          </p:cNvPr>
          <p:cNvSpPr txBox="1"/>
          <p:nvPr/>
        </p:nvSpPr>
        <p:spPr>
          <a:xfrm>
            <a:off x="3353871" y="220162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D687B317-4A6C-4162-85DF-BDB10E272FC0}"/>
              </a:ext>
            </a:extLst>
          </p:cNvPr>
          <p:cNvSpPr txBox="1"/>
          <p:nvPr/>
        </p:nvSpPr>
        <p:spPr>
          <a:xfrm>
            <a:off x="5935909" y="130874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00" name="Vapaamuotoinen: Muoto 99">
            <a:extLst>
              <a:ext uri="{FF2B5EF4-FFF2-40B4-BE49-F238E27FC236}">
                <a16:creationId xmlns:a16="http://schemas.microsoft.com/office/drawing/2014/main" id="{51E759FB-05F4-40BD-8A94-002CBD9C9809}"/>
              </a:ext>
            </a:extLst>
          </p:cNvPr>
          <p:cNvSpPr/>
          <p:nvPr/>
        </p:nvSpPr>
        <p:spPr>
          <a:xfrm>
            <a:off x="5208663" y="0"/>
            <a:ext cx="1795560" cy="1672479"/>
          </a:xfrm>
          <a:custGeom>
            <a:avLst/>
            <a:gdLst>
              <a:gd name="connsiteX0" fmla="*/ 1879600 w 2057400"/>
              <a:gd name="connsiteY0" fmla="*/ 1270000 h 1917700"/>
              <a:gd name="connsiteX1" fmla="*/ 1841500 w 2057400"/>
              <a:gd name="connsiteY1" fmla="*/ 1206500 h 1917700"/>
              <a:gd name="connsiteX2" fmla="*/ 1828800 w 2057400"/>
              <a:gd name="connsiteY2" fmla="*/ 1168400 h 1917700"/>
              <a:gd name="connsiteX3" fmla="*/ 1790700 w 2057400"/>
              <a:gd name="connsiteY3" fmla="*/ 1143000 h 1917700"/>
              <a:gd name="connsiteX4" fmla="*/ 1701800 w 2057400"/>
              <a:gd name="connsiteY4" fmla="*/ 1028700 h 1917700"/>
              <a:gd name="connsiteX5" fmla="*/ 1689100 w 2057400"/>
              <a:gd name="connsiteY5" fmla="*/ 990600 h 1917700"/>
              <a:gd name="connsiteX6" fmla="*/ 1651000 w 2057400"/>
              <a:gd name="connsiteY6" fmla="*/ 965200 h 1917700"/>
              <a:gd name="connsiteX7" fmla="*/ 1600200 w 2057400"/>
              <a:gd name="connsiteY7" fmla="*/ 914400 h 1917700"/>
              <a:gd name="connsiteX8" fmla="*/ 1562100 w 2057400"/>
              <a:gd name="connsiteY8" fmla="*/ 863600 h 1917700"/>
              <a:gd name="connsiteX9" fmla="*/ 1511300 w 2057400"/>
              <a:gd name="connsiteY9" fmla="*/ 787400 h 1917700"/>
              <a:gd name="connsiteX10" fmla="*/ 1460500 w 2057400"/>
              <a:gd name="connsiteY10" fmla="*/ 762000 h 1917700"/>
              <a:gd name="connsiteX11" fmla="*/ 1409700 w 2057400"/>
              <a:gd name="connsiteY11" fmla="*/ 711200 h 1917700"/>
              <a:gd name="connsiteX12" fmla="*/ 1371600 w 2057400"/>
              <a:gd name="connsiteY12" fmla="*/ 647700 h 1917700"/>
              <a:gd name="connsiteX13" fmla="*/ 1270000 w 2057400"/>
              <a:gd name="connsiteY13" fmla="*/ 584200 h 1917700"/>
              <a:gd name="connsiteX14" fmla="*/ 1244600 w 2057400"/>
              <a:gd name="connsiteY14" fmla="*/ 546100 h 1917700"/>
              <a:gd name="connsiteX15" fmla="*/ 1206500 w 2057400"/>
              <a:gd name="connsiteY15" fmla="*/ 520700 h 1917700"/>
              <a:gd name="connsiteX16" fmla="*/ 1181100 w 2057400"/>
              <a:gd name="connsiteY16" fmla="*/ 469900 h 1917700"/>
              <a:gd name="connsiteX17" fmla="*/ 1028700 w 2057400"/>
              <a:gd name="connsiteY17" fmla="*/ 381000 h 1917700"/>
              <a:gd name="connsiteX18" fmla="*/ 965200 w 2057400"/>
              <a:gd name="connsiteY18" fmla="*/ 330200 h 1917700"/>
              <a:gd name="connsiteX19" fmla="*/ 901700 w 2057400"/>
              <a:gd name="connsiteY19" fmla="*/ 279400 h 1917700"/>
              <a:gd name="connsiteX20" fmla="*/ 863600 w 2057400"/>
              <a:gd name="connsiteY20" fmla="*/ 228600 h 1917700"/>
              <a:gd name="connsiteX21" fmla="*/ 774700 w 2057400"/>
              <a:gd name="connsiteY21" fmla="*/ 190500 h 1917700"/>
              <a:gd name="connsiteX22" fmla="*/ 698500 w 2057400"/>
              <a:gd name="connsiteY22" fmla="*/ 88900 h 1917700"/>
              <a:gd name="connsiteX23" fmla="*/ 647700 w 2057400"/>
              <a:gd name="connsiteY23" fmla="*/ 63500 h 1917700"/>
              <a:gd name="connsiteX24" fmla="*/ 609600 w 2057400"/>
              <a:gd name="connsiteY24" fmla="*/ 25400 h 1917700"/>
              <a:gd name="connsiteX25" fmla="*/ 558800 w 2057400"/>
              <a:gd name="connsiteY25" fmla="*/ 12700 h 1917700"/>
              <a:gd name="connsiteX26" fmla="*/ 520700 w 2057400"/>
              <a:gd name="connsiteY26" fmla="*/ 0 h 1917700"/>
              <a:gd name="connsiteX27" fmla="*/ 330200 w 2057400"/>
              <a:gd name="connsiteY27" fmla="*/ 38100 h 1917700"/>
              <a:gd name="connsiteX28" fmla="*/ 254000 w 2057400"/>
              <a:gd name="connsiteY28" fmla="*/ 63500 h 1917700"/>
              <a:gd name="connsiteX29" fmla="*/ 203200 w 2057400"/>
              <a:gd name="connsiteY29" fmla="*/ 76200 h 1917700"/>
              <a:gd name="connsiteX30" fmla="*/ 177800 w 2057400"/>
              <a:gd name="connsiteY30" fmla="*/ 114300 h 1917700"/>
              <a:gd name="connsiteX31" fmla="*/ 139700 w 2057400"/>
              <a:gd name="connsiteY31" fmla="*/ 127000 h 1917700"/>
              <a:gd name="connsiteX32" fmla="*/ 76200 w 2057400"/>
              <a:gd name="connsiteY32" fmla="*/ 228600 h 1917700"/>
              <a:gd name="connsiteX33" fmla="*/ 38100 w 2057400"/>
              <a:gd name="connsiteY33" fmla="*/ 355600 h 1917700"/>
              <a:gd name="connsiteX34" fmla="*/ 12700 w 2057400"/>
              <a:gd name="connsiteY34" fmla="*/ 444500 h 1917700"/>
              <a:gd name="connsiteX35" fmla="*/ 0 w 2057400"/>
              <a:gd name="connsiteY35" fmla="*/ 520700 h 1917700"/>
              <a:gd name="connsiteX36" fmla="*/ 12700 w 2057400"/>
              <a:gd name="connsiteY36" fmla="*/ 698500 h 1917700"/>
              <a:gd name="connsiteX37" fmla="*/ 25400 w 2057400"/>
              <a:gd name="connsiteY37" fmla="*/ 749300 h 1917700"/>
              <a:gd name="connsiteX38" fmla="*/ 38100 w 2057400"/>
              <a:gd name="connsiteY38" fmla="*/ 812800 h 1917700"/>
              <a:gd name="connsiteX39" fmla="*/ 50800 w 2057400"/>
              <a:gd name="connsiteY39" fmla="*/ 863600 h 1917700"/>
              <a:gd name="connsiteX40" fmla="*/ 88900 w 2057400"/>
              <a:gd name="connsiteY40" fmla="*/ 876300 h 1917700"/>
              <a:gd name="connsiteX41" fmla="*/ 114300 w 2057400"/>
              <a:gd name="connsiteY41" fmla="*/ 990600 h 1917700"/>
              <a:gd name="connsiteX42" fmla="*/ 139700 w 2057400"/>
              <a:gd name="connsiteY42" fmla="*/ 1028700 h 1917700"/>
              <a:gd name="connsiteX43" fmla="*/ 177800 w 2057400"/>
              <a:gd name="connsiteY43" fmla="*/ 1155700 h 1917700"/>
              <a:gd name="connsiteX44" fmla="*/ 203200 w 2057400"/>
              <a:gd name="connsiteY44" fmla="*/ 1193800 h 1917700"/>
              <a:gd name="connsiteX45" fmla="*/ 228600 w 2057400"/>
              <a:gd name="connsiteY45" fmla="*/ 1257300 h 1917700"/>
              <a:gd name="connsiteX46" fmla="*/ 266700 w 2057400"/>
              <a:gd name="connsiteY46" fmla="*/ 1282700 h 1917700"/>
              <a:gd name="connsiteX47" fmla="*/ 393700 w 2057400"/>
              <a:gd name="connsiteY47" fmla="*/ 1371600 h 1917700"/>
              <a:gd name="connsiteX48" fmla="*/ 482600 w 2057400"/>
              <a:gd name="connsiteY48" fmla="*/ 1435100 h 1917700"/>
              <a:gd name="connsiteX49" fmla="*/ 520700 w 2057400"/>
              <a:gd name="connsiteY49" fmla="*/ 1447800 h 1917700"/>
              <a:gd name="connsiteX50" fmla="*/ 622300 w 2057400"/>
              <a:gd name="connsiteY50" fmla="*/ 1498600 h 1917700"/>
              <a:gd name="connsiteX51" fmla="*/ 736600 w 2057400"/>
              <a:gd name="connsiteY51" fmla="*/ 1524000 h 1917700"/>
              <a:gd name="connsiteX52" fmla="*/ 774700 w 2057400"/>
              <a:gd name="connsiteY52" fmla="*/ 1536700 h 1917700"/>
              <a:gd name="connsiteX53" fmla="*/ 876300 w 2057400"/>
              <a:gd name="connsiteY53" fmla="*/ 1574800 h 1917700"/>
              <a:gd name="connsiteX54" fmla="*/ 977900 w 2057400"/>
              <a:gd name="connsiteY54" fmla="*/ 1625600 h 1917700"/>
              <a:gd name="connsiteX55" fmla="*/ 1104900 w 2057400"/>
              <a:gd name="connsiteY55" fmla="*/ 1651000 h 1917700"/>
              <a:gd name="connsiteX56" fmla="*/ 1193800 w 2057400"/>
              <a:gd name="connsiteY56" fmla="*/ 1701800 h 1917700"/>
              <a:gd name="connsiteX57" fmla="*/ 1231900 w 2057400"/>
              <a:gd name="connsiteY57" fmla="*/ 1714500 h 1917700"/>
              <a:gd name="connsiteX58" fmla="*/ 1308100 w 2057400"/>
              <a:gd name="connsiteY58" fmla="*/ 1752600 h 1917700"/>
              <a:gd name="connsiteX59" fmla="*/ 1409700 w 2057400"/>
              <a:gd name="connsiteY59" fmla="*/ 1816100 h 1917700"/>
              <a:gd name="connsiteX60" fmla="*/ 1498600 w 2057400"/>
              <a:gd name="connsiteY60" fmla="*/ 1841500 h 1917700"/>
              <a:gd name="connsiteX61" fmla="*/ 1536700 w 2057400"/>
              <a:gd name="connsiteY61" fmla="*/ 1854200 h 1917700"/>
              <a:gd name="connsiteX62" fmla="*/ 1574800 w 2057400"/>
              <a:gd name="connsiteY62" fmla="*/ 1879600 h 1917700"/>
              <a:gd name="connsiteX63" fmla="*/ 1663700 w 2057400"/>
              <a:gd name="connsiteY63" fmla="*/ 1905000 h 1917700"/>
              <a:gd name="connsiteX64" fmla="*/ 1701800 w 2057400"/>
              <a:gd name="connsiteY64" fmla="*/ 1917700 h 1917700"/>
              <a:gd name="connsiteX65" fmla="*/ 1854200 w 2057400"/>
              <a:gd name="connsiteY65" fmla="*/ 1866900 h 1917700"/>
              <a:gd name="connsiteX66" fmla="*/ 1866900 w 2057400"/>
              <a:gd name="connsiteY66" fmla="*/ 1816100 h 1917700"/>
              <a:gd name="connsiteX67" fmla="*/ 1892300 w 2057400"/>
              <a:gd name="connsiteY67" fmla="*/ 1778000 h 1917700"/>
              <a:gd name="connsiteX68" fmla="*/ 1917700 w 2057400"/>
              <a:gd name="connsiteY68" fmla="*/ 1727200 h 1917700"/>
              <a:gd name="connsiteX69" fmla="*/ 1955800 w 2057400"/>
              <a:gd name="connsiteY69" fmla="*/ 1676400 h 1917700"/>
              <a:gd name="connsiteX70" fmla="*/ 1981200 w 2057400"/>
              <a:gd name="connsiteY70" fmla="*/ 1625600 h 1917700"/>
              <a:gd name="connsiteX71" fmla="*/ 2006600 w 2057400"/>
              <a:gd name="connsiteY71" fmla="*/ 1587500 h 1917700"/>
              <a:gd name="connsiteX72" fmla="*/ 2019300 w 2057400"/>
              <a:gd name="connsiteY72" fmla="*/ 1549400 h 1917700"/>
              <a:gd name="connsiteX73" fmla="*/ 2057400 w 2057400"/>
              <a:gd name="connsiteY73" fmla="*/ 1524000 h 1917700"/>
              <a:gd name="connsiteX74" fmla="*/ 2044700 w 2057400"/>
              <a:gd name="connsiteY74" fmla="*/ 1358900 h 1917700"/>
              <a:gd name="connsiteX75" fmla="*/ 2019300 w 2057400"/>
              <a:gd name="connsiteY75" fmla="*/ 1308100 h 1917700"/>
              <a:gd name="connsiteX76" fmla="*/ 1943100 w 2057400"/>
              <a:gd name="connsiteY76" fmla="*/ 1282700 h 1917700"/>
              <a:gd name="connsiteX77" fmla="*/ 1841500 w 2057400"/>
              <a:gd name="connsiteY77" fmla="*/ 1244600 h 1917700"/>
              <a:gd name="connsiteX78" fmla="*/ 1816100 w 2057400"/>
              <a:gd name="connsiteY78" fmla="*/ 11430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57400" h="1917700">
                <a:moveTo>
                  <a:pt x="1879600" y="1270000"/>
                </a:moveTo>
                <a:cubicBezTo>
                  <a:pt x="1866900" y="1248833"/>
                  <a:pt x="1852539" y="1228578"/>
                  <a:pt x="1841500" y="1206500"/>
                </a:cubicBezTo>
                <a:cubicBezTo>
                  <a:pt x="1835513" y="1194526"/>
                  <a:pt x="1837163" y="1178853"/>
                  <a:pt x="1828800" y="1168400"/>
                </a:cubicBezTo>
                <a:cubicBezTo>
                  <a:pt x="1819265" y="1156481"/>
                  <a:pt x="1800967" y="1154294"/>
                  <a:pt x="1790700" y="1143000"/>
                </a:cubicBezTo>
                <a:cubicBezTo>
                  <a:pt x="1758232" y="1107285"/>
                  <a:pt x="1701800" y="1028700"/>
                  <a:pt x="1701800" y="1028700"/>
                </a:cubicBezTo>
                <a:cubicBezTo>
                  <a:pt x="1697567" y="1016000"/>
                  <a:pt x="1697463" y="1001053"/>
                  <a:pt x="1689100" y="990600"/>
                </a:cubicBezTo>
                <a:cubicBezTo>
                  <a:pt x="1679565" y="978681"/>
                  <a:pt x="1662589" y="975133"/>
                  <a:pt x="1651000" y="965200"/>
                </a:cubicBezTo>
                <a:cubicBezTo>
                  <a:pt x="1632818" y="949615"/>
                  <a:pt x="1615969" y="932422"/>
                  <a:pt x="1600200" y="914400"/>
                </a:cubicBezTo>
                <a:cubicBezTo>
                  <a:pt x="1586262" y="898470"/>
                  <a:pt x="1574238" y="880940"/>
                  <a:pt x="1562100" y="863600"/>
                </a:cubicBezTo>
                <a:cubicBezTo>
                  <a:pt x="1544594" y="838591"/>
                  <a:pt x="1538604" y="801052"/>
                  <a:pt x="1511300" y="787400"/>
                </a:cubicBezTo>
                <a:lnTo>
                  <a:pt x="1460500" y="762000"/>
                </a:lnTo>
                <a:cubicBezTo>
                  <a:pt x="1426633" y="660400"/>
                  <a:pt x="1477433" y="778933"/>
                  <a:pt x="1409700" y="711200"/>
                </a:cubicBezTo>
                <a:cubicBezTo>
                  <a:pt x="1392246" y="693746"/>
                  <a:pt x="1387999" y="666149"/>
                  <a:pt x="1371600" y="647700"/>
                </a:cubicBezTo>
                <a:cubicBezTo>
                  <a:pt x="1328006" y="598657"/>
                  <a:pt x="1318822" y="600474"/>
                  <a:pt x="1270000" y="584200"/>
                </a:cubicBezTo>
                <a:cubicBezTo>
                  <a:pt x="1261533" y="571500"/>
                  <a:pt x="1255393" y="556893"/>
                  <a:pt x="1244600" y="546100"/>
                </a:cubicBezTo>
                <a:cubicBezTo>
                  <a:pt x="1233807" y="535307"/>
                  <a:pt x="1216271" y="532426"/>
                  <a:pt x="1206500" y="520700"/>
                </a:cubicBezTo>
                <a:cubicBezTo>
                  <a:pt x="1194380" y="506156"/>
                  <a:pt x="1195987" y="481597"/>
                  <a:pt x="1181100" y="469900"/>
                </a:cubicBezTo>
                <a:cubicBezTo>
                  <a:pt x="1134856" y="433565"/>
                  <a:pt x="1074624" y="417739"/>
                  <a:pt x="1028700" y="381000"/>
                </a:cubicBezTo>
                <a:lnTo>
                  <a:pt x="965200" y="330200"/>
                </a:lnTo>
                <a:cubicBezTo>
                  <a:pt x="937043" y="245729"/>
                  <a:pt x="978444" y="334217"/>
                  <a:pt x="901700" y="279400"/>
                </a:cubicBezTo>
                <a:cubicBezTo>
                  <a:pt x="884476" y="267097"/>
                  <a:pt x="879671" y="242375"/>
                  <a:pt x="863600" y="228600"/>
                </a:cubicBezTo>
                <a:cubicBezTo>
                  <a:pt x="843627" y="211480"/>
                  <a:pt x="800496" y="199099"/>
                  <a:pt x="774700" y="190500"/>
                </a:cubicBezTo>
                <a:cubicBezTo>
                  <a:pt x="755797" y="133791"/>
                  <a:pt x="764169" y="139976"/>
                  <a:pt x="698500" y="88900"/>
                </a:cubicBezTo>
                <a:cubicBezTo>
                  <a:pt x="683556" y="77277"/>
                  <a:pt x="663106" y="74504"/>
                  <a:pt x="647700" y="63500"/>
                </a:cubicBezTo>
                <a:cubicBezTo>
                  <a:pt x="633085" y="53061"/>
                  <a:pt x="625194" y="34311"/>
                  <a:pt x="609600" y="25400"/>
                </a:cubicBezTo>
                <a:cubicBezTo>
                  <a:pt x="594445" y="16740"/>
                  <a:pt x="575583" y="17495"/>
                  <a:pt x="558800" y="12700"/>
                </a:cubicBezTo>
                <a:cubicBezTo>
                  <a:pt x="545928" y="9022"/>
                  <a:pt x="533400" y="4233"/>
                  <a:pt x="520700" y="0"/>
                </a:cubicBezTo>
                <a:cubicBezTo>
                  <a:pt x="457200" y="12700"/>
                  <a:pt x="393197" y="23101"/>
                  <a:pt x="330200" y="38100"/>
                </a:cubicBezTo>
                <a:cubicBezTo>
                  <a:pt x="304154" y="44301"/>
                  <a:pt x="279645" y="55807"/>
                  <a:pt x="254000" y="63500"/>
                </a:cubicBezTo>
                <a:cubicBezTo>
                  <a:pt x="237282" y="68516"/>
                  <a:pt x="220133" y="71967"/>
                  <a:pt x="203200" y="76200"/>
                </a:cubicBezTo>
                <a:cubicBezTo>
                  <a:pt x="194733" y="88900"/>
                  <a:pt x="189719" y="104765"/>
                  <a:pt x="177800" y="114300"/>
                </a:cubicBezTo>
                <a:cubicBezTo>
                  <a:pt x="167347" y="122663"/>
                  <a:pt x="147481" y="116107"/>
                  <a:pt x="139700" y="127000"/>
                </a:cubicBezTo>
                <a:cubicBezTo>
                  <a:pt x="43524" y="261646"/>
                  <a:pt x="174174" y="163284"/>
                  <a:pt x="76200" y="228600"/>
                </a:cubicBezTo>
                <a:cubicBezTo>
                  <a:pt x="30560" y="365521"/>
                  <a:pt x="66890" y="250035"/>
                  <a:pt x="38100" y="355600"/>
                </a:cubicBezTo>
                <a:cubicBezTo>
                  <a:pt x="29991" y="385333"/>
                  <a:pt x="19630" y="414470"/>
                  <a:pt x="12700" y="444500"/>
                </a:cubicBezTo>
                <a:cubicBezTo>
                  <a:pt x="6910" y="469591"/>
                  <a:pt x="4233" y="495300"/>
                  <a:pt x="0" y="520700"/>
                </a:cubicBezTo>
                <a:cubicBezTo>
                  <a:pt x="4233" y="579967"/>
                  <a:pt x="6138" y="639446"/>
                  <a:pt x="12700" y="698500"/>
                </a:cubicBezTo>
                <a:cubicBezTo>
                  <a:pt x="14628" y="715848"/>
                  <a:pt x="21614" y="732261"/>
                  <a:pt x="25400" y="749300"/>
                </a:cubicBezTo>
                <a:cubicBezTo>
                  <a:pt x="30083" y="770372"/>
                  <a:pt x="33417" y="791728"/>
                  <a:pt x="38100" y="812800"/>
                </a:cubicBezTo>
                <a:cubicBezTo>
                  <a:pt x="41886" y="829839"/>
                  <a:pt x="39896" y="849970"/>
                  <a:pt x="50800" y="863600"/>
                </a:cubicBezTo>
                <a:cubicBezTo>
                  <a:pt x="59163" y="874053"/>
                  <a:pt x="76200" y="872067"/>
                  <a:pt x="88900" y="876300"/>
                </a:cubicBezTo>
                <a:cubicBezTo>
                  <a:pt x="91160" y="887601"/>
                  <a:pt x="107574" y="974907"/>
                  <a:pt x="114300" y="990600"/>
                </a:cubicBezTo>
                <a:cubicBezTo>
                  <a:pt x="120313" y="1004629"/>
                  <a:pt x="131233" y="1016000"/>
                  <a:pt x="139700" y="1028700"/>
                </a:cubicBezTo>
                <a:cubicBezTo>
                  <a:pt x="146799" y="1057097"/>
                  <a:pt x="165432" y="1137148"/>
                  <a:pt x="177800" y="1155700"/>
                </a:cubicBezTo>
                <a:cubicBezTo>
                  <a:pt x="186267" y="1168400"/>
                  <a:pt x="196374" y="1180148"/>
                  <a:pt x="203200" y="1193800"/>
                </a:cubicBezTo>
                <a:cubicBezTo>
                  <a:pt x="213395" y="1214190"/>
                  <a:pt x="215349" y="1238749"/>
                  <a:pt x="228600" y="1257300"/>
                </a:cubicBezTo>
                <a:cubicBezTo>
                  <a:pt x="237472" y="1269720"/>
                  <a:pt x="254974" y="1272929"/>
                  <a:pt x="266700" y="1282700"/>
                </a:cubicBezTo>
                <a:cubicBezTo>
                  <a:pt x="404009" y="1397124"/>
                  <a:pt x="146541" y="1212712"/>
                  <a:pt x="393700" y="1371600"/>
                </a:cubicBezTo>
                <a:cubicBezTo>
                  <a:pt x="424333" y="1391293"/>
                  <a:pt x="451373" y="1416364"/>
                  <a:pt x="482600" y="1435100"/>
                </a:cubicBezTo>
                <a:cubicBezTo>
                  <a:pt x="494079" y="1441988"/>
                  <a:pt x="508513" y="1442260"/>
                  <a:pt x="520700" y="1447800"/>
                </a:cubicBezTo>
                <a:cubicBezTo>
                  <a:pt x="555170" y="1463468"/>
                  <a:pt x="587830" y="1482932"/>
                  <a:pt x="622300" y="1498600"/>
                </a:cubicBezTo>
                <a:cubicBezTo>
                  <a:pt x="663320" y="1517245"/>
                  <a:pt x="688569" y="1513326"/>
                  <a:pt x="736600" y="1524000"/>
                </a:cubicBezTo>
                <a:cubicBezTo>
                  <a:pt x="749668" y="1526904"/>
                  <a:pt x="762119" y="1532125"/>
                  <a:pt x="774700" y="1536700"/>
                </a:cubicBezTo>
                <a:cubicBezTo>
                  <a:pt x="808692" y="1549061"/>
                  <a:pt x="843372" y="1559833"/>
                  <a:pt x="876300" y="1574800"/>
                </a:cubicBezTo>
                <a:cubicBezTo>
                  <a:pt x="960894" y="1613252"/>
                  <a:pt x="859116" y="1593924"/>
                  <a:pt x="977900" y="1625600"/>
                </a:cubicBezTo>
                <a:cubicBezTo>
                  <a:pt x="1019614" y="1636724"/>
                  <a:pt x="1062567" y="1642533"/>
                  <a:pt x="1104900" y="1651000"/>
                </a:cubicBezTo>
                <a:cubicBezTo>
                  <a:pt x="1134533" y="1667933"/>
                  <a:pt x="1163273" y="1686536"/>
                  <a:pt x="1193800" y="1701800"/>
                </a:cubicBezTo>
                <a:cubicBezTo>
                  <a:pt x="1205774" y="1707787"/>
                  <a:pt x="1219667" y="1709063"/>
                  <a:pt x="1231900" y="1714500"/>
                </a:cubicBezTo>
                <a:cubicBezTo>
                  <a:pt x="1257850" y="1726034"/>
                  <a:pt x="1283444" y="1738511"/>
                  <a:pt x="1308100" y="1752600"/>
                </a:cubicBezTo>
                <a:cubicBezTo>
                  <a:pt x="1342775" y="1772414"/>
                  <a:pt x="1371299" y="1805128"/>
                  <a:pt x="1409700" y="1816100"/>
                </a:cubicBezTo>
                <a:lnTo>
                  <a:pt x="1498600" y="1841500"/>
                </a:lnTo>
                <a:cubicBezTo>
                  <a:pt x="1511422" y="1845347"/>
                  <a:pt x="1524726" y="1848213"/>
                  <a:pt x="1536700" y="1854200"/>
                </a:cubicBezTo>
                <a:cubicBezTo>
                  <a:pt x="1550352" y="1861026"/>
                  <a:pt x="1561148" y="1872774"/>
                  <a:pt x="1574800" y="1879600"/>
                </a:cubicBezTo>
                <a:cubicBezTo>
                  <a:pt x="1595100" y="1889750"/>
                  <a:pt x="1644711" y="1899575"/>
                  <a:pt x="1663700" y="1905000"/>
                </a:cubicBezTo>
                <a:cubicBezTo>
                  <a:pt x="1676572" y="1908678"/>
                  <a:pt x="1689100" y="1913467"/>
                  <a:pt x="1701800" y="1917700"/>
                </a:cubicBezTo>
                <a:cubicBezTo>
                  <a:pt x="1760199" y="1910400"/>
                  <a:pt x="1815914" y="1920501"/>
                  <a:pt x="1854200" y="1866900"/>
                </a:cubicBezTo>
                <a:cubicBezTo>
                  <a:pt x="1864345" y="1852697"/>
                  <a:pt x="1860024" y="1832143"/>
                  <a:pt x="1866900" y="1816100"/>
                </a:cubicBezTo>
                <a:cubicBezTo>
                  <a:pt x="1872913" y="1802071"/>
                  <a:pt x="1884727" y="1791252"/>
                  <a:pt x="1892300" y="1778000"/>
                </a:cubicBezTo>
                <a:cubicBezTo>
                  <a:pt x="1901693" y="1761562"/>
                  <a:pt x="1907666" y="1743254"/>
                  <a:pt x="1917700" y="1727200"/>
                </a:cubicBezTo>
                <a:cubicBezTo>
                  <a:pt x="1928918" y="1709251"/>
                  <a:pt x="1944582" y="1694349"/>
                  <a:pt x="1955800" y="1676400"/>
                </a:cubicBezTo>
                <a:cubicBezTo>
                  <a:pt x="1965834" y="1660346"/>
                  <a:pt x="1971807" y="1642038"/>
                  <a:pt x="1981200" y="1625600"/>
                </a:cubicBezTo>
                <a:cubicBezTo>
                  <a:pt x="1988773" y="1612348"/>
                  <a:pt x="1999774" y="1601152"/>
                  <a:pt x="2006600" y="1587500"/>
                </a:cubicBezTo>
                <a:cubicBezTo>
                  <a:pt x="2012587" y="1575526"/>
                  <a:pt x="2010937" y="1559853"/>
                  <a:pt x="2019300" y="1549400"/>
                </a:cubicBezTo>
                <a:cubicBezTo>
                  <a:pt x="2028835" y="1537481"/>
                  <a:pt x="2044700" y="1532467"/>
                  <a:pt x="2057400" y="1524000"/>
                </a:cubicBezTo>
                <a:cubicBezTo>
                  <a:pt x="2053167" y="1468967"/>
                  <a:pt x="2054292" y="1413256"/>
                  <a:pt x="2044700" y="1358900"/>
                </a:cubicBezTo>
                <a:cubicBezTo>
                  <a:pt x="2041410" y="1340256"/>
                  <a:pt x="2034446" y="1319459"/>
                  <a:pt x="2019300" y="1308100"/>
                </a:cubicBezTo>
                <a:cubicBezTo>
                  <a:pt x="1997881" y="1292036"/>
                  <a:pt x="1968500" y="1291167"/>
                  <a:pt x="1943100" y="1282700"/>
                </a:cubicBezTo>
                <a:cubicBezTo>
                  <a:pt x="1883373" y="1262791"/>
                  <a:pt x="1917429" y="1274972"/>
                  <a:pt x="1841500" y="1244600"/>
                </a:cubicBezTo>
                <a:cubicBezTo>
                  <a:pt x="1804359" y="1188888"/>
                  <a:pt x="1816100" y="1221764"/>
                  <a:pt x="1816100" y="1143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Vapaamuotoinen: Muoto 100">
            <a:extLst>
              <a:ext uri="{FF2B5EF4-FFF2-40B4-BE49-F238E27FC236}">
                <a16:creationId xmlns:a16="http://schemas.microsoft.com/office/drawing/2014/main" id="{FD08C3C9-6D01-4814-A64F-92A500F04ADA}"/>
              </a:ext>
            </a:extLst>
          </p:cNvPr>
          <p:cNvSpPr/>
          <p:nvPr/>
        </p:nvSpPr>
        <p:spPr>
          <a:xfrm>
            <a:off x="3035300" y="965200"/>
            <a:ext cx="1917700" cy="1612900"/>
          </a:xfrm>
          <a:custGeom>
            <a:avLst/>
            <a:gdLst>
              <a:gd name="connsiteX0" fmla="*/ 1866900 w 1917700"/>
              <a:gd name="connsiteY0" fmla="*/ 1270000 h 1612900"/>
              <a:gd name="connsiteX1" fmla="*/ 1841500 w 1917700"/>
              <a:gd name="connsiteY1" fmla="*/ 1206500 h 1612900"/>
              <a:gd name="connsiteX2" fmla="*/ 1803400 w 1917700"/>
              <a:gd name="connsiteY2" fmla="*/ 1028700 h 1612900"/>
              <a:gd name="connsiteX3" fmla="*/ 1778000 w 1917700"/>
              <a:gd name="connsiteY3" fmla="*/ 965200 h 1612900"/>
              <a:gd name="connsiteX4" fmla="*/ 1752600 w 1917700"/>
              <a:gd name="connsiteY4" fmla="*/ 914400 h 1612900"/>
              <a:gd name="connsiteX5" fmla="*/ 1739900 w 1917700"/>
              <a:gd name="connsiteY5" fmla="*/ 876300 h 1612900"/>
              <a:gd name="connsiteX6" fmla="*/ 1714500 w 1917700"/>
              <a:gd name="connsiteY6" fmla="*/ 825500 h 1612900"/>
              <a:gd name="connsiteX7" fmla="*/ 1689100 w 1917700"/>
              <a:gd name="connsiteY7" fmla="*/ 749300 h 1612900"/>
              <a:gd name="connsiteX8" fmla="*/ 1651000 w 1917700"/>
              <a:gd name="connsiteY8" fmla="*/ 660400 h 1612900"/>
              <a:gd name="connsiteX9" fmla="*/ 1587500 w 1917700"/>
              <a:gd name="connsiteY9" fmla="*/ 558800 h 1612900"/>
              <a:gd name="connsiteX10" fmla="*/ 1549400 w 1917700"/>
              <a:gd name="connsiteY10" fmla="*/ 469900 h 1612900"/>
              <a:gd name="connsiteX11" fmla="*/ 1511300 w 1917700"/>
              <a:gd name="connsiteY11" fmla="*/ 444500 h 1612900"/>
              <a:gd name="connsiteX12" fmla="*/ 1460500 w 1917700"/>
              <a:gd name="connsiteY12" fmla="*/ 381000 h 1612900"/>
              <a:gd name="connsiteX13" fmla="*/ 1397000 w 1917700"/>
              <a:gd name="connsiteY13" fmla="*/ 330200 h 1612900"/>
              <a:gd name="connsiteX14" fmla="*/ 1358900 w 1917700"/>
              <a:gd name="connsiteY14" fmla="*/ 304800 h 1612900"/>
              <a:gd name="connsiteX15" fmla="*/ 1333500 w 1917700"/>
              <a:gd name="connsiteY15" fmla="*/ 266700 h 1612900"/>
              <a:gd name="connsiteX16" fmla="*/ 1257300 w 1917700"/>
              <a:gd name="connsiteY16" fmla="*/ 241300 h 1612900"/>
              <a:gd name="connsiteX17" fmla="*/ 1206500 w 1917700"/>
              <a:gd name="connsiteY17" fmla="*/ 215900 h 1612900"/>
              <a:gd name="connsiteX18" fmla="*/ 1168400 w 1917700"/>
              <a:gd name="connsiteY18" fmla="*/ 190500 h 1612900"/>
              <a:gd name="connsiteX19" fmla="*/ 1130300 w 1917700"/>
              <a:gd name="connsiteY19" fmla="*/ 177800 h 1612900"/>
              <a:gd name="connsiteX20" fmla="*/ 1066800 w 1917700"/>
              <a:gd name="connsiteY20" fmla="*/ 152400 h 1612900"/>
              <a:gd name="connsiteX21" fmla="*/ 1003300 w 1917700"/>
              <a:gd name="connsiteY21" fmla="*/ 139700 h 1612900"/>
              <a:gd name="connsiteX22" fmla="*/ 952500 w 1917700"/>
              <a:gd name="connsiteY22" fmla="*/ 127000 h 1612900"/>
              <a:gd name="connsiteX23" fmla="*/ 927100 w 1917700"/>
              <a:gd name="connsiteY23" fmla="*/ 88900 h 1612900"/>
              <a:gd name="connsiteX24" fmla="*/ 876300 w 1917700"/>
              <a:gd name="connsiteY24" fmla="*/ 76200 h 1612900"/>
              <a:gd name="connsiteX25" fmla="*/ 800100 w 1917700"/>
              <a:gd name="connsiteY25" fmla="*/ 63500 h 1612900"/>
              <a:gd name="connsiteX26" fmla="*/ 736600 w 1917700"/>
              <a:gd name="connsiteY26" fmla="*/ 50800 h 1612900"/>
              <a:gd name="connsiteX27" fmla="*/ 685800 w 1917700"/>
              <a:gd name="connsiteY27" fmla="*/ 25400 h 1612900"/>
              <a:gd name="connsiteX28" fmla="*/ 508000 w 1917700"/>
              <a:gd name="connsiteY28" fmla="*/ 0 h 1612900"/>
              <a:gd name="connsiteX29" fmla="*/ 342900 w 1917700"/>
              <a:gd name="connsiteY29" fmla="*/ 25400 h 1612900"/>
              <a:gd name="connsiteX30" fmla="*/ 304800 w 1917700"/>
              <a:gd name="connsiteY30" fmla="*/ 38100 h 1612900"/>
              <a:gd name="connsiteX31" fmla="*/ 254000 w 1917700"/>
              <a:gd name="connsiteY31" fmla="*/ 114300 h 1612900"/>
              <a:gd name="connsiteX32" fmla="*/ 190500 w 1917700"/>
              <a:gd name="connsiteY32" fmla="*/ 177800 h 1612900"/>
              <a:gd name="connsiteX33" fmla="*/ 177800 w 1917700"/>
              <a:gd name="connsiteY33" fmla="*/ 215900 h 1612900"/>
              <a:gd name="connsiteX34" fmla="*/ 114300 w 1917700"/>
              <a:gd name="connsiteY34" fmla="*/ 279400 h 1612900"/>
              <a:gd name="connsiteX35" fmla="*/ 63500 w 1917700"/>
              <a:gd name="connsiteY35" fmla="*/ 355600 h 1612900"/>
              <a:gd name="connsiteX36" fmla="*/ 38100 w 1917700"/>
              <a:gd name="connsiteY36" fmla="*/ 419100 h 1612900"/>
              <a:gd name="connsiteX37" fmla="*/ 25400 w 1917700"/>
              <a:gd name="connsiteY37" fmla="*/ 469900 h 1612900"/>
              <a:gd name="connsiteX38" fmla="*/ 0 w 1917700"/>
              <a:gd name="connsiteY38" fmla="*/ 508000 h 1612900"/>
              <a:gd name="connsiteX39" fmla="*/ 12700 w 1917700"/>
              <a:gd name="connsiteY39" fmla="*/ 660400 h 1612900"/>
              <a:gd name="connsiteX40" fmla="*/ 63500 w 1917700"/>
              <a:gd name="connsiteY40" fmla="*/ 787400 h 1612900"/>
              <a:gd name="connsiteX41" fmla="*/ 88900 w 1917700"/>
              <a:gd name="connsiteY41" fmla="*/ 850900 h 1612900"/>
              <a:gd name="connsiteX42" fmla="*/ 127000 w 1917700"/>
              <a:gd name="connsiteY42" fmla="*/ 889000 h 1612900"/>
              <a:gd name="connsiteX43" fmla="*/ 203200 w 1917700"/>
              <a:gd name="connsiteY43" fmla="*/ 1003300 h 1612900"/>
              <a:gd name="connsiteX44" fmla="*/ 266700 w 1917700"/>
              <a:gd name="connsiteY44" fmla="*/ 1066800 h 1612900"/>
              <a:gd name="connsiteX45" fmla="*/ 317500 w 1917700"/>
              <a:gd name="connsiteY45" fmla="*/ 1130300 h 1612900"/>
              <a:gd name="connsiteX46" fmla="*/ 381000 w 1917700"/>
              <a:gd name="connsiteY46" fmla="*/ 1181100 h 1612900"/>
              <a:gd name="connsiteX47" fmla="*/ 419100 w 1917700"/>
              <a:gd name="connsiteY47" fmla="*/ 1231900 h 1612900"/>
              <a:gd name="connsiteX48" fmla="*/ 469900 w 1917700"/>
              <a:gd name="connsiteY48" fmla="*/ 1257300 h 1612900"/>
              <a:gd name="connsiteX49" fmla="*/ 482600 w 1917700"/>
              <a:gd name="connsiteY49" fmla="*/ 1295400 h 1612900"/>
              <a:gd name="connsiteX50" fmla="*/ 533400 w 1917700"/>
              <a:gd name="connsiteY50" fmla="*/ 1308100 h 1612900"/>
              <a:gd name="connsiteX51" fmla="*/ 596900 w 1917700"/>
              <a:gd name="connsiteY51" fmla="*/ 1333500 h 1612900"/>
              <a:gd name="connsiteX52" fmla="*/ 736600 w 1917700"/>
              <a:gd name="connsiteY52" fmla="*/ 1397000 h 1612900"/>
              <a:gd name="connsiteX53" fmla="*/ 825500 w 1917700"/>
              <a:gd name="connsiteY53" fmla="*/ 1435100 h 1612900"/>
              <a:gd name="connsiteX54" fmla="*/ 863600 w 1917700"/>
              <a:gd name="connsiteY54" fmla="*/ 1460500 h 1612900"/>
              <a:gd name="connsiteX55" fmla="*/ 1028700 w 1917700"/>
              <a:gd name="connsiteY55" fmla="*/ 1498600 h 1612900"/>
              <a:gd name="connsiteX56" fmla="*/ 1155700 w 1917700"/>
              <a:gd name="connsiteY56" fmla="*/ 1524000 h 1612900"/>
              <a:gd name="connsiteX57" fmla="*/ 1270000 w 1917700"/>
              <a:gd name="connsiteY57" fmla="*/ 1549400 h 1612900"/>
              <a:gd name="connsiteX58" fmla="*/ 1358900 w 1917700"/>
              <a:gd name="connsiteY58" fmla="*/ 1562100 h 1612900"/>
              <a:gd name="connsiteX59" fmla="*/ 1409700 w 1917700"/>
              <a:gd name="connsiteY59" fmla="*/ 1574800 h 1612900"/>
              <a:gd name="connsiteX60" fmla="*/ 1485900 w 1917700"/>
              <a:gd name="connsiteY60" fmla="*/ 1587500 h 1612900"/>
              <a:gd name="connsiteX61" fmla="*/ 1536700 w 1917700"/>
              <a:gd name="connsiteY61" fmla="*/ 1612900 h 1612900"/>
              <a:gd name="connsiteX62" fmla="*/ 1778000 w 1917700"/>
              <a:gd name="connsiteY62" fmla="*/ 1574800 h 1612900"/>
              <a:gd name="connsiteX63" fmla="*/ 1816100 w 1917700"/>
              <a:gd name="connsiteY63" fmla="*/ 1549400 h 1612900"/>
              <a:gd name="connsiteX64" fmla="*/ 1866900 w 1917700"/>
              <a:gd name="connsiteY64" fmla="*/ 1473200 h 1612900"/>
              <a:gd name="connsiteX65" fmla="*/ 1905000 w 1917700"/>
              <a:gd name="connsiteY65" fmla="*/ 1460500 h 1612900"/>
              <a:gd name="connsiteX66" fmla="*/ 1917700 w 1917700"/>
              <a:gd name="connsiteY66" fmla="*/ 1397000 h 1612900"/>
              <a:gd name="connsiteX67" fmla="*/ 1892300 w 1917700"/>
              <a:gd name="connsiteY67" fmla="*/ 1206500 h 1612900"/>
              <a:gd name="connsiteX68" fmla="*/ 1892300 w 1917700"/>
              <a:gd name="connsiteY68" fmla="*/ 116840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17700" h="1612900">
                <a:moveTo>
                  <a:pt x="1866900" y="1270000"/>
                </a:moveTo>
                <a:cubicBezTo>
                  <a:pt x="1858433" y="1248833"/>
                  <a:pt x="1847498" y="1228494"/>
                  <a:pt x="1841500" y="1206500"/>
                </a:cubicBezTo>
                <a:cubicBezTo>
                  <a:pt x="1816195" y="1113717"/>
                  <a:pt x="1844353" y="1131082"/>
                  <a:pt x="1803400" y="1028700"/>
                </a:cubicBezTo>
                <a:cubicBezTo>
                  <a:pt x="1794933" y="1007533"/>
                  <a:pt x="1787259" y="986032"/>
                  <a:pt x="1778000" y="965200"/>
                </a:cubicBezTo>
                <a:cubicBezTo>
                  <a:pt x="1770311" y="947900"/>
                  <a:pt x="1760058" y="931801"/>
                  <a:pt x="1752600" y="914400"/>
                </a:cubicBezTo>
                <a:cubicBezTo>
                  <a:pt x="1747327" y="902095"/>
                  <a:pt x="1745173" y="888605"/>
                  <a:pt x="1739900" y="876300"/>
                </a:cubicBezTo>
                <a:cubicBezTo>
                  <a:pt x="1732442" y="858899"/>
                  <a:pt x="1721531" y="843078"/>
                  <a:pt x="1714500" y="825500"/>
                </a:cubicBezTo>
                <a:cubicBezTo>
                  <a:pt x="1704556" y="800641"/>
                  <a:pt x="1697567" y="774700"/>
                  <a:pt x="1689100" y="749300"/>
                </a:cubicBezTo>
                <a:cubicBezTo>
                  <a:pt x="1648219" y="626658"/>
                  <a:pt x="1713774" y="817334"/>
                  <a:pt x="1651000" y="660400"/>
                </a:cubicBezTo>
                <a:cubicBezTo>
                  <a:pt x="1612530" y="564224"/>
                  <a:pt x="1652577" y="602185"/>
                  <a:pt x="1587500" y="558800"/>
                </a:cubicBezTo>
                <a:cubicBezTo>
                  <a:pt x="1577784" y="519937"/>
                  <a:pt x="1578635" y="499135"/>
                  <a:pt x="1549400" y="469900"/>
                </a:cubicBezTo>
                <a:cubicBezTo>
                  <a:pt x="1538607" y="459107"/>
                  <a:pt x="1524000" y="452967"/>
                  <a:pt x="1511300" y="444500"/>
                </a:cubicBezTo>
                <a:cubicBezTo>
                  <a:pt x="1479378" y="348735"/>
                  <a:pt x="1526152" y="463064"/>
                  <a:pt x="1460500" y="381000"/>
                </a:cubicBezTo>
                <a:cubicBezTo>
                  <a:pt x="1410396" y="318370"/>
                  <a:pt x="1502359" y="356540"/>
                  <a:pt x="1397000" y="330200"/>
                </a:cubicBezTo>
                <a:cubicBezTo>
                  <a:pt x="1384300" y="321733"/>
                  <a:pt x="1369693" y="315593"/>
                  <a:pt x="1358900" y="304800"/>
                </a:cubicBezTo>
                <a:cubicBezTo>
                  <a:pt x="1348107" y="294007"/>
                  <a:pt x="1346443" y="274790"/>
                  <a:pt x="1333500" y="266700"/>
                </a:cubicBezTo>
                <a:cubicBezTo>
                  <a:pt x="1310796" y="252510"/>
                  <a:pt x="1281247" y="253274"/>
                  <a:pt x="1257300" y="241300"/>
                </a:cubicBezTo>
                <a:cubicBezTo>
                  <a:pt x="1240367" y="232833"/>
                  <a:pt x="1222938" y="225293"/>
                  <a:pt x="1206500" y="215900"/>
                </a:cubicBezTo>
                <a:cubicBezTo>
                  <a:pt x="1193248" y="208327"/>
                  <a:pt x="1182052" y="197326"/>
                  <a:pt x="1168400" y="190500"/>
                </a:cubicBezTo>
                <a:cubicBezTo>
                  <a:pt x="1156426" y="184513"/>
                  <a:pt x="1142835" y="182500"/>
                  <a:pt x="1130300" y="177800"/>
                </a:cubicBezTo>
                <a:cubicBezTo>
                  <a:pt x="1108954" y="169795"/>
                  <a:pt x="1088636" y="158951"/>
                  <a:pt x="1066800" y="152400"/>
                </a:cubicBezTo>
                <a:cubicBezTo>
                  <a:pt x="1046125" y="146197"/>
                  <a:pt x="1024372" y="144383"/>
                  <a:pt x="1003300" y="139700"/>
                </a:cubicBezTo>
                <a:cubicBezTo>
                  <a:pt x="986261" y="135914"/>
                  <a:pt x="969433" y="131233"/>
                  <a:pt x="952500" y="127000"/>
                </a:cubicBezTo>
                <a:cubicBezTo>
                  <a:pt x="944033" y="114300"/>
                  <a:pt x="939800" y="97367"/>
                  <a:pt x="927100" y="88900"/>
                </a:cubicBezTo>
                <a:cubicBezTo>
                  <a:pt x="912577" y="79218"/>
                  <a:pt x="893416" y="79623"/>
                  <a:pt x="876300" y="76200"/>
                </a:cubicBezTo>
                <a:cubicBezTo>
                  <a:pt x="851050" y="71150"/>
                  <a:pt x="825435" y="68106"/>
                  <a:pt x="800100" y="63500"/>
                </a:cubicBezTo>
                <a:cubicBezTo>
                  <a:pt x="778862" y="59639"/>
                  <a:pt x="757767" y="55033"/>
                  <a:pt x="736600" y="50800"/>
                </a:cubicBezTo>
                <a:cubicBezTo>
                  <a:pt x="719667" y="42333"/>
                  <a:pt x="703761" y="31387"/>
                  <a:pt x="685800" y="25400"/>
                </a:cubicBezTo>
                <a:cubicBezTo>
                  <a:pt x="645364" y="11921"/>
                  <a:pt x="536038" y="3115"/>
                  <a:pt x="508000" y="0"/>
                </a:cubicBezTo>
                <a:cubicBezTo>
                  <a:pt x="452967" y="8467"/>
                  <a:pt x="397627" y="15139"/>
                  <a:pt x="342900" y="25400"/>
                </a:cubicBezTo>
                <a:cubicBezTo>
                  <a:pt x="329742" y="27867"/>
                  <a:pt x="313163" y="27647"/>
                  <a:pt x="304800" y="38100"/>
                </a:cubicBezTo>
                <a:cubicBezTo>
                  <a:pt x="211075" y="155257"/>
                  <a:pt x="374240" y="34140"/>
                  <a:pt x="254000" y="114300"/>
                </a:cubicBezTo>
                <a:cubicBezTo>
                  <a:pt x="224216" y="203651"/>
                  <a:pt x="268967" y="99333"/>
                  <a:pt x="190500" y="177800"/>
                </a:cubicBezTo>
                <a:cubicBezTo>
                  <a:pt x="181034" y="187266"/>
                  <a:pt x="183787" y="203926"/>
                  <a:pt x="177800" y="215900"/>
                </a:cubicBezTo>
                <a:cubicBezTo>
                  <a:pt x="156633" y="258233"/>
                  <a:pt x="152400" y="254000"/>
                  <a:pt x="114300" y="279400"/>
                </a:cubicBezTo>
                <a:cubicBezTo>
                  <a:pt x="97367" y="304800"/>
                  <a:pt x="74837" y="327256"/>
                  <a:pt x="63500" y="355600"/>
                </a:cubicBezTo>
                <a:cubicBezTo>
                  <a:pt x="55033" y="376767"/>
                  <a:pt x="45309" y="397473"/>
                  <a:pt x="38100" y="419100"/>
                </a:cubicBezTo>
                <a:cubicBezTo>
                  <a:pt x="32580" y="435659"/>
                  <a:pt x="32276" y="453857"/>
                  <a:pt x="25400" y="469900"/>
                </a:cubicBezTo>
                <a:cubicBezTo>
                  <a:pt x="19387" y="483929"/>
                  <a:pt x="8467" y="495300"/>
                  <a:pt x="0" y="508000"/>
                </a:cubicBezTo>
                <a:cubicBezTo>
                  <a:pt x="4233" y="558800"/>
                  <a:pt x="4320" y="610118"/>
                  <a:pt x="12700" y="660400"/>
                </a:cubicBezTo>
                <a:cubicBezTo>
                  <a:pt x="22501" y="719206"/>
                  <a:pt x="41390" y="737652"/>
                  <a:pt x="63500" y="787400"/>
                </a:cubicBezTo>
                <a:cubicBezTo>
                  <a:pt x="72759" y="808232"/>
                  <a:pt x="76818" y="831568"/>
                  <a:pt x="88900" y="850900"/>
                </a:cubicBezTo>
                <a:cubicBezTo>
                  <a:pt x="98419" y="866130"/>
                  <a:pt x="114300" y="876300"/>
                  <a:pt x="127000" y="889000"/>
                </a:cubicBezTo>
                <a:cubicBezTo>
                  <a:pt x="169257" y="994643"/>
                  <a:pt x="127915" y="915467"/>
                  <a:pt x="203200" y="1003300"/>
                </a:cubicBezTo>
                <a:cubicBezTo>
                  <a:pt x="259644" y="1069152"/>
                  <a:pt x="193322" y="1017881"/>
                  <a:pt x="266700" y="1066800"/>
                </a:cubicBezTo>
                <a:cubicBezTo>
                  <a:pt x="293040" y="1172159"/>
                  <a:pt x="254870" y="1080196"/>
                  <a:pt x="317500" y="1130300"/>
                </a:cubicBezTo>
                <a:cubicBezTo>
                  <a:pt x="399564" y="1195952"/>
                  <a:pt x="285235" y="1149178"/>
                  <a:pt x="381000" y="1181100"/>
                </a:cubicBezTo>
                <a:cubicBezTo>
                  <a:pt x="393700" y="1198033"/>
                  <a:pt x="403029" y="1218125"/>
                  <a:pt x="419100" y="1231900"/>
                </a:cubicBezTo>
                <a:cubicBezTo>
                  <a:pt x="433474" y="1244221"/>
                  <a:pt x="456513" y="1243913"/>
                  <a:pt x="469900" y="1257300"/>
                </a:cubicBezTo>
                <a:cubicBezTo>
                  <a:pt x="479366" y="1266766"/>
                  <a:pt x="472147" y="1287037"/>
                  <a:pt x="482600" y="1295400"/>
                </a:cubicBezTo>
                <a:cubicBezTo>
                  <a:pt x="496230" y="1306304"/>
                  <a:pt x="516841" y="1302580"/>
                  <a:pt x="533400" y="1308100"/>
                </a:cubicBezTo>
                <a:cubicBezTo>
                  <a:pt x="555027" y="1315309"/>
                  <a:pt x="576886" y="1322584"/>
                  <a:pt x="596900" y="1333500"/>
                </a:cubicBezTo>
                <a:cubicBezTo>
                  <a:pt x="724099" y="1402881"/>
                  <a:pt x="619804" y="1373641"/>
                  <a:pt x="736600" y="1397000"/>
                </a:cubicBezTo>
                <a:cubicBezTo>
                  <a:pt x="832252" y="1460768"/>
                  <a:pt x="710686" y="1385894"/>
                  <a:pt x="825500" y="1435100"/>
                </a:cubicBezTo>
                <a:cubicBezTo>
                  <a:pt x="839529" y="1441113"/>
                  <a:pt x="849428" y="1454831"/>
                  <a:pt x="863600" y="1460500"/>
                </a:cubicBezTo>
                <a:cubicBezTo>
                  <a:pt x="928640" y="1486516"/>
                  <a:pt x="962723" y="1486229"/>
                  <a:pt x="1028700" y="1498600"/>
                </a:cubicBezTo>
                <a:cubicBezTo>
                  <a:pt x="1071132" y="1506556"/>
                  <a:pt x="1113556" y="1514635"/>
                  <a:pt x="1155700" y="1524000"/>
                </a:cubicBezTo>
                <a:cubicBezTo>
                  <a:pt x="1193800" y="1532467"/>
                  <a:pt x="1231639" y="1542207"/>
                  <a:pt x="1270000" y="1549400"/>
                </a:cubicBezTo>
                <a:cubicBezTo>
                  <a:pt x="1299421" y="1554917"/>
                  <a:pt x="1329449" y="1556745"/>
                  <a:pt x="1358900" y="1562100"/>
                </a:cubicBezTo>
                <a:cubicBezTo>
                  <a:pt x="1376073" y="1565222"/>
                  <a:pt x="1392584" y="1571377"/>
                  <a:pt x="1409700" y="1574800"/>
                </a:cubicBezTo>
                <a:cubicBezTo>
                  <a:pt x="1434950" y="1579850"/>
                  <a:pt x="1460500" y="1583267"/>
                  <a:pt x="1485900" y="1587500"/>
                </a:cubicBezTo>
                <a:cubicBezTo>
                  <a:pt x="1502833" y="1595967"/>
                  <a:pt x="1517768" y="1612900"/>
                  <a:pt x="1536700" y="1612900"/>
                </a:cubicBezTo>
                <a:cubicBezTo>
                  <a:pt x="1633674" y="1612900"/>
                  <a:pt x="1695247" y="1595488"/>
                  <a:pt x="1778000" y="1574800"/>
                </a:cubicBezTo>
                <a:cubicBezTo>
                  <a:pt x="1790700" y="1566333"/>
                  <a:pt x="1806049" y="1560887"/>
                  <a:pt x="1816100" y="1549400"/>
                </a:cubicBezTo>
                <a:cubicBezTo>
                  <a:pt x="1836202" y="1526426"/>
                  <a:pt x="1837940" y="1482853"/>
                  <a:pt x="1866900" y="1473200"/>
                </a:cubicBezTo>
                <a:lnTo>
                  <a:pt x="1905000" y="1460500"/>
                </a:lnTo>
                <a:cubicBezTo>
                  <a:pt x="1909233" y="1439333"/>
                  <a:pt x="1917700" y="1418586"/>
                  <a:pt x="1917700" y="1397000"/>
                </a:cubicBezTo>
                <a:cubicBezTo>
                  <a:pt x="1917700" y="1312135"/>
                  <a:pt x="1900861" y="1283549"/>
                  <a:pt x="1892300" y="1206500"/>
                </a:cubicBezTo>
                <a:cubicBezTo>
                  <a:pt x="1890898" y="1193878"/>
                  <a:pt x="1892300" y="1181100"/>
                  <a:pt x="1892300" y="11684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Vapaamuotoinen: Muoto 101">
            <a:extLst>
              <a:ext uri="{FF2B5EF4-FFF2-40B4-BE49-F238E27FC236}">
                <a16:creationId xmlns:a16="http://schemas.microsoft.com/office/drawing/2014/main" id="{4ADE13C5-955A-4518-B767-D038C3206717}"/>
              </a:ext>
            </a:extLst>
          </p:cNvPr>
          <p:cNvSpPr/>
          <p:nvPr/>
        </p:nvSpPr>
        <p:spPr>
          <a:xfrm>
            <a:off x="977900" y="101600"/>
            <a:ext cx="1308100" cy="1612900"/>
          </a:xfrm>
          <a:custGeom>
            <a:avLst/>
            <a:gdLst>
              <a:gd name="connsiteX0" fmla="*/ 342900 w 1308100"/>
              <a:gd name="connsiteY0" fmla="*/ 1574800 h 1612900"/>
              <a:gd name="connsiteX1" fmla="*/ 469900 w 1308100"/>
              <a:gd name="connsiteY1" fmla="*/ 1549400 h 1612900"/>
              <a:gd name="connsiteX2" fmla="*/ 596900 w 1308100"/>
              <a:gd name="connsiteY2" fmla="*/ 1524000 h 1612900"/>
              <a:gd name="connsiteX3" fmla="*/ 977900 w 1308100"/>
              <a:gd name="connsiteY3" fmla="*/ 1511300 h 1612900"/>
              <a:gd name="connsiteX4" fmla="*/ 1003300 w 1308100"/>
              <a:gd name="connsiteY4" fmla="*/ 1460500 h 1612900"/>
              <a:gd name="connsiteX5" fmla="*/ 1016000 w 1308100"/>
              <a:gd name="connsiteY5" fmla="*/ 1422400 h 1612900"/>
              <a:gd name="connsiteX6" fmla="*/ 1041400 w 1308100"/>
              <a:gd name="connsiteY6" fmla="*/ 1384300 h 1612900"/>
              <a:gd name="connsiteX7" fmla="*/ 1079500 w 1308100"/>
              <a:gd name="connsiteY7" fmla="*/ 1257300 h 1612900"/>
              <a:gd name="connsiteX8" fmla="*/ 1168400 w 1308100"/>
              <a:gd name="connsiteY8" fmla="*/ 1181100 h 1612900"/>
              <a:gd name="connsiteX9" fmla="*/ 1193800 w 1308100"/>
              <a:gd name="connsiteY9" fmla="*/ 1130300 h 1612900"/>
              <a:gd name="connsiteX10" fmla="*/ 1257300 w 1308100"/>
              <a:gd name="connsiteY10" fmla="*/ 1041400 h 1612900"/>
              <a:gd name="connsiteX11" fmla="*/ 1308100 w 1308100"/>
              <a:gd name="connsiteY11" fmla="*/ 876300 h 1612900"/>
              <a:gd name="connsiteX12" fmla="*/ 1295400 w 1308100"/>
              <a:gd name="connsiteY12" fmla="*/ 558800 h 1612900"/>
              <a:gd name="connsiteX13" fmla="*/ 1270000 w 1308100"/>
              <a:gd name="connsiteY13" fmla="*/ 469900 h 1612900"/>
              <a:gd name="connsiteX14" fmla="*/ 1257300 w 1308100"/>
              <a:gd name="connsiteY14" fmla="*/ 419100 h 1612900"/>
              <a:gd name="connsiteX15" fmla="*/ 1231900 w 1308100"/>
              <a:gd name="connsiteY15" fmla="*/ 368300 h 1612900"/>
              <a:gd name="connsiteX16" fmla="*/ 1219200 w 1308100"/>
              <a:gd name="connsiteY16" fmla="*/ 317500 h 1612900"/>
              <a:gd name="connsiteX17" fmla="*/ 1206500 w 1308100"/>
              <a:gd name="connsiteY17" fmla="*/ 254000 h 1612900"/>
              <a:gd name="connsiteX18" fmla="*/ 1168400 w 1308100"/>
              <a:gd name="connsiteY18" fmla="*/ 228600 h 1612900"/>
              <a:gd name="connsiteX19" fmla="*/ 1155700 w 1308100"/>
              <a:gd name="connsiteY19" fmla="*/ 190500 h 1612900"/>
              <a:gd name="connsiteX20" fmla="*/ 1092200 w 1308100"/>
              <a:gd name="connsiteY20" fmla="*/ 127000 h 1612900"/>
              <a:gd name="connsiteX21" fmla="*/ 1041400 w 1308100"/>
              <a:gd name="connsiteY21" fmla="*/ 114300 h 1612900"/>
              <a:gd name="connsiteX22" fmla="*/ 1028700 w 1308100"/>
              <a:gd name="connsiteY22" fmla="*/ 63500 h 1612900"/>
              <a:gd name="connsiteX23" fmla="*/ 977900 w 1308100"/>
              <a:gd name="connsiteY23" fmla="*/ 50800 h 1612900"/>
              <a:gd name="connsiteX24" fmla="*/ 850900 w 1308100"/>
              <a:gd name="connsiteY24" fmla="*/ 0 h 1612900"/>
              <a:gd name="connsiteX25" fmla="*/ 622300 w 1308100"/>
              <a:gd name="connsiteY25" fmla="*/ 12700 h 1612900"/>
              <a:gd name="connsiteX26" fmla="*/ 520700 w 1308100"/>
              <a:gd name="connsiteY26" fmla="*/ 25400 h 1612900"/>
              <a:gd name="connsiteX27" fmla="*/ 393700 w 1308100"/>
              <a:gd name="connsiteY27" fmla="*/ 38100 h 1612900"/>
              <a:gd name="connsiteX28" fmla="*/ 279400 w 1308100"/>
              <a:gd name="connsiteY28" fmla="*/ 88900 h 1612900"/>
              <a:gd name="connsiteX29" fmla="*/ 254000 w 1308100"/>
              <a:gd name="connsiteY29" fmla="*/ 127000 h 1612900"/>
              <a:gd name="connsiteX30" fmla="*/ 88900 w 1308100"/>
              <a:gd name="connsiteY30" fmla="*/ 215900 h 1612900"/>
              <a:gd name="connsiteX31" fmla="*/ 63500 w 1308100"/>
              <a:gd name="connsiteY31" fmla="*/ 279400 h 1612900"/>
              <a:gd name="connsiteX32" fmla="*/ 25400 w 1308100"/>
              <a:gd name="connsiteY32" fmla="*/ 317500 h 1612900"/>
              <a:gd name="connsiteX33" fmla="*/ 0 w 1308100"/>
              <a:gd name="connsiteY33" fmla="*/ 393700 h 1612900"/>
              <a:gd name="connsiteX34" fmla="*/ 25400 w 1308100"/>
              <a:gd name="connsiteY34" fmla="*/ 698500 h 1612900"/>
              <a:gd name="connsiteX35" fmla="*/ 38100 w 1308100"/>
              <a:gd name="connsiteY35" fmla="*/ 736600 h 1612900"/>
              <a:gd name="connsiteX36" fmla="*/ 50800 w 1308100"/>
              <a:gd name="connsiteY36" fmla="*/ 787400 h 1612900"/>
              <a:gd name="connsiteX37" fmla="*/ 63500 w 1308100"/>
              <a:gd name="connsiteY37" fmla="*/ 825500 h 1612900"/>
              <a:gd name="connsiteX38" fmla="*/ 101600 w 1308100"/>
              <a:gd name="connsiteY38" fmla="*/ 863600 h 1612900"/>
              <a:gd name="connsiteX39" fmla="*/ 152400 w 1308100"/>
              <a:gd name="connsiteY39" fmla="*/ 927100 h 1612900"/>
              <a:gd name="connsiteX40" fmla="*/ 190500 w 1308100"/>
              <a:gd name="connsiteY40" fmla="*/ 1016000 h 1612900"/>
              <a:gd name="connsiteX41" fmla="*/ 228600 w 1308100"/>
              <a:gd name="connsiteY41" fmla="*/ 1028700 h 1612900"/>
              <a:gd name="connsiteX42" fmla="*/ 279400 w 1308100"/>
              <a:gd name="connsiteY42" fmla="*/ 1054100 h 1612900"/>
              <a:gd name="connsiteX43" fmla="*/ 304800 w 1308100"/>
              <a:gd name="connsiteY43" fmla="*/ 1092200 h 1612900"/>
              <a:gd name="connsiteX44" fmla="*/ 342900 w 1308100"/>
              <a:gd name="connsiteY44" fmla="*/ 1104900 h 1612900"/>
              <a:gd name="connsiteX45" fmla="*/ 368300 w 1308100"/>
              <a:gd name="connsiteY45" fmla="*/ 1181100 h 1612900"/>
              <a:gd name="connsiteX46" fmla="*/ 406400 w 1308100"/>
              <a:gd name="connsiteY46" fmla="*/ 1435100 h 1612900"/>
              <a:gd name="connsiteX47" fmla="*/ 419100 w 1308100"/>
              <a:gd name="connsiteY47" fmla="*/ 1485900 h 1612900"/>
              <a:gd name="connsiteX48" fmla="*/ 431800 w 1308100"/>
              <a:gd name="connsiteY48" fmla="*/ 1549400 h 1612900"/>
              <a:gd name="connsiteX49" fmla="*/ 444500 w 1308100"/>
              <a:gd name="connsiteY49" fmla="*/ 161290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08100" h="1612900">
                <a:moveTo>
                  <a:pt x="342900" y="1574800"/>
                </a:moveTo>
                <a:lnTo>
                  <a:pt x="469900" y="1549400"/>
                </a:lnTo>
                <a:cubicBezTo>
                  <a:pt x="512233" y="1540933"/>
                  <a:pt x="553752" y="1525438"/>
                  <a:pt x="596900" y="1524000"/>
                </a:cubicBezTo>
                <a:lnTo>
                  <a:pt x="977900" y="1511300"/>
                </a:lnTo>
                <a:cubicBezTo>
                  <a:pt x="986367" y="1494367"/>
                  <a:pt x="995842" y="1477901"/>
                  <a:pt x="1003300" y="1460500"/>
                </a:cubicBezTo>
                <a:cubicBezTo>
                  <a:pt x="1008573" y="1448195"/>
                  <a:pt x="1010013" y="1434374"/>
                  <a:pt x="1016000" y="1422400"/>
                </a:cubicBezTo>
                <a:cubicBezTo>
                  <a:pt x="1022826" y="1408748"/>
                  <a:pt x="1032933" y="1397000"/>
                  <a:pt x="1041400" y="1384300"/>
                </a:cubicBezTo>
                <a:cubicBezTo>
                  <a:pt x="1046484" y="1363965"/>
                  <a:pt x="1070224" y="1263484"/>
                  <a:pt x="1079500" y="1257300"/>
                </a:cubicBezTo>
                <a:cubicBezTo>
                  <a:pt x="1117896" y="1231702"/>
                  <a:pt x="1137604" y="1222162"/>
                  <a:pt x="1168400" y="1181100"/>
                </a:cubicBezTo>
                <a:cubicBezTo>
                  <a:pt x="1179759" y="1165954"/>
                  <a:pt x="1183766" y="1146354"/>
                  <a:pt x="1193800" y="1130300"/>
                </a:cubicBezTo>
                <a:cubicBezTo>
                  <a:pt x="1198867" y="1122193"/>
                  <a:pt x="1250583" y="1057520"/>
                  <a:pt x="1257300" y="1041400"/>
                </a:cubicBezTo>
                <a:cubicBezTo>
                  <a:pt x="1284562" y="975971"/>
                  <a:pt x="1292769" y="937625"/>
                  <a:pt x="1308100" y="876300"/>
                </a:cubicBezTo>
                <a:cubicBezTo>
                  <a:pt x="1303867" y="770467"/>
                  <a:pt x="1302687" y="664467"/>
                  <a:pt x="1295400" y="558800"/>
                </a:cubicBezTo>
                <a:cubicBezTo>
                  <a:pt x="1293595" y="532633"/>
                  <a:pt x="1277373" y="495706"/>
                  <a:pt x="1270000" y="469900"/>
                </a:cubicBezTo>
                <a:cubicBezTo>
                  <a:pt x="1265205" y="453117"/>
                  <a:pt x="1263429" y="435443"/>
                  <a:pt x="1257300" y="419100"/>
                </a:cubicBezTo>
                <a:cubicBezTo>
                  <a:pt x="1250653" y="401373"/>
                  <a:pt x="1238547" y="386027"/>
                  <a:pt x="1231900" y="368300"/>
                </a:cubicBezTo>
                <a:cubicBezTo>
                  <a:pt x="1225771" y="351957"/>
                  <a:pt x="1222986" y="334539"/>
                  <a:pt x="1219200" y="317500"/>
                </a:cubicBezTo>
                <a:cubicBezTo>
                  <a:pt x="1214517" y="296428"/>
                  <a:pt x="1217210" y="272742"/>
                  <a:pt x="1206500" y="254000"/>
                </a:cubicBezTo>
                <a:cubicBezTo>
                  <a:pt x="1198927" y="240748"/>
                  <a:pt x="1181100" y="237067"/>
                  <a:pt x="1168400" y="228600"/>
                </a:cubicBezTo>
                <a:cubicBezTo>
                  <a:pt x="1164167" y="215900"/>
                  <a:pt x="1161687" y="202474"/>
                  <a:pt x="1155700" y="190500"/>
                </a:cubicBezTo>
                <a:cubicBezTo>
                  <a:pt x="1140306" y="159712"/>
                  <a:pt x="1124527" y="140855"/>
                  <a:pt x="1092200" y="127000"/>
                </a:cubicBezTo>
                <a:cubicBezTo>
                  <a:pt x="1076157" y="120124"/>
                  <a:pt x="1058333" y="118533"/>
                  <a:pt x="1041400" y="114300"/>
                </a:cubicBezTo>
                <a:cubicBezTo>
                  <a:pt x="1037167" y="97367"/>
                  <a:pt x="1041042" y="75842"/>
                  <a:pt x="1028700" y="63500"/>
                </a:cubicBezTo>
                <a:cubicBezTo>
                  <a:pt x="1016358" y="51158"/>
                  <a:pt x="994618" y="55816"/>
                  <a:pt x="977900" y="50800"/>
                </a:cubicBezTo>
                <a:cubicBezTo>
                  <a:pt x="899433" y="27260"/>
                  <a:pt x="914550" y="31825"/>
                  <a:pt x="850900" y="0"/>
                </a:cubicBezTo>
                <a:cubicBezTo>
                  <a:pt x="774700" y="4233"/>
                  <a:pt x="698393" y="6847"/>
                  <a:pt x="622300" y="12700"/>
                </a:cubicBezTo>
                <a:cubicBezTo>
                  <a:pt x="588270" y="15318"/>
                  <a:pt x="554621" y="21631"/>
                  <a:pt x="520700" y="25400"/>
                </a:cubicBezTo>
                <a:cubicBezTo>
                  <a:pt x="478416" y="30098"/>
                  <a:pt x="436033" y="33867"/>
                  <a:pt x="393700" y="38100"/>
                </a:cubicBezTo>
                <a:cubicBezTo>
                  <a:pt x="355974" y="50675"/>
                  <a:pt x="309589" y="58711"/>
                  <a:pt x="279400" y="88900"/>
                </a:cubicBezTo>
                <a:cubicBezTo>
                  <a:pt x="268607" y="99693"/>
                  <a:pt x="265919" y="117465"/>
                  <a:pt x="254000" y="127000"/>
                </a:cubicBezTo>
                <a:cubicBezTo>
                  <a:pt x="185976" y="181419"/>
                  <a:pt x="159280" y="187748"/>
                  <a:pt x="88900" y="215900"/>
                </a:cubicBezTo>
                <a:cubicBezTo>
                  <a:pt x="80433" y="237067"/>
                  <a:pt x="75582" y="260068"/>
                  <a:pt x="63500" y="279400"/>
                </a:cubicBezTo>
                <a:cubicBezTo>
                  <a:pt x="53981" y="294630"/>
                  <a:pt x="34122" y="301800"/>
                  <a:pt x="25400" y="317500"/>
                </a:cubicBezTo>
                <a:cubicBezTo>
                  <a:pt x="12397" y="340905"/>
                  <a:pt x="0" y="393700"/>
                  <a:pt x="0" y="393700"/>
                </a:cubicBezTo>
                <a:cubicBezTo>
                  <a:pt x="8467" y="495300"/>
                  <a:pt x="14141" y="597171"/>
                  <a:pt x="25400" y="698500"/>
                </a:cubicBezTo>
                <a:cubicBezTo>
                  <a:pt x="26878" y="711805"/>
                  <a:pt x="34422" y="723728"/>
                  <a:pt x="38100" y="736600"/>
                </a:cubicBezTo>
                <a:cubicBezTo>
                  <a:pt x="42895" y="753383"/>
                  <a:pt x="46005" y="770617"/>
                  <a:pt x="50800" y="787400"/>
                </a:cubicBezTo>
                <a:cubicBezTo>
                  <a:pt x="54478" y="800272"/>
                  <a:pt x="56074" y="814361"/>
                  <a:pt x="63500" y="825500"/>
                </a:cubicBezTo>
                <a:cubicBezTo>
                  <a:pt x="73463" y="840444"/>
                  <a:pt x="88900" y="850900"/>
                  <a:pt x="101600" y="863600"/>
                </a:cubicBezTo>
                <a:cubicBezTo>
                  <a:pt x="133522" y="959365"/>
                  <a:pt x="86748" y="845036"/>
                  <a:pt x="152400" y="927100"/>
                </a:cubicBezTo>
                <a:cubicBezTo>
                  <a:pt x="213119" y="1002999"/>
                  <a:pt x="99670" y="925170"/>
                  <a:pt x="190500" y="1016000"/>
                </a:cubicBezTo>
                <a:cubicBezTo>
                  <a:pt x="199966" y="1025466"/>
                  <a:pt x="216295" y="1023427"/>
                  <a:pt x="228600" y="1028700"/>
                </a:cubicBezTo>
                <a:cubicBezTo>
                  <a:pt x="246001" y="1036158"/>
                  <a:pt x="262467" y="1045633"/>
                  <a:pt x="279400" y="1054100"/>
                </a:cubicBezTo>
                <a:cubicBezTo>
                  <a:pt x="287867" y="1066800"/>
                  <a:pt x="292881" y="1082665"/>
                  <a:pt x="304800" y="1092200"/>
                </a:cubicBezTo>
                <a:cubicBezTo>
                  <a:pt x="315253" y="1100563"/>
                  <a:pt x="335119" y="1094007"/>
                  <a:pt x="342900" y="1104900"/>
                </a:cubicBezTo>
                <a:cubicBezTo>
                  <a:pt x="358462" y="1126687"/>
                  <a:pt x="361806" y="1155125"/>
                  <a:pt x="368300" y="1181100"/>
                </a:cubicBezTo>
                <a:cubicBezTo>
                  <a:pt x="401080" y="1312219"/>
                  <a:pt x="365053" y="1159450"/>
                  <a:pt x="406400" y="1435100"/>
                </a:cubicBezTo>
                <a:cubicBezTo>
                  <a:pt x="408989" y="1452361"/>
                  <a:pt x="415314" y="1468861"/>
                  <a:pt x="419100" y="1485900"/>
                </a:cubicBezTo>
                <a:cubicBezTo>
                  <a:pt x="423783" y="1506972"/>
                  <a:pt x="427117" y="1528328"/>
                  <a:pt x="431800" y="1549400"/>
                </a:cubicBezTo>
                <a:cubicBezTo>
                  <a:pt x="445527" y="1611170"/>
                  <a:pt x="444500" y="1581081"/>
                  <a:pt x="444500" y="16129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2EA16A36-CF54-43C9-AFAC-0994F765AE4B}"/>
              </a:ext>
            </a:extLst>
          </p:cNvPr>
          <p:cNvSpPr/>
          <p:nvPr/>
        </p:nvSpPr>
        <p:spPr>
          <a:xfrm>
            <a:off x="6490991" y="239923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E88332F9-FDA9-48E5-A5F7-7F686726F81C}"/>
              </a:ext>
            </a:extLst>
          </p:cNvPr>
          <p:cNvSpPr/>
          <p:nvPr/>
        </p:nvSpPr>
        <p:spPr>
          <a:xfrm>
            <a:off x="7360569" y="410253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ACD1837F-2777-42D7-8658-77B264C9C5A7}"/>
              </a:ext>
            </a:extLst>
          </p:cNvPr>
          <p:cNvSpPr/>
          <p:nvPr/>
        </p:nvSpPr>
        <p:spPr>
          <a:xfrm>
            <a:off x="9413487" y="239923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06" name="Ellipsi 105">
            <a:extLst>
              <a:ext uri="{FF2B5EF4-FFF2-40B4-BE49-F238E27FC236}">
                <a16:creationId xmlns:a16="http://schemas.microsoft.com/office/drawing/2014/main" id="{E68F1A4D-EBAB-487B-A348-50DFF0F7C25A}"/>
              </a:ext>
            </a:extLst>
          </p:cNvPr>
          <p:cNvSpPr/>
          <p:nvPr/>
        </p:nvSpPr>
        <p:spPr>
          <a:xfrm>
            <a:off x="10439946" y="239923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F4ED7211-B58D-4D02-BC27-A96F948F879E}"/>
              </a:ext>
            </a:extLst>
          </p:cNvPr>
          <p:cNvSpPr/>
          <p:nvPr/>
        </p:nvSpPr>
        <p:spPr>
          <a:xfrm>
            <a:off x="7360569" y="325088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08" name="Ellipsi 107">
            <a:extLst>
              <a:ext uri="{FF2B5EF4-FFF2-40B4-BE49-F238E27FC236}">
                <a16:creationId xmlns:a16="http://schemas.microsoft.com/office/drawing/2014/main" id="{EAC471D4-0A34-4CB9-B0AB-8AD33F64034E}"/>
              </a:ext>
            </a:extLst>
          </p:cNvPr>
          <p:cNvSpPr/>
          <p:nvPr/>
        </p:nvSpPr>
        <p:spPr>
          <a:xfrm>
            <a:off x="6490992" y="325088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09" name="Ellipsi 108">
            <a:extLst>
              <a:ext uri="{FF2B5EF4-FFF2-40B4-BE49-F238E27FC236}">
                <a16:creationId xmlns:a16="http://schemas.microsoft.com/office/drawing/2014/main" id="{C38EE38B-69A4-423C-A637-2EDEFE5D0AAB}"/>
              </a:ext>
            </a:extLst>
          </p:cNvPr>
          <p:cNvSpPr/>
          <p:nvPr/>
        </p:nvSpPr>
        <p:spPr>
          <a:xfrm>
            <a:off x="6490991" y="410253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6BA3C30B-3B44-4CFC-BC07-05BFB332D55D}"/>
              </a:ext>
            </a:extLst>
          </p:cNvPr>
          <p:cNvSpPr/>
          <p:nvPr/>
        </p:nvSpPr>
        <p:spPr>
          <a:xfrm>
            <a:off x="9413487" y="410253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11" name="Ellipsi 110">
            <a:extLst>
              <a:ext uri="{FF2B5EF4-FFF2-40B4-BE49-F238E27FC236}">
                <a16:creationId xmlns:a16="http://schemas.microsoft.com/office/drawing/2014/main" id="{86B100BD-4C0A-447D-BB27-14AB8A531FA2}"/>
              </a:ext>
            </a:extLst>
          </p:cNvPr>
          <p:cNvSpPr/>
          <p:nvPr/>
        </p:nvSpPr>
        <p:spPr>
          <a:xfrm>
            <a:off x="11402596" y="325088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2" name="Ellipsi 111">
            <a:extLst>
              <a:ext uri="{FF2B5EF4-FFF2-40B4-BE49-F238E27FC236}">
                <a16:creationId xmlns:a16="http://schemas.microsoft.com/office/drawing/2014/main" id="{82E38A03-999C-45A6-9A1F-7E90DB6FFF03}"/>
              </a:ext>
            </a:extLst>
          </p:cNvPr>
          <p:cNvSpPr/>
          <p:nvPr/>
        </p:nvSpPr>
        <p:spPr>
          <a:xfrm>
            <a:off x="10439944" y="4102530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C553DC0D-E004-4E3C-8D7A-B1674027D32C}"/>
              </a:ext>
            </a:extLst>
          </p:cNvPr>
          <p:cNvSpPr/>
          <p:nvPr/>
        </p:nvSpPr>
        <p:spPr>
          <a:xfrm>
            <a:off x="10439945" y="325088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D6CBF41F-2D90-4081-9FA3-11F54B5D2B7B}"/>
              </a:ext>
            </a:extLst>
          </p:cNvPr>
          <p:cNvSpPr/>
          <p:nvPr/>
        </p:nvSpPr>
        <p:spPr>
          <a:xfrm>
            <a:off x="8387027" y="325088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F12006F8-E915-40F5-BD91-1360ED9D9F58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6960580" y="2599997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5B89CCCC-5003-47F4-A4AD-D08623F9174D}"/>
              </a:ext>
            </a:extLst>
          </p:cNvPr>
          <p:cNvCxnSpPr>
            <a:cxnSpLocks/>
            <a:stCxn id="106" idx="2"/>
            <a:endCxn id="105" idx="6"/>
          </p:cNvCxnSpPr>
          <p:nvPr/>
        </p:nvCxnSpPr>
        <p:spPr>
          <a:xfrm flipH="1">
            <a:off x="9883076" y="2599997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yhdysviiva 116">
            <a:extLst>
              <a:ext uri="{FF2B5EF4-FFF2-40B4-BE49-F238E27FC236}">
                <a16:creationId xmlns:a16="http://schemas.microsoft.com/office/drawing/2014/main" id="{02D1F3AB-4844-438B-AD4B-DE95B382B2F7}"/>
              </a:ext>
            </a:extLst>
          </p:cNvPr>
          <p:cNvCxnSpPr>
            <a:cxnSpLocks/>
            <a:stCxn id="106" idx="5"/>
            <a:endCxn id="111" idx="1"/>
          </p:cNvCxnSpPr>
          <p:nvPr/>
        </p:nvCxnSpPr>
        <p:spPr>
          <a:xfrm>
            <a:off x="10840765" y="2741958"/>
            <a:ext cx="63060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9D7F76D1-9B38-4F18-A7DE-87590A687B8F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674740" y="280076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BDF95D8C-4F82-473E-84A0-394B925E535D}"/>
              </a:ext>
            </a:extLst>
          </p:cNvPr>
          <p:cNvCxnSpPr>
            <a:cxnSpLocks/>
            <a:stCxn id="113" idx="4"/>
            <a:endCxn id="112" idx="0"/>
          </p:cNvCxnSpPr>
          <p:nvPr/>
        </p:nvCxnSpPr>
        <p:spPr>
          <a:xfrm flipH="1">
            <a:off x="10674739" y="3652408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2957A9C8-223F-49F2-9646-7A06ADD5621C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9883076" y="4303293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0FA882D-5CB7-4C29-B60E-BE0E6885C43A}"/>
              </a:ext>
            </a:extLst>
          </p:cNvPr>
          <p:cNvCxnSpPr>
            <a:cxnSpLocks/>
            <a:stCxn id="114" idx="5"/>
            <a:endCxn id="110" idx="1"/>
          </p:cNvCxnSpPr>
          <p:nvPr/>
        </p:nvCxnSpPr>
        <p:spPr>
          <a:xfrm>
            <a:off x="8787846" y="3593606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yhdysviiva 121">
            <a:extLst>
              <a:ext uri="{FF2B5EF4-FFF2-40B4-BE49-F238E27FC236}">
                <a16:creationId xmlns:a16="http://schemas.microsoft.com/office/drawing/2014/main" id="{1A3BDD12-6EB3-4E33-A7A4-0180C17A5C2A}"/>
              </a:ext>
            </a:extLst>
          </p:cNvPr>
          <p:cNvCxnSpPr>
            <a:cxnSpLocks/>
            <a:stCxn id="114" idx="7"/>
            <a:endCxn id="105" idx="3"/>
          </p:cNvCxnSpPr>
          <p:nvPr/>
        </p:nvCxnSpPr>
        <p:spPr>
          <a:xfrm flipV="1">
            <a:off x="8787846" y="274195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F1BB1F06-1F82-4562-9554-3CCC710FFA5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>
            <a:off x="7830158" y="3451645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CDD3E474-D5DC-4170-B0AC-BEB322F6DF23}"/>
              </a:ext>
            </a:extLst>
          </p:cNvPr>
          <p:cNvCxnSpPr>
            <a:cxnSpLocks/>
            <a:stCxn id="103" idx="4"/>
            <a:endCxn id="108" idx="0"/>
          </p:cNvCxnSpPr>
          <p:nvPr/>
        </p:nvCxnSpPr>
        <p:spPr>
          <a:xfrm>
            <a:off x="6725786" y="2800760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4951C27-FC5F-44F7-BE2E-11AA05A6EDE9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6725786" y="3652408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22F6F80A-4ADB-462B-8AFB-8AA8140D8E04}"/>
              </a:ext>
            </a:extLst>
          </p:cNvPr>
          <p:cNvCxnSpPr>
            <a:cxnSpLocks/>
            <a:stCxn id="107" idx="4"/>
            <a:endCxn id="104" idx="0"/>
          </p:cNvCxnSpPr>
          <p:nvPr/>
        </p:nvCxnSpPr>
        <p:spPr>
          <a:xfrm>
            <a:off x="7595364" y="3652408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AFED20C0-F871-40FA-B0FB-F7D2E179D4BC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>
            <a:off x="6960581" y="3451645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84B552EC-1958-43AA-A4ED-83834DB15D90}"/>
              </a:ext>
            </a:extLst>
          </p:cNvPr>
          <p:cNvCxnSpPr>
            <a:cxnSpLocks/>
            <a:stCxn id="109" idx="6"/>
            <a:endCxn id="104" idx="2"/>
          </p:cNvCxnSpPr>
          <p:nvPr/>
        </p:nvCxnSpPr>
        <p:spPr>
          <a:xfrm>
            <a:off x="6960580" y="4303293"/>
            <a:ext cx="399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E51C6FA1-1B07-4BCD-84CE-183DC1264630}"/>
              </a:ext>
            </a:extLst>
          </p:cNvPr>
          <p:cNvCxnSpPr>
            <a:cxnSpLocks/>
            <a:stCxn id="113" idx="6"/>
            <a:endCxn id="111" idx="2"/>
          </p:cNvCxnSpPr>
          <p:nvPr/>
        </p:nvCxnSpPr>
        <p:spPr>
          <a:xfrm>
            <a:off x="10909534" y="3451645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B7286F40-4706-4457-B9DB-2E39BB9E76AB}"/>
              </a:ext>
            </a:extLst>
          </p:cNvPr>
          <p:cNvCxnSpPr>
            <a:cxnSpLocks/>
            <a:stCxn id="112" idx="7"/>
            <a:endCxn id="111" idx="3"/>
          </p:cNvCxnSpPr>
          <p:nvPr/>
        </p:nvCxnSpPr>
        <p:spPr>
          <a:xfrm flipV="1">
            <a:off x="10840763" y="3593606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5146F0D-8CB2-423F-AF19-401D79C4FB18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7830158" y="4303293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kstiruutu 131">
            <a:extLst>
              <a:ext uri="{FF2B5EF4-FFF2-40B4-BE49-F238E27FC236}">
                <a16:creationId xmlns:a16="http://schemas.microsoft.com/office/drawing/2014/main" id="{9C493FCA-FAE6-4B14-BB0B-7F52785F2E70}"/>
              </a:ext>
            </a:extLst>
          </p:cNvPr>
          <p:cNvSpPr txBox="1"/>
          <p:nvPr/>
        </p:nvSpPr>
        <p:spPr>
          <a:xfrm>
            <a:off x="7712760" y="227106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33" name="Tekstiruutu 132">
            <a:extLst>
              <a:ext uri="{FF2B5EF4-FFF2-40B4-BE49-F238E27FC236}">
                <a16:creationId xmlns:a16="http://schemas.microsoft.com/office/drawing/2014/main" id="{E2479A90-3BD3-4619-B2F6-1858DADB2BC2}"/>
              </a:ext>
            </a:extLst>
          </p:cNvPr>
          <p:cNvSpPr txBox="1"/>
          <p:nvPr/>
        </p:nvSpPr>
        <p:spPr>
          <a:xfrm>
            <a:off x="6768893" y="281810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4" name="Tekstiruutu 133">
            <a:extLst>
              <a:ext uri="{FF2B5EF4-FFF2-40B4-BE49-F238E27FC236}">
                <a16:creationId xmlns:a16="http://schemas.microsoft.com/office/drawing/2014/main" id="{A18A9D80-5E27-41EC-A1AC-2BEFF8515424}"/>
              </a:ext>
            </a:extLst>
          </p:cNvPr>
          <p:cNvSpPr txBox="1"/>
          <p:nvPr/>
        </p:nvSpPr>
        <p:spPr>
          <a:xfrm>
            <a:off x="11103957" y="272628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82F36165-D6B3-41E5-8795-22E2FB6DBA7B}"/>
              </a:ext>
            </a:extLst>
          </p:cNvPr>
          <p:cNvSpPr txBox="1"/>
          <p:nvPr/>
        </p:nvSpPr>
        <p:spPr>
          <a:xfrm>
            <a:off x="8856616" y="370771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B0D23C6-87A0-4111-98E4-8E08665C5830}"/>
              </a:ext>
            </a:extLst>
          </p:cNvPr>
          <p:cNvSpPr txBox="1"/>
          <p:nvPr/>
        </p:nvSpPr>
        <p:spPr>
          <a:xfrm>
            <a:off x="7008377" y="428894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7" name="Tekstiruutu 136">
            <a:extLst>
              <a:ext uri="{FF2B5EF4-FFF2-40B4-BE49-F238E27FC236}">
                <a16:creationId xmlns:a16="http://schemas.microsoft.com/office/drawing/2014/main" id="{29395D3A-B253-40C9-A324-3F81CD571684}"/>
              </a:ext>
            </a:extLst>
          </p:cNvPr>
          <p:cNvSpPr txBox="1"/>
          <p:nvPr/>
        </p:nvSpPr>
        <p:spPr>
          <a:xfrm>
            <a:off x="10031536" y="431939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8" name="Tekstiruutu 137">
            <a:extLst>
              <a:ext uri="{FF2B5EF4-FFF2-40B4-BE49-F238E27FC236}">
                <a16:creationId xmlns:a16="http://schemas.microsoft.com/office/drawing/2014/main" id="{FBFBC2DE-1517-41A6-9803-D6B4D360D5D5}"/>
              </a:ext>
            </a:extLst>
          </p:cNvPr>
          <p:cNvSpPr txBox="1"/>
          <p:nvPr/>
        </p:nvSpPr>
        <p:spPr>
          <a:xfrm>
            <a:off x="7030600" y="340950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9" name="Tekstiruutu 138">
            <a:extLst>
              <a:ext uri="{FF2B5EF4-FFF2-40B4-BE49-F238E27FC236}">
                <a16:creationId xmlns:a16="http://schemas.microsoft.com/office/drawing/2014/main" id="{112E36F6-AE7F-43FE-8DD6-93D0712BBF5A}"/>
              </a:ext>
            </a:extLst>
          </p:cNvPr>
          <p:cNvSpPr txBox="1"/>
          <p:nvPr/>
        </p:nvSpPr>
        <p:spPr>
          <a:xfrm>
            <a:off x="7961056" y="340554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70BD5D7-96DF-4F1B-9A14-B14403A866EA}"/>
              </a:ext>
            </a:extLst>
          </p:cNvPr>
          <p:cNvSpPr txBox="1"/>
          <p:nvPr/>
        </p:nvSpPr>
        <p:spPr>
          <a:xfrm>
            <a:off x="9380233" y="326981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9DA9F781-B9C3-4DEE-A840-3AFD2081EB3D}"/>
              </a:ext>
            </a:extLst>
          </p:cNvPr>
          <p:cNvCxnSpPr>
            <a:cxnSpLocks/>
            <a:stCxn id="110" idx="0"/>
            <a:endCxn id="105" idx="4"/>
          </p:cNvCxnSpPr>
          <p:nvPr/>
        </p:nvCxnSpPr>
        <p:spPr>
          <a:xfrm flipV="1">
            <a:off x="9648282" y="2800760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kstiruutu 141">
            <a:extLst>
              <a:ext uri="{FF2B5EF4-FFF2-40B4-BE49-F238E27FC236}">
                <a16:creationId xmlns:a16="http://schemas.microsoft.com/office/drawing/2014/main" id="{E8E62AD7-2B6F-4580-8CB3-16E8ACB4667E}"/>
              </a:ext>
            </a:extLst>
          </p:cNvPr>
          <p:cNvSpPr txBox="1"/>
          <p:nvPr/>
        </p:nvSpPr>
        <p:spPr>
          <a:xfrm>
            <a:off x="9987896" y="223066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3" name="Tekstiruutu 142">
            <a:extLst>
              <a:ext uri="{FF2B5EF4-FFF2-40B4-BE49-F238E27FC236}">
                <a16:creationId xmlns:a16="http://schemas.microsoft.com/office/drawing/2014/main" id="{4EEAA688-2A4E-4271-AF96-CC3AD52022EA}"/>
              </a:ext>
            </a:extLst>
          </p:cNvPr>
          <p:cNvSpPr txBox="1"/>
          <p:nvPr/>
        </p:nvSpPr>
        <p:spPr>
          <a:xfrm>
            <a:off x="8875103" y="275908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4" name="Tekstiruutu 143">
            <a:extLst>
              <a:ext uri="{FF2B5EF4-FFF2-40B4-BE49-F238E27FC236}">
                <a16:creationId xmlns:a16="http://schemas.microsoft.com/office/drawing/2014/main" id="{9ACF2CEB-C661-43F4-AC32-E15F424EEB70}"/>
              </a:ext>
            </a:extLst>
          </p:cNvPr>
          <p:cNvSpPr txBox="1"/>
          <p:nvPr/>
        </p:nvSpPr>
        <p:spPr>
          <a:xfrm>
            <a:off x="11106309" y="377869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23EE4183-3812-4764-B34B-33B5C5CB0625}"/>
              </a:ext>
            </a:extLst>
          </p:cNvPr>
          <p:cNvSpPr txBox="1"/>
          <p:nvPr/>
        </p:nvSpPr>
        <p:spPr>
          <a:xfrm>
            <a:off x="10426127" y="369280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6" name="Tekstiruutu 145">
            <a:extLst>
              <a:ext uri="{FF2B5EF4-FFF2-40B4-BE49-F238E27FC236}">
                <a16:creationId xmlns:a16="http://schemas.microsoft.com/office/drawing/2014/main" id="{0A772489-0222-488D-B2BE-C9F7E3DF8A94}"/>
              </a:ext>
            </a:extLst>
          </p:cNvPr>
          <p:cNvSpPr txBox="1"/>
          <p:nvPr/>
        </p:nvSpPr>
        <p:spPr>
          <a:xfrm>
            <a:off x="10438880" y="286545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63C4F9E-C142-4EF5-A8B2-AB316BD7B875}"/>
              </a:ext>
            </a:extLst>
          </p:cNvPr>
          <p:cNvSpPr txBox="1"/>
          <p:nvPr/>
        </p:nvSpPr>
        <p:spPr>
          <a:xfrm>
            <a:off x="7555872" y="371710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8" name="Tekstiruutu 147">
            <a:extLst>
              <a:ext uri="{FF2B5EF4-FFF2-40B4-BE49-F238E27FC236}">
                <a16:creationId xmlns:a16="http://schemas.microsoft.com/office/drawing/2014/main" id="{FD0851F8-10E3-442D-8D4A-B8FEE3829CA5}"/>
              </a:ext>
            </a:extLst>
          </p:cNvPr>
          <p:cNvSpPr txBox="1"/>
          <p:nvPr/>
        </p:nvSpPr>
        <p:spPr>
          <a:xfrm>
            <a:off x="6687546" y="370703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25533D09-3BBF-4105-A952-04E6CE40B57A}"/>
              </a:ext>
            </a:extLst>
          </p:cNvPr>
          <p:cNvSpPr txBox="1"/>
          <p:nvPr/>
        </p:nvSpPr>
        <p:spPr>
          <a:xfrm>
            <a:off x="8413935" y="428894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D710143F-3B82-4ACA-A7DF-3F32A8B78264}"/>
              </a:ext>
            </a:extLst>
          </p:cNvPr>
          <p:cNvSpPr txBox="1"/>
          <p:nvPr/>
        </p:nvSpPr>
        <p:spPr>
          <a:xfrm>
            <a:off x="10995973" y="339606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54" name="Vapaamuotoinen: Muoto 153">
            <a:extLst>
              <a:ext uri="{FF2B5EF4-FFF2-40B4-BE49-F238E27FC236}">
                <a16:creationId xmlns:a16="http://schemas.microsoft.com/office/drawing/2014/main" id="{423A22ED-76E9-4F1D-BBE7-D6E791302CC7}"/>
              </a:ext>
            </a:extLst>
          </p:cNvPr>
          <p:cNvSpPr/>
          <p:nvPr/>
        </p:nvSpPr>
        <p:spPr>
          <a:xfrm>
            <a:off x="10299865" y="2271061"/>
            <a:ext cx="1668710" cy="1470035"/>
          </a:xfrm>
          <a:custGeom>
            <a:avLst/>
            <a:gdLst>
              <a:gd name="connsiteX0" fmla="*/ 1879600 w 2057400"/>
              <a:gd name="connsiteY0" fmla="*/ 1270000 h 1917700"/>
              <a:gd name="connsiteX1" fmla="*/ 1841500 w 2057400"/>
              <a:gd name="connsiteY1" fmla="*/ 1206500 h 1917700"/>
              <a:gd name="connsiteX2" fmla="*/ 1828800 w 2057400"/>
              <a:gd name="connsiteY2" fmla="*/ 1168400 h 1917700"/>
              <a:gd name="connsiteX3" fmla="*/ 1790700 w 2057400"/>
              <a:gd name="connsiteY3" fmla="*/ 1143000 h 1917700"/>
              <a:gd name="connsiteX4" fmla="*/ 1701800 w 2057400"/>
              <a:gd name="connsiteY4" fmla="*/ 1028700 h 1917700"/>
              <a:gd name="connsiteX5" fmla="*/ 1689100 w 2057400"/>
              <a:gd name="connsiteY5" fmla="*/ 990600 h 1917700"/>
              <a:gd name="connsiteX6" fmla="*/ 1651000 w 2057400"/>
              <a:gd name="connsiteY6" fmla="*/ 965200 h 1917700"/>
              <a:gd name="connsiteX7" fmla="*/ 1600200 w 2057400"/>
              <a:gd name="connsiteY7" fmla="*/ 914400 h 1917700"/>
              <a:gd name="connsiteX8" fmla="*/ 1562100 w 2057400"/>
              <a:gd name="connsiteY8" fmla="*/ 863600 h 1917700"/>
              <a:gd name="connsiteX9" fmla="*/ 1511300 w 2057400"/>
              <a:gd name="connsiteY9" fmla="*/ 787400 h 1917700"/>
              <a:gd name="connsiteX10" fmla="*/ 1460500 w 2057400"/>
              <a:gd name="connsiteY10" fmla="*/ 762000 h 1917700"/>
              <a:gd name="connsiteX11" fmla="*/ 1409700 w 2057400"/>
              <a:gd name="connsiteY11" fmla="*/ 711200 h 1917700"/>
              <a:gd name="connsiteX12" fmla="*/ 1371600 w 2057400"/>
              <a:gd name="connsiteY12" fmla="*/ 647700 h 1917700"/>
              <a:gd name="connsiteX13" fmla="*/ 1270000 w 2057400"/>
              <a:gd name="connsiteY13" fmla="*/ 584200 h 1917700"/>
              <a:gd name="connsiteX14" fmla="*/ 1244600 w 2057400"/>
              <a:gd name="connsiteY14" fmla="*/ 546100 h 1917700"/>
              <a:gd name="connsiteX15" fmla="*/ 1206500 w 2057400"/>
              <a:gd name="connsiteY15" fmla="*/ 520700 h 1917700"/>
              <a:gd name="connsiteX16" fmla="*/ 1181100 w 2057400"/>
              <a:gd name="connsiteY16" fmla="*/ 469900 h 1917700"/>
              <a:gd name="connsiteX17" fmla="*/ 1028700 w 2057400"/>
              <a:gd name="connsiteY17" fmla="*/ 381000 h 1917700"/>
              <a:gd name="connsiteX18" fmla="*/ 965200 w 2057400"/>
              <a:gd name="connsiteY18" fmla="*/ 330200 h 1917700"/>
              <a:gd name="connsiteX19" fmla="*/ 901700 w 2057400"/>
              <a:gd name="connsiteY19" fmla="*/ 279400 h 1917700"/>
              <a:gd name="connsiteX20" fmla="*/ 863600 w 2057400"/>
              <a:gd name="connsiteY20" fmla="*/ 228600 h 1917700"/>
              <a:gd name="connsiteX21" fmla="*/ 774700 w 2057400"/>
              <a:gd name="connsiteY21" fmla="*/ 190500 h 1917700"/>
              <a:gd name="connsiteX22" fmla="*/ 698500 w 2057400"/>
              <a:gd name="connsiteY22" fmla="*/ 88900 h 1917700"/>
              <a:gd name="connsiteX23" fmla="*/ 647700 w 2057400"/>
              <a:gd name="connsiteY23" fmla="*/ 63500 h 1917700"/>
              <a:gd name="connsiteX24" fmla="*/ 609600 w 2057400"/>
              <a:gd name="connsiteY24" fmla="*/ 25400 h 1917700"/>
              <a:gd name="connsiteX25" fmla="*/ 558800 w 2057400"/>
              <a:gd name="connsiteY25" fmla="*/ 12700 h 1917700"/>
              <a:gd name="connsiteX26" fmla="*/ 520700 w 2057400"/>
              <a:gd name="connsiteY26" fmla="*/ 0 h 1917700"/>
              <a:gd name="connsiteX27" fmla="*/ 330200 w 2057400"/>
              <a:gd name="connsiteY27" fmla="*/ 38100 h 1917700"/>
              <a:gd name="connsiteX28" fmla="*/ 254000 w 2057400"/>
              <a:gd name="connsiteY28" fmla="*/ 63500 h 1917700"/>
              <a:gd name="connsiteX29" fmla="*/ 203200 w 2057400"/>
              <a:gd name="connsiteY29" fmla="*/ 76200 h 1917700"/>
              <a:gd name="connsiteX30" fmla="*/ 177800 w 2057400"/>
              <a:gd name="connsiteY30" fmla="*/ 114300 h 1917700"/>
              <a:gd name="connsiteX31" fmla="*/ 139700 w 2057400"/>
              <a:gd name="connsiteY31" fmla="*/ 127000 h 1917700"/>
              <a:gd name="connsiteX32" fmla="*/ 76200 w 2057400"/>
              <a:gd name="connsiteY32" fmla="*/ 228600 h 1917700"/>
              <a:gd name="connsiteX33" fmla="*/ 38100 w 2057400"/>
              <a:gd name="connsiteY33" fmla="*/ 355600 h 1917700"/>
              <a:gd name="connsiteX34" fmla="*/ 12700 w 2057400"/>
              <a:gd name="connsiteY34" fmla="*/ 444500 h 1917700"/>
              <a:gd name="connsiteX35" fmla="*/ 0 w 2057400"/>
              <a:gd name="connsiteY35" fmla="*/ 520700 h 1917700"/>
              <a:gd name="connsiteX36" fmla="*/ 12700 w 2057400"/>
              <a:gd name="connsiteY36" fmla="*/ 698500 h 1917700"/>
              <a:gd name="connsiteX37" fmla="*/ 25400 w 2057400"/>
              <a:gd name="connsiteY37" fmla="*/ 749300 h 1917700"/>
              <a:gd name="connsiteX38" fmla="*/ 38100 w 2057400"/>
              <a:gd name="connsiteY38" fmla="*/ 812800 h 1917700"/>
              <a:gd name="connsiteX39" fmla="*/ 50800 w 2057400"/>
              <a:gd name="connsiteY39" fmla="*/ 863600 h 1917700"/>
              <a:gd name="connsiteX40" fmla="*/ 88900 w 2057400"/>
              <a:gd name="connsiteY40" fmla="*/ 876300 h 1917700"/>
              <a:gd name="connsiteX41" fmla="*/ 114300 w 2057400"/>
              <a:gd name="connsiteY41" fmla="*/ 990600 h 1917700"/>
              <a:gd name="connsiteX42" fmla="*/ 139700 w 2057400"/>
              <a:gd name="connsiteY42" fmla="*/ 1028700 h 1917700"/>
              <a:gd name="connsiteX43" fmla="*/ 177800 w 2057400"/>
              <a:gd name="connsiteY43" fmla="*/ 1155700 h 1917700"/>
              <a:gd name="connsiteX44" fmla="*/ 203200 w 2057400"/>
              <a:gd name="connsiteY44" fmla="*/ 1193800 h 1917700"/>
              <a:gd name="connsiteX45" fmla="*/ 228600 w 2057400"/>
              <a:gd name="connsiteY45" fmla="*/ 1257300 h 1917700"/>
              <a:gd name="connsiteX46" fmla="*/ 266700 w 2057400"/>
              <a:gd name="connsiteY46" fmla="*/ 1282700 h 1917700"/>
              <a:gd name="connsiteX47" fmla="*/ 393700 w 2057400"/>
              <a:gd name="connsiteY47" fmla="*/ 1371600 h 1917700"/>
              <a:gd name="connsiteX48" fmla="*/ 482600 w 2057400"/>
              <a:gd name="connsiteY48" fmla="*/ 1435100 h 1917700"/>
              <a:gd name="connsiteX49" fmla="*/ 520700 w 2057400"/>
              <a:gd name="connsiteY49" fmla="*/ 1447800 h 1917700"/>
              <a:gd name="connsiteX50" fmla="*/ 622300 w 2057400"/>
              <a:gd name="connsiteY50" fmla="*/ 1498600 h 1917700"/>
              <a:gd name="connsiteX51" fmla="*/ 736600 w 2057400"/>
              <a:gd name="connsiteY51" fmla="*/ 1524000 h 1917700"/>
              <a:gd name="connsiteX52" fmla="*/ 774700 w 2057400"/>
              <a:gd name="connsiteY52" fmla="*/ 1536700 h 1917700"/>
              <a:gd name="connsiteX53" fmla="*/ 876300 w 2057400"/>
              <a:gd name="connsiteY53" fmla="*/ 1574800 h 1917700"/>
              <a:gd name="connsiteX54" fmla="*/ 977900 w 2057400"/>
              <a:gd name="connsiteY54" fmla="*/ 1625600 h 1917700"/>
              <a:gd name="connsiteX55" fmla="*/ 1104900 w 2057400"/>
              <a:gd name="connsiteY55" fmla="*/ 1651000 h 1917700"/>
              <a:gd name="connsiteX56" fmla="*/ 1193800 w 2057400"/>
              <a:gd name="connsiteY56" fmla="*/ 1701800 h 1917700"/>
              <a:gd name="connsiteX57" fmla="*/ 1231900 w 2057400"/>
              <a:gd name="connsiteY57" fmla="*/ 1714500 h 1917700"/>
              <a:gd name="connsiteX58" fmla="*/ 1308100 w 2057400"/>
              <a:gd name="connsiteY58" fmla="*/ 1752600 h 1917700"/>
              <a:gd name="connsiteX59" fmla="*/ 1409700 w 2057400"/>
              <a:gd name="connsiteY59" fmla="*/ 1816100 h 1917700"/>
              <a:gd name="connsiteX60" fmla="*/ 1498600 w 2057400"/>
              <a:gd name="connsiteY60" fmla="*/ 1841500 h 1917700"/>
              <a:gd name="connsiteX61" fmla="*/ 1536700 w 2057400"/>
              <a:gd name="connsiteY61" fmla="*/ 1854200 h 1917700"/>
              <a:gd name="connsiteX62" fmla="*/ 1574800 w 2057400"/>
              <a:gd name="connsiteY62" fmla="*/ 1879600 h 1917700"/>
              <a:gd name="connsiteX63" fmla="*/ 1663700 w 2057400"/>
              <a:gd name="connsiteY63" fmla="*/ 1905000 h 1917700"/>
              <a:gd name="connsiteX64" fmla="*/ 1701800 w 2057400"/>
              <a:gd name="connsiteY64" fmla="*/ 1917700 h 1917700"/>
              <a:gd name="connsiteX65" fmla="*/ 1854200 w 2057400"/>
              <a:gd name="connsiteY65" fmla="*/ 1866900 h 1917700"/>
              <a:gd name="connsiteX66" fmla="*/ 1866900 w 2057400"/>
              <a:gd name="connsiteY66" fmla="*/ 1816100 h 1917700"/>
              <a:gd name="connsiteX67" fmla="*/ 1892300 w 2057400"/>
              <a:gd name="connsiteY67" fmla="*/ 1778000 h 1917700"/>
              <a:gd name="connsiteX68" fmla="*/ 1917700 w 2057400"/>
              <a:gd name="connsiteY68" fmla="*/ 1727200 h 1917700"/>
              <a:gd name="connsiteX69" fmla="*/ 1955800 w 2057400"/>
              <a:gd name="connsiteY69" fmla="*/ 1676400 h 1917700"/>
              <a:gd name="connsiteX70" fmla="*/ 1981200 w 2057400"/>
              <a:gd name="connsiteY70" fmla="*/ 1625600 h 1917700"/>
              <a:gd name="connsiteX71" fmla="*/ 2006600 w 2057400"/>
              <a:gd name="connsiteY71" fmla="*/ 1587500 h 1917700"/>
              <a:gd name="connsiteX72" fmla="*/ 2019300 w 2057400"/>
              <a:gd name="connsiteY72" fmla="*/ 1549400 h 1917700"/>
              <a:gd name="connsiteX73" fmla="*/ 2057400 w 2057400"/>
              <a:gd name="connsiteY73" fmla="*/ 1524000 h 1917700"/>
              <a:gd name="connsiteX74" fmla="*/ 2044700 w 2057400"/>
              <a:gd name="connsiteY74" fmla="*/ 1358900 h 1917700"/>
              <a:gd name="connsiteX75" fmla="*/ 2019300 w 2057400"/>
              <a:gd name="connsiteY75" fmla="*/ 1308100 h 1917700"/>
              <a:gd name="connsiteX76" fmla="*/ 1943100 w 2057400"/>
              <a:gd name="connsiteY76" fmla="*/ 1282700 h 1917700"/>
              <a:gd name="connsiteX77" fmla="*/ 1841500 w 2057400"/>
              <a:gd name="connsiteY77" fmla="*/ 1244600 h 1917700"/>
              <a:gd name="connsiteX78" fmla="*/ 1816100 w 2057400"/>
              <a:gd name="connsiteY78" fmla="*/ 11430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57400" h="1917700">
                <a:moveTo>
                  <a:pt x="1879600" y="1270000"/>
                </a:moveTo>
                <a:cubicBezTo>
                  <a:pt x="1866900" y="1248833"/>
                  <a:pt x="1852539" y="1228578"/>
                  <a:pt x="1841500" y="1206500"/>
                </a:cubicBezTo>
                <a:cubicBezTo>
                  <a:pt x="1835513" y="1194526"/>
                  <a:pt x="1837163" y="1178853"/>
                  <a:pt x="1828800" y="1168400"/>
                </a:cubicBezTo>
                <a:cubicBezTo>
                  <a:pt x="1819265" y="1156481"/>
                  <a:pt x="1800967" y="1154294"/>
                  <a:pt x="1790700" y="1143000"/>
                </a:cubicBezTo>
                <a:cubicBezTo>
                  <a:pt x="1758232" y="1107285"/>
                  <a:pt x="1701800" y="1028700"/>
                  <a:pt x="1701800" y="1028700"/>
                </a:cubicBezTo>
                <a:cubicBezTo>
                  <a:pt x="1697567" y="1016000"/>
                  <a:pt x="1697463" y="1001053"/>
                  <a:pt x="1689100" y="990600"/>
                </a:cubicBezTo>
                <a:cubicBezTo>
                  <a:pt x="1679565" y="978681"/>
                  <a:pt x="1662589" y="975133"/>
                  <a:pt x="1651000" y="965200"/>
                </a:cubicBezTo>
                <a:cubicBezTo>
                  <a:pt x="1632818" y="949615"/>
                  <a:pt x="1615969" y="932422"/>
                  <a:pt x="1600200" y="914400"/>
                </a:cubicBezTo>
                <a:cubicBezTo>
                  <a:pt x="1586262" y="898470"/>
                  <a:pt x="1574238" y="880940"/>
                  <a:pt x="1562100" y="863600"/>
                </a:cubicBezTo>
                <a:cubicBezTo>
                  <a:pt x="1544594" y="838591"/>
                  <a:pt x="1538604" y="801052"/>
                  <a:pt x="1511300" y="787400"/>
                </a:cubicBezTo>
                <a:lnTo>
                  <a:pt x="1460500" y="762000"/>
                </a:lnTo>
                <a:cubicBezTo>
                  <a:pt x="1426633" y="660400"/>
                  <a:pt x="1477433" y="778933"/>
                  <a:pt x="1409700" y="711200"/>
                </a:cubicBezTo>
                <a:cubicBezTo>
                  <a:pt x="1392246" y="693746"/>
                  <a:pt x="1387999" y="666149"/>
                  <a:pt x="1371600" y="647700"/>
                </a:cubicBezTo>
                <a:cubicBezTo>
                  <a:pt x="1328006" y="598657"/>
                  <a:pt x="1318822" y="600474"/>
                  <a:pt x="1270000" y="584200"/>
                </a:cubicBezTo>
                <a:cubicBezTo>
                  <a:pt x="1261533" y="571500"/>
                  <a:pt x="1255393" y="556893"/>
                  <a:pt x="1244600" y="546100"/>
                </a:cubicBezTo>
                <a:cubicBezTo>
                  <a:pt x="1233807" y="535307"/>
                  <a:pt x="1216271" y="532426"/>
                  <a:pt x="1206500" y="520700"/>
                </a:cubicBezTo>
                <a:cubicBezTo>
                  <a:pt x="1194380" y="506156"/>
                  <a:pt x="1195987" y="481597"/>
                  <a:pt x="1181100" y="469900"/>
                </a:cubicBezTo>
                <a:cubicBezTo>
                  <a:pt x="1134856" y="433565"/>
                  <a:pt x="1074624" y="417739"/>
                  <a:pt x="1028700" y="381000"/>
                </a:cubicBezTo>
                <a:lnTo>
                  <a:pt x="965200" y="330200"/>
                </a:lnTo>
                <a:cubicBezTo>
                  <a:pt x="937043" y="245729"/>
                  <a:pt x="978444" y="334217"/>
                  <a:pt x="901700" y="279400"/>
                </a:cubicBezTo>
                <a:cubicBezTo>
                  <a:pt x="884476" y="267097"/>
                  <a:pt x="879671" y="242375"/>
                  <a:pt x="863600" y="228600"/>
                </a:cubicBezTo>
                <a:cubicBezTo>
                  <a:pt x="843627" y="211480"/>
                  <a:pt x="800496" y="199099"/>
                  <a:pt x="774700" y="190500"/>
                </a:cubicBezTo>
                <a:cubicBezTo>
                  <a:pt x="755797" y="133791"/>
                  <a:pt x="764169" y="139976"/>
                  <a:pt x="698500" y="88900"/>
                </a:cubicBezTo>
                <a:cubicBezTo>
                  <a:pt x="683556" y="77277"/>
                  <a:pt x="663106" y="74504"/>
                  <a:pt x="647700" y="63500"/>
                </a:cubicBezTo>
                <a:cubicBezTo>
                  <a:pt x="633085" y="53061"/>
                  <a:pt x="625194" y="34311"/>
                  <a:pt x="609600" y="25400"/>
                </a:cubicBezTo>
                <a:cubicBezTo>
                  <a:pt x="594445" y="16740"/>
                  <a:pt x="575583" y="17495"/>
                  <a:pt x="558800" y="12700"/>
                </a:cubicBezTo>
                <a:cubicBezTo>
                  <a:pt x="545928" y="9022"/>
                  <a:pt x="533400" y="4233"/>
                  <a:pt x="520700" y="0"/>
                </a:cubicBezTo>
                <a:cubicBezTo>
                  <a:pt x="457200" y="12700"/>
                  <a:pt x="393197" y="23101"/>
                  <a:pt x="330200" y="38100"/>
                </a:cubicBezTo>
                <a:cubicBezTo>
                  <a:pt x="304154" y="44301"/>
                  <a:pt x="279645" y="55807"/>
                  <a:pt x="254000" y="63500"/>
                </a:cubicBezTo>
                <a:cubicBezTo>
                  <a:pt x="237282" y="68516"/>
                  <a:pt x="220133" y="71967"/>
                  <a:pt x="203200" y="76200"/>
                </a:cubicBezTo>
                <a:cubicBezTo>
                  <a:pt x="194733" y="88900"/>
                  <a:pt x="189719" y="104765"/>
                  <a:pt x="177800" y="114300"/>
                </a:cubicBezTo>
                <a:cubicBezTo>
                  <a:pt x="167347" y="122663"/>
                  <a:pt x="147481" y="116107"/>
                  <a:pt x="139700" y="127000"/>
                </a:cubicBezTo>
                <a:cubicBezTo>
                  <a:pt x="43524" y="261646"/>
                  <a:pt x="174174" y="163284"/>
                  <a:pt x="76200" y="228600"/>
                </a:cubicBezTo>
                <a:cubicBezTo>
                  <a:pt x="30560" y="365521"/>
                  <a:pt x="66890" y="250035"/>
                  <a:pt x="38100" y="355600"/>
                </a:cubicBezTo>
                <a:cubicBezTo>
                  <a:pt x="29991" y="385333"/>
                  <a:pt x="19630" y="414470"/>
                  <a:pt x="12700" y="444500"/>
                </a:cubicBezTo>
                <a:cubicBezTo>
                  <a:pt x="6910" y="469591"/>
                  <a:pt x="4233" y="495300"/>
                  <a:pt x="0" y="520700"/>
                </a:cubicBezTo>
                <a:cubicBezTo>
                  <a:pt x="4233" y="579967"/>
                  <a:pt x="6138" y="639446"/>
                  <a:pt x="12700" y="698500"/>
                </a:cubicBezTo>
                <a:cubicBezTo>
                  <a:pt x="14628" y="715848"/>
                  <a:pt x="21614" y="732261"/>
                  <a:pt x="25400" y="749300"/>
                </a:cubicBezTo>
                <a:cubicBezTo>
                  <a:pt x="30083" y="770372"/>
                  <a:pt x="33417" y="791728"/>
                  <a:pt x="38100" y="812800"/>
                </a:cubicBezTo>
                <a:cubicBezTo>
                  <a:pt x="41886" y="829839"/>
                  <a:pt x="39896" y="849970"/>
                  <a:pt x="50800" y="863600"/>
                </a:cubicBezTo>
                <a:cubicBezTo>
                  <a:pt x="59163" y="874053"/>
                  <a:pt x="76200" y="872067"/>
                  <a:pt x="88900" y="876300"/>
                </a:cubicBezTo>
                <a:cubicBezTo>
                  <a:pt x="91160" y="887601"/>
                  <a:pt x="107574" y="974907"/>
                  <a:pt x="114300" y="990600"/>
                </a:cubicBezTo>
                <a:cubicBezTo>
                  <a:pt x="120313" y="1004629"/>
                  <a:pt x="131233" y="1016000"/>
                  <a:pt x="139700" y="1028700"/>
                </a:cubicBezTo>
                <a:cubicBezTo>
                  <a:pt x="146799" y="1057097"/>
                  <a:pt x="165432" y="1137148"/>
                  <a:pt x="177800" y="1155700"/>
                </a:cubicBezTo>
                <a:cubicBezTo>
                  <a:pt x="186267" y="1168400"/>
                  <a:pt x="196374" y="1180148"/>
                  <a:pt x="203200" y="1193800"/>
                </a:cubicBezTo>
                <a:cubicBezTo>
                  <a:pt x="213395" y="1214190"/>
                  <a:pt x="215349" y="1238749"/>
                  <a:pt x="228600" y="1257300"/>
                </a:cubicBezTo>
                <a:cubicBezTo>
                  <a:pt x="237472" y="1269720"/>
                  <a:pt x="254974" y="1272929"/>
                  <a:pt x="266700" y="1282700"/>
                </a:cubicBezTo>
                <a:cubicBezTo>
                  <a:pt x="404009" y="1397124"/>
                  <a:pt x="146541" y="1212712"/>
                  <a:pt x="393700" y="1371600"/>
                </a:cubicBezTo>
                <a:cubicBezTo>
                  <a:pt x="424333" y="1391293"/>
                  <a:pt x="451373" y="1416364"/>
                  <a:pt x="482600" y="1435100"/>
                </a:cubicBezTo>
                <a:cubicBezTo>
                  <a:pt x="494079" y="1441988"/>
                  <a:pt x="508513" y="1442260"/>
                  <a:pt x="520700" y="1447800"/>
                </a:cubicBezTo>
                <a:cubicBezTo>
                  <a:pt x="555170" y="1463468"/>
                  <a:pt x="587830" y="1482932"/>
                  <a:pt x="622300" y="1498600"/>
                </a:cubicBezTo>
                <a:cubicBezTo>
                  <a:pt x="663320" y="1517245"/>
                  <a:pt x="688569" y="1513326"/>
                  <a:pt x="736600" y="1524000"/>
                </a:cubicBezTo>
                <a:cubicBezTo>
                  <a:pt x="749668" y="1526904"/>
                  <a:pt x="762119" y="1532125"/>
                  <a:pt x="774700" y="1536700"/>
                </a:cubicBezTo>
                <a:cubicBezTo>
                  <a:pt x="808692" y="1549061"/>
                  <a:pt x="843372" y="1559833"/>
                  <a:pt x="876300" y="1574800"/>
                </a:cubicBezTo>
                <a:cubicBezTo>
                  <a:pt x="960894" y="1613252"/>
                  <a:pt x="859116" y="1593924"/>
                  <a:pt x="977900" y="1625600"/>
                </a:cubicBezTo>
                <a:cubicBezTo>
                  <a:pt x="1019614" y="1636724"/>
                  <a:pt x="1062567" y="1642533"/>
                  <a:pt x="1104900" y="1651000"/>
                </a:cubicBezTo>
                <a:cubicBezTo>
                  <a:pt x="1134533" y="1667933"/>
                  <a:pt x="1163273" y="1686536"/>
                  <a:pt x="1193800" y="1701800"/>
                </a:cubicBezTo>
                <a:cubicBezTo>
                  <a:pt x="1205774" y="1707787"/>
                  <a:pt x="1219667" y="1709063"/>
                  <a:pt x="1231900" y="1714500"/>
                </a:cubicBezTo>
                <a:cubicBezTo>
                  <a:pt x="1257850" y="1726034"/>
                  <a:pt x="1283444" y="1738511"/>
                  <a:pt x="1308100" y="1752600"/>
                </a:cubicBezTo>
                <a:cubicBezTo>
                  <a:pt x="1342775" y="1772414"/>
                  <a:pt x="1371299" y="1805128"/>
                  <a:pt x="1409700" y="1816100"/>
                </a:cubicBezTo>
                <a:lnTo>
                  <a:pt x="1498600" y="1841500"/>
                </a:lnTo>
                <a:cubicBezTo>
                  <a:pt x="1511422" y="1845347"/>
                  <a:pt x="1524726" y="1848213"/>
                  <a:pt x="1536700" y="1854200"/>
                </a:cubicBezTo>
                <a:cubicBezTo>
                  <a:pt x="1550352" y="1861026"/>
                  <a:pt x="1561148" y="1872774"/>
                  <a:pt x="1574800" y="1879600"/>
                </a:cubicBezTo>
                <a:cubicBezTo>
                  <a:pt x="1595100" y="1889750"/>
                  <a:pt x="1644711" y="1899575"/>
                  <a:pt x="1663700" y="1905000"/>
                </a:cubicBezTo>
                <a:cubicBezTo>
                  <a:pt x="1676572" y="1908678"/>
                  <a:pt x="1689100" y="1913467"/>
                  <a:pt x="1701800" y="1917700"/>
                </a:cubicBezTo>
                <a:cubicBezTo>
                  <a:pt x="1760199" y="1910400"/>
                  <a:pt x="1815914" y="1920501"/>
                  <a:pt x="1854200" y="1866900"/>
                </a:cubicBezTo>
                <a:cubicBezTo>
                  <a:pt x="1864345" y="1852697"/>
                  <a:pt x="1860024" y="1832143"/>
                  <a:pt x="1866900" y="1816100"/>
                </a:cubicBezTo>
                <a:cubicBezTo>
                  <a:pt x="1872913" y="1802071"/>
                  <a:pt x="1884727" y="1791252"/>
                  <a:pt x="1892300" y="1778000"/>
                </a:cubicBezTo>
                <a:cubicBezTo>
                  <a:pt x="1901693" y="1761562"/>
                  <a:pt x="1907666" y="1743254"/>
                  <a:pt x="1917700" y="1727200"/>
                </a:cubicBezTo>
                <a:cubicBezTo>
                  <a:pt x="1928918" y="1709251"/>
                  <a:pt x="1944582" y="1694349"/>
                  <a:pt x="1955800" y="1676400"/>
                </a:cubicBezTo>
                <a:cubicBezTo>
                  <a:pt x="1965834" y="1660346"/>
                  <a:pt x="1971807" y="1642038"/>
                  <a:pt x="1981200" y="1625600"/>
                </a:cubicBezTo>
                <a:cubicBezTo>
                  <a:pt x="1988773" y="1612348"/>
                  <a:pt x="1999774" y="1601152"/>
                  <a:pt x="2006600" y="1587500"/>
                </a:cubicBezTo>
                <a:cubicBezTo>
                  <a:pt x="2012587" y="1575526"/>
                  <a:pt x="2010937" y="1559853"/>
                  <a:pt x="2019300" y="1549400"/>
                </a:cubicBezTo>
                <a:cubicBezTo>
                  <a:pt x="2028835" y="1537481"/>
                  <a:pt x="2044700" y="1532467"/>
                  <a:pt x="2057400" y="1524000"/>
                </a:cubicBezTo>
                <a:cubicBezTo>
                  <a:pt x="2053167" y="1468967"/>
                  <a:pt x="2054292" y="1413256"/>
                  <a:pt x="2044700" y="1358900"/>
                </a:cubicBezTo>
                <a:cubicBezTo>
                  <a:pt x="2041410" y="1340256"/>
                  <a:pt x="2034446" y="1319459"/>
                  <a:pt x="2019300" y="1308100"/>
                </a:cubicBezTo>
                <a:cubicBezTo>
                  <a:pt x="1997881" y="1292036"/>
                  <a:pt x="1968500" y="1291167"/>
                  <a:pt x="1943100" y="1282700"/>
                </a:cubicBezTo>
                <a:cubicBezTo>
                  <a:pt x="1883373" y="1262791"/>
                  <a:pt x="1917429" y="1274972"/>
                  <a:pt x="1841500" y="1244600"/>
                </a:cubicBezTo>
                <a:cubicBezTo>
                  <a:pt x="1804359" y="1188888"/>
                  <a:pt x="1816100" y="1221764"/>
                  <a:pt x="1816100" y="1143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Vapaamuotoinen: Muoto 154">
            <a:extLst>
              <a:ext uri="{FF2B5EF4-FFF2-40B4-BE49-F238E27FC236}">
                <a16:creationId xmlns:a16="http://schemas.microsoft.com/office/drawing/2014/main" id="{E65A6C9C-2736-4644-B408-9444180FB87B}"/>
              </a:ext>
            </a:extLst>
          </p:cNvPr>
          <p:cNvSpPr/>
          <p:nvPr/>
        </p:nvSpPr>
        <p:spPr>
          <a:xfrm>
            <a:off x="6197600" y="2260600"/>
            <a:ext cx="4965700" cy="2349500"/>
          </a:xfrm>
          <a:custGeom>
            <a:avLst/>
            <a:gdLst>
              <a:gd name="connsiteX0" fmla="*/ 965200 w 4965700"/>
              <a:gd name="connsiteY0" fmla="*/ 381000 h 2349500"/>
              <a:gd name="connsiteX1" fmla="*/ 901700 w 4965700"/>
              <a:gd name="connsiteY1" fmla="*/ 292100 h 2349500"/>
              <a:gd name="connsiteX2" fmla="*/ 838200 w 4965700"/>
              <a:gd name="connsiteY2" fmla="*/ 241300 h 2349500"/>
              <a:gd name="connsiteX3" fmla="*/ 812800 w 4965700"/>
              <a:gd name="connsiteY3" fmla="*/ 177800 h 2349500"/>
              <a:gd name="connsiteX4" fmla="*/ 774700 w 4965700"/>
              <a:gd name="connsiteY4" fmla="*/ 165100 h 2349500"/>
              <a:gd name="connsiteX5" fmla="*/ 749300 w 4965700"/>
              <a:gd name="connsiteY5" fmla="*/ 127000 h 2349500"/>
              <a:gd name="connsiteX6" fmla="*/ 584200 w 4965700"/>
              <a:gd name="connsiteY6" fmla="*/ 88900 h 2349500"/>
              <a:gd name="connsiteX7" fmla="*/ 457200 w 4965700"/>
              <a:gd name="connsiteY7" fmla="*/ 50800 h 2349500"/>
              <a:gd name="connsiteX8" fmla="*/ 330200 w 4965700"/>
              <a:gd name="connsiteY8" fmla="*/ 0 h 2349500"/>
              <a:gd name="connsiteX9" fmla="*/ 241300 w 4965700"/>
              <a:gd name="connsiteY9" fmla="*/ 12700 h 2349500"/>
              <a:gd name="connsiteX10" fmla="*/ 139700 w 4965700"/>
              <a:gd name="connsiteY10" fmla="*/ 38100 h 2349500"/>
              <a:gd name="connsiteX11" fmla="*/ 114300 w 4965700"/>
              <a:gd name="connsiteY11" fmla="*/ 127000 h 2349500"/>
              <a:gd name="connsiteX12" fmla="*/ 101600 w 4965700"/>
              <a:gd name="connsiteY12" fmla="*/ 165100 h 2349500"/>
              <a:gd name="connsiteX13" fmla="*/ 63500 w 4965700"/>
              <a:gd name="connsiteY13" fmla="*/ 190500 h 2349500"/>
              <a:gd name="connsiteX14" fmla="*/ 12700 w 4965700"/>
              <a:gd name="connsiteY14" fmla="*/ 317500 h 2349500"/>
              <a:gd name="connsiteX15" fmla="*/ 0 w 4965700"/>
              <a:gd name="connsiteY15" fmla="*/ 381000 h 2349500"/>
              <a:gd name="connsiteX16" fmla="*/ 12700 w 4965700"/>
              <a:gd name="connsiteY16" fmla="*/ 469900 h 2349500"/>
              <a:gd name="connsiteX17" fmla="*/ 50800 w 4965700"/>
              <a:gd name="connsiteY17" fmla="*/ 571500 h 2349500"/>
              <a:gd name="connsiteX18" fmla="*/ 88900 w 4965700"/>
              <a:gd name="connsiteY18" fmla="*/ 596900 h 2349500"/>
              <a:gd name="connsiteX19" fmla="*/ 101600 w 4965700"/>
              <a:gd name="connsiteY19" fmla="*/ 635000 h 2349500"/>
              <a:gd name="connsiteX20" fmla="*/ 114300 w 4965700"/>
              <a:gd name="connsiteY20" fmla="*/ 698500 h 2349500"/>
              <a:gd name="connsiteX21" fmla="*/ 152400 w 4965700"/>
              <a:gd name="connsiteY21" fmla="*/ 723900 h 2349500"/>
              <a:gd name="connsiteX22" fmla="*/ 177800 w 4965700"/>
              <a:gd name="connsiteY22" fmla="*/ 838200 h 2349500"/>
              <a:gd name="connsiteX23" fmla="*/ 203200 w 4965700"/>
              <a:gd name="connsiteY23" fmla="*/ 1079500 h 2349500"/>
              <a:gd name="connsiteX24" fmla="*/ 215900 w 4965700"/>
              <a:gd name="connsiteY24" fmla="*/ 1295400 h 2349500"/>
              <a:gd name="connsiteX25" fmla="*/ 228600 w 4965700"/>
              <a:gd name="connsiteY25" fmla="*/ 1333500 h 2349500"/>
              <a:gd name="connsiteX26" fmla="*/ 241300 w 4965700"/>
              <a:gd name="connsiteY26" fmla="*/ 1397000 h 2349500"/>
              <a:gd name="connsiteX27" fmla="*/ 279400 w 4965700"/>
              <a:gd name="connsiteY27" fmla="*/ 1409700 h 2349500"/>
              <a:gd name="connsiteX28" fmla="*/ 330200 w 4965700"/>
              <a:gd name="connsiteY28" fmla="*/ 1422400 h 2349500"/>
              <a:gd name="connsiteX29" fmla="*/ 368300 w 4965700"/>
              <a:gd name="connsiteY29" fmla="*/ 1435100 h 2349500"/>
              <a:gd name="connsiteX30" fmla="*/ 469900 w 4965700"/>
              <a:gd name="connsiteY30" fmla="*/ 1460500 h 2349500"/>
              <a:gd name="connsiteX31" fmla="*/ 838200 w 4965700"/>
              <a:gd name="connsiteY31" fmla="*/ 1435100 h 2349500"/>
              <a:gd name="connsiteX32" fmla="*/ 914400 w 4965700"/>
              <a:gd name="connsiteY32" fmla="*/ 1422400 h 2349500"/>
              <a:gd name="connsiteX33" fmla="*/ 1193800 w 4965700"/>
              <a:gd name="connsiteY33" fmla="*/ 1435100 h 2349500"/>
              <a:gd name="connsiteX34" fmla="*/ 1282700 w 4965700"/>
              <a:gd name="connsiteY34" fmla="*/ 1473200 h 2349500"/>
              <a:gd name="connsiteX35" fmla="*/ 1447800 w 4965700"/>
              <a:gd name="connsiteY35" fmla="*/ 1498600 h 2349500"/>
              <a:gd name="connsiteX36" fmla="*/ 2057400 w 4965700"/>
              <a:gd name="connsiteY36" fmla="*/ 1524000 h 2349500"/>
              <a:gd name="connsiteX37" fmla="*/ 2260600 w 4965700"/>
              <a:gd name="connsiteY37" fmla="*/ 1536700 h 2349500"/>
              <a:gd name="connsiteX38" fmla="*/ 2374900 w 4965700"/>
              <a:gd name="connsiteY38" fmla="*/ 1587500 h 2349500"/>
              <a:gd name="connsiteX39" fmla="*/ 2387600 w 4965700"/>
              <a:gd name="connsiteY39" fmla="*/ 1625600 h 2349500"/>
              <a:gd name="connsiteX40" fmla="*/ 2501900 w 4965700"/>
              <a:gd name="connsiteY40" fmla="*/ 1689100 h 2349500"/>
              <a:gd name="connsiteX41" fmla="*/ 2527300 w 4965700"/>
              <a:gd name="connsiteY41" fmla="*/ 1727200 h 2349500"/>
              <a:gd name="connsiteX42" fmla="*/ 2565400 w 4965700"/>
              <a:gd name="connsiteY42" fmla="*/ 1739900 h 2349500"/>
              <a:gd name="connsiteX43" fmla="*/ 2628900 w 4965700"/>
              <a:gd name="connsiteY43" fmla="*/ 1803400 h 2349500"/>
              <a:gd name="connsiteX44" fmla="*/ 2654300 w 4965700"/>
              <a:gd name="connsiteY44" fmla="*/ 1841500 h 2349500"/>
              <a:gd name="connsiteX45" fmla="*/ 2692400 w 4965700"/>
              <a:gd name="connsiteY45" fmla="*/ 1854200 h 2349500"/>
              <a:gd name="connsiteX46" fmla="*/ 2781300 w 4965700"/>
              <a:gd name="connsiteY46" fmla="*/ 1879600 h 2349500"/>
              <a:gd name="connsiteX47" fmla="*/ 2844800 w 4965700"/>
              <a:gd name="connsiteY47" fmla="*/ 1930400 h 2349500"/>
              <a:gd name="connsiteX48" fmla="*/ 2870200 w 4965700"/>
              <a:gd name="connsiteY48" fmla="*/ 1968500 h 2349500"/>
              <a:gd name="connsiteX49" fmla="*/ 2946400 w 4965700"/>
              <a:gd name="connsiteY49" fmla="*/ 2006600 h 2349500"/>
              <a:gd name="connsiteX50" fmla="*/ 2971800 w 4965700"/>
              <a:gd name="connsiteY50" fmla="*/ 2044700 h 2349500"/>
              <a:gd name="connsiteX51" fmla="*/ 3009900 w 4965700"/>
              <a:gd name="connsiteY51" fmla="*/ 2057400 h 2349500"/>
              <a:gd name="connsiteX52" fmla="*/ 3022600 w 4965700"/>
              <a:gd name="connsiteY52" fmla="*/ 2095500 h 2349500"/>
              <a:gd name="connsiteX53" fmla="*/ 3060700 w 4965700"/>
              <a:gd name="connsiteY53" fmla="*/ 2108200 h 2349500"/>
              <a:gd name="connsiteX54" fmla="*/ 3187700 w 4965700"/>
              <a:gd name="connsiteY54" fmla="*/ 2171700 h 2349500"/>
              <a:gd name="connsiteX55" fmla="*/ 3225800 w 4965700"/>
              <a:gd name="connsiteY55" fmla="*/ 2184400 h 2349500"/>
              <a:gd name="connsiteX56" fmla="*/ 3276600 w 4965700"/>
              <a:gd name="connsiteY56" fmla="*/ 2197100 h 2349500"/>
              <a:gd name="connsiteX57" fmla="*/ 3327400 w 4965700"/>
              <a:gd name="connsiteY57" fmla="*/ 2222500 h 2349500"/>
              <a:gd name="connsiteX58" fmla="*/ 3568700 w 4965700"/>
              <a:gd name="connsiteY58" fmla="*/ 2260600 h 2349500"/>
              <a:gd name="connsiteX59" fmla="*/ 3759200 w 4965700"/>
              <a:gd name="connsiteY59" fmla="*/ 2311400 h 2349500"/>
              <a:gd name="connsiteX60" fmla="*/ 3860800 w 4965700"/>
              <a:gd name="connsiteY60" fmla="*/ 2324100 h 2349500"/>
              <a:gd name="connsiteX61" fmla="*/ 3975100 w 4965700"/>
              <a:gd name="connsiteY61" fmla="*/ 2349500 h 2349500"/>
              <a:gd name="connsiteX62" fmla="*/ 4394200 w 4965700"/>
              <a:gd name="connsiteY62" fmla="*/ 2336800 h 2349500"/>
              <a:gd name="connsiteX63" fmla="*/ 4521200 w 4965700"/>
              <a:gd name="connsiteY63" fmla="*/ 2286000 h 2349500"/>
              <a:gd name="connsiteX64" fmla="*/ 4597400 w 4965700"/>
              <a:gd name="connsiteY64" fmla="*/ 2260600 h 2349500"/>
              <a:gd name="connsiteX65" fmla="*/ 4648200 w 4965700"/>
              <a:gd name="connsiteY65" fmla="*/ 2247900 h 2349500"/>
              <a:gd name="connsiteX66" fmla="*/ 4775200 w 4965700"/>
              <a:gd name="connsiteY66" fmla="*/ 2209800 h 2349500"/>
              <a:gd name="connsiteX67" fmla="*/ 4965700 w 4965700"/>
              <a:gd name="connsiteY67" fmla="*/ 2197100 h 2349500"/>
              <a:gd name="connsiteX68" fmla="*/ 4953000 w 4965700"/>
              <a:gd name="connsiteY68" fmla="*/ 2070100 h 2349500"/>
              <a:gd name="connsiteX69" fmla="*/ 4940300 w 4965700"/>
              <a:gd name="connsiteY69" fmla="*/ 2006600 h 2349500"/>
              <a:gd name="connsiteX70" fmla="*/ 4902200 w 4965700"/>
              <a:gd name="connsiteY70" fmla="*/ 1968500 h 2349500"/>
              <a:gd name="connsiteX71" fmla="*/ 4838700 w 4965700"/>
              <a:gd name="connsiteY71" fmla="*/ 1892300 h 2349500"/>
              <a:gd name="connsiteX72" fmla="*/ 4813300 w 4965700"/>
              <a:gd name="connsiteY72" fmla="*/ 1841500 h 2349500"/>
              <a:gd name="connsiteX73" fmla="*/ 4775200 w 4965700"/>
              <a:gd name="connsiteY73" fmla="*/ 1828800 h 2349500"/>
              <a:gd name="connsiteX74" fmla="*/ 4711700 w 4965700"/>
              <a:gd name="connsiteY74" fmla="*/ 1816100 h 2349500"/>
              <a:gd name="connsiteX75" fmla="*/ 4635500 w 4965700"/>
              <a:gd name="connsiteY75" fmla="*/ 1778000 h 2349500"/>
              <a:gd name="connsiteX76" fmla="*/ 4584700 w 4965700"/>
              <a:gd name="connsiteY76" fmla="*/ 1765300 h 2349500"/>
              <a:gd name="connsiteX77" fmla="*/ 4432300 w 4965700"/>
              <a:gd name="connsiteY77" fmla="*/ 1739900 h 2349500"/>
              <a:gd name="connsiteX78" fmla="*/ 4241800 w 4965700"/>
              <a:gd name="connsiteY78" fmla="*/ 1689100 h 2349500"/>
              <a:gd name="connsiteX79" fmla="*/ 3670300 w 4965700"/>
              <a:gd name="connsiteY79" fmla="*/ 1638300 h 2349500"/>
              <a:gd name="connsiteX80" fmla="*/ 3556000 w 4965700"/>
              <a:gd name="connsiteY80" fmla="*/ 1612900 h 2349500"/>
              <a:gd name="connsiteX81" fmla="*/ 3429000 w 4965700"/>
              <a:gd name="connsiteY81" fmla="*/ 1511300 h 2349500"/>
              <a:gd name="connsiteX82" fmla="*/ 3378200 w 4965700"/>
              <a:gd name="connsiteY82" fmla="*/ 1485900 h 2349500"/>
              <a:gd name="connsiteX83" fmla="*/ 3340100 w 4965700"/>
              <a:gd name="connsiteY83" fmla="*/ 1447800 h 2349500"/>
              <a:gd name="connsiteX84" fmla="*/ 3302000 w 4965700"/>
              <a:gd name="connsiteY84" fmla="*/ 1422400 h 2349500"/>
              <a:gd name="connsiteX85" fmla="*/ 3251200 w 4965700"/>
              <a:gd name="connsiteY85" fmla="*/ 1384300 h 2349500"/>
              <a:gd name="connsiteX86" fmla="*/ 3175000 w 4965700"/>
              <a:gd name="connsiteY86" fmla="*/ 1308100 h 2349500"/>
              <a:gd name="connsiteX87" fmla="*/ 3149600 w 4965700"/>
              <a:gd name="connsiteY87" fmla="*/ 1270000 h 2349500"/>
              <a:gd name="connsiteX88" fmla="*/ 3111500 w 4965700"/>
              <a:gd name="connsiteY88" fmla="*/ 1257300 h 2349500"/>
              <a:gd name="connsiteX89" fmla="*/ 3060700 w 4965700"/>
              <a:gd name="connsiteY89" fmla="*/ 1231900 h 2349500"/>
              <a:gd name="connsiteX90" fmla="*/ 2997200 w 4965700"/>
              <a:gd name="connsiteY90" fmla="*/ 1143000 h 2349500"/>
              <a:gd name="connsiteX91" fmla="*/ 2933700 w 4965700"/>
              <a:gd name="connsiteY91" fmla="*/ 1104900 h 2349500"/>
              <a:gd name="connsiteX92" fmla="*/ 2870200 w 4965700"/>
              <a:gd name="connsiteY92" fmla="*/ 1041400 h 2349500"/>
              <a:gd name="connsiteX93" fmla="*/ 2794000 w 4965700"/>
              <a:gd name="connsiteY93" fmla="*/ 977900 h 2349500"/>
              <a:gd name="connsiteX94" fmla="*/ 2667000 w 4965700"/>
              <a:gd name="connsiteY94" fmla="*/ 914400 h 2349500"/>
              <a:gd name="connsiteX95" fmla="*/ 2616200 w 4965700"/>
              <a:gd name="connsiteY95" fmla="*/ 889000 h 2349500"/>
              <a:gd name="connsiteX96" fmla="*/ 2578100 w 4965700"/>
              <a:gd name="connsiteY96" fmla="*/ 863600 h 2349500"/>
              <a:gd name="connsiteX97" fmla="*/ 2540000 w 4965700"/>
              <a:gd name="connsiteY97" fmla="*/ 850900 h 2349500"/>
              <a:gd name="connsiteX98" fmla="*/ 2514600 w 4965700"/>
              <a:gd name="connsiteY98" fmla="*/ 812800 h 2349500"/>
              <a:gd name="connsiteX99" fmla="*/ 2273300 w 4965700"/>
              <a:gd name="connsiteY99" fmla="*/ 838200 h 2349500"/>
              <a:gd name="connsiteX100" fmla="*/ 2095500 w 4965700"/>
              <a:gd name="connsiteY100" fmla="*/ 850900 h 2349500"/>
              <a:gd name="connsiteX101" fmla="*/ 2032000 w 4965700"/>
              <a:gd name="connsiteY101" fmla="*/ 863600 h 2349500"/>
              <a:gd name="connsiteX102" fmla="*/ 1981200 w 4965700"/>
              <a:gd name="connsiteY102" fmla="*/ 889000 h 2349500"/>
              <a:gd name="connsiteX103" fmla="*/ 1371600 w 4965700"/>
              <a:gd name="connsiteY103" fmla="*/ 901700 h 2349500"/>
              <a:gd name="connsiteX104" fmla="*/ 889000 w 4965700"/>
              <a:gd name="connsiteY104" fmla="*/ 825500 h 2349500"/>
              <a:gd name="connsiteX105" fmla="*/ 901700 w 4965700"/>
              <a:gd name="connsiteY105" fmla="*/ 635000 h 2349500"/>
              <a:gd name="connsiteX106" fmla="*/ 914400 w 4965700"/>
              <a:gd name="connsiteY106" fmla="*/ 596900 h 2349500"/>
              <a:gd name="connsiteX107" fmla="*/ 927100 w 4965700"/>
              <a:gd name="connsiteY107" fmla="*/ 546100 h 2349500"/>
              <a:gd name="connsiteX108" fmla="*/ 901700 w 4965700"/>
              <a:gd name="connsiteY108" fmla="*/ 431800 h 2349500"/>
              <a:gd name="connsiteX109" fmla="*/ 876300 w 4965700"/>
              <a:gd name="connsiteY109" fmla="*/ 381000 h 2349500"/>
              <a:gd name="connsiteX110" fmla="*/ 914400 w 4965700"/>
              <a:gd name="connsiteY110" fmla="*/ 368300 h 2349500"/>
              <a:gd name="connsiteX111" fmla="*/ 965200 w 4965700"/>
              <a:gd name="connsiteY111" fmla="*/ 355600 h 2349500"/>
              <a:gd name="connsiteX112" fmla="*/ 1066800 w 4965700"/>
              <a:gd name="connsiteY112" fmla="*/ 279400 h 2349500"/>
              <a:gd name="connsiteX113" fmla="*/ 1092200 w 4965700"/>
              <a:gd name="connsiteY113" fmla="*/ 241300 h 234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965700" h="2349500">
                <a:moveTo>
                  <a:pt x="965200" y="381000"/>
                </a:moveTo>
                <a:cubicBezTo>
                  <a:pt x="938795" y="248977"/>
                  <a:pt x="980570" y="370970"/>
                  <a:pt x="901700" y="292100"/>
                </a:cubicBezTo>
                <a:cubicBezTo>
                  <a:pt x="834895" y="225295"/>
                  <a:pt x="965335" y="273084"/>
                  <a:pt x="838200" y="241300"/>
                </a:cubicBezTo>
                <a:cubicBezTo>
                  <a:pt x="829733" y="220133"/>
                  <a:pt x="827394" y="195313"/>
                  <a:pt x="812800" y="177800"/>
                </a:cubicBezTo>
                <a:cubicBezTo>
                  <a:pt x="804230" y="167516"/>
                  <a:pt x="785153" y="173463"/>
                  <a:pt x="774700" y="165100"/>
                </a:cubicBezTo>
                <a:cubicBezTo>
                  <a:pt x="762781" y="155565"/>
                  <a:pt x="762243" y="135090"/>
                  <a:pt x="749300" y="127000"/>
                </a:cubicBezTo>
                <a:cubicBezTo>
                  <a:pt x="707977" y="101173"/>
                  <a:pt x="628861" y="95280"/>
                  <a:pt x="584200" y="88900"/>
                </a:cubicBezTo>
                <a:cubicBezTo>
                  <a:pt x="514699" y="42566"/>
                  <a:pt x="573946" y="74149"/>
                  <a:pt x="457200" y="50800"/>
                </a:cubicBezTo>
                <a:cubicBezTo>
                  <a:pt x="428581" y="45076"/>
                  <a:pt x="334911" y="2019"/>
                  <a:pt x="330200" y="0"/>
                </a:cubicBezTo>
                <a:cubicBezTo>
                  <a:pt x="300567" y="4233"/>
                  <a:pt x="270653" y="6829"/>
                  <a:pt x="241300" y="12700"/>
                </a:cubicBezTo>
                <a:cubicBezTo>
                  <a:pt x="207069" y="19546"/>
                  <a:pt x="139700" y="38100"/>
                  <a:pt x="139700" y="38100"/>
                </a:cubicBezTo>
                <a:cubicBezTo>
                  <a:pt x="109250" y="129451"/>
                  <a:pt x="146194" y="15372"/>
                  <a:pt x="114300" y="127000"/>
                </a:cubicBezTo>
                <a:cubicBezTo>
                  <a:pt x="110622" y="139872"/>
                  <a:pt x="109963" y="154647"/>
                  <a:pt x="101600" y="165100"/>
                </a:cubicBezTo>
                <a:cubicBezTo>
                  <a:pt x="92065" y="177019"/>
                  <a:pt x="76200" y="182033"/>
                  <a:pt x="63500" y="190500"/>
                </a:cubicBezTo>
                <a:cubicBezTo>
                  <a:pt x="32113" y="284661"/>
                  <a:pt x="50074" y="242753"/>
                  <a:pt x="12700" y="317500"/>
                </a:cubicBezTo>
                <a:cubicBezTo>
                  <a:pt x="8467" y="338667"/>
                  <a:pt x="0" y="359414"/>
                  <a:pt x="0" y="381000"/>
                </a:cubicBezTo>
                <a:cubicBezTo>
                  <a:pt x="0" y="410934"/>
                  <a:pt x="7345" y="440449"/>
                  <a:pt x="12700" y="469900"/>
                </a:cubicBezTo>
                <a:cubicBezTo>
                  <a:pt x="18264" y="500502"/>
                  <a:pt x="30315" y="546917"/>
                  <a:pt x="50800" y="571500"/>
                </a:cubicBezTo>
                <a:cubicBezTo>
                  <a:pt x="60571" y="583226"/>
                  <a:pt x="76200" y="588433"/>
                  <a:pt x="88900" y="596900"/>
                </a:cubicBezTo>
                <a:cubicBezTo>
                  <a:pt x="93133" y="609600"/>
                  <a:pt x="98353" y="622013"/>
                  <a:pt x="101600" y="635000"/>
                </a:cubicBezTo>
                <a:cubicBezTo>
                  <a:pt x="106835" y="655941"/>
                  <a:pt x="103590" y="679758"/>
                  <a:pt x="114300" y="698500"/>
                </a:cubicBezTo>
                <a:cubicBezTo>
                  <a:pt x="121873" y="711752"/>
                  <a:pt x="139700" y="715433"/>
                  <a:pt x="152400" y="723900"/>
                </a:cubicBezTo>
                <a:cubicBezTo>
                  <a:pt x="169854" y="776262"/>
                  <a:pt x="169418" y="768352"/>
                  <a:pt x="177800" y="838200"/>
                </a:cubicBezTo>
                <a:cubicBezTo>
                  <a:pt x="187436" y="918502"/>
                  <a:pt x="196483" y="998902"/>
                  <a:pt x="203200" y="1079500"/>
                </a:cubicBezTo>
                <a:cubicBezTo>
                  <a:pt x="209187" y="1151342"/>
                  <a:pt x="208727" y="1223667"/>
                  <a:pt x="215900" y="1295400"/>
                </a:cubicBezTo>
                <a:cubicBezTo>
                  <a:pt x="217232" y="1308721"/>
                  <a:pt x="225353" y="1320513"/>
                  <a:pt x="228600" y="1333500"/>
                </a:cubicBezTo>
                <a:cubicBezTo>
                  <a:pt x="233835" y="1354441"/>
                  <a:pt x="229326" y="1379039"/>
                  <a:pt x="241300" y="1397000"/>
                </a:cubicBezTo>
                <a:cubicBezTo>
                  <a:pt x="248726" y="1408139"/>
                  <a:pt x="266528" y="1406022"/>
                  <a:pt x="279400" y="1409700"/>
                </a:cubicBezTo>
                <a:cubicBezTo>
                  <a:pt x="296183" y="1414495"/>
                  <a:pt x="313417" y="1417605"/>
                  <a:pt x="330200" y="1422400"/>
                </a:cubicBezTo>
                <a:cubicBezTo>
                  <a:pt x="343072" y="1426078"/>
                  <a:pt x="355385" y="1431578"/>
                  <a:pt x="368300" y="1435100"/>
                </a:cubicBezTo>
                <a:cubicBezTo>
                  <a:pt x="401979" y="1444285"/>
                  <a:pt x="436033" y="1452033"/>
                  <a:pt x="469900" y="1460500"/>
                </a:cubicBezTo>
                <a:cubicBezTo>
                  <a:pt x="568215" y="1454717"/>
                  <a:pt x="733087" y="1446779"/>
                  <a:pt x="838200" y="1435100"/>
                </a:cubicBezTo>
                <a:cubicBezTo>
                  <a:pt x="863793" y="1432256"/>
                  <a:pt x="889000" y="1426633"/>
                  <a:pt x="914400" y="1422400"/>
                </a:cubicBezTo>
                <a:cubicBezTo>
                  <a:pt x="1007533" y="1426633"/>
                  <a:pt x="1101445" y="1422361"/>
                  <a:pt x="1193800" y="1435100"/>
                </a:cubicBezTo>
                <a:cubicBezTo>
                  <a:pt x="1225738" y="1439505"/>
                  <a:pt x="1251886" y="1463719"/>
                  <a:pt x="1282700" y="1473200"/>
                </a:cubicBezTo>
                <a:cubicBezTo>
                  <a:pt x="1295199" y="1477046"/>
                  <a:pt x="1441784" y="1498272"/>
                  <a:pt x="1447800" y="1498600"/>
                </a:cubicBezTo>
                <a:cubicBezTo>
                  <a:pt x="1650874" y="1509677"/>
                  <a:pt x="1854247" y="1514477"/>
                  <a:pt x="2057400" y="1524000"/>
                </a:cubicBezTo>
                <a:cubicBezTo>
                  <a:pt x="2125191" y="1527178"/>
                  <a:pt x="2192867" y="1532467"/>
                  <a:pt x="2260600" y="1536700"/>
                </a:cubicBezTo>
                <a:cubicBezTo>
                  <a:pt x="2351280" y="1566927"/>
                  <a:pt x="2314523" y="1547248"/>
                  <a:pt x="2374900" y="1587500"/>
                </a:cubicBezTo>
                <a:cubicBezTo>
                  <a:pt x="2379133" y="1600200"/>
                  <a:pt x="2378134" y="1616134"/>
                  <a:pt x="2387600" y="1625600"/>
                </a:cubicBezTo>
                <a:cubicBezTo>
                  <a:pt x="2431269" y="1669269"/>
                  <a:pt x="2453990" y="1673130"/>
                  <a:pt x="2501900" y="1689100"/>
                </a:cubicBezTo>
                <a:cubicBezTo>
                  <a:pt x="2510367" y="1701800"/>
                  <a:pt x="2515381" y="1717665"/>
                  <a:pt x="2527300" y="1727200"/>
                </a:cubicBezTo>
                <a:cubicBezTo>
                  <a:pt x="2537753" y="1735563"/>
                  <a:pt x="2557037" y="1729447"/>
                  <a:pt x="2565400" y="1739900"/>
                </a:cubicBezTo>
                <a:cubicBezTo>
                  <a:pt x="2628900" y="1819275"/>
                  <a:pt x="2514600" y="1774825"/>
                  <a:pt x="2628900" y="1803400"/>
                </a:cubicBezTo>
                <a:cubicBezTo>
                  <a:pt x="2637367" y="1816100"/>
                  <a:pt x="2642381" y="1831965"/>
                  <a:pt x="2654300" y="1841500"/>
                </a:cubicBezTo>
                <a:cubicBezTo>
                  <a:pt x="2664753" y="1849863"/>
                  <a:pt x="2679528" y="1850522"/>
                  <a:pt x="2692400" y="1854200"/>
                </a:cubicBezTo>
                <a:cubicBezTo>
                  <a:pt x="2804028" y="1886094"/>
                  <a:pt x="2689949" y="1849150"/>
                  <a:pt x="2781300" y="1879600"/>
                </a:cubicBezTo>
                <a:cubicBezTo>
                  <a:pt x="2854093" y="1988789"/>
                  <a:pt x="2757166" y="1860293"/>
                  <a:pt x="2844800" y="1930400"/>
                </a:cubicBezTo>
                <a:cubicBezTo>
                  <a:pt x="2856719" y="1939935"/>
                  <a:pt x="2859407" y="1957707"/>
                  <a:pt x="2870200" y="1968500"/>
                </a:cubicBezTo>
                <a:cubicBezTo>
                  <a:pt x="2894819" y="1993119"/>
                  <a:pt x="2915412" y="1996271"/>
                  <a:pt x="2946400" y="2006600"/>
                </a:cubicBezTo>
                <a:cubicBezTo>
                  <a:pt x="2954867" y="2019300"/>
                  <a:pt x="2959881" y="2035165"/>
                  <a:pt x="2971800" y="2044700"/>
                </a:cubicBezTo>
                <a:cubicBezTo>
                  <a:pt x="2982253" y="2053063"/>
                  <a:pt x="3000434" y="2047934"/>
                  <a:pt x="3009900" y="2057400"/>
                </a:cubicBezTo>
                <a:cubicBezTo>
                  <a:pt x="3019366" y="2066866"/>
                  <a:pt x="3013134" y="2086034"/>
                  <a:pt x="3022600" y="2095500"/>
                </a:cubicBezTo>
                <a:cubicBezTo>
                  <a:pt x="3032066" y="2104966"/>
                  <a:pt x="3048998" y="2101699"/>
                  <a:pt x="3060700" y="2108200"/>
                </a:cubicBezTo>
                <a:cubicBezTo>
                  <a:pt x="3207394" y="2189697"/>
                  <a:pt x="3075282" y="2139581"/>
                  <a:pt x="3187700" y="2171700"/>
                </a:cubicBezTo>
                <a:cubicBezTo>
                  <a:pt x="3200572" y="2175378"/>
                  <a:pt x="3212928" y="2180722"/>
                  <a:pt x="3225800" y="2184400"/>
                </a:cubicBezTo>
                <a:cubicBezTo>
                  <a:pt x="3242583" y="2189195"/>
                  <a:pt x="3260257" y="2190971"/>
                  <a:pt x="3276600" y="2197100"/>
                </a:cubicBezTo>
                <a:cubicBezTo>
                  <a:pt x="3294327" y="2203747"/>
                  <a:pt x="3309196" y="2217299"/>
                  <a:pt x="3327400" y="2222500"/>
                </a:cubicBezTo>
                <a:cubicBezTo>
                  <a:pt x="3411191" y="2246440"/>
                  <a:pt x="3483238" y="2251104"/>
                  <a:pt x="3568700" y="2260600"/>
                </a:cubicBezTo>
                <a:cubicBezTo>
                  <a:pt x="3617288" y="2274482"/>
                  <a:pt x="3711382" y="2302434"/>
                  <a:pt x="3759200" y="2311400"/>
                </a:cubicBezTo>
                <a:cubicBezTo>
                  <a:pt x="3792746" y="2317690"/>
                  <a:pt x="3827189" y="2318169"/>
                  <a:pt x="3860800" y="2324100"/>
                </a:cubicBezTo>
                <a:cubicBezTo>
                  <a:pt x="3899236" y="2330883"/>
                  <a:pt x="3937000" y="2341033"/>
                  <a:pt x="3975100" y="2349500"/>
                </a:cubicBezTo>
                <a:cubicBezTo>
                  <a:pt x="4114800" y="2345267"/>
                  <a:pt x="4254848" y="2347519"/>
                  <a:pt x="4394200" y="2336800"/>
                </a:cubicBezTo>
                <a:cubicBezTo>
                  <a:pt x="4446349" y="2332789"/>
                  <a:pt x="4476159" y="2304016"/>
                  <a:pt x="4521200" y="2286000"/>
                </a:cubicBezTo>
                <a:cubicBezTo>
                  <a:pt x="4546059" y="2276056"/>
                  <a:pt x="4571425" y="2267094"/>
                  <a:pt x="4597400" y="2260600"/>
                </a:cubicBezTo>
                <a:cubicBezTo>
                  <a:pt x="4614333" y="2256367"/>
                  <a:pt x="4631417" y="2252695"/>
                  <a:pt x="4648200" y="2247900"/>
                </a:cubicBezTo>
                <a:cubicBezTo>
                  <a:pt x="4690697" y="2235758"/>
                  <a:pt x="4731558" y="2216783"/>
                  <a:pt x="4775200" y="2209800"/>
                </a:cubicBezTo>
                <a:cubicBezTo>
                  <a:pt x="4838042" y="2199745"/>
                  <a:pt x="4902200" y="2201333"/>
                  <a:pt x="4965700" y="2197100"/>
                </a:cubicBezTo>
                <a:cubicBezTo>
                  <a:pt x="4961467" y="2154767"/>
                  <a:pt x="4958623" y="2112271"/>
                  <a:pt x="4953000" y="2070100"/>
                </a:cubicBezTo>
                <a:cubicBezTo>
                  <a:pt x="4950147" y="2048704"/>
                  <a:pt x="4949953" y="2025907"/>
                  <a:pt x="4940300" y="2006600"/>
                </a:cubicBezTo>
                <a:cubicBezTo>
                  <a:pt x="4932268" y="1990536"/>
                  <a:pt x="4914900" y="1981200"/>
                  <a:pt x="4902200" y="1968500"/>
                </a:cubicBezTo>
                <a:cubicBezTo>
                  <a:pt x="4873965" y="1883795"/>
                  <a:pt x="4914189" y="1980371"/>
                  <a:pt x="4838700" y="1892300"/>
                </a:cubicBezTo>
                <a:cubicBezTo>
                  <a:pt x="4826379" y="1877926"/>
                  <a:pt x="4826687" y="1854887"/>
                  <a:pt x="4813300" y="1841500"/>
                </a:cubicBezTo>
                <a:cubicBezTo>
                  <a:pt x="4803834" y="1832034"/>
                  <a:pt x="4788187" y="1832047"/>
                  <a:pt x="4775200" y="1828800"/>
                </a:cubicBezTo>
                <a:cubicBezTo>
                  <a:pt x="4754259" y="1823565"/>
                  <a:pt x="4732867" y="1820333"/>
                  <a:pt x="4711700" y="1816100"/>
                </a:cubicBezTo>
                <a:cubicBezTo>
                  <a:pt x="4686300" y="1803400"/>
                  <a:pt x="4661867" y="1788547"/>
                  <a:pt x="4635500" y="1778000"/>
                </a:cubicBezTo>
                <a:cubicBezTo>
                  <a:pt x="4619294" y="1771518"/>
                  <a:pt x="4601483" y="1770095"/>
                  <a:pt x="4584700" y="1765300"/>
                </a:cubicBezTo>
                <a:cubicBezTo>
                  <a:pt x="4489923" y="1738221"/>
                  <a:pt x="4618062" y="1760540"/>
                  <a:pt x="4432300" y="1739900"/>
                </a:cubicBezTo>
                <a:cubicBezTo>
                  <a:pt x="4368246" y="1718549"/>
                  <a:pt x="4310555" y="1696414"/>
                  <a:pt x="4241800" y="1689100"/>
                </a:cubicBezTo>
                <a:cubicBezTo>
                  <a:pt x="4025536" y="1666093"/>
                  <a:pt x="3864003" y="1670584"/>
                  <a:pt x="3670300" y="1638300"/>
                </a:cubicBezTo>
                <a:cubicBezTo>
                  <a:pt x="3621931" y="1630238"/>
                  <a:pt x="3601667" y="1624317"/>
                  <a:pt x="3556000" y="1612900"/>
                </a:cubicBezTo>
                <a:cubicBezTo>
                  <a:pt x="3383386" y="1509331"/>
                  <a:pt x="3611148" y="1652970"/>
                  <a:pt x="3429000" y="1511300"/>
                </a:cubicBezTo>
                <a:cubicBezTo>
                  <a:pt x="3414056" y="1499677"/>
                  <a:pt x="3393606" y="1496904"/>
                  <a:pt x="3378200" y="1485900"/>
                </a:cubicBezTo>
                <a:cubicBezTo>
                  <a:pt x="3363585" y="1475461"/>
                  <a:pt x="3353898" y="1459298"/>
                  <a:pt x="3340100" y="1447800"/>
                </a:cubicBezTo>
                <a:cubicBezTo>
                  <a:pt x="3328374" y="1438029"/>
                  <a:pt x="3314420" y="1431272"/>
                  <a:pt x="3302000" y="1422400"/>
                </a:cubicBezTo>
                <a:cubicBezTo>
                  <a:pt x="3284776" y="1410097"/>
                  <a:pt x="3268133" y="1397000"/>
                  <a:pt x="3251200" y="1384300"/>
                </a:cubicBezTo>
                <a:cubicBezTo>
                  <a:pt x="3197981" y="1277862"/>
                  <a:pt x="3262086" y="1380671"/>
                  <a:pt x="3175000" y="1308100"/>
                </a:cubicBezTo>
                <a:cubicBezTo>
                  <a:pt x="3163274" y="1298329"/>
                  <a:pt x="3161519" y="1279535"/>
                  <a:pt x="3149600" y="1270000"/>
                </a:cubicBezTo>
                <a:cubicBezTo>
                  <a:pt x="3139147" y="1261637"/>
                  <a:pt x="3123805" y="1262573"/>
                  <a:pt x="3111500" y="1257300"/>
                </a:cubicBezTo>
                <a:cubicBezTo>
                  <a:pt x="3094099" y="1249842"/>
                  <a:pt x="3076106" y="1242904"/>
                  <a:pt x="3060700" y="1231900"/>
                </a:cubicBezTo>
                <a:cubicBezTo>
                  <a:pt x="2949692" y="1152609"/>
                  <a:pt x="3093373" y="1239173"/>
                  <a:pt x="2997200" y="1143000"/>
                </a:cubicBezTo>
                <a:cubicBezTo>
                  <a:pt x="2979746" y="1125546"/>
                  <a:pt x="2954867" y="1117600"/>
                  <a:pt x="2933700" y="1104900"/>
                </a:cubicBezTo>
                <a:cubicBezTo>
                  <a:pt x="2865967" y="1003300"/>
                  <a:pt x="2954867" y="1126067"/>
                  <a:pt x="2870200" y="1041400"/>
                </a:cubicBezTo>
                <a:cubicBezTo>
                  <a:pt x="2801002" y="972202"/>
                  <a:pt x="2866769" y="1002156"/>
                  <a:pt x="2794000" y="977900"/>
                </a:cubicBezTo>
                <a:cubicBezTo>
                  <a:pt x="2671037" y="885677"/>
                  <a:pt x="2827467" y="994634"/>
                  <a:pt x="2667000" y="914400"/>
                </a:cubicBezTo>
                <a:cubicBezTo>
                  <a:pt x="2650067" y="905933"/>
                  <a:pt x="2632638" y="898393"/>
                  <a:pt x="2616200" y="889000"/>
                </a:cubicBezTo>
                <a:cubicBezTo>
                  <a:pt x="2602948" y="881427"/>
                  <a:pt x="2591752" y="870426"/>
                  <a:pt x="2578100" y="863600"/>
                </a:cubicBezTo>
                <a:cubicBezTo>
                  <a:pt x="2566126" y="857613"/>
                  <a:pt x="2552700" y="855133"/>
                  <a:pt x="2540000" y="850900"/>
                </a:cubicBezTo>
                <a:cubicBezTo>
                  <a:pt x="2531533" y="838200"/>
                  <a:pt x="2529759" y="814583"/>
                  <a:pt x="2514600" y="812800"/>
                </a:cubicBezTo>
                <a:cubicBezTo>
                  <a:pt x="2225072" y="778738"/>
                  <a:pt x="2408224" y="823208"/>
                  <a:pt x="2273300" y="838200"/>
                </a:cubicBezTo>
                <a:cubicBezTo>
                  <a:pt x="2214246" y="844762"/>
                  <a:pt x="2154767" y="846667"/>
                  <a:pt x="2095500" y="850900"/>
                </a:cubicBezTo>
                <a:cubicBezTo>
                  <a:pt x="2074333" y="855133"/>
                  <a:pt x="2052478" y="856774"/>
                  <a:pt x="2032000" y="863600"/>
                </a:cubicBezTo>
                <a:cubicBezTo>
                  <a:pt x="2014039" y="869587"/>
                  <a:pt x="2000101" y="887910"/>
                  <a:pt x="1981200" y="889000"/>
                </a:cubicBezTo>
                <a:cubicBezTo>
                  <a:pt x="1778293" y="900706"/>
                  <a:pt x="1574800" y="897467"/>
                  <a:pt x="1371600" y="901700"/>
                </a:cubicBezTo>
                <a:cubicBezTo>
                  <a:pt x="1195375" y="896937"/>
                  <a:pt x="889000" y="1041474"/>
                  <a:pt x="889000" y="825500"/>
                </a:cubicBezTo>
                <a:cubicBezTo>
                  <a:pt x="889000" y="761859"/>
                  <a:pt x="894672" y="698252"/>
                  <a:pt x="901700" y="635000"/>
                </a:cubicBezTo>
                <a:cubicBezTo>
                  <a:pt x="903178" y="621695"/>
                  <a:pt x="910722" y="609772"/>
                  <a:pt x="914400" y="596900"/>
                </a:cubicBezTo>
                <a:cubicBezTo>
                  <a:pt x="919195" y="580117"/>
                  <a:pt x="922867" y="563033"/>
                  <a:pt x="927100" y="546100"/>
                </a:cubicBezTo>
                <a:cubicBezTo>
                  <a:pt x="918633" y="508000"/>
                  <a:pt x="913178" y="469103"/>
                  <a:pt x="901700" y="431800"/>
                </a:cubicBezTo>
                <a:cubicBezTo>
                  <a:pt x="896132" y="413705"/>
                  <a:pt x="872587" y="399564"/>
                  <a:pt x="876300" y="381000"/>
                </a:cubicBezTo>
                <a:cubicBezTo>
                  <a:pt x="878925" y="367873"/>
                  <a:pt x="901528" y="371978"/>
                  <a:pt x="914400" y="368300"/>
                </a:cubicBezTo>
                <a:cubicBezTo>
                  <a:pt x="931183" y="363505"/>
                  <a:pt x="948267" y="359833"/>
                  <a:pt x="965200" y="355600"/>
                </a:cubicBezTo>
                <a:cubicBezTo>
                  <a:pt x="1056175" y="234300"/>
                  <a:pt x="941431" y="368949"/>
                  <a:pt x="1066800" y="279400"/>
                </a:cubicBezTo>
                <a:cubicBezTo>
                  <a:pt x="1079220" y="270528"/>
                  <a:pt x="1092200" y="241300"/>
                  <a:pt x="1092200" y="2413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Vapaamuotoinen: Muoto 155">
            <a:extLst>
              <a:ext uri="{FF2B5EF4-FFF2-40B4-BE49-F238E27FC236}">
                <a16:creationId xmlns:a16="http://schemas.microsoft.com/office/drawing/2014/main" id="{D1D3344E-1550-431C-B5DF-128A6E22AA38}"/>
              </a:ext>
            </a:extLst>
          </p:cNvPr>
          <p:cNvSpPr/>
          <p:nvPr/>
        </p:nvSpPr>
        <p:spPr>
          <a:xfrm>
            <a:off x="6387064" y="3975100"/>
            <a:ext cx="1528966" cy="713622"/>
          </a:xfrm>
          <a:custGeom>
            <a:avLst/>
            <a:gdLst>
              <a:gd name="connsiteX0" fmla="*/ 1499636 w 1626682"/>
              <a:gd name="connsiteY0" fmla="*/ 101600 h 952500"/>
              <a:gd name="connsiteX1" fmla="*/ 1436136 w 1626682"/>
              <a:gd name="connsiteY1" fmla="*/ 88900 h 952500"/>
              <a:gd name="connsiteX2" fmla="*/ 1334536 w 1626682"/>
              <a:gd name="connsiteY2" fmla="*/ 63500 h 952500"/>
              <a:gd name="connsiteX3" fmla="*/ 1131336 w 1626682"/>
              <a:gd name="connsiteY3" fmla="*/ 50800 h 952500"/>
              <a:gd name="connsiteX4" fmla="*/ 1004336 w 1626682"/>
              <a:gd name="connsiteY4" fmla="*/ 38100 h 952500"/>
              <a:gd name="connsiteX5" fmla="*/ 940836 w 1626682"/>
              <a:gd name="connsiteY5" fmla="*/ 25400 h 952500"/>
              <a:gd name="connsiteX6" fmla="*/ 610636 w 1626682"/>
              <a:gd name="connsiteY6" fmla="*/ 0 h 952500"/>
              <a:gd name="connsiteX7" fmla="*/ 420136 w 1626682"/>
              <a:gd name="connsiteY7" fmla="*/ 12700 h 952500"/>
              <a:gd name="connsiteX8" fmla="*/ 369336 w 1626682"/>
              <a:gd name="connsiteY8" fmla="*/ 63500 h 952500"/>
              <a:gd name="connsiteX9" fmla="*/ 318536 w 1626682"/>
              <a:gd name="connsiteY9" fmla="*/ 76200 h 952500"/>
              <a:gd name="connsiteX10" fmla="*/ 267736 w 1626682"/>
              <a:gd name="connsiteY10" fmla="*/ 101600 h 952500"/>
              <a:gd name="connsiteX11" fmla="*/ 255036 w 1626682"/>
              <a:gd name="connsiteY11" fmla="*/ 139700 h 952500"/>
              <a:gd name="connsiteX12" fmla="*/ 204236 w 1626682"/>
              <a:gd name="connsiteY12" fmla="*/ 152400 h 952500"/>
              <a:gd name="connsiteX13" fmla="*/ 166136 w 1626682"/>
              <a:gd name="connsiteY13" fmla="*/ 165100 h 952500"/>
              <a:gd name="connsiteX14" fmla="*/ 115336 w 1626682"/>
              <a:gd name="connsiteY14" fmla="*/ 190500 h 952500"/>
              <a:gd name="connsiteX15" fmla="*/ 51836 w 1626682"/>
              <a:gd name="connsiteY15" fmla="*/ 203200 h 952500"/>
              <a:gd name="connsiteX16" fmla="*/ 1036 w 1626682"/>
              <a:gd name="connsiteY16" fmla="*/ 228600 h 952500"/>
              <a:gd name="connsiteX17" fmla="*/ 39136 w 1626682"/>
              <a:gd name="connsiteY17" fmla="*/ 419100 h 952500"/>
              <a:gd name="connsiteX18" fmla="*/ 153436 w 1626682"/>
              <a:gd name="connsiteY18" fmla="*/ 533400 h 952500"/>
              <a:gd name="connsiteX19" fmla="*/ 216936 w 1626682"/>
              <a:gd name="connsiteY19" fmla="*/ 609600 h 952500"/>
              <a:gd name="connsiteX20" fmla="*/ 343936 w 1626682"/>
              <a:gd name="connsiteY20" fmla="*/ 698500 h 952500"/>
              <a:gd name="connsiteX21" fmla="*/ 394736 w 1626682"/>
              <a:gd name="connsiteY21" fmla="*/ 711200 h 952500"/>
              <a:gd name="connsiteX22" fmla="*/ 547136 w 1626682"/>
              <a:gd name="connsiteY22" fmla="*/ 825500 h 952500"/>
              <a:gd name="connsiteX23" fmla="*/ 597936 w 1626682"/>
              <a:gd name="connsiteY23" fmla="*/ 838200 h 952500"/>
              <a:gd name="connsiteX24" fmla="*/ 712236 w 1626682"/>
              <a:gd name="connsiteY24" fmla="*/ 863600 h 952500"/>
              <a:gd name="connsiteX25" fmla="*/ 813836 w 1626682"/>
              <a:gd name="connsiteY25" fmla="*/ 901700 h 952500"/>
              <a:gd name="connsiteX26" fmla="*/ 1004336 w 1626682"/>
              <a:gd name="connsiteY26" fmla="*/ 952500 h 952500"/>
              <a:gd name="connsiteX27" fmla="*/ 1347236 w 1626682"/>
              <a:gd name="connsiteY27" fmla="*/ 939800 h 952500"/>
              <a:gd name="connsiteX28" fmla="*/ 1448836 w 1626682"/>
              <a:gd name="connsiteY28" fmla="*/ 863600 h 952500"/>
              <a:gd name="connsiteX29" fmla="*/ 1537736 w 1626682"/>
              <a:gd name="connsiteY29" fmla="*/ 787400 h 952500"/>
              <a:gd name="connsiteX30" fmla="*/ 1563136 w 1626682"/>
              <a:gd name="connsiteY30" fmla="*/ 685800 h 952500"/>
              <a:gd name="connsiteX31" fmla="*/ 1575836 w 1626682"/>
              <a:gd name="connsiteY31" fmla="*/ 609600 h 952500"/>
              <a:gd name="connsiteX32" fmla="*/ 1601236 w 1626682"/>
              <a:gd name="connsiteY32" fmla="*/ 546100 h 952500"/>
              <a:gd name="connsiteX33" fmla="*/ 1613936 w 1626682"/>
              <a:gd name="connsiteY33" fmla="*/ 431800 h 952500"/>
              <a:gd name="connsiteX34" fmla="*/ 1626636 w 1626682"/>
              <a:gd name="connsiteY34" fmla="*/ 368300 h 952500"/>
              <a:gd name="connsiteX35" fmla="*/ 1601236 w 1626682"/>
              <a:gd name="connsiteY35" fmla="*/ 101600 h 952500"/>
              <a:gd name="connsiteX36" fmla="*/ 1588536 w 1626682"/>
              <a:gd name="connsiteY36" fmla="*/ 63500 h 952500"/>
              <a:gd name="connsiteX37" fmla="*/ 1537736 w 1626682"/>
              <a:gd name="connsiteY37" fmla="*/ 50800 h 952500"/>
              <a:gd name="connsiteX38" fmla="*/ 1334536 w 1626682"/>
              <a:gd name="connsiteY38" fmla="*/ 762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26682" h="952500">
                <a:moveTo>
                  <a:pt x="1499636" y="101600"/>
                </a:moveTo>
                <a:cubicBezTo>
                  <a:pt x="1478469" y="97367"/>
                  <a:pt x="1457169" y="93754"/>
                  <a:pt x="1436136" y="88900"/>
                </a:cubicBezTo>
                <a:cubicBezTo>
                  <a:pt x="1402121" y="81050"/>
                  <a:pt x="1369175" y="67830"/>
                  <a:pt x="1334536" y="63500"/>
                </a:cubicBezTo>
                <a:cubicBezTo>
                  <a:pt x="1267195" y="55082"/>
                  <a:pt x="1199002" y="56005"/>
                  <a:pt x="1131336" y="50800"/>
                </a:cubicBezTo>
                <a:cubicBezTo>
                  <a:pt x="1088917" y="47537"/>
                  <a:pt x="1046507" y="43723"/>
                  <a:pt x="1004336" y="38100"/>
                </a:cubicBezTo>
                <a:cubicBezTo>
                  <a:pt x="982940" y="35247"/>
                  <a:pt x="962321" y="27479"/>
                  <a:pt x="940836" y="25400"/>
                </a:cubicBezTo>
                <a:cubicBezTo>
                  <a:pt x="830957" y="14767"/>
                  <a:pt x="720703" y="8467"/>
                  <a:pt x="610636" y="0"/>
                </a:cubicBezTo>
                <a:cubicBezTo>
                  <a:pt x="547136" y="4233"/>
                  <a:pt x="483388" y="5672"/>
                  <a:pt x="420136" y="12700"/>
                </a:cubicBezTo>
                <a:cubicBezTo>
                  <a:pt x="331646" y="22532"/>
                  <a:pt x="423960" y="19801"/>
                  <a:pt x="369336" y="63500"/>
                </a:cubicBezTo>
                <a:cubicBezTo>
                  <a:pt x="355706" y="74404"/>
                  <a:pt x="334879" y="70071"/>
                  <a:pt x="318536" y="76200"/>
                </a:cubicBezTo>
                <a:cubicBezTo>
                  <a:pt x="300809" y="82847"/>
                  <a:pt x="284669" y="93133"/>
                  <a:pt x="267736" y="101600"/>
                </a:cubicBezTo>
                <a:cubicBezTo>
                  <a:pt x="263503" y="114300"/>
                  <a:pt x="265489" y="131337"/>
                  <a:pt x="255036" y="139700"/>
                </a:cubicBezTo>
                <a:cubicBezTo>
                  <a:pt x="241406" y="150604"/>
                  <a:pt x="221019" y="147605"/>
                  <a:pt x="204236" y="152400"/>
                </a:cubicBezTo>
                <a:cubicBezTo>
                  <a:pt x="191364" y="156078"/>
                  <a:pt x="178441" y="159827"/>
                  <a:pt x="166136" y="165100"/>
                </a:cubicBezTo>
                <a:cubicBezTo>
                  <a:pt x="148735" y="172558"/>
                  <a:pt x="133297" y="184513"/>
                  <a:pt x="115336" y="190500"/>
                </a:cubicBezTo>
                <a:cubicBezTo>
                  <a:pt x="94858" y="197326"/>
                  <a:pt x="73003" y="198967"/>
                  <a:pt x="51836" y="203200"/>
                </a:cubicBezTo>
                <a:cubicBezTo>
                  <a:pt x="34903" y="211667"/>
                  <a:pt x="6017" y="210335"/>
                  <a:pt x="1036" y="228600"/>
                </a:cubicBezTo>
                <a:cubicBezTo>
                  <a:pt x="-5063" y="250963"/>
                  <a:pt x="16808" y="389330"/>
                  <a:pt x="39136" y="419100"/>
                </a:cubicBezTo>
                <a:cubicBezTo>
                  <a:pt x="126670" y="535812"/>
                  <a:pt x="14745" y="394709"/>
                  <a:pt x="153436" y="533400"/>
                </a:cubicBezTo>
                <a:cubicBezTo>
                  <a:pt x="176815" y="556779"/>
                  <a:pt x="193557" y="586221"/>
                  <a:pt x="216936" y="609600"/>
                </a:cubicBezTo>
                <a:cubicBezTo>
                  <a:pt x="232865" y="625529"/>
                  <a:pt x="335638" y="694351"/>
                  <a:pt x="343936" y="698500"/>
                </a:cubicBezTo>
                <a:cubicBezTo>
                  <a:pt x="359548" y="706306"/>
                  <a:pt x="377803" y="706967"/>
                  <a:pt x="394736" y="711200"/>
                </a:cubicBezTo>
                <a:cubicBezTo>
                  <a:pt x="438224" y="747440"/>
                  <a:pt x="495281" y="799572"/>
                  <a:pt x="547136" y="825500"/>
                </a:cubicBezTo>
                <a:cubicBezTo>
                  <a:pt x="562748" y="833306"/>
                  <a:pt x="580929" y="834275"/>
                  <a:pt x="597936" y="838200"/>
                </a:cubicBezTo>
                <a:cubicBezTo>
                  <a:pt x="635966" y="846976"/>
                  <a:pt x="674793" y="852587"/>
                  <a:pt x="712236" y="863600"/>
                </a:cubicBezTo>
                <a:cubicBezTo>
                  <a:pt x="746936" y="873806"/>
                  <a:pt x="778986" y="892019"/>
                  <a:pt x="813836" y="901700"/>
                </a:cubicBezTo>
                <a:cubicBezTo>
                  <a:pt x="1058234" y="969588"/>
                  <a:pt x="850563" y="890991"/>
                  <a:pt x="1004336" y="952500"/>
                </a:cubicBezTo>
                <a:cubicBezTo>
                  <a:pt x="1118636" y="948267"/>
                  <a:pt x="1233357" y="950476"/>
                  <a:pt x="1347236" y="939800"/>
                </a:cubicBezTo>
                <a:cubicBezTo>
                  <a:pt x="1415317" y="933417"/>
                  <a:pt x="1411052" y="907682"/>
                  <a:pt x="1448836" y="863600"/>
                </a:cubicBezTo>
                <a:cubicBezTo>
                  <a:pt x="1480676" y="826453"/>
                  <a:pt x="1497584" y="817514"/>
                  <a:pt x="1537736" y="787400"/>
                </a:cubicBezTo>
                <a:cubicBezTo>
                  <a:pt x="1546203" y="753533"/>
                  <a:pt x="1557397" y="720234"/>
                  <a:pt x="1563136" y="685800"/>
                </a:cubicBezTo>
                <a:cubicBezTo>
                  <a:pt x="1567369" y="660400"/>
                  <a:pt x="1569061" y="634443"/>
                  <a:pt x="1575836" y="609600"/>
                </a:cubicBezTo>
                <a:cubicBezTo>
                  <a:pt x="1581834" y="587606"/>
                  <a:pt x="1592769" y="567267"/>
                  <a:pt x="1601236" y="546100"/>
                </a:cubicBezTo>
                <a:cubicBezTo>
                  <a:pt x="1605469" y="508000"/>
                  <a:pt x="1608515" y="469749"/>
                  <a:pt x="1613936" y="431800"/>
                </a:cubicBezTo>
                <a:cubicBezTo>
                  <a:pt x="1616989" y="410431"/>
                  <a:pt x="1627466" y="389870"/>
                  <a:pt x="1626636" y="368300"/>
                </a:cubicBezTo>
                <a:cubicBezTo>
                  <a:pt x="1623204" y="279064"/>
                  <a:pt x="1612313" y="190213"/>
                  <a:pt x="1601236" y="101600"/>
                </a:cubicBezTo>
                <a:cubicBezTo>
                  <a:pt x="1599576" y="88316"/>
                  <a:pt x="1598989" y="71863"/>
                  <a:pt x="1588536" y="63500"/>
                </a:cubicBezTo>
                <a:cubicBezTo>
                  <a:pt x="1574906" y="52596"/>
                  <a:pt x="1554669" y="55033"/>
                  <a:pt x="1537736" y="50800"/>
                </a:cubicBezTo>
                <a:cubicBezTo>
                  <a:pt x="1330311" y="63764"/>
                  <a:pt x="1334536" y="-4365"/>
                  <a:pt x="1334536" y="76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06A42CB0-5E96-4279-B374-A9281F61F950}"/>
              </a:ext>
            </a:extLst>
          </p:cNvPr>
          <p:cNvSpPr/>
          <p:nvPr/>
        </p:nvSpPr>
        <p:spPr>
          <a:xfrm>
            <a:off x="874826" y="3544343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58" name="Ellipsi 157">
            <a:extLst>
              <a:ext uri="{FF2B5EF4-FFF2-40B4-BE49-F238E27FC236}">
                <a16:creationId xmlns:a16="http://schemas.microsoft.com/office/drawing/2014/main" id="{89BB8344-BEFD-4461-BAD9-F912AC2AA263}"/>
              </a:ext>
            </a:extLst>
          </p:cNvPr>
          <p:cNvSpPr/>
          <p:nvPr/>
        </p:nvSpPr>
        <p:spPr>
          <a:xfrm>
            <a:off x="1744404" y="524763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D28CEDC6-6578-4B00-A967-CF031A4E2BF2}"/>
              </a:ext>
            </a:extLst>
          </p:cNvPr>
          <p:cNvSpPr/>
          <p:nvPr/>
        </p:nvSpPr>
        <p:spPr>
          <a:xfrm>
            <a:off x="3797322" y="3544343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60" name="Ellipsi 159">
            <a:extLst>
              <a:ext uri="{FF2B5EF4-FFF2-40B4-BE49-F238E27FC236}">
                <a16:creationId xmlns:a16="http://schemas.microsoft.com/office/drawing/2014/main" id="{7575D9F2-4E7A-4556-B343-034368D33AB9}"/>
              </a:ext>
            </a:extLst>
          </p:cNvPr>
          <p:cNvSpPr/>
          <p:nvPr/>
        </p:nvSpPr>
        <p:spPr>
          <a:xfrm>
            <a:off x="4823781" y="3544343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61" name="Ellipsi 160">
            <a:extLst>
              <a:ext uri="{FF2B5EF4-FFF2-40B4-BE49-F238E27FC236}">
                <a16:creationId xmlns:a16="http://schemas.microsoft.com/office/drawing/2014/main" id="{1FCF4F24-3BF4-4212-B4BE-6CE1CC8F716E}"/>
              </a:ext>
            </a:extLst>
          </p:cNvPr>
          <p:cNvSpPr/>
          <p:nvPr/>
        </p:nvSpPr>
        <p:spPr>
          <a:xfrm>
            <a:off x="1744404" y="4395991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C98C0A33-82D4-44F3-BFD7-09883FC29665}"/>
              </a:ext>
            </a:extLst>
          </p:cNvPr>
          <p:cNvSpPr/>
          <p:nvPr/>
        </p:nvSpPr>
        <p:spPr>
          <a:xfrm>
            <a:off x="874827" y="4395991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63" name="Ellipsi 162">
            <a:extLst>
              <a:ext uri="{FF2B5EF4-FFF2-40B4-BE49-F238E27FC236}">
                <a16:creationId xmlns:a16="http://schemas.microsoft.com/office/drawing/2014/main" id="{6AF83E51-DC5C-4D1E-A723-496C51461BEC}"/>
              </a:ext>
            </a:extLst>
          </p:cNvPr>
          <p:cNvSpPr/>
          <p:nvPr/>
        </p:nvSpPr>
        <p:spPr>
          <a:xfrm>
            <a:off x="874826" y="524763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64" name="Ellipsi 163">
            <a:extLst>
              <a:ext uri="{FF2B5EF4-FFF2-40B4-BE49-F238E27FC236}">
                <a16:creationId xmlns:a16="http://schemas.microsoft.com/office/drawing/2014/main" id="{AEF748C8-6D4D-4061-9FA6-4E8172FA8A71}"/>
              </a:ext>
            </a:extLst>
          </p:cNvPr>
          <p:cNvSpPr/>
          <p:nvPr/>
        </p:nvSpPr>
        <p:spPr>
          <a:xfrm>
            <a:off x="3797322" y="524763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65" name="Ellipsi 164">
            <a:extLst>
              <a:ext uri="{FF2B5EF4-FFF2-40B4-BE49-F238E27FC236}">
                <a16:creationId xmlns:a16="http://schemas.microsoft.com/office/drawing/2014/main" id="{AA1ED4C5-1261-4937-8448-D0C5AA185C8C}"/>
              </a:ext>
            </a:extLst>
          </p:cNvPr>
          <p:cNvSpPr/>
          <p:nvPr/>
        </p:nvSpPr>
        <p:spPr>
          <a:xfrm>
            <a:off x="5786431" y="4395991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66" name="Ellipsi 165">
            <a:extLst>
              <a:ext uri="{FF2B5EF4-FFF2-40B4-BE49-F238E27FC236}">
                <a16:creationId xmlns:a16="http://schemas.microsoft.com/office/drawing/2014/main" id="{6FDB36C2-C64A-40D0-B5A5-9F8A2067CC94}"/>
              </a:ext>
            </a:extLst>
          </p:cNvPr>
          <p:cNvSpPr/>
          <p:nvPr/>
        </p:nvSpPr>
        <p:spPr>
          <a:xfrm>
            <a:off x="4823779" y="524763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67" name="Ellipsi 166">
            <a:extLst>
              <a:ext uri="{FF2B5EF4-FFF2-40B4-BE49-F238E27FC236}">
                <a16:creationId xmlns:a16="http://schemas.microsoft.com/office/drawing/2014/main" id="{9E556E87-4817-4534-9FC0-89402597090B}"/>
              </a:ext>
            </a:extLst>
          </p:cNvPr>
          <p:cNvSpPr/>
          <p:nvPr/>
        </p:nvSpPr>
        <p:spPr>
          <a:xfrm>
            <a:off x="4823780" y="439599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B623D834-3E40-42A1-84B4-A8D1E2224780}"/>
              </a:ext>
            </a:extLst>
          </p:cNvPr>
          <p:cNvSpPr/>
          <p:nvPr/>
        </p:nvSpPr>
        <p:spPr>
          <a:xfrm>
            <a:off x="2770862" y="4395991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6DE0A41A-3EDE-4949-B401-388849A8461D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1344415" y="3745106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4F03C687-4A9C-401C-8A21-A42104950A64}"/>
              </a:ext>
            </a:extLst>
          </p:cNvPr>
          <p:cNvCxnSpPr>
            <a:cxnSpLocks/>
            <a:stCxn id="160" idx="2"/>
            <a:endCxn id="159" idx="6"/>
          </p:cNvCxnSpPr>
          <p:nvPr/>
        </p:nvCxnSpPr>
        <p:spPr>
          <a:xfrm flipH="1">
            <a:off x="4266911" y="3745106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84E6A107-0C75-4150-822A-9E22395C4006}"/>
              </a:ext>
            </a:extLst>
          </p:cNvPr>
          <p:cNvCxnSpPr>
            <a:cxnSpLocks/>
            <a:stCxn id="160" idx="5"/>
            <a:endCxn id="165" idx="1"/>
          </p:cNvCxnSpPr>
          <p:nvPr/>
        </p:nvCxnSpPr>
        <p:spPr>
          <a:xfrm>
            <a:off x="5224600" y="3887067"/>
            <a:ext cx="63060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7311063B-1CE7-46F6-92A2-853976AEC266}"/>
              </a:ext>
            </a:extLst>
          </p:cNvPr>
          <p:cNvCxnSpPr>
            <a:cxnSpLocks/>
            <a:stCxn id="167" idx="0"/>
            <a:endCxn id="160" idx="4"/>
          </p:cNvCxnSpPr>
          <p:nvPr/>
        </p:nvCxnSpPr>
        <p:spPr>
          <a:xfrm flipV="1">
            <a:off x="5058575" y="394586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0BB5E83-732C-46A9-BA95-67F71734D20D}"/>
              </a:ext>
            </a:extLst>
          </p:cNvPr>
          <p:cNvCxnSpPr>
            <a:cxnSpLocks/>
            <a:stCxn id="167" idx="4"/>
            <a:endCxn id="166" idx="0"/>
          </p:cNvCxnSpPr>
          <p:nvPr/>
        </p:nvCxnSpPr>
        <p:spPr>
          <a:xfrm flipH="1">
            <a:off x="5058574" y="479751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9F16AE23-71A3-4DBC-BD80-B56D4346BBC9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>
            <a:off x="4266911" y="5448402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B32FC588-9B4A-48FE-9965-5DDA6D83DEF6}"/>
              </a:ext>
            </a:extLst>
          </p:cNvPr>
          <p:cNvCxnSpPr>
            <a:cxnSpLocks/>
            <a:stCxn id="168" idx="5"/>
            <a:endCxn id="164" idx="1"/>
          </p:cNvCxnSpPr>
          <p:nvPr/>
        </p:nvCxnSpPr>
        <p:spPr>
          <a:xfrm>
            <a:off x="3171681" y="4738715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C00D9B1B-3388-4C29-98D6-47AA41374E4E}"/>
              </a:ext>
            </a:extLst>
          </p:cNvPr>
          <p:cNvCxnSpPr>
            <a:cxnSpLocks/>
            <a:stCxn id="168" idx="7"/>
            <a:endCxn id="159" idx="3"/>
          </p:cNvCxnSpPr>
          <p:nvPr/>
        </p:nvCxnSpPr>
        <p:spPr>
          <a:xfrm flipV="1">
            <a:off x="3171681" y="3887067"/>
            <a:ext cx="69441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51C93D80-0755-4321-9933-025B09A7AF43}"/>
              </a:ext>
            </a:extLst>
          </p:cNvPr>
          <p:cNvCxnSpPr>
            <a:cxnSpLocks/>
            <a:stCxn id="161" idx="6"/>
            <a:endCxn id="168" idx="2"/>
          </p:cNvCxnSpPr>
          <p:nvPr/>
        </p:nvCxnSpPr>
        <p:spPr>
          <a:xfrm>
            <a:off x="2213993" y="4596754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226BBFBE-CE7C-488D-888D-16BD00357C86}"/>
              </a:ext>
            </a:extLst>
          </p:cNvPr>
          <p:cNvCxnSpPr>
            <a:cxnSpLocks/>
            <a:stCxn id="157" idx="4"/>
            <a:endCxn id="162" idx="0"/>
          </p:cNvCxnSpPr>
          <p:nvPr/>
        </p:nvCxnSpPr>
        <p:spPr>
          <a:xfrm>
            <a:off x="1109621" y="3945869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926E3709-CE14-470D-907D-A14B59E6D176}"/>
              </a:ext>
            </a:extLst>
          </p:cNvPr>
          <p:cNvCxnSpPr>
            <a:cxnSpLocks/>
            <a:stCxn id="162" idx="4"/>
            <a:endCxn id="163" idx="0"/>
          </p:cNvCxnSpPr>
          <p:nvPr/>
        </p:nvCxnSpPr>
        <p:spPr>
          <a:xfrm flipH="1">
            <a:off x="1109621" y="479751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B5DC45C8-96EE-4CE0-BF62-D3F98E41334D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1979199" y="4797517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9F8BB53A-CE1B-4254-96EB-30044F07BDFF}"/>
              </a:ext>
            </a:extLst>
          </p:cNvPr>
          <p:cNvCxnSpPr>
            <a:cxnSpLocks/>
            <a:stCxn id="162" idx="6"/>
            <a:endCxn id="161" idx="2"/>
          </p:cNvCxnSpPr>
          <p:nvPr/>
        </p:nvCxnSpPr>
        <p:spPr>
          <a:xfrm>
            <a:off x="1344416" y="4596754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495E6E18-35E3-4D66-8A31-60C2ACA46C89}"/>
              </a:ext>
            </a:extLst>
          </p:cNvPr>
          <p:cNvCxnSpPr>
            <a:cxnSpLocks/>
            <a:stCxn id="163" idx="6"/>
            <a:endCxn id="158" idx="2"/>
          </p:cNvCxnSpPr>
          <p:nvPr/>
        </p:nvCxnSpPr>
        <p:spPr>
          <a:xfrm>
            <a:off x="1344415" y="5448402"/>
            <a:ext cx="399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AFD2D4C0-13A2-42A7-AA8A-2333B3D21DBF}"/>
              </a:ext>
            </a:extLst>
          </p:cNvPr>
          <p:cNvCxnSpPr>
            <a:cxnSpLocks/>
            <a:stCxn id="167" idx="6"/>
            <a:endCxn id="165" idx="2"/>
          </p:cNvCxnSpPr>
          <p:nvPr/>
        </p:nvCxnSpPr>
        <p:spPr>
          <a:xfrm>
            <a:off x="5293369" y="4596754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1B950F6-4024-4BD2-B4A3-3BEECE4B3D97}"/>
              </a:ext>
            </a:extLst>
          </p:cNvPr>
          <p:cNvCxnSpPr>
            <a:cxnSpLocks/>
            <a:stCxn id="166" idx="7"/>
            <a:endCxn id="165" idx="3"/>
          </p:cNvCxnSpPr>
          <p:nvPr/>
        </p:nvCxnSpPr>
        <p:spPr>
          <a:xfrm flipV="1">
            <a:off x="5224598" y="4738715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B2DEFBC7-0D5F-454C-94A0-7D61C6EEE7E5}"/>
              </a:ext>
            </a:extLst>
          </p:cNvPr>
          <p:cNvCxnSpPr>
            <a:cxnSpLocks/>
            <a:stCxn id="158" idx="6"/>
          </p:cNvCxnSpPr>
          <p:nvPr/>
        </p:nvCxnSpPr>
        <p:spPr>
          <a:xfrm>
            <a:off x="2213993" y="5448402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kstiruutu 185">
            <a:extLst>
              <a:ext uri="{FF2B5EF4-FFF2-40B4-BE49-F238E27FC236}">
                <a16:creationId xmlns:a16="http://schemas.microsoft.com/office/drawing/2014/main" id="{F1C16A50-F6B4-422D-A2D6-797A7FBF2C7A}"/>
              </a:ext>
            </a:extLst>
          </p:cNvPr>
          <p:cNvSpPr txBox="1"/>
          <p:nvPr/>
        </p:nvSpPr>
        <p:spPr>
          <a:xfrm>
            <a:off x="2096595" y="3416170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67C66F9E-C11D-48C7-B3C5-70ABC1F32B9F}"/>
              </a:ext>
            </a:extLst>
          </p:cNvPr>
          <p:cNvSpPr txBox="1"/>
          <p:nvPr/>
        </p:nvSpPr>
        <p:spPr>
          <a:xfrm>
            <a:off x="1152728" y="396321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8" name="Tekstiruutu 187">
            <a:extLst>
              <a:ext uri="{FF2B5EF4-FFF2-40B4-BE49-F238E27FC236}">
                <a16:creationId xmlns:a16="http://schemas.microsoft.com/office/drawing/2014/main" id="{33402B71-6664-48D4-B76C-2735BD019CDD}"/>
              </a:ext>
            </a:extLst>
          </p:cNvPr>
          <p:cNvSpPr txBox="1"/>
          <p:nvPr/>
        </p:nvSpPr>
        <p:spPr>
          <a:xfrm>
            <a:off x="5487792" y="387139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9" name="Tekstiruutu 188">
            <a:extLst>
              <a:ext uri="{FF2B5EF4-FFF2-40B4-BE49-F238E27FC236}">
                <a16:creationId xmlns:a16="http://schemas.microsoft.com/office/drawing/2014/main" id="{6A61D669-0732-488A-8A32-02059CDAF1F6}"/>
              </a:ext>
            </a:extLst>
          </p:cNvPr>
          <p:cNvSpPr txBox="1"/>
          <p:nvPr/>
        </p:nvSpPr>
        <p:spPr>
          <a:xfrm>
            <a:off x="3240451" y="4852824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F6993FD5-811B-4A42-92C4-1A5E08951BEE}"/>
              </a:ext>
            </a:extLst>
          </p:cNvPr>
          <p:cNvSpPr txBox="1"/>
          <p:nvPr/>
        </p:nvSpPr>
        <p:spPr>
          <a:xfrm>
            <a:off x="1392212" y="54340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1" name="Tekstiruutu 190">
            <a:extLst>
              <a:ext uri="{FF2B5EF4-FFF2-40B4-BE49-F238E27FC236}">
                <a16:creationId xmlns:a16="http://schemas.microsoft.com/office/drawing/2014/main" id="{AAF0F801-1F4F-4825-BA2C-49317AA6239C}"/>
              </a:ext>
            </a:extLst>
          </p:cNvPr>
          <p:cNvSpPr txBox="1"/>
          <p:nvPr/>
        </p:nvSpPr>
        <p:spPr>
          <a:xfrm>
            <a:off x="4415371" y="546449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75C8D480-ED4E-4CE6-A256-672EF70E81B6}"/>
              </a:ext>
            </a:extLst>
          </p:cNvPr>
          <p:cNvSpPr txBox="1"/>
          <p:nvPr/>
        </p:nvSpPr>
        <p:spPr>
          <a:xfrm>
            <a:off x="1414435" y="455461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3" name="Tekstiruutu 192">
            <a:extLst>
              <a:ext uri="{FF2B5EF4-FFF2-40B4-BE49-F238E27FC236}">
                <a16:creationId xmlns:a16="http://schemas.microsoft.com/office/drawing/2014/main" id="{66EA0913-D0BE-4BA6-A297-3C2BCBDD5713}"/>
              </a:ext>
            </a:extLst>
          </p:cNvPr>
          <p:cNvSpPr txBox="1"/>
          <p:nvPr/>
        </p:nvSpPr>
        <p:spPr>
          <a:xfrm>
            <a:off x="2344891" y="455065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4" name="Tekstiruutu 193">
            <a:extLst>
              <a:ext uri="{FF2B5EF4-FFF2-40B4-BE49-F238E27FC236}">
                <a16:creationId xmlns:a16="http://schemas.microsoft.com/office/drawing/2014/main" id="{FBE219E9-884F-4E10-89DB-5FC3BA7FD210}"/>
              </a:ext>
            </a:extLst>
          </p:cNvPr>
          <p:cNvSpPr txBox="1"/>
          <p:nvPr/>
        </p:nvSpPr>
        <p:spPr>
          <a:xfrm>
            <a:off x="3764068" y="441492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86803302-B509-4AD8-BDAD-B0EEC25992BF}"/>
              </a:ext>
            </a:extLst>
          </p:cNvPr>
          <p:cNvCxnSpPr>
            <a:cxnSpLocks/>
            <a:stCxn id="164" idx="0"/>
            <a:endCxn id="159" idx="4"/>
          </p:cNvCxnSpPr>
          <p:nvPr/>
        </p:nvCxnSpPr>
        <p:spPr>
          <a:xfrm flipV="1">
            <a:off x="4032117" y="3945869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kstiruutu 195">
            <a:extLst>
              <a:ext uri="{FF2B5EF4-FFF2-40B4-BE49-F238E27FC236}">
                <a16:creationId xmlns:a16="http://schemas.microsoft.com/office/drawing/2014/main" id="{D79D0D61-F846-4325-9343-14B89E77E17F}"/>
              </a:ext>
            </a:extLst>
          </p:cNvPr>
          <p:cNvSpPr txBox="1"/>
          <p:nvPr/>
        </p:nvSpPr>
        <p:spPr>
          <a:xfrm>
            <a:off x="4371731" y="337577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7" name="Tekstiruutu 196">
            <a:extLst>
              <a:ext uri="{FF2B5EF4-FFF2-40B4-BE49-F238E27FC236}">
                <a16:creationId xmlns:a16="http://schemas.microsoft.com/office/drawing/2014/main" id="{AC3DBED9-D020-40D3-A738-98C48DF9DDED}"/>
              </a:ext>
            </a:extLst>
          </p:cNvPr>
          <p:cNvSpPr txBox="1"/>
          <p:nvPr/>
        </p:nvSpPr>
        <p:spPr>
          <a:xfrm>
            <a:off x="3258938" y="390419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8" name="Tekstiruutu 197">
            <a:extLst>
              <a:ext uri="{FF2B5EF4-FFF2-40B4-BE49-F238E27FC236}">
                <a16:creationId xmlns:a16="http://schemas.microsoft.com/office/drawing/2014/main" id="{A402E559-740C-4B1A-B0A4-CE583CF8D730}"/>
              </a:ext>
            </a:extLst>
          </p:cNvPr>
          <p:cNvSpPr txBox="1"/>
          <p:nvPr/>
        </p:nvSpPr>
        <p:spPr>
          <a:xfrm>
            <a:off x="5490144" y="492380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9" name="Tekstiruutu 198">
            <a:extLst>
              <a:ext uri="{FF2B5EF4-FFF2-40B4-BE49-F238E27FC236}">
                <a16:creationId xmlns:a16="http://schemas.microsoft.com/office/drawing/2014/main" id="{70F823C8-EECA-425A-8CED-9920A045DDC9}"/>
              </a:ext>
            </a:extLst>
          </p:cNvPr>
          <p:cNvSpPr txBox="1"/>
          <p:nvPr/>
        </p:nvSpPr>
        <p:spPr>
          <a:xfrm>
            <a:off x="4809962" y="483791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00" name="Tekstiruutu 199">
            <a:extLst>
              <a:ext uri="{FF2B5EF4-FFF2-40B4-BE49-F238E27FC236}">
                <a16:creationId xmlns:a16="http://schemas.microsoft.com/office/drawing/2014/main" id="{2F22B9F9-E063-4732-88EA-BB5CCFF69D9F}"/>
              </a:ext>
            </a:extLst>
          </p:cNvPr>
          <p:cNvSpPr txBox="1"/>
          <p:nvPr/>
        </p:nvSpPr>
        <p:spPr>
          <a:xfrm>
            <a:off x="4822715" y="401056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01" name="Tekstiruutu 200">
            <a:extLst>
              <a:ext uri="{FF2B5EF4-FFF2-40B4-BE49-F238E27FC236}">
                <a16:creationId xmlns:a16="http://schemas.microsoft.com/office/drawing/2014/main" id="{0CDC5F73-1DCE-468D-9790-940915B2FAF3}"/>
              </a:ext>
            </a:extLst>
          </p:cNvPr>
          <p:cNvSpPr txBox="1"/>
          <p:nvPr/>
        </p:nvSpPr>
        <p:spPr>
          <a:xfrm>
            <a:off x="1939707" y="486221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02" name="Tekstiruutu 201">
            <a:extLst>
              <a:ext uri="{FF2B5EF4-FFF2-40B4-BE49-F238E27FC236}">
                <a16:creationId xmlns:a16="http://schemas.microsoft.com/office/drawing/2014/main" id="{0FA56513-355A-4249-9427-4536F85F4FA5}"/>
              </a:ext>
            </a:extLst>
          </p:cNvPr>
          <p:cNvSpPr txBox="1"/>
          <p:nvPr/>
        </p:nvSpPr>
        <p:spPr>
          <a:xfrm>
            <a:off x="1071381" y="485214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03" name="Tekstiruutu 202">
            <a:extLst>
              <a:ext uri="{FF2B5EF4-FFF2-40B4-BE49-F238E27FC236}">
                <a16:creationId xmlns:a16="http://schemas.microsoft.com/office/drawing/2014/main" id="{BF256945-3DFC-47CD-B649-586334E01CDD}"/>
              </a:ext>
            </a:extLst>
          </p:cNvPr>
          <p:cNvSpPr txBox="1"/>
          <p:nvPr/>
        </p:nvSpPr>
        <p:spPr>
          <a:xfrm>
            <a:off x="2797770" y="54340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4" name="Tekstiruutu 203">
            <a:extLst>
              <a:ext uri="{FF2B5EF4-FFF2-40B4-BE49-F238E27FC236}">
                <a16:creationId xmlns:a16="http://schemas.microsoft.com/office/drawing/2014/main" id="{DD180830-775C-4C83-BE70-8EA341462525}"/>
              </a:ext>
            </a:extLst>
          </p:cNvPr>
          <p:cNvSpPr txBox="1"/>
          <p:nvPr/>
        </p:nvSpPr>
        <p:spPr>
          <a:xfrm>
            <a:off x="5379808" y="454116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7" name="Vapaamuotoinen: Muoto 206">
            <a:extLst>
              <a:ext uri="{FF2B5EF4-FFF2-40B4-BE49-F238E27FC236}">
                <a16:creationId xmlns:a16="http://schemas.microsoft.com/office/drawing/2014/main" id="{EFC34A95-D74B-4484-BBDD-06DD133C4AC2}"/>
              </a:ext>
            </a:extLst>
          </p:cNvPr>
          <p:cNvSpPr/>
          <p:nvPr/>
        </p:nvSpPr>
        <p:spPr>
          <a:xfrm>
            <a:off x="520700" y="3187437"/>
            <a:ext cx="5780743" cy="2718063"/>
          </a:xfrm>
          <a:custGeom>
            <a:avLst/>
            <a:gdLst>
              <a:gd name="connsiteX0" fmla="*/ 4864100 w 5780743"/>
              <a:gd name="connsiteY0" fmla="*/ 368357 h 2768657"/>
              <a:gd name="connsiteX1" fmla="*/ 4800600 w 5780743"/>
              <a:gd name="connsiteY1" fmla="*/ 355657 h 2768657"/>
              <a:gd name="connsiteX2" fmla="*/ 4775200 w 5780743"/>
              <a:gd name="connsiteY2" fmla="*/ 317557 h 2768657"/>
              <a:gd name="connsiteX3" fmla="*/ 4584700 w 5780743"/>
              <a:gd name="connsiteY3" fmla="*/ 304857 h 2768657"/>
              <a:gd name="connsiteX4" fmla="*/ 4546600 w 5780743"/>
              <a:gd name="connsiteY4" fmla="*/ 292157 h 2768657"/>
              <a:gd name="connsiteX5" fmla="*/ 4267200 w 5780743"/>
              <a:gd name="connsiteY5" fmla="*/ 241357 h 2768657"/>
              <a:gd name="connsiteX6" fmla="*/ 4216400 w 5780743"/>
              <a:gd name="connsiteY6" fmla="*/ 228657 h 2768657"/>
              <a:gd name="connsiteX7" fmla="*/ 4076700 w 5780743"/>
              <a:gd name="connsiteY7" fmla="*/ 203257 h 2768657"/>
              <a:gd name="connsiteX8" fmla="*/ 3873500 w 5780743"/>
              <a:gd name="connsiteY8" fmla="*/ 139757 h 2768657"/>
              <a:gd name="connsiteX9" fmla="*/ 3568700 w 5780743"/>
              <a:gd name="connsiteY9" fmla="*/ 76257 h 2768657"/>
              <a:gd name="connsiteX10" fmla="*/ 3429000 w 5780743"/>
              <a:gd name="connsiteY10" fmla="*/ 50857 h 2768657"/>
              <a:gd name="connsiteX11" fmla="*/ 2095500 w 5780743"/>
              <a:gd name="connsiteY11" fmla="*/ 38157 h 2768657"/>
              <a:gd name="connsiteX12" fmla="*/ 1943100 w 5780743"/>
              <a:gd name="connsiteY12" fmla="*/ 12757 h 2768657"/>
              <a:gd name="connsiteX13" fmla="*/ 1854200 w 5780743"/>
              <a:gd name="connsiteY13" fmla="*/ 57 h 2768657"/>
              <a:gd name="connsiteX14" fmla="*/ 1498600 w 5780743"/>
              <a:gd name="connsiteY14" fmla="*/ 25457 h 2768657"/>
              <a:gd name="connsiteX15" fmla="*/ 1308100 w 5780743"/>
              <a:gd name="connsiteY15" fmla="*/ 76257 h 2768657"/>
              <a:gd name="connsiteX16" fmla="*/ 1143000 w 5780743"/>
              <a:gd name="connsiteY16" fmla="*/ 139757 h 2768657"/>
              <a:gd name="connsiteX17" fmla="*/ 762000 w 5780743"/>
              <a:gd name="connsiteY17" fmla="*/ 165157 h 2768657"/>
              <a:gd name="connsiteX18" fmla="*/ 520700 w 5780743"/>
              <a:gd name="connsiteY18" fmla="*/ 215957 h 2768657"/>
              <a:gd name="connsiteX19" fmla="*/ 457200 w 5780743"/>
              <a:gd name="connsiteY19" fmla="*/ 228657 h 2768657"/>
              <a:gd name="connsiteX20" fmla="*/ 342900 w 5780743"/>
              <a:gd name="connsiteY20" fmla="*/ 292157 h 2768657"/>
              <a:gd name="connsiteX21" fmla="*/ 279400 w 5780743"/>
              <a:gd name="connsiteY21" fmla="*/ 304857 h 2768657"/>
              <a:gd name="connsiteX22" fmla="*/ 228600 w 5780743"/>
              <a:gd name="connsiteY22" fmla="*/ 342957 h 2768657"/>
              <a:gd name="connsiteX23" fmla="*/ 165100 w 5780743"/>
              <a:gd name="connsiteY23" fmla="*/ 368357 h 2768657"/>
              <a:gd name="connsiteX24" fmla="*/ 152400 w 5780743"/>
              <a:gd name="connsiteY24" fmla="*/ 406457 h 2768657"/>
              <a:gd name="connsiteX25" fmla="*/ 101600 w 5780743"/>
              <a:gd name="connsiteY25" fmla="*/ 495357 h 2768657"/>
              <a:gd name="connsiteX26" fmla="*/ 88900 w 5780743"/>
              <a:gd name="connsiteY26" fmla="*/ 584257 h 2768657"/>
              <a:gd name="connsiteX27" fmla="*/ 63500 w 5780743"/>
              <a:gd name="connsiteY27" fmla="*/ 622357 h 2768657"/>
              <a:gd name="connsiteX28" fmla="*/ 38100 w 5780743"/>
              <a:gd name="connsiteY28" fmla="*/ 673157 h 2768657"/>
              <a:gd name="connsiteX29" fmla="*/ 25400 w 5780743"/>
              <a:gd name="connsiteY29" fmla="*/ 749357 h 2768657"/>
              <a:gd name="connsiteX30" fmla="*/ 0 w 5780743"/>
              <a:gd name="connsiteY30" fmla="*/ 838257 h 2768657"/>
              <a:gd name="connsiteX31" fmla="*/ 12700 w 5780743"/>
              <a:gd name="connsiteY31" fmla="*/ 1117657 h 2768657"/>
              <a:gd name="connsiteX32" fmla="*/ 38100 w 5780743"/>
              <a:gd name="connsiteY32" fmla="*/ 1168457 h 2768657"/>
              <a:gd name="connsiteX33" fmla="*/ 50800 w 5780743"/>
              <a:gd name="connsiteY33" fmla="*/ 1219257 h 2768657"/>
              <a:gd name="connsiteX34" fmla="*/ 63500 w 5780743"/>
              <a:gd name="connsiteY34" fmla="*/ 1282757 h 2768657"/>
              <a:gd name="connsiteX35" fmla="*/ 114300 w 5780743"/>
              <a:gd name="connsiteY35" fmla="*/ 1346257 h 2768657"/>
              <a:gd name="connsiteX36" fmla="*/ 177800 w 5780743"/>
              <a:gd name="connsiteY36" fmla="*/ 1435157 h 2768657"/>
              <a:gd name="connsiteX37" fmla="*/ 266700 w 5780743"/>
              <a:gd name="connsiteY37" fmla="*/ 1511357 h 2768657"/>
              <a:gd name="connsiteX38" fmla="*/ 355600 w 5780743"/>
              <a:gd name="connsiteY38" fmla="*/ 1600257 h 2768657"/>
              <a:gd name="connsiteX39" fmla="*/ 482600 w 5780743"/>
              <a:gd name="connsiteY39" fmla="*/ 1689157 h 2768657"/>
              <a:gd name="connsiteX40" fmla="*/ 520700 w 5780743"/>
              <a:gd name="connsiteY40" fmla="*/ 1701857 h 2768657"/>
              <a:gd name="connsiteX41" fmla="*/ 558800 w 5780743"/>
              <a:gd name="connsiteY41" fmla="*/ 1727257 h 2768657"/>
              <a:gd name="connsiteX42" fmla="*/ 584200 w 5780743"/>
              <a:gd name="connsiteY42" fmla="*/ 1765357 h 2768657"/>
              <a:gd name="connsiteX43" fmla="*/ 685800 w 5780743"/>
              <a:gd name="connsiteY43" fmla="*/ 1816157 h 2768657"/>
              <a:gd name="connsiteX44" fmla="*/ 762000 w 5780743"/>
              <a:gd name="connsiteY44" fmla="*/ 1854257 h 2768657"/>
              <a:gd name="connsiteX45" fmla="*/ 825500 w 5780743"/>
              <a:gd name="connsiteY45" fmla="*/ 1866957 h 2768657"/>
              <a:gd name="connsiteX46" fmla="*/ 1028700 w 5780743"/>
              <a:gd name="connsiteY46" fmla="*/ 1892357 h 2768657"/>
              <a:gd name="connsiteX47" fmla="*/ 1435100 w 5780743"/>
              <a:gd name="connsiteY47" fmla="*/ 1841557 h 2768657"/>
              <a:gd name="connsiteX48" fmla="*/ 1562100 w 5780743"/>
              <a:gd name="connsiteY48" fmla="*/ 1828857 h 2768657"/>
              <a:gd name="connsiteX49" fmla="*/ 1714500 w 5780743"/>
              <a:gd name="connsiteY49" fmla="*/ 1790757 h 2768657"/>
              <a:gd name="connsiteX50" fmla="*/ 1905000 w 5780743"/>
              <a:gd name="connsiteY50" fmla="*/ 1765357 h 2768657"/>
              <a:gd name="connsiteX51" fmla="*/ 2260600 w 5780743"/>
              <a:gd name="connsiteY51" fmla="*/ 1790757 h 2768657"/>
              <a:gd name="connsiteX52" fmla="*/ 2298700 w 5780743"/>
              <a:gd name="connsiteY52" fmla="*/ 1803457 h 2768657"/>
              <a:gd name="connsiteX53" fmla="*/ 2324100 w 5780743"/>
              <a:gd name="connsiteY53" fmla="*/ 1854257 h 2768657"/>
              <a:gd name="connsiteX54" fmla="*/ 2362200 w 5780743"/>
              <a:gd name="connsiteY54" fmla="*/ 1866957 h 2768657"/>
              <a:gd name="connsiteX55" fmla="*/ 2400300 w 5780743"/>
              <a:gd name="connsiteY55" fmla="*/ 1892357 h 2768657"/>
              <a:gd name="connsiteX56" fmla="*/ 2463800 w 5780743"/>
              <a:gd name="connsiteY56" fmla="*/ 1943157 h 2768657"/>
              <a:gd name="connsiteX57" fmla="*/ 2489200 w 5780743"/>
              <a:gd name="connsiteY57" fmla="*/ 1981257 h 2768657"/>
              <a:gd name="connsiteX58" fmla="*/ 2578100 w 5780743"/>
              <a:gd name="connsiteY58" fmla="*/ 2019357 h 2768657"/>
              <a:gd name="connsiteX59" fmla="*/ 2616200 w 5780743"/>
              <a:gd name="connsiteY59" fmla="*/ 2044757 h 2768657"/>
              <a:gd name="connsiteX60" fmla="*/ 2654300 w 5780743"/>
              <a:gd name="connsiteY60" fmla="*/ 2057457 h 2768657"/>
              <a:gd name="connsiteX61" fmla="*/ 2705100 w 5780743"/>
              <a:gd name="connsiteY61" fmla="*/ 2082857 h 2768657"/>
              <a:gd name="connsiteX62" fmla="*/ 2781300 w 5780743"/>
              <a:gd name="connsiteY62" fmla="*/ 2133657 h 2768657"/>
              <a:gd name="connsiteX63" fmla="*/ 2870200 w 5780743"/>
              <a:gd name="connsiteY63" fmla="*/ 2209857 h 2768657"/>
              <a:gd name="connsiteX64" fmla="*/ 2971800 w 5780743"/>
              <a:gd name="connsiteY64" fmla="*/ 2298757 h 2768657"/>
              <a:gd name="connsiteX65" fmla="*/ 3035300 w 5780743"/>
              <a:gd name="connsiteY65" fmla="*/ 2362257 h 2768657"/>
              <a:gd name="connsiteX66" fmla="*/ 3086100 w 5780743"/>
              <a:gd name="connsiteY66" fmla="*/ 2374957 h 2768657"/>
              <a:gd name="connsiteX67" fmla="*/ 3162300 w 5780743"/>
              <a:gd name="connsiteY67" fmla="*/ 2400357 h 2768657"/>
              <a:gd name="connsiteX68" fmla="*/ 3352800 w 5780743"/>
              <a:gd name="connsiteY68" fmla="*/ 2489257 h 2768657"/>
              <a:gd name="connsiteX69" fmla="*/ 3429000 w 5780743"/>
              <a:gd name="connsiteY69" fmla="*/ 2527357 h 2768657"/>
              <a:gd name="connsiteX70" fmla="*/ 3467100 w 5780743"/>
              <a:gd name="connsiteY70" fmla="*/ 2552757 h 2768657"/>
              <a:gd name="connsiteX71" fmla="*/ 3543300 w 5780743"/>
              <a:gd name="connsiteY71" fmla="*/ 2565457 h 2768657"/>
              <a:gd name="connsiteX72" fmla="*/ 3670300 w 5780743"/>
              <a:gd name="connsiteY72" fmla="*/ 2616257 h 2768657"/>
              <a:gd name="connsiteX73" fmla="*/ 3797300 w 5780743"/>
              <a:gd name="connsiteY73" fmla="*/ 2641657 h 2768657"/>
              <a:gd name="connsiteX74" fmla="*/ 3924300 w 5780743"/>
              <a:gd name="connsiteY74" fmla="*/ 2705157 h 2768657"/>
              <a:gd name="connsiteX75" fmla="*/ 3975100 w 5780743"/>
              <a:gd name="connsiteY75" fmla="*/ 2717857 h 2768657"/>
              <a:gd name="connsiteX76" fmla="*/ 4102100 w 5780743"/>
              <a:gd name="connsiteY76" fmla="*/ 2755957 h 2768657"/>
              <a:gd name="connsiteX77" fmla="*/ 4191000 w 5780743"/>
              <a:gd name="connsiteY77" fmla="*/ 2768657 h 2768657"/>
              <a:gd name="connsiteX78" fmla="*/ 4368800 w 5780743"/>
              <a:gd name="connsiteY78" fmla="*/ 2743257 h 2768657"/>
              <a:gd name="connsiteX79" fmla="*/ 4419600 w 5780743"/>
              <a:gd name="connsiteY79" fmla="*/ 2730557 h 2768657"/>
              <a:gd name="connsiteX80" fmla="*/ 4495800 w 5780743"/>
              <a:gd name="connsiteY80" fmla="*/ 2717857 h 2768657"/>
              <a:gd name="connsiteX81" fmla="*/ 4559300 w 5780743"/>
              <a:gd name="connsiteY81" fmla="*/ 2705157 h 2768657"/>
              <a:gd name="connsiteX82" fmla="*/ 4610100 w 5780743"/>
              <a:gd name="connsiteY82" fmla="*/ 2654357 h 2768657"/>
              <a:gd name="connsiteX83" fmla="*/ 4635500 w 5780743"/>
              <a:gd name="connsiteY83" fmla="*/ 2616257 h 2768657"/>
              <a:gd name="connsiteX84" fmla="*/ 4673600 w 5780743"/>
              <a:gd name="connsiteY84" fmla="*/ 2590857 h 2768657"/>
              <a:gd name="connsiteX85" fmla="*/ 4699000 w 5780743"/>
              <a:gd name="connsiteY85" fmla="*/ 2552757 h 2768657"/>
              <a:gd name="connsiteX86" fmla="*/ 4737100 w 5780743"/>
              <a:gd name="connsiteY86" fmla="*/ 2540057 h 2768657"/>
              <a:gd name="connsiteX87" fmla="*/ 4749800 w 5780743"/>
              <a:gd name="connsiteY87" fmla="*/ 2489257 h 2768657"/>
              <a:gd name="connsiteX88" fmla="*/ 4800600 w 5780743"/>
              <a:gd name="connsiteY88" fmla="*/ 2451157 h 2768657"/>
              <a:gd name="connsiteX89" fmla="*/ 4826000 w 5780743"/>
              <a:gd name="connsiteY89" fmla="*/ 2413057 h 2768657"/>
              <a:gd name="connsiteX90" fmla="*/ 4991100 w 5780743"/>
              <a:gd name="connsiteY90" fmla="*/ 2273357 h 2768657"/>
              <a:gd name="connsiteX91" fmla="*/ 5016500 w 5780743"/>
              <a:gd name="connsiteY91" fmla="*/ 2235257 h 2768657"/>
              <a:gd name="connsiteX92" fmla="*/ 5054600 w 5780743"/>
              <a:gd name="connsiteY92" fmla="*/ 2222557 h 2768657"/>
              <a:gd name="connsiteX93" fmla="*/ 5118100 w 5780743"/>
              <a:gd name="connsiteY93" fmla="*/ 2171757 h 2768657"/>
              <a:gd name="connsiteX94" fmla="*/ 5207000 w 5780743"/>
              <a:gd name="connsiteY94" fmla="*/ 2095557 h 2768657"/>
              <a:gd name="connsiteX95" fmla="*/ 5283200 w 5780743"/>
              <a:gd name="connsiteY95" fmla="*/ 2070157 h 2768657"/>
              <a:gd name="connsiteX96" fmla="*/ 5346700 w 5780743"/>
              <a:gd name="connsiteY96" fmla="*/ 2044757 h 2768657"/>
              <a:gd name="connsiteX97" fmla="*/ 5473700 w 5780743"/>
              <a:gd name="connsiteY97" fmla="*/ 2032057 h 2768657"/>
              <a:gd name="connsiteX98" fmla="*/ 5511800 w 5780743"/>
              <a:gd name="connsiteY98" fmla="*/ 2019357 h 2768657"/>
              <a:gd name="connsiteX99" fmla="*/ 5562600 w 5780743"/>
              <a:gd name="connsiteY99" fmla="*/ 2006657 h 2768657"/>
              <a:gd name="connsiteX100" fmla="*/ 5626100 w 5780743"/>
              <a:gd name="connsiteY100" fmla="*/ 1955857 h 2768657"/>
              <a:gd name="connsiteX101" fmla="*/ 5638800 w 5780743"/>
              <a:gd name="connsiteY101" fmla="*/ 1917757 h 2768657"/>
              <a:gd name="connsiteX102" fmla="*/ 5689600 w 5780743"/>
              <a:gd name="connsiteY102" fmla="*/ 1841557 h 2768657"/>
              <a:gd name="connsiteX103" fmla="*/ 5702300 w 5780743"/>
              <a:gd name="connsiteY103" fmla="*/ 1790757 h 2768657"/>
              <a:gd name="connsiteX104" fmla="*/ 5753100 w 5780743"/>
              <a:gd name="connsiteY104" fmla="*/ 1651057 h 2768657"/>
              <a:gd name="connsiteX105" fmla="*/ 5765800 w 5780743"/>
              <a:gd name="connsiteY105" fmla="*/ 1562157 h 2768657"/>
              <a:gd name="connsiteX106" fmla="*/ 5753100 w 5780743"/>
              <a:gd name="connsiteY106" fmla="*/ 1028757 h 2768657"/>
              <a:gd name="connsiteX107" fmla="*/ 5689600 w 5780743"/>
              <a:gd name="connsiteY107" fmla="*/ 990657 h 2768657"/>
              <a:gd name="connsiteX108" fmla="*/ 5676900 w 5780743"/>
              <a:gd name="connsiteY108" fmla="*/ 952557 h 2768657"/>
              <a:gd name="connsiteX109" fmla="*/ 5549900 w 5780743"/>
              <a:gd name="connsiteY109" fmla="*/ 838257 h 2768657"/>
              <a:gd name="connsiteX110" fmla="*/ 5435600 w 5780743"/>
              <a:gd name="connsiteY110" fmla="*/ 774757 h 2768657"/>
              <a:gd name="connsiteX111" fmla="*/ 5372100 w 5780743"/>
              <a:gd name="connsiteY111" fmla="*/ 711257 h 2768657"/>
              <a:gd name="connsiteX112" fmla="*/ 5181600 w 5780743"/>
              <a:gd name="connsiteY112" fmla="*/ 622357 h 2768657"/>
              <a:gd name="connsiteX113" fmla="*/ 5080000 w 5780743"/>
              <a:gd name="connsiteY113" fmla="*/ 546157 h 2768657"/>
              <a:gd name="connsiteX114" fmla="*/ 5029200 w 5780743"/>
              <a:gd name="connsiteY114" fmla="*/ 508057 h 2768657"/>
              <a:gd name="connsiteX115" fmla="*/ 4927600 w 5780743"/>
              <a:gd name="connsiteY115" fmla="*/ 482657 h 2768657"/>
              <a:gd name="connsiteX116" fmla="*/ 4800600 w 5780743"/>
              <a:gd name="connsiteY116" fmla="*/ 431857 h 2768657"/>
              <a:gd name="connsiteX117" fmla="*/ 4673600 w 5780743"/>
              <a:gd name="connsiteY117" fmla="*/ 381057 h 2768657"/>
              <a:gd name="connsiteX118" fmla="*/ 4660900 w 5780743"/>
              <a:gd name="connsiteY118" fmla="*/ 317557 h 276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5780743" h="2768657">
                <a:moveTo>
                  <a:pt x="4864100" y="368357"/>
                </a:moveTo>
                <a:cubicBezTo>
                  <a:pt x="4842933" y="364124"/>
                  <a:pt x="4819342" y="366367"/>
                  <a:pt x="4800600" y="355657"/>
                </a:cubicBezTo>
                <a:cubicBezTo>
                  <a:pt x="4787348" y="348084"/>
                  <a:pt x="4790058" y="321053"/>
                  <a:pt x="4775200" y="317557"/>
                </a:cubicBezTo>
                <a:cubicBezTo>
                  <a:pt x="4713251" y="302981"/>
                  <a:pt x="4648200" y="309090"/>
                  <a:pt x="4584700" y="304857"/>
                </a:cubicBezTo>
                <a:cubicBezTo>
                  <a:pt x="4572000" y="300624"/>
                  <a:pt x="4559644" y="295167"/>
                  <a:pt x="4546600" y="292157"/>
                </a:cubicBezTo>
                <a:cubicBezTo>
                  <a:pt x="4416624" y="262162"/>
                  <a:pt x="4405491" y="267287"/>
                  <a:pt x="4267200" y="241357"/>
                </a:cubicBezTo>
                <a:cubicBezTo>
                  <a:pt x="4250044" y="238140"/>
                  <a:pt x="4233516" y="232080"/>
                  <a:pt x="4216400" y="228657"/>
                </a:cubicBezTo>
                <a:cubicBezTo>
                  <a:pt x="4169989" y="219375"/>
                  <a:pt x="4122515" y="215135"/>
                  <a:pt x="4076700" y="203257"/>
                </a:cubicBezTo>
                <a:cubicBezTo>
                  <a:pt x="4008007" y="185448"/>
                  <a:pt x="3942345" y="156968"/>
                  <a:pt x="3873500" y="139757"/>
                </a:cubicBezTo>
                <a:cubicBezTo>
                  <a:pt x="3532824" y="54588"/>
                  <a:pt x="3908785" y="144274"/>
                  <a:pt x="3568700" y="76257"/>
                </a:cubicBezTo>
                <a:cubicBezTo>
                  <a:pt x="3473196" y="57156"/>
                  <a:pt x="3607685" y="54020"/>
                  <a:pt x="3429000" y="50857"/>
                </a:cubicBezTo>
                <a:lnTo>
                  <a:pt x="2095500" y="38157"/>
                </a:lnTo>
                <a:lnTo>
                  <a:pt x="1943100" y="12757"/>
                </a:lnTo>
                <a:cubicBezTo>
                  <a:pt x="1913532" y="8088"/>
                  <a:pt x="1884122" y="-798"/>
                  <a:pt x="1854200" y="57"/>
                </a:cubicBezTo>
                <a:cubicBezTo>
                  <a:pt x="1735413" y="3451"/>
                  <a:pt x="1617133" y="16990"/>
                  <a:pt x="1498600" y="25457"/>
                </a:cubicBezTo>
                <a:cubicBezTo>
                  <a:pt x="1416727" y="41832"/>
                  <a:pt x="1404657" y="42178"/>
                  <a:pt x="1308100" y="76257"/>
                </a:cubicBezTo>
                <a:cubicBezTo>
                  <a:pt x="1250561" y="96565"/>
                  <a:pt x="1203305" y="127696"/>
                  <a:pt x="1143000" y="139757"/>
                </a:cubicBezTo>
                <a:cubicBezTo>
                  <a:pt x="1058518" y="156653"/>
                  <a:pt x="792394" y="163710"/>
                  <a:pt x="762000" y="165157"/>
                </a:cubicBezTo>
                <a:lnTo>
                  <a:pt x="520700" y="215957"/>
                </a:lnTo>
                <a:lnTo>
                  <a:pt x="457200" y="228657"/>
                </a:lnTo>
                <a:cubicBezTo>
                  <a:pt x="436855" y="240864"/>
                  <a:pt x="370229" y="283047"/>
                  <a:pt x="342900" y="292157"/>
                </a:cubicBezTo>
                <a:cubicBezTo>
                  <a:pt x="322422" y="298983"/>
                  <a:pt x="300567" y="300624"/>
                  <a:pt x="279400" y="304857"/>
                </a:cubicBezTo>
                <a:cubicBezTo>
                  <a:pt x="262467" y="317557"/>
                  <a:pt x="247103" y="332678"/>
                  <a:pt x="228600" y="342957"/>
                </a:cubicBezTo>
                <a:cubicBezTo>
                  <a:pt x="208672" y="354028"/>
                  <a:pt x="182613" y="353763"/>
                  <a:pt x="165100" y="368357"/>
                </a:cubicBezTo>
                <a:cubicBezTo>
                  <a:pt x="154816" y="376927"/>
                  <a:pt x="157673" y="394152"/>
                  <a:pt x="152400" y="406457"/>
                </a:cubicBezTo>
                <a:cubicBezTo>
                  <a:pt x="133064" y="451573"/>
                  <a:pt x="127109" y="457093"/>
                  <a:pt x="101600" y="495357"/>
                </a:cubicBezTo>
                <a:cubicBezTo>
                  <a:pt x="97367" y="524990"/>
                  <a:pt x="97502" y="555585"/>
                  <a:pt x="88900" y="584257"/>
                </a:cubicBezTo>
                <a:cubicBezTo>
                  <a:pt x="84514" y="598877"/>
                  <a:pt x="71073" y="609105"/>
                  <a:pt x="63500" y="622357"/>
                </a:cubicBezTo>
                <a:cubicBezTo>
                  <a:pt x="54107" y="638795"/>
                  <a:pt x="46567" y="656224"/>
                  <a:pt x="38100" y="673157"/>
                </a:cubicBezTo>
                <a:cubicBezTo>
                  <a:pt x="33867" y="698557"/>
                  <a:pt x="30450" y="724107"/>
                  <a:pt x="25400" y="749357"/>
                </a:cubicBezTo>
                <a:cubicBezTo>
                  <a:pt x="17427" y="789224"/>
                  <a:pt x="12104" y="801944"/>
                  <a:pt x="0" y="838257"/>
                </a:cubicBezTo>
                <a:cubicBezTo>
                  <a:pt x="4233" y="931390"/>
                  <a:pt x="2014" y="1025042"/>
                  <a:pt x="12700" y="1117657"/>
                </a:cubicBezTo>
                <a:cubicBezTo>
                  <a:pt x="14870" y="1136464"/>
                  <a:pt x="31453" y="1150730"/>
                  <a:pt x="38100" y="1168457"/>
                </a:cubicBezTo>
                <a:cubicBezTo>
                  <a:pt x="44229" y="1184800"/>
                  <a:pt x="47014" y="1202218"/>
                  <a:pt x="50800" y="1219257"/>
                </a:cubicBezTo>
                <a:cubicBezTo>
                  <a:pt x="55483" y="1240329"/>
                  <a:pt x="53847" y="1263450"/>
                  <a:pt x="63500" y="1282757"/>
                </a:cubicBezTo>
                <a:cubicBezTo>
                  <a:pt x="75622" y="1307002"/>
                  <a:pt x="98036" y="1324572"/>
                  <a:pt x="114300" y="1346257"/>
                </a:cubicBezTo>
                <a:cubicBezTo>
                  <a:pt x="136150" y="1375390"/>
                  <a:pt x="156633" y="1405524"/>
                  <a:pt x="177800" y="1435157"/>
                </a:cubicBezTo>
                <a:cubicBezTo>
                  <a:pt x="204497" y="1515247"/>
                  <a:pt x="167885" y="1435345"/>
                  <a:pt x="266700" y="1511357"/>
                </a:cubicBezTo>
                <a:cubicBezTo>
                  <a:pt x="299917" y="1536909"/>
                  <a:pt x="321268" y="1576224"/>
                  <a:pt x="355600" y="1600257"/>
                </a:cubicBezTo>
                <a:cubicBezTo>
                  <a:pt x="397933" y="1629890"/>
                  <a:pt x="438591" y="1662075"/>
                  <a:pt x="482600" y="1689157"/>
                </a:cubicBezTo>
                <a:cubicBezTo>
                  <a:pt x="494001" y="1696173"/>
                  <a:pt x="508726" y="1695870"/>
                  <a:pt x="520700" y="1701857"/>
                </a:cubicBezTo>
                <a:cubicBezTo>
                  <a:pt x="534352" y="1708683"/>
                  <a:pt x="546100" y="1718790"/>
                  <a:pt x="558800" y="1727257"/>
                </a:cubicBezTo>
                <a:cubicBezTo>
                  <a:pt x="567267" y="1739957"/>
                  <a:pt x="573407" y="1754564"/>
                  <a:pt x="584200" y="1765357"/>
                </a:cubicBezTo>
                <a:cubicBezTo>
                  <a:pt x="611594" y="1792751"/>
                  <a:pt x="652450" y="1800998"/>
                  <a:pt x="685800" y="1816157"/>
                </a:cubicBezTo>
                <a:cubicBezTo>
                  <a:pt x="711653" y="1827908"/>
                  <a:pt x="735312" y="1844552"/>
                  <a:pt x="762000" y="1854257"/>
                </a:cubicBezTo>
                <a:cubicBezTo>
                  <a:pt x="782286" y="1861634"/>
                  <a:pt x="804262" y="1863096"/>
                  <a:pt x="825500" y="1866957"/>
                </a:cubicBezTo>
                <a:cubicBezTo>
                  <a:pt x="921783" y="1884463"/>
                  <a:pt x="912232" y="1880710"/>
                  <a:pt x="1028700" y="1892357"/>
                </a:cubicBezTo>
                <a:cubicBezTo>
                  <a:pt x="1164167" y="1875424"/>
                  <a:pt x="1299257" y="1855141"/>
                  <a:pt x="1435100" y="1841557"/>
                </a:cubicBezTo>
                <a:cubicBezTo>
                  <a:pt x="1477433" y="1837324"/>
                  <a:pt x="1519884" y="1834134"/>
                  <a:pt x="1562100" y="1828857"/>
                </a:cubicBezTo>
                <a:cubicBezTo>
                  <a:pt x="1675474" y="1814685"/>
                  <a:pt x="1602679" y="1821254"/>
                  <a:pt x="1714500" y="1790757"/>
                </a:cubicBezTo>
                <a:cubicBezTo>
                  <a:pt x="1775416" y="1774144"/>
                  <a:pt x="1843839" y="1771473"/>
                  <a:pt x="1905000" y="1765357"/>
                </a:cubicBezTo>
                <a:cubicBezTo>
                  <a:pt x="2023533" y="1773824"/>
                  <a:pt x="2142317" y="1779310"/>
                  <a:pt x="2260600" y="1790757"/>
                </a:cubicBezTo>
                <a:cubicBezTo>
                  <a:pt x="2273925" y="1792046"/>
                  <a:pt x="2289234" y="1793991"/>
                  <a:pt x="2298700" y="1803457"/>
                </a:cubicBezTo>
                <a:cubicBezTo>
                  <a:pt x="2312087" y="1816844"/>
                  <a:pt x="2310713" y="1840870"/>
                  <a:pt x="2324100" y="1854257"/>
                </a:cubicBezTo>
                <a:cubicBezTo>
                  <a:pt x="2333566" y="1863723"/>
                  <a:pt x="2350226" y="1860970"/>
                  <a:pt x="2362200" y="1866957"/>
                </a:cubicBezTo>
                <a:cubicBezTo>
                  <a:pt x="2375852" y="1873783"/>
                  <a:pt x="2387600" y="1883890"/>
                  <a:pt x="2400300" y="1892357"/>
                </a:cubicBezTo>
                <a:cubicBezTo>
                  <a:pt x="2473093" y="2001546"/>
                  <a:pt x="2376166" y="1873050"/>
                  <a:pt x="2463800" y="1943157"/>
                </a:cubicBezTo>
                <a:cubicBezTo>
                  <a:pt x="2475719" y="1952692"/>
                  <a:pt x="2478407" y="1970464"/>
                  <a:pt x="2489200" y="1981257"/>
                </a:cubicBezTo>
                <a:cubicBezTo>
                  <a:pt x="2518435" y="2010492"/>
                  <a:pt x="2539237" y="2009641"/>
                  <a:pt x="2578100" y="2019357"/>
                </a:cubicBezTo>
                <a:cubicBezTo>
                  <a:pt x="2590800" y="2027824"/>
                  <a:pt x="2602548" y="2037931"/>
                  <a:pt x="2616200" y="2044757"/>
                </a:cubicBezTo>
                <a:cubicBezTo>
                  <a:pt x="2628174" y="2050744"/>
                  <a:pt x="2641995" y="2052184"/>
                  <a:pt x="2654300" y="2057457"/>
                </a:cubicBezTo>
                <a:cubicBezTo>
                  <a:pt x="2671701" y="2064915"/>
                  <a:pt x="2688167" y="2074390"/>
                  <a:pt x="2705100" y="2082857"/>
                </a:cubicBezTo>
                <a:cubicBezTo>
                  <a:pt x="2778430" y="2192852"/>
                  <a:pt x="2671954" y="2051647"/>
                  <a:pt x="2781300" y="2133657"/>
                </a:cubicBezTo>
                <a:cubicBezTo>
                  <a:pt x="2911458" y="2231276"/>
                  <a:pt x="2771322" y="2176898"/>
                  <a:pt x="2870200" y="2209857"/>
                </a:cubicBezTo>
                <a:cubicBezTo>
                  <a:pt x="2942167" y="2317807"/>
                  <a:pt x="2823633" y="2150590"/>
                  <a:pt x="2971800" y="2298757"/>
                </a:cubicBezTo>
                <a:cubicBezTo>
                  <a:pt x="2992967" y="2319924"/>
                  <a:pt x="3010393" y="2345653"/>
                  <a:pt x="3035300" y="2362257"/>
                </a:cubicBezTo>
                <a:cubicBezTo>
                  <a:pt x="3049823" y="2371939"/>
                  <a:pt x="3069382" y="2369941"/>
                  <a:pt x="3086100" y="2374957"/>
                </a:cubicBezTo>
                <a:cubicBezTo>
                  <a:pt x="3111745" y="2382650"/>
                  <a:pt x="3139342" y="2386582"/>
                  <a:pt x="3162300" y="2400357"/>
                </a:cubicBezTo>
                <a:cubicBezTo>
                  <a:pt x="3346061" y="2510614"/>
                  <a:pt x="3052962" y="2339338"/>
                  <a:pt x="3352800" y="2489257"/>
                </a:cubicBezTo>
                <a:cubicBezTo>
                  <a:pt x="3378200" y="2501957"/>
                  <a:pt x="3404176" y="2513566"/>
                  <a:pt x="3429000" y="2527357"/>
                </a:cubicBezTo>
                <a:cubicBezTo>
                  <a:pt x="3442343" y="2534770"/>
                  <a:pt x="3452620" y="2547930"/>
                  <a:pt x="3467100" y="2552757"/>
                </a:cubicBezTo>
                <a:cubicBezTo>
                  <a:pt x="3491529" y="2560900"/>
                  <a:pt x="3517900" y="2561224"/>
                  <a:pt x="3543300" y="2565457"/>
                </a:cubicBezTo>
                <a:cubicBezTo>
                  <a:pt x="3585633" y="2582390"/>
                  <a:pt x="3626628" y="2603156"/>
                  <a:pt x="3670300" y="2616257"/>
                </a:cubicBezTo>
                <a:cubicBezTo>
                  <a:pt x="3711651" y="2628662"/>
                  <a:pt x="3797300" y="2641657"/>
                  <a:pt x="3797300" y="2641657"/>
                </a:cubicBezTo>
                <a:cubicBezTo>
                  <a:pt x="3839633" y="2662824"/>
                  <a:pt x="3880797" y="2686513"/>
                  <a:pt x="3924300" y="2705157"/>
                </a:cubicBezTo>
                <a:cubicBezTo>
                  <a:pt x="3940343" y="2712033"/>
                  <a:pt x="3958382" y="2712841"/>
                  <a:pt x="3975100" y="2717857"/>
                </a:cubicBezTo>
                <a:cubicBezTo>
                  <a:pt x="4026079" y="2733151"/>
                  <a:pt x="4052562" y="2746950"/>
                  <a:pt x="4102100" y="2755957"/>
                </a:cubicBezTo>
                <a:cubicBezTo>
                  <a:pt x="4131551" y="2761312"/>
                  <a:pt x="4161367" y="2764424"/>
                  <a:pt x="4191000" y="2768657"/>
                </a:cubicBezTo>
                <a:cubicBezTo>
                  <a:pt x="4250267" y="2760190"/>
                  <a:pt x="4309746" y="2753099"/>
                  <a:pt x="4368800" y="2743257"/>
                </a:cubicBezTo>
                <a:cubicBezTo>
                  <a:pt x="4386017" y="2740388"/>
                  <a:pt x="4402484" y="2733980"/>
                  <a:pt x="4419600" y="2730557"/>
                </a:cubicBezTo>
                <a:cubicBezTo>
                  <a:pt x="4444850" y="2725507"/>
                  <a:pt x="4470465" y="2722463"/>
                  <a:pt x="4495800" y="2717857"/>
                </a:cubicBezTo>
                <a:cubicBezTo>
                  <a:pt x="4517038" y="2713996"/>
                  <a:pt x="4538133" y="2709390"/>
                  <a:pt x="4559300" y="2705157"/>
                </a:cubicBezTo>
                <a:cubicBezTo>
                  <a:pt x="4587009" y="2622030"/>
                  <a:pt x="4548524" y="2703618"/>
                  <a:pt x="4610100" y="2654357"/>
                </a:cubicBezTo>
                <a:cubicBezTo>
                  <a:pt x="4622019" y="2644822"/>
                  <a:pt x="4624707" y="2627050"/>
                  <a:pt x="4635500" y="2616257"/>
                </a:cubicBezTo>
                <a:cubicBezTo>
                  <a:pt x="4646293" y="2605464"/>
                  <a:pt x="4660900" y="2599324"/>
                  <a:pt x="4673600" y="2590857"/>
                </a:cubicBezTo>
                <a:cubicBezTo>
                  <a:pt x="4682067" y="2578157"/>
                  <a:pt x="4687081" y="2562292"/>
                  <a:pt x="4699000" y="2552757"/>
                </a:cubicBezTo>
                <a:cubicBezTo>
                  <a:pt x="4709453" y="2544394"/>
                  <a:pt x="4728737" y="2550510"/>
                  <a:pt x="4737100" y="2540057"/>
                </a:cubicBezTo>
                <a:cubicBezTo>
                  <a:pt x="4748004" y="2526427"/>
                  <a:pt x="4739655" y="2503460"/>
                  <a:pt x="4749800" y="2489257"/>
                </a:cubicBezTo>
                <a:cubicBezTo>
                  <a:pt x="4762103" y="2472033"/>
                  <a:pt x="4785633" y="2466124"/>
                  <a:pt x="4800600" y="2451157"/>
                </a:cubicBezTo>
                <a:cubicBezTo>
                  <a:pt x="4811393" y="2440364"/>
                  <a:pt x="4815686" y="2424309"/>
                  <a:pt x="4826000" y="2413057"/>
                </a:cubicBezTo>
                <a:cubicBezTo>
                  <a:pt x="4934043" y="2295192"/>
                  <a:pt x="4899009" y="2319402"/>
                  <a:pt x="4991100" y="2273357"/>
                </a:cubicBezTo>
                <a:cubicBezTo>
                  <a:pt x="4999567" y="2260657"/>
                  <a:pt x="5004581" y="2244792"/>
                  <a:pt x="5016500" y="2235257"/>
                </a:cubicBezTo>
                <a:cubicBezTo>
                  <a:pt x="5026953" y="2226894"/>
                  <a:pt x="5043248" y="2229652"/>
                  <a:pt x="5054600" y="2222557"/>
                </a:cubicBezTo>
                <a:cubicBezTo>
                  <a:pt x="5077586" y="2208191"/>
                  <a:pt x="5097700" y="2189607"/>
                  <a:pt x="5118100" y="2171757"/>
                </a:cubicBezTo>
                <a:cubicBezTo>
                  <a:pt x="5151991" y="2142102"/>
                  <a:pt x="5164430" y="2116842"/>
                  <a:pt x="5207000" y="2095557"/>
                </a:cubicBezTo>
                <a:cubicBezTo>
                  <a:pt x="5230947" y="2083583"/>
                  <a:pt x="5258341" y="2080101"/>
                  <a:pt x="5283200" y="2070157"/>
                </a:cubicBezTo>
                <a:cubicBezTo>
                  <a:pt x="5304367" y="2061690"/>
                  <a:pt x="5324346" y="2049228"/>
                  <a:pt x="5346700" y="2044757"/>
                </a:cubicBezTo>
                <a:cubicBezTo>
                  <a:pt x="5388418" y="2036413"/>
                  <a:pt x="5431367" y="2036290"/>
                  <a:pt x="5473700" y="2032057"/>
                </a:cubicBezTo>
                <a:cubicBezTo>
                  <a:pt x="5486400" y="2027824"/>
                  <a:pt x="5498928" y="2023035"/>
                  <a:pt x="5511800" y="2019357"/>
                </a:cubicBezTo>
                <a:cubicBezTo>
                  <a:pt x="5528583" y="2014562"/>
                  <a:pt x="5548077" y="2016339"/>
                  <a:pt x="5562600" y="2006657"/>
                </a:cubicBezTo>
                <a:cubicBezTo>
                  <a:pt x="5677490" y="1930064"/>
                  <a:pt x="5501545" y="1997375"/>
                  <a:pt x="5626100" y="1955857"/>
                </a:cubicBezTo>
                <a:cubicBezTo>
                  <a:pt x="5630333" y="1943157"/>
                  <a:pt x="5632299" y="1929459"/>
                  <a:pt x="5638800" y="1917757"/>
                </a:cubicBezTo>
                <a:cubicBezTo>
                  <a:pt x="5653625" y="1891072"/>
                  <a:pt x="5689600" y="1841557"/>
                  <a:pt x="5689600" y="1841557"/>
                </a:cubicBezTo>
                <a:cubicBezTo>
                  <a:pt x="5693833" y="1824624"/>
                  <a:pt x="5697284" y="1807475"/>
                  <a:pt x="5702300" y="1790757"/>
                </a:cubicBezTo>
                <a:cubicBezTo>
                  <a:pt x="5721865" y="1725539"/>
                  <a:pt x="5728863" y="1711650"/>
                  <a:pt x="5753100" y="1651057"/>
                </a:cubicBezTo>
                <a:cubicBezTo>
                  <a:pt x="5757333" y="1621424"/>
                  <a:pt x="5762821" y="1591943"/>
                  <a:pt x="5765800" y="1562157"/>
                </a:cubicBezTo>
                <a:cubicBezTo>
                  <a:pt x="5783573" y="1384431"/>
                  <a:pt x="5792030" y="1206724"/>
                  <a:pt x="5753100" y="1028757"/>
                </a:cubicBezTo>
                <a:cubicBezTo>
                  <a:pt x="5747825" y="1004643"/>
                  <a:pt x="5710767" y="1003357"/>
                  <a:pt x="5689600" y="990657"/>
                </a:cubicBezTo>
                <a:cubicBezTo>
                  <a:pt x="5685367" y="977957"/>
                  <a:pt x="5685263" y="963010"/>
                  <a:pt x="5676900" y="952557"/>
                </a:cubicBezTo>
                <a:cubicBezTo>
                  <a:pt x="5642055" y="909001"/>
                  <a:pt x="5599251" y="866457"/>
                  <a:pt x="5549900" y="838257"/>
                </a:cubicBezTo>
                <a:cubicBezTo>
                  <a:pt x="5507756" y="814175"/>
                  <a:pt x="5475261" y="806486"/>
                  <a:pt x="5435600" y="774757"/>
                </a:cubicBezTo>
                <a:cubicBezTo>
                  <a:pt x="5412225" y="756057"/>
                  <a:pt x="5397232" y="727519"/>
                  <a:pt x="5372100" y="711257"/>
                </a:cubicBezTo>
                <a:cubicBezTo>
                  <a:pt x="5284776" y="654754"/>
                  <a:pt x="5255421" y="646964"/>
                  <a:pt x="5181600" y="622357"/>
                </a:cubicBezTo>
                <a:cubicBezTo>
                  <a:pt x="5114381" y="532731"/>
                  <a:pt x="5179783" y="601592"/>
                  <a:pt x="5080000" y="546157"/>
                </a:cubicBezTo>
                <a:cubicBezTo>
                  <a:pt x="5061497" y="535878"/>
                  <a:pt x="5048738" y="516198"/>
                  <a:pt x="5029200" y="508057"/>
                </a:cubicBezTo>
                <a:cubicBezTo>
                  <a:pt x="4996976" y="494630"/>
                  <a:pt x="4960012" y="495622"/>
                  <a:pt x="4927600" y="482657"/>
                </a:cubicBezTo>
                <a:cubicBezTo>
                  <a:pt x="4885267" y="465724"/>
                  <a:pt x="4841381" y="452247"/>
                  <a:pt x="4800600" y="431857"/>
                </a:cubicBezTo>
                <a:cubicBezTo>
                  <a:pt x="4708788" y="385951"/>
                  <a:pt x="4751950" y="400645"/>
                  <a:pt x="4673600" y="381057"/>
                </a:cubicBezTo>
                <a:cubicBezTo>
                  <a:pt x="4659873" y="326150"/>
                  <a:pt x="4660900" y="347711"/>
                  <a:pt x="4660900" y="31755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Vapaamuotoinen: Muoto 207">
            <a:extLst>
              <a:ext uri="{FF2B5EF4-FFF2-40B4-BE49-F238E27FC236}">
                <a16:creationId xmlns:a16="http://schemas.microsoft.com/office/drawing/2014/main" id="{9DC07F48-2C85-47BD-BE8B-6E64973361BC}"/>
              </a:ext>
            </a:extLst>
          </p:cNvPr>
          <p:cNvSpPr/>
          <p:nvPr/>
        </p:nvSpPr>
        <p:spPr>
          <a:xfrm>
            <a:off x="732779" y="5133388"/>
            <a:ext cx="1528966" cy="713622"/>
          </a:xfrm>
          <a:custGeom>
            <a:avLst/>
            <a:gdLst>
              <a:gd name="connsiteX0" fmla="*/ 1499636 w 1626682"/>
              <a:gd name="connsiteY0" fmla="*/ 101600 h 952500"/>
              <a:gd name="connsiteX1" fmla="*/ 1436136 w 1626682"/>
              <a:gd name="connsiteY1" fmla="*/ 88900 h 952500"/>
              <a:gd name="connsiteX2" fmla="*/ 1334536 w 1626682"/>
              <a:gd name="connsiteY2" fmla="*/ 63500 h 952500"/>
              <a:gd name="connsiteX3" fmla="*/ 1131336 w 1626682"/>
              <a:gd name="connsiteY3" fmla="*/ 50800 h 952500"/>
              <a:gd name="connsiteX4" fmla="*/ 1004336 w 1626682"/>
              <a:gd name="connsiteY4" fmla="*/ 38100 h 952500"/>
              <a:gd name="connsiteX5" fmla="*/ 940836 w 1626682"/>
              <a:gd name="connsiteY5" fmla="*/ 25400 h 952500"/>
              <a:gd name="connsiteX6" fmla="*/ 610636 w 1626682"/>
              <a:gd name="connsiteY6" fmla="*/ 0 h 952500"/>
              <a:gd name="connsiteX7" fmla="*/ 420136 w 1626682"/>
              <a:gd name="connsiteY7" fmla="*/ 12700 h 952500"/>
              <a:gd name="connsiteX8" fmla="*/ 369336 w 1626682"/>
              <a:gd name="connsiteY8" fmla="*/ 63500 h 952500"/>
              <a:gd name="connsiteX9" fmla="*/ 318536 w 1626682"/>
              <a:gd name="connsiteY9" fmla="*/ 76200 h 952500"/>
              <a:gd name="connsiteX10" fmla="*/ 267736 w 1626682"/>
              <a:gd name="connsiteY10" fmla="*/ 101600 h 952500"/>
              <a:gd name="connsiteX11" fmla="*/ 255036 w 1626682"/>
              <a:gd name="connsiteY11" fmla="*/ 139700 h 952500"/>
              <a:gd name="connsiteX12" fmla="*/ 204236 w 1626682"/>
              <a:gd name="connsiteY12" fmla="*/ 152400 h 952500"/>
              <a:gd name="connsiteX13" fmla="*/ 166136 w 1626682"/>
              <a:gd name="connsiteY13" fmla="*/ 165100 h 952500"/>
              <a:gd name="connsiteX14" fmla="*/ 115336 w 1626682"/>
              <a:gd name="connsiteY14" fmla="*/ 190500 h 952500"/>
              <a:gd name="connsiteX15" fmla="*/ 51836 w 1626682"/>
              <a:gd name="connsiteY15" fmla="*/ 203200 h 952500"/>
              <a:gd name="connsiteX16" fmla="*/ 1036 w 1626682"/>
              <a:gd name="connsiteY16" fmla="*/ 228600 h 952500"/>
              <a:gd name="connsiteX17" fmla="*/ 39136 w 1626682"/>
              <a:gd name="connsiteY17" fmla="*/ 419100 h 952500"/>
              <a:gd name="connsiteX18" fmla="*/ 153436 w 1626682"/>
              <a:gd name="connsiteY18" fmla="*/ 533400 h 952500"/>
              <a:gd name="connsiteX19" fmla="*/ 216936 w 1626682"/>
              <a:gd name="connsiteY19" fmla="*/ 609600 h 952500"/>
              <a:gd name="connsiteX20" fmla="*/ 343936 w 1626682"/>
              <a:gd name="connsiteY20" fmla="*/ 698500 h 952500"/>
              <a:gd name="connsiteX21" fmla="*/ 394736 w 1626682"/>
              <a:gd name="connsiteY21" fmla="*/ 711200 h 952500"/>
              <a:gd name="connsiteX22" fmla="*/ 547136 w 1626682"/>
              <a:gd name="connsiteY22" fmla="*/ 825500 h 952500"/>
              <a:gd name="connsiteX23" fmla="*/ 597936 w 1626682"/>
              <a:gd name="connsiteY23" fmla="*/ 838200 h 952500"/>
              <a:gd name="connsiteX24" fmla="*/ 712236 w 1626682"/>
              <a:gd name="connsiteY24" fmla="*/ 863600 h 952500"/>
              <a:gd name="connsiteX25" fmla="*/ 813836 w 1626682"/>
              <a:gd name="connsiteY25" fmla="*/ 901700 h 952500"/>
              <a:gd name="connsiteX26" fmla="*/ 1004336 w 1626682"/>
              <a:gd name="connsiteY26" fmla="*/ 952500 h 952500"/>
              <a:gd name="connsiteX27" fmla="*/ 1347236 w 1626682"/>
              <a:gd name="connsiteY27" fmla="*/ 939800 h 952500"/>
              <a:gd name="connsiteX28" fmla="*/ 1448836 w 1626682"/>
              <a:gd name="connsiteY28" fmla="*/ 863600 h 952500"/>
              <a:gd name="connsiteX29" fmla="*/ 1537736 w 1626682"/>
              <a:gd name="connsiteY29" fmla="*/ 787400 h 952500"/>
              <a:gd name="connsiteX30" fmla="*/ 1563136 w 1626682"/>
              <a:gd name="connsiteY30" fmla="*/ 685800 h 952500"/>
              <a:gd name="connsiteX31" fmla="*/ 1575836 w 1626682"/>
              <a:gd name="connsiteY31" fmla="*/ 609600 h 952500"/>
              <a:gd name="connsiteX32" fmla="*/ 1601236 w 1626682"/>
              <a:gd name="connsiteY32" fmla="*/ 546100 h 952500"/>
              <a:gd name="connsiteX33" fmla="*/ 1613936 w 1626682"/>
              <a:gd name="connsiteY33" fmla="*/ 431800 h 952500"/>
              <a:gd name="connsiteX34" fmla="*/ 1626636 w 1626682"/>
              <a:gd name="connsiteY34" fmla="*/ 368300 h 952500"/>
              <a:gd name="connsiteX35" fmla="*/ 1601236 w 1626682"/>
              <a:gd name="connsiteY35" fmla="*/ 101600 h 952500"/>
              <a:gd name="connsiteX36" fmla="*/ 1588536 w 1626682"/>
              <a:gd name="connsiteY36" fmla="*/ 63500 h 952500"/>
              <a:gd name="connsiteX37" fmla="*/ 1537736 w 1626682"/>
              <a:gd name="connsiteY37" fmla="*/ 50800 h 952500"/>
              <a:gd name="connsiteX38" fmla="*/ 1334536 w 1626682"/>
              <a:gd name="connsiteY38" fmla="*/ 762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26682" h="952500">
                <a:moveTo>
                  <a:pt x="1499636" y="101600"/>
                </a:moveTo>
                <a:cubicBezTo>
                  <a:pt x="1478469" y="97367"/>
                  <a:pt x="1457169" y="93754"/>
                  <a:pt x="1436136" y="88900"/>
                </a:cubicBezTo>
                <a:cubicBezTo>
                  <a:pt x="1402121" y="81050"/>
                  <a:pt x="1369175" y="67830"/>
                  <a:pt x="1334536" y="63500"/>
                </a:cubicBezTo>
                <a:cubicBezTo>
                  <a:pt x="1267195" y="55082"/>
                  <a:pt x="1199002" y="56005"/>
                  <a:pt x="1131336" y="50800"/>
                </a:cubicBezTo>
                <a:cubicBezTo>
                  <a:pt x="1088917" y="47537"/>
                  <a:pt x="1046507" y="43723"/>
                  <a:pt x="1004336" y="38100"/>
                </a:cubicBezTo>
                <a:cubicBezTo>
                  <a:pt x="982940" y="35247"/>
                  <a:pt x="962321" y="27479"/>
                  <a:pt x="940836" y="25400"/>
                </a:cubicBezTo>
                <a:cubicBezTo>
                  <a:pt x="830957" y="14767"/>
                  <a:pt x="720703" y="8467"/>
                  <a:pt x="610636" y="0"/>
                </a:cubicBezTo>
                <a:cubicBezTo>
                  <a:pt x="547136" y="4233"/>
                  <a:pt x="483388" y="5672"/>
                  <a:pt x="420136" y="12700"/>
                </a:cubicBezTo>
                <a:cubicBezTo>
                  <a:pt x="331646" y="22532"/>
                  <a:pt x="423960" y="19801"/>
                  <a:pt x="369336" y="63500"/>
                </a:cubicBezTo>
                <a:cubicBezTo>
                  <a:pt x="355706" y="74404"/>
                  <a:pt x="334879" y="70071"/>
                  <a:pt x="318536" y="76200"/>
                </a:cubicBezTo>
                <a:cubicBezTo>
                  <a:pt x="300809" y="82847"/>
                  <a:pt x="284669" y="93133"/>
                  <a:pt x="267736" y="101600"/>
                </a:cubicBezTo>
                <a:cubicBezTo>
                  <a:pt x="263503" y="114300"/>
                  <a:pt x="265489" y="131337"/>
                  <a:pt x="255036" y="139700"/>
                </a:cubicBezTo>
                <a:cubicBezTo>
                  <a:pt x="241406" y="150604"/>
                  <a:pt x="221019" y="147605"/>
                  <a:pt x="204236" y="152400"/>
                </a:cubicBezTo>
                <a:cubicBezTo>
                  <a:pt x="191364" y="156078"/>
                  <a:pt x="178441" y="159827"/>
                  <a:pt x="166136" y="165100"/>
                </a:cubicBezTo>
                <a:cubicBezTo>
                  <a:pt x="148735" y="172558"/>
                  <a:pt x="133297" y="184513"/>
                  <a:pt x="115336" y="190500"/>
                </a:cubicBezTo>
                <a:cubicBezTo>
                  <a:pt x="94858" y="197326"/>
                  <a:pt x="73003" y="198967"/>
                  <a:pt x="51836" y="203200"/>
                </a:cubicBezTo>
                <a:cubicBezTo>
                  <a:pt x="34903" y="211667"/>
                  <a:pt x="6017" y="210335"/>
                  <a:pt x="1036" y="228600"/>
                </a:cubicBezTo>
                <a:cubicBezTo>
                  <a:pt x="-5063" y="250963"/>
                  <a:pt x="16808" y="389330"/>
                  <a:pt x="39136" y="419100"/>
                </a:cubicBezTo>
                <a:cubicBezTo>
                  <a:pt x="126670" y="535812"/>
                  <a:pt x="14745" y="394709"/>
                  <a:pt x="153436" y="533400"/>
                </a:cubicBezTo>
                <a:cubicBezTo>
                  <a:pt x="176815" y="556779"/>
                  <a:pt x="193557" y="586221"/>
                  <a:pt x="216936" y="609600"/>
                </a:cubicBezTo>
                <a:cubicBezTo>
                  <a:pt x="232865" y="625529"/>
                  <a:pt x="335638" y="694351"/>
                  <a:pt x="343936" y="698500"/>
                </a:cubicBezTo>
                <a:cubicBezTo>
                  <a:pt x="359548" y="706306"/>
                  <a:pt x="377803" y="706967"/>
                  <a:pt x="394736" y="711200"/>
                </a:cubicBezTo>
                <a:cubicBezTo>
                  <a:pt x="438224" y="747440"/>
                  <a:pt x="495281" y="799572"/>
                  <a:pt x="547136" y="825500"/>
                </a:cubicBezTo>
                <a:cubicBezTo>
                  <a:pt x="562748" y="833306"/>
                  <a:pt x="580929" y="834275"/>
                  <a:pt x="597936" y="838200"/>
                </a:cubicBezTo>
                <a:cubicBezTo>
                  <a:pt x="635966" y="846976"/>
                  <a:pt x="674793" y="852587"/>
                  <a:pt x="712236" y="863600"/>
                </a:cubicBezTo>
                <a:cubicBezTo>
                  <a:pt x="746936" y="873806"/>
                  <a:pt x="778986" y="892019"/>
                  <a:pt x="813836" y="901700"/>
                </a:cubicBezTo>
                <a:cubicBezTo>
                  <a:pt x="1058234" y="969588"/>
                  <a:pt x="850563" y="890991"/>
                  <a:pt x="1004336" y="952500"/>
                </a:cubicBezTo>
                <a:cubicBezTo>
                  <a:pt x="1118636" y="948267"/>
                  <a:pt x="1233357" y="950476"/>
                  <a:pt x="1347236" y="939800"/>
                </a:cubicBezTo>
                <a:cubicBezTo>
                  <a:pt x="1415317" y="933417"/>
                  <a:pt x="1411052" y="907682"/>
                  <a:pt x="1448836" y="863600"/>
                </a:cubicBezTo>
                <a:cubicBezTo>
                  <a:pt x="1480676" y="826453"/>
                  <a:pt x="1497584" y="817514"/>
                  <a:pt x="1537736" y="787400"/>
                </a:cubicBezTo>
                <a:cubicBezTo>
                  <a:pt x="1546203" y="753533"/>
                  <a:pt x="1557397" y="720234"/>
                  <a:pt x="1563136" y="685800"/>
                </a:cubicBezTo>
                <a:cubicBezTo>
                  <a:pt x="1567369" y="660400"/>
                  <a:pt x="1569061" y="634443"/>
                  <a:pt x="1575836" y="609600"/>
                </a:cubicBezTo>
                <a:cubicBezTo>
                  <a:pt x="1581834" y="587606"/>
                  <a:pt x="1592769" y="567267"/>
                  <a:pt x="1601236" y="546100"/>
                </a:cubicBezTo>
                <a:cubicBezTo>
                  <a:pt x="1605469" y="508000"/>
                  <a:pt x="1608515" y="469749"/>
                  <a:pt x="1613936" y="431800"/>
                </a:cubicBezTo>
                <a:cubicBezTo>
                  <a:pt x="1616989" y="410431"/>
                  <a:pt x="1627466" y="389870"/>
                  <a:pt x="1626636" y="368300"/>
                </a:cubicBezTo>
                <a:cubicBezTo>
                  <a:pt x="1623204" y="279064"/>
                  <a:pt x="1612313" y="190213"/>
                  <a:pt x="1601236" y="101600"/>
                </a:cubicBezTo>
                <a:cubicBezTo>
                  <a:pt x="1599576" y="88316"/>
                  <a:pt x="1598989" y="71863"/>
                  <a:pt x="1588536" y="63500"/>
                </a:cubicBezTo>
                <a:cubicBezTo>
                  <a:pt x="1574906" y="52596"/>
                  <a:pt x="1554669" y="55033"/>
                  <a:pt x="1537736" y="50800"/>
                </a:cubicBezTo>
                <a:cubicBezTo>
                  <a:pt x="1330311" y="63764"/>
                  <a:pt x="1334536" y="-4365"/>
                  <a:pt x="1334536" y="76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9" name="Vapaamuotoinen: Muoto 208">
            <a:extLst>
              <a:ext uri="{FF2B5EF4-FFF2-40B4-BE49-F238E27FC236}">
                <a16:creationId xmlns:a16="http://schemas.microsoft.com/office/drawing/2014/main" id="{909EA01F-8604-4528-B769-A88ECE704906}"/>
              </a:ext>
            </a:extLst>
          </p:cNvPr>
          <p:cNvSpPr/>
          <p:nvPr/>
        </p:nvSpPr>
        <p:spPr>
          <a:xfrm>
            <a:off x="3998151" y="4029027"/>
            <a:ext cx="1627859" cy="1122517"/>
          </a:xfrm>
          <a:custGeom>
            <a:avLst/>
            <a:gdLst>
              <a:gd name="connsiteX0" fmla="*/ 317629 w 2168272"/>
              <a:gd name="connsiteY0" fmla="*/ 793289 h 1136189"/>
              <a:gd name="connsiteX1" fmla="*/ 343029 w 2168272"/>
              <a:gd name="connsiteY1" fmla="*/ 882189 h 1136189"/>
              <a:gd name="connsiteX2" fmla="*/ 419229 w 2168272"/>
              <a:gd name="connsiteY2" fmla="*/ 907589 h 1136189"/>
              <a:gd name="connsiteX3" fmla="*/ 533529 w 2168272"/>
              <a:gd name="connsiteY3" fmla="*/ 958389 h 1136189"/>
              <a:gd name="connsiteX4" fmla="*/ 622429 w 2168272"/>
              <a:gd name="connsiteY4" fmla="*/ 971089 h 1136189"/>
              <a:gd name="connsiteX5" fmla="*/ 724029 w 2168272"/>
              <a:gd name="connsiteY5" fmla="*/ 1021889 h 1136189"/>
              <a:gd name="connsiteX6" fmla="*/ 762129 w 2168272"/>
              <a:gd name="connsiteY6" fmla="*/ 1059989 h 1136189"/>
              <a:gd name="connsiteX7" fmla="*/ 800229 w 2168272"/>
              <a:gd name="connsiteY7" fmla="*/ 1072689 h 1136189"/>
              <a:gd name="connsiteX8" fmla="*/ 952629 w 2168272"/>
              <a:gd name="connsiteY8" fmla="*/ 1098089 h 1136189"/>
              <a:gd name="connsiteX9" fmla="*/ 1193929 w 2168272"/>
              <a:gd name="connsiteY9" fmla="*/ 1136189 h 1136189"/>
              <a:gd name="connsiteX10" fmla="*/ 1524129 w 2168272"/>
              <a:gd name="connsiteY10" fmla="*/ 1123489 h 1136189"/>
              <a:gd name="connsiteX11" fmla="*/ 1574929 w 2168272"/>
              <a:gd name="connsiteY11" fmla="*/ 1110789 h 1136189"/>
              <a:gd name="connsiteX12" fmla="*/ 1765429 w 2168272"/>
              <a:gd name="connsiteY12" fmla="*/ 1098089 h 1136189"/>
              <a:gd name="connsiteX13" fmla="*/ 1892429 w 2168272"/>
              <a:gd name="connsiteY13" fmla="*/ 1085389 h 1136189"/>
              <a:gd name="connsiteX14" fmla="*/ 1905129 w 2168272"/>
              <a:gd name="connsiteY14" fmla="*/ 1047289 h 1136189"/>
              <a:gd name="connsiteX15" fmla="*/ 1994029 w 2168272"/>
              <a:gd name="connsiteY15" fmla="*/ 1021889 h 1136189"/>
              <a:gd name="connsiteX16" fmla="*/ 2019429 w 2168272"/>
              <a:gd name="connsiteY16" fmla="*/ 983789 h 1136189"/>
              <a:gd name="connsiteX17" fmla="*/ 2057529 w 2168272"/>
              <a:gd name="connsiteY17" fmla="*/ 971089 h 1136189"/>
              <a:gd name="connsiteX18" fmla="*/ 2070229 w 2168272"/>
              <a:gd name="connsiteY18" fmla="*/ 932989 h 1136189"/>
              <a:gd name="connsiteX19" fmla="*/ 2095629 w 2168272"/>
              <a:gd name="connsiteY19" fmla="*/ 869489 h 1136189"/>
              <a:gd name="connsiteX20" fmla="*/ 2146429 w 2168272"/>
              <a:gd name="connsiteY20" fmla="*/ 793289 h 1136189"/>
              <a:gd name="connsiteX21" fmla="*/ 2146429 w 2168272"/>
              <a:gd name="connsiteY21" fmla="*/ 488489 h 1136189"/>
              <a:gd name="connsiteX22" fmla="*/ 2121029 w 2168272"/>
              <a:gd name="connsiteY22" fmla="*/ 450389 h 1136189"/>
              <a:gd name="connsiteX23" fmla="*/ 2108329 w 2168272"/>
              <a:gd name="connsiteY23" fmla="*/ 412289 h 1136189"/>
              <a:gd name="connsiteX24" fmla="*/ 2095629 w 2168272"/>
              <a:gd name="connsiteY24" fmla="*/ 348789 h 1136189"/>
              <a:gd name="connsiteX25" fmla="*/ 2057529 w 2168272"/>
              <a:gd name="connsiteY25" fmla="*/ 323389 h 1136189"/>
              <a:gd name="connsiteX26" fmla="*/ 2044829 w 2168272"/>
              <a:gd name="connsiteY26" fmla="*/ 285289 h 1136189"/>
              <a:gd name="connsiteX27" fmla="*/ 2032129 w 2168272"/>
              <a:gd name="connsiteY27" fmla="*/ 234489 h 1136189"/>
              <a:gd name="connsiteX28" fmla="*/ 1994029 w 2168272"/>
              <a:gd name="connsiteY28" fmla="*/ 221789 h 1136189"/>
              <a:gd name="connsiteX29" fmla="*/ 1981329 w 2168272"/>
              <a:gd name="connsiteY29" fmla="*/ 170989 h 1136189"/>
              <a:gd name="connsiteX30" fmla="*/ 1892429 w 2168272"/>
              <a:gd name="connsiteY30" fmla="*/ 107489 h 1136189"/>
              <a:gd name="connsiteX31" fmla="*/ 1790829 w 2168272"/>
              <a:gd name="connsiteY31" fmla="*/ 43989 h 1136189"/>
              <a:gd name="connsiteX32" fmla="*/ 1740029 w 2168272"/>
              <a:gd name="connsiteY32" fmla="*/ 31289 h 1136189"/>
              <a:gd name="connsiteX33" fmla="*/ 1701929 w 2168272"/>
              <a:gd name="connsiteY33" fmla="*/ 5889 h 1136189"/>
              <a:gd name="connsiteX34" fmla="*/ 1447929 w 2168272"/>
              <a:gd name="connsiteY34" fmla="*/ 43989 h 1136189"/>
              <a:gd name="connsiteX35" fmla="*/ 1320929 w 2168272"/>
              <a:gd name="connsiteY35" fmla="*/ 69389 h 1136189"/>
              <a:gd name="connsiteX36" fmla="*/ 1257429 w 2168272"/>
              <a:gd name="connsiteY36" fmla="*/ 82089 h 1136189"/>
              <a:gd name="connsiteX37" fmla="*/ 1105029 w 2168272"/>
              <a:gd name="connsiteY37" fmla="*/ 120189 h 1136189"/>
              <a:gd name="connsiteX38" fmla="*/ 1066929 w 2168272"/>
              <a:gd name="connsiteY38" fmla="*/ 132889 h 1136189"/>
              <a:gd name="connsiteX39" fmla="*/ 1016129 w 2168272"/>
              <a:gd name="connsiteY39" fmla="*/ 170989 h 1136189"/>
              <a:gd name="connsiteX40" fmla="*/ 939929 w 2168272"/>
              <a:gd name="connsiteY40" fmla="*/ 183689 h 1136189"/>
              <a:gd name="connsiteX41" fmla="*/ 787529 w 2168272"/>
              <a:gd name="connsiteY41" fmla="*/ 209089 h 1136189"/>
              <a:gd name="connsiteX42" fmla="*/ 749429 w 2168272"/>
              <a:gd name="connsiteY42" fmla="*/ 234489 h 1136189"/>
              <a:gd name="connsiteX43" fmla="*/ 444629 w 2168272"/>
              <a:gd name="connsiteY43" fmla="*/ 297989 h 1136189"/>
              <a:gd name="connsiteX44" fmla="*/ 406529 w 2168272"/>
              <a:gd name="connsiteY44" fmla="*/ 310689 h 1136189"/>
              <a:gd name="connsiteX45" fmla="*/ 368429 w 2168272"/>
              <a:gd name="connsiteY45" fmla="*/ 336089 h 1136189"/>
              <a:gd name="connsiteX46" fmla="*/ 50929 w 2168272"/>
              <a:gd name="connsiteY46" fmla="*/ 361489 h 1136189"/>
              <a:gd name="connsiteX47" fmla="*/ 12829 w 2168272"/>
              <a:gd name="connsiteY47" fmla="*/ 386889 h 1136189"/>
              <a:gd name="connsiteX48" fmla="*/ 129 w 2168272"/>
              <a:gd name="connsiteY48" fmla="*/ 437689 h 1136189"/>
              <a:gd name="connsiteX49" fmla="*/ 25529 w 2168272"/>
              <a:gd name="connsiteY49" fmla="*/ 628189 h 1136189"/>
              <a:gd name="connsiteX50" fmla="*/ 38229 w 2168272"/>
              <a:gd name="connsiteY50" fmla="*/ 678989 h 1136189"/>
              <a:gd name="connsiteX51" fmla="*/ 127129 w 2168272"/>
              <a:gd name="connsiteY51" fmla="*/ 717089 h 1136189"/>
              <a:gd name="connsiteX52" fmla="*/ 190629 w 2168272"/>
              <a:gd name="connsiteY52" fmla="*/ 767889 h 1136189"/>
              <a:gd name="connsiteX53" fmla="*/ 216029 w 2168272"/>
              <a:gd name="connsiteY53" fmla="*/ 805989 h 1136189"/>
              <a:gd name="connsiteX54" fmla="*/ 241429 w 2168272"/>
              <a:gd name="connsiteY54" fmla="*/ 882189 h 1136189"/>
              <a:gd name="connsiteX55" fmla="*/ 279529 w 2168272"/>
              <a:gd name="connsiteY55" fmla="*/ 907589 h 1136189"/>
              <a:gd name="connsiteX56" fmla="*/ 292229 w 2168272"/>
              <a:gd name="connsiteY56" fmla="*/ 907589 h 113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68272" h="1136189">
                <a:moveTo>
                  <a:pt x="317629" y="793289"/>
                </a:moveTo>
                <a:cubicBezTo>
                  <a:pt x="326096" y="822922"/>
                  <a:pt x="322554" y="859154"/>
                  <a:pt x="343029" y="882189"/>
                </a:cubicBezTo>
                <a:cubicBezTo>
                  <a:pt x="360817" y="902200"/>
                  <a:pt x="395282" y="895615"/>
                  <a:pt x="419229" y="907589"/>
                </a:cubicBezTo>
                <a:cubicBezTo>
                  <a:pt x="450020" y="922985"/>
                  <a:pt x="501098" y="950281"/>
                  <a:pt x="533529" y="958389"/>
                </a:cubicBezTo>
                <a:cubicBezTo>
                  <a:pt x="562569" y="965649"/>
                  <a:pt x="592796" y="966856"/>
                  <a:pt x="622429" y="971089"/>
                </a:cubicBezTo>
                <a:cubicBezTo>
                  <a:pt x="842903" y="1136445"/>
                  <a:pt x="524292" y="907754"/>
                  <a:pt x="724029" y="1021889"/>
                </a:cubicBezTo>
                <a:cubicBezTo>
                  <a:pt x="739623" y="1030800"/>
                  <a:pt x="747185" y="1050026"/>
                  <a:pt x="762129" y="1059989"/>
                </a:cubicBezTo>
                <a:cubicBezTo>
                  <a:pt x="773268" y="1067415"/>
                  <a:pt x="787242" y="1069442"/>
                  <a:pt x="800229" y="1072689"/>
                </a:cubicBezTo>
                <a:cubicBezTo>
                  <a:pt x="891104" y="1095408"/>
                  <a:pt x="845102" y="1076584"/>
                  <a:pt x="952629" y="1098089"/>
                </a:cubicBezTo>
                <a:cubicBezTo>
                  <a:pt x="1166949" y="1140953"/>
                  <a:pt x="929241" y="1112126"/>
                  <a:pt x="1193929" y="1136189"/>
                </a:cubicBezTo>
                <a:cubicBezTo>
                  <a:pt x="1303996" y="1131956"/>
                  <a:pt x="1414225" y="1130816"/>
                  <a:pt x="1524129" y="1123489"/>
                </a:cubicBezTo>
                <a:cubicBezTo>
                  <a:pt x="1541545" y="1122328"/>
                  <a:pt x="1557570" y="1112616"/>
                  <a:pt x="1574929" y="1110789"/>
                </a:cubicBezTo>
                <a:cubicBezTo>
                  <a:pt x="1638220" y="1104127"/>
                  <a:pt x="1701991" y="1103164"/>
                  <a:pt x="1765429" y="1098089"/>
                </a:cubicBezTo>
                <a:cubicBezTo>
                  <a:pt x="1807838" y="1094696"/>
                  <a:pt x="1850096" y="1089622"/>
                  <a:pt x="1892429" y="1085389"/>
                </a:cubicBezTo>
                <a:cubicBezTo>
                  <a:pt x="1896662" y="1072689"/>
                  <a:pt x="1895663" y="1056755"/>
                  <a:pt x="1905129" y="1047289"/>
                </a:cubicBezTo>
                <a:cubicBezTo>
                  <a:pt x="1911202" y="1041216"/>
                  <a:pt x="1993590" y="1021999"/>
                  <a:pt x="1994029" y="1021889"/>
                </a:cubicBezTo>
                <a:cubicBezTo>
                  <a:pt x="2002496" y="1009189"/>
                  <a:pt x="2007510" y="993324"/>
                  <a:pt x="2019429" y="983789"/>
                </a:cubicBezTo>
                <a:cubicBezTo>
                  <a:pt x="2029882" y="975426"/>
                  <a:pt x="2048063" y="980555"/>
                  <a:pt x="2057529" y="971089"/>
                </a:cubicBezTo>
                <a:cubicBezTo>
                  <a:pt x="2066995" y="961623"/>
                  <a:pt x="2065529" y="945524"/>
                  <a:pt x="2070229" y="932989"/>
                </a:cubicBezTo>
                <a:cubicBezTo>
                  <a:pt x="2078234" y="911643"/>
                  <a:pt x="2084713" y="889503"/>
                  <a:pt x="2095629" y="869489"/>
                </a:cubicBezTo>
                <a:cubicBezTo>
                  <a:pt x="2110247" y="842689"/>
                  <a:pt x="2146429" y="793289"/>
                  <a:pt x="2146429" y="793289"/>
                </a:cubicBezTo>
                <a:cubicBezTo>
                  <a:pt x="2176735" y="672064"/>
                  <a:pt x="2174348" y="702533"/>
                  <a:pt x="2146429" y="488489"/>
                </a:cubicBezTo>
                <a:cubicBezTo>
                  <a:pt x="2144455" y="473354"/>
                  <a:pt x="2127855" y="464041"/>
                  <a:pt x="2121029" y="450389"/>
                </a:cubicBezTo>
                <a:cubicBezTo>
                  <a:pt x="2115042" y="438415"/>
                  <a:pt x="2111576" y="425276"/>
                  <a:pt x="2108329" y="412289"/>
                </a:cubicBezTo>
                <a:cubicBezTo>
                  <a:pt x="2103094" y="391348"/>
                  <a:pt x="2106339" y="367531"/>
                  <a:pt x="2095629" y="348789"/>
                </a:cubicBezTo>
                <a:cubicBezTo>
                  <a:pt x="2088056" y="335537"/>
                  <a:pt x="2070229" y="331856"/>
                  <a:pt x="2057529" y="323389"/>
                </a:cubicBezTo>
                <a:cubicBezTo>
                  <a:pt x="2053296" y="310689"/>
                  <a:pt x="2048507" y="298161"/>
                  <a:pt x="2044829" y="285289"/>
                </a:cubicBezTo>
                <a:cubicBezTo>
                  <a:pt x="2040034" y="268506"/>
                  <a:pt x="2043033" y="248119"/>
                  <a:pt x="2032129" y="234489"/>
                </a:cubicBezTo>
                <a:cubicBezTo>
                  <a:pt x="2023766" y="224036"/>
                  <a:pt x="2006729" y="226022"/>
                  <a:pt x="1994029" y="221789"/>
                </a:cubicBezTo>
                <a:cubicBezTo>
                  <a:pt x="1989796" y="204856"/>
                  <a:pt x="1991474" y="185192"/>
                  <a:pt x="1981329" y="170989"/>
                </a:cubicBezTo>
                <a:cubicBezTo>
                  <a:pt x="1972682" y="158883"/>
                  <a:pt x="1908938" y="119281"/>
                  <a:pt x="1892429" y="107489"/>
                </a:cubicBezTo>
                <a:cubicBezTo>
                  <a:pt x="1848265" y="75943"/>
                  <a:pt x="1841079" y="62833"/>
                  <a:pt x="1790829" y="43989"/>
                </a:cubicBezTo>
                <a:cubicBezTo>
                  <a:pt x="1774486" y="37860"/>
                  <a:pt x="1756962" y="35522"/>
                  <a:pt x="1740029" y="31289"/>
                </a:cubicBezTo>
                <a:cubicBezTo>
                  <a:pt x="1727329" y="22822"/>
                  <a:pt x="1717169" y="6736"/>
                  <a:pt x="1701929" y="5889"/>
                </a:cubicBezTo>
                <a:cubicBezTo>
                  <a:pt x="1427960" y="-9331"/>
                  <a:pt x="1592270" y="5498"/>
                  <a:pt x="1447929" y="43989"/>
                </a:cubicBezTo>
                <a:cubicBezTo>
                  <a:pt x="1406215" y="55113"/>
                  <a:pt x="1363262" y="60922"/>
                  <a:pt x="1320929" y="69389"/>
                </a:cubicBezTo>
                <a:cubicBezTo>
                  <a:pt x="1299762" y="73622"/>
                  <a:pt x="1277471" y="74072"/>
                  <a:pt x="1257429" y="82089"/>
                </a:cubicBezTo>
                <a:cubicBezTo>
                  <a:pt x="1166136" y="118606"/>
                  <a:pt x="1216497" y="104265"/>
                  <a:pt x="1105029" y="120189"/>
                </a:cubicBezTo>
                <a:cubicBezTo>
                  <a:pt x="1092329" y="124422"/>
                  <a:pt x="1078552" y="126247"/>
                  <a:pt x="1066929" y="132889"/>
                </a:cubicBezTo>
                <a:cubicBezTo>
                  <a:pt x="1048551" y="143391"/>
                  <a:pt x="1035782" y="163128"/>
                  <a:pt x="1016129" y="170989"/>
                </a:cubicBezTo>
                <a:cubicBezTo>
                  <a:pt x="992220" y="180552"/>
                  <a:pt x="965421" y="180047"/>
                  <a:pt x="939929" y="183689"/>
                </a:cubicBezTo>
                <a:cubicBezTo>
                  <a:pt x="801189" y="203509"/>
                  <a:pt x="881576" y="185577"/>
                  <a:pt x="787529" y="209089"/>
                </a:cubicBezTo>
                <a:cubicBezTo>
                  <a:pt x="774829" y="217556"/>
                  <a:pt x="763774" y="229273"/>
                  <a:pt x="749429" y="234489"/>
                </a:cubicBezTo>
                <a:cubicBezTo>
                  <a:pt x="633673" y="276582"/>
                  <a:pt x="578105" y="253497"/>
                  <a:pt x="444629" y="297989"/>
                </a:cubicBezTo>
                <a:cubicBezTo>
                  <a:pt x="431929" y="302222"/>
                  <a:pt x="418503" y="304702"/>
                  <a:pt x="406529" y="310689"/>
                </a:cubicBezTo>
                <a:cubicBezTo>
                  <a:pt x="392877" y="317515"/>
                  <a:pt x="383539" y="333930"/>
                  <a:pt x="368429" y="336089"/>
                </a:cubicBezTo>
                <a:cubicBezTo>
                  <a:pt x="263325" y="351104"/>
                  <a:pt x="156762" y="353022"/>
                  <a:pt x="50929" y="361489"/>
                </a:cubicBezTo>
                <a:cubicBezTo>
                  <a:pt x="38229" y="369956"/>
                  <a:pt x="21296" y="374189"/>
                  <a:pt x="12829" y="386889"/>
                </a:cubicBezTo>
                <a:cubicBezTo>
                  <a:pt x="3147" y="401412"/>
                  <a:pt x="-788" y="420259"/>
                  <a:pt x="129" y="437689"/>
                </a:cubicBezTo>
                <a:cubicBezTo>
                  <a:pt x="3496" y="501662"/>
                  <a:pt x="15538" y="564911"/>
                  <a:pt x="25529" y="628189"/>
                </a:cubicBezTo>
                <a:cubicBezTo>
                  <a:pt x="28251" y="645430"/>
                  <a:pt x="27055" y="665580"/>
                  <a:pt x="38229" y="678989"/>
                </a:cubicBezTo>
                <a:cubicBezTo>
                  <a:pt x="50301" y="693475"/>
                  <a:pt x="106920" y="710353"/>
                  <a:pt x="127129" y="717089"/>
                </a:cubicBezTo>
                <a:cubicBezTo>
                  <a:pt x="199922" y="826278"/>
                  <a:pt x="102995" y="697782"/>
                  <a:pt x="190629" y="767889"/>
                </a:cubicBezTo>
                <a:cubicBezTo>
                  <a:pt x="202548" y="777424"/>
                  <a:pt x="209830" y="792041"/>
                  <a:pt x="216029" y="805989"/>
                </a:cubicBezTo>
                <a:cubicBezTo>
                  <a:pt x="226903" y="830455"/>
                  <a:pt x="219152" y="867337"/>
                  <a:pt x="241429" y="882189"/>
                </a:cubicBezTo>
                <a:cubicBezTo>
                  <a:pt x="254129" y="890656"/>
                  <a:pt x="265877" y="900763"/>
                  <a:pt x="279529" y="907589"/>
                </a:cubicBezTo>
                <a:cubicBezTo>
                  <a:pt x="283315" y="909482"/>
                  <a:pt x="287996" y="907589"/>
                  <a:pt x="292229" y="90758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722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3F90669E-87B9-4B48-A284-62D4E0EE6263}"/>
              </a:ext>
            </a:extLst>
          </p:cNvPr>
          <p:cNvSpPr/>
          <p:nvPr/>
        </p:nvSpPr>
        <p:spPr>
          <a:xfrm>
            <a:off x="1154226" y="1324178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4E7833FB-C28A-4E41-BEBA-F90184AFFBC2}"/>
              </a:ext>
            </a:extLst>
          </p:cNvPr>
          <p:cNvSpPr/>
          <p:nvPr/>
        </p:nvSpPr>
        <p:spPr>
          <a:xfrm>
            <a:off x="2023804" y="30274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4E388C55-B2C8-44C5-AB22-80EBBBE458E2}"/>
              </a:ext>
            </a:extLst>
          </p:cNvPr>
          <p:cNvSpPr/>
          <p:nvPr/>
        </p:nvSpPr>
        <p:spPr>
          <a:xfrm>
            <a:off x="4076722" y="1324178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8FA7CF5C-6602-4FAE-9C52-29AD836F6065}"/>
              </a:ext>
            </a:extLst>
          </p:cNvPr>
          <p:cNvSpPr/>
          <p:nvPr/>
        </p:nvSpPr>
        <p:spPr>
          <a:xfrm>
            <a:off x="5103181" y="1324178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10F5BA8-5D57-4FE4-8891-B57F0DAD5E2B}"/>
              </a:ext>
            </a:extLst>
          </p:cNvPr>
          <p:cNvSpPr/>
          <p:nvPr/>
        </p:nvSpPr>
        <p:spPr>
          <a:xfrm>
            <a:off x="2023804" y="21758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B5389205-49E4-4470-934B-50E7297EBD4E}"/>
              </a:ext>
            </a:extLst>
          </p:cNvPr>
          <p:cNvSpPr/>
          <p:nvPr/>
        </p:nvSpPr>
        <p:spPr>
          <a:xfrm>
            <a:off x="1154227" y="21758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ABB2D465-73F2-42A8-841E-B2CEAB9454BE}"/>
              </a:ext>
            </a:extLst>
          </p:cNvPr>
          <p:cNvSpPr/>
          <p:nvPr/>
        </p:nvSpPr>
        <p:spPr>
          <a:xfrm>
            <a:off x="1154226" y="30274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28333E4-742A-4340-A968-F8F0046F2FD5}"/>
              </a:ext>
            </a:extLst>
          </p:cNvPr>
          <p:cNvSpPr/>
          <p:nvPr/>
        </p:nvSpPr>
        <p:spPr>
          <a:xfrm>
            <a:off x="4076722" y="30274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77D2B69-970D-4CE1-BF57-ADB635BFF3B5}"/>
              </a:ext>
            </a:extLst>
          </p:cNvPr>
          <p:cNvSpPr/>
          <p:nvPr/>
        </p:nvSpPr>
        <p:spPr>
          <a:xfrm>
            <a:off x="6065831" y="21758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3CABFF9-EC46-40AC-BA57-28673047B86F}"/>
              </a:ext>
            </a:extLst>
          </p:cNvPr>
          <p:cNvSpPr/>
          <p:nvPr/>
        </p:nvSpPr>
        <p:spPr>
          <a:xfrm>
            <a:off x="5103179" y="302747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C3DB7198-51C2-4CDE-98FF-8C41667F1865}"/>
              </a:ext>
            </a:extLst>
          </p:cNvPr>
          <p:cNvSpPr/>
          <p:nvPr/>
        </p:nvSpPr>
        <p:spPr>
          <a:xfrm>
            <a:off x="5103180" y="21758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5B40CC19-7499-4CB2-BAD6-16DF6F486242}"/>
              </a:ext>
            </a:extLst>
          </p:cNvPr>
          <p:cNvSpPr/>
          <p:nvPr/>
        </p:nvSpPr>
        <p:spPr>
          <a:xfrm>
            <a:off x="3050262" y="217582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F8F66F9C-5B71-4046-8EED-021F5CB260CD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623815" y="1524941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8BD0939F-CF92-4A90-9FFD-0354F6A96C4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4546311" y="1524941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4814082-11C8-41EF-AAA3-7910BC122DC8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504000" y="1666902"/>
            <a:ext cx="63060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631CAED-8CD8-4B8B-9ED2-DB2774372707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5337975" y="1725704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4E3407-6E95-48AC-8233-168B104E73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5337974" y="2577352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F4D9D2C-77C5-489A-AD1A-C547CFAE509C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546311" y="3228237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B898120-F061-4D03-A532-D9BEA58E5BCA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3451081" y="2518550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5993F968-E998-4EAC-B9C4-FF48BF5404AC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3451081" y="1666902"/>
            <a:ext cx="69441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5711C7ED-59A1-4786-820A-F7FECC571A25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493393" y="2376589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683137AD-7938-4DD1-9245-8F116FC6FF59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1389021" y="1725704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A094FF1-7D48-49BC-B667-695DEAA29A5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389021" y="257735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A1C87C7D-A4A0-43AB-9B8B-874845137860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2258599" y="2577352"/>
            <a:ext cx="0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F61B50C-ED31-4103-89FA-E3EC496BAA2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623816" y="2376589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DEEDCCDD-0DB8-4718-BB17-C572A47EDA40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623815" y="3228237"/>
            <a:ext cx="399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DEBFB339-6065-45C3-84D0-5A0454C2A8B0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5572769" y="2376589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DC15998-CFE7-42D7-9F89-A111462DCBBD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5503998" y="2518550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39A243B1-93DA-4385-8382-DF05280B658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493393" y="3228237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8995A6A1-74B1-4D19-8A76-7DD108557E30}"/>
              </a:ext>
            </a:extLst>
          </p:cNvPr>
          <p:cNvSpPr txBox="1"/>
          <p:nvPr/>
        </p:nvSpPr>
        <p:spPr>
          <a:xfrm>
            <a:off x="2375995" y="1196005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5C58E29D-0CED-46F2-A539-CDDC4BE6B7D2}"/>
              </a:ext>
            </a:extLst>
          </p:cNvPr>
          <p:cNvSpPr txBox="1"/>
          <p:nvPr/>
        </p:nvSpPr>
        <p:spPr>
          <a:xfrm>
            <a:off x="1432128" y="1743049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664CD50A-9C1D-4FF3-AA89-3B9539E9B9FB}"/>
              </a:ext>
            </a:extLst>
          </p:cNvPr>
          <p:cNvSpPr txBox="1"/>
          <p:nvPr/>
        </p:nvSpPr>
        <p:spPr>
          <a:xfrm>
            <a:off x="5767192" y="1651229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E5C73DB6-A53C-45E2-99EB-1B4344F26191}"/>
              </a:ext>
            </a:extLst>
          </p:cNvPr>
          <p:cNvSpPr txBox="1"/>
          <p:nvPr/>
        </p:nvSpPr>
        <p:spPr>
          <a:xfrm>
            <a:off x="3519851" y="2632659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C9B605B8-B5B4-4B0F-93A5-82230C46595F}"/>
              </a:ext>
            </a:extLst>
          </p:cNvPr>
          <p:cNvSpPr txBox="1"/>
          <p:nvPr/>
        </p:nvSpPr>
        <p:spPr>
          <a:xfrm>
            <a:off x="1671612" y="321388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0B43E619-6685-4A4A-BF6F-86C7CD499B23}"/>
              </a:ext>
            </a:extLst>
          </p:cNvPr>
          <p:cNvSpPr txBox="1"/>
          <p:nvPr/>
        </p:nvSpPr>
        <p:spPr>
          <a:xfrm>
            <a:off x="4694771" y="324433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13589995-961E-415B-9EAF-53EDE54E184B}"/>
              </a:ext>
            </a:extLst>
          </p:cNvPr>
          <p:cNvSpPr txBox="1"/>
          <p:nvPr/>
        </p:nvSpPr>
        <p:spPr>
          <a:xfrm>
            <a:off x="1693835" y="23344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7CAD58B0-671E-4422-A1E9-CE4C18E9846C}"/>
              </a:ext>
            </a:extLst>
          </p:cNvPr>
          <p:cNvSpPr txBox="1"/>
          <p:nvPr/>
        </p:nvSpPr>
        <p:spPr>
          <a:xfrm>
            <a:off x="2624291" y="233048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9953005-24E5-4D6E-80FD-4D11568DFAF0}"/>
              </a:ext>
            </a:extLst>
          </p:cNvPr>
          <p:cNvSpPr txBox="1"/>
          <p:nvPr/>
        </p:nvSpPr>
        <p:spPr>
          <a:xfrm>
            <a:off x="4043468" y="219475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CBCE7B37-2FB7-467D-8007-E9045F2983AA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4311517" y="1725704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DE6C2C7E-3FAF-4098-ADB4-D3C5ADCFA553}"/>
              </a:ext>
            </a:extLst>
          </p:cNvPr>
          <p:cNvSpPr txBox="1"/>
          <p:nvPr/>
        </p:nvSpPr>
        <p:spPr>
          <a:xfrm>
            <a:off x="4651131" y="115560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24171D6F-BF72-4645-8606-A48912DB4343}"/>
              </a:ext>
            </a:extLst>
          </p:cNvPr>
          <p:cNvSpPr txBox="1"/>
          <p:nvPr/>
        </p:nvSpPr>
        <p:spPr>
          <a:xfrm>
            <a:off x="3538338" y="16840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379E8159-FB94-44F3-91AE-6EA72D045FE9}"/>
              </a:ext>
            </a:extLst>
          </p:cNvPr>
          <p:cNvSpPr txBox="1"/>
          <p:nvPr/>
        </p:nvSpPr>
        <p:spPr>
          <a:xfrm>
            <a:off x="5769544" y="270364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06EFC1A2-8CA6-4518-A37B-CB257DBF72BC}"/>
              </a:ext>
            </a:extLst>
          </p:cNvPr>
          <p:cNvSpPr txBox="1"/>
          <p:nvPr/>
        </p:nvSpPr>
        <p:spPr>
          <a:xfrm>
            <a:off x="5025155" y="25773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10EC53F4-D5EF-47F7-BD17-ECBFDDB10158}"/>
              </a:ext>
            </a:extLst>
          </p:cNvPr>
          <p:cNvSpPr txBox="1"/>
          <p:nvPr/>
        </p:nvSpPr>
        <p:spPr>
          <a:xfrm>
            <a:off x="5013579" y="172570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77A36CEC-3102-4920-A494-B967B52F5633}"/>
              </a:ext>
            </a:extLst>
          </p:cNvPr>
          <p:cNvSpPr txBox="1"/>
          <p:nvPr/>
        </p:nvSpPr>
        <p:spPr>
          <a:xfrm>
            <a:off x="2311470" y="26177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B14F5B59-5715-4074-9DBC-2CBA62FBF488}"/>
              </a:ext>
            </a:extLst>
          </p:cNvPr>
          <p:cNvSpPr txBox="1"/>
          <p:nvPr/>
        </p:nvSpPr>
        <p:spPr>
          <a:xfrm>
            <a:off x="1441893" y="26177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79C49AA5-6D78-42DF-89D0-4CC5C2D2329E}"/>
              </a:ext>
            </a:extLst>
          </p:cNvPr>
          <p:cNvSpPr txBox="1"/>
          <p:nvPr/>
        </p:nvSpPr>
        <p:spPr>
          <a:xfrm>
            <a:off x="3077170" y="321388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F56B7FC0-BDB9-43CD-AB7B-24DBD4E9C808}"/>
              </a:ext>
            </a:extLst>
          </p:cNvPr>
          <p:cNvSpPr txBox="1"/>
          <p:nvPr/>
        </p:nvSpPr>
        <p:spPr>
          <a:xfrm>
            <a:off x="5659208" y="232100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3" name="Vapaamuotoinen: Muoto 52">
            <a:extLst>
              <a:ext uri="{FF2B5EF4-FFF2-40B4-BE49-F238E27FC236}">
                <a16:creationId xmlns:a16="http://schemas.microsoft.com/office/drawing/2014/main" id="{4FE10A55-1A6C-4C78-84B7-2C5E213A23A7}"/>
              </a:ext>
            </a:extLst>
          </p:cNvPr>
          <p:cNvSpPr/>
          <p:nvPr/>
        </p:nvSpPr>
        <p:spPr>
          <a:xfrm>
            <a:off x="508000" y="1020031"/>
            <a:ext cx="6375400" cy="2794588"/>
          </a:xfrm>
          <a:custGeom>
            <a:avLst/>
            <a:gdLst>
              <a:gd name="connsiteX0" fmla="*/ 6413500 w 6413500"/>
              <a:gd name="connsiteY0" fmla="*/ 1496904 h 2794588"/>
              <a:gd name="connsiteX1" fmla="*/ 6350000 w 6413500"/>
              <a:gd name="connsiteY1" fmla="*/ 1446104 h 2794588"/>
              <a:gd name="connsiteX2" fmla="*/ 6299200 w 6413500"/>
              <a:gd name="connsiteY2" fmla="*/ 1369904 h 2794588"/>
              <a:gd name="connsiteX3" fmla="*/ 6223000 w 6413500"/>
              <a:gd name="connsiteY3" fmla="*/ 1281004 h 2794588"/>
              <a:gd name="connsiteX4" fmla="*/ 6159500 w 6413500"/>
              <a:gd name="connsiteY4" fmla="*/ 1179404 h 2794588"/>
              <a:gd name="connsiteX5" fmla="*/ 6032500 w 6413500"/>
              <a:gd name="connsiteY5" fmla="*/ 1027004 h 2794588"/>
              <a:gd name="connsiteX6" fmla="*/ 5778500 w 6413500"/>
              <a:gd name="connsiteY6" fmla="*/ 747604 h 2794588"/>
              <a:gd name="connsiteX7" fmla="*/ 5664200 w 6413500"/>
              <a:gd name="connsiteY7" fmla="*/ 646004 h 2794588"/>
              <a:gd name="connsiteX8" fmla="*/ 5600700 w 6413500"/>
              <a:gd name="connsiteY8" fmla="*/ 557104 h 2794588"/>
              <a:gd name="connsiteX9" fmla="*/ 5537200 w 6413500"/>
              <a:gd name="connsiteY9" fmla="*/ 493604 h 2794588"/>
              <a:gd name="connsiteX10" fmla="*/ 5511800 w 6413500"/>
              <a:gd name="connsiteY10" fmla="*/ 455504 h 2794588"/>
              <a:gd name="connsiteX11" fmla="*/ 5499100 w 6413500"/>
              <a:gd name="connsiteY11" fmla="*/ 417404 h 2794588"/>
              <a:gd name="connsiteX12" fmla="*/ 5397500 w 6413500"/>
              <a:gd name="connsiteY12" fmla="*/ 303104 h 2794588"/>
              <a:gd name="connsiteX13" fmla="*/ 5346700 w 6413500"/>
              <a:gd name="connsiteY13" fmla="*/ 239604 h 2794588"/>
              <a:gd name="connsiteX14" fmla="*/ 5283200 w 6413500"/>
              <a:gd name="connsiteY14" fmla="*/ 214204 h 2794588"/>
              <a:gd name="connsiteX15" fmla="*/ 5207000 w 6413500"/>
              <a:gd name="connsiteY15" fmla="*/ 163404 h 2794588"/>
              <a:gd name="connsiteX16" fmla="*/ 5054600 w 6413500"/>
              <a:gd name="connsiteY16" fmla="*/ 112604 h 2794588"/>
              <a:gd name="connsiteX17" fmla="*/ 4813300 w 6413500"/>
              <a:gd name="connsiteY17" fmla="*/ 74504 h 2794588"/>
              <a:gd name="connsiteX18" fmla="*/ 3937000 w 6413500"/>
              <a:gd name="connsiteY18" fmla="*/ 61804 h 2794588"/>
              <a:gd name="connsiteX19" fmla="*/ 3746500 w 6413500"/>
              <a:gd name="connsiteY19" fmla="*/ 74504 h 2794588"/>
              <a:gd name="connsiteX20" fmla="*/ 3632200 w 6413500"/>
              <a:gd name="connsiteY20" fmla="*/ 112604 h 2794588"/>
              <a:gd name="connsiteX21" fmla="*/ 3556000 w 6413500"/>
              <a:gd name="connsiteY21" fmla="*/ 138004 h 2794588"/>
              <a:gd name="connsiteX22" fmla="*/ 3505200 w 6413500"/>
              <a:gd name="connsiteY22" fmla="*/ 201504 h 2794588"/>
              <a:gd name="connsiteX23" fmla="*/ 3441700 w 6413500"/>
              <a:gd name="connsiteY23" fmla="*/ 265004 h 2794588"/>
              <a:gd name="connsiteX24" fmla="*/ 3429000 w 6413500"/>
              <a:gd name="connsiteY24" fmla="*/ 303104 h 2794588"/>
              <a:gd name="connsiteX25" fmla="*/ 3365500 w 6413500"/>
              <a:gd name="connsiteY25" fmla="*/ 379304 h 2794588"/>
              <a:gd name="connsiteX26" fmla="*/ 3314700 w 6413500"/>
              <a:gd name="connsiteY26" fmla="*/ 404704 h 2794588"/>
              <a:gd name="connsiteX27" fmla="*/ 3251200 w 6413500"/>
              <a:gd name="connsiteY27" fmla="*/ 455504 h 2794588"/>
              <a:gd name="connsiteX28" fmla="*/ 3187700 w 6413500"/>
              <a:gd name="connsiteY28" fmla="*/ 506304 h 2794588"/>
              <a:gd name="connsiteX29" fmla="*/ 3111500 w 6413500"/>
              <a:gd name="connsiteY29" fmla="*/ 582504 h 2794588"/>
              <a:gd name="connsiteX30" fmla="*/ 3060700 w 6413500"/>
              <a:gd name="connsiteY30" fmla="*/ 595204 h 2794588"/>
              <a:gd name="connsiteX31" fmla="*/ 3035300 w 6413500"/>
              <a:gd name="connsiteY31" fmla="*/ 633304 h 2794588"/>
              <a:gd name="connsiteX32" fmla="*/ 2933700 w 6413500"/>
              <a:gd name="connsiteY32" fmla="*/ 658704 h 2794588"/>
              <a:gd name="connsiteX33" fmla="*/ 2857500 w 6413500"/>
              <a:gd name="connsiteY33" fmla="*/ 696804 h 2794588"/>
              <a:gd name="connsiteX34" fmla="*/ 2768600 w 6413500"/>
              <a:gd name="connsiteY34" fmla="*/ 747604 h 2794588"/>
              <a:gd name="connsiteX35" fmla="*/ 2654300 w 6413500"/>
              <a:gd name="connsiteY35" fmla="*/ 785704 h 2794588"/>
              <a:gd name="connsiteX36" fmla="*/ 2603500 w 6413500"/>
              <a:gd name="connsiteY36" fmla="*/ 811104 h 2794588"/>
              <a:gd name="connsiteX37" fmla="*/ 2476500 w 6413500"/>
              <a:gd name="connsiteY37" fmla="*/ 849204 h 2794588"/>
              <a:gd name="connsiteX38" fmla="*/ 2425700 w 6413500"/>
              <a:gd name="connsiteY38" fmla="*/ 874604 h 2794588"/>
              <a:gd name="connsiteX39" fmla="*/ 2387600 w 6413500"/>
              <a:gd name="connsiteY39" fmla="*/ 900004 h 2794588"/>
              <a:gd name="connsiteX40" fmla="*/ 2349500 w 6413500"/>
              <a:gd name="connsiteY40" fmla="*/ 912704 h 2794588"/>
              <a:gd name="connsiteX41" fmla="*/ 2298700 w 6413500"/>
              <a:gd name="connsiteY41" fmla="*/ 938104 h 2794588"/>
              <a:gd name="connsiteX42" fmla="*/ 2159000 w 6413500"/>
              <a:gd name="connsiteY42" fmla="*/ 976204 h 2794588"/>
              <a:gd name="connsiteX43" fmla="*/ 1879600 w 6413500"/>
              <a:gd name="connsiteY43" fmla="*/ 963504 h 2794588"/>
              <a:gd name="connsiteX44" fmla="*/ 1828800 w 6413500"/>
              <a:gd name="connsiteY44" fmla="*/ 938104 h 2794588"/>
              <a:gd name="connsiteX45" fmla="*/ 1790700 w 6413500"/>
              <a:gd name="connsiteY45" fmla="*/ 925404 h 2794588"/>
              <a:gd name="connsiteX46" fmla="*/ 1727200 w 6413500"/>
              <a:gd name="connsiteY46" fmla="*/ 861904 h 2794588"/>
              <a:gd name="connsiteX47" fmla="*/ 1651000 w 6413500"/>
              <a:gd name="connsiteY47" fmla="*/ 798404 h 2794588"/>
              <a:gd name="connsiteX48" fmla="*/ 1587500 w 6413500"/>
              <a:gd name="connsiteY48" fmla="*/ 722204 h 2794588"/>
              <a:gd name="connsiteX49" fmla="*/ 1574800 w 6413500"/>
              <a:gd name="connsiteY49" fmla="*/ 684104 h 2794588"/>
              <a:gd name="connsiteX50" fmla="*/ 1536700 w 6413500"/>
              <a:gd name="connsiteY50" fmla="*/ 646004 h 2794588"/>
              <a:gd name="connsiteX51" fmla="*/ 1498600 w 6413500"/>
              <a:gd name="connsiteY51" fmla="*/ 544404 h 2794588"/>
              <a:gd name="connsiteX52" fmla="*/ 1447800 w 6413500"/>
              <a:gd name="connsiteY52" fmla="*/ 455504 h 2794588"/>
              <a:gd name="connsiteX53" fmla="*/ 1409700 w 6413500"/>
              <a:gd name="connsiteY53" fmla="*/ 417404 h 2794588"/>
              <a:gd name="connsiteX54" fmla="*/ 1384300 w 6413500"/>
              <a:gd name="connsiteY54" fmla="*/ 328504 h 2794588"/>
              <a:gd name="connsiteX55" fmla="*/ 1346200 w 6413500"/>
              <a:gd name="connsiteY55" fmla="*/ 303104 h 2794588"/>
              <a:gd name="connsiteX56" fmla="*/ 1282700 w 6413500"/>
              <a:gd name="connsiteY56" fmla="*/ 201504 h 2794588"/>
              <a:gd name="connsiteX57" fmla="*/ 1270000 w 6413500"/>
              <a:gd name="connsiteY57" fmla="*/ 163404 h 2794588"/>
              <a:gd name="connsiteX58" fmla="*/ 1219200 w 6413500"/>
              <a:gd name="connsiteY58" fmla="*/ 150704 h 2794588"/>
              <a:gd name="connsiteX59" fmla="*/ 1181100 w 6413500"/>
              <a:gd name="connsiteY59" fmla="*/ 138004 h 2794588"/>
              <a:gd name="connsiteX60" fmla="*/ 838200 w 6413500"/>
              <a:gd name="connsiteY60" fmla="*/ 99904 h 2794588"/>
              <a:gd name="connsiteX61" fmla="*/ 609600 w 6413500"/>
              <a:gd name="connsiteY61" fmla="*/ 138004 h 2794588"/>
              <a:gd name="connsiteX62" fmla="*/ 571500 w 6413500"/>
              <a:gd name="connsiteY62" fmla="*/ 239604 h 2794588"/>
              <a:gd name="connsiteX63" fmla="*/ 520700 w 6413500"/>
              <a:gd name="connsiteY63" fmla="*/ 315804 h 2794588"/>
              <a:gd name="connsiteX64" fmla="*/ 495300 w 6413500"/>
              <a:gd name="connsiteY64" fmla="*/ 404704 h 2794588"/>
              <a:gd name="connsiteX65" fmla="*/ 457200 w 6413500"/>
              <a:gd name="connsiteY65" fmla="*/ 442804 h 2794588"/>
              <a:gd name="connsiteX66" fmla="*/ 381000 w 6413500"/>
              <a:gd name="connsiteY66" fmla="*/ 595204 h 2794588"/>
              <a:gd name="connsiteX67" fmla="*/ 355600 w 6413500"/>
              <a:gd name="connsiteY67" fmla="*/ 709504 h 2794588"/>
              <a:gd name="connsiteX68" fmla="*/ 317500 w 6413500"/>
              <a:gd name="connsiteY68" fmla="*/ 785704 h 2794588"/>
              <a:gd name="connsiteX69" fmla="*/ 266700 w 6413500"/>
              <a:gd name="connsiteY69" fmla="*/ 938104 h 2794588"/>
              <a:gd name="connsiteX70" fmla="*/ 228600 w 6413500"/>
              <a:gd name="connsiteY70" fmla="*/ 1077804 h 2794588"/>
              <a:gd name="connsiteX71" fmla="*/ 190500 w 6413500"/>
              <a:gd name="connsiteY71" fmla="*/ 1090504 h 2794588"/>
              <a:gd name="connsiteX72" fmla="*/ 177800 w 6413500"/>
              <a:gd name="connsiteY72" fmla="*/ 1154004 h 2794588"/>
              <a:gd name="connsiteX73" fmla="*/ 139700 w 6413500"/>
              <a:gd name="connsiteY73" fmla="*/ 1255604 h 2794588"/>
              <a:gd name="connsiteX74" fmla="*/ 127000 w 6413500"/>
              <a:gd name="connsiteY74" fmla="*/ 1293704 h 2794588"/>
              <a:gd name="connsiteX75" fmla="*/ 101600 w 6413500"/>
              <a:gd name="connsiteY75" fmla="*/ 1395304 h 2794588"/>
              <a:gd name="connsiteX76" fmla="*/ 63500 w 6413500"/>
              <a:gd name="connsiteY76" fmla="*/ 1471504 h 2794588"/>
              <a:gd name="connsiteX77" fmla="*/ 38100 w 6413500"/>
              <a:gd name="connsiteY77" fmla="*/ 1573104 h 2794588"/>
              <a:gd name="connsiteX78" fmla="*/ 12700 w 6413500"/>
              <a:gd name="connsiteY78" fmla="*/ 1611204 h 2794588"/>
              <a:gd name="connsiteX79" fmla="*/ 0 w 6413500"/>
              <a:gd name="connsiteY79" fmla="*/ 1649304 h 2794588"/>
              <a:gd name="connsiteX80" fmla="*/ 12700 w 6413500"/>
              <a:gd name="connsiteY80" fmla="*/ 1827104 h 2794588"/>
              <a:gd name="connsiteX81" fmla="*/ 25400 w 6413500"/>
              <a:gd name="connsiteY81" fmla="*/ 1865204 h 2794588"/>
              <a:gd name="connsiteX82" fmla="*/ 88900 w 6413500"/>
              <a:gd name="connsiteY82" fmla="*/ 2017604 h 2794588"/>
              <a:gd name="connsiteX83" fmla="*/ 139700 w 6413500"/>
              <a:gd name="connsiteY83" fmla="*/ 2055704 h 2794588"/>
              <a:gd name="connsiteX84" fmla="*/ 177800 w 6413500"/>
              <a:gd name="connsiteY84" fmla="*/ 2157304 h 2794588"/>
              <a:gd name="connsiteX85" fmla="*/ 215900 w 6413500"/>
              <a:gd name="connsiteY85" fmla="*/ 2170004 h 2794588"/>
              <a:gd name="connsiteX86" fmla="*/ 241300 w 6413500"/>
              <a:gd name="connsiteY86" fmla="*/ 2208104 h 2794588"/>
              <a:gd name="connsiteX87" fmla="*/ 279400 w 6413500"/>
              <a:gd name="connsiteY87" fmla="*/ 2220804 h 2794588"/>
              <a:gd name="connsiteX88" fmla="*/ 304800 w 6413500"/>
              <a:gd name="connsiteY88" fmla="*/ 2271604 h 2794588"/>
              <a:gd name="connsiteX89" fmla="*/ 342900 w 6413500"/>
              <a:gd name="connsiteY89" fmla="*/ 2284304 h 2794588"/>
              <a:gd name="connsiteX90" fmla="*/ 393700 w 6413500"/>
              <a:gd name="connsiteY90" fmla="*/ 2309704 h 2794588"/>
              <a:gd name="connsiteX91" fmla="*/ 533400 w 6413500"/>
              <a:gd name="connsiteY91" fmla="*/ 2436704 h 2794588"/>
              <a:gd name="connsiteX92" fmla="*/ 596900 w 6413500"/>
              <a:gd name="connsiteY92" fmla="*/ 2474804 h 2794588"/>
              <a:gd name="connsiteX93" fmla="*/ 660400 w 6413500"/>
              <a:gd name="connsiteY93" fmla="*/ 2487504 h 2794588"/>
              <a:gd name="connsiteX94" fmla="*/ 711200 w 6413500"/>
              <a:gd name="connsiteY94" fmla="*/ 2500204 h 2794588"/>
              <a:gd name="connsiteX95" fmla="*/ 774700 w 6413500"/>
              <a:gd name="connsiteY95" fmla="*/ 2525604 h 2794588"/>
              <a:gd name="connsiteX96" fmla="*/ 1244600 w 6413500"/>
              <a:gd name="connsiteY96" fmla="*/ 2563704 h 2794588"/>
              <a:gd name="connsiteX97" fmla="*/ 1282700 w 6413500"/>
              <a:gd name="connsiteY97" fmla="*/ 2589104 h 2794588"/>
              <a:gd name="connsiteX98" fmla="*/ 1498600 w 6413500"/>
              <a:gd name="connsiteY98" fmla="*/ 2627204 h 2794588"/>
              <a:gd name="connsiteX99" fmla="*/ 1625600 w 6413500"/>
              <a:gd name="connsiteY99" fmla="*/ 2652604 h 2794588"/>
              <a:gd name="connsiteX100" fmla="*/ 1676400 w 6413500"/>
              <a:gd name="connsiteY100" fmla="*/ 2665304 h 2794588"/>
              <a:gd name="connsiteX101" fmla="*/ 1803400 w 6413500"/>
              <a:gd name="connsiteY101" fmla="*/ 2678004 h 2794588"/>
              <a:gd name="connsiteX102" fmla="*/ 1981200 w 6413500"/>
              <a:gd name="connsiteY102" fmla="*/ 2716104 h 2794588"/>
              <a:gd name="connsiteX103" fmla="*/ 2057400 w 6413500"/>
              <a:gd name="connsiteY103" fmla="*/ 2728804 h 2794588"/>
              <a:gd name="connsiteX104" fmla="*/ 2108200 w 6413500"/>
              <a:gd name="connsiteY104" fmla="*/ 2741504 h 2794588"/>
              <a:gd name="connsiteX105" fmla="*/ 2171700 w 6413500"/>
              <a:gd name="connsiteY105" fmla="*/ 2754204 h 2794588"/>
              <a:gd name="connsiteX106" fmla="*/ 2247900 w 6413500"/>
              <a:gd name="connsiteY106" fmla="*/ 2792304 h 2794588"/>
              <a:gd name="connsiteX107" fmla="*/ 2400300 w 6413500"/>
              <a:gd name="connsiteY107" fmla="*/ 2754204 h 2794588"/>
              <a:gd name="connsiteX108" fmla="*/ 2438400 w 6413500"/>
              <a:gd name="connsiteY108" fmla="*/ 2703404 h 2794588"/>
              <a:gd name="connsiteX109" fmla="*/ 2463800 w 6413500"/>
              <a:gd name="connsiteY109" fmla="*/ 2652604 h 2794588"/>
              <a:gd name="connsiteX110" fmla="*/ 2501900 w 6413500"/>
              <a:gd name="connsiteY110" fmla="*/ 2589104 h 2794588"/>
              <a:gd name="connsiteX111" fmla="*/ 2527300 w 6413500"/>
              <a:gd name="connsiteY111" fmla="*/ 2487504 h 2794588"/>
              <a:gd name="connsiteX112" fmla="*/ 2514600 w 6413500"/>
              <a:gd name="connsiteY112" fmla="*/ 2195404 h 2794588"/>
              <a:gd name="connsiteX113" fmla="*/ 2476500 w 6413500"/>
              <a:gd name="connsiteY113" fmla="*/ 2170004 h 2794588"/>
              <a:gd name="connsiteX114" fmla="*/ 2451100 w 6413500"/>
              <a:gd name="connsiteY114" fmla="*/ 2081104 h 2794588"/>
              <a:gd name="connsiteX115" fmla="*/ 2425700 w 6413500"/>
              <a:gd name="connsiteY115" fmla="*/ 2043004 h 2794588"/>
              <a:gd name="connsiteX116" fmla="*/ 2387600 w 6413500"/>
              <a:gd name="connsiteY116" fmla="*/ 1954104 h 2794588"/>
              <a:gd name="connsiteX117" fmla="*/ 2349500 w 6413500"/>
              <a:gd name="connsiteY117" fmla="*/ 1928704 h 2794588"/>
              <a:gd name="connsiteX118" fmla="*/ 2336800 w 6413500"/>
              <a:gd name="connsiteY118" fmla="*/ 1890604 h 2794588"/>
              <a:gd name="connsiteX119" fmla="*/ 2298700 w 6413500"/>
              <a:gd name="connsiteY119" fmla="*/ 1877904 h 2794588"/>
              <a:gd name="connsiteX120" fmla="*/ 2374900 w 6413500"/>
              <a:gd name="connsiteY120" fmla="*/ 1852504 h 2794588"/>
              <a:gd name="connsiteX121" fmla="*/ 2514600 w 6413500"/>
              <a:gd name="connsiteY121" fmla="*/ 1827104 h 2794588"/>
              <a:gd name="connsiteX122" fmla="*/ 3060700 w 6413500"/>
              <a:gd name="connsiteY122" fmla="*/ 1852504 h 2794588"/>
              <a:gd name="connsiteX123" fmla="*/ 3098800 w 6413500"/>
              <a:gd name="connsiteY123" fmla="*/ 1865204 h 2794588"/>
              <a:gd name="connsiteX124" fmla="*/ 3162300 w 6413500"/>
              <a:gd name="connsiteY124" fmla="*/ 1916004 h 2794588"/>
              <a:gd name="connsiteX125" fmla="*/ 3187700 w 6413500"/>
              <a:gd name="connsiteY125" fmla="*/ 1954104 h 2794588"/>
              <a:gd name="connsiteX126" fmla="*/ 3225800 w 6413500"/>
              <a:gd name="connsiteY126" fmla="*/ 1979504 h 2794588"/>
              <a:gd name="connsiteX127" fmla="*/ 3251200 w 6413500"/>
              <a:gd name="connsiteY127" fmla="*/ 2017604 h 2794588"/>
              <a:gd name="connsiteX128" fmla="*/ 3289300 w 6413500"/>
              <a:gd name="connsiteY128" fmla="*/ 2043004 h 2794588"/>
              <a:gd name="connsiteX129" fmla="*/ 3340100 w 6413500"/>
              <a:gd name="connsiteY129" fmla="*/ 2119204 h 2794588"/>
              <a:gd name="connsiteX130" fmla="*/ 3352800 w 6413500"/>
              <a:gd name="connsiteY130" fmla="*/ 2157304 h 2794588"/>
              <a:gd name="connsiteX131" fmla="*/ 3390900 w 6413500"/>
              <a:gd name="connsiteY131" fmla="*/ 2170004 h 2794588"/>
              <a:gd name="connsiteX132" fmla="*/ 3441700 w 6413500"/>
              <a:gd name="connsiteY132" fmla="*/ 2246204 h 2794588"/>
              <a:gd name="connsiteX133" fmla="*/ 3454400 w 6413500"/>
              <a:gd name="connsiteY133" fmla="*/ 2284304 h 2794588"/>
              <a:gd name="connsiteX134" fmla="*/ 3505200 w 6413500"/>
              <a:gd name="connsiteY134" fmla="*/ 2297004 h 2794588"/>
              <a:gd name="connsiteX135" fmla="*/ 3568700 w 6413500"/>
              <a:gd name="connsiteY135" fmla="*/ 2360504 h 2794588"/>
              <a:gd name="connsiteX136" fmla="*/ 3606800 w 6413500"/>
              <a:gd name="connsiteY136" fmla="*/ 2398604 h 2794588"/>
              <a:gd name="connsiteX137" fmla="*/ 3657600 w 6413500"/>
              <a:gd name="connsiteY137" fmla="*/ 2462104 h 2794588"/>
              <a:gd name="connsiteX138" fmla="*/ 3708400 w 6413500"/>
              <a:gd name="connsiteY138" fmla="*/ 2474804 h 2794588"/>
              <a:gd name="connsiteX139" fmla="*/ 3771900 w 6413500"/>
              <a:gd name="connsiteY139" fmla="*/ 2525604 h 2794588"/>
              <a:gd name="connsiteX140" fmla="*/ 3822700 w 6413500"/>
              <a:gd name="connsiteY140" fmla="*/ 2538304 h 2794588"/>
              <a:gd name="connsiteX141" fmla="*/ 3860800 w 6413500"/>
              <a:gd name="connsiteY141" fmla="*/ 2551004 h 2794588"/>
              <a:gd name="connsiteX142" fmla="*/ 3911600 w 6413500"/>
              <a:gd name="connsiteY142" fmla="*/ 2601804 h 2794588"/>
              <a:gd name="connsiteX143" fmla="*/ 4013200 w 6413500"/>
              <a:gd name="connsiteY143" fmla="*/ 2627204 h 2794588"/>
              <a:gd name="connsiteX144" fmla="*/ 4076700 w 6413500"/>
              <a:gd name="connsiteY144" fmla="*/ 2665304 h 2794588"/>
              <a:gd name="connsiteX145" fmla="*/ 4279900 w 6413500"/>
              <a:gd name="connsiteY145" fmla="*/ 2741504 h 2794588"/>
              <a:gd name="connsiteX146" fmla="*/ 4432300 w 6413500"/>
              <a:gd name="connsiteY146" fmla="*/ 2792304 h 2794588"/>
              <a:gd name="connsiteX147" fmla="*/ 4927600 w 6413500"/>
              <a:gd name="connsiteY147" fmla="*/ 2766904 h 2794588"/>
              <a:gd name="connsiteX148" fmla="*/ 5029200 w 6413500"/>
              <a:gd name="connsiteY148" fmla="*/ 2741504 h 2794588"/>
              <a:gd name="connsiteX149" fmla="*/ 5067300 w 6413500"/>
              <a:gd name="connsiteY149" fmla="*/ 2716104 h 2794588"/>
              <a:gd name="connsiteX150" fmla="*/ 5181600 w 6413500"/>
              <a:gd name="connsiteY150" fmla="*/ 2678004 h 2794588"/>
              <a:gd name="connsiteX151" fmla="*/ 5194300 w 6413500"/>
              <a:gd name="connsiteY151" fmla="*/ 2639904 h 2794588"/>
              <a:gd name="connsiteX152" fmla="*/ 5283200 w 6413500"/>
              <a:gd name="connsiteY152" fmla="*/ 2614504 h 2794588"/>
              <a:gd name="connsiteX153" fmla="*/ 5359400 w 6413500"/>
              <a:gd name="connsiteY153" fmla="*/ 2589104 h 2794588"/>
              <a:gd name="connsiteX154" fmla="*/ 5537200 w 6413500"/>
              <a:gd name="connsiteY154" fmla="*/ 2500204 h 2794588"/>
              <a:gd name="connsiteX155" fmla="*/ 5638800 w 6413500"/>
              <a:gd name="connsiteY155" fmla="*/ 2424004 h 2794588"/>
              <a:gd name="connsiteX156" fmla="*/ 5727700 w 6413500"/>
              <a:gd name="connsiteY156" fmla="*/ 2373204 h 2794588"/>
              <a:gd name="connsiteX157" fmla="*/ 5765800 w 6413500"/>
              <a:gd name="connsiteY157" fmla="*/ 2335104 h 2794588"/>
              <a:gd name="connsiteX158" fmla="*/ 5854700 w 6413500"/>
              <a:gd name="connsiteY158" fmla="*/ 2258904 h 2794588"/>
              <a:gd name="connsiteX159" fmla="*/ 5918200 w 6413500"/>
              <a:gd name="connsiteY159" fmla="*/ 2195404 h 2794588"/>
              <a:gd name="connsiteX160" fmla="*/ 5930900 w 6413500"/>
              <a:gd name="connsiteY160" fmla="*/ 2144604 h 2794588"/>
              <a:gd name="connsiteX161" fmla="*/ 5943600 w 6413500"/>
              <a:gd name="connsiteY161" fmla="*/ 2106504 h 2794588"/>
              <a:gd name="connsiteX162" fmla="*/ 5994400 w 6413500"/>
              <a:gd name="connsiteY162" fmla="*/ 1827104 h 2794588"/>
              <a:gd name="connsiteX163" fmla="*/ 6057900 w 6413500"/>
              <a:gd name="connsiteY163" fmla="*/ 1750904 h 2794588"/>
              <a:gd name="connsiteX164" fmla="*/ 6083300 w 6413500"/>
              <a:gd name="connsiteY164" fmla="*/ 1700104 h 2794588"/>
              <a:gd name="connsiteX165" fmla="*/ 6121400 w 6413500"/>
              <a:gd name="connsiteY165" fmla="*/ 1687404 h 2794588"/>
              <a:gd name="connsiteX166" fmla="*/ 6184900 w 6413500"/>
              <a:gd name="connsiteY166" fmla="*/ 1623904 h 2794588"/>
              <a:gd name="connsiteX167" fmla="*/ 6235700 w 6413500"/>
              <a:gd name="connsiteY167" fmla="*/ 1560404 h 2794588"/>
              <a:gd name="connsiteX168" fmla="*/ 6311900 w 6413500"/>
              <a:gd name="connsiteY168" fmla="*/ 1509604 h 2794588"/>
              <a:gd name="connsiteX169" fmla="*/ 6337300 w 6413500"/>
              <a:gd name="connsiteY169" fmla="*/ 1471504 h 2794588"/>
              <a:gd name="connsiteX170" fmla="*/ 6375400 w 6413500"/>
              <a:gd name="connsiteY170" fmla="*/ 1446104 h 2794588"/>
              <a:gd name="connsiteX171" fmla="*/ 6400800 w 6413500"/>
              <a:gd name="connsiteY171" fmla="*/ 1369904 h 2794588"/>
              <a:gd name="connsiteX172" fmla="*/ 6362700 w 6413500"/>
              <a:gd name="connsiteY172" fmla="*/ 1065104 h 2794588"/>
              <a:gd name="connsiteX173" fmla="*/ 6337300 w 6413500"/>
              <a:gd name="connsiteY173" fmla="*/ 1027004 h 2794588"/>
              <a:gd name="connsiteX174" fmla="*/ 6299200 w 6413500"/>
              <a:gd name="connsiteY174" fmla="*/ 1001604 h 2794588"/>
              <a:gd name="connsiteX175" fmla="*/ 5956300 w 6413500"/>
              <a:gd name="connsiteY175" fmla="*/ 963504 h 279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413500" h="2794588">
                <a:moveTo>
                  <a:pt x="6413500" y="1496904"/>
                </a:moveTo>
                <a:cubicBezTo>
                  <a:pt x="6392333" y="1479971"/>
                  <a:pt x="6368133" y="1466252"/>
                  <a:pt x="6350000" y="1446104"/>
                </a:cubicBezTo>
                <a:cubicBezTo>
                  <a:pt x="6329579" y="1423413"/>
                  <a:pt x="6319067" y="1393082"/>
                  <a:pt x="6299200" y="1369904"/>
                </a:cubicBezTo>
                <a:lnTo>
                  <a:pt x="6223000" y="1281004"/>
                </a:lnTo>
                <a:cubicBezTo>
                  <a:pt x="6199699" y="1211101"/>
                  <a:pt x="6222771" y="1265683"/>
                  <a:pt x="6159500" y="1179404"/>
                </a:cubicBezTo>
                <a:cubicBezTo>
                  <a:pt x="6052749" y="1033834"/>
                  <a:pt x="6116283" y="1082859"/>
                  <a:pt x="6032500" y="1027004"/>
                </a:cubicBezTo>
                <a:cubicBezTo>
                  <a:pt x="5916803" y="865029"/>
                  <a:pt x="5994750" y="963854"/>
                  <a:pt x="5778500" y="747604"/>
                </a:cubicBezTo>
                <a:cubicBezTo>
                  <a:pt x="5700033" y="669137"/>
                  <a:pt x="5738947" y="702065"/>
                  <a:pt x="5664200" y="646004"/>
                </a:cubicBezTo>
                <a:cubicBezTo>
                  <a:pt x="5641916" y="556868"/>
                  <a:pt x="5670861" y="627265"/>
                  <a:pt x="5600700" y="557104"/>
                </a:cubicBezTo>
                <a:cubicBezTo>
                  <a:pt x="5516033" y="472437"/>
                  <a:pt x="5638800" y="561337"/>
                  <a:pt x="5537200" y="493604"/>
                </a:cubicBezTo>
                <a:cubicBezTo>
                  <a:pt x="5528733" y="480904"/>
                  <a:pt x="5518626" y="469156"/>
                  <a:pt x="5511800" y="455504"/>
                </a:cubicBezTo>
                <a:cubicBezTo>
                  <a:pt x="5505813" y="443530"/>
                  <a:pt x="5506195" y="428756"/>
                  <a:pt x="5499100" y="417404"/>
                </a:cubicBezTo>
                <a:cubicBezTo>
                  <a:pt x="5460953" y="356369"/>
                  <a:pt x="5443072" y="354373"/>
                  <a:pt x="5397500" y="303104"/>
                </a:cubicBezTo>
                <a:cubicBezTo>
                  <a:pt x="5379491" y="282844"/>
                  <a:pt x="5368097" y="256246"/>
                  <a:pt x="5346700" y="239604"/>
                </a:cubicBezTo>
                <a:cubicBezTo>
                  <a:pt x="5328705" y="225608"/>
                  <a:pt x="5304367" y="222671"/>
                  <a:pt x="5283200" y="214204"/>
                </a:cubicBezTo>
                <a:cubicBezTo>
                  <a:pt x="5245098" y="157052"/>
                  <a:pt x="5276061" y="184986"/>
                  <a:pt x="5207000" y="163404"/>
                </a:cubicBezTo>
                <a:cubicBezTo>
                  <a:pt x="5155890" y="147432"/>
                  <a:pt x="5107734" y="119246"/>
                  <a:pt x="5054600" y="112604"/>
                </a:cubicBezTo>
                <a:cubicBezTo>
                  <a:pt x="4906035" y="94033"/>
                  <a:pt x="4986580" y="106009"/>
                  <a:pt x="4813300" y="74504"/>
                </a:cubicBezTo>
                <a:cubicBezTo>
                  <a:pt x="4517418" y="-73437"/>
                  <a:pt x="4765964" y="41080"/>
                  <a:pt x="3937000" y="61804"/>
                </a:cubicBezTo>
                <a:cubicBezTo>
                  <a:pt x="3873379" y="63395"/>
                  <a:pt x="3810000" y="70271"/>
                  <a:pt x="3746500" y="74504"/>
                </a:cubicBezTo>
                <a:cubicBezTo>
                  <a:pt x="3574906" y="103103"/>
                  <a:pt x="3739346" y="64984"/>
                  <a:pt x="3632200" y="112604"/>
                </a:cubicBezTo>
                <a:cubicBezTo>
                  <a:pt x="3607734" y="123478"/>
                  <a:pt x="3556000" y="138004"/>
                  <a:pt x="3556000" y="138004"/>
                </a:cubicBezTo>
                <a:cubicBezTo>
                  <a:pt x="3524078" y="233769"/>
                  <a:pt x="3570852" y="119440"/>
                  <a:pt x="3505200" y="201504"/>
                </a:cubicBezTo>
                <a:cubicBezTo>
                  <a:pt x="3442911" y="279366"/>
                  <a:pt x="3566137" y="202785"/>
                  <a:pt x="3441700" y="265004"/>
                </a:cubicBezTo>
                <a:cubicBezTo>
                  <a:pt x="3437467" y="277704"/>
                  <a:pt x="3434987" y="291130"/>
                  <a:pt x="3429000" y="303104"/>
                </a:cubicBezTo>
                <a:cubicBezTo>
                  <a:pt x="3416623" y="327858"/>
                  <a:pt x="3387346" y="363700"/>
                  <a:pt x="3365500" y="379304"/>
                </a:cubicBezTo>
                <a:cubicBezTo>
                  <a:pt x="3350094" y="390308"/>
                  <a:pt x="3331633" y="396237"/>
                  <a:pt x="3314700" y="404704"/>
                </a:cubicBezTo>
                <a:cubicBezTo>
                  <a:pt x="3241907" y="513893"/>
                  <a:pt x="3338834" y="385397"/>
                  <a:pt x="3251200" y="455504"/>
                </a:cubicBezTo>
                <a:cubicBezTo>
                  <a:pt x="3169136" y="521156"/>
                  <a:pt x="3283465" y="474382"/>
                  <a:pt x="3187700" y="506304"/>
                </a:cubicBezTo>
                <a:cubicBezTo>
                  <a:pt x="3160773" y="542207"/>
                  <a:pt x="3152551" y="564911"/>
                  <a:pt x="3111500" y="582504"/>
                </a:cubicBezTo>
                <a:cubicBezTo>
                  <a:pt x="3095457" y="589380"/>
                  <a:pt x="3077633" y="590971"/>
                  <a:pt x="3060700" y="595204"/>
                </a:cubicBezTo>
                <a:cubicBezTo>
                  <a:pt x="3052233" y="607904"/>
                  <a:pt x="3048952" y="626478"/>
                  <a:pt x="3035300" y="633304"/>
                </a:cubicBezTo>
                <a:cubicBezTo>
                  <a:pt x="3004076" y="648916"/>
                  <a:pt x="2933700" y="658704"/>
                  <a:pt x="2933700" y="658704"/>
                </a:cubicBezTo>
                <a:cubicBezTo>
                  <a:pt x="2860481" y="707517"/>
                  <a:pt x="2931112" y="665256"/>
                  <a:pt x="2857500" y="696804"/>
                </a:cubicBezTo>
                <a:cubicBezTo>
                  <a:pt x="2701643" y="763600"/>
                  <a:pt x="2896145" y="683831"/>
                  <a:pt x="2768600" y="747604"/>
                </a:cubicBezTo>
                <a:cubicBezTo>
                  <a:pt x="2657423" y="803193"/>
                  <a:pt x="2751312" y="749324"/>
                  <a:pt x="2654300" y="785704"/>
                </a:cubicBezTo>
                <a:cubicBezTo>
                  <a:pt x="2636573" y="792351"/>
                  <a:pt x="2621227" y="804457"/>
                  <a:pt x="2603500" y="811104"/>
                </a:cubicBezTo>
                <a:cubicBezTo>
                  <a:pt x="2530579" y="838449"/>
                  <a:pt x="2563347" y="805780"/>
                  <a:pt x="2476500" y="849204"/>
                </a:cubicBezTo>
                <a:cubicBezTo>
                  <a:pt x="2459567" y="857671"/>
                  <a:pt x="2442138" y="865211"/>
                  <a:pt x="2425700" y="874604"/>
                </a:cubicBezTo>
                <a:cubicBezTo>
                  <a:pt x="2412448" y="882177"/>
                  <a:pt x="2401252" y="893178"/>
                  <a:pt x="2387600" y="900004"/>
                </a:cubicBezTo>
                <a:cubicBezTo>
                  <a:pt x="2375626" y="905991"/>
                  <a:pt x="2361805" y="907431"/>
                  <a:pt x="2349500" y="912704"/>
                </a:cubicBezTo>
                <a:cubicBezTo>
                  <a:pt x="2332099" y="920162"/>
                  <a:pt x="2316278" y="931073"/>
                  <a:pt x="2298700" y="938104"/>
                </a:cubicBezTo>
                <a:cubicBezTo>
                  <a:pt x="2234248" y="963885"/>
                  <a:pt x="2222773" y="963449"/>
                  <a:pt x="2159000" y="976204"/>
                </a:cubicBezTo>
                <a:cubicBezTo>
                  <a:pt x="2065867" y="971971"/>
                  <a:pt x="1972215" y="974190"/>
                  <a:pt x="1879600" y="963504"/>
                </a:cubicBezTo>
                <a:cubicBezTo>
                  <a:pt x="1860793" y="961334"/>
                  <a:pt x="1846201" y="945562"/>
                  <a:pt x="1828800" y="938104"/>
                </a:cubicBezTo>
                <a:cubicBezTo>
                  <a:pt x="1816495" y="932831"/>
                  <a:pt x="1803400" y="929637"/>
                  <a:pt x="1790700" y="925404"/>
                </a:cubicBezTo>
                <a:cubicBezTo>
                  <a:pt x="1725335" y="794675"/>
                  <a:pt x="1807286" y="928643"/>
                  <a:pt x="1727200" y="861904"/>
                </a:cubicBezTo>
                <a:cubicBezTo>
                  <a:pt x="1634936" y="785017"/>
                  <a:pt x="1738357" y="827523"/>
                  <a:pt x="1651000" y="798404"/>
                </a:cubicBezTo>
                <a:cubicBezTo>
                  <a:pt x="1566822" y="630047"/>
                  <a:pt x="1683238" y="841876"/>
                  <a:pt x="1587500" y="722204"/>
                </a:cubicBezTo>
                <a:cubicBezTo>
                  <a:pt x="1579137" y="711751"/>
                  <a:pt x="1582226" y="695243"/>
                  <a:pt x="1574800" y="684104"/>
                </a:cubicBezTo>
                <a:cubicBezTo>
                  <a:pt x="1564837" y="669160"/>
                  <a:pt x="1547139" y="660619"/>
                  <a:pt x="1536700" y="646004"/>
                </a:cubicBezTo>
                <a:cubicBezTo>
                  <a:pt x="1499481" y="593897"/>
                  <a:pt x="1519592" y="600383"/>
                  <a:pt x="1498600" y="544404"/>
                </a:cubicBezTo>
                <a:cubicBezTo>
                  <a:pt x="1490131" y="521819"/>
                  <a:pt x="1464548" y="475602"/>
                  <a:pt x="1447800" y="455504"/>
                </a:cubicBezTo>
                <a:cubicBezTo>
                  <a:pt x="1436302" y="441706"/>
                  <a:pt x="1422400" y="430104"/>
                  <a:pt x="1409700" y="417404"/>
                </a:cubicBezTo>
                <a:cubicBezTo>
                  <a:pt x="1408870" y="414085"/>
                  <a:pt x="1390925" y="336786"/>
                  <a:pt x="1384300" y="328504"/>
                </a:cubicBezTo>
                <a:cubicBezTo>
                  <a:pt x="1374765" y="316585"/>
                  <a:pt x="1358900" y="311571"/>
                  <a:pt x="1346200" y="303104"/>
                </a:cubicBezTo>
                <a:cubicBezTo>
                  <a:pt x="1315973" y="212424"/>
                  <a:pt x="1343077" y="241756"/>
                  <a:pt x="1282700" y="201504"/>
                </a:cubicBezTo>
                <a:cubicBezTo>
                  <a:pt x="1278467" y="188804"/>
                  <a:pt x="1280453" y="171767"/>
                  <a:pt x="1270000" y="163404"/>
                </a:cubicBezTo>
                <a:cubicBezTo>
                  <a:pt x="1256370" y="152500"/>
                  <a:pt x="1235983" y="155499"/>
                  <a:pt x="1219200" y="150704"/>
                </a:cubicBezTo>
                <a:cubicBezTo>
                  <a:pt x="1206328" y="147026"/>
                  <a:pt x="1194258" y="140471"/>
                  <a:pt x="1181100" y="138004"/>
                </a:cubicBezTo>
                <a:cubicBezTo>
                  <a:pt x="1022170" y="108205"/>
                  <a:pt x="1002287" y="111625"/>
                  <a:pt x="838200" y="99904"/>
                </a:cubicBezTo>
                <a:cubicBezTo>
                  <a:pt x="811125" y="101709"/>
                  <a:pt x="657804" y="80159"/>
                  <a:pt x="609600" y="138004"/>
                </a:cubicBezTo>
                <a:cubicBezTo>
                  <a:pt x="562711" y="194270"/>
                  <a:pt x="601407" y="179791"/>
                  <a:pt x="571500" y="239604"/>
                </a:cubicBezTo>
                <a:cubicBezTo>
                  <a:pt x="557848" y="266908"/>
                  <a:pt x="520700" y="315804"/>
                  <a:pt x="520700" y="315804"/>
                </a:cubicBezTo>
                <a:cubicBezTo>
                  <a:pt x="519006" y="322578"/>
                  <a:pt x="502588" y="393772"/>
                  <a:pt x="495300" y="404704"/>
                </a:cubicBezTo>
                <a:cubicBezTo>
                  <a:pt x="485337" y="419648"/>
                  <a:pt x="469900" y="430104"/>
                  <a:pt x="457200" y="442804"/>
                </a:cubicBezTo>
                <a:cubicBezTo>
                  <a:pt x="413420" y="574143"/>
                  <a:pt x="447498" y="528706"/>
                  <a:pt x="381000" y="595204"/>
                </a:cubicBezTo>
                <a:cubicBezTo>
                  <a:pt x="378740" y="606505"/>
                  <a:pt x="362326" y="693811"/>
                  <a:pt x="355600" y="709504"/>
                </a:cubicBezTo>
                <a:cubicBezTo>
                  <a:pt x="312250" y="810654"/>
                  <a:pt x="344257" y="687594"/>
                  <a:pt x="317500" y="785704"/>
                </a:cubicBezTo>
                <a:cubicBezTo>
                  <a:pt x="281510" y="917667"/>
                  <a:pt x="310965" y="849574"/>
                  <a:pt x="266700" y="938104"/>
                </a:cubicBezTo>
                <a:cubicBezTo>
                  <a:pt x="263596" y="953625"/>
                  <a:pt x="242411" y="1073200"/>
                  <a:pt x="228600" y="1077804"/>
                </a:cubicBezTo>
                <a:lnTo>
                  <a:pt x="190500" y="1090504"/>
                </a:lnTo>
                <a:cubicBezTo>
                  <a:pt x="186267" y="1111671"/>
                  <a:pt x="183035" y="1133063"/>
                  <a:pt x="177800" y="1154004"/>
                </a:cubicBezTo>
                <a:cubicBezTo>
                  <a:pt x="170593" y="1182831"/>
                  <a:pt x="148440" y="1232297"/>
                  <a:pt x="139700" y="1255604"/>
                </a:cubicBezTo>
                <a:cubicBezTo>
                  <a:pt x="135000" y="1268139"/>
                  <a:pt x="130522" y="1280789"/>
                  <a:pt x="127000" y="1293704"/>
                </a:cubicBezTo>
                <a:cubicBezTo>
                  <a:pt x="117815" y="1327383"/>
                  <a:pt x="113341" y="1362429"/>
                  <a:pt x="101600" y="1395304"/>
                </a:cubicBezTo>
                <a:cubicBezTo>
                  <a:pt x="92049" y="1422048"/>
                  <a:pt x="75034" y="1445554"/>
                  <a:pt x="63500" y="1471504"/>
                </a:cubicBezTo>
                <a:cubicBezTo>
                  <a:pt x="25896" y="1556113"/>
                  <a:pt x="82575" y="1454504"/>
                  <a:pt x="38100" y="1573104"/>
                </a:cubicBezTo>
                <a:cubicBezTo>
                  <a:pt x="32741" y="1587396"/>
                  <a:pt x="19526" y="1597552"/>
                  <a:pt x="12700" y="1611204"/>
                </a:cubicBezTo>
                <a:cubicBezTo>
                  <a:pt x="6713" y="1623178"/>
                  <a:pt x="4233" y="1636604"/>
                  <a:pt x="0" y="1649304"/>
                </a:cubicBezTo>
                <a:cubicBezTo>
                  <a:pt x="4233" y="1708571"/>
                  <a:pt x="5758" y="1768093"/>
                  <a:pt x="12700" y="1827104"/>
                </a:cubicBezTo>
                <a:cubicBezTo>
                  <a:pt x="14264" y="1840399"/>
                  <a:pt x="22153" y="1852217"/>
                  <a:pt x="25400" y="1865204"/>
                </a:cubicBezTo>
                <a:cubicBezTo>
                  <a:pt x="44773" y="1942694"/>
                  <a:pt x="27424" y="1940758"/>
                  <a:pt x="88900" y="2017604"/>
                </a:cubicBezTo>
                <a:cubicBezTo>
                  <a:pt x="102123" y="2034132"/>
                  <a:pt x="122767" y="2043004"/>
                  <a:pt x="139700" y="2055704"/>
                </a:cubicBezTo>
                <a:cubicBezTo>
                  <a:pt x="146787" y="2084052"/>
                  <a:pt x="155663" y="2135167"/>
                  <a:pt x="177800" y="2157304"/>
                </a:cubicBezTo>
                <a:cubicBezTo>
                  <a:pt x="187266" y="2166770"/>
                  <a:pt x="203200" y="2165771"/>
                  <a:pt x="215900" y="2170004"/>
                </a:cubicBezTo>
                <a:cubicBezTo>
                  <a:pt x="224367" y="2182704"/>
                  <a:pt x="229381" y="2198569"/>
                  <a:pt x="241300" y="2208104"/>
                </a:cubicBezTo>
                <a:cubicBezTo>
                  <a:pt x="251753" y="2216467"/>
                  <a:pt x="269934" y="2211338"/>
                  <a:pt x="279400" y="2220804"/>
                </a:cubicBezTo>
                <a:cubicBezTo>
                  <a:pt x="292787" y="2234191"/>
                  <a:pt x="291413" y="2258217"/>
                  <a:pt x="304800" y="2271604"/>
                </a:cubicBezTo>
                <a:cubicBezTo>
                  <a:pt x="314266" y="2281070"/>
                  <a:pt x="330595" y="2279031"/>
                  <a:pt x="342900" y="2284304"/>
                </a:cubicBezTo>
                <a:cubicBezTo>
                  <a:pt x="360301" y="2291762"/>
                  <a:pt x="376767" y="2301237"/>
                  <a:pt x="393700" y="2309704"/>
                </a:cubicBezTo>
                <a:cubicBezTo>
                  <a:pt x="445077" y="2378207"/>
                  <a:pt x="439112" y="2380131"/>
                  <a:pt x="533400" y="2436704"/>
                </a:cubicBezTo>
                <a:cubicBezTo>
                  <a:pt x="554567" y="2449404"/>
                  <a:pt x="573981" y="2465636"/>
                  <a:pt x="596900" y="2474804"/>
                </a:cubicBezTo>
                <a:cubicBezTo>
                  <a:pt x="616942" y="2482821"/>
                  <a:pt x="639328" y="2482821"/>
                  <a:pt x="660400" y="2487504"/>
                </a:cubicBezTo>
                <a:cubicBezTo>
                  <a:pt x="677439" y="2491290"/>
                  <a:pt x="694641" y="2494684"/>
                  <a:pt x="711200" y="2500204"/>
                </a:cubicBezTo>
                <a:cubicBezTo>
                  <a:pt x="732827" y="2507413"/>
                  <a:pt x="752149" y="2522263"/>
                  <a:pt x="774700" y="2525604"/>
                </a:cubicBezTo>
                <a:cubicBezTo>
                  <a:pt x="876684" y="2540713"/>
                  <a:pt x="1124657" y="2555708"/>
                  <a:pt x="1244600" y="2563704"/>
                </a:cubicBezTo>
                <a:cubicBezTo>
                  <a:pt x="1257300" y="2572171"/>
                  <a:pt x="1268111" y="2584615"/>
                  <a:pt x="1282700" y="2589104"/>
                </a:cubicBezTo>
                <a:cubicBezTo>
                  <a:pt x="1359367" y="2612694"/>
                  <a:pt x="1422214" y="2613724"/>
                  <a:pt x="1498600" y="2627204"/>
                </a:cubicBezTo>
                <a:cubicBezTo>
                  <a:pt x="1541115" y="2634707"/>
                  <a:pt x="1583387" y="2643558"/>
                  <a:pt x="1625600" y="2652604"/>
                </a:cubicBezTo>
                <a:cubicBezTo>
                  <a:pt x="1642667" y="2656261"/>
                  <a:pt x="1659121" y="2662836"/>
                  <a:pt x="1676400" y="2665304"/>
                </a:cubicBezTo>
                <a:cubicBezTo>
                  <a:pt x="1718517" y="2671321"/>
                  <a:pt x="1761067" y="2673771"/>
                  <a:pt x="1803400" y="2678004"/>
                </a:cubicBezTo>
                <a:cubicBezTo>
                  <a:pt x="1884429" y="2698261"/>
                  <a:pt x="1865908" y="2694487"/>
                  <a:pt x="1981200" y="2716104"/>
                </a:cubicBezTo>
                <a:cubicBezTo>
                  <a:pt x="2006509" y="2720849"/>
                  <a:pt x="2032150" y="2723754"/>
                  <a:pt x="2057400" y="2728804"/>
                </a:cubicBezTo>
                <a:cubicBezTo>
                  <a:pt x="2074516" y="2732227"/>
                  <a:pt x="2091161" y="2737718"/>
                  <a:pt x="2108200" y="2741504"/>
                </a:cubicBezTo>
                <a:cubicBezTo>
                  <a:pt x="2129272" y="2746187"/>
                  <a:pt x="2150533" y="2749971"/>
                  <a:pt x="2171700" y="2754204"/>
                </a:cubicBezTo>
                <a:cubicBezTo>
                  <a:pt x="2197100" y="2766904"/>
                  <a:pt x="2219751" y="2788551"/>
                  <a:pt x="2247900" y="2792304"/>
                </a:cubicBezTo>
                <a:cubicBezTo>
                  <a:pt x="2297740" y="2798949"/>
                  <a:pt x="2362010" y="2792494"/>
                  <a:pt x="2400300" y="2754204"/>
                </a:cubicBezTo>
                <a:cubicBezTo>
                  <a:pt x="2415267" y="2739237"/>
                  <a:pt x="2427182" y="2721353"/>
                  <a:pt x="2438400" y="2703404"/>
                </a:cubicBezTo>
                <a:cubicBezTo>
                  <a:pt x="2448434" y="2687350"/>
                  <a:pt x="2454606" y="2669154"/>
                  <a:pt x="2463800" y="2652604"/>
                </a:cubicBezTo>
                <a:cubicBezTo>
                  <a:pt x="2475788" y="2631026"/>
                  <a:pt x="2490861" y="2611182"/>
                  <a:pt x="2501900" y="2589104"/>
                </a:cubicBezTo>
                <a:cubicBezTo>
                  <a:pt x="2514917" y="2563069"/>
                  <a:pt x="2522470" y="2511656"/>
                  <a:pt x="2527300" y="2487504"/>
                </a:cubicBezTo>
                <a:cubicBezTo>
                  <a:pt x="2523067" y="2390137"/>
                  <a:pt x="2529998" y="2291639"/>
                  <a:pt x="2514600" y="2195404"/>
                </a:cubicBezTo>
                <a:cubicBezTo>
                  <a:pt x="2512189" y="2180332"/>
                  <a:pt x="2486035" y="2181923"/>
                  <a:pt x="2476500" y="2170004"/>
                </a:cubicBezTo>
                <a:cubicBezTo>
                  <a:pt x="2468896" y="2160499"/>
                  <a:pt x="2453206" y="2086018"/>
                  <a:pt x="2451100" y="2081104"/>
                </a:cubicBezTo>
                <a:cubicBezTo>
                  <a:pt x="2445087" y="2067075"/>
                  <a:pt x="2432526" y="2056656"/>
                  <a:pt x="2425700" y="2043004"/>
                </a:cubicBezTo>
                <a:cubicBezTo>
                  <a:pt x="2405848" y="2003301"/>
                  <a:pt x="2420634" y="1993745"/>
                  <a:pt x="2387600" y="1954104"/>
                </a:cubicBezTo>
                <a:cubicBezTo>
                  <a:pt x="2377829" y="1942378"/>
                  <a:pt x="2362200" y="1937171"/>
                  <a:pt x="2349500" y="1928704"/>
                </a:cubicBezTo>
                <a:cubicBezTo>
                  <a:pt x="2345267" y="1916004"/>
                  <a:pt x="2346266" y="1900070"/>
                  <a:pt x="2336800" y="1890604"/>
                </a:cubicBezTo>
                <a:cubicBezTo>
                  <a:pt x="2327334" y="1881138"/>
                  <a:pt x="2289234" y="1887370"/>
                  <a:pt x="2298700" y="1877904"/>
                </a:cubicBezTo>
                <a:cubicBezTo>
                  <a:pt x="2317632" y="1858972"/>
                  <a:pt x="2348558" y="1857293"/>
                  <a:pt x="2374900" y="1852504"/>
                </a:cubicBezTo>
                <a:lnTo>
                  <a:pt x="2514600" y="1827104"/>
                </a:lnTo>
                <a:cubicBezTo>
                  <a:pt x="2650006" y="1830667"/>
                  <a:pt x="2888869" y="1809546"/>
                  <a:pt x="3060700" y="1852504"/>
                </a:cubicBezTo>
                <a:cubicBezTo>
                  <a:pt x="3073687" y="1855751"/>
                  <a:pt x="3086100" y="1860971"/>
                  <a:pt x="3098800" y="1865204"/>
                </a:cubicBezTo>
                <a:cubicBezTo>
                  <a:pt x="3171593" y="1974393"/>
                  <a:pt x="3074666" y="1845897"/>
                  <a:pt x="3162300" y="1916004"/>
                </a:cubicBezTo>
                <a:cubicBezTo>
                  <a:pt x="3174219" y="1925539"/>
                  <a:pt x="3176907" y="1943311"/>
                  <a:pt x="3187700" y="1954104"/>
                </a:cubicBezTo>
                <a:cubicBezTo>
                  <a:pt x="3198493" y="1964897"/>
                  <a:pt x="3213100" y="1971037"/>
                  <a:pt x="3225800" y="1979504"/>
                </a:cubicBezTo>
                <a:cubicBezTo>
                  <a:pt x="3234267" y="1992204"/>
                  <a:pt x="3240407" y="2006811"/>
                  <a:pt x="3251200" y="2017604"/>
                </a:cubicBezTo>
                <a:cubicBezTo>
                  <a:pt x="3261993" y="2028397"/>
                  <a:pt x="3279249" y="2031517"/>
                  <a:pt x="3289300" y="2043004"/>
                </a:cubicBezTo>
                <a:cubicBezTo>
                  <a:pt x="3309402" y="2065978"/>
                  <a:pt x="3330447" y="2090244"/>
                  <a:pt x="3340100" y="2119204"/>
                </a:cubicBezTo>
                <a:cubicBezTo>
                  <a:pt x="3344333" y="2131904"/>
                  <a:pt x="3343334" y="2147838"/>
                  <a:pt x="3352800" y="2157304"/>
                </a:cubicBezTo>
                <a:cubicBezTo>
                  <a:pt x="3362266" y="2166770"/>
                  <a:pt x="3378200" y="2165771"/>
                  <a:pt x="3390900" y="2170004"/>
                </a:cubicBezTo>
                <a:cubicBezTo>
                  <a:pt x="3421097" y="2260596"/>
                  <a:pt x="3378279" y="2151072"/>
                  <a:pt x="3441700" y="2246204"/>
                </a:cubicBezTo>
                <a:cubicBezTo>
                  <a:pt x="3449126" y="2257343"/>
                  <a:pt x="3443947" y="2275941"/>
                  <a:pt x="3454400" y="2284304"/>
                </a:cubicBezTo>
                <a:cubicBezTo>
                  <a:pt x="3468030" y="2295208"/>
                  <a:pt x="3488267" y="2292771"/>
                  <a:pt x="3505200" y="2297004"/>
                </a:cubicBezTo>
                <a:cubicBezTo>
                  <a:pt x="3528048" y="2365549"/>
                  <a:pt x="3500041" y="2311462"/>
                  <a:pt x="3568700" y="2360504"/>
                </a:cubicBezTo>
                <a:cubicBezTo>
                  <a:pt x="3583315" y="2370943"/>
                  <a:pt x="3594973" y="2385087"/>
                  <a:pt x="3606800" y="2398604"/>
                </a:cubicBezTo>
                <a:cubicBezTo>
                  <a:pt x="3624650" y="2419004"/>
                  <a:pt x="3635915" y="2445840"/>
                  <a:pt x="3657600" y="2462104"/>
                </a:cubicBezTo>
                <a:cubicBezTo>
                  <a:pt x="3671564" y="2472577"/>
                  <a:pt x="3691467" y="2470571"/>
                  <a:pt x="3708400" y="2474804"/>
                </a:cubicBezTo>
                <a:cubicBezTo>
                  <a:pt x="3729567" y="2491737"/>
                  <a:pt x="3748205" y="2512440"/>
                  <a:pt x="3771900" y="2525604"/>
                </a:cubicBezTo>
                <a:cubicBezTo>
                  <a:pt x="3787158" y="2534081"/>
                  <a:pt x="3805917" y="2533509"/>
                  <a:pt x="3822700" y="2538304"/>
                </a:cubicBezTo>
                <a:cubicBezTo>
                  <a:pt x="3835572" y="2541982"/>
                  <a:pt x="3848100" y="2546771"/>
                  <a:pt x="3860800" y="2551004"/>
                </a:cubicBezTo>
                <a:cubicBezTo>
                  <a:pt x="3877733" y="2567937"/>
                  <a:pt x="3890181" y="2591094"/>
                  <a:pt x="3911600" y="2601804"/>
                </a:cubicBezTo>
                <a:cubicBezTo>
                  <a:pt x="3942824" y="2617416"/>
                  <a:pt x="4013200" y="2627204"/>
                  <a:pt x="4013200" y="2627204"/>
                </a:cubicBezTo>
                <a:cubicBezTo>
                  <a:pt x="4034367" y="2639904"/>
                  <a:pt x="4054228" y="2655090"/>
                  <a:pt x="4076700" y="2665304"/>
                </a:cubicBezTo>
                <a:cubicBezTo>
                  <a:pt x="4173085" y="2709115"/>
                  <a:pt x="4167327" y="2673960"/>
                  <a:pt x="4279900" y="2741504"/>
                </a:cubicBezTo>
                <a:cubicBezTo>
                  <a:pt x="4369068" y="2795005"/>
                  <a:pt x="4318964" y="2776113"/>
                  <a:pt x="4432300" y="2792304"/>
                </a:cubicBezTo>
                <a:cubicBezTo>
                  <a:pt x="4760953" y="2782345"/>
                  <a:pt x="4734944" y="2801932"/>
                  <a:pt x="4927600" y="2766904"/>
                </a:cubicBezTo>
                <a:cubicBezTo>
                  <a:pt x="4950372" y="2762764"/>
                  <a:pt x="5004021" y="2754093"/>
                  <a:pt x="5029200" y="2741504"/>
                </a:cubicBezTo>
                <a:cubicBezTo>
                  <a:pt x="5042852" y="2734678"/>
                  <a:pt x="5053211" y="2721975"/>
                  <a:pt x="5067300" y="2716104"/>
                </a:cubicBezTo>
                <a:cubicBezTo>
                  <a:pt x="5104372" y="2700657"/>
                  <a:pt x="5181600" y="2678004"/>
                  <a:pt x="5181600" y="2678004"/>
                </a:cubicBezTo>
                <a:cubicBezTo>
                  <a:pt x="5185833" y="2665304"/>
                  <a:pt x="5182948" y="2646999"/>
                  <a:pt x="5194300" y="2639904"/>
                </a:cubicBezTo>
                <a:cubicBezTo>
                  <a:pt x="5220435" y="2623570"/>
                  <a:pt x="5253744" y="2623567"/>
                  <a:pt x="5283200" y="2614504"/>
                </a:cubicBezTo>
                <a:cubicBezTo>
                  <a:pt x="5308790" y="2606630"/>
                  <a:pt x="5335453" y="2601078"/>
                  <a:pt x="5359400" y="2589104"/>
                </a:cubicBezTo>
                <a:cubicBezTo>
                  <a:pt x="5558154" y="2489727"/>
                  <a:pt x="5418428" y="2529897"/>
                  <a:pt x="5537200" y="2500204"/>
                </a:cubicBezTo>
                <a:cubicBezTo>
                  <a:pt x="5584817" y="2404970"/>
                  <a:pt x="5530153" y="2484363"/>
                  <a:pt x="5638800" y="2424004"/>
                </a:cubicBezTo>
                <a:cubicBezTo>
                  <a:pt x="5762613" y="2355219"/>
                  <a:pt x="5588172" y="2408086"/>
                  <a:pt x="5727700" y="2373204"/>
                </a:cubicBezTo>
                <a:cubicBezTo>
                  <a:pt x="5740400" y="2360504"/>
                  <a:pt x="5752163" y="2346793"/>
                  <a:pt x="5765800" y="2335104"/>
                </a:cubicBezTo>
                <a:cubicBezTo>
                  <a:pt x="5797748" y="2307720"/>
                  <a:pt x="5829821" y="2293735"/>
                  <a:pt x="5854700" y="2258904"/>
                </a:cubicBezTo>
                <a:cubicBezTo>
                  <a:pt x="5903742" y="2190245"/>
                  <a:pt x="5849655" y="2218252"/>
                  <a:pt x="5918200" y="2195404"/>
                </a:cubicBezTo>
                <a:cubicBezTo>
                  <a:pt x="5922433" y="2178471"/>
                  <a:pt x="5926105" y="2161387"/>
                  <a:pt x="5930900" y="2144604"/>
                </a:cubicBezTo>
                <a:cubicBezTo>
                  <a:pt x="5934578" y="2131732"/>
                  <a:pt x="5941564" y="2119735"/>
                  <a:pt x="5943600" y="2106504"/>
                </a:cubicBezTo>
                <a:cubicBezTo>
                  <a:pt x="5962430" y="1984111"/>
                  <a:pt x="5944850" y="1950979"/>
                  <a:pt x="5994400" y="1827104"/>
                </a:cubicBezTo>
                <a:cubicBezTo>
                  <a:pt x="6024772" y="1751175"/>
                  <a:pt x="5998173" y="1770813"/>
                  <a:pt x="6057900" y="1750904"/>
                </a:cubicBezTo>
                <a:cubicBezTo>
                  <a:pt x="6066367" y="1733971"/>
                  <a:pt x="6069913" y="1713491"/>
                  <a:pt x="6083300" y="1700104"/>
                </a:cubicBezTo>
                <a:cubicBezTo>
                  <a:pt x="6092766" y="1690638"/>
                  <a:pt x="6111934" y="1696870"/>
                  <a:pt x="6121400" y="1687404"/>
                </a:cubicBezTo>
                <a:cubicBezTo>
                  <a:pt x="6199867" y="1608937"/>
                  <a:pt x="6095549" y="1653688"/>
                  <a:pt x="6184900" y="1623904"/>
                </a:cubicBezTo>
                <a:cubicBezTo>
                  <a:pt x="6205445" y="1541725"/>
                  <a:pt x="6177515" y="1592729"/>
                  <a:pt x="6235700" y="1560404"/>
                </a:cubicBezTo>
                <a:cubicBezTo>
                  <a:pt x="6262385" y="1545579"/>
                  <a:pt x="6311900" y="1509604"/>
                  <a:pt x="6311900" y="1509604"/>
                </a:cubicBezTo>
                <a:cubicBezTo>
                  <a:pt x="6320367" y="1496904"/>
                  <a:pt x="6326507" y="1482297"/>
                  <a:pt x="6337300" y="1471504"/>
                </a:cubicBezTo>
                <a:cubicBezTo>
                  <a:pt x="6348093" y="1460711"/>
                  <a:pt x="6367310" y="1459047"/>
                  <a:pt x="6375400" y="1446104"/>
                </a:cubicBezTo>
                <a:cubicBezTo>
                  <a:pt x="6389590" y="1423400"/>
                  <a:pt x="6400800" y="1369904"/>
                  <a:pt x="6400800" y="1369904"/>
                </a:cubicBezTo>
                <a:cubicBezTo>
                  <a:pt x="6392650" y="1215048"/>
                  <a:pt x="6416387" y="1172477"/>
                  <a:pt x="6362700" y="1065104"/>
                </a:cubicBezTo>
                <a:cubicBezTo>
                  <a:pt x="6355874" y="1051452"/>
                  <a:pt x="6348093" y="1037797"/>
                  <a:pt x="6337300" y="1027004"/>
                </a:cubicBezTo>
                <a:cubicBezTo>
                  <a:pt x="6326507" y="1016211"/>
                  <a:pt x="6311900" y="1010071"/>
                  <a:pt x="6299200" y="1001604"/>
                </a:cubicBezTo>
                <a:cubicBezTo>
                  <a:pt x="6215094" y="875445"/>
                  <a:pt x="6289064" y="963504"/>
                  <a:pt x="5956300" y="9635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367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B75F11E4-2FB5-497D-97F8-125B8EA50CAD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A022316F-9504-4AD8-B13A-28BBDD48C54D}"/>
              </a:ext>
            </a:extLst>
          </p:cNvPr>
          <p:cNvSpPr/>
          <p:nvPr/>
        </p:nvSpPr>
        <p:spPr>
          <a:xfrm>
            <a:off x="949587" y="8617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0992C696-014A-471C-8550-4B543D2B4C3E}"/>
              </a:ext>
            </a:extLst>
          </p:cNvPr>
          <p:cNvSpPr/>
          <p:nvPr/>
        </p:nvSpPr>
        <p:spPr>
          <a:xfrm>
            <a:off x="1819165" y="25650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86AF7CF-8E1D-4EA9-808E-43819A7CC133}"/>
              </a:ext>
            </a:extLst>
          </p:cNvPr>
          <p:cNvSpPr/>
          <p:nvPr/>
        </p:nvSpPr>
        <p:spPr>
          <a:xfrm>
            <a:off x="3872083" y="8617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9E48AE03-254B-47C9-BAC7-286EB120305B}"/>
              </a:ext>
            </a:extLst>
          </p:cNvPr>
          <p:cNvSpPr/>
          <p:nvPr/>
        </p:nvSpPr>
        <p:spPr>
          <a:xfrm>
            <a:off x="4898542" y="86173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9E6BBADC-FAE1-48DA-8594-7348AFCE35AC}"/>
              </a:ext>
            </a:extLst>
          </p:cNvPr>
          <p:cNvSpPr/>
          <p:nvPr/>
        </p:nvSpPr>
        <p:spPr>
          <a:xfrm>
            <a:off x="1819165" y="17133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F69ED138-5549-4BCC-A6C1-C50A9E43D4D1}"/>
              </a:ext>
            </a:extLst>
          </p:cNvPr>
          <p:cNvSpPr/>
          <p:nvPr/>
        </p:nvSpPr>
        <p:spPr>
          <a:xfrm>
            <a:off x="949588" y="17133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B4D3656E-896B-4C19-A423-8074A329B811}"/>
              </a:ext>
            </a:extLst>
          </p:cNvPr>
          <p:cNvSpPr/>
          <p:nvPr/>
        </p:nvSpPr>
        <p:spPr>
          <a:xfrm>
            <a:off x="949587" y="25650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707290A1-45B0-4CFE-A76C-ADEA05E91AA3}"/>
              </a:ext>
            </a:extLst>
          </p:cNvPr>
          <p:cNvSpPr/>
          <p:nvPr/>
        </p:nvSpPr>
        <p:spPr>
          <a:xfrm>
            <a:off x="3872083" y="25650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5E8D7D87-45D1-4083-9DE7-B3E6A3353C99}"/>
              </a:ext>
            </a:extLst>
          </p:cNvPr>
          <p:cNvSpPr/>
          <p:nvPr/>
        </p:nvSpPr>
        <p:spPr>
          <a:xfrm>
            <a:off x="5861192" y="17133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AF3ABBA-E831-4708-B966-C3F85D37F2FB}"/>
              </a:ext>
            </a:extLst>
          </p:cNvPr>
          <p:cNvSpPr/>
          <p:nvPr/>
        </p:nvSpPr>
        <p:spPr>
          <a:xfrm>
            <a:off x="4898540" y="256502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957A5FF2-17ED-480C-B461-0F61B424D9AD}"/>
              </a:ext>
            </a:extLst>
          </p:cNvPr>
          <p:cNvSpPr/>
          <p:nvPr/>
        </p:nvSpPr>
        <p:spPr>
          <a:xfrm>
            <a:off x="4898541" y="17133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B37A10B3-8F00-47DC-8F22-B3FA62F81044}"/>
              </a:ext>
            </a:extLst>
          </p:cNvPr>
          <p:cNvSpPr/>
          <p:nvPr/>
        </p:nvSpPr>
        <p:spPr>
          <a:xfrm>
            <a:off x="2845623" y="171337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D41EF47-811B-4913-AEF3-0CDBAC3109B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419176" y="106249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18E3D0EA-C038-4C9B-B3C4-F60B7523B7E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41672" y="106249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A760A51B-1870-4768-99F8-B76F3484A110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299361" y="120445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448E0E5-CEB7-4950-9D43-467D749DB46A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133336" y="126325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4F90A12-1CA0-43FF-A5D0-9E6BB539F0DE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133335" y="211490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21DC60B0-922B-40AA-9820-938AC9AE2F0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341672" y="276579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5C05F39B-F5D4-44A7-BCBC-37796C5D6E6D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246442" y="2056103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1A53F517-3D23-4CFC-AE31-B8B4D17AE738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246442" y="120445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14AA3154-3D33-467F-A67C-BBCA1857088E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288754" y="1914142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965FF9D-94CD-409C-A9B4-871869058456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184382" y="126325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F790E178-36CA-4902-8265-D9DFD565D1A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184382" y="211490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947036A0-2BC4-4FBF-834A-92816C8DD1E4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053960" y="211490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4A066B1E-4DD3-43F2-958D-569A3E36937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419177" y="191414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918C343A-DBE6-4572-84F9-443EF60358D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419176" y="276579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7D65F3FC-A980-4AFF-A0CB-B13B122AF050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368130" y="191414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570619A6-EA00-4F72-A31E-C00D8ABBAD13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5299359" y="2056103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2DE1C8D4-8980-43B2-B239-4EC8347D989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88754" y="2765790"/>
            <a:ext cx="165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C411EF92-041E-4409-AF31-A72B9ECF43D5}"/>
              </a:ext>
            </a:extLst>
          </p:cNvPr>
          <p:cNvSpPr txBox="1"/>
          <p:nvPr/>
        </p:nvSpPr>
        <p:spPr>
          <a:xfrm>
            <a:off x="2171356" y="73355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4F5EA421-A19B-4D62-8C3A-451165FA4B54}"/>
              </a:ext>
            </a:extLst>
          </p:cNvPr>
          <p:cNvSpPr txBox="1"/>
          <p:nvPr/>
        </p:nvSpPr>
        <p:spPr>
          <a:xfrm>
            <a:off x="1176272" y="1305716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2276E8F5-55E6-4799-AAAB-37EC5BDA9FC9}"/>
              </a:ext>
            </a:extLst>
          </p:cNvPr>
          <p:cNvSpPr txBox="1"/>
          <p:nvPr/>
        </p:nvSpPr>
        <p:spPr>
          <a:xfrm>
            <a:off x="5562553" y="118878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363AD852-D374-428C-B314-4360D80AE3B5}"/>
              </a:ext>
            </a:extLst>
          </p:cNvPr>
          <p:cNvSpPr txBox="1"/>
          <p:nvPr/>
        </p:nvSpPr>
        <p:spPr>
          <a:xfrm>
            <a:off x="3315212" y="217021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9092C41-E74D-4A91-972E-4E10888D64BA}"/>
              </a:ext>
            </a:extLst>
          </p:cNvPr>
          <p:cNvSpPr txBox="1"/>
          <p:nvPr/>
        </p:nvSpPr>
        <p:spPr>
          <a:xfrm>
            <a:off x="1466973" y="275144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202E2909-8C0B-4FD6-8433-33E8B81C4B35}"/>
              </a:ext>
            </a:extLst>
          </p:cNvPr>
          <p:cNvSpPr txBox="1"/>
          <p:nvPr/>
        </p:nvSpPr>
        <p:spPr>
          <a:xfrm>
            <a:off x="4490132" y="278188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1235BCE1-2318-4245-888C-1E29EA1F80C6}"/>
              </a:ext>
            </a:extLst>
          </p:cNvPr>
          <p:cNvSpPr txBox="1"/>
          <p:nvPr/>
        </p:nvSpPr>
        <p:spPr>
          <a:xfrm>
            <a:off x="1489196" y="187200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CF0999A2-3688-4F20-A9BF-A7C7977F720D}"/>
              </a:ext>
            </a:extLst>
          </p:cNvPr>
          <p:cNvSpPr txBox="1"/>
          <p:nvPr/>
        </p:nvSpPr>
        <p:spPr>
          <a:xfrm>
            <a:off x="2419652" y="186804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0C9AF847-A5CE-4068-8663-B188E7C60F2C}"/>
              </a:ext>
            </a:extLst>
          </p:cNvPr>
          <p:cNvSpPr txBox="1"/>
          <p:nvPr/>
        </p:nvSpPr>
        <p:spPr>
          <a:xfrm>
            <a:off x="3838829" y="173231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1A626066-C0B1-4EAB-8B5A-0963D2E841D0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4106878" y="1263257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iruutu 41">
            <a:extLst>
              <a:ext uri="{FF2B5EF4-FFF2-40B4-BE49-F238E27FC236}">
                <a16:creationId xmlns:a16="http://schemas.microsoft.com/office/drawing/2014/main" id="{4EE92DB4-73D1-4E1E-AFA0-991052347DFC}"/>
              </a:ext>
            </a:extLst>
          </p:cNvPr>
          <p:cNvSpPr txBox="1"/>
          <p:nvPr/>
        </p:nvSpPr>
        <p:spPr>
          <a:xfrm>
            <a:off x="4446492" y="69316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928C6AF4-F63B-4099-93EA-06BED3E50067}"/>
              </a:ext>
            </a:extLst>
          </p:cNvPr>
          <p:cNvSpPr txBox="1"/>
          <p:nvPr/>
        </p:nvSpPr>
        <p:spPr>
          <a:xfrm>
            <a:off x="3333699" y="122157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29D49912-308E-48F0-8147-915CDD853C1D}"/>
              </a:ext>
            </a:extLst>
          </p:cNvPr>
          <p:cNvSpPr txBox="1"/>
          <p:nvPr/>
        </p:nvSpPr>
        <p:spPr>
          <a:xfrm>
            <a:off x="5564905" y="224119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114EC5EC-4670-469A-9FBE-13F9C1BFCB84}"/>
              </a:ext>
            </a:extLst>
          </p:cNvPr>
          <p:cNvSpPr txBox="1"/>
          <p:nvPr/>
        </p:nvSpPr>
        <p:spPr>
          <a:xfrm>
            <a:off x="4884723" y="215530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3B932598-1D79-4ECD-9DF2-47EDD4EC4BF5}"/>
              </a:ext>
            </a:extLst>
          </p:cNvPr>
          <p:cNvSpPr txBox="1"/>
          <p:nvPr/>
        </p:nvSpPr>
        <p:spPr>
          <a:xfrm>
            <a:off x="4897476" y="132795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B101DA9A-5560-4C5F-B383-783EB75D5DF2}"/>
              </a:ext>
            </a:extLst>
          </p:cNvPr>
          <p:cNvSpPr txBox="1"/>
          <p:nvPr/>
        </p:nvSpPr>
        <p:spPr>
          <a:xfrm>
            <a:off x="2014468" y="217959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50C9ADB4-03EC-43E2-A503-063CB23F44F2}"/>
              </a:ext>
            </a:extLst>
          </p:cNvPr>
          <p:cNvSpPr txBox="1"/>
          <p:nvPr/>
        </p:nvSpPr>
        <p:spPr>
          <a:xfrm>
            <a:off x="1146142" y="216953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CEA80D3E-5805-42E1-8FBD-E93F374DD6F6}"/>
              </a:ext>
            </a:extLst>
          </p:cNvPr>
          <p:cNvSpPr txBox="1"/>
          <p:nvPr/>
        </p:nvSpPr>
        <p:spPr>
          <a:xfrm>
            <a:off x="2872531" y="275144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0" name="Tekstiruutu 49">
            <a:extLst>
              <a:ext uri="{FF2B5EF4-FFF2-40B4-BE49-F238E27FC236}">
                <a16:creationId xmlns:a16="http://schemas.microsoft.com/office/drawing/2014/main" id="{B2038B09-001C-4215-81D9-9AEB713E43F0}"/>
              </a:ext>
            </a:extLst>
          </p:cNvPr>
          <p:cNvSpPr txBox="1"/>
          <p:nvPr/>
        </p:nvSpPr>
        <p:spPr>
          <a:xfrm>
            <a:off x="5454569" y="18585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51" name="Vapaamuotoinen: Muoto 50">
            <a:extLst>
              <a:ext uri="{FF2B5EF4-FFF2-40B4-BE49-F238E27FC236}">
                <a16:creationId xmlns:a16="http://schemas.microsoft.com/office/drawing/2014/main" id="{1BAE206E-D87F-4472-9818-6CB55255C71A}"/>
              </a:ext>
            </a:extLst>
          </p:cNvPr>
          <p:cNvSpPr/>
          <p:nvPr/>
        </p:nvSpPr>
        <p:spPr>
          <a:xfrm>
            <a:off x="2735848" y="1623023"/>
            <a:ext cx="694411" cy="614348"/>
          </a:xfrm>
          <a:custGeom>
            <a:avLst/>
            <a:gdLst>
              <a:gd name="connsiteX0" fmla="*/ 850900 w 914400"/>
              <a:gd name="connsiteY0" fmla="*/ 152400 h 762000"/>
              <a:gd name="connsiteX1" fmla="*/ 787400 w 914400"/>
              <a:gd name="connsiteY1" fmla="*/ 101600 h 762000"/>
              <a:gd name="connsiteX2" fmla="*/ 749300 w 914400"/>
              <a:gd name="connsiteY2" fmla="*/ 76200 h 762000"/>
              <a:gd name="connsiteX3" fmla="*/ 723900 w 914400"/>
              <a:gd name="connsiteY3" fmla="*/ 38100 h 762000"/>
              <a:gd name="connsiteX4" fmla="*/ 635000 w 914400"/>
              <a:gd name="connsiteY4" fmla="*/ 0 h 762000"/>
              <a:gd name="connsiteX5" fmla="*/ 114300 w 914400"/>
              <a:gd name="connsiteY5" fmla="*/ 12700 h 762000"/>
              <a:gd name="connsiteX6" fmla="*/ 38100 w 914400"/>
              <a:gd name="connsiteY6" fmla="*/ 76200 h 762000"/>
              <a:gd name="connsiteX7" fmla="*/ 25400 w 914400"/>
              <a:gd name="connsiteY7" fmla="*/ 114300 h 762000"/>
              <a:gd name="connsiteX8" fmla="*/ 0 w 914400"/>
              <a:gd name="connsiteY8" fmla="*/ 165100 h 762000"/>
              <a:gd name="connsiteX9" fmla="*/ 25400 w 914400"/>
              <a:gd name="connsiteY9" fmla="*/ 444500 h 762000"/>
              <a:gd name="connsiteX10" fmla="*/ 38100 w 914400"/>
              <a:gd name="connsiteY10" fmla="*/ 508000 h 762000"/>
              <a:gd name="connsiteX11" fmla="*/ 88900 w 914400"/>
              <a:gd name="connsiteY11" fmla="*/ 609600 h 762000"/>
              <a:gd name="connsiteX12" fmla="*/ 165100 w 914400"/>
              <a:gd name="connsiteY12" fmla="*/ 635000 h 762000"/>
              <a:gd name="connsiteX13" fmla="*/ 190500 w 914400"/>
              <a:gd name="connsiteY13" fmla="*/ 673100 h 762000"/>
              <a:gd name="connsiteX14" fmla="*/ 228600 w 914400"/>
              <a:gd name="connsiteY14" fmla="*/ 685800 h 762000"/>
              <a:gd name="connsiteX15" fmla="*/ 330200 w 914400"/>
              <a:gd name="connsiteY15" fmla="*/ 711200 h 762000"/>
              <a:gd name="connsiteX16" fmla="*/ 419100 w 914400"/>
              <a:gd name="connsiteY16" fmla="*/ 736600 h 762000"/>
              <a:gd name="connsiteX17" fmla="*/ 571500 w 914400"/>
              <a:gd name="connsiteY17" fmla="*/ 749300 h 762000"/>
              <a:gd name="connsiteX18" fmla="*/ 698500 w 914400"/>
              <a:gd name="connsiteY18" fmla="*/ 762000 h 762000"/>
              <a:gd name="connsiteX19" fmla="*/ 850900 w 914400"/>
              <a:gd name="connsiteY19" fmla="*/ 736600 h 762000"/>
              <a:gd name="connsiteX20" fmla="*/ 889000 w 914400"/>
              <a:gd name="connsiteY20" fmla="*/ 723900 h 762000"/>
              <a:gd name="connsiteX21" fmla="*/ 901700 w 914400"/>
              <a:gd name="connsiteY21" fmla="*/ 673100 h 762000"/>
              <a:gd name="connsiteX22" fmla="*/ 914400 w 914400"/>
              <a:gd name="connsiteY22" fmla="*/ 635000 h 762000"/>
              <a:gd name="connsiteX23" fmla="*/ 889000 w 914400"/>
              <a:gd name="connsiteY23" fmla="*/ 2032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" h="762000">
                <a:moveTo>
                  <a:pt x="850900" y="152400"/>
                </a:moveTo>
                <a:cubicBezTo>
                  <a:pt x="829733" y="135467"/>
                  <a:pt x="809085" y="117864"/>
                  <a:pt x="787400" y="101600"/>
                </a:cubicBezTo>
                <a:cubicBezTo>
                  <a:pt x="775189" y="92442"/>
                  <a:pt x="760093" y="86993"/>
                  <a:pt x="749300" y="76200"/>
                </a:cubicBezTo>
                <a:cubicBezTo>
                  <a:pt x="738507" y="65407"/>
                  <a:pt x="734693" y="48893"/>
                  <a:pt x="723900" y="38100"/>
                </a:cubicBezTo>
                <a:cubicBezTo>
                  <a:pt x="694665" y="8865"/>
                  <a:pt x="673863" y="9716"/>
                  <a:pt x="635000" y="0"/>
                </a:cubicBezTo>
                <a:cubicBezTo>
                  <a:pt x="461433" y="4233"/>
                  <a:pt x="287534" y="1151"/>
                  <a:pt x="114300" y="12700"/>
                </a:cubicBezTo>
                <a:cubicBezTo>
                  <a:pt x="75811" y="15266"/>
                  <a:pt x="53070" y="46260"/>
                  <a:pt x="38100" y="76200"/>
                </a:cubicBezTo>
                <a:cubicBezTo>
                  <a:pt x="32113" y="88174"/>
                  <a:pt x="30673" y="101995"/>
                  <a:pt x="25400" y="114300"/>
                </a:cubicBezTo>
                <a:cubicBezTo>
                  <a:pt x="17942" y="131701"/>
                  <a:pt x="8467" y="148167"/>
                  <a:pt x="0" y="165100"/>
                </a:cubicBezTo>
                <a:cubicBezTo>
                  <a:pt x="18722" y="502101"/>
                  <a:pt x="-6966" y="298855"/>
                  <a:pt x="25400" y="444500"/>
                </a:cubicBezTo>
                <a:cubicBezTo>
                  <a:pt x="30083" y="465572"/>
                  <a:pt x="30351" y="487853"/>
                  <a:pt x="38100" y="508000"/>
                </a:cubicBezTo>
                <a:cubicBezTo>
                  <a:pt x="51692" y="543340"/>
                  <a:pt x="52979" y="597626"/>
                  <a:pt x="88900" y="609600"/>
                </a:cubicBezTo>
                <a:lnTo>
                  <a:pt x="165100" y="635000"/>
                </a:lnTo>
                <a:cubicBezTo>
                  <a:pt x="173567" y="647700"/>
                  <a:pt x="178581" y="663565"/>
                  <a:pt x="190500" y="673100"/>
                </a:cubicBezTo>
                <a:cubicBezTo>
                  <a:pt x="200953" y="681463"/>
                  <a:pt x="215685" y="682278"/>
                  <a:pt x="228600" y="685800"/>
                </a:cubicBezTo>
                <a:cubicBezTo>
                  <a:pt x="262279" y="694985"/>
                  <a:pt x="296634" y="701610"/>
                  <a:pt x="330200" y="711200"/>
                </a:cubicBezTo>
                <a:cubicBezTo>
                  <a:pt x="359833" y="719667"/>
                  <a:pt x="388658" y="731793"/>
                  <a:pt x="419100" y="736600"/>
                </a:cubicBezTo>
                <a:cubicBezTo>
                  <a:pt x="469452" y="744550"/>
                  <a:pt x="520733" y="744685"/>
                  <a:pt x="571500" y="749300"/>
                </a:cubicBezTo>
                <a:lnTo>
                  <a:pt x="698500" y="762000"/>
                </a:lnTo>
                <a:cubicBezTo>
                  <a:pt x="749300" y="753533"/>
                  <a:pt x="800399" y="746700"/>
                  <a:pt x="850900" y="736600"/>
                </a:cubicBezTo>
                <a:cubicBezTo>
                  <a:pt x="864027" y="733975"/>
                  <a:pt x="880637" y="734353"/>
                  <a:pt x="889000" y="723900"/>
                </a:cubicBezTo>
                <a:cubicBezTo>
                  <a:pt x="899904" y="710270"/>
                  <a:pt x="896905" y="689883"/>
                  <a:pt x="901700" y="673100"/>
                </a:cubicBezTo>
                <a:cubicBezTo>
                  <a:pt x="905378" y="660228"/>
                  <a:pt x="910167" y="647700"/>
                  <a:pt x="914400" y="635000"/>
                </a:cubicBezTo>
                <a:cubicBezTo>
                  <a:pt x="905678" y="491082"/>
                  <a:pt x="889000" y="347382"/>
                  <a:pt x="889000" y="203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Ellipsi 51">
            <a:extLst>
              <a:ext uri="{FF2B5EF4-FFF2-40B4-BE49-F238E27FC236}">
                <a16:creationId xmlns:a16="http://schemas.microsoft.com/office/drawing/2014/main" id="{8A2D5001-1B09-44B1-97A0-5E61B5B155EA}"/>
              </a:ext>
            </a:extLst>
          </p:cNvPr>
          <p:cNvSpPr/>
          <p:nvPr/>
        </p:nvSpPr>
        <p:spPr>
          <a:xfrm>
            <a:off x="6423024" y="13700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2DC79958-22E9-4297-AC79-E265E467466F}"/>
              </a:ext>
            </a:extLst>
          </p:cNvPr>
          <p:cNvSpPr/>
          <p:nvPr/>
        </p:nvSpPr>
        <p:spPr>
          <a:xfrm>
            <a:off x="7292602" y="30733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4" name="Ellipsi 53">
            <a:extLst>
              <a:ext uri="{FF2B5EF4-FFF2-40B4-BE49-F238E27FC236}">
                <a16:creationId xmlns:a16="http://schemas.microsoft.com/office/drawing/2014/main" id="{D6C90FEB-3B03-4D1A-96E3-6D661C719CC7}"/>
              </a:ext>
            </a:extLst>
          </p:cNvPr>
          <p:cNvSpPr/>
          <p:nvPr/>
        </p:nvSpPr>
        <p:spPr>
          <a:xfrm>
            <a:off x="9345520" y="13700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6A0A3B76-6257-479D-81D5-626B8038306C}"/>
              </a:ext>
            </a:extLst>
          </p:cNvPr>
          <p:cNvSpPr/>
          <p:nvPr/>
        </p:nvSpPr>
        <p:spPr>
          <a:xfrm>
            <a:off x="10371979" y="13700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56" name="Ellipsi 55">
            <a:extLst>
              <a:ext uri="{FF2B5EF4-FFF2-40B4-BE49-F238E27FC236}">
                <a16:creationId xmlns:a16="http://schemas.microsoft.com/office/drawing/2014/main" id="{91BCFF58-79B4-4A3E-9BBC-54900364ED73}"/>
              </a:ext>
            </a:extLst>
          </p:cNvPr>
          <p:cNvSpPr/>
          <p:nvPr/>
        </p:nvSpPr>
        <p:spPr>
          <a:xfrm>
            <a:off x="7292602" y="22216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CDB0D0C2-9049-429D-825D-26EBEC1E3388}"/>
              </a:ext>
            </a:extLst>
          </p:cNvPr>
          <p:cNvSpPr/>
          <p:nvPr/>
        </p:nvSpPr>
        <p:spPr>
          <a:xfrm>
            <a:off x="6423025" y="22216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04154341-A666-4B6C-9DAC-78948B44634D}"/>
              </a:ext>
            </a:extLst>
          </p:cNvPr>
          <p:cNvSpPr/>
          <p:nvPr/>
        </p:nvSpPr>
        <p:spPr>
          <a:xfrm>
            <a:off x="6423024" y="30733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B9C9848D-98C2-4E9D-B7B4-0CC9ECD0D9FD}"/>
              </a:ext>
            </a:extLst>
          </p:cNvPr>
          <p:cNvSpPr/>
          <p:nvPr/>
        </p:nvSpPr>
        <p:spPr>
          <a:xfrm>
            <a:off x="9345520" y="307334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D016706A-87B0-47A6-8B24-62DC914348EE}"/>
              </a:ext>
            </a:extLst>
          </p:cNvPr>
          <p:cNvSpPr/>
          <p:nvPr/>
        </p:nvSpPr>
        <p:spPr>
          <a:xfrm>
            <a:off x="11334629" y="22216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B7717DCD-96A8-4EF3-8F73-EA8C0C08A729}"/>
              </a:ext>
            </a:extLst>
          </p:cNvPr>
          <p:cNvSpPr/>
          <p:nvPr/>
        </p:nvSpPr>
        <p:spPr>
          <a:xfrm>
            <a:off x="10371977" y="30733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6D7AA6E9-DD40-4DFB-97DF-737DEB0249AC}"/>
              </a:ext>
            </a:extLst>
          </p:cNvPr>
          <p:cNvSpPr/>
          <p:nvPr/>
        </p:nvSpPr>
        <p:spPr>
          <a:xfrm>
            <a:off x="10371978" y="22216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FF20C2CB-7D53-4820-AD5C-E85D94A22219}"/>
              </a:ext>
            </a:extLst>
          </p:cNvPr>
          <p:cNvSpPr/>
          <p:nvPr/>
        </p:nvSpPr>
        <p:spPr>
          <a:xfrm>
            <a:off x="8319060" y="222169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DA99F14-7A86-4812-AD7C-BFB4E92530D0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6892613" y="157081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3C2FA34-C0E7-4AB5-8106-E93730A659D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9815109" y="157081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90EC9FCF-223C-4454-B733-298572AE1DF1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10772798" y="171277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BDDAA44D-DCE2-4E50-B2E8-BAF83AEB8300}"/>
              </a:ext>
            </a:extLst>
          </p:cNvPr>
          <p:cNvCxnSpPr>
            <a:cxnSpLocks/>
            <a:stCxn id="62" idx="0"/>
            <a:endCxn id="55" idx="4"/>
          </p:cNvCxnSpPr>
          <p:nvPr/>
        </p:nvCxnSpPr>
        <p:spPr>
          <a:xfrm flipV="1">
            <a:off x="10606773" y="17715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1A6722CB-28FD-430D-BE50-F964F58A57F8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flipH="1">
            <a:off x="10606772" y="26232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AF9A435B-1F41-485B-A5C8-6ABB92814DDC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9815109" y="327411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F24773C0-3FAB-4042-807C-636A5E17FAF7}"/>
              </a:ext>
            </a:extLst>
          </p:cNvPr>
          <p:cNvCxnSpPr>
            <a:cxnSpLocks/>
            <a:stCxn id="63" idx="5"/>
            <a:endCxn id="59" idx="1"/>
          </p:cNvCxnSpPr>
          <p:nvPr/>
        </p:nvCxnSpPr>
        <p:spPr>
          <a:xfrm>
            <a:off x="8719879" y="2564423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7EC9FBA3-0764-437B-B090-D7D8C4D0291D}"/>
              </a:ext>
            </a:extLst>
          </p:cNvPr>
          <p:cNvCxnSpPr>
            <a:cxnSpLocks/>
            <a:stCxn id="63" idx="7"/>
            <a:endCxn id="54" idx="3"/>
          </p:cNvCxnSpPr>
          <p:nvPr/>
        </p:nvCxnSpPr>
        <p:spPr>
          <a:xfrm flipV="1">
            <a:off x="8719879" y="171277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3E4E9E5-EE8F-40D9-A17E-A45BEEFDE41C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7762191" y="2422462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4B3D2377-39BA-4916-A571-6FB68A3A6EC0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6657819" y="17715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CA80A49C-62CC-44C1-B0D9-B67F3555A42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6657819" y="26232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8B18E7C3-36A8-4D8D-8709-1EBC5E2A6CF8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7527397" y="262322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6B5CFA8-3838-40D4-8261-6E18D9366260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6892614" y="242246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FD24969-E0A9-48F9-8FA6-69F76C8080B4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6892613" y="327411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09E6FD2-23EF-4A49-B65F-5C4ADCCE30C4}"/>
              </a:ext>
            </a:extLst>
          </p:cNvPr>
          <p:cNvCxnSpPr>
            <a:cxnSpLocks/>
            <a:stCxn id="62" idx="6"/>
            <a:endCxn id="60" idx="2"/>
          </p:cNvCxnSpPr>
          <p:nvPr/>
        </p:nvCxnSpPr>
        <p:spPr>
          <a:xfrm>
            <a:off x="10841567" y="242246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B4F577F7-2A27-43C6-BD21-73D53E4FEDE7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10772796" y="2564423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39A468D-0A4F-4FE4-BC06-3469B5CDEBB6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7762191" y="3274110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kstiruutu 80">
            <a:extLst>
              <a:ext uri="{FF2B5EF4-FFF2-40B4-BE49-F238E27FC236}">
                <a16:creationId xmlns:a16="http://schemas.microsoft.com/office/drawing/2014/main" id="{84F9E280-E17F-474A-B9F4-9D91D74319BB}"/>
              </a:ext>
            </a:extLst>
          </p:cNvPr>
          <p:cNvSpPr txBox="1"/>
          <p:nvPr/>
        </p:nvSpPr>
        <p:spPr>
          <a:xfrm>
            <a:off x="7644793" y="124187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82" name="Tekstiruutu 81">
            <a:extLst>
              <a:ext uri="{FF2B5EF4-FFF2-40B4-BE49-F238E27FC236}">
                <a16:creationId xmlns:a16="http://schemas.microsoft.com/office/drawing/2014/main" id="{EA1A066C-2F9D-4186-9857-726BAF57CDAF}"/>
              </a:ext>
            </a:extLst>
          </p:cNvPr>
          <p:cNvSpPr txBox="1"/>
          <p:nvPr/>
        </p:nvSpPr>
        <p:spPr>
          <a:xfrm>
            <a:off x="6649709" y="1814036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3" name="Tekstiruutu 82">
            <a:extLst>
              <a:ext uri="{FF2B5EF4-FFF2-40B4-BE49-F238E27FC236}">
                <a16:creationId xmlns:a16="http://schemas.microsoft.com/office/drawing/2014/main" id="{18BA9B40-F06F-4967-BC6C-E82B68DA6679}"/>
              </a:ext>
            </a:extLst>
          </p:cNvPr>
          <p:cNvSpPr txBox="1"/>
          <p:nvPr/>
        </p:nvSpPr>
        <p:spPr>
          <a:xfrm>
            <a:off x="11035990" y="169710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4" name="Tekstiruutu 83">
            <a:extLst>
              <a:ext uri="{FF2B5EF4-FFF2-40B4-BE49-F238E27FC236}">
                <a16:creationId xmlns:a16="http://schemas.microsoft.com/office/drawing/2014/main" id="{BEF6265D-3F59-4C77-94C0-E647B298AF51}"/>
              </a:ext>
            </a:extLst>
          </p:cNvPr>
          <p:cNvSpPr txBox="1"/>
          <p:nvPr/>
        </p:nvSpPr>
        <p:spPr>
          <a:xfrm>
            <a:off x="8788649" y="267853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85" name="Tekstiruutu 84">
            <a:extLst>
              <a:ext uri="{FF2B5EF4-FFF2-40B4-BE49-F238E27FC236}">
                <a16:creationId xmlns:a16="http://schemas.microsoft.com/office/drawing/2014/main" id="{76352EAC-FD1B-4BA4-A034-C7805C2A130E}"/>
              </a:ext>
            </a:extLst>
          </p:cNvPr>
          <p:cNvSpPr txBox="1"/>
          <p:nvPr/>
        </p:nvSpPr>
        <p:spPr>
          <a:xfrm>
            <a:off x="6940410" y="325976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6" name="Tekstiruutu 85">
            <a:extLst>
              <a:ext uri="{FF2B5EF4-FFF2-40B4-BE49-F238E27FC236}">
                <a16:creationId xmlns:a16="http://schemas.microsoft.com/office/drawing/2014/main" id="{92F76642-D67B-4EBC-8F03-21B118E788C5}"/>
              </a:ext>
            </a:extLst>
          </p:cNvPr>
          <p:cNvSpPr txBox="1"/>
          <p:nvPr/>
        </p:nvSpPr>
        <p:spPr>
          <a:xfrm>
            <a:off x="9963569" y="329020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FABEEE2-2342-4642-B5BA-35C5BF1ABE66}"/>
              </a:ext>
            </a:extLst>
          </p:cNvPr>
          <p:cNvSpPr txBox="1"/>
          <p:nvPr/>
        </p:nvSpPr>
        <p:spPr>
          <a:xfrm>
            <a:off x="6962633" y="238032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8AC1FC1F-F052-4DA0-A73B-0873C97DC66D}"/>
              </a:ext>
            </a:extLst>
          </p:cNvPr>
          <p:cNvSpPr txBox="1"/>
          <p:nvPr/>
        </p:nvSpPr>
        <p:spPr>
          <a:xfrm>
            <a:off x="7893089" y="237636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A723FC2-2EB7-4DDA-8326-DEFDB558BAD2}"/>
              </a:ext>
            </a:extLst>
          </p:cNvPr>
          <p:cNvSpPr txBox="1"/>
          <p:nvPr/>
        </p:nvSpPr>
        <p:spPr>
          <a:xfrm>
            <a:off x="9312266" y="224063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FCD3C3B-C85D-4C4A-B8E5-E4D87B590238}"/>
              </a:ext>
            </a:extLst>
          </p:cNvPr>
          <p:cNvCxnSpPr>
            <a:cxnSpLocks/>
            <a:stCxn id="59" idx="0"/>
            <a:endCxn id="54" idx="4"/>
          </p:cNvCxnSpPr>
          <p:nvPr/>
        </p:nvCxnSpPr>
        <p:spPr>
          <a:xfrm flipV="1">
            <a:off x="9580315" y="1771577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kstiruutu 90">
            <a:extLst>
              <a:ext uri="{FF2B5EF4-FFF2-40B4-BE49-F238E27FC236}">
                <a16:creationId xmlns:a16="http://schemas.microsoft.com/office/drawing/2014/main" id="{000B0FCC-8429-4054-97DA-FB44BA9122AF}"/>
              </a:ext>
            </a:extLst>
          </p:cNvPr>
          <p:cNvSpPr txBox="1"/>
          <p:nvPr/>
        </p:nvSpPr>
        <p:spPr>
          <a:xfrm>
            <a:off x="9919929" y="120148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12F9F13D-0405-4197-AAF1-CAE9B5B9201E}"/>
              </a:ext>
            </a:extLst>
          </p:cNvPr>
          <p:cNvSpPr txBox="1"/>
          <p:nvPr/>
        </p:nvSpPr>
        <p:spPr>
          <a:xfrm>
            <a:off x="8807136" y="172989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9E2AC15A-B9E8-4623-957E-D2BF735BA2FE}"/>
              </a:ext>
            </a:extLst>
          </p:cNvPr>
          <p:cNvSpPr txBox="1"/>
          <p:nvPr/>
        </p:nvSpPr>
        <p:spPr>
          <a:xfrm>
            <a:off x="11038342" y="274951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42EC6598-36CF-4FEB-BF4B-B2AC00908E03}"/>
              </a:ext>
            </a:extLst>
          </p:cNvPr>
          <p:cNvSpPr txBox="1"/>
          <p:nvPr/>
        </p:nvSpPr>
        <p:spPr>
          <a:xfrm>
            <a:off x="10358160" y="266362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E837CA29-08C3-4D0E-8DA8-043A2DE90825}"/>
              </a:ext>
            </a:extLst>
          </p:cNvPr>
          <p:cNvSpPr txBox="1"/>
          <p:nvPr/>
        </p:nvSpPr>
        <p:spPr>
          <a:xfrm>
            <a:off x="10370913" y="183627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2B011E50-527E-4D6A-A5B8-FD705CBDF4DE}"/>
              </a:ext>
            </a:extLst>
          </p:cNvPr>
          <p:cNvSpPr txBox="1"/>
          <p:nvPr/>
        </p:nvSpPr>
        <p:spPr>
          <a:xfrm>
            <a:off x="7487905" y="268791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2115C8CA-30A3-4C81-AB98-C2E7260EA616}"/>
              </a:ext>
            </a:extLst>
          </p:cNvPr>
          <p:cNvSpPr txBox="1"/>
          <p:nvPr/>
        </p:nvSpPr>
        <p:spPr>
          <a:xfrm>
            <a:off x="6619579" y="267785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66C3E3C-8A9F-49D0-85A6-3A459525853B}"/>
              </a:ext>
            </a:extLst>
          </p:cNvPr>
          <p:cNvSpPr txBox="1"/>
          <p:nvPr/>
        </p:nvSpPr>
        <p:spPr>
          <a:xfrm>
            <a:off x="8345968" y="325976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723BA324-4893-4E59-849A-C988BC606625}"/>
              </a:ext>
            </a:extLst>
          </p:cNvPr>
          <p:cNvSpPr txBox="1"/>
          <p:nvPr/>
        </p:nvSpPr>
        <p:spPr>
          <a:xfrm>
            <a:off x="10928006" y="23668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01" name="Vapaamuotoinen: Muoto 100">
            <a:extLst>
              <a:ext uri="{FF2B5EF4-FFF2-40B4-BE49-F238E27FC236}">
                <a16:creationId xmlns:a16="http://schemas.microsoft.com/office/drawing/2014/main" id="{10676EB7-2797-4C70-A993-C90D84A88F3F}"/>
              </a:ext>
            </a:extLst>
          </p:cNvPr>
          <p:cNvSpPr/>
          <p:nvPr/>
        </p:nvSpPr>
        <p:spPr>
          <a:xfrm>
            <a:off x="8102600" y="1972340"/>
            <a:ext cx="1816100" cy="1761460"/>
          </a:xfrm>
          <a:custGeom>
            <a:avLst/>
            <a:gdLst>
              <a:gd name="connsiteX0" fmla="*/ 1193800 w 1816100"/>
              <a:gd name="connsiteY0" fmla="*/ 558800 h 1612900"/>
              <a:gd name="connsiteX1" fmla="*/ 1117600 w 1816100"/>
              <a:gd name="connsiteY1" fmla="*/ 520700 h 1612900"/>
              <a:gd name="connsiteX2" fmla="*/ 1041400 w 1816100"/>
              <a:gd name="connsiteY2" fmla="*/ 469900 h 1612900"/>
              <a:gd name="connsiteX3" fmla="*/ 965200 w 1816100"/>
              <a:gd name="connsiteY3" fmla="*/ 431800 h 1612900"/>
              <a:gd name="connsiteX4" fmla="*/ 927100 w 1816100"/>
              <a:gd name="connsiteY4" fmla="*/ 393700 h 1612900"/>
              <a:gd name="connsiteX5" fmla="*/ 774700 w 1816100"/>
              <a:gd name="connsiteY5" fmla="*/ 330200 h 1612900"/>
              <a:gd name="connsiteX6" fmla="*/ 723900 w 1816100"/>
              <a:gd name="connsiteY6" fmla="*/ 304800 h 1612900"/>
              <a:gd name="connsiteX7" fmla="*/ 698500 w 1816100"/>
              <a:gd name="connsiteY7" fmla="*/ 266700 h 1612900"/>
              <a:gd name="connsiteX8" fmla="*/ 660400 w 1816100"/>
              <a:gd name="connsiteY8" fmla="*/ 254000 h 1612900"/>
              <a:gd name="connsiteX9" fmla="*/ 647700 w 1816100"/>
              <a:gd name="connsiteY9" fmla="*/ 215900 h 1612900"/>
              <a:gd name="connsiteX10" fmla="*/ 609600 w 1816100"/>
              <a:gd name="connsiteY10" fmla="*/ 190500 h 1612900"/>
              <a:gd name="connsiteX11" fmla="*/ 533400 w 1816100"/>
              <a:gd name="connsiteY11" fmla="*/ 127000 h 1612900"/>
              <a:gd name="connsiteX12" fmla="*/ 457200 w 1816100"/>
              <a:gd name="connsiteY12" fmla="*/ 76200 h 1612900"/>
              <a:gd name="connsiteX13" fmla="*/ 444500 w 1816100"/>
              <a:gd name="connsiteY13" fmla="*/ 25400 h 1612900"/>
              <a:gd name="connsiteX14" fmla="*/ 406400 w 1816100"/>
              <a:gd name="connsiteY14" fmla="*/ 12700 h 1612900"/>
              <a:gd name="connsiteX15" fmla="*/ 355600 w 1816100"/>
              <a:gd name="connsiteY15" fmla="*/ 0 h 1612900"/>
              <a:gd name="connsiteX16" fmla="*/ 279400 w 1816100"/>
              <a:gd name="connsiteY16" fmla="*/ 50800 h 1612900"/>
              <a:gd name="connsiteX17" fmla="*/ 228600 w 1816100"/>
              <a:gd name="connsiteY17" fmla="*/ 88900 h 1612900"/>
              <a:gd name="connsiteX18" fmla="*/ 165100 w 1816100"/>
              <a:gd name="connsiteY18" fmla="*/ 127000 h 1612900"/>
              <a:gd name="connsiteX19" fmla="*/ 88900 w 1816100"/>
              <a:gd name="connsiteY19" fmla="*/ 177800 h 1612900"/>
              <a:gd name="connsiteX20" fmla="*/ 63500 w 1816100"/>
              <a:gd name="connsiteY20" fmla="*/ 215900 h 1612900"/>
              <a:gd name="connsiteX21" fmla="*/ 25400 w 1816100"/>
              <a:gd name="connsiteY21" fmla="*/ 241300 h 1612900"/>
              <a:gd name="connsiteX22" fmla="*/ 12700 w 1816100"/>
              <a:gd name="connsiteY22" fmla="*/ 304800 h 1612900"/>
              <a:gd name="connsiteX23" fmla="*/ 0 w 1816100"/>
              <a:gd name="connsiteY23" fmla="*/ 355600 h 1612900"/>
              <a:gd name="connsiteX24" fmla="*/ 12700 w 1816100"/>
              <a:gd name="connsiteY24" fmla="*/ 508000 h 1612900"/>
              <a:gd name="connsiteX25" fmla="*/ 76200 w 1816100"/>
              <a:gd name="connsiteY25" fmla="*/ 609600 h 1612900"/>
              <a:gd name="connsiteX26" fmla="*/ 101600 w 1816100"/>
              <a:gd name="connsiteY26" fmla="*/ 660400 h 1612900"/>
              <a:gd name="connsiteX27" fmla="*/ 177800 w 1816100"/>
              <a:gd name="connsiteY27" fmla="*/ 685800 h 1612900"/>
              <a:gd name="connsiteX28" fmla="*/ 203200 w 1816100"/>
              <a:gd name="connsiteY28" fmla="*/ 723900 h 1612900"/>
              <a:gd name="connsiteX29" fmla="*/ 241300 w 1816100"/>
              <a:gd name="connsiteY29" fmla="*/ 736600 h 1612900"/>
              <a:gd name="connsiteX30" fmla="*/ 330200 w 1816100"/>
              <a:gd name="connsiteY30" fmla="*/ 762000 h 1612900"/>
              <a:gd name="connsiteX31" fmla="*/ 368300 w 1816100"/>
              <a:gd name="connsiteY31" fmla="*/ 787400 h 1612900"/>
              <a:gd name="connsiteX32" fmla="*/ 419100 w 1816100"/>
              <a:gd name="connsiteY32" fmla="*/ 812800 h 1612900"/>
              <a:gd name="connsiteX33" fmla="*/ 457200 w 1816100"/>
              <a:gd name="connsiteY33" fmla="*/ 825500 h 1612900"/>
              <a:gd name="connsiteX34" fmla="*/ 546100 w 1816100"/>
              <a:gd name="connsiteY34" fmla="*/ 863600 h 1612900"/>
              <a:gd name="connsiteX35" fmla="*/ 584200 w 1816100"/>
              <a:gd name="connsiteY35" fmla="*/ 889000 h 1612900"/>
              <a:gd name="connsiteX36" fmla="*/ 609600 w 1816100"/>
              <a:gd name="connsiteY36" fmla="*/ 927100 h 1612900"/>
              <a:gd name="connsiteX37" fmla="*/ 647700 w 1816100"/>
              <a:gd name="connsiteY37" fmla="*/ 939800 h 1612900"/>
              <a:gd name="connsiteX38" fmla="*/ 685800 w 1816100"/>
              <a:gd name="connsiteY38" fmla="*/ 990600 h 1612900"/>
              <a:gd name="connsiteX39" fmla="*/ 736600 w 1816100"/>
              <a:gd name="connsiteY39" fmla="*/ 1003300 h 1612900"/>
              <a:gd name="connsiteX40" fmla="*/ 749300 w 1816100"/>
              <a:gd name="connsiteY40" fmla="*/ 1041400 h 1612900"/>
              <a:gd name="connsiteX41" fmla="*/ 800100 w 1816100"/>
              <a:gd name="connsiteY41" fmla="*/ 1066800 h 1612900"/>
              <a:gd name="connsiteX42" fmla="*/ 825500 w 1816100"/>
              <a:gd name="connsiteY42" fmla="*/ 1104900 h 1612900"/>
              <a:gd name="connsiteX43" fmla="*/ 863600 w 1816100"/>
              <a:gd name="connsiteY43" fmla="*/ 1117600 h 1612900"/>
              <a:gd name="connsiteX44" fmla="*/ 889000 w 1816100"/>
              <a:gd name="connsiteY44" fmla="*/ 1168400 h 1612900"/>
              <a:gd name="connsiteX45" fmla="*/ 965200 w 1816100"/>
              <a:gd name="connsiteY45" fmla="*/ 1193800 h 1612900"/>
              <a:gd name="connsiteX46" fmla="*/ 990600 w 1816100"/>
              <a:gd name="connsiteY46" fmla="*/ 1231900 h 1612900"/>
              <a:gd name="connsiteX47" fmla="*/ 1066800 w 1816100"/>
              <a:gd name="connsiteY47" fmla="*/ 1257300 h 1612900"/>
              <a:gd name="connsiteX48" fmla="*/ 1117600 w 1816100"/>
              <a:gd name="connsiteY48" fmla="*/ 1308100 h 1612900"/>
              <a:gd name="connsiteX49" fmla="*/ 1193800 w 1816100"/>
              <a:gd name="connsiteY49" fmla="*/ 1397000 h 1612900"/>
              <a:gd name="connsiteX50" fmla="*/ 1257300 w 1816100"/>
              <a:gd name="connsiteY50" fmla="*/ 1460500 h 1612900"/>
              <a:gd name="connsiteX51" fmla="*/ 1371600 w 1816100"/>
              <a:gd name="connsiteY51" fmla="*/ 1562100 h 1612900"/>
              <a:gd name="connsiteX52" fmla="*/ 1447800 w 1816100"/>
              <a:gd name="connsiteY52" fmla="*/ 1587500 h 1612900"/>
              <a:gd name="connsiteX53" fmla="*/ 1498600 w 1816100"/>
              <a:gd name="connsiteY53" fmla="*/ 1612900 h 1612900"/>
              <a:gd name="connsiteX54" fmla="*/ 1600200 w 1816100"/>
              <a:gd name="connsiteY54" fmla="*/ 1574800 h 1612900"/>
              <a:gd name="connsiteX55" fmla="*/ 1625600 w 1816100"/>
              <a:gd name="connsiteY55" fmla="*/ 1536700 h 1612900"/>
              <a:gd name="connsiteX56" fmla="*/ 1663700 w 1816100"/>
              <a:gd name="connsiteY56" fmla="*/ 1485900 h 1612900"/>
              <a:gd name="connsiteX57" fmla="*/ 1701800 w 1816100"/>
              <a:gd name="connsiteY57" fmla="*/ 1460500 h 1612900"/>
              <a:gd name="connsiteX58" fmla="*/ 1727200 w 1816100"/>
              <a:gd name="connsiteY58" fmla="*/ 1409700 h 1612900"/>
              <a:gd name="connsiteX59" fmla="*/ 1765300 w 1816100"/>
              <a:gd name="connsiteY59" fmla="*/ 1397000 h 1612900"/>
              <a:gd name="connsiteX60" fmla="*/ 1790700 w 1816100"/>
              <a:gd name="connsiteY60" fmla="*/ 1320800 h 1612900"/>
              <a:gd name="connsiteX61" fmla="*/ 1816100 w 1816100"/>
              <a:gd name="connsiteY61" fmla="*/ 1282700 h 1612900"/>
              <a:gd name="connsiteX62" fmla="*/ 1803400 w 1816100"/>
              <a:gd name="connsiteY62" fmla="*/ 1155700 h 1612900"/>
              <a:gd name="connsiteX63" fmla="*/ 1790700 w 1816100"/>
              <a:gd name="connsiteY63" fmla="*/ 1104900 h 1612900"/>
              <a:gd name="connsiteX64" fmla="*/ 1752600 w 1816100"/>
              <a:gd name="connsiteY64" fmla="*/ 1092200 h 1612900"/>
              <a:gd name="connsiteX65" fmla="*/ 1651000 w 1816100"/>
              <a:gd name="connsiteY65" fmla="*/ 977900 h 1612900"/>
              <a:gd name="connsiteX66" fmla="*/ 1612900 w 1816100"/>
              <a:gd name="connsiteY66" fmla="*/ 965200 h 1612900"/>
              <a:gd name="connsiteX67" fmla="*/ 1536700 w 1816100"/>
              <a:gd name="connsiteY67" fmla="*/ 889000 h 1612900"/>
              <a:gd name="connsiteX68" fmla="*/ 1435100 w 1816100"/>
              <a:gd name="connsiteY68" fmla="*/ 774700 h 1612900"/>
              <a:gd name="connsiteX69" fmla="*/ 1397000 w 1816100"/>
              <a:gd name="connsiteY69" fmla="*/ 762000 h 1612900"/>
              <a:gd name="connsiteX70" fmla="*/ 1358900 w 1816100"/>
              <a:gd name="connsiteY70" fmla="*/ 723900 h 1612900"/>
              <a:gd name="connsiteX71" fmla="*/ 1295400 w 1816100"/>
              <a:gd name="connsiteY71" fmla="*/ 647700 h 1612900"/>
              <a:gd name="connsiteX72" fmla="*/ 1282700 w 1816100"/>
              <a:gd name="connsiteY72" fmla="*/ 596900 h 1612900"/>
              <a:gd name="connsiteX73" fmla="*/ 1244600 w 1816100"/>
              <a:gd name="connsiteY73" fmla="*/ 584200 h 1612900"/>
              <a:gd name="connsiteX74" fmla="*/ 1219200 w 1816100"/>
              <a:gd name="connsiteY74" fmla="*/ 533400 h 1612900"/>
              <a:gd name="connsiteX75" fmla="*/ 1206500 w 1816100"/>
              <a:gd name="connsiteY75" fmla="*/ 495300 h 1612900"/>
              <a:gd name="connsiteX76" fmla="*/ 1168400 w 1816100"/>
              <a:gd name="connsiteY76" fmla="*/ 46990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16100" h="1612900">
                <a:moveTo>
                  <a:pt x="1193800" y="558800"/>
                </a:moveTo>
                <a:cubicBezTo>
                  <a:pt x="1168400" y="546100"/>
                  <a:pt x="1142130" y="535009"/>
                  <a:pt x="1117600" y="520700"/>
                </a:cubicBezTo>
                <a:cubicBezTo>
                  <a:pt x="1091231" y="505318"/>
                  <a:pt x="1068704" y="483552"/>
                  <a:pt x="1041400" y="469900"/>
                </a:cubicBezTo>
                <a:cubicBezTo>
                  <a:pt x="1016000" y="457200"/>
                  <a:pt x="988829" y="447552"/>
                  <a:pt x="965200" y="431800"/>
                </a:cubicBezTo>
                <a:cubicBezTo>
                  <a:pt x="950256" y="421837"/>
                  <a:pt x="942948" y="402152"/>
                  <a:pt x="927100" y="393700"/>
                </a:cubicBezTo>
                <a:cubicBezTo>
                  <a:pt x="878541" y="367802"/>
                  <a:pt x="823923" y="354812"/>
                  <a:pt x="774700" y="330200"/>
                </a:cubicBezTo>
                <a:lnTo>
                  <a:pt x="723900" y="304800"/>
                </a:lnTo>
                <a:cubicBezTo>
                  <a:pt x="715433" y="292100"/>
                  <a:pt x="710419" y="276235"/>
                  <a:pt x="698500" y="266700"/>
                </a:cubicBezTo>
                <a:cubicBezTo>
                  <a:pt x="688047" y="258337"/>
                  <a:pt x="669866" y="263466"/>
                  <a:pt x="660400" y="254000"/>
                </a:cubicBezTo>
                <a:cubicBezTo>
                  <a:pt x="650934" y="244534"/>
                  <a:pt x="656063" y="226353"/>
                  <a:pt x="647700" y="215900"/>
                </a:cubicBezTo>
                <a:cubicBezTo>
                  <a:pt x="638165" y="203981"/>
                  <a:pt x="622300" y="198967"/>
                  <a:pt x="609600" y="190500"/>
                </a:cubicBezTo>
                <a:cubicBezTo>
                  <a:pt x="547717" y="97675"/>
                  <a:pt x="630078" y="207565"/>
                  <a:pt x="533400" y="127000"/>
                </a:cubicBezTo>
                <a:cubicBezTo>
                  <a:pt x="458224" y="64354"/>
                  <a:pt x="568657" y="104064"/>
                  <a:pt x="457200" y="76200"/>
                </a:cubicBezTo>
                <a:cubicBezTo>
                  <a:pt x="452967" y="59267"/>
                  <a:pt x="455404" y="39030"/>
                  <a:pt x="444500" y="25400"/>
                </a:cubicBezTo>
                <a:cubicBezTo>
                  <a:pt x="436137" y="14947"/>
                  <a:pt x="419272" y="16378"/>
                  <a:pt x="406400" y="12700"/>
                </a:cubicBezTo>
                <a:cubicBezTo>
                  <a:pt x="389617" y="7905"/>
                  <a:pt x="372533" y="4233"/>
                  <a:pt x="355600" y="0"/>
                </a:cubicBezTo>
                <a:cubicBezTo>
                  <a:pt x="330200" y="16933"/>
                  <a:pt x="303822" y="32484"/>
                  <a:pt x="279400" y="50800"/>
                </a:cubicBezTo>
                <a:cubicBezTo>
                  <a:pt x="262467" y="63500"/>
                  <a:pt x="246212" y="77159"/>
                  <a:pt x="228600" y="88900"/>
                </a:cubicBezTo>
                <a:cubicBezTo>
                  <a:pt x="208061" y="102592"/>
                  <a:pt x="184847" y="112189"/>
                  <a:pt x="165100" y="127000"/>
                </a:cubicBezTo>
                <a:cubicBezTo>
                  <a:pt x="88994" y="184079"/>
                  <a:pt x="165311" y="152330"/>
                  <a:pt x="88900" y="177800"/>
                </a:cubicBezTo>
                <a:cubicBezTo>
                  <a:pt x="80433" y="190500"/>
                  <a:pt x="74293" y="205107"/>
                  <a:pt x="63500" y="215900"/>
                </a:cubicBezTo>
                <a:cubicBezTo>
                  <a:pt x="52707" y="226693"/>
                  <a:pt x="32973" y="228048"/>
                  <a:pt x="25400" y="241300"/>
                </a:cubicBezTo>
                <a:cubicBezTo>
                  <a:pt x="14690" y="260042"/>
                  <a:pt x="17383" y="283728"/>
                  <a:pt x="12700" y="304800"/>
                </a:cubicBezTo>
                <a:cubicBezTo>
                  <a:pt x="8914" y="321839"/>
                  <a:pt x="4233" y="338667"/>
                  <a:pt x="0" y="355600"/>
                </a:cubicBezTo>
                <a:cubicBezTo>
                  <a:pt x="4233" y="406400"/>
                  <a:pt x="1024" y="458379"/>
                  <a:pt x="12700" y="508000"/>
                </a:cubicBezTo>
                <a:cubicBezTo>
                  <a:pt x="17490" y="528359"/>
                  <a:pt x="62560" y="585731"/>
                  <a:pt x="76200" y="609600"/>
                </a:cubicBezTo>
                <a:cubicBezTo>
                  <a:pt x="85593" y="626038"/>
                  <a:pt x="86454" y="649041"/>
                  <a:pt x="101600" y="660400"/>
                </a:cubicBezTo>
                <a:cubicBezTo>
                  <a:pt x="123019" y="676464"/>
                  <a:pt x="177800" y="685800"/>
                  <a:pt x="177800" y="685800"/>
                </a:cubicBezTo>
                <a:cubicBezTo>
                  <a:pt x="186267" y="698500"/>
                  <a:pt x="191281" y="714365"/>
                  <a:pt x="203200" y="723900"/>
                </a:cubicBezTo>
                <a:cubicBezTo>
                  <a:pt x="213653" y="732263"/>
                  <a:pt x="228428" y="732922"/>
                  <a:pt x="241300" y="736600"/>
                </a:cubicBezTo>
                <a:cubicBezTo>
                  <a:pt x="260289" y="742025"/>
                  <a:pt x="309900" y="751850"/>
                  <a:pt x="330200" y="762000"/>
                </a:cubicBezTo>
                <a:cubicBezTo>
                  <a:pt x="343852" y="768826"/>
                  <a:pt x="355048" y="779827"/>
                  <a:pt x="368300" y="787400"/>
                </a:cubicBezTo>
                <a:cubicBezTo>
                  <a:pt x="384738" y="796793"/>
                  <a:pt x="401699" y="805342"/>
                  <a:pt x="419100" y="812800"/>
                </a:cubicBezTo>
                <a:cubicBezTo>
                  <a:pt x="431405" y="818073"/>
                  <a:pt x="445226" y="819513"/>
                  <a:pt x="457200" y="825500"/>
                </a:cubicBezTo>
                <a:cubicBezTo>
                  <a:pt x="544905" y="869353"/>
                  <a:pt x="440374" y="837169"/>
                  <a:pt x="546100" y="863600"/>
                </a:cubicBezTo>
                <a:cubicBezTo>
                  <a:pt x="558800" y="872067"/>
                  <a:pt x="573407" y="878207"/>
                  <a:pt x="584200" y="889000"/>
                </a:cubicBezTo>
                <a:cubicBezTo>
                  <a:pt x="594993" y="899793"/>
                  <a:pt x="597681" y="917565"/>
                  <a:pt x="609600" y="927100"/>
                </a:cubicBezTo>
                <a:cubicBezTo>
                  <a:pt x="620053" y="935463"/>
                  <a:pt x="635000" y="935567"/>
                  <a:pt x="647700" y="939800"/>
                </a:cubicBezTo>
                <a:cubicBezTo>
                  <a:pt x="660400" y="956733"/>
                  <a:pt x="668576" y="978297"/>
                  <a:pt x="685800" y="990600"/>
                </a:cubicBezTo>
                <a:cubicBezTo>
                  <a:pt x="700003" y="1000745"/>
                  <a:pt x="722970" y="992396"/>
                  <a:pt x="736600" y="1003300"/>
                </a:cubicBezTo>
                <a:cubicBezTo>
                  <a:pt x="747053" y="1011663"/>
                  <a:pt x="739834" y="1031934"/>
                  <a:pt x="749300" y="1041400"/>
                </a:cubicBezTo>
                <a:cubicBezTo>
                  <a:pt x="762687" y="1054787"/>
                  <a:pt x="783167" y="1058333"/>
                  <a:pt x="800100" y="1066800"/>
                </a:cubicBezTo>
                <a:cubicBezTo>
                  <a:pt x="808567" y="1079500"/>
                  <a:pt x="813581" y="1095365"/>
                  <a:pt x="825500" y="1104900"/>
                </a:cubicBezTo>
                <a:cubicBezTo>
                  <a:pt x="835953" y="1113263"/>
                  <a:pt x="854134" y="1108134"/>
                  <a:pt x="863600" y="1117600"/>
                </a:cubicBezTo>
                <a:cubicBezTo>
                  <a:pt x="876987" y="1130987"/>
                  <a:pt x="873854" y="1157041"/>
                  <a:pt x="889000" y="1168400"/>
                </a:cubicBezTo>
                <a:cubicBezTo>
                  <a:pt x="910419" y="1184464"/>
                  <a:pt x="965200" y="1193800"/>
                  <a:pt x="965200" y="1193800"/>
                </a:cubicBezTo>
                <a:cubicBezTo>
                  <a:pt x="973667" y="1206500"/>
                  <a:pt x="977657" y="1223810"/>
                  <a:pt x="990600" y="1231900"/>
                </a:cubicBezTo>
                <a:cubicBezTo>
                  <a:pt x="1013304" y="1246090"/>
                  <a:pt x="1066800" y="1257300"/>
                  <a:pt x="1066800" y="1257300"/>
                </a:cubicBezTo>
                <a:cubicBezTo>
                  <a:pt x="1108193" y="1381478"/>
                  <a:pt x="1042341" y="1217789"/>
                  <a:pt x="1117600" y="1308100"/>
                </a:cubicBezTo>
                <a:cubicBezTo>
                  <a:pt x="1210261" y="1419293"/>
                  <a:pt x="1072592" y="1336396"/>
                  <a:pt x="1193800" y="1397000"/>
                </a:cubicBezTo>
                <a:cubicBezTo>
                  <a:pt x="1218035" y="1469706"/>
                  <a:pt x="1186680" y="1405573"/>
                  <a:pt x="1257300" y="1460500"/>
                </a:cubicBezTo>
                <a:cubicBezTo>
                  <a:pt x="1303403" y="1496358"/>
                  <a:pt x="1319738" y="1536169"/>
                  <a:pt x="1371600" y="1562100"/>
                </a:cubicBezTo>
                <a:cubicBezTo>
                  <a:pt x="1395547" y="1574074"/>
                  <a:pt x="1423853" y="1575526"/>
                  <a:pt x="1447800" y="1587500"/>
                </a:cubicBezTo>
                <a:lnTo>
                  <a:pt x="1498600" y="1612900"/>
                </a:lnTo>
                <a:cubicBezTo>
                  <a:pt x="1544033" y="1603813"/>
                  <a:pt x="1567498" y="1607502"/>
                  <a:pt x="1600200" y="1574800"/>
                </a:cubicBezTo>
                <a:cubicBezTo>
                  <a:pt x="1610993" y="1564007"/>
                  <a:pt x="1616728" y="1549120"/>
                  <a:pt x="1625600" y="1536700"/>
                </a:cubicBezTo>
                <a:cubicBezTo>
                  <a:pt x="1637903" y="1519476"/>
                  <a:pt x="1648733" y="1500867"/>
                  <a:pt x="1663700" y="1485900"/>
                </a:cubicBezTo>
                <a:cubicBezTo>
                  <a:pt x="1674493" y="1475107"/>
                  <a:pt x="1689100" y="1468967"/>
                  <a:pt x="1701800" y="1460500"/>
                </a:cubicBezTo>
                <a:cubicBezTo>
                  <a:pt x="1710267" y="1443567"/>
                  <a:pt x="1713813" y="1423087"/>
                  <a:pt x="1727200" y="1409700"/>
                </a:cubicBezTo>
                <a:cubicBezTo>
                  <a:pt x="1736666" y="1400234"/>
                  <a:pt x="1757519" y="1407893"/>
                  <a:pt x="1765300" y="1397000"/>
                </a:cubicBezTo>
                <a:cubicBezTo>
                  <a:pt x="1780862" y="1375213"/>
                  <a:pt x="1775848" y="1343077"/>
                  <a:pt x="1790700" y="1320800"/>
                </a:cubicBezTo>
                <a:lnTo>
                  <a:pt x="1816100" y="1282700"/>
                </a:lnTo>
                <a:cubicBezTo>
                  <a:pt x="1811867" y="1240367"/>
                  <a:pt x="1809417" y="1197817"/>
                  <a:pt x="1803400" y="1155700"/>
                </a:cubicBezTo>
                <a:cubicBezTo>
                  <a:pt x="1800932" y="1138421"/>
                  <a:pt x="1801604" y="1118530"/>
                  <a:pt x="1790700" y="1104900"/>
                </a:cubicBezTo>
                <a:cubicBezTo>
                  <a:pt x="1782337" y="1094447"/>
                  <a:pt x="1765300" y="1096433"/>
                  <a:pt x="1752600" y="1092200"/>
                </a:cubicBezTo>
                <a:cubicBezTo>
                  <a:pt x="1748338" y="1087085"/>
                  <a:pt x="1674055" y="993270"/>
                  <a:pt x="1651000" y="977900"/>
                </a:cubicBezTo>
                <a:cubicBezTo>
                  <a:pt x="1639861" y="970474"/>
                  <a:pt x="1625600" y="969433"/>
                  <a:pt x="1612900" y="965200"/>
                </a:cubicBezTo>
                <a:cubicBezTo>
                  <a:pt x="1565487" y="870373"/>
                  <a:pt x="1617980" y="949960"/>
                  <a:pt x="1536700" y="889000"/>
                </a:cubicBezTo>
                <a:cubicBezTo>
                  <a:pt x="1416972" y="799204"/>
                  <a:pt x="1557185" y="879344"/>
                  <a:pt x="1435100" y="774700"/>
                </a:cubicBezTo>
                <a:cubicBezTo>
                  <a:pt x="1424936" y="765988"/>
                  <a:pt x="1409700" y="766233"/>
                  <a:pt x="1397000" y="762000"/>
                </a:cubicBezTo>
                <a:cubicBezTo>
                  <a:pt x="1384300" y="749300"/>
                  <a:pt x="1368419" y="739130"/>
                  <a:pt x="1358900" y="723900"/>
                </a:cubicBezTo>
                <a:cubicBezTo>
                  <a:pt x="1306948" y="640777"/>
                  <a:pt x="1367800" y="671833"/>
                  <a:pt x="1295400" y="647700"/>
                </a:cubicBezTo>
                <a:cubicBezTo>
                  <a:pt x="1291167" y="630767"/>
                  <a:pt x="1293604" y="610530"/>
                  <a:pt x="1282700" y="596900"/>
                </a:cubicBezTo>
                <a:cubicBezTo>
                  <a:pt x="1274337" y="586447"/>
                  <a:pt x="1254066" y="593666"/>
                  <a:pt x="1244600" y="584200"/>
                </a:cubicBezTo>
                <a:cubicBezTo>
                  <a:pt x="1231213" y="570813"/>
                  <a:pt x="1226658" y="550801"/>
                  <a:pt x="1219200" y="533400"/>
                </a:cubicBezTo>
                <a:cubicBezTo>
                  <a:pt x="1213927" y="521095"/>
                  <a:pt x="1214863" y="505753"/>
                  <a:pt x="1206500" y="495300"/>
                </a:cubicBezTo>
                <a:cubicBezTo>
                  <a:pt x="1196965" y="483381"/>
                  <a:pt x="1168400" y="469900"/>
                  <a:pt x="1168400" y="4699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AE511D28-8CF9-49EF-83B2-62B9DF8F1641}"/>
              </a:ext>
            </a:extLst>
          </p:cNvPr>
          <p:cNvSpPr/>
          <p:nvPr/>
        </p:nvSpPr>
        <p:spPr>
          <a:xfrm>
            <a:off x="898887" y="34899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87B4522C-FFB2-4CA8-9598-1890336C61BE}"/>
              </a:ext>
            </a:extLst>
          </p:cNvPr>
          <p:cNvSpPr/>
          <p:nvPr/>
        </p:nvSpPr>
        <p:spPr>
          <a:xfrm>
            <a:off x="1768465" y="519321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E6641F5F-D91E-459A-ACEB-2056920DC50E}"/>
              </a:ext>
            </a:extLst>
          </p:cNvPr>
          <p:cNvSpPr/>
          <p:nvPr/>
        </p:nvSpPr>
        <p:spPr>
          <a:xfrm>
            <a:off x="3821383" y="34899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003FBBDD-BA62-4030-81B8-B400817ACC3E}"/>
              </a:ext>
            </a:extLst>
          </p:cNvPr>
          <p:cNvSpPr/>
          <p:nvPr/>
        </p:nvSpPr>
        <p:spPr>
          <a:xfrm>
            <a:off x="4847842" y="34899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06" name="Ellipsi 105">
            <a:extLst>
              <a:ext uri="{FF2B5EF4-FFF2-40B4-BE49-F238E27FC236}">
                <a16:creationId xmlns:a16="http://schemas.microsoft.com/office/drawing/2014/main" id="{9C298F1A-0A5F-46C8-BDDE-6C88BE96562A}"/>
              </a:ext>
            </a:extLst>
          </p:cNvPr>
          <p:cNvSpPr/>
          <p:nvPr/>
        </p:nvSpPr>
        <p:spPr>
          <a:xfrm>
            <a:off x="1768465" y="434156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DF0CFC5-25AA-4D46-95D5-5467AF1AE675}"/>
              </a:ext>
            </a:extLst>
          </p:cNvPr>
          <p:cNvSpPr/>
          <p:nvPr/>
        </p:nvSpPr>
        <p:spPr>
          <a:xfrm>
            <a:off x="898888" y="4341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108" name="Ellipsi 107">
            <a:extLst>
              <a:ext uri="{FF2B5EF4-FFF2-40B4-BE49-F238E27FC236}">
                <a16:creationId xmlns:a16="http://schemas.microsoft.com/office/drawing/2014/main" id="{B50199DF-6EEC-40A3-ACF9-B46367D9B315}"/>
              </a:ext>
            </a:extLst>
          </p:cNvPr>
          <p:cNvSpPr/>
          <p:nvPr/>
        </p:nvSpPr>
        <p:spPr>
          <a:xfrm>
            <a:off x="898887" y="519321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9" name="Ellipsi 108">
            <a:extLst>
              <a:ext uri="{FF2B5EF4-FFF2-40B4-BE49-F238E27FC236}">
                <a16:creationId xmlns:a16="http://schemas.microsoft.com/office/drawing/2014/main" id="{36B40B5A-5871-460F-BB10-5DC9CF3292FD}"/>
              </a:ext>
            </a:extLst>
          </p:cNvPr>
          <p:cNvSpPr/>
          <p:nvPr/>
        </p:nvSpPr>
        <p:spPr>
          <a:xfrm>
            <a:off x="3821383" y="519321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2530783-C349-4729-A222-845D7EB9D535}"/>
              </a:ext>
            </a:extLst>
          </p:cNvPr>
          <p:cNvSpPr/>
          <p:nvPr/>
        </p:nvSpPr>
        <p:spPr>
          <a:xfrm>
            <a:off x="5810492" y="4341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11" name="Ellipsi 110">
            <a:extLst>
              <a:ext uri="{FF2B5EF4-FFF2-40B4-BE49-F238E27FC236}">
                <a16:creationId xmlns:a16="http://schemas.microsoft.com/office/drawing/2014/main" id="{E16374C8-A656-400F-93D7-566409D8097C}"/>
              </a:ext>
            </a:extLst>
          </p:cNvPr>
          <p:cNvSpPr/>
          <p:nvPr/>
        </p:nvSpPr>
        <p:spPr>
          <a:xfrm>
            <a:off x="4847840" y="519321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12" name="Ellipsi 111">
            <a:extLst>
              <a:ext uri="{FF2B5EF4-FFF2-40B4-BE49-F238E27FC236}">
                <a16:creationId xmlns:a16="http://schemas.microsoft.com/office/drawing/2014/main" id="{49F153C0-6385-49E2-9978-D6CFA3F1363B}"/>
              </a:ext>
            </a:extLst>
          </p:cNvPr>
          <p:cNvSpPr/>
          <p:nvPr/>
        </p:nvSpPr>
        <p:spPr>
          <a:xfrm>
            <a:off x="4847841" y="4341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78500587-4CFA-4325-955E-041F0848FB6E}"/>
              </a:ext>
            </a:extLst>
          </p:cNvPr>
          <p:cNvSpPr/>
          <p:nvPr/>
        </p:nvSpPr>
        <p:spPr>
          <a:xfrm>
            <a:off x="2794923" y="434156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793A7D4-FEC6-4CEC-8D01-D888E8D24B18}"/>
              </a:ext>
            </a:extLst>
          </p:cNvPr>
          <p:cNvCxnSpPr>
            <a:cxnSpLocks/>
            <a:stCxn id="102" idx="6"/>
            <a:endCxn id="104" idx="2"/>
          </p:cNvCxnSpPr>
          <p:nvPr/>
        </p:nvCxnSpPr>
        <p:spPr>
          <a:xfrm>
            <a:off x="1368476" y="369068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3FA9560C-B694-451F-AB68-853F36F11118}"/>
              </a:ext>
            </a:extLst>
          </p:cNvPr>
          <p:cNvCxnSpPr>
            <a:cxnSpLocks/>
            <a:stCxn id="105" idx="2"/>
            <a:endCxn id="104" idx="6"/>
          </p:cNvCxnSpPr>
          <p:nvPr/>
        </p:nvCxnSpPr>
        <p:spPr>
          <a:xfrm flipH="1">
            <a:off x="4290972" y="369068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C4510F33-8EBB-4045-AB8E-2A7116B8CB07}"/>
              </a:ext>
            </a:extLst>
          </p:cNvPr>
          <p:cNvCxnSpPr>
            <a:cxnSpLocks/>
            <a:stCxn id="105" idx="5"/>
            <a:endCxn id="110" idx="1"/>
          </p:cNvCxnSpPr>
          <p:nvPr/>
        </p:nvCxnSpPr>
        <p:spPr>
          <a:xfrm>
            <a:off x="5248661" y="383264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yhdysviiva 116">
            <a:extLst>
              <a:ext uri="{FF2B5EF4-FFF2-40B4-BE49-F238E27FC236}">
                <a16:creationId xmlns:a16="http://schemas.microsoft.com/office/drawing/2014/main" id="{D86A39B8-EE82-4146-9EFC-77EF6475C186}"/>
              </a:ext>
            </a:extLst>
          </p:cNvPr>
          <p:cNvCxnSpPr>
            <a:cxnSpLocks/>
            <a:stCxn id="112" idx="0"/>
            <a:endCxn id="105" idx="4"/>
          </p:cNvCxnSpPr>
          <p:nvPr/>
        </p:nvCxnSpPr>
        <p:spPr>
          <a:xfrm flipV="1">
            <a:off x="5082636" y="389144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44064A8D-8290-45D4-9222-EF3145757263}"/>
              </a:ext>
            </a:extLst>
          </p:cNvPr>
          <p:cNvCxnSpPr>
            <a:cxnSpLocks/>
            <a:stCxn id="112" idx="4"/>
            <a:endCxn id="111" idx="0"/>
          </p:cNvCxnSpPr>
          <p:nvPr/>
        </p:nvCxnSpPr>
        <p:spPr>
          <a:xfrm flipH="1">
            <a:off x="5082635" y="474309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99E99060-B609-47E7-937A-C60E44F16577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4290972" y="539398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4C41F107-DE2E-470E-B2AA-B84FE068840E}"/>
              </a:ext>
            </a:extLst>
          </p:cNvPr>
          <p:cNvCxnSpPr>
            <a:cxnSpLocks/>
            <a:stCxn id="113" idx="5"/>
            <a:endCxn id="109" idx="1"/>
          </p:cNvCxnSpPr>
          <p:nvPr/>
        </p:nvCxnSpPr>
        <p:spPr>
          <a:xfrm>
            <a:off x="3195742" y="4684293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693A9049-EC5B-4D72-ABE2-D47B849B45C7}"/>
              </a:ext>
            </a:extLst>
          </p:cNvPr>
          <p:cNvCxnSpPr>
            <a:cxnSpLocks/>
            <a:stCxn id="113" idx="7"/>
            <a:endCxn id="104" idx="3"/>
          </p:cNvCxnSpPr>
          <p:nvPr/>
        </p:nvCxnSpPr>
        <p:spPr>
          <a:xfrm flipV="1">
            <a:off x="3195742" y="383264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yhdysviiva 121">
            <a:extLst>
              <a:ext uri="{FF2B5EF4-FFF2-40B4-BE49-F238E27FC236}">
                <a16:creationId xmlns:a16="http://schemas.microsoft.com/office/drawing/2014/main" id="{48B1B412-17C1-4D6A-B60B-F78639E66285}"/>
              </a:ext>
            </a:extLst>
          </p:cNvPr>
          <p:cNvCxnSpPr>
            <a:cxnSpLocks/>
            <a:stCxn id="106" idx="6"/>
            <a:endCxn id="113" idx="2"/>
          </p:cNvCxnSpPr>
          <p:nvPr/>
        </p:nvCxnSpPr>
        <p:spPr>
          <a:xfrm>
            <a:off x="2238054" y="4542332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732F2F15-95E8-4F42-A6B8-D562CD90E190}"/>
              </a:ext>
            </a:extLst>
          </p:cNvPr>
          <p:cNvCxnSpPr>
            <a:cxnSpLocks/>
            <a:stCxn id="102" idx="4"/>
            <a:endCxn id="107" idx="0"/>
          </p:cNvCxnSpPr>
          <p:nvPr/>
        </p:nvCxnSpPr>
        <p:spPr>
          <a:xfrm>
            <a:off x="1133682" y="389144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0383A0B-927E-4417-AAAB-3A7C239A1321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 flipH="1">
            <a:off x="1133682" y="474309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975A01EF-DA9D-43AE-8DD5-313441C7FD0D}"/>
              </a:ext>
            </a:extLst>
          </p:cNvPr>
          <p:cNvCxnSpPr>
            <a:cxnSpLocks/>
            <a:stCxn id="106" idx="4"/>
            <a:endCxn id="103" idx="0"/>
          </p:cNvCxnSpPr>
          <p:nvPr/>
        </p:nvCxnSpPr>
        <p:spPr>
          <a:xfrm>
            <a:off x="2003260" y="474309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8BCF63CE-4CAF-4AFD-8F91-A71955E2D1CB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1368477" y="454233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B230A6E3-D94F-4164-B90A-5C8C9A6C455F}"/>
              </a:ext>
            </a:extLst>
          </p:cNvPr>
          <p:cNvCxnSpPr>
            <a:cxnSpLocks/>
            <a:stCxn id="108" idx="6"/>
            <a:endCxn id="103" idx="2"/>
          </p:cNvCxnSpPr>
          <p:nvPr/>
        </p:nvCxnSpPr>
        <p:spPr>
          <a:xfrm>
            <a:off x="1368476" y="539398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A139E138-7B00-4FED-BCAA-FA5E66AA77A3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>
            <a:off x="5317430" y="454233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CB0B1BF6-24D1-4E4E-AE2D-F4FA46B1298D}"/>
              </a:ext>
            </a:extLst>
          </p:cNvPr>
          <p:cNvCxnSpPr>
            <a:cxnSpLocks/>
            <a:stCxn id="111" idx="7"/>
            <a:endCxn id="110" idx="3"/>
          </p:cNvCxnSpPr>
          <p:nvPr/>
        </p:nvCxnSpPr>
        <p:spPr>
          <a:xfrm flipV="1">
            <a:off x="5248659" y="4684293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C4BA6156-04DA-4544-842D-4A077E13D0A1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2238054" y="5393980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6CE4C598-D52E-409C-B38F-6BCAF41EA047}"/>
              </a:ext>
            </a:extLst>
          </p:cNvPr>
          <p:cNvSpPr txBox="1"/>
          <p:nvPr/>
        </p:nvSpPr>
        <p:spPr>
          <a:xfrm>
            <a:off x="2120656" y="3361748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32" name="Tekstiruutu 131">
            <a:extLst>
              <a:ext uri="{FF2B5EF4-FFF2-40B4-BE49-F238E27FC236}">
                <a16:creationId xmlns:a16="http://schemas.microsoft.com/office/drawing/2014/main" id="{64033C23-16D5-446D-8D52-626C5E9D8480}"/>
              </a:ext>
            </a:extLst>
          </p:cNvPr>
          <p:cNvSpPr txBox="1"/>
          <p:nvPr/>
        </p:nvSpPr>
        <p:spPr>
          <a:xfrm>
            <a:off x="1125572" y="3933906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3" name="Tekstiruutu 132">
            <a:extLst>
              <a:ext uri="{FF2B5EF4-FFF2-40B4-BE49-F238E27FC236}">
                <a16:creationId xmlns:a16="http://schemas.microsoft.com/office/drawing/2014/main" id="{820A5E2B-EB0F-4936-844C-FA5315D260CC}"/>
              </a:ext>
            </a:extLst>
          </p:cNvPr>
          <p:cNvSpPr txBox="1"/>
          <p:nvPr/>
        </p:nvSpPr>
        <p:spPr>
          <a:xfrm>
            <a:off x="5511853" y="381697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4" name="Tekstiruutu 133">
            <a:extLst>
              <a:ext uri="{FF2B5EF4-FFF2-40B4-BE49-F238E27FC236}">
                <a16:creationId xmlns:a16="http://schemas.microsoft.com/office/drawing/2014/main" id="{422DD8D9-42B8-4039-B9F1-707CA8CC8C3C}"/>
              </a:ext>
            </a:extLst>
          </p:cNvPr>
          <p:cNvSpPr txBox="1"/>
          <p:nvPr/>
        </p:nvSpPr>
        <p:spPr>
          <a:xfrm>
            <a:off x="3264512" y="4798402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868B4141-6DBE-4BFA-9895-BC466A5A3859}"/>
              </a:ext>
            </a:extLst>
          </p:cNvPr>
          <p:cNvSpPr txBox="1"/>
          <p:nvPr/>
        </p:nvSpPr>
        <p:spPr>
          <a:xfrm>
            <a:off x="1416273" y="537963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426A6A1D-BFF4-467C-A34B-322BDAD5B651}"/>
              </a:ext>
            </a:extLst>
          </p:cNvPr>
          <p:cNvSpPr txBox="1"/>
          <p:nvPr/>
        </p:nvSpPr>
        <p:spPr>
          <a:xfrm>
            <a:off x="4439432" y="54100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7" name="Tekstiruutu 136">
            <a:extLst>
              <a:ext uri="{FF2B5EF4-FFF2-40B4-BE49-F238E27FC236}">
                <a16:creationId xmlns:a16="http://schemas.microsoft.com/office/drawing/2014/main" id="{588A4A45-4DA6-4A54-BCC7-A74FC1B1F281}"/>
              </a:ext>
            </a:extLst>
          </p:cNvPr>
          <p:cNvSpPr txBox="1"/>
          <p:nvPr/>
        </p:nvSpPr>
        <p:spPr>
          <a:xfrm>
            <a:off x="1438496" y="450019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8" name="Tekstiruutu 137">
            <a:extLst>
              <a:ext uri="{FF2B5EF4-FFF2-40B4-BE49-F238E27FC236}">
                <a16:creationId xmlns:a16="http://schemas.microsoft.com/office/drawing/2014/main" id="{BDC8552A-BD02-4B46-A78F-2152B82CB00C}"/>
              </a:ext>
            </a:extLst>
          </p:cNvPr>
          <p:cNvSpPr txBox="1"/>
          <p:nvPr/>
        </p:nvSpPr>
        <p:spPr>
          <a:xfrm>
            <a:off x="2368952" y="449623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9" name="Tekstiruutu 138">
            <a:extLst>
              <a:ext uri="{FF2B5EF4-FFF2-40B4-BE49-F238E27FC236}">
                <a16:creationId xmlns:a16="http://schemas.microsoft.com/office/drawing/2014/main" id="{1321E718-6F8B-4107-9031-323EFA52DF39}"/>
              </a:ext>
            </a:extLst>
          </p:cNvPr>
          <p:cNvSpPr txBox="1"/>
          <p:nvPr/>
        </p:nvSpPr>
        <p:spPr>
          <a:xfrm>
            <a:off x="3788129" y="436050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74341D38-420B-4278-A879-E537CAFA85F0}"/>
              </a:ext>
            </a:extLst>
          </p:cNvPr>
          <p:cNvCxnSpPr>
            <a:cxnSpLocks/>
            <a:stCxn id="109" idx="0"/>
            <a:endCxn id="104" idx="4"/>
          </p:cNvCxnSpPr>
          <p:nvPr/>
        </p:nvCxnSpPr>
        <p:spPr>
          <a:xfrm flipV="1">
            <a:off x="4056178" y="3891447"/>
            <a:ext cx="0" cy="130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kstiruutu 140">
            <a:extLst>
              <a:ext uri="{FF2B5EF4-FFF2-40B4-BE49-F238E27FC236}">
                <a16:creationId xmlns:a16="http://schemas.microsoft.com/office/drawing/2014/main" id="{325B8B14-BE40-47A3-8651-79BBB88A8B68}"/>
              </a:ext>
            </a:extLst>
          </p:cNvPr>
          <p:cNvSpPr txBox="1"/>
          <p:nvPr/>
        </p:nvSpPr>
        <p:spPr>
          <a:xfrm>
            <a:off x="4395792" y="332135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2" name="Tekstiruutu 141">
            <a:extLst>
              <a:ext uri="{FF2B5EF4-FFF2-40B4-BE49-F238E27FC236}">
                <a16:creationId xmlns:a16="http://schemas.microsoft.com/office/drawing/2014/main" id="{53301779-6BA8-4BDF-949F-B0E2F7E9A85D}"/>
              </a:ext>
            </a:extLst>
          </p:cNvPr>
          <p:cNvSpPr txBox="1"/>
          <p:nvPr/>
        </p:nvSpPr>
        <p:spPr>
          <a:xfrm>
            <a:off x="3282999" y="384976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3" name="Tekstiruutu 142">
            <a:extLst>
              <a:ext uri="{FF2B5EF4-FFF2-40B4-BE49-F238E27FC236}">
                <a16:creationId xmlns:a16="http://schemas.microsoft.com/office/drawing/2014/main" id="{1AD8F4FC-EBCF-49E7-B6B9-79BB72A3C1BD}"/>
              </a:ext>
            </a:extLst>
          </p:cNvPr>
          <p:cNvSpPr txBox="1"/>
          <p:nvPr/>
        </p:nvSpPr>
        <p:spPr>
          <a:xfrm>
            <a:off x="5514205" y="486938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4" name="Tekstiruutu 143">
            <a:extLst>
              <a:ext uri="{FF2B5EF4-FFF2-40B4-BE49-F238E27FC236}">
                <a16:creationId xmlns:a16="http://schemas.microsoft.com/office/drawing/2014/main" id="{37D98244-8861-4631-8E85-E15F7C66D11E}"/>
              </a:ext>
            </a:extLst>
          </p:cNvPr>
          <p:cNvSpPr txBox="1"/>
          <p:nvPr/>
        </p:nvSpPr>
        <p:spPr>
          <a:xfrm>
            <a:off x="4834023" y="478349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F5DD7444-9A26-4296-9AB1-4C4A2C98E245}"/>
              </a:ext>
            </a:extLst>
          </p:cNvPr>
          <p:cNvSpPr txBox="1"/>
          <p:nvPr/>
        </p:nvSpPr>
        <p:spPr>
          <a:xfrm>
            <a:off x="4846776" y="395614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6" name="Tekstiruutu 145">
            <a:extLst>
              <a:ext uri="{FF2B5EF4-FFF2-40B4-BE49-F238E27FC236}">
                <a16:creationId xmlns:a16="http://schemas.microsoft.com/office/drawing/2014/main" id="{A82FB327-5423-4E54-8CCF-0466083CA587}"/>
              </a:ext>
            </a:extLst>
          </p:cNvPr>
          <p:cNvSpPr txBox="1"/>
          <p:nvPr/>
        </p:nvSpPr>
        <p:spPr>
          <a:xfrm>
            <a:off x="1963768" y="480778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61696B54-0270-4BA7-8B3D-8F4D70362532}"/>
              </a:ext>
            </a:extLst>
          </p:cNvPr>
          <p:cNvSpPr txBox="1"/>
          <p:nvPr/>
        </p:nvSpPr>
        <p:spPr>
          <a:xfrm>
            <a:off x="1095442" y="479772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8" name="Tekstiruutu 147">
            <a:extLst>
              <a:ext uri="{FF2B5EF4-FFF2-40B4-BE49-F238E27FC236}">
                <a16:creationId xmlns:a16="http://schemas.microsoft.com/office/drawing/2014/main" id="{E89C2BEA-E40D-4E14-9A5D-BC88C6EF7F2D}"/>
              </a:ext>
            </a:extLst>
          </p:cNvPr>
          <p:cNvSpPr txBox="1"/>
          <p:nvPr/>
        </p:nvSpPr>
        <p:spPr>
          <a:xfrm>
            <a:off x="2821831" y="537963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B7E4674B-EF88-485C-B4AD-5452CD708D81}"/>
              </a:ext>
            </a:extLst>
          </p:cNvPr>
          <p:cNvSpPr txBox="1"/>
          <p:nvPr/>
        </p:nvSpPr>
        <p:spPr>
          <a:xfrm>
            <a:off x="5403869" y="448674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52" name="Vapaamuotoinen: Muoto 151">
            <a:extLst>
              <a:ext uri="{FF2B5EF4-FFF2-40B4-BE49-F238E27FC236}">
                <a16:creationId xmlns:a16="http://schemas.microsoft.com/office/drawing/2014/main" id="{AA2B47AA-0505-40D5-ABFE-CA4D964F5628}"/>
              </a:ext>
            </a:extLst>
          </p:cNvPr>
          <p:cNvSpPr/>
          <p:nvPr/>
        </p:nvSpPr>
        <p:spPr>
          <a:xfrm>
            <a:off x="1600200" y="4100412"/>
            <a:ext cx="2870200" cy="1703885"/>
          </a:xfrm>
          <a:custGeom>
            <a:avLst/>
            <a:gdLst>
              <a:gd name="connsiteX0" fmla="*/ 2857500 w 2870200"/>
              <a:gd name="connsiteY0" fmla="*/ 1219200 h 1600597"/>
              <a:gd name="connsiteX1" fmla="*/ 2819400 w 2870200"/>
              <a:gd name="connsiteY1" fmla="*/ 1079500 h 1600597"/>
              <a:gd name="connsiteX2" fmla="*/ 2755900 w 2870200"/>
              <a:gd name="connsiteY2" fmla="*/ 1016000 h 1600597"/>
              <a:gd name="connsiteX3" fmla="*/ 2705100 w 2870200"/>
              <a:gd name="connsiteY3" fmla="*/ 927100 h 1600597"/>
              <a:gd name="connsiteX4" fmla="*/ 2603500 w 2870200"/>
              <a:gd name="connsiteY4" fmla="*/ 825500 h 1600597"/>
              <a:gd name="connsiteX5" fmla="*/ 2578100 w 2870200"/>
              <a:gd name="connsiteY5" fmla="*/ 774700 h 1600597"/>
              <a:gd name="connsiteX6" fmla="*/ 2540000 w 2870200"/>
              <a:gd name="connsiteY6" fmla="*/ 762000 h 1600597"/>
              <a:gd name="connsiteX7" fmla="*/ 2527300 w 2870200"/>
              <a:gd name="connsiteY7" fmla="*/ 723900 h 1600597"/>
              <a:gd name="connsiteX8" fmla="*/ 2476500 w 2870200"/>
              <a:gd name="connsiteY8" fmla="*/ 698500 h 1600597"/>
              <a:gd name="connsiteX9" fmla="*/ 2400300 w 2870200"/>
              <a:gd name="connsiteY9" fmla="*/ 635000 h 1600597"/>
              <a:gd name="connsiteX10" fmla="*/ 2286000 w 2870200"/>
              <a:gd name="connsiteY10" fmla="*/ 546100 h 1600597"/>
              <a:gd name="connsiteX11" fmla="*/ 2133600 w 2870200"/>
              <a:gd name="connsiteY11" fmla="*/ 457200 h 1600597"/>
              <a:gd name="connsiteX12" fmla="*/ 1955800 w 2870200"/>
              <a:gd name="connsiteY12" fmla="*/ 317500 h 1600597"/>
              <a:gd name="connsiteX13" fmla="*/ 1905000 w 2870200"/>
              <a:gd name="connsiteY13" fmla="*/ 292100 h 1600597"/>
              <a:gd name="connsiteX14" fmla="*/ 1879600 w 2870200"/>
              <a:gd name="connsiteY14" fmla="*/ 254000 h 1600597"/>
              <a:gd name="connsiteX15" fmla="*/ 1739900 w 2870200"/>
              <a:gd name="connsiteY15" fmla="*/ 215900 h 1600597"/>
              <a:gd name="connsiteX16" fmla="*/ 1689100 w 2870200"/>
              <a:gd name="connsiteY16" fmla="*/ 203200 h 1600597"/>
              <a:gd name="connsiteX17" fmla="*/ 1587500 w 2870200"/>
              <a:gd name="connsiteY17" fmla="*/ 190500 h 1600597"/>
              <a:gd name="connsiteX18" fmla="*/ 1498600 w 2870200"/>
              <a:gd name="connsiteY18" fmla="*/ 165100 h 1600597"/>
              <a:gd name="connsiteX19" fmla="*/ 1422400 w 2870200"/>
              <a:gd name="connsiteY19" fmla="*/ 139700 h 1600597"/>
              <a:gd name="connsiteX20" fmla="*/ 1384300 w 2870200"/>
              <a:gd name="connsiteY20" fmla="*/ 127000 h 1600597"/>
              <a:gd name="connsiteX21" fmla="*/ 1003300 w 2870200"/>
              <a:gd name="connsiteY21" fmla="*/ 63500 h 1600597"/>
              <a:gd name="connsiteX22" fmla="*/ 914400 w 2870200"/>
              <a:gd name="connsiteY22" fmla="*/ 38100 h 1600597"/>
              <a:gd name="connsiteX23" fmla="*/ 736600 w 2870200"/>
              <a:gd name="connsiteY23" fmla="*/ 12700 h 1600597"/>
              <a:gd name="connsiteX24" fmla="*/ 660400 w 2870200"/>
              <a:gd name="connsiteY24" fmla="*/ 0 h 1600597"/>
              <a:gd name="connsiteX25" fmla="*/ 546100 w 2870200"/>
              <a:gd name="connsiteY25" fmla="*/ 12700 h 1600597"/>
              <a:gd name="connsiteX26" fmla="*/ 495300 w 2870200"/>
              <a:gd name="connsiteY26" fmla="*/ 38100 h 1600597"/>
              <a:gd name="connsiteX27" fmla="*/ 406400 w 2870200"/>
              <a:gd name="connsiteY27" fmla="*/ 76200 h 1600597"/>
              <a:gd name="connsiteX28" fmla="*/ 368300 w 2870200"/>
              <a:gd name="connsiteY28" fmla="*/ 101600 h 1600597"/>
              <a:gd name="connsiteX29" fmla="*/ 241300 w 2870200"/>
              <a:gd name="connsiteY29" fmla="*/ 139700 h 1600597"/>
              <a:gd name="connsiteX30" fmla="*/ 215900 w 2870200"/>
              <a:gd name="connsiteY30" fmla="*/ 177800 h 1600597"/>
              <a:gd name="connsiteX31" fmla="*/ 177800 w 2870200"/>
              <a:gd name="connsiteY31" fmla="*/ 190500 h 1600597"/>
              <a:gd name="connsiteX32" fmla="*/ 152400 w 2870200"/>
              <a:gd name="connsiteY32" fmla="*/ 266700 h 1600597"/>
              <a:gd name="connsiteX33" fmla="*/ 127000 w 2870200"/>
              <a:gd name="connsiteY33" fmla="*/ 304800 h 1600597"/>
              <a:gd name="connsiteX34" fmla="*/ 114300 w 2870200"/>
              <a:gd name="connsiteY34" fmla="*/ 355600 h 1600597"/>
              <a:gd name="connsiteX35" fmla="*/ 63500 w 2870200"/>
              <a:gd name="connsiteY35" fmla="*/ 431800 h 1600597"/>
              <a:gd name="connsiteX36" fmla="*/ 50800 w 2870200"/>
              <a:gd name="connsiteY36" fmla="*/ 482600 h 1600597"/>
              <a:gd name="connsiteX37" fmla="*/ 25400 w 2870200"/>
              <a:gd name="connsiteY37" fmla="*/ 520700 h 1600597"/>
              <a:gd name="connsiteX38" fmla="*/ 0 w 2870200"/>
              <a:gd name="connsiteY38" fmla="*/ 571500 h 1600597"/>
              <a:gd name="connsiteX39" fmla="*/ 12700 w 2870200"/>
              <a:gd name="connsiteY39" fmla="*/ 609600 h 1600597"/>
              <a:gd name="connsiteX40" fmla="*/ 215900 w 2870200"/>
              <a:gd name="connsiteY40" fmla="*/ 673100 h 1600597"/>
              <a:gd name="connsiteX41" fmla="*/ 1282700 w 2870200"/>
              <a:gd name="connsiteY41" fmla="*/ 685800 h 1600597"/>
              <a:gd name="connsiteX42" fmla="*/ 1371600 w 2870200"/>
              <a:gd name="connsiteY42" fmla="*/ 711200 h 1600597"/>
              <a:gd name="connsiteX43" fmla="*/ 1409700 w 2870200"/>
              <a:gd name="connsiteY43" fmla="*/ 736600 h 1600597"/>
              <a:gd name="connsiteX44" fmla="*/ 1435100 w 2870200"/>
              <a:gd name="connsiteY44" fmla="*/ 774700 h 1600597"/>
              <a:gd name="connsiteX45" fmla="*/ 1524000 w 2870200"/>
              <a:gd name="connsiteY45" fmla="*/ 812800 h 1600597"/>
              <a:gd name="connsiteX46" fmla="*/ 1587500 w 2870200"/>
              <a:gd name="connsiteY46" fmla="*/ 876300 h 1600597"/>
              <a:gd name="connsiteX47" fmla="*/ 1625600 w 2870200"/>
              <a:gd name="connsiteY47" fmla="*/ 901700 h 1600597"/>
              <a:gd name="connsiteX48" fmla="*/ 1676400 w 2870200"/>
              <a:gd name="connsiteY48" fmla="*/ 1028700 h 1600597"/>
              <a:gd name="connsiteX49" fmla="*/ 1689100 w 2870200"/>
              <a:gd name="connsiteY49" fmla="*/ 1066800 h 1600597"/>
              <a:gd name="connsiteX50" fmla="*/ 1727200 w 2870200"/>
              <a:gd name="connsiteY50" fmla="*/ 1079500 h 1600597"/>
              <a:gd name="connsiteX51" fmla="*/ 1790700 w 2870200"/>
              <a:gd name="connsiteY51" fmla="*/ 1206500 h 1600597"/>
              <a:gd name="connsiteX52" fmla="*/ 1803400 w 2870200"/>
              <a:gd name="connsiteY52" fmla="*/ 1244600 h 1600597"/>
              <a:gd name="connsiteX53" fmla="*/ 1841500 w 2870200"/>
              <a:gd name="connsiteY53" fmla="*/ 1257300 h 1600597"/>
              <a:gd name="connsiteX54" fmla="*/ 1905000 w 2870200"/>
              <a:gd name="connsiteY54" fmla="*/ 1333500 h 1600597"/>
              <a:gd name="connsiteX55" fmla="*/ 1930400 w 2870200"/>
              <a:gd name="connsiteY55" fmla="*/ 1371600 h 1600597"/>
              <a:gd name="connsiteX56" fmla="*/ 1968500 w 2870200"/>
              <a:gd name="connsiteY56" fmla="*/ 1384300 h 1600597"/>
              <a:gd name="connsiteX57" fmla="*/ 2070100 w 2870200"/>
              <a:gd name="connsiteY57" fmla="*/ 1409700 h 1600597"/>
              <a:gd name="connsiteX58" fmla="*/ 2133600 w 2870200"/>
              <a:gd name="connsiteY58" fmla="*/ 1435100 h 1600597"/>
              <a:gd name="connsiteX59" fmla="*/ 2171700 w 2870200"/>
              <a:gd name="connsiteY59" fmla="*/ 1447800 h 1600597"/>
              <a:gd name="connsiteX60" fmla="*/ 2324100 w 2870200"/>
              <a:gd name="connsiteY60" fmla="*/ 1511300 h 1600597"/>
              <a:gd name="connsiteX61" fmla="*/ 2413000 w 2870200"/>
              <a:gd name="connsiteY61" fmla="*/ 1524000 h 1600597"/>
              <a:gd name="connsiteX62" fmla="*/ 2514600 w 2870200"/>
              <a:gd name="connsiteY62" fmla="*/ 1562100 h 1600597"/>
              <a:gd name="connsiteX63" fmla="*/ 2552700 w 2870200"/>
              <a:gd name="connsiteY63" fmla="*/ 1574800 h 1600597"/>
              <a:gd name="connsiteX64" fmla="*/ 2667000 w 2870200"/>
              <a:gd name="connsiteY64" fmla="*/ 1587500 h 1600597"/>
              <a:gd name="connsiteX65" fmla="*/ 2705100 w 2870200"/>
              <a:gd name="connsiteY65" fmla="*/ 1600200 h 1600597"/>
              <a:gd name="connsiteX66" fmla="*/ 2857500 w 2870200"/>
              <a:gd name="connsiteY66" fmla="*/ 1549400 h 1600597"/>
              <a:gd name="connsiteX67" fmla="*/ 2870200 w 2870200"/>
              <a:gd name="connsiteY67" fmla="*/ 1498600 h 1600597"/>
              <a:gd name="connsiteX68" fmla="*/ 2832100 w 2870200"/>
              <a:gd name="connsiteY68" fmla="*/ 1422400 h 1600597"/>
              <a:gd name="connsiteX69" fmla="*/ 2819400 w 2870200"/>
              <a:gd name="connsiteY69" fmla="*/ 1371600 h 1600597"/>
              <a:gd name="connsiteX70" fmla="*/ 2781300 w 2870200"/>
              <a:gd name="connsiteY70" fmla="*/ 1333500 h 1600597"/>
              <a:gd name="connsiteX71" fmla="*/ 2781300 w 2870200"/>
              <a:gd name="connsiteY71" fmla="*/ 1270000 h 160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870200" h="1600597">
                <a:moveTo>
                  <a:pt x="2857500" y="1219200"/>
                </a:moveTo>
                <a:cubicBezTo>
                  <a:pt x="2852540" y="1194400"/>
                  <a:pt x="2835513" y="1095613"/>
                  <a:pt x="2819400" y="1079500"/>
                </a:cubicBezTo>
                <a:cubicBezTo>
                  <a:pt x="2798233" y="1058333"/>
                  <a:pt x="2773861" y="1039947"/>
                  <a:pt x="2755900" y="1016000"/>
                </a:cubicBezTo>
                <a:cubicBezTo>
                  <a:pt x="2735422" y="988696"/>
                  <a:pt x="2724032" y="955498"/>
                  <a:pt x="2705100" y="927100"/>
                </a:cubicBezTo>
                <a:cubicBezTo>
                  <a:pt x="2662418" y="863077"/>
                  <a:pt x="2659321" y="867366"/>
                  <a:pt x="2603500" y="825500"/>
                </a:cubicBezTo>
                <a:cubicBezTo>
                  <a:pt x="2595033" y="808567"/>
                  <a:pt x="2591487" y="788087"/>
                  <a:pt x="2578100" y="774700"/>
                </a:cubicBezTo>
                <a:cubicBezTo>
                  <a:pt x="2568634" y="765234"/>
                  <a:pt x="2549466" y="771466"/>
                  <a:pt x="2540000" y="762000"/>
                </a:cubicBezTo>
                <a:cubicBezTo>
                  <a:pt x="2530534" y="752534"/>
                  <a:pt x="2536766" y="733366"/>
                  <a:pt x="2527300" y="723900"/>
                </a:cubicBezTo>
                <a:cubicBezTo>
                  <a:pt x="2513913" y="710513"/>
                  <a:pt x="2492010" y="709357"/>
                  <a:pt x="2476500" y="698500"/>
                </a:cubicBezTo>
                <a:cubicBezTo>
                  <a:pt x="2449413" y="679539"/>
                  <a:pt x="2425700" y="656167"/>
                  <a:pt x="2400300" y="635000"/>
                </a:cubicBezTo>
                <a:cubicBezTo>
                  <a:pt x="2372758" y="552374"/>
                  <a:pt x="2407686" y="627224"/>
                  <a:pt x="2286000" y="546100"/>
                </a:cubicBezTo>
                <a:cubicBezTo>
                  <a:pt x="2137736" y="447257"/>
                  <a:pt x="2259140" y="482308"/>
                  <a:pt x="2133600" y="457200"/>
                </a:cubicBezTo>
                <a:cubicBezTo>
                  <a:pt x="2116219" y="442979"/>
                  <a:pt x="2009935" y="348434"/>
                  <a:pt x="1955800" y="317500"/>
                </a:cubicBezTo>
                <a:cubicBezTo>
                  <a:pt x="1939362" y="308107"/>
                  <a:pt x="1921933" y="300567"/>
                  <a:pt x="1905000" y="292100"/>
                </a:cubicBezTo>
                <a:cubicBezTo>
                  <a:pt x="1896533" y="279400"/>
                  <a:pt x="1891326" y="263771"/>
                  <a:pt x="1879600" y="254000"/>
                </a:cubicBezTo>
                <a:cubicBezTo>
                  <a:pt x="1837644" y="219037"/>
                  <a:pt x="1791225" y="225232"/>
                  <a:pt x="1739900" y="215900"/>
                </a:cubicBezTo>
                <a:cubicBezTo>
                  <a:pt x="1722727" y="212778"/>
                  <a:pt x="1706317" y="206069"/>
                  <a:pt x="1689100" y="203200"/>
                </a:cubicBezTo>
                <a:cubicBezTo>
                  <a:pt x="1655434" y="197589"/>
                  <a:pt x="1621367" y="194733"/>
                  <a:pt x="1587500" y="190500"/>
                </a:cubicBezTo>
                <a:cubicBezTo>
                  <a:pt x="1557867" y="182033"/>
                  <a:pt x="1528056" y="174163"/>
                  <a:pt x="1498600" y="165100"/>
                </a:cubicBezTo>
                <a:cubicBezTo>
                  <a:pt x="1473010" y="157226"/>
                  <a:pt x="1447800" y="148167"/>
                  <a:pt x="1422400" y="139700"/>
                </a:cubicBezTo>
                <a:cubicBezTo>
                  <a:pt x="1409700" y="135467"/>
                  <a:pt x="1397451" y="129505"/>
                  <a:pt x="1384300" y="127000"/>
                </a:cubicBezTo>
                <a:cubicBezTo>
                  <a:pt x="1079943" y="69027"/>
                  <a:pt x="1207545" y="86194"/>
                  <a:pt x="1003300" y="63500"/>
                </a:cubicBezTo>
                <a:cubicBezTo>
                  <a:pt x="973667" y="55033"/>
                  <a:pt x="944675" y="43867"/>
                  <a:pt x="914400" y="38100"/>
                </a:cubicBezTo>
                <a:cubicBezTo>
                  <a:pt x="855589" y="26898"/>
                  <a:pt x="795654" y="22542"/>
                  <a:pt x="736600" y="12700"/>
                </a:cubicBezTo>
                <a:lnTo>
                  <a:pt x="660400" y="0"/>
                </a:lnTo>
                <a:cubicBezTo>
                  <a:pt x="622300" y="4233"/>
                  <a:pt x="583453" y="4080"/>
                  <a:pt x="546100" y="12700"/>
                </a:cubicBezTo>
                <a:cubicBezTo>
                  <a:pt x="527653" y="16957"/>
                  <a:pt x="512535" y="30266"/>
                  <a:pt x="495300" y="38100"/>
                </a:cubicBezTo>
                <a:cubicBezTo>
                  <a:pt x="465950" y="51441"/>
                  <a:pt x="435236" y="61782"/>
                  <a:pt x="406400" y="76200"/>
                </a:cubicBezTo>
                <a:cubicBezTo>
                  <a:pt x="392748" y="83026"/>
                  <a:pt x="382248" y="95401"/>
                  <a:pt x="368300" y="101600"/>
                </a:cubicBezTo>
                <a:cubicBezTo>
                  <a:pt x="328546" y="119268"/>
                  <a:pt x="283520" y="129145"/>
                  <a:pt x="241300" y="139700"/>
                </a:cubicBezTo>
                <a:cubicBezTo>
                  <a:pt x="232833" y="152400"/>
                  <a:pt x="227819" y="168265"/>
                  <a:pt x="215900" y="177800"/>
                </a:cubicBezTo>
                <a:cubicBezTo>
                  <a:pt x="205447" y="186163"/>
                  <a:pt x="185581" y="179607"/>
                  <a:pt x="177800" y="190500"/>
                </a:cubicBezTo>
                <a:cubicBezTo>
                  <a:pt x="162238" y="212287"/>
                  <a:pt x="167252" y="244423"/>
                  <a:pt x="152400" y="266700"/>
                </a:cubicBezTo>
                <a:lnTo>
                  <a:pt x="127000" y="304800"/>
                </a:lnTo>
                <a:cubicBezTo>
                  <a:pt x="122767" y="321733"/>
                  <a:pt x="122106" y="339988"/>
                  <a:pt x="114300" y="355600"/>
                </a:cubicBezTo>
                <a:cubicBezTo>
                  <a:pt x="100648" y="382904"/>
                  <a:pt x="63500" y="431800"/>
                  <a:pt x="63500" y="431800"/>
                </a:cubicBezTo>
                <a:cubicBezTo>
                  <a:pt x="59267" y="448733"/>
                  <a:pt x="57676" y="466557"/>
                  <a:pt x="50800" y="482600"/>
                </a:cubicBezTo>
                <a:cubicBezTo>
                  <a:pt x="44787" y="496629"/>
                  <a:pt x="32973" y="507448"/>
                  <a:pt x="25400" y="520700"/>
                </a:cubicBezTo>
                <a:cubicBezTo>
                  <a:pt x="16007" y="537138"/>
                  <a:pt x="8467" y="554567"/>
                  <a:pt x="0" y="571500"/>
                </a:cubicBezTo>
                <a:cubicBezTo>
                  <a:pt x="4233" y="584200"/>
                  <a:pt x="6713" y="597626"/>
                  <a:pt x="12700" y="609600"/>
                </a:cubicBezTo>
                <a:cubicBezTo>
                  <a:pt x="53626" y="691452"/>
                  <a:pt x="92349" y="669318"/>
                  <a:pt x="215900" y="673100"/>
                </a:cubicBezTo>
                <a:cubicBezTo>
                  <a:pt x="571359" y="683981"/>
                  <a:pt x="927100" y="681567"/>
                  <a:pt x="1282700" y="685800"/>
                </a:cubicBezTo>
                <a:cubicBezTo>
                  <a:pt x="1298976" y="689869"/>
                  <a:pt x="1353380" y="702090"/>
                  <a:pt x="1371600" y="711200"/>
                </a:cubicBezTo>
                <a:cubicBezTo>
                  <a:pt x="1385252" y="718026"/>
                  <a:pt x="1397000" y="728133"/>
                  <a:pt x="1409700" y="736600"/>
                </a:cubicBezTo>
                <a:cubicBezTo>
                  <a:pt x="1418167" y="749300"/>
                  <a:pt x="1424307" y="763907"/>
                  <a:pt x="1435100" y="774700"/>
                </a:cubicBezTo>
                <a:cubicBezTo>
                  <a:pt x="1464335" y="803935"/>
                  <a:pt x="1485137" y="803084"/>
                  <a:pt x="1524000" y="812800"/>
                </a:cubicBezTo>
                <a:cubicBezTo>
                  <a:pt x="1625600" y="880533"/>
                  <a:pt x="1502833" y="791633"/>
                  <a:pt x="1587500" y="876300"/>
                </a:cubicBezTo>
                <a:cubicBezTo>
                  <a:pt x="1598293" y="887093"/>
                  <a:pt x="1612900" y="893233"/>
                  <a:pt x="1625600" y="901700"/>
                </a:cubicBezTo>
                <a:cubicBezTo>
                  <a:pt x="1662974" y="976447"/>
                  <a:pt x="1645013" y="934539"/>
                  <a:pt x="1676400" y="1028700"/>
                </a:cubicBezTo>
                <a:cubicBezTo>
                  <a:pt x="1680633" y="1041400"/>
                  <a:pt x="1676400" y="1062567"/>
                  <a:pt x="1689100" y="1066800"/>
                </a:cubicBezTo>
                <a:lnTo>
                  <a:pt x="1727200" y="1079500"/>
                </a:lnTo>
                <a:cubicBezTo>
                  <a:pt x="1756302" y="1195908"/>
                  <a:pt x="1723554" y="1161736"/>
                  <a:pt x="1790700" y="1206500"/>
                </a:cubicBezTo>
                <a:cubicBezTo>
                  <a:pt x="1794933" y="1219200"/>
                  <a:pt x="1793934" y="1235134"/>
                  <a:pt x="1803400" y="1244600"/>
                </a:cubicBezTo>
                <a:cubicBezTo>
                  <a:pt x="1812866" y="1254066"/>
                  <a:pt x="1833137" y="1246847"/>
                  <a:pt x="1841500" y="1257300"/>
                </a:cubicBezTo>
                <a:cubicBezTo>
                  <a:pt x="1922195" y="1358168"/>
                  <a:pt x="1769818" y="1265909"/>
                  <a:pt x="1905000" y="1333500"/>
                </a:cubicBezTo>
                <a:cubicBezTo>
                  <a:pt x="1913467" y="1346200"/>
                  <a:pt x="1918481" y="1362065"/>
                  <a:pt x="1930400" y="1371600"/>
                </a:cubicBezTo>
                <a:cubicBezTo>
                  <a:pt x="1940853" y="1379963"/>
                  <a:pt x="1955513" y="1381053"/>
                  <a:pt x="1968500" y="1384300"/>
                </a:cubicBezTo>
                <a:cubicBezTo>
                  <a:pt x="2044293" y="1403248"/>
                  <a:pt x="2012039" y="1387927"/>
                  <a:pt x="2070100" y="1409700"/>
                </a:cubicBezTo>
                <a:cubicBezTo>
                  <a:pt x="2091446" y="1417705"/>
                  <a:pt x="2112254" y="1427095"/>
                  <a:pt x="2133600" y="1435100"/>
                </a:cubicBezTo>
                <a:cubicBezTo>
                  <a:pt x="2146135" y="1439800"/>
                  <a:pt x="2159271" y="1442828"/>
                  <a:pt x="2171700" y="1447800"/>
                </a:cubicBezTo>
                <a:cubicBezTo>
                  <a:pt x="2222797" y="1468239"/>
                  <a:pt x="2269620" y="1503517"/>
                  <a:pt x="2324100" y="1511300"/>
                </a:cubicBezTo>
                <a:lnTo>
                  <a:pt x="2413000" y="1524000"/>
                </a:lnTo>
                <a:lnTo>
                  <a:pt x="2514600" y="1562100"/>
                </a:lnTo>
                <a:cubicBezTo>
                  <a:pt x="2527181" y="1566675"/>
                  <a:pt x="2539495" y="1572599"/>
                  <a:pt x="2552700" y="1574800"/>
                </a:cubicBezTo>
                <a:cubicBezTo>
                  <a:pt x="2590513" y="1581102"/>
                  <a:pt x="2628900" y="1583267"/>
                  <a:pt x="2667000" y="1587500"/>
                </a:cubicBezTo>
                <a:cubicBezTo>
                  <a:pt x="2679700" y="1591733"/>
                  <a:pt x="2691973" y="1602825"/>
                  <a:pt x="2705100" y="1600200"/>
                </a:cubicBezTo>
                <a:cubicBezTo>
                  <a:pt x="2757608" y="1589698"/>
                  <a:pt x="2857500" y="1549400"/>
                  <a:pt x="2857500" y="1549400"/>
                </a:cubicBezTo>
                <a:cubicBezTo>
                  <a:pt x="2861733" y="1532467"/>
                  <a:pt x="2870200" y="1516054"/>
                  <a:pt x="2870200" y="1498600"/>
                </a:cubicBezTo>
                <a:cubicBezTo>
                  <a:pt x="2870200" y="1472310"/>
                  <a:pt x="2844942" y="1441663"/>
                  <a:pt x="2832100" y="1422400"/>
                </a:cubicBezTo>
                <a:cubicBezTo>
                  <a:pt x="2827867" y="1405467"/>
                  <a:pt x="2828060" y="1386755"/>
                  <a:pt x="2819400" y="1371600"/>
                </a:cubicBezTo>
                <a:cubicBezTo>
                  <a:pt x="2810489" y="1356006"/>
                  <a:pt x="2787606" y="1350317"/>
                  <a:pt x="2781300" y="1333500"/>
                </a:cubicBezTo>
                <a:cubicBezTo>
                  <a:pt x="2773868" y="1313681"/>
                  <a:pt x="2781300" y="1291167"/>
                  <a:pt x="2781300" y="1270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5AF88A2A-6413-48D4-A279-0388CF0FEF1A}"/>
              </a:ext>
            </a:extLst>
          </p:cNvPr>
          <p:cNvSpPr/>
          <p:nvPr/>
        </p:nvSpPr>
        <p:spPr>
          <a:xfrm>
            <a:off x="6474582" y="404664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54" name="Ellipsi 153">
            <a:extLst>
              <a:ext uri="{FF2B5EF4-FFF2-40B4-BE49-F238E27FC236}">
                <a16:creationId xmlns:a16="http://schemas.microsoft.com/office/drawing/2014/main" id="{5104F304-4AE9-42AC-B587-FCCB8EDE37D2}"/>
              </a:ext>
            </a:extLst>
          </p:cNvPr>
          <p:cNvSpPr/>
          <p:nvPr/>
        </p:nvSpPr>
        <p:spPr>
          <a:xfrm>
            <a:off x="7344160" y="574994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D78B7E7B-B56E-4401-B421-091868A327BD}"/>
              </a:ext>
            </a:extLst>
          </p:cNvPr>
          <p:cNvSpPr/>
          <p:nvPr/>
        </p:nvSpPr>
        <p:spPr>
          <a:xfrm>
            <a:off x="9397078" y="4046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56" name="Ellipsi 155">
            <a:extLst>
              <a:ext uri="{FF2B5EF4-FFF2-40B4-BE49-F238E27FC236}">
                <a16:creationId xmlns:a16="http://schemas.microsoft.com/office/drawing/2014/main" id="{B5A67FE7-1144-4D4F-BFBE-29DD9395E4B9}"/>
              </a:ext>
            </a:extLst>
          </p:cNvPr>
          <p:cNvSpPr/>
          <p:nvPr/>
        </p:nvSpPr>
        <p:spPr>
          <a:xfrm>
            <a:off x="10423537" y="404664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1E8EE0B5-5710-4E4B-AB86-16912408F4E5}"/>
              </a:ext>
            </a:extLst>
          </p:cNvPr>
          <p:cNvSpPr/>
          <p:nvPr/>
        </p:nvSpPr>
        <p:spPr>
          <a:xfrm>
            <a:off x="7344160" y="4898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58" name="Ellipsi 157">
            <a:extLst>
              <a:ext uri="{FF2B5EF4-FFF2-40B4-BE49-F238E27FC236}">
                <a16:creationId xmlns:a16="http://schemas.microsoft.com/office/drawing/2014/main" id="{E75479B0-8966-4221-9C85-14F5DB223678}"/>
              </a:ext>
            </a:extLst>
          </p:cNvPr>
          <p:cNvSpPr/>
          <p:nvPr/>
        </p:nvSpPr>
        <p:spPr>
          <a:xfrm>
            <a:off x="6474583" y="48982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D27C9B58-65A1-4921-86A0-DE3D1CACCA1E}"/>
              </a:ext>
            </a:extLst>
          </p:cNvPr>
          <p:cNvSpPr/>
          <p:nvPr/>
        </p:nvSpPr>
        <p:spPr>
          <a:xfrm>
            <a:off x="6474582" y="574994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60" name="Ellipsi 159">
            <a:extLst>
              <a:ext uri="{FF2B5EF4-FFF2-40B4-BE49-F238E27FC236}">
                <a16:creationId xmlns:a16="http://schemas.microsoft.com/office/drawing/2014/main" id="{3DAFB984-1C19-4C6E-B250-C73F3FAD6B15}"/>
              </a:ext>
            </a:extLst>
          </p:cNvPr>
          <p:cNvSpPr/>
          <p:nvPr/>
        </p:nvSpPr>
        <p:spPr>
          <a:xfrm>
            <a:off x="9397078" y="5749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61" name="Ellipsi 160">
            <a:extLst>
              <a:ext uri="{FF2B5EF4-FFF2-40B4-BE49-F238E27FC236}">
                <a16:creationId xmlns:a16="http://schemas.microsoft.com/office/drawing/2014/main" id="{EE0C91B0-2804-4694-A754-B64D55F9F081}"/>
              </a:ext>
            </a:extLst>
          </p:cNvPr>
          <p:cNvSpPr/>
          <p:nvPr/>
        </p:nvSpPr>
        <p:spPr>
          <a:xfrm>
            <a:off x="11386187" y="48982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1416E8C8-3D36-42C1-BBE1-D9DD250FFD3F}"/>
              </a:ext>
            </a:extLst>
          </p:cNvPr>
          <p:cNvSpPr/>
          <p:nvPr/>
        </p:nvSpPr>
        <p:spPr>
          <a:xfrm>
            <a:off x="10423535" y="5749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63" name="Ellipsi 162">
            <a:extLst>
              <a:ext uri="{FF2B5EF4-FFF2-40B4-BE49-F238E27FC236}">
                <a16:creationId xmlns:a16="http://schemas.microsoft.com/office/drawing/2014/main" id="{72A26921-D42E-40CA-B566-1D650782CD45}"/>
              </a:ext>
            </a:extLst>
          </p:cNvPr>
          <p:cNvSpPr/>
          <p:nvPr/>
        </p:nvSpPr>
        <p:spPr>
          <a:xfrm>
            <a:off x="10423536" y="48982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64" name="Ellipsi 163">
            <a:extLst>
              <a:ext uri="{FF2B5EF4-FFF2-40B4-BE49-F238E27FC236}">
                <a16:creationId xmlns:a16="http://schemas.microsoft.com/office/drawing/2014/main" id="{9475E197-0A1C-4A75-9042-E209D724B53E}"/>
              </a:ext>
            </a:extLst>
          </p:cNvPr>
          <p:cNvSpPr/>
          <p:nvPr/>
        </p:nvSpPr>
        <p:spPr>
          <a:xfrm>
            <a:off x="8370618" y="4898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FCEEAD11-E13B-4DB6-88E6-68A640BC24B0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>
            <a:off x="6944171" y="424740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A41922E1-2F61-4677-8604-B10896534268}"/>
              </a:ext>
            </a:extLst>
          </p:cNvPr>
          <p:cNvCxnSpPr>
            <a:cxnSpLocks/>
            <a:stCxn id="156" idx="2"/>
            <a:endCxn id="155" idx="6"/>
          </p:cNvCxnSpPr>
          <p:nvPr/>
        </p:nvCxnSpPr>
        <p:spPr>
          <a:xfrm flipH="1">
            <a:off x="9866667" y="424740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70896223-84C8-4449-AB99-4923CBB26377}"/>
              </a:ext>
            </a:extLst>
          </p:cNvPr>
          <p:cNvCxnSpPr>
            <a:cxnSpLocks/>
            <a:stCxn id="156" idx="5"/>
            <a:endCxn id="161" idx="1"/>
          </p:cNvCxnSpPr>
          <p:nvPr/>
        </p:nvCxnSpPr>
        <p:spPr>
          <a:xfrm>
            <a:off x="10824356" y="438937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A26756EF-0E15-4BF3-828B-05C19A8E7B2F}"/>
              </a:ext>
            </a:extLst>
          </p:cNvPr>
          <p:cNvCxnSpPr>
            <a:cxnSpLocks/>
            <a:stCxn id="163" idx="0"/>
            <a:endCxn id="156" idx="4"/>
          </p:cNvCxnSpPr>
          <p:nvPr/>
        </p:nvCxnSpPr>
        <p:spPr>
          <a:xfrm flipV="1">
            <a:off x="10658331" y="444817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6B5ADC3C-D7B9-4FC4-9A63-0B0699BA6A03}"/>
              </a:ext>
            </a:extLst>
          </p:cNvPr>
          <p:cNvCxnSpPr>
            <a:cxnSpLocks/>
            <a:stCxn id="163" idx="4"/>
            <a:endCxn id="162" idx="0"/>
          </p:cNvCxnSpPr>
          <p:nvPr/>
        </p:nvCxnSpPr>
        <p:spPr>
          <a:xfrm flipH="1">
            <a:off x="10658330" y="529982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9FC97132-18BA-48D9-B1AB-96C1004FB5C0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9866667" y="5950705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6E148701-2461-49E0-BA74-0CFB1F873C5A}"/>
              </a:ext>
            </a:extLst>
          </p:cNvPr>
          <p:cNvCxnSpPr>
            <a:cxnSpLocks/>
            <a:stCxn id="164" idx="5"/>
            <a:endCxn id="160" idx="1"/>
          </p:cNvCxnSpPr>
          <p:nvPr/>
        </p:nvCxnSpPr>
        <p:spPr>
          <a:xfrm>
            <a:off x="8771437" y="524101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FCB11798-0B70-4ED8-BE42-99F69BB733E2}"/>
              </a:ext>
            </a:extLst>
          </p:cNvPr>
          <p:cNvCxnSpPr>
            <a:cxnSpLocks/>
            <a:stCxn id="164" idx="7"/>
            <a:endCxn id="155" idx="3"/>
          </p:cNvCxnSpPr>
          <p:nvPr/>
        </p:nvCxnSpPr>
        <p:spPr>
          <a:xfrm flipV="1">
            <a:off x="8771437" y="4389370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B8DBF750-15B9-4C87-A3B0-7AC81BC165A4}"/>
              </a:ext>
            </a:extLst>
          </p:cNvPr>
          <p:cNvCxnSpPr>
            <a:cxnSpLocks/>
            <a:stCxn id="157" idx="6"/>
            <a:endCxn id="164" idx="2"/>
          </p:cNvCxnSpPr>
          <p:nvPr/>
        </p:nvCxnSpPr>
        <p:spPr>
          <a:xfrm>
            <a:off x="7813749" y="5099057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CD5D3E37-35B7-4B5E-B32C-300E0B2D9FBF}"/>
              </a:ext>
            </a:extLst>
          </p:cNvPr>
          <p:cNvCxnSpPr>
            <a:cxnSpLocks/>
            <a:stCxn id="153" idx="4"/>
            <a:endCxn id="158" idx="0"/>
          </p:cNvCxnSpPr>
          <p:nvPr/>
        </p:nvCxnSpPr>
        <p:spPr>
          <a:xfrm>
            <a:off x="6709377" y="444817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EF7AA3A1-AEE3-4099-969B-1627A23D6CE3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>
          <a:xfrm flipH="1">
            <a:off x="6709377" y="529982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CFD04998-8AD0-4239-B354-AEB16DF6ECB9}"/>
              </a:ext>
            </a:extLst>
          </p:cNvPr>
          <p:cNvCxnSpPr>
            <a:cxnSpLocks/>
            <a:stCxn id="157" idx="4"/>
            <a:endCxn id="154" idx="0"/>
          </p:cNvCxnSpPr>
          <p:nvPr/>
        </p:nvCxnSpPr>
        <p:spPr>
          <a:xfrm>
            <a:off x="7578955" y="529982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A7AAD6FC-C06F-4345-81E1-1BB0155EF985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6944172" y="509905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7229CDD3-BD96-4D49-8DB0-D4A5F9835099}"/>
              </a:ext>
            </a:extLst>
          </p:cNvPr>
          <p:cNvCxnSpPr>
            <a:cxnSpLocks/>
            <a:stCxn id="159" idx="6"/>
            <a:endCxn id="154" idx="2"/>
          </p:cNvCxnSpPr>
          <p:nvPr/>
        </p:nvCxnSpPr>
        <p:spPr>
          <a:xfrm>
            <a:off x="6944171" y="595070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07BCBA9B-C272-454E-9DAC-2D4D1EDD5E91}"/>
              </a:ext>
            </a:extLst>
          </p:cNvPr>
          <p:cNvCxnSpPr>
            <a:cxnSpLocks/>
            <a:stCxn id="163" idx="6"/>
            <a:endCxn id="161" idx="2"/>
          </p:cNvCxnSpPr>
          <p:nvPr/>
        </p:nvCxnSpPr>
        <p:spPr>
          <a:xfrm>
            <a:off x="10893125" y="509905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8D4D9760-56E7-461A-BEE9-DD40161EC8B9}"/>
              </a:ext>
            </a:extLst>
          </p:cNvPr>
          <p:cNvCxnSpPr>
            <a:cxnSpLocks/>
            <a:stCxn id="162" idx="7"/>
            <a:endCxn id="161" idx="3"/>
          </p:cNvCxnSpPr>
          <p:nvPr/>
        </p:nvCxnSpPr>
        <p:spPr>
          <a:xfrm flipV="1">
            <a:off x="10824354" y="5241018"/>
            <a:ext cx="630603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1E118E62-56FF-4AE6-A4A8-42C57DA73215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813749" y="5950705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572DB274-1012-4687-B8C1-C14C1F7071A5}"/>
              </a:ext>
            </a:extLst>
          </p:cNvPr>
          <p:cNvSpPr txBox="1"/>
          <p:nvPr/>
        </p:nvSpPr>
        <p:spPr>
          <a:xfrm>
            <a:off x="7696351" y="391847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83" name="Tekstiruutu 182">
            <a:extLst>
              <a:ext uri="{FF2B5EF4-FFF2-40B4-BE49-F238E27FC236}">
                <a16:creationId xmlns:a16="http://schemas.microsoft.com/office/drawing/2014/main" id="{EF7830B4-31B4-4028-9BEF-EA9BF1C9B298}"/>
              </a:ext>
            </a:extLst>
          </p:cNvPr>
          <p:cNvSpPr txBox="1"/>
          <p:nvPr/>
        </p:nvSpPr>
        <p:spPr>
          <a:xfrm>
            <a:off x="6701267" y="4490631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4" name="Tekstiruutu 183">
            <a:extLst>
              <a:ext uri="{FF2B5EF4-FFF2-40B4-BE49-F238E27FC236}">
                <a16:creationId xmlns:a16="http://schemas.microsoft.com/office/drawing/2014/main" id="{D2BDDA72-A8BF-4C5F-A946-1989359C4685}"/>
              </a:ext>
            </a:extLst>
          </p:cNvPr>
          <p:cNvSpPr txBox="1"/>
          <p:nvPr/>
        </p:nvSpPr>
        <p:spPr>
          <a:xfrm>
            <a:off x="11087548" y="43736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5" name="Tekstiruutu 184">
            <a:extLst>
              <a:ext uri="{FF2B5EF4-FFF2-40B4-BE49-F238E27FC236}">
                <a16:creationId xmlns:a16="http://schemas.microsoft.com/office/drawing/2014/main" id="{5A2B502A-B0EC-485D-BCAD-9FD28B8E589A}"/>
              </a:ext>
            </a:extLst>
          </p:cNvPr>
          <p:cNvSpPr txBox="1"/>
          <p:nvPr/>
        </p:nvSpPr>
        <p:spPr>
          <a:xfrm>
            <a:off x="8840207" y="535512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6" name="Tekstiruutu 185">
            <a:extLst>
              <a:ext uri="{FF2B5EF4-FFF2-40B4-BE49-F238E27FC236}">
                <a16:creationId xmlns:a16="http://schemas.microsoft.com/office/drawing/2014/main" id="{FA40F5DE-652E-4FA9-BECB-20BC95F2FAA0}"/>
              </a:ext>
            </a:extLst>
          </p:cNvPr>
          <p:cNvSpPr txBox="1"/>
          <p:nvPr/>
        </p:nvSpPr>
        <p:spPr>
          <a:xfrm>
            <a:off x="6991968" y="5936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E20DED3D-0C45-49E6-A612-F1733D260C19}"/>
              </a:ext>
            </a:extLst>
          </p:cNvPr>
          <p:cNvSpPr txBox="1"/>
          <p:nvPr/>
        </p:nvSpPr>
        <p:spPr>
          <a:xfrm>
            <a:off x="10015127" y="596680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88" name="Tekstiruutu 187">
            <a:extLst>
              <a:ext uri="{FF2B5EF4-FFF2-40B4-BE49-F238E27FC236}">
                <a16:creationId xmlns:a16="http://schemas.microsoft.com/office/drawing/2014/main" id="{2EAD62C7-0D6A-47F1-942D-6071A5BCEA46}"/>
              </a:ext>
            </a:extLst>
          </p:cNvPr>
          <p:cNvSpPr txBox="1"/>
          <p:nvPr/>
        </p:nvSpPr>
        <p:spPr>
          <a:xfrm>
            <a:off x="7014191" y="50569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89" name="Tekstiruutu 188">
            <a:extLst>
              <a:ext uri="{FF2B5EF4-FFF2-40B4-BE49-F238E27FC236}">
                <a16:creationId xmlns:a16="http://schemas.microsoft.com/office/drawing/2014/main" id="{92A1D2DD-B1B8-425F-BF55-C22D65BCD70A}"/>
              </a:ext>
            </a:extLst>
          </p:cNvPr>
          <p:cNvSpPr txBox="1"/>
          <p:nvPr/>
        </p:nvSpPr>
        <p:spPr>
          <a:xfrm>
            <a:off x="7944647" y="50529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041B0051-3371-4572-94CC-C5311219CC04}"/>
              </a:ext>
            </a:extLst>
          </p:cNvPr>
          <p:cNvSpPr txBox="1"/>
          <p:nvPr/>
        </p:nvSpPr>
        <p:spPr>
          <a:xfrm>
            <a:off x="9363824" y="49172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F72DF81C-5FDE-48D2-A654-1264AA520FB9}"/>
              </a:ext>
            </a:extLst>
          </p:cNvPr>
          <p:cNvCxnSpPr>
            <a:cxnSpLocks/>
            <a:stCxn id="160" idx="0"/>
            <a:endCxn id="155" idx="4"/>
          </p:cNvCxnSpPr>
          <p:nvPr/>
        </p:nvCxnSpPr>
        <p:spPr>
          <a:xfrm flipV="1">
            <a:off x="9631873" y="4448172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1E522C22-6639-4C7A-898A-36B4B026BBC7}"/>
              </a:ext>
            </a:extLst>
          </p:cNvPr>
          <p:cNvSpPr txBox="1"/>
          <p:nvPr/>
        </p:nvSpPr>
        <p:spPr>
          <a:xfrm>
            <a:off x="9971487" y="38780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3" name="Tekstiruutu 192">
            <a:extLst>
              <a:ext uri="{FF2B5EF4-FFF2-40B4-BE49-F238E27FC236}">
                <a16:creationId xmlns:a16="http://schemas.microsoft.com/office/drawing/2014/main" id="{F0C70463-B39A-4DC2-B291-F18BF5C5EC95}"/>
              </a:ext>
            </a:extLst>
          </p:cNvPr>
          <p:cNvSpPr txBox="1"/>
          <p:nvPr/>
        </p:nvSpPr>
        <p:spPr>
          <a:xfrm>
            <a:off x="8858694" y="440649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4" name="Tekstiruutu 193">
            <a:extLst>
              <a:ext uri="{FF2B5EF4-FFF2-40B4-BE49-F238E27FC236}">
                <a16:creationId xmlns:a16="http://schemas.microsoft.com/office/drawing/2014/main" id="{27AD4A27-9606-4562-9674-C5E5A4A43476}"/>
              </a:ext>
            </a:extLst>
          </p:cNvPr>
          <p:cNvSpPr txBox="1"/>
          <p:nvPr/>
        </p:nvSpPr>
        <p:spPr>
          <a:xfrm>
            <a:off x="11089900" y="542610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5" name="Tekstiruutu 194">
            <a:extLst>
              <a:ext uri="{FF2B5EF4-FFF2-40B4-BE49-F238E27FC236}">
                <a16:creationId xmlns:a16="http://schemas.microsoft.com/office/drawing/2014/main" id="{64678FAC-AD83-496C-9ED8-8E9FD4C75BC0}"/>
              </a:ext>
            </a:extLst>
          </p:cNvPr>
          <p:cNvSpPr txBox="1"/>
          <p:nvPr/>
        </p:nvSpPr>
        <p:spPr>
          <a:xfrm>
            <a:off x="10409718" y="53402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6" name="Tekstiruutu 195">
            <a:extLst>
              <a:ext uri="{FF2B5EF4-FFF2-40B4-BE49-F238E27FC236}">
                <a16:creationId xmlns:a16="http://schemas.microsoft.com/office/drawing/2014/main" id="{7422A7F7-AD07-481C-AB5A-3C076E01F1AE}"/>
              </a:ext>
            </a:extLst>
          </p:cNvPr>
          <p:cNvSpPr txBox="1"/>
          <p:nvPr/>
        </p:nvSpPr>
        <p:spPr>
          <a:xfrm>
            <a:off x="10422471" y="451286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7" name="Tekstiruutu 196">
            <a:extLst>
              <a:ext uri="{FF2B5EF4-FFF2-40B4-BE49-F238E27FC236}">
                <a16:creationId xmlns:a16="http://schemas.microsoft.com/office/drawing/2014/main" id="{1E40AE42-F0C0-4C64-A8AB-F4CA00DFB73E}"/>
              </a:ext>
            </a:extLst>
          </p:cNvPr>
          <p:cNvSpPr txBox="1"/>
          <p:nvPr/>
        </p:nvSpPr>
        <p:spPr>
          <a:xfrm>
            <a:off x="7539463" y="536451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8" name="Tekstiruutu 197">
            <a:extLst>
              <a:ext uri="{FF2B5EF4-FFF2-40B4-BE49-F238E27FC236}">
                <a16:creationId xmlns:a16="http://schemas.microsoft.com/office/drawing/2014/main" id="{69C7893C-3CE4-4D4E-956B-1E0484F43D56}"/>
              </a:ext>
            </a:extLst>
          </p:cNvPr>
          <p:cNvSpPr txBox="1"/>
          <p:nvPr/>
        </p:nvSpPr>
        <p:spPr>
          <a:xfrm>
            <a:off x="6671137" y="535444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9" name="Tekstiruutu 198">
            <a:extLst>
              <a:ext uri="{FF2B5EF4-FFF2-40B4-BE49-F238E27FC236}">
                <a16:creationId xmlns:a16="http://schemas.microsoft.com/office/drawing/2014/main" id="{B3EA0BB3-966F-45EA-908C-EE696AD8003E}"/>
              </a:ext>
            </a:extLst>
          </p:cNvPr>
          <p:cNvSpPr txBox="1"/>
          <p:nvPr/>
        </p:nvSpPr>
        <p:spPr>
          <a:xfrm>
            <a:off x="8397526" y="5936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0" name="Tekstiruutu 199">
            <a:extLst>
              <a:ext uri="{FF2B5EF4-FFF2-40B4-BE49-F238E27FC236}">
                <a16:creationId xmlns:a16="http://schemas.microsoft.com/office/drawing/2014/main" id="{6199F722-9FE8-4C92-8D53-CE3500A6B4D1}"/>
              </a:ext>
            </a:extLst>
          </p:cNvPr>
          <p:cNvSpPr txBox="1"/>
          <p:nvPr/>
        </p:nvSpPr>
        <p:spPr>
          <a:xfrm>
            <a:off x="10979564" y="504347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2" name="Vapaamuotoinen: Muoto 201">
            <a:extLst>
              <a:ext uri="{FF2B5EF4-FFF2-40B4-BE49-F238E27FC236}">
                <a16:creationId xmlns:a16="http://schemas.microsoft.com/office/drawing/2014/main" id="{0D009183-855B-4B99-9ACF-5A51D012E4EB}"/>
              </a:ext>
            </a:extLst>
          </p:cNvPr>
          <p:cNvSpPr/>
          <p:nvPr/>
        </p:nvSpPr>
        <p:spPr>
          <a:xfrm>
            <a:off x="7149306" y="3870250"/>
            <a:ext cx="4447583" cy="2581350"/>
          </a:xfrm>
          <a:custGeom>
            <a:avLst/>
            <a:gdLst>
              <a:gd name="connsiteX0" fmla="*/ 3124994 w 4458494"/>
              <a:gd name="connsiteY0" fmla="*/ 2425700 h 2579630"/>
              <a:gd name="connsiteX1" fmla="*/ 3480594 w 4458494"/>
              <a:gd name="connsiteY1" fmla="*/ 2438400 h 2579630"/>
              <a:gd name="connsiteX2" fmla="*/ 3683794 w 4458494"/>
              <a:gd name="connsiteY2" fmla="*/ 2451100 h 2579630"/>
              <a:gd name="connsiteX3" fmla="*/ 4267994 w 4458494"/>
              <a:gd name="connsiteY3" fmla="*/ 2438400 h 2579630"/>
              <a:gd name="connsiteX4" fmla="*/ 4433094 w 4458494"/>
              <a:gd name="connsiteY4" fmla="*/ 2374900 h 2579630"/>
              <a:gd name="connsiteX5" fmla="*/ 4458494 w 4458494"/>
              <a:gd name="connsiteY5" fmla="*/ 2298700 h 2579630"/>
              <a:gd name="connsiteX6" fmla="*/ 4445794 w 4458494"/>
              <a:gd name="connsiteY6" fmla="*/ 2184400 h 2579630"/>
              <a:gd name="connsiteX7" fmla="*/ 4394994 w 4458494"/>
              <a:gd name="connsiteY7" fmla="*/ 2108200 h 2579630"/>
              <a:gd name="connsiteX8" fmla="*/ 4280694 w 4458494"/>
              <a:gd name="connsiteY8" fmla="*/ 1981200 h 2579630"/>
              <a:gd name="connsiteX9" fmla="*/ 4191794 w 4458494"/>
              <a:gd name="connsiteY9" fmla="*/ 1930400 h 2579630"/>
              <a:gd name="connsiteX10" fmla="*/ 4166394 w 4458494"/>
              <a:gd name="connsiteY10" fmla="*/ 1892300 h 2579630"/>
              <a:gd name="connsiteX11" fmla="*/ 4077494 w 4458494"/>
              <a:gd name="connsiteY11" fmla="*/ 1854200 h 2579630"/>
              <a:gd name="connsiteX12" fmla="*/ 4001294 w 4458494"/>
              <a:gd name="connsiteY12" fmla="*/ 1828800 h 2579630"/>
              <a:gd name="connsiteX13" fmla="*/ 3950494 w 4458494"/>
              <a:gd name="connsiteY13" fmla="*/ 1803400 h 2579630"/>
              <a:gd name="connsiteX14" fmla="*/ 3899694 w 4458494"/>
              <a:gd name="connsiteY14" fmla="*/ 1790700 h 2579630"/>
              <a:gd name="connsiteX15" fmla="*/ 3759994 w 4458494"/>
              <a:gd name="connsiteY15" fmla="*/ 1765300 h 2579630"/>
              <a:gd name="connsiteX16" fmla="*/ 3594894 w 4458494"/>
              <a:gd name="connsiteY16" fmla="*/ 1714500 h 2579630"/>
              <a:gd name="connsiteX17" fmla="*/ 3378994 w 4458494"/>
              <a:gd name="connsiteY17" fmla="*/ 1676400 h 2579630"/>
              <a:gd name="connsiteX18" fmla="*/ 3213894 w 4458494"/>
              <a:gd name="connsiteY18" fmla="*/ 1651000 h 2579630"/>
              <a:gd name="connsiteX19" fmla="*/ 3188494 w 4458494"/>
              <a:gd name="connsiteY19" fmla="*/ 1612900 h 2579630"/>
              <a:gd name="connsiteX20" fmla="*/ 3150394 w 4458494"/>
              <a:gd name="connsiteY20" fmla="*/ 1600200 h 2579630"/>
              <a:gd name="connsiteX21" fmla="*/ 3124994 w 4458494"/>
              <a:gd name="connsiteY21" fmla="*/ 1536700 h 2579630"/>
              <a:gd name="connsiteX22" fmla="*/ 3112294 w 4458494"/>
              <a:gd name="connsiteY22" fmla="*/ 1485900 h 2579630"/>
              <a:gd name="connsiteX23" fmla="*/ 3074194 w 4458494"/>
              <a:gd name="connsiteY23" fmla="*/ 1473200 h 2579630"/>
              <a:gd name="connsiteX24" fmla="*/ 3023394 w 4458494"/>
              <a:gd name="connsiteY24" fmla="*/ 1397000 h 2579630"/>
              <a:gd name="connsiteX25" fmla="*/ 2997994 w 4458494"/>
              <a:gd name="connsiteY25" fmla="*/ 1320800 h 2579630"/>
              <a:gd name="connsiteX26" fmla="*/ 2985294 w 4458494"/>
              <a:gd name="connsiteY26" fmla="*/ 1282700 h 2579630"/>
              <a:gd name="connsiteX27" fmla="*/ 2947194 w 4458494"/>
              <a:gd name="connsiteY27" fmla="*/ 1231900 h 2579630"/>
              <a:gd name="connsiteX28" fmla="*/ 2896394 w 4458494"/>
              <a:gd name="connsiteY28" fmla="*/ 1130300 h 2579630"/>
              <a:gd name="connsiteX29" fmla="*/ 2883694 w 4458494"/>
              <a:gd name="connsiteY29" fmla="*/ 1066800 h 2579630"/>
              <a:gd name="connsiteX30" fmla="*/ 2909094 w 4458494"/>
              <a:gd name="connsiteY30" fmla="*/ 787400 h 2579630"/>
              <a:gd name="connsiteX31" fmla="*/ 2921794 w 4458494"/>
              <a:gd name="connsiteY31" fmla="*/ 596900 h 2579630"/>
              <a:gd name="connsiteX32" fmla="*/ 2883694 w 4458494"/>
              <a:gd name="connsiteY32" fmla="*/ 393700 h 2579630"/>
              <a:gd name="connsiteX33" fmla="*/ 2858294 w 4458494"/>
              <a:gd name="connsiteY33" fmla="*/ 342900 h 2579630"/>
              <a:gd name="connsiteX34" fmla="*/ 2807494 w 4458494"/>
              <a:gd name="connsiteY34" fmla="*/ 266700 h 2579630"/>
              <a:gd name="connsiteX35" fmla="*/ 2769394 w 4458494"/>
              <a:gd name="connsiteY35" fmla="*/ 254000 h 2579630"/>
              <a:gd name="connsiteX36" fmla="*/ 2705894 w 4458494"/>
              <a:gd name="connsiteY36" fmla="*/ 139700 h 2579630"/>
              <a:gd name="connsiteX37" fmla="*/ 2680494 w 4458494"/>
              <a:gd name="connsiteY37" fmla="*/ 88900 h 2579630"/>
              <a:gd name="connsiteX38" fmla="*/ 2642394 w 4458494"/>
              <a:gd name="connsiteY38" fmla="*/ 76200 h 2579630"/>
              <a:gd name="connsiteX39" fmla="*/ 2604294 w 4458494"/>
              <a:gd name="connsiteY39" fmla="*/ 50800 h 2579630"/>
              <a:gd name="connsiteX40" fmla="*/ 2515394 w 4458494"/>
              <a:gd name="connsiteY40" fmla="*/ 0 h 2579630"/>
              <a:gd name="connsiteX41" fmla="*/ 2388394 w 4458494"/>
              <a:gd name="connsiteY41" fmla="*/ 38100 h 2579630"/>
              <a:gd name="connsiteX42" fmla="*/ 2261394 w 4458494"/>
              <a:gd name="connsiteY42" fmla="*/ 63500 h 2579630"/>
              <a:gd name="connsiteX43" fmla="*/ 2223294 w 4458494"/>
              <a:gd name="connsiteY43" fmla="*/ 88900 h 2579630"/>
              <a:gd name="connsiteX44" fmla="*/ 2134394 w 4458494"/>
              <a:gd name="connsiteY44" fmla="*/ 114300 h 2579630"/>
              <a:gd name="connsiteX45" fmla="*/ 2096294 w 4458494"/>
              <a:gd name="connsiteY45" fmla="*/ 127000 h 2579630"/>
              <a:gd name="connsiteX46" fmla="*/ 2070894 w 4458494"/>
              <a:gd name="connsiteY46" fmla="*/ 165100 h 2579630"/>
              <a:gd name="connsiteX47" fmla="*/ 2045494 w 4458494"/>
              <a:gd name="connsiteY47" fmla="*/ 215900 h 2579630"/>
              <a:gd name="connsiteX48" fmla="*/ 2007394 w 4458494"/>
              <a:gd name="connsiteY48" fmla="*/ 228600 h 2579630"/>
              <a:gd name="connsiteX49" fmla="*/ 1981994 w 4458494"/>
              <a:gd name="connsiteY49" fmla="*/ 431800 h 2579630"/>
              <a:gd name="connsiteX50" fmla="*/ 1943894 w 4458494"/>
              <a:gd name="connsiteY50" fmla="*/ 546100 h 2579630"/>
              <a:gd name="connsiteX51" fmla="*/ 1918494 w 4458494"/>
              <a:gd name="connsiteY51" fmla="*/ 596900 h 2579630"/>
              <a:gd name="connsiteX52" fmla="*/ 1880394 w 4458494"/>
              <a:gd name="connsiteY52" fmla="*/ 622300 h 2579630"/>
              <a:gd name="connsiteX53" fmla="*/ 1854994 w 4458494"/>
              <a:gd name="connsiteY53" fmla="*/ 660400 h 2579630"/>
              <a:gd name="connsiteX54" fmla="*/ 1778794 w 4458494"/>
              <a:gd name="connsiteY54" fmla="*/ 685800 h 2579630"/>
              <a:gd name="connsiteX55" fmla="*/ 1753394 w 4458494"/>
              <a:gd name="connsiteY55" fmla="*/ 723900 h 2579630"/>
              <a:gd name="connsiteX56" fmla="*/ 1715294 w 4458494"/>
              <a:gd name="connsiteY56" fmla="*/ 736600 h 2579630"/>
              <a:gd name="connsiteX57" fmla="*/ 1562894 w 4458494"/>
              <a:gd name="connsiteY57" fmla="*/ 749300 h 2579630"/>
              <a:gd name="connsiteX58" fmla="*/ 1346994 w 4458494"/>
              <a:gd name="connsiteY58" fmla="*/ 762000 h 2579630"/>
              <a:gd name="connsiteX59" fmla="*/ 851694 w 4458494"/>
              <a:gd name="connsiteY59" fmla="*/ 800100 h 2579630"/>
              <a:gd name="connsiteX60" fmla="*/ 445294 w 4458494"/>
              <a:gd name="connsiteY60" fmla="*/ 812800 h 2579630"/>
              <a:gd name="connsiteX61" fmla="*/ 343694 w 4458494"/>
              <a:gd name="connsiteY61" fmla="*/ 825500 h 2579630"/>
              <a:gd name="connsiteX62" fmla="*/ 292894 w 4458494"/>
              <a:gd name="connsiteY62" fmla="*/ 850900 h 2579630"/>
              <a:gd name="connsiteX63" fmla="*/ 216694 w 4458494"/>
              <a:gd name="connsiteY63" fmla="*/ 889000 h 2579630"/>
              <a:gd name="connsiteX64" fmla="*/ 165894 w 4458494"/>
              <a:gd name="connsiteY64" fmla="*/ 914400 h 2579630"/>
              <a:gd name="connsiteX65" fmla="*/ 127794 w 4458494"/>
              <a:gd name="connsiteY65" fmla="*/ 952500 h 2579630"/>
              <a:gd name="connsiteX66" fmla="*/ 26194 w 4458494"/>
              <a:gd name="connsiteY66" fmla="*/ 1041400 h 2579630"/>
              <a:gd name="connsiteX67" fmla="*/ 794 w 4458494"/>
              <a:gd name="connsiteY67" fmla="*/ 1117600 h 2579630"/>
              <a:gd name="connsiteX68" fmla="*/ 64294 w 4458494"/>
              <a:gd name="connsiteY68" fmla="*/ 1257300 h 2579630"/>
              <a:gd name="connsiteX69" fmla="*/ 102394 w 4458494"/>
              <a:gd name="connsiteY69" fmla="*/ 1270000 h 2579630"/>
              <a:gd name="connsiteX70" fmla="*/ 165894 w 4458494"/>
              <a:gd name="connsiteY70" fmla="*/ 1308100 h 2579630"/>
              <a:gd name="connsiteX71" fmla="*/ 267494 w 4458494"/>
              <a:gd name="connsiteY71" fmla="*/ 1358900 h 2579630"/>
              <a:gd name="connsiteX72" fmla="*/ 356394 w 4458494"/>
              <a:gd name="connsiteY72" fmla="*/ 1384300 h 2579630"/>
              <a:gd name="connsiteX73" fmla="*/ 394494 w 4458494"/>
              <a:gd name="connsiteY73" fmla="*/ 1422400 h 2579630"/>
              <a:gd name="connsiteX74" fmla="*/ 559594 w 4458494"/>
              <a:gd name="connsiteY74" fmla="*/ 1460500 h 2579630"/>
              <a:gd name="connsiteX75" fmla="*/ 635794 w 4458494"/>
              <a:gd name="connsiteY75" fmla="*/ 1498600 h 2579630"/>
              <a:gd name="connsiteX76" fmla="*/ 737394 w 4458494"/>
              <a:gd name="connsiteY76" fmla="*/ 1511300 h 2579630"/>
              <a:gd name="connsiteX77" fmla="*/ 800894 w 4458494"/>
              <a:gd name="connsiteY77" fmla="*/ 1524000 h 2579630"/>
              <a:gd name="connsiteX78" fmla="*/ 927894 w 4458494"/>
              <a:gd name="connsiteY78" fmla="*/ 1562100 h 2579630"/>
              <a:gd name="connsiteX79" fmla="*/ 1029494 w 4458494"/>
              <a:gd name="connsiteY79" fmla="*/ 1612900 h 2579630"/>
              <a:gd name="connsiteX80" fmla="*/ 1118394 w 4458494"/>
              <a:gd name="connsiteY80" fmla="*/ 1625600 h 2579630"/>
              <a:gd name="connsiteX81" fmla="*/ 1245394 w 4458494"/>
              <a:gd name="connsiteY81" fmla="*/ 1651000 h 2579630"/>
              <a:gd name="connsiteX82" fmla="*/ 1334294 w 4458494"/>
              <a:gd name="connsiteY82" fmla="*/ 1689100 h 2579630"/>
              <a:gd name="connsiteX83" fmla="*/ 1448594 w 4458494"/>
              <a:gd name="connsiteY83" fmla="*/ 1714500 h 2579630"/>
              <a:gd name="connsiteX84" fmla="*/ 1537494 w 4458494"/>
              <a:gd name="connsiteY84" fmla="*/ 1765300 h 2579630"/>
              <a:gd name="connsiteX85" fmla="*/ 1588294 w 4458494"/>
              <a:gd name="connsiteY85" fmla="*/ 1778000 h 2579630"/>
              <a:gd name="connsiteX86" fmla="*/ 1664494 w 4458494"/>
              <a:gd name="connsiteY86" fmla="*/ 1803400 h 2579630"/>
              <a:gd name="connsiteX87" fmla="*/ 1715294 w 4458494"/>
              <a:gd name="connsiteY87" fmla="*/ 1816100 h 2579630"/>
              <a:gd name="connsiteX88" fmla="*/ 1829594 w 4458494"/>
              <a:gd name="connsiteY88" fmla="*/ 1866900 h 2579630"/>
              <a:gd name="connsiteX89" fmla="*/ 1893094 w 4458494"/>
              <a:gd name="connsiteY89" fmla="*/ 1892300 h 2579630"/>
              <a:gd name="connsiteX90" fmla="*/ 2007394 w 4458494"/>
              <a:gd name="connsiteY90" fmla="*/ 1993900 h 2579630"/>
              <a:gd name="connsiteX91" fmla="*/ 2108994 w 4458494"/>
              <a:gd name="connsiteY91" fmla="*/ 2019300 h 2579630"/>
              <a:gd name="connsiteX92" fmla="*/ 2210594 w 4458494"/>
              <a:gd name="connsiteY92" fmla="*/ 2070100 h 2579630"/>
              <a:gd name="connsiteX93" fmla="*/ 2274094 w 4458494"/>
              <a:gd name="connsiteY93" fmla="*/ 2120900 h 2579630"/>
              <a:gd name="connsiteX94" fmla="*/ 2324894 w 4458494"/>
              <a:gd name="connsiteY94" fmla="*/ 2133600 h 2579630"/>
              <a:gd name="connsiteX95" fmla="*/ 2362994 w 4458494"/>
              <a:gd name="connsiteY95" fmla="*/ 2146300 h 2579630"/>
              <a:gd name="connsiteX96" fmla="*/ 2413794 w 4458494"/>
              <a:gd name="connsiteY96" fmla="*/ 2159000 h 2579630"/>
              <a:gd name="connsiteX97" fmla="*/ 2515394 w 4458494"/>
              <a:gd name="connsiteY97" fmla="*/ 2197100 h 2579630"/>
              <a:gd name="connsiteX98" fmla="*/ 2553494 w 4458494"/>
              <a:gd name="connsiteY98" fmla="*/ 2222500 h 2579630"/>
              <a:gd name="connsiteX99" fmla="*/ 2642394 w 4458494"/>
              <a:gd name="connsiteY99" fmla="*/ 2286000 h 2579630"/>
              <a:gd name="connsiteX100" fmla="*/ 2705894 w 4458494"/>
              <a:gd name="connsiteY100" fmla="*/ 2336800 h 2579630"/>
              <a:gd name="connsiteX101" fmla="*/ 2731294 w 4458494"/>
              <a:gd name="connsiteY101" fmla="*/ 2374900 h 2579630"/>
              <a:gd name="connsiteX102" fmla="*/ 2782094 w 4458494"/>
              <a:gd name="connsiteY102" fmla="*/ 2387600 h 2579630"/>
              <a:gd name="connsiteX103" fmla="*/ 2832894 w 4458494"/>
              <a:gd name="connsiteY103" fmla="*/ 2413000 h 2579630"/>
              <a:gd name="connsiteX104" fmla="*/ 2870994 w 4458494"/>
              <a:gd name="connsiteY104" fmla="*/ 2463800 h 2579630"/>
              <a:gd name="connsiteX105" fmla="*/ 2909094 w 4458494"/>
              <a:gd name="connsiteY105" fmla="*/ 2476500 h 2579630"/>
              <a:gd name="connsiteX106" fmla="*/ 2934494 w 4458494"/>
              <a:gd name="connsiteY106" fmla="*/ 2514600 h 2579630"/>
              <a:gd name="connsiteX107" fmla="*/ 3023394 w 4458494"/>
              <a:gd name="connsiteY107" fmla="*/ 2540000 h 2579630"/>
              <a:gd name="connsiteX108" fmla="*/ 3061494 w 4458494"/>
              <a:gd name="connsiteY108" fmla="*/ 2565400 h 2579630"/>
              <a:gd name="connsiteX109" fmla="*/ 3175794 w 4458494"/>
              <a:gd name="connsiteY109" fmla="*/ 2578100 h 25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58494" h="2579630">
                <a:moveTo>
                  <a:pt x="3124994" y="2425700"/>
                </a:moveTo>
                <a:lnTo>
                  <a:pt x="3480594" y="2438400"/>
                </a:lnTo>
                <a:cubicBezTo>
                  <a:pt x="3548389" y="2441482"/>
                  <a:pt x="3615929" y="2451100"/>
                  <a:pt x="3683794" y="2451100"/>
                </a:cubicBezTo>
                <a:cubicBezTo>
                  <a:pt x="3878573" y="2451100"/>
                  <a:pt x="4073261" y="2442633"/>
                  <a:pt x="4267994" y="2438400"/>
                </a:cubicBezTo>
                <a:cubicBezTo>
                  <a:pt x="4306058" y="2428884"/>
                  <a:pt x="4401520" y="2415496"/>
                  <a:pt x="4433094" y="2374900"/>
                </a:cubicBezTo>
                <a:cubicBezTo>
                  <a:pt x="4449532" y="2353766"/>
                  <a:pt x="4458494" y="2298700"/>
                  <a:pt x="4458494" y="2298700"/>
                </a:cubicBezTo>
                <a:cubicBezTo>
                  <a:pt x="4454261" y="2260600"/>
                  <a:pt x="4457916" y="2220767"/>
                  <a:pt x="4445794" y="2184400"/>
                </a:cubicBezTo>
                <a:cubicBezTo>
                  <a:pt x="4436141" y="2155440"/>
                  <a:pt x="4413310" y="2132622"/>
                  <a:pt x="4394994" y="2108200"/>
                </a:cubicBezTo>
                <a:cubicBezTo>
                  <a:pt x="4367574" y="2071640"/>
                  <a:pt x="4317161" y="1999433"/>
                  <a:pt x="4280694" y="1981200"/>
                </a:cubicBezTo>
                <a:cubicBezTo>
                  <a:pt x="4216242" y="1948974"/>
                  <a:pt x="4245646" y="1966302"/>
                  <a:pt x="4191794" y="1930400"/>
                </a:cubicBezTo>
                <a:cubicBezTo>
                  <a:pt x="4183327" y="1917700"/>
                  <a:pt x="4177187" y="1903093"/>
                  <a:pt x="4166394" y="1892300"/>
                </a:cubicBezTo>
                <a:cubicBezTo>
                  <a:pt x="4134732" y="1860638"/>
                  <a:pt x="4119132" y="1866692"/>
                  <a:pt x="4077494" y="1854200"/>
                </a:cubicBezTo>
                <a:cubicBezTo>
                  <a:pt x="4051849" y="1846507"/>
                  <a:pt x="4025241" y="1840774"/>
                  <a:pt x="4001294" y="1828800"/>
                </a:cubicBezTo>
                <a:cubicBezTo>
                  <a:pt x="3984361" y="1820333"/>
                  <a:pt x="3968221" y="1810047"/>
                  <a:pt x="3950494" y="1803400"/>
                </a:cubicBezTo>
                <a:cubicBezTo>
                  <a:pt x="3934151" y="1797271"/>
                  <a:pt x="3916810" y="1794123"/>
                  <a:pt x="3899694" y="1790700"/>
                </a:cubicBezTo>
                <a:cubicBezTo>
                  <a:pt x="3863391" y="1783439"/>
                  <a:pt x="3797451" y="1775516"/>
                  <a:pt x="3759994" y="1765300"/>
                </a:cubicBezTo>
                <a:cubicBezTo>
                  <a:pt x="3675004" y="1742121"/>
                  <a:pt x="3686001" y="1733481"/>
                  <a:pt x="3594894" y="1714500"/>
                </a:cubicBezTo>
                <a:cubicBezTo>
                  <a:pt x="3523351" y="1699595"/>
                  <a:pt x="3451508" y="1685464"/>
                  <a:pt x="3378994" y="1676400"/>
                </a:cubicBezTo>
                <a:cubicBezTo>
                  <a:pt x="3255975" y="1661023"/>
                  <a:pt x="3310861" y="1670393"/>
                  <a:pt x="3213894" y="1651000"/>
                </a:cubicBezTo>
                <a:cubicBezTo>
                  <a:pt x="3205427" y="1638300"/>
                  <a:pt x="3200413" y="1622435"/>
                  <a:pt x="3188494" y="1612900"/>
                </a:cubicBezTo>
                <a:cubicBezTo>
                  <a:pt x="3178041" y="1604537"/>
                  <a:pt x="3158964" y="1610484"/>
                  <a:pt x="3150394" y="1600200"/>
                </a:cubicBezTo>
                <a:cubicBezTo>
                  <a:pt x="3135800" y="1582687"/>
                  <a:pt x="3132203" y="1558327"/>
                  <a:pt x="3124994" y="1536700"/>
                </a:cubicBezTo>
                <a:cubicBezTo>
                  <a:pt x="3119474" y="1520141"/>
                  <a:pt x="3123198" y="1499530"/>
                  <a:pt x="3112294" y="1485900"/>
                </a:cubicBezTo>
                <a:cubicBezTo>
                  <a:pt x="3103931" y="1475447"/>
                  <a:pt x="3086894" y="1477433"/>
                  <a:pt x="3074194" y="1473200"/>
                </a:cubicBezTo>
                <a:cubicBezTo>
                  <a:pt x="3034390" y="1313984"/>
                  <a:pt x="3096482" y="1513940"/>
                  <a:pt x="3023394" y="1397000"/>
                </a:cubicBezTo>
                <a:cubicBezTo>
                  <a:pt x="3009204" y="1374296"/>
                  <a:pt x="3006461" y="1346200"/>
                  <a:pt x="2997994" y="1320800"/>
                </a:cubicBezTo>
                <a:cubicBezTo>
                  <a:pt x="2993761" y="1308100"/>
                  <a:pt x="2993326" y="1293410"/>
                  <a:pt x="2985294" y="1282700"/>
                </a:cubicBezTo>
                <a:cubicBezTo>
                  <a:pt x="2972594" y="1265767"/>
                  <a:pt x="2957473" y="1250403"/>
                  <a:pt x="2947194" y="1231900"/>
                </a:cubicBezTo>
                <a:cubicBezTo>
                  <a:pt x="2843632" y="1045488"/>
                  <a:pt x="2982977" y="1260174"/>
                  <a:pt x="2896394" y="1130300"/>
                </a:cubicBezTo>
                <a:cubicBezTo>
                  <a:pt x="2892161" y="1109133"/>
                  <a:pt x="2883694" y="1088386"/>
                  <a:pt x="2883694" y="1066800"/>
                </a:cubicBezTo>
                <a:cubicBezTo>
                  <a:pt x="2883694" y="949270"/>
                  <a:pt x="2894304" y="890930"/>
                  <a:pt x="2909094" y="787400"/>
                </a:cubicBezTo>
                <a:cubicBezTo>
                  <a:pt x="2913327" y="723900"/>
                  <a:pt x="2924065" y="660500"/>
                  <a:pt x="2921794" y="596900"/>
                </a:cubicBezTo>
                <a:cubicBezTo>
                  <a:pt x="2920614" y="563873"/>
                  <a:pt x="2907689" y="449689"/>
                  <a:pt x="2883694" y="393700"/>
                </a:cubicBezTo>
                <a:cubicBezTo>
                  <a:pt x="2876236" y="376299"/>
                  <a:pt x="2868034" y="359134"/>
                  <a:pt x="2858294" y="342900"/>
                </a:cubicBezTo>
                <a:cubicBezTo>
                  <a:pt x="2842588" y="316723"/>
                  <a:pt x="2836454" y="276353"/>
                  <a:pt x="2807494" y="266700"/>
                </a:cubicBezTo>
                <a:lnTo>
                  <a:pt x="2769394" y="254000"/>
                </a:lnTo>
                <a:cubicBezTo>
                  <a:pt x="2734274" y="148639"/>
                  <a:pt x="2793233" y="314377"/>
                  <a:pt x="2705894" y="139700"/>
                </a:cubicBezTo>
                <a:cubicBezTo>
                  <a:pt x="2697427" y="122767"/>
                  <a:pt x="2693881" y="102287"/>
                  <a:pt x="2680494" y="88900"/>
                </a:cubicBezTo>
                <a:cubicBezTo>
                  <a:pt x="2671028" y="79434"/>
                  <a:pt x="2654368" y="82187"/>
                  <a:pt x="2642394" y="76200"/>
                </a:cubicBezTo>
                <a:cubicBezTo>
                  <a:pt x="2628742" y="69374"/>
                  <a:pt x="2617546" y="58373"/>
                  <a:pt x="2604294" y="50800"/>
                </a:cubicBezTo>
                <a:cubicBezTo>
                  <a:pt x="2491503" y="-13652"/>
                  <a:pt x="2608219" y="61883"/>
                  <a:pt x="2515394" y="0"/>
                </a:cubicBezTo>
                <a:cubicBezTo>
                  <a:pt x="2457965" y="19143"/>
                  <a:pt x="2442136" y="26584"/>
                  <a:pt x="2388394" y="38100"/>
                </a:cubicBezTo>
                <a:cubicBezTo>
                  <a:pt x="2346181" y="47146"/>
                  <a:pt x="2261394" y="63500"/>
                  <a:pt x="2261394" y="63500"/>
                </a:cubicBezTo>
                <a:cubicBezTo>
                  <a:pt x="2248694" y="71967"/>
                  <a:pt x="2236946" y="82074"/>
                  <a:pt x="2223294" y="88900"/>
                </a:cubicBezTo>
                <a:cubicBezTo>
                  <a:pt x="2202994" y="99050"/>
                  <a:pt x="2153383" y="108875"/>
                  <a:pt x="2134394" y="114300"/>
                </a:cubicBezTo>
                <a:cubicBezTo>
                  <a:pt x="2121522" y="117978"/>
                  <a:pt x="2108994" y="122767"/>
                  <a:pt x="2096294" y="127000"/>
                </a:cubicBezTo>
                <a:cubicBezTo>
                  <a:pt x="2087827" y="139700"/>
                  <a:pt x="2078467" y="151848"/>
                  <a:pt x="2070894" y="165100"/>
                </a:cubicBezTo>
                <a:cubicBezTo>
                  <a:pt x="2061501" y="181538"/>
                  <a:pt x="2058881" y="202513"/>
                  <a:pt x="2045494" y="215900"/>
                </a:cubicBezTo>
                <a:cubicBezTo>
                  <a:pt x="2036028" y="225366"/>
                  <a:pt x="2020094" y="224367"/>
                  <a:pt x="2007394" y="228600"/>
                </a:cubicBezTo>
                <a:cubicBezTo>
                  <a:pt x="1977486" y="348234"/>
                  <a:pt x="2010293" y="205408"/>
                  <a:pt x="1981994" y="431800"/>
                </a:cubicBezTo>
                <a:cubicBezTo>
                  <a:pt x="1977507" y="467693"/>
                  <a:pt x="1957827" y="514750"/>
                  <a:pt x="1943894" y="546100"/>
                </a:cubicBezTo>
                <a:cubicBezTo>
                  <a:pt x="1936205" y="563400"/>
                  <a:pt x="1930614" y="582356"/>
                  <a:pt x="1918494" y="596900"/>
                </a:cubicBezTo>
                <a:cubicBezTo>
                  <a:pt x="1908723" y="608626"/>
                  <a:pt x="1893094" y="613833"/>
                  <a:pt x="1880394" y="622300"/>
                </a:cubicBezTo>
                <a:cubicBezTo>
                  <a:pt x="1871927" y="635000"/>
                  <a:pt x="1867937" y="652310"/>
                  <a:pt x="1854994" y="660400"/>
                </a:cubicBezTo>
                <a:cubicBezTo>
                  <a:pt x="1832290" y="674590"/>
                  <a:pt x="1778794" y="685800"/>
                  <a:pt x="1778794" y="685800"/>
                </a:cubicBezTo>
                <a:cubicBezTo>
                  <a:pt x="1770327" y="698500"/>
                  <a:pt x="1765313" y="714365"/>
                  <a:pt x="1753394" y="723900"/>
                </a:cubicBezTo>
                <a:cubicBezTo>
                  <a:pt x="1742941" y="732263"/>
                  <a:pt x="1728564" y="734831"/>
                  <a:pt x="1715294" y="736600"/>
                </a:cubicBezTo>
                <a:cubicBezTo>
                  <a:pt x="1664765" y="743337"/>
                  <a:pt x="1613749" y="745793"/>
                  <a:pt x="1562894" y="749300"/>
                </a:cubicBezTo>
                <a:cubicBezTo>
                  <a:pt x="1490974" y="754260"/>
                  <a:pt x="1418961" y="757767"/>
                  <a:pt x="1346994" y="762000"/>
                </a:cubicBezTo>
                <a:cubicBezTo>
                  <a:pt x="1093176" y="808149"/>
                  <a:pt x="1248133" y="786885"/>
                  <a:pt x="851694" y="800100"/>
                </a:cubicBezTo>
                <a:lnTo>
                  <a:pt x="445294" y="812800"/>
                </a:lnTo>
                <a:cubicBezTo>
                  <a:pt x="411427" y="817033"/>
                  <a:pt x="376805" y="817222"/>
                  <a:pt x="343694" y="825500"/>
                </a:cubicBezTo>
                <a:cubicBezTo>
                  <a:pt x="325327" y="830092"/>
                  <a:pt x="310295" y="843442"/>
                  <a:pt x="292894" y="850900"/>
                </a:cubicBezTo>
                <a:cubicBezTo>
                  <a:pt x="176470" y="900796"/>
                  <a:pt x="338726" y="819268"/>
                  <a:pt x="216694" y="889000"/>
                </a:cubicBezTo>
                <a:cubicBezTo>
                  <a:pt x="200256" y="898393"/>
                  <a:pt x="181300" y="903396"/>
                  <a:pt x="165894" y="914400"/>
                </a:cubicBezTo>
                <a:cubicBezTo>
                  <a:pt x="151279" y="924839"/>
                  <a:pt x="141431" y="940811"/>
                  <a:pt x="127794" y="952500"/>
                </a:cubicBezTo>
                <a:cubicBezTo>
                  <a:pt x="5368" y="1057437"/>
                  <a:pt x="151322" y="916272"/>
                  <a:pt x="26194" y="1041400"/>
                </a:cubicBezTo>
                <a:cubicBezTo>
                  <a:pt x="17727" y="1066800"/>
                  <a:pt x="-4457" y="1091346"/>
                  <a:pt x="794" y="1117600"/>
                </a:cubicBezTo>
                <a:cubicBezTo>
                  <a:pt x="13932" y="1183292"/>
                  <a:pt x="9367" y="1202373"/>
                  <a:pt x="64294" y="1257300"/>
                </a:cubicBezTo>
                <a:cubicBezTo>
                  <a:pt x="73760" y="1266766"/>
                  <a:pt x="90420" y="1264013"/>
                  <a:pt x="102394" y="1270000"/>
                </a:cubicBezTo>
                <a:cubicBezTo>
                  <a:pt x="124472" y="1281039"/>
                  <a:pt x="144160" y="1296397"/>
                  <a:pt x="165894" y="1308100"/>
                </a:cubicBezTo>
                <a:cubicBezTo>
                  <a:pt x="199232" y="1326051"/>
                  <a:pt x="233024" y="1343232"/>
                  <a:pt x="267494" y="1358900"/>
                </a:cubicBezTo>
                <a:cubicBezTo>
                  <a:pt x="289762" y="1369022"/>
                  <a:pt x="334839" y="1378911"/>
                  <a:pt x="356394" y="1384300"/>
                </a:cubicBezTo>
                <a:cubicBezTo>
                  <a:pt x="369094" y="1397000"/>
                  <a:pt x="378430" y="1414368"/>
                  <a:pt x="394494" y="1422400"/>
                </a:cubicBezTo>
                <a:cubicBezTo>
                  <a:pt x="435087" y="1442696"/>
                  <a:pt x="514044" y="1452908"/>
                  <a:pt x="559594" y="1460500"/>
                </a:cubicBezTo>
                <a:cubicBezTo>
                  <a:pt x="584994" y="1473200"/>
                  <a:pt x="608489" y="1490798"/>
                  <a:pt x="635794" y="1498600"/>
                </a:cubicBezTo>
                <a:cubicBezTo>
                  <a:pt x="668611" y="1507976"/>
                  <a:pt x="703661" y="1506110"/>
                  <a:pt x="737394" y="1511300"/>
                </a:cubicBezTo>
                <a:cubicBezTo>
                  <a:pt x="758729" y="1514582"/>
                  <a:pt x="780219" y="1517797"/>
                  <a:pt x="800894" y="1524000"/>
                </a:cubicBezTo>
                <a:cubicBezTo>
                  <a:pt x="967978" y="1574125"/>
                  <a:pt x="762937" y="1529109"/>
                  <a:pt x="927894" y="1562100"/>
                </a:cubicBezTo>
                <a:cubicBezTo>
                  <a:pt x="966241" y="1587665"/>
                  <a:pt x="979784" y="1600473"/>
                  <a:pt x="1029494" y="1612900"/>
                </a:cubicBezTo>
                <a:cubicBezTo>
                  <a:pt x="1058534" y="1620160"/>
                  <a:pt x="1088915" y="1620398"/>
                  <a:pt x="1118394" y="1625600"/>
                </a:cubicBezTo>
                <a:cubicBezTo>
                  <a:pt x="1160909" y="1633103"/>
                  <a:pt x="1245394" y="1651000"/>
                  <a:pt x="1245394" y="1651000"/>
                </a:cubicBezTo>
                <a:cubicBezTo>
                  <a:pt x="1275027" y="1663700"/>
                  <a:pt x="1303995" y="1678082"/>
                  <a:pt x="1334294" y="1689100"/>
                </a:cubicBezTo>
                <a:cubicBezTo>
                  <a:pt x="1356215" y="1697071"/>
                  <a:pt x="1429591" y="1710699"/>
                  <a:pt x="1448594" y="1714500"/>
                </a:cubicBezTo>
                <a:cubicBezTo>
                  <a:pt x="1478227" y="1731433"/>
                  <a:pt x="1506423" y="1751177"/>
                  <a:pt x="1537494" y="1765300"/>
                </a:cubicBezTo>
                <a:cubicBezTo>
                  <a:pt x="1553384" y="1772523"/>
                  <a:pt x="1571576" y="1772984"/>
                  <a:pt x="1588294" y="1778000"/>
                </a:cubicBezTo>
                <a:cubicBezTo>
                  <a:pt x="1613939" y="1785693"/>
                  <a:pt x="1638849" y="1795707"/>
                  <a:pt x="1664494" y="1803400"/>
                </a:cubicBezTo>
                <a:cubicBezTo>
                  <a:pt x="1681212" y="1808416"/>
                  <a:pt x="1698735" y="1810580"/>
                  <a:pt x="1715294" y="1816100"/>
                </a:cubicBezTo>
                <a:cubicBezTo>
                  <a:pt x="1790588" y="1841198"/>
                  <a:pt x="1763207" y="1837395"/>
                  <a:pt x="1829594" y="1866900"/>
                </a:cubicBezTo>
                <a:cubicBezTo>
                  <a:pt x="1850426" y="1876159"/>
                  <a:pt x="1871927" y="1883833"/>
                  <a:pt x="1893094" y="1892300"/>
                </a:cubicBezTo>
                <a:cubicBezTo>
                  <a:pt x="1929172" y="1928378"/>
                  <a:pt x="1963554" y="1966500"/>
                  <a:pt x="2007394" y="1993900"/>
                </a:cubicBezTo>
                <a:cubicBezTo>
                  <a:pt x="2025771" y="2005386"/>
                  <a:pt x="2097189" y="2016939"/>
                  <a:pt x="2108994" y="2019300"/>
                </a:cubicBezTo>
                <a:cubicBezTo>
                  <a:pt x="2309696" y="2169826"/>
                  <a:pt x="2027162" y="1968193"/>
                  <a:pt x="2210594" y="2070100"/>
                </a:cubicBezTo>
                <a:cubicBezTo>
                  <a:pt x="2234289" y="2083264"/>
                  <a:pt x="2250399" y="2107736"/>
                  <a:pt x="2274094" y="2120900"/>
                </a:cubicBezTo>
                <a:cubicBezTo>
                  <a:pt x="2289352" y="2129377"/>
                  <a:pt x="2308111" y="2128805"/>
                  <a:pt x="2324894" y="2133600"/>
                </a:cubicBezTo>
                <a:cubicBezTo>
                  <a:pt x="2337766" y="2137278"/>
                  <a:pt x="2350122" y="2142622"/>
                  <a:pt x="2362994" y="2146300"/>
                </a:cubicBezTo>
                <a:cubicBezTo>
                  <a:pt x="2379777" y="2151095"/>
                  <a:pt x="2397451" y="2152871"/>
                  <a:pt x="2413794" y="2159000"/>
                </a:cubicBezTo>
                <a:cubicBezTo>
                  <a:pt x="2546618" y="2208809"/>
                  <a:pt x="2384999" y="2164501"/>
                  <a:pt x="2515394" y="2197100"/>
                </a:cubicBezTo>
                <a:cubicBezTo>
                  <a:pt x="2528094" y="2205567"/>
                  <a:pt x="2541074" y="2213628"/>
                  <a:pt x="2553494" y="2222500"/>
                </a:cubicBezTo>
                <a:cubicBezTo>
                  <a:pt x="2663763" y="2301264"/>
                  <a:pt x="2552604" y="2226140"/>
                  <a:pt x="2642394" y="2286000"/>
                </a:cubicBezTo>
                <a:cubicBezTo>
                  <a:pt x="2715187" y="2395189"/>
                  <a:pt x="2618260" y="2266693"/>
                  <a:pt x="2705894" y="2336800"/>
                </a:cubicBezTo>
                <a:cubicBezTo>
                  <a:pt x="2717813" y="2346335"/>
                  <a:pt x="2718594" y="2366433"/>
                  <a:pt x="2731294" y="2374900"/>
                </a:cubicBezTo>
                <a:cubicBezTo>
                  <a:pt x="2745817" y="2384582"/>
                  <a:pt x="2765751" y="2381471"/>
                  <a:pt x="2782094" y="2387600"/>
                </a:cubicBezTo>
                <a:cubicBezTo>
                  <a:pt x="2799821" y="2394247"/>
                  <a:pt x="2815961" y="2404533"/>
                  <a:pt x="2832894" y="2413000"/>
                </a:cubicBezTo>
                <a:cubicBezTo>
                  <a:pt x="2845594" y="2429933"/>
                  <a:pt x="2854733" y="2450249"/>
                  <a:pt x="2870994" y="2463800"/>
                </a:cubicBezTo>
                <a:cubicBezTo>
                  <a:pt x="2881278" y="2472370"/>
                  <a:pt x="2898641" y="2468137"/>
                  <a:pt x="2909094" y="2476500"/>
                </a:cubicBezTo>
                <a:cubicBezTo>
                  <a:pt x="2921013" y="2486035"/>
                  <a:pt x="2922575" y="2505065"/>
                  <a:pt x="2934494" y="2514600"/>
                </a:cubicBezTo>
                <a:cubicBezTo>
                  <a:pt x="2942776" y="2521225"/>
                  <a:pt x="3020075" y="2539170"/>
                  <a:pt x="3023394" y="2540000"/>
                </a:cubicBezTo>
                <a:cubicBezTo>
                  <a:pt x="3036094" y="2548467"/>
                  <a:pt x="3047842" y="2558574"/>
                  <a:pt x="3061494" y="2565400"/>
                </a:cubicBezTo>
                <a:cubicBezTo>
                  <a:pt x="3102958" y="2586132"/>
                  <a:pt x="3125544" y="2578100"/>
                  <a:pt x="3175794" y="25781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28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E0B9F4B3-D3D4-4FC5-AF0A-61AE46AE5F30}"/>
              </a:ext>
            </a:extLst>
          </p:cNvPr>
          <p:cNvSpPr/>
          <p:nvPr/>
        </p:nvSpPr>
        <p:spPr>
          <a:xfrm>
            <a:off x="607182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77A89F4-5ED0-4231-AF35-15E1D34D3013}"/>
              </a:ext>
            </a:extLst>
          </p:cNvPr>
          <p:cNvSpPr/>
          <p:nvPr/>
        </p:nvSpPr>
        <p:spPr>
          <a:xfrm>
            <a:off x="1476760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C8B23ADB-DDB9-46AD-9265-5514CDE58860}"/>
              </a:ext>
            </a:extLst>
          </p:cNvPr>
          <p:cNvSpPr/>
          <p:nvPr/>
        </p:nvSpPr>
        <p:spPr>
          <a:xfrm>
            <a:off x="3529678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504D7513-407A-4B26-8B4A-995448929543}"/>
              </a:ext>
            </a:extLst>
          </p:cNvPr>
          <p:cNvSpPr/>
          <p:nvPr/>
        </p:nvSpPr>
        <p:spPr>
          <a:xfrm>
            <a:off x="4556137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9AD12D2B-A11E-4412-AE6B-1BECF2C402B2}"/>
              </a:ext>
            </a:extLst>
          </p:cNvPr>
          <p:cNvSpPr/>
          <p:nvPr/>
        </p:nvSpPr>
        <p:spPr>
          <a:xfrm>
            <a:off x="1476760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6D089CD0-5870-4BA1-91D1-45B38A2A9265}"/>
              </a:ext>
            </a:extLst>
          </p:cNvPr>
          <p:cNvSpPr/>
          <p:nvPr/>
        </p:nvSpPr>
        <p:spPr>
          <a:xfrm>
            <a:off x="607183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ACCEAB27-6E97-40B0-AF80-808319077013}"/>
              </a:ext>
            </a:extLst>
          </p:cNvPr>
          <p:cNvSpPr/>
          <p:nvPr/>
        </p:nvSpPr>
        <p:spPr>
          <a:xfrm>
            <a:off x="607182" y="232094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BB93B3E5-68BA-44D8-AA91-498C2D13F64E}"/>
              </a:ext>
            </a:extLst>
          </p:cNvPr>
          <p:cNvSpPr/>
          <p:nvPr/>
        </p:nvSpPr>
        <p:spPr>
          <a:xfrm>
            <a:off x="3529678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D938D1E0-87E9-4A2A-A988-5CBDA70F10DA}"/>
              </a:ext>
            </a:extLst>
          </p:cNvPr>
          <p:cNvSpPr/>
          <p:nvPr/>
        </p:nvSpPr>
        <p:spPr>
          <a:xfrm>
            <a:off x="5518787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19AD4A78-35B5-470B-AEEA-23D82DA3A886}"/>
              </a:ext>
            </a:extLst>
          </p:cNvPr>
          <p:cNvSpPr/>
          <p:nvPr/>
        </p:nvSpPr>
        <p:spPr>
          <a:xfrm>
            <a:off x="4556135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0623ED9-E6A2-4BA7-A7F3-A1A404CA1C48}"/>
              </a:ext>
            </a:extLst>
          </p:cNvPr>
          <p:cNvSpPr/>
          <p:nvPr/>
        </p:nvSpPr>
        <p:spPr>
          <a:xfrm>
            <a:off x="4556136" y="14692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BCC7DC26-F346-4FF7-9A9E-B7B7A1247660}"/>
              </a:ext>
            </a:extLst>
          </p:cNvPr>
          <p:cNvSpPr/>
          <p:nvPr/>
        </p:nvSpPr>
        <p:spPr>
          <a:xfrm>
            <a:off x="2503218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BB246824-897A-4E68-AD06-E12C4551E4F2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076771" y="818409"/>
            <a:ext cx="245290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30F0A32-8BB6-4473-879E-270B89F49EFA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999267" y="818409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67DE6C3-6E34-4447-B1A2-979DADFDD8FC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4956956" y="96037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25ABEF1-683D-45CC-90DB-972E981D9B2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4790931" y="101917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D4220910-36AA-427B-8FEF-E3B004BBCF22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4790930" y="187082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399DD770-4DCB-436F-B226-E62D88A1FF7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999267" y="2521705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D3D337D-D178-4F4A-9DC8-6A2F7A113ED3}"/>
              </a:ext>
            </a:extLst>
          </p:cNvPr>
          <p:cNvCxnSpPr>
            <a:cxnSpLocks/>
            <a:stCxn id="13" idx="5"/>
            <a:endCxn id="9" idx="1"/>
          </p:cNvCxnSpPr>
          <p:nvPr/>
        </p:nvCxnSpPr>
        <p:spPr>
          <a:xfrm>
            <a:off x="2904037" y="181201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F6D3563-EBF4-43F4-90F0-E0B3A1B2E911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2904037" y="960370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12E22D97-FDCA-4AE9-9869-87D079B1C36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46349" y="1670057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4AE5A0FC-B210-45E8-BBFB-92CF170775F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841977" y="101917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DF821B51-8F83-47FE-B4D5-38A48FF6FE0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41977" y="187082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74647A12-9AF4-4CC3-88A8-A7DF549978A4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1711555" y="1870820"/>
            <a:ext cx="0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7DBD2E47-94FD-499E-AB42-5DE546A934FA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076772" y="1670057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2C8ADA9C-AF75-47CE-9903-374CAB49ADD8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076771" y="252170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65C798-A47D-4A6A-B2B6-0CD274022D94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5025725" y="167005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3DA668D3-F2F5-40C4-B479-5BC963C406B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4956954" y="1812018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D75F544-0885-4E8F-ACCD-4DEC6C080F4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946349" y="2521705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909F6086-84E7-46B7-A7F6-701279AE714E}"/>
              </a:ext>
            </a:extLst>
          </p:cNvPr>
          <p:cNvSpPr txBox="1"/>
          <p:nvPr/>
        </p:nvSpPr>
        <p:spPr>
          <a:xfrm>
            <a:off x="1828951" y="48947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01F356B2-CF3A-4D18-94A6-6E6C01454E43}"/>
              </a:ext>
            </a:extLst>
          </p:cNvPr>
          <p:cNvSpPr txBox="1"/>
          <p:nvPr/>
        </p:nvSpPr>
        <p:spPr>
          <a:xfrm>
            <a:off x="898183" y="105956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704A8C8B-50BA-496E-9E9E-B75BA78963A7}"/>
              </a:ext>
            </a:extLst>
          </p:cNvPr>
          <p:cNvSpPr txBox="1"/>
          <p:nvPr/>
        </p:nvSpPr>
        <p:spPr>
          <a:xfrm>
            <a:off x="5220148" y="9446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05AAC607-9E26-4005-88B3-80F3E921DB04}"/>
              </a:ext>
            </a:extLst>
          </p:cNvPr>
          <p:cNvSpPr txBox="1"/>
          <p:nvPr/>
        </p:nvSpPr>
        <p:spPr>
          <a:xfrm>
            <a:off x="2972807" y="192612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EA2EF5B9-F64F-4316-A88C-86BB3650DFC8}"/>
              </a:ext>
            </a:extLst>
          </p:cNvPr>
          <p:cNvSpPr txBox="1"/>
          <p:nvPr/>
        </p:nvSpPr>
        <p:spPr>
          <a:xfrm>
            <a:off x="1124568" y="2507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C53EC113-BE90-4183-BF5D-4F1BD98E3161}"/>
              </a:ext>
            </a:extLst>
          </p:cNvPr>
          <p:cNvSpPr txBox="1"/>
          <p:nvPr/>
        </p:nvSpPr>
        <p:spPr>
          <a:xfrm>
            <a:off x="4147727" y="253780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ACA40D3-B2A7-4235-81B5-8AD177745D8B}"/>
              </a:ext>
            </a:extLst>
          </p:cNvPr>
          <p:cNvSpPr txBox="1"/>
          <p:nvPr/>
        </p:nvSpPr>
        <p:spPr>
          <a:xfrm>
            <a:off x="1146791" y="16279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6CCDBD4F-8BD1-4E90-A145-03AD025D9E78}"/>
              </a:ext>
            </a:extLst>
          </p:cNvPr>
          <p:cNvSpPr txBox="1"/>
          <p:nvPr/>
        </p:nvSpPr>
        <p:spPr>
          <a:xfrm>
            <a:off x="2077247" y="16239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ECA53D2-B5BB-4E85-A86F-F6F69FDC1816}"/>
              </a:ext>
            </a:extLst>
          </p:cNvPr>
          <p:cNvSpPr txBox="1"/>
          <p:nvPr/>
        </p:nvSpPr>
        <p:spPr>
          <a:xfrm>
            <a:off x="3496424" y="14882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0298AC3-10BE-4552-B77C-D4F7E3DC4B16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3764473" y="1019172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93F5F38F-3E86-4A09-8ED6-97DFB1A9CD6A}"/>
              </a:ext>
            </a:extLst>
          </p:cNvPr>
          <p:cNvSpPr txBox="1"/>
          <p:nvPr/>
        </p:nvSpPr>
        <p:spPr>
          <a:xfrm>
            <a:off x="4104087" y="4490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242DC6F3-461C-4FBF-840C-84521B2AA4EF}"/>
              </a:ext>
            </a:extLst>
          </p:cNvPr>
          <p:cNvSpPr txBox="1"/>
          <p:nvPr/>
        </p:nvSpPr>
        <p:spPr>
          <a:xfrm>
            <a:off x="2991294" y="97749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4B20E723-5DBC-4496-9FA1-2B0AC60AADB5}"/>
              </a:ext>
            </a:extLst>
          </p:cNvPr>
          <p:cNvSpPr txBox="1"/>
          <p:nvPr/>
        </p:nvSpPr>
        <p:spPr>
          <a:xfrm>
            <a:off x="5222500" y="199710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D2571709-FE8A-4A68-AB8B-D2F3CFD14D9C}"/>
              </a:ext>
            </a:extLst>
          </p:cNvPr>
          <p:cNvSpPr txBox="1"/>
          <p:nvPr/>
        </p:nvSpPr>
        <p:spPr>
          <a:xfrm>
            <a:off x="4542318" y="19112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3C89CF5B-C438-491F-B303-466B79B68FD2}"/>
              </a:ext>
            </a:extLst>
          </p:cNvPr>
          <p:cNvSpPr txBox="1"/>
          <p:nvPr/>
        </p:nvSpPr>
        <p:spPr>
          <a:xfrm>
            <a:off x="4555071" y="108386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1A7A59F3-EFEE-4051-87F5-BA2548BD8EAC}"/>
              </a:ext>
            </a:extLst>
          </p:cNvPr>
          <p:cNvSpPr txBox="1"/>
          <p:nvPr/>
        </p:nvSpPr>
        <p:spPr>
          <a:xfrm>
            <a:off x="1748002" y="193551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8CC4718B-9883-467D-BC67-F9FFA948B516}"/>
              </a:ext>
            </a:extLst>
          </p:cNvPr>
          <p:cNvSpPr txBox="1"/>
          <p:nvPr/>
        </p:nvSpPr>
        <p:spPr>
          <a:xfrm>
            <a:off x="803737" y="192544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ACA5C142-E62E-485E-A33C-C79248CD8549}"/>
              </a:ext>
            </a:extLst>
          </p:cNvPr>
          <p:cNvSpPr txBox="1"/>
          <p:nvPr/>
        </p:nvSpPr>
        <p:spPr>
          <a:xfrm>
            <a:off x="2530126" y="2507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05F6A318-FBB7-480C-A752-D2E39606485F}"/>
              </a:ext>
            </a:extLst>
          </p:cNvPr>
          <p:cNvSpPr txBox="1"/>
          <p:nvPr/>
        </p:nvSpPr>
        <p:spPr>
          <a:xfrm>
            <a:off x="5112164" y="161447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01" name="Vapaamuotoinen: Muoto 100">
            <a:extLst>
              <a:ext uri="{FF2B5EF4-FFF2-40B4-BE49-F238E27FC236}">
                <a16:creationId xmlns:a16="http://schemas.microsoft.com/office/drawing/2014/main" id="{A73796C1-2423-406E-AD61-F23785BD4CA9}"/>
              </a:ext>
            </a:extLst>
          </p:cNvPr>
          <p:cNvSpPr/>
          <p:nvPr/>
        </p:nvSpPr>
        <p:spPr>
          <a:xfrm>
            <a:off x="330177" y="449076"/>
            <a:ext cx="5765823" cy="2458058"/>
          </a:xfrm>
          <a:custGeom>
            <a:avLst/>
            <a:gdLst>
              <a:gd name="connsiteX0" fmla="*/ 5207023 w 5765823"/>
              <a:gd name="connsiteY0" fmla="*/ 2171700 h 2794028"/>
              <a:gd name="connsiteX1" fmla="*/ 5270523 w 5765823"/>
              <a:gd name="connsiteY1" fmla="*/ 2159000 h 2794028"/>
              <a:gd name="connsiteX2" fmla="*/ 5308623 w 5765823"/>
              <a:gd name="connsiteY2" fmla="*/ 2133600 h 2794028"/>
              <a:gd name="connsiteX3" fmla="*/ 5422923 w 5765823"/>
              <a:gd name="connsiteY3" fmla="*/ 2044700 h 2794028"/>
              <a:gd name="connsiteX4" fmla="*/ 5486423 w 5765823"/>
              <a:gd name="connsiteY4" fmla="*/ 1981200 h 2794028"/>
              <a:gd name="connsiteX5" fmla="*/ 5524523 w 5765823"/>
              <a:gd name="connsiteY5" fmla="*/ 1879600 h 2794028"/>
              <a:gd name="connsiteX6" fmla="*/ 5562623 w 5765823"/>
              <a:gd name="connsiteY6" fmla="*/ 1854200 h 2794028"/>
              <a:gd name="connsiteX7" fmla="*/ 5575323 w 5765823"/>
              <a:gd name="connsiteY7" fmla="*/ 1816100 h 2794028"/>
              <a:gd name="connsiteX8" fmla="*/ 5588023 w 5765823"/>
              <a:gd name="connsiteY8" fmla="*/ 1752600 h 2794028"/>
              <a:gd name="connsiteX9" fmla="*/ 5626123 w 5765823"/>
              <a:gd name="connsiteY9" fmla="*/ 1714500 h 2794028"/>
              <a:gd name="connsiteX10" fmla="*/ 5676923 w 5765823"/>
              <a:gd name="connsiteY10" fmla="*/ 1600200 h 2794028"/>
              <a:gd name="connsiteX11" fmla="*/ 5689623 w 5765823"/>
              <a:gd name="connsiteY11" fmla="*/ 1524000 h 2794028"/>
              <a:gd name="connsiteX12" fmla="*/ 5702323 w 5765823"/>
              <a:gd name="connsiteY12" fmla="*/ 1460500 h 2794028"/>
              <a:gd name="connsiteX13" fmla="*/ 5740423 w 5765823"/>
              <a:gd name="connsiteY13" fmla="*/ 1358900 h 2794028"/>
              <a:gd name="connsiteX14" fmla="*/ 5753123 w 5765823"/>
              <a:gd name="connsiteY14" fmla="*/ 1295400 h 2794028"/>
              <a:gd name="connsiteX15" fmla="*/ 5765823 w 5765823"/>
              <a:gd name="connsiteY15" fmla="*/ 1244600 h 2794028"/>
              <a:gd name="connsiteX16" fmla="*/ 5727723 w 5765823"/>
              <a:gd name="connsiteY16" fmla="*/ 1104900 h 2794028"/>
              <a:gd name="connsiteX17" fmla="*/ 5702323 w 5765823"/>
              <a:gd name="connsiteY17" fmla="*/ 1041400 h 2794028"/>
              <a:gd name="connsiteX18" fmla="*/ 5664223 w 5765823"/>
              <a:gd name="connsiteY18" fmla="*/ 1028700 h 2794028"/>
              <a:gd name="connsiteX19" fmla="*/ 5651523 w 5765823"/>
              <a:gd name="connsiteY19" fmla="*/ 990600 h 2794028"/>
              <a:gd name="connsiteX20" fmla="*/ 5600723 w 5765823"/>
              <a:gd name="connsiteY20" fmla="*/ 977900 h 2794028"/>
              <a:gd name="connsiteX21" fmla="*/ 5549923 w 5765823"/>
              <a:gd name="connsiteY21" fmla="*/ 952500 h 2794028"/>
              <a:gd name="connsiteX22" fmla="*/ 5448323 w 5765823"/>
              <a:gd name="connsiteY22" fmla="*/ 965200 h 2794028"/>
              <a:gd name="connsiteX23" fmla="*/ 5270523 w 5765823"/>
              <a:gd name="connsiteY23" fmla="*/ 1003300 h 2794028"/>
              <a:gd name="connsiteX24" fmla="*/ 5232423 w 5765823"/>
              <a:gd name="connsiteY24" fmla="*/ 1016000 h 2794028"/>
              <a:gd name="connsiteX25" fmla="*/ 5194323 w 5765823"/>
              <a:gd name="connsiteY25" fmla="*/ 1054100 h 2794028"/>
              <a:gd name="connsiteX26" fmla="*/ 5156223 w 5765823"/>
              <a:gd name="connsiteY26" fmla="*/ 1066800 h 2794028"/>
              <a:gd name="connsiteX27" fmla="*/ 5130823 w 5765823"/>
              <a:gd name="connsiteY27" fmla="*/ 1117600 h 2794028"/>
              <a:gd name="connsiteX28" fmla="*/ 5092723 w 5765823"/>
              <a:gd name="connsiteY28" fmla="*/ 1130300 h 2794028"/>
              <a:gd name="connsiteX29" fmla="*/ 5041923 w 5765823"/>
              <a:gd name="connsiteY29" fmla="*/ 1155700 h 2794028"/>
              <a:gd name="connsiteX30" fmla="*/ 5016523 w 5765823"/>
              <a:gd name="connsiteY30" fmla="*/ 1193800 h 2794028"/>
              <a:gd name="connsiteX31" fmla="*/ 4940323 w 5765823"/>
              <a:gd name="connsiteY31" fmla="*/ 1219200 h 2794028"/>
              <a:gd name="connsiteX32" fmla="*/ 4902223 w 5765823"/>
              <a:gd name="connsiteY32" fmla="*/ 1257300 h 2794028"/>
              <a:gd name="connsiteX33" fmla="*/ 4851423 w 5765823"/>
              <a:gd name="connsiteY33" fmla="*/ 1282700 h 2794028"/>
              <a:gd name="connsiteX34" fmla="*/ 4826023 w 5765823"/>
              <a:gd name="connsiteY34" fmla="*/ 1320800 h 2794028"/>
              <a:gd name="connsiteX35" fmla="*/ 4813323 w 5765823"/>
              <a:gd name="connsiteY35" fmla="*/ 1371600 h 2794028"/>
              <a:gd name="connsiteX36" fmla="*/ 4775223 w 5765823"/>
              <a:gd name="connsiteY36" fmla="*/ 1384300 h 2794028"/>
              <a:gd name="connsiteX37" fmla="*/ 4724423 w 5765823"/>
              <a:gd name="connsiteY37" fmla="*/ 1409700 h 2794028"/>
              <a:gd name="connsiteX38" fmla="*/ 4660923 w 5765823"/>
              <a:gd name="connsiteY38" fmla="*/ 1473200 h 2794028"/>
              <a:gd name="connsiteX39" fmla="*/ 4635523 w 5765823"/>
              <a:gd name="connsiteY39" fmla="*/ 1511300 h 2794028"/>
              <a:gd name="connsiteX40" fmla="*/ 4597423 w 5765823"/>
              <a:gd name="connsiteY40" fmla="*/ 1536700 h 2794028"/>
              <a:gd name="connsiteX41" fmla="*/ 4559323 w 5765823"/>
              <a:gd name="connsiteY41" fmla="*/ 1625600 h 2794028"/>
              <a:gd name="connsiteX42" fmla="*/ 4521223 w 5765823"/>
              <a:gd name="connsiteY42" fmla="*/ 1638300 h 2794028"/>
              <a:gd name="connsiteX43" fmla="*/ 4495823 w 5765823"/>
              <a:gd name="connsiteY43" fmla="*/ 1689100 h 2794028"/>
              <a:gd name="connsiteX44" fmla="*/ 4457723 w 5765823"/>
              <a:gd name="connsiteY44" fmla="*/ 1701800 h 2794028"/>
              <a:gd name="connsiteX45" fmla="*/ 4406923 w 5765823"/>
              <a:gd name="connsiteY45" fmla="*/ 1727200 h 2794028"/>
              <a:gd name="connsiteX46" fmla="*/ 4330723 w 5765823"/>
              <a:gd name="connsiteY46" fmla="*/ 1778000 h 2794028"/>
              <a:gd name="connsiteX47" fmla="*/ 4305323 w 5765823"/>
              <a:gd name="connsiteY47" fmla="*/ 1816100 h 2794028"/>
              <a:gd name="connsiteX48" fmla="*/ 4216423 w 5765823"/>
              <a:gd name="connsiteY48" fmla="*/ 1828800 h 2794028"/>
              <a:gd name="connsiteX49" fmla="*/ 3873523 w 5765823"/>
              <a:gd name="connsiteY49" fmla="*/ 1841500 h 2794028"/>
              <a:gd name="connsiteX50" fmla="*/ 3708423 w 5765823"/>
              <a:gd name="connsiteY50" fmla="*/ 1816100 h 2794028"/>
              <a:gd name="connsiteX51" fmla="*/ 3581423 w 5765823"/>
              <a:gd name="connsiteY51" fmla="*/ 1803400 h 2794028"/>
              <a:gd name="connsiteX52" fmla="*/ 3429023 w 5765823"/>
              <a:gd name="connsiteY52" fmla="*/ 1778000 h 2794028"/>
              <a:gd name="connsiteX53" fmla="*/ 3314723 w 5765823"/>
              <a:gd name="connsiteY53" fmla="*/ 1739900 h 2794028"/>
              <a:gd name="connsiteX54" fmla="*/ 3175023 w 5765823"/>
              <a:gd name="connsiteY54" fmla="*/ 1689100 h 2794028"/>
              <a:gd name="connsiteX55" fmla="*/ 3111523 w 5765823"/>
              <a:gd name="connsiteY55" fmla="*/ 1676400 h 2794028"/>
              <a:gd name="connsiteX56" fmla="*/ 3060723 w 5765823"/>
              <a:gd name="connsiteY56" fmla="*/ 1663700 h 2794028"/>
              <a:gd name="connsiteX57" fmla="*/ 3009923 w 5765823"/>
              <a:gd name="connsiteY57" fmla="*/ 1587500 h 2794028"/>
              <a:gd name="connsiteX58" fmla="*/ 2984523 w 5765823"/>
              <a:gd name="connsiteY58" fmla="*/ 1549400 h 2794028"/>
              <a:gd name="connsiteX59" fmla="*/ 3009923 w 5765823"/>
              <a:gd name="connsiteY59" fmla="*/ 1460500 h 2794028"/>
              <a:gd name="connsiteX60" fmla="*/ 3022623 w 5765823"/>
              <a:gd name="connsiteY60" fmla="*/ 1422400 h 2794028"/>
              <a:gd name="connsiteX61" fmla="*/ 3048023 w 5765823"/>
              <a:gd name="connsiteY61" fmla="*/ 1371600 h 2794028"/>
              <a:gd name="connsiteX62" fmla="*/ 3098823 w 5765823"/>
              <a:gd name="connsiteY62" fmla="*/ 1358900 h 2794028"/>
              <a:gd name="connsiteX63" fmla="*/ 3136923 w 5765823"/>
              <a:gd name="connsiteY63" fmla="*/ 1346200 h 2794028"/>
              <a:gd name="connsiteX64" fmla="*/ 3162323 w 5765823"/>
              <a:gd name="connsiteY64" fmla="*/ 1295400 h 2794028"/>
              <a:gd name="connsiteX65" fmla="*/ 3200423 w 5765823"/>
              <a:gd name="connsiteY65" fmla="*/ 1282700 h 2794028"/>
              <a:gd name="connsiteX66" fmla="*/ 3263923 w 5765823"/>
              <a:gd name="connsiteY66" fmla="*/ 1231900 h 2794028"/>
              <a:gd name="connsiteX67" fmla="*/ 3276623 w 5765823"/>
              <a:gd name="connsiteY67" fmla="*/ 1181100 h 2794028"/>
              <a:gd name="connsiteX68" fmla="*/ 3327423 w 5765823"/>
              <a:gd name="connsiteY68" fmla="*/ 1168400 h 2794028"/>
              <a:gd name="connsiteX69" fmla="*/ 3429023 w 5765823"/>
              <a:gd name="connsiteY69" fmla="*/ 1117600 h 2794028"/>
              <a:gd name="connsiteX70" fmla="*/ 3454423 w 5765823"/>
              <a:gd name="connsiteY70" fmla="*/ 1079500 h 2794028"/>
              <a:gd name="connsiteX71" fmla="*/ 3594123 w 5765823"/>
              <a:gd name="connsiteY71" fmla="*/ 1028700 h 2794028"/>
              <a:gd name="connsiteX72" fmla="*/ 3721123 w 5765823"/>
              <a:gd name="connsiteY72" fmla="*/ 965200 h 2794028"/>
              <a:gd name="connsiteX73" fmla="*/ 3810023 w 5765823"/>
              <a:gd name="connsiteY73" fmla="*/ 914400 h 2794028"/>
              <a:gd name="connsiteX74" fmla="*/ 3987823 w 5765823"/>
              <a:gd name="connsiteY74" fmla="*/ 850900 h 2794028"/>
              <a:gd name="connsiteX75" fmla="*/ 4165623 w 5765823"/>
              <a:gd name="connsiteY75" fmla="*/ 825500 h 2794028"/>
              <a:gd name="connsiteX76" fmla="*/ 4305323 w 5765823"/>
              <a:gd name="connsiteY76" fmla="*/ 800100 h 2794028"/>
              <a:gd name="connsiteX77" fmla="*/ 4368823 w 5765823"/>
              <a:gd name="connsiteY77" fmla="*/ 774700 h 2794028"/>
              <a:gd name="connsiteX78" fmla="*/ 4445023 w 5765823"/>
              <a:gd name="connsiteY78" fmla="*/ 762000 h 2794028"/>
              <a:gd name="connsiteX79" fmla="*/ 4724423 w 5765823"/>
              <a:gd name="connsiteY79" fmla="*/ 723900 h 2794028"/>
              <a:gd name="connsiteX80" fmla="*/ 4762523 w 5765823"/>
              <a:gd name="connsiteY80" fmla="*/ 711200 h 2794028"/>
              <a:gd name="connsiteX81" fmla="*/ 4826023 w 5765823"/>
              <a:gd name="connsiteY81" fmla="*/ 698500 h 2794028"/>
              <a:gd name="connsiteX82" fmla="*/ 4978423 w 5765823"/>
              <a:gd name="connsiteY82" fmla="*/ 647700 h 2794028"/>
              <a:gd name="connsiteX83" fmla="*/ 4991123 w 5765823"/>
              <a:gd name="connsiteY83" fmla="*/ 609600 h 2794028"/>
              <a:gd name="connsiteX84" fmla="*/ 5016523 w 5765823"/>
              <a:gd name="connsiteY84" fmla="*/ 571500 h 2794028"/>
              <a:gd name="connsiteX85" fmla="*/ 5003823 w 5765823"/>
              <a:gd name="connsiteY85" fmla="*/ 342900 h 2794028"/>
              <a:gd name="connsiteX86" fmla="*/ 4978423 w 5765823"/>
              <a:gd name="connsiteY86" fmla="*/ 292100 h 2794028"/>
              <a:gd name="connsiteX87" fmla="*/ 4940323 w 5765823"/>
              <a:gd name="connsiteY87" fmla="*/ 279400 h 2794028"/>
              <a:gd name="connsiteX88" fmla="*/ 4914923 w 5765823"/>
              <a:gd name="connsiteY88" fmla="*/ 228600 h 2794028"/>
              <a:gd name="connsiteX89" fmla="*/ 4876823 w 5765823"/>
              <a:gd name="connsiteY89" fmla="*/ 215900 h 2794028"/>
              <a:gd name="connsiteX90" fmla="*/ 4826023 w 5765823"/>
              <a:gd name="connsiteY90" fmla="*/ 190500 h 2794028"/>
              <a:gd name="connsiteX91" fmla="*/ 4775223 w 5765823"/>
              <a:gd name="connsiteY91" fmla="*/ 127000 h 2794028"/>
              <a:gd name="connsiteX92" fmla="*/ 4660923 w 5765823"/>
              <a:gd name="connsiteY92" fmla="*/ 76200 h 2794028"/>
              <a:gd name="connsiteX93" fmla="*/ 4648223 w 5765823"/>
              <a:gd name="connsiteY93" fmla="*/ 38100 h 2794028"/>
              <a:gd name="connsiteX94" fmla="*/ 4597423 w 5765823"/>
              <a:gd name="connsiteY94" fmla="*/ 25400 h 2794028"/>
              <a:gd name="connsiteX95" fmla="*/ 4318023 w 5765823"/>
              <a:gd name="connsiteY95" fmla="*/ 0 h 2794028"/>
              <a:gd name="connsiteX96" fmla="*/ 3987823 w 5765823"/>
              <a:gd name="connsiteY96" fmla="*/ 38100 h 2794028"/>
              <a:gd name="connsiteX97" fmla="*/ 3898923 w 5765823"/>
              <a:gd name="connsiteY97" fmla="*/ 50800 h 2794028"/>
              <a:gd name="connsiteX98" fmla="*/ 3860823 w 5765823"/>
              <a:gd name="connsiteY98" fmla="*/ 63500 h 2794028"/>
              <a:gd name="connsiteX99" fmla="*/ 3708423 w 5765823"/>
              <a:gd name="connsiteY99" fmla="*/ 76200 h 2794028"/>
              <a:gd name="connsiteX100" fmla="*/ 3568723 w 5765823"/>
              <a:gd name="connsiteY100" fmla="*/ 101600 h 2794028"/>
              <a:gd name="connsiteX101" fmla="*/ 2870223 w 5765823"/>
              <a:gd name="connsiteY101" fmla="*/ 139700 h 2794028"/>
              <a:gd name="connsiteX102" fmla="*/ 2819423 w 5765823"/>
              <a:gd name="connsiteY102" fmla="*/ 165100 h 2794028"/>
              <a:gd name="connsiteX103" fmla="*/ 2806723 w 5765823"/>
              <a:gd name="connsiteY103" fmla="*/ 203200 h 2794028"/>
              <a:gd name="connsiteX104" fmla="*/ 2755923 w 5765823"/>
              <a:gd name="connsiteY104" fmla="*/ 266700 h 2794028"/>
              <a:gd name="connsiteX105" fmla="*/ 2743223 w 5765823"/>
              <a:gd name="connsiteY105" fmla="*/ 304800 h 2794028"/>
              <a:gd name="connsiteX106" fmla="*/ 2730523 w 5765823"/>
              <a:gd name="connsiteY106" fmla="*/ 355600 h 2794028"/>
              <a:gd name="connsiteX107" fmla="*/ 2692423 w 5765823"/>
              <a:gd name="connsiteY107" fmla="*/ 368300 h 2794028"/>
              <a:gd name="connsiteX108" fmla="*/ 2667023 w 5765823"/>
              <a:gd name="connsiteY108" fmla="*/ 419100 h 2794028"/>
              <a:gd name="connsiteX109" fmla="*/ 2654323 w 5765823"/>
              <a:gd name="connsiteY109" fmla="*/ 457200 h 2794028"/>
              <a:gd name="connsiteX110" fmla="*/ 2616223 w 5765823"/>
              <a:gd name="connsiteY110" fmla="*/ 482600 h 2794028"/>
              <a:gd name="connsiteX111" fmla="*/ 2552723 w 5765823"/>
              <a:gd name="connsiteY111" fmla="*/ 558800 h 2794028"/>
              <a:gd name="connsiteX112" fmla="*/ 2501923 w 5765823"/>
              <a:gd name="connsiteY112" fmla="*/ 584200 h 2794028"/>
              <a:gd name="connsiteX113" fmla="*/ 2438423 w 5765823"/>
              <a:gd name="connsiteY113" fmla="*/ 673100 h 2794028"/>
              <a:gd name="connsiteX114" fmla="*/ 2400323 w 5765823"/>
              <a:gd name="connsiteY114" fmla="*/ 685800 h 2794028"/>
              <a:gd name="connsiteX115" fmla="*/ 2362223 w 5765823"/>
              <a:gd name="connsiteY115" fmla="*/ 711200 h 2794028"/>
              <a:gd name="connsiteX116" fmla="*/ 2349523 w 5765823"/>
              <a:gd name="connsiteY116" fmla="*/ 762000 h 2794028"/>
              <a:gd name="connsiteX117" fmla="*/ 2336823 w 5765823"/>
              <a:gd name="connsiteY117" fmla="*/ 800100 h 2794028"/>
              <a:gd name="connsiteX118" fmla="*/ 2286023 w 5765823"/>
              <a:gd name="connsiteY118" fmla="*/ 812800 h 2794028"/>
              <a:gd name="connsiteX119" fmla="*/ 2247923 w 5765823"/>
              <a:gd name="connsiteY119" fmla="*/ 838200 h 2794028"/>
              <a:gd name="connsiteX120" fmla="*/ 2235223 w 5765823"/>
              <a:gd name="connsiteY120" fmla="*/ 876300 h 2794028"/>
              <a:gd name="connsiteX121" fmla="*/ 2184423 w 5765823"/>
              <a:gd name="connsiteY121" fmla="*/ 901700 h 2794028"/>
              <a:gd name="connsiteX122" fmla="*/ 2146323 w 5765823"/>
              <a:gd name="connsiteY122" fmla="*/ 939800 h 2794028"/>
              <a:gd name="connsiteX123" fmla="*/ 2108223 w 5765823"/>
              <a:gd name="connsiteY123" fmla="*/ 965200 h 2794028"/>
              <a:gd name="connsiteX124" fmla="*/ 2082823 w 5765823"/>
              <a:gd name="connsiteY124" fmla="*/ 1003300 h 2794028"/>
              <a:gd name="connsiteX125" fmla="*/ 1993923 w 5765823"/>
              <a:gd name="connsiteY125" fmla="*/ 1028700 h 2794028"/>
              <a:gd name="connsiteX126" fmla="*/ 1955823 w 5765823"/>
              <a:gd name="connsiteY126" fmla="*/ 1054100 h 2794028"/>
              <a:gd name="connsiteX127" fmla="*/ 1930423 w 5765823"/>
              <a:gd name="connsiteY127" fmla="*/ 1092200 h 2794028"/>
              <a:gd name="connsiteX128" fmla="*/ 1866923 w 5765823"/>
              <a:gd name="connsiteY128" fmla="*/ 1117600 h 2794028"/>
              <a:gd name="connsiteX129" fmla="*/ 1790723 w 5765823"/>
              <a:gd name="connsiteY129" fmla="*/ 1143000 h 2794028"/>
              <a:gd name="connsiteX130" fmla="*/ 1574823 w 5765823"/>
              <a:gd name="connsiteY130" fmla="*/ 1092200 h 2794028"/>
              <a:gd name="connsiteX131" fmla="*/ 1485923 w 5765823"/>
              <a:gd name="connsiteY131" fmla="*/ 1054100 h 2794028"/>
              <a:gd name="connsiteX132" fmla="*/ 1409723 w 5765823"/>
              <a:gd name="connsiteY132" fmla="*/ 1041400 h 2794028"/>
              <a:gd name="connsiteX133" fmla="*/ 1295423 w 5765823"/>
              <a:gd name="connsiteY133" fmla="*/ 990600 h 2794028"/>
              <a:gd name="connsiteX134" fmla="*/ 1257323 w 5765823"/>
              <a:gd name="connsiteY134" fmla="*/ 965200 h 2794028"/>
              <a:gd name="connsiteX135" fmla="*/ 1219223 w 5765823"/>
              <a:gd name="connsiteY135" fmla="*/ 952500 h 2794028"/>
              <a:gd name="connsiteX136" fmla="*/ 1168423 w 5765823"/>
              <a:gd name="connsiteY136" fmla="*/ 927100 h 2794028"/>
              <a:gd name="connsiteX137" fmla="*/ 1155723 w 5765823"/>
              <a:gd name="connsiteY137" fmla="*/ 889000 h 2794028"/>
              <a:gd name="connsiteX138" fmla="*/ 1041423 w 5765823"/>
              <a:gd name="connsiteY138" fmla="*/ 850900 h 2794028"/>
              <a:gd name="connsiteX139" fmla="*/ 1016023 w 5765823"/>
              <a:gd name="connsiteY139" fmla="*/ 800100 h 2794028"/>
              <a:gd name="connsiteX140" fmla="*/ 977923 w 5765823"/>
              <a:gd name="connsiteY140" fmla="*/ 774700 h 2794028"/>
              <a:gd name="connsiteX141" fmla="*/ 952523 w 5765823"/>
              <a:gd name="connsiteY141" fmla="*/ 698500 h 2794028"/>
              <a:gd name="connsiteX142" fmla="*/ 939823 w 5765823"/>
              <a:gd name="connsiteY142" fmla="*/ 660400 h 2794028"/>
              <a:gd name="connsiteX143" fmla="*/ 901723 w 5765823"/>
              <a:gd name="connsiteY143" fmla="*/ 596900 h 2794028"/>
              <a:gd name="connsiteX144" fmla="*/ 889023 w 5765823"/>
              <a:gd name="connsiteY144" fmla="*/ 546100 h 2794028"/>
              <a:gd name="connsiteX145" fmla="*/ 876323 w 5765823"/>
              <a:gd name="connsiteY145" fmla="*/ 482600 h 2794028"/>
              <a:gd name="connsiteX146" fmla="*/ 850923 w 5765823"/>
              <a:gd name="connsiteY146" fmla="*/ 444500 h 2794028"/>
              <a:gd name="connsiteX147" fmla="*/ 825523 w 5765823"/>
              <a:gd name="connsiteY147" fmla="*/ 165100 h 2794028"/>
              <a:gd name="connsiteX148" fmla="*/ 812823 w 5765823"/>
              <a:gd name="connsiteY148" fmla="*/ 127000 h 2794028"/>
              <a:gd name="connsiteX149" fmla="*/ 774723 w 5765823"/>
              <a:gd name="connsiteY149" fmla="*/ 101600 h 2794028"/>
              <a:gd name="connsiteX150" fmla="*/ 685823 w 5765823"/>
              <a:gd name="connsiteY150" fmla="*/ 63500 h 2794028"/>
              <a:gd name="connsiteX151" fmla="*/ 342923 w 5765823"/>
              <a:gd name="connsiteY151" fmla="*/ 76200 h 2794028"/>
              <a:gd name="connsiteX152" fmla="*/ 152423 w 5765823"/>
              <a:gd name="connsiteY152" fmla="*/ 101600 h 2794028"/>
              <a:gd name="connsiteX153" fmla="*/ 12723 w 5765823"/>
              <a:gd name="connsiteY153" fmla="*/ 114300 h 2794028"/>
              <a:gd name="connsiteX154" fmla="*/ 38123 w 5765823"/>
              <a:gd name="connsiteY154" fmla="*/ 317500 h 2794028"/>
              <a:gd name="connsiteX155" fmla="*/ 12723 w 5765823"/>
              <a:gd name="connsiteY155" fmla="*/ 965200 h 2794028"/>
              <a:gd name="connsiteX156" fmla="*/ 25423 w 5765823"/>
              <a:gd name="connsiteY156" fmla="*/ 1587500 h 2794028"/>
              <a:gd name="connsiteX157" fmla="*/ 63523 w 5765823"/>
              <a:gd name="connsiteY157" fmla="*/ 1600200 h 2794028"/>
              <a:gd name="connsiteX158" fmla="*/ 127023 w 5765823"/>
              <a:gd name="connsiteY158" fmla="*/ 1651000 h 2794028"/>
              <a:gd name="connsiteX159" fmla="*/ 177823 w 5765823"/>
              <a:gd name="connsiteY159" fmla="*/ 1701800 h 2794028"/>
              <a:gd name="connsiteX160" fmla="*/ 406423 w 5765823"/>
              <a:gd name="connsiteY160" fmla="*/ 1752600 h 2794028"/>
              <a:gd name="connsiteX161" fmla="*/ 495323 w 5765823"/>
              <a:gd name="connsiteY161" fmla="*/ 1778000 h 2794028"/>
              <a:gd name="connsiteX162" fmla="*/ 609623 w 5765823"/>
              <a:gd name="connsiteY162" fmla="*/ 1752600 h 2794028"/>
              <a:gd name="connsiteX163" fmla="*/ 736623 w 5765823"/>
              <a:gd name="connsiteY163" fmla="*/ 1727200 h 2794028"/>
              <a:gd name="connsiteX164" fmla="*/ 850923 w 5765823"/>
              <a:gd name="connsiteY164" fmla="*/ 1663700 h 2794028"/>
              <a:gd name="connsiteX165" fmla="*/ 889023 w 5765823"/>
              <a:gd name="connsiteY165" fmla="*/ 1651000 h 2794028"/>
              <a:gd name="connsiteX166" fmla="*/ 977923 w 5765823"/>
              <a:gd name="connsiteY166" fmla="*/ 1612900 h 2794028"/>
              <a:gd name="connsiteX167" fmla="*/ 1003323 w 5765823"/>
              <a:gd name="connsiteY167" fmla="*/ 1663700 h 2794028"/>
              <a:gd name="connsiteX168" fmla="*/ 1016023 w 5765823"/>
              <a:gd name="connsiteY168" fmla="*/ 1701800 h 2794028"/>
              <a:gd name="connsiteX169" fmla="*/ 1041423 w 5765823"/>
              <a:gd name="connsiteY169" fmla="*/ 1765300 h 2794028"/>
              <a:gd name="connsiteX170" fmla="*/ 1054123 w 5765823"/>
              <a:gd name="connsiteY170" fmla="*/ 1905000 h 2794028"/>
              <a:gd name="connsiteX171" fmla="*/ 1104923 w 5765823"/>
              <a:gd name="connsiteY171" fmla="*/ 2019300 h 2794028"/>
              <a:gd name="connsiteX172" fmla="*/ 1130323 w 5765823"/>
              <a:gd name="connsiteY172" fmla="*/ 2133600 h 2794028"/>
              <a:gd name="connsiteX173" fmla="*/ 1143023 w 5765823"/>
              <a:gd name="connsiteY173" fmla="*/ 2171700 h 2794028"/>
              <a:gd name="connsiteX174" fmla="*/ 1231923 w 5765823"/>
              <a:gd name="connsiteY174" fmla="*/ 2654300 h 2794028"/>
              <a:gd name="connsiteX175" fmla="*/ 1358923 w 5765823"/>
              <a:gd name="connsiteY175" fmla="*/ 2667000 h 2794028"/>
              <a:gd name="connsiteX176" fmla="*/ 1485923 w 5765823"/>
              <a:gd name="connsiteY176" fmla="*/ 2616200 h 2794028"/>
              <a:gd name="connsiteX177" fmla="*/ 1524023 w 5765823"/>
              <a:gd name="connsiteY177" fmla="*/ 2540000 h 2794028"/>
              <a:gd name="connsiteX178" fmla="*/ 1549423 w 5765823"/>
              <a:gd name="connsiteY178" fmla="*/ 2501900 h 2794028"/>
              <a:gd name="connsiteX179" fmla="*/ 1562123 w 5765823"/>
              <a:gd name="connsiteY179" fmla="*/ 2438400 h 2794028"/>
              <a:gd name="connsiteX180" fmla="*/ 1612923 w 5765823"/>
              <a:gd name="connsiteY180" fmla="*/ 2311400 h 2794028"/>
              <a:gd name="connsiteX181" fmla="*/ 1625623 w 5765823"/>
              <a:gd name="connsiteY181" fmla="*/ 2235200 h 2794028"/>
              <a:gd name="connsiteX182" fmla="*/ 1638323 w 5765823"/>
              <a:gd name="connsiteY182" fmla="*/ 2184400 h 2794028"/>
              <a:gd name="connsiteX183" fmla="*/ 1651023 w 5765823"/>
              <a:gd name="connsiteY183" fmla="*/ 2120900 h 2794028"/>
              <a:gd name="connsiteX184" fmla="*/ 1676423 w 5765823"/>
              <a:gd name="connsiteY184" fmla="*/ 2070100 h 2794028"/>
              <a:gd name="connsiteX185" fmla="*/ 1689123 w 5765823"/>
              <a:gd name="connsiteY185" fmla="*/ 1905000 h 2794028"/>
              <a:gd name="connsiteX186" fmla="*/ 1701823 w 5765823"/>
              <a:gd name="connsiteY186" fmla="*/ 1866900 h 2794028"/>
              <a:gd name="connsiteX187" fmla="*/ 1739923 w 5765823"/>
              <a:gd name="connsiteY187" fmla="*/ 1854200 h 2794028"/>
              <a:gd name="connsiteX188" fmla="*/ 1778023 w 5765823"/>
              <a:gd name="connsiteY188" fmla="*/ 1803400 h 2794028"/>
              <a:gd name="connsiteX189" fmla="*/ 1816123 w 5765823"/>
              <a:gd name="connsiteY189" fmla="*/ 1790700 h 2794028"/>
              <a:gd name="connsiteX190" fmla="*/ 1930423 w 5765823"/>
              <a:gd name="connsiteY190" fmla="*/ 1739900 h 2794028"/>
              <a:gd name="connsiteX191" fmla="*/ 1968523 w 5765823"/>
              <a:gd name="connsiteY191" fmla="*/ 1689100 h 2794028"/>
              <a:gd name="connsiteX192" fmla="*/ 2120923 w 5765823"/>
              <a:gd name="connsiteY192" fmla="*/ 1689100 h 2794028"/>
              <a:gd name="connsiteX193" fmla="*/ 2273323 w 5765823"/>
              <a:gd name="connsiteY193" fmla="*/ 1714500 h 2794028"/>
              <a:gd name="connsiteX194" fmla="*/ 2336823 w 5765823"/>
              <a:gd name="connsiteY194" fmla="*/ 1752600 h 2794028"/>
              <a:gd name="connsiteX195" fmla="*/ 2438423 w 5765823"/>
              <a:gd name="connsiteY195" fmla="*/ 1778000 h 2794028"/>
              <a:gd name="connsiteX196" fmla="*/ 2476523 w 5765823"/>
              <a:gd name="connsiteY196" fmla="*/ 1790700 h 2794028"/>
              <a:gd name="connsiteX197" fmla="*/ 2501923 w 5765823"/>
              <a:gd name="connsiteY197" fmla="*/ 1841500 h 2794028"/>
              <a:gd name="connsiteX198" fmla="*/ 2514623 w 5765823"/>
              <a:gd name="connsiteY198" fmla="*/ 1879600 h 2794028"/>
              <a:gd name="connsiteX199" fmla="*/ 2565423 w 5765823"/>
              <a:gd name="connsiteY199" fmla="*/ 1905000 h 2794028"/>
              <a:gd name="connsiteX200" fmla="*/ 2578123 w 5765823"/>
              <a:gd name="connsiteY200" fmla="*/ 1968500 h 2794028"/>
              <a:gd name="connsiteX201" fmla="*/ 2692423 w 5765823"/>
              <a:gd name="connsiteY201" fmla="*/ 2095500 h 2794028"/>
              <a:gd name="connsiteX202" fmla="*/ 2781323 w 5765823"/>
              <a:gd name="connsiteY202" fmla="*/ 2197100 h 2794028"/>
              <a:gd name="connsiteX203" fmla="*/ 2844823 w 5765823"/>
              <a:gd name="connsiteY203" fmla="*/ 2222500 h 2794028"/>
              <a:gd name="connsiteX204" fmla="*/ 2921023 w 5765823"/>
              <a:gd name="connsiteY204" fmla="*/ 2298700 h 2794028"/>
              <a:gd name="connsiteX205" fmla="*/ 2984523 w 5765823"/>
              <a:gd name="connsiteY205" fmla="*/ 2387600 h 2794028"/>
              <a:gd name="connsiteX206" fmla="*/ 3035323 w 5765823"/>
              <a:gd name="connsiteY206" fmla="*/ 2413000 h 2794028"/>
              <a:gd name="connsiteX207" fmla="*/ 3136923 w 5765823"/>
              <a:gd name="connsiteY207" fmla="*/ 2514600 h 2794028"/>
              <a:gd name="connsiteX208" fmla="*/ 3238523 w 5765823"/>
              <a:gd name="connsiteY208" fmla="*/ 2540000 h 2794028"/>
              <a:gd name="connsiteX209" fmla="*/ 3340123 w 5765823"/>
              <a:gd name="connsiteY209" fmla="*/ 2616200 h 2794028"/>
              <a:gd name="connsiteX210" fmla="*/ 3454423 w 5765823"/>
              <a:gd name="connsiteY210" fmla="*/ 2654300 h 2794028"/>
              <a:gd name="connsiteX211" fmla="*/ 3479823 w 5765823"/>
              <a:gd name="connsiteY211" fmla="*/ 2705100 h 2794028"/>
              <a:gd name="connsiteX212" fmla="*/ 3556023 w 5765823"/>
              <a:gd name="connsiteY212" fmla="*/ 2717800 h 2794028"/>
              <a:gd name="connsiteX213" fmla="*/ 3594123 w 5765823"/>
              <a:gd name="connsiteY213" fmla="*/ 2730500 h 2794028"/>
              <a:gd name="connsiteX214" fmla="*/ 3657623 w 5765823"/>
              <a:gd name="connsiteY214" fmla="*/ 2781300 h 2794028"/>
              <a:gd name="connsiteX215" fmla="*/ 3708423 w 5765823"/>
              <a:gd name="connsiteY215" fmla="*/ 2794000 h 2794028"/>
              <a:gd name="connsiteX216" fmla="*/ 4165623 w 5765823"/>
              <a:gd name="connsiteY216" fmla="*/ 2768600 h 2794028"/>
              <a:gd name="connsiteX217" fmla="*/ 4381523 w 5765823"/>
              <a:gd name="connsiteY217" fmla="*/ 2743200 h 2794028"/>
              <a:gd name="connsiteX218" fmla="*/ 4445023 w 5765823"/>
              <a:gd name="connsiteY218" fmla="*/ 2705100 h 2794028"/>
              <a:gd name="connsiteX219" fmla="*/ 4495823 w 5765823"/>
              <a:gd name="connsiteY219" fmla="*/ 2692400 h 2794028"/>
              <a:gd name="connsiteX220" fmla="*/ 4610123 w 5765823"/>
              <a:gd name="connsiteY220" fmla="*/ 2641600 h 2794028"/>
              <a:gd name="connsiteX221" fmla="*/ 4622823 w 5765823"/>
              <a:gd name="connsiteY221" fmla="*/ 2603500 h 2794028"/>
              <a:gd name="connsiteX222" fmla="*/ 4686323 w 5765823"/>
              <a:gd name="connsiteY222" fmla="*/ 2540000 h 2794028"/>
              <a:gd name="connsiteX223" fmla="*/ 4699023 w 5765823"/>
              <a:gd name="connsiteY223" fmla="*/ 2501900 h 2794028"/>
              <a:gd name="connsiteX224" fmla="*/ 4749823 w 5765823"/>
              <a:gd name="connsiteY224" fmla="*/ 2489200 h 2794028"/>
              <a:gd name="connsiteX225" fmla="*/ 4800623 w 5765823"/>
              <a:gd name="connsiteY225" fmla="*/ 2438400 h 2794028"/>
              <a:gd name="connsiteX226" fmla="*/ 4826023 w 5765823"/>
              <a:gd name="connsiteY226" fmla="*/ 2387600 h 2794028"/>
              <a:gd name="connsiteX227" fmla="*/ 4864123 w 5765823"/>
              <a:gd name="connsiteY227" fmla="*/ 2374900 h 2794028"/>
              <a:gd name="connsiteX228" fmla="*/ 4953023 w 5765823"/>
              <a:gd name="connsiteY228" fmla="*/ 2349500 h 2794028"/>
              <a:gd name="connsiteX229" fmla="*/ 5041923 w 5765823"/>
              <a:gd name="connsiteY229" fmla="*/ 2298700 h 2794028"/>
              <a:gd name="connsiteX230" fmla="*/ 5080023 w 5765823"/>
              <a:gd name="connsiteY230" fmla="*/ 2286000 h 2794028"/>
              <a:gd name="connsiteX231" fmla="*/ 5118123 w 5765823"/>
              <a:gd name="connsiteY231" fmla="*/ 2260600 h 2794028"/>
              <a:gd name="connsiteX232" fmla="*/ 5168923 w 5765823"/>
              <a:gd name="connsiteY232" fmla="*/ 2247900 h 2794028"/>
              <a:gd name="connsiteX233" fmla="*/ 5257823 w 5765823"/>
              <a:gd name="connsiteY233" fmla="*/ 2222500 h 2794028"/>
              <a:gd name="connsiteX234" fmla="*/ 5308623 w 5765823"/>
              <a:gd name="connsiteY234" fmla="*/ 2184400 h 2794028"/>
              <a:gd name="connsiteX235" fmla="*/ 5359423 w 5765823"/>
              <a:gd name="connsiteY235" fmla="*/ 2171700 h 2794028"/>
              <a:gd name="connsiteX236" fmla="*/ 5397523 w 5765823"/>
              <a:gd name="connsiteY236" fmla="*/ 2159000 h 2794028"/>
              <a:gd name="connsiteX237" fmla="*/ 5486423 w 5765823"/>
              <a:gd name="connsiteY237" fmla="*/ 2120900 h 2794028"/>
              <a:gd name="connsiteX238" fmla="*/ 5511823 w 5765823"/>
              <a:gd name="connsiteY238" fmla="*/ 2070100 h 2794028"/>
              <a:gd name="connsiteX239" fmla="*/ 5486423 w 5765823"/>
              <a:gd name="connsiteY239" fmla="*/ 1854200 h 279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5765823" h="2794028">
                <a:moveTo>
                  <a:pt x="5207023" y="2171700"/>
                </a:moveTo>
                <a:cubicBezTo>
                  <a:pt x="5228190" y="2167467"/>
                  <a:pt x="5250312" y="2166579"/>
                  <a:pt x="5270523" y="2159000"/>
                </a:cubicBezTo>
                <a:cubicBezTo>
                  <a:pt x="5284815" y="2153641"/>
                  <a:pt x="5296412" y="2142758"/>
                  <a:pt x="5308623" y="2133600"/>
                </a:cubicBezTo>
                <a:cubicBezTo>
                  <a:pt x="5347237" y="2104640"/>
                  <a:pt x="5396149" y="2084861"/>
                  <a:pt x="5422923" y="2044700"/>
                </a:cubicBezTo>
                <a:cubicBezTo>
                  <a:pt x="5456790" y="1993900"/>
                  <a:pt x="5435623" y="2015067"/>
                  <a:pt x="5486423" y="1981200"/>
                </a:cubicBezTo>
                <a:cubicBezTo>
                  <a:pt x="5494071" y="1958257"/>
                  <a:pt x="5515032" y="1892888"/>
                  <a:pt x="5524523" y="1879600"/>
                </a:cubicBezTo>
                <a:cubicBezTo>
                  <a:pt x="5533395" y="1867180"/>
                  <a:pt x="5549923" y="1862667"/>
                  <a:pt x="5562623" y="1854200"/>
                </a:cubicBezTo>
                <a:cubicBezTo>
                  <a:pt x="5566856" y="1841500"/>
                  <a:pt x="5572076" y="1829087"/>
                  <a:pt x="5575323" y="1816100"/>
                </a:cubicBezTo>
                <a:cubicBezTo>
                  <a:pt x="5580558" y="1795159"/>
                  <a:pt x="5578370" y="1771907"/>
                  <a:pt x="5588023" y="1752600"/>
                </a:cubicBezTo>
                <a:cubicBezTo>
                  <a:pt x="5596055" y="1736536"/>
                  <a:pt x="5613423" y="1727200"/>
                  <a:pt x="5626123" y="1714500"/>
                </a:cubicBezTo>
                <a:cubicBezTo>
                  <a:pt x="5667270" y="1508765"/>
                  <a:pt x="5602047" y="1787389"/>
                  <a:pt x="5676923" y="1600200"/>
                </a:cubicBezTo>
                <a:cubicBezTo>
                  <a:pt x="5686486" y="1576291"/>
                  <a:pt x="5685017" y="1549335"/>
                  <a:pt x="5689623" y="1524000"/>
                </a:cubicBezTo>
                <a:cubicBezTo>
                  <a:pt x="5693484" y="1502762"/>
                  <a:pt x="5697088" y="1481441"/>
                  <a:pt x="5702323" y="1460500"/>
                </a:cubicBezTo>
                <a:cubicBezTo>
                  <a:pt x="5714662" y="1411144"/>
                  <a:pt x="5722942" y="1417169"/>
                  <a:pt x="5740423" y="1358900"/>
                </a:cubicBezTo>
                <a:cubicBezTo>
                  <a:pt x="5746626" y="1338225"/>
                  <a:pt x="5748440" y="1316472"/>
                  <a:pt x="5753123" y="1295400"/>
                </a:cubicBezTo>
                <a:cubicBezTo>
                  <a:pt x="5756909" y="1278361"/>
                  <a:pt x="5761590" y="1261533"/>
                  <a:pt x="5765823" y="1244600"/>
                </a:cubicBezTo>
                <a:cubicBezTo>
                  <a:pt x="5753123" y="1198033"/>
                  <a:pt x="5742120" y="1150970"/>
                  <a:pt x="5727723" y="1104900"/>
                </a:cubicBezTo>
                <a:cubicBezTo>
                  <a:pt x="5720923" y="1083141"/>
                  <a:pt x="5716917" y="1058913"/>
                  <a:pt x="5702323" y="1041400"/>
                </a:cubicBezTo>
                <a:cubicBezTo>
                  <a:pt x="5693753" y="1031116"/>
                  <a:pt x="5676923" y="1032933"/>
                  <a:pt x="5664223" y="1028700"/>
                </a:cubicBezTo>
                <a:cubicBezTo>
                  <a:pt x="5659990" y="1016000"/>
                  <a:pt x="5661976" y="998963"/>
                  <a:pt x="5651523" y="990600"/>
                </a:cubicBezTo>
                <a:cubicBezTo>
                  <a:pt x="5637893" y="979696"/>
                  <a:pt x="5617066" y="984029"/>
                  <a:pt x="5600723" y="977900"/>
                </a:cubicBezTo>
                <a:cubicBezTo>
                  <a:pt x="5582996" y="971253"/>
                  <a:pt x="5566856" y="960967"/>
                  <a:pt x="5549923" y="952500"/>
                </a:cubicBezTo>
                <a:cubicBezTo>
                  <a:pt x="5516056" y="956733"/>
                  <a:pt x="5481989" y="959589"/>
                  <a:pt x="5448323" y="965200"/>
                </a:cubicBezTo>
                <a:cubicBezTo>
                  <a:pt x="5413332" y="971032"/>
                  <a:pt x="5319086" y="989425"/>
                  <a:pt x="5270523" y="1003300"/>
                </a:cubicBezTo>
                <a:cubicBezTo>
                  <a:pt x="5257651" y="1006978"/>
                  <a:pt x="5245123" y="1011767"/>
                  <a:pt x="5232423" y="1016000"/>
                </a:cubicBezTo>
                <a:cubicBezTo>
                  <a:pt x="5219723" y="1028700"/>
                  <a:pt x="5209267" y="1044137"/>
                  <a:pt x="5194323" y="1054100"/>
                </a:cubicBezTo>
                <a:cubicBezTo>
                  <a:pt x="5183184" y="1061526"/>
                  <a:pt x="5165689" y="1057334"/>
                  <a:pt x="5156223" y="1066800"/>
                </a:cubicBezTo>
                <a:cubicBezTo>
                  <a:pt x="5142836" y="1080187"/>
                  <a:pt x="5144210" y="1104213"/>
                  <a:pt x="5130823" y="1117600"/>
                </a:cubicBezTo>
                <a:cubicBezTo>
                  <a:pt x="5121357" y="1127066"/>
                  <a:pt x="5105028" y="1125027"/>
                  <a:pt x="5092723" y="1130300"/>
                </a:cubicBezTo>
                <a:cubicBezTo>
                  <a:pt x="5075322" y="1137758"/>
                  <a:pt x="5058856" y="1147233"/>
                  <a:pt x="5041923" y="1155700"/>
                </a:cubicBezTo>
                <a:cubicBezTo>
                  <a:pt x="5033456" y="1168400"/>
                  <a:pt x="5029466" y="1185710"/>
                  <a:pt x="5016523" y="1193800"/>
                </a:cubicBezTo>
                <a:cubicBezTo>
                  <a:pt x="4993819" y="1207990"/>
                  <a:pt x="4940323" y="1219200"/>
                  <a:pt x="4940323" y="1219200"/>
                </a:cubicBezTo>
                <a:cubicBezTo>
                  <a:pt x="4927623" y="1231900"/>
                  <a:pt x="4916838" y="1246861"/>
                  <a:pt x="4902223" y="1257300"/>
                </a:cubicBezTo>
                <a:cubicBezTo>
                  <a:pt x="4886817" y="1268304"/>
                  <a:pt x="4865967" y="1270580"/>
                  <a:pt x="4851423" y="1282700"/>
                </a:cubicBezTo>
                <a:cubicBezTo>
                  <a:pt x="4839697" y="1292471"/>
                  <a:pt x="4834490" y="1308100"/>
                  <a:pt x="4826023" y="1320800"/>
                </a:cubicBezTo>
                <a:cubicBezTo>
                  <a:pt x="4821790" y="1337733"/>
                  <a:pt x="4824227" y="1357970"/>
                  <a:pt x="4813323" y="1371600"/>
                </a:cubicBezTo>
                <a:cubicBezTo>
                  <a:pt x="4804960" y="1382053"/>
                  <a:pt x="4787528" y="1379027"/>
                  <a:pt x="4775223" y="1384300"/>
                </a:cubicBezTo>
                <a:cubicBezTo>
                  <a:pt x="4757822" y="1391758"/>
                  <a:pt x="4741356" y="1401233"/>
                  <a:pt x="4724423" y="1409700"/>
                </a:cubicBezTo>
                <a:cubicBezTo>
                  <a:pt x="4662204" y="1534137"/>
                  <a:pt x="4738785" y="1410911"/>
                  <a:pt x="4660923" y="1473200"/>
                </a:cubicBezTo>
                <a:cubicBezTo>
                  <a:pt x="4649004" y="1482735"/>
                  <a:pt x="4646316" y="1500507"/>
                  <a:pt x="4635523" y="1511300"/>
                </a:cubicBezTo>
                <a:cubicBezTo>
                  <a:pt x="4624730" y="1522093"/>
                  <a:pt x="4610123" y="1528233"/>
                  <a:pt x="4597423" y="1536700"/>
                </a:cubicBezTo>
                <a:cubicBezTo>
                  <a:pt x="4589833" y="1559470"/>
                  <a:pt x="4575016" y="1609907"/>
                  <a:pt x="4559323" y="1625600"/>
                </a:cubicBezTo>
                <a:cubicBezTo>
                  <a:pt x="4549857" y="1635066"/>
                  <a:pt x="4533923" y="1634067"/>
                  <a:pt x="4521223" y="1638300"/>
                </a:cubicBezTo>
                <a:cubicBezTo>
                  <a:pt x="4512756" y="1655233"/>
                  <a:pt x="4509210" y="1675713"/>
                  <a:pt x="4495823" y="1689100"/>
                </a:cubicBezTo>
                <a:cubicBezTo>
                  <a:pt x="4486357" y="1698566"/>
                  <a:pt x="4470028" y="1696527"/>
                  <a:pt x="4457723" y="1701800"/>
                </a:cubicBezTo>
                <a:cubicBezTo>
                  <a:pt x="4440322" y="1709258"/>
                  <a:pt x="4423157" y="1717460"/>
                  <a:pt x="4406923" y="1727200"/>
                </a:cubicBezTo>
                <a:cubicBezTo>
                  <a:pt x="4380746" y="1742906"/>
                  <a:pt x="4330723" y="1778000"/>
                  <a:pt x="4330723" y="1778000"/>
                </a:cubicBezTo>
                <a:cubicBezTo>
                  <a:pt x="4322256" y="1790700"/>
                  <a:pt x="4319271" y="1809901"/>
                  <a:pt x="4305323" y="1816100"/>
                </a:cubicBezTo>
                <a:cubicBezTo>
                  <a:pt x="4277969" y="1828257"/>
                  <a:pt x="4246306" y="1827042"/>
                  <a:pt x="4216423" y="1828800"/>
                </a:cubicBezTo>
                <a:cubicBezTo>
                  <a:pt x="4102242" y="1835517"/>
                  <a:pt x="3987823" y="1837267"/>
                  <a:pt x="3873523" y="1841500"/>
                </a:cubicBezTo>
                <a:cubicBezTo>
                  <a:pt x="3818490" y="1833033"/>
                  <a:pt x="3763636" y="1823302"/>
                  <a:pt x="3708423" y="1816100"/>
                </a:cubicBezTo>
                <a:cubicBezTo>
                  <a:pt x="3666236" y="1810597"/>
                  <a:pt x="3623577" y="1809148"/>
                  <a:pt x="3581423" y="1803400"/>
                </a:cubicBezTo>
                <a:cubicBezTo>
                  <a:pt x="3530395" y="1796442"/>
                  <a:pt x="3429023" y="1778000"/>
                  <a:pt x="3429023" y="1778000"/>
                </a:cubicBezTo>
                <a:cubicBezTo>
                  <a:pt x="3230272" y="1698500"/>
                  <a:pt x="3478785" y="1794587"/>
                  <a:pt x="3314723" y="1739900"/>
                </a:cubicBezTo>
                <a:cubicBezTo>
                  <a:pt x="3212466" y="1705814"/>
                  <a:pt x="3289173" y="1720232"/>
                  <a:pt x="3175023" y="1689100"/>
                </a:cubicBezTo>
                <a:cubicBezTo>
                  <a:pt x="3154198" y="1683420"/>
                  <a:pt x="3132595" y="1681083"/>
                  <a:pt x="3111523" y="1676400"/>
                </a:cubicBezTo>
                <a:cubicBezTo>
                  <a:pt x="3094484" y="1672614"/>
                  <a:pt x="3077656" y="1667933"/>
                  <a:pt x="3060723" y="1663700"/>
                </a:cubicBezTo>
                <a:lnTo>
                  <a:pt x="3009923" y="1587500"/>
                </a:lnTo>
                <a:lnTo>
                  <a:pt x="2984523" y="1549400"/>
                </a:lnTo>
                <a:cubicBezTo>
                  <a:pt x="2992990" y="1519767"/>
                  <a:pt x="3001067" y="1490019"/>
                  <a:pt x="3009923" y="1460500"/>
                </a:cubicBezTo>
                <a:cubicBezTo>
                  <a:pt x="3013770" y="1447678"/>
                  <a:pt x="3017350" y="1434705"/>
                  <a:pt x="3022623" y="1422400"/>
                </a:cubicBezTo>
                <a:cubicBezTo>
                  <a:pt x="3030081" y="1404999"/>
                  <a:pt x="3033479" y="1383720"/>
                  <a:pt x="3048023" y="1371600"/>
                </a:cubicBezTo>
                <a:cubicBezTo>
                  <a:pt x="3061432" y="1360426"/>
                  <a:pt x="3082040" y="1363695"/>
                  <a:pt x="3098823" y="1358900"/>
                </a:cubicBezTo>
                <a:cubicBezTo>
                  <a:pt x="3111695" y="1355222"/>
                  <a:pt x="3124223" y="1350433"/>
                  <a:pt x="3136923" y="1346200"/>
                </a:cubicBezTo>
                <a:cubicBezTo>
                  <a:pt x="3145390" y="1329267"/>
                  <a:pt x="3148936" y="1308787"/>
                  <a:pt x="3162323" y="1295400"/>
                </a:cubicBezTo>
                <a:cubicBezTo>
                  <a:pt x="3171789" y="1285934"/>
                  <a:pt x="3190957" y="1292166"/>
                  <a:pt x="3200423" y="1282700"/>
                </a:cubicBezTo>
                <a:cubicBezTo>
                  <a:pt x="3267228" y="1215895"/>
                  <a:pt x="3136788" y="1263684"/>
                  <a:pt x="3263923" y="1231900"/>
                </a:cubicBezTo>
                <a:cubicBezTo>
                  <a:pt x="3268156" y="1214967"/>
                  <a:pt x="3264281" y="1193442"/>
                  <a:pt x="3276623" y="1181100"/>
                </a:cubicBezTo>
                <a:cubicBezTo>
                  <a:pt x="3288965" y="1168758"/>
                  <a:pt x="3310864" y="1173920"/>
                  <a:pt x="3327423" y="1168400"/>
                </a:cubicBezTo>
                <a:cubicBezTo>
                  <a:pt x="3389560" y="1147688"/>
                  <a:pt x="3382355" y="1148712"/>
                  <a:pt x="3429023" y="1117600"/>
                </a:cubicBezTo>
                <a:cubicBezTo>
                  <a:pt x="3437490" y="1104900"/>
                  <a:pt x="3442003" y="1088372"/>
                  <a:pt x="3454423" y="1079500"/>
                </a:cubicBezTo>
                <a:cubicBezTo>
                  <a:pt x="3542691" y="1016451"/>
                  <a:pt x="3496402" y="1093847"/>
                  <a:pt x="3594123" y="1028700"/>
                </a:cubicBezTo>
                <a:cubicBezTo>
                  <a:pt x="3684846" y="968218"/>
                  <a:pt x="3640707" y="985304"/>
                  <a:pt x="3721123" y="965200"/>
                </a:cubicBezTo>
                <a:cubicBezTo>
                  <a:pt x="3750756" y="948267"/>
                  <a:pt x="3779496" y="929664"/>
                  <a:pt x="3810023" y="914400"/>
                </a:cubicBezTo>
                <a:cubicBezTo>
                  <a:pt x="3845571" y="896626"/>
                  <a:pt x="3966827" y="856499"/>
                  <a:pt x="3987823" y="850900"/>
                </a:cubicBezTo>
                <a:cubicBezTo>
                  <a:pt x="4025695" y="840801"/>
                  <a:pt x="4133894" y="830510"/>
                  <a:pt x="4165623" y="825500"/>
                </a:cubicBezTo>
                <a:cubicBezTo>
                  <a:pt x="4212374" y="818118"/>
                  <a:pt x="4258756" y="808567"/>
                  <a:pt x="4305323" y="800100"/>
                </a:cubicBezTo>
                <a:cubicBezTo>
                  <a:pt x="4326490" y="791633"/>
                  <a:pt x="4346829" y="780698"/>
                  <a:pt x="4368823" y="774700"/>
                </a:cubicBezTo>
                <a:cubicBezTo>
                  <a:pt x="4393666" y="767925"/>
                  <a:pt x="4419558" y="765820"/>
                  <a:pt x="4445023" y="762000"/>
                </a:cubicBezTo>
                <a:cubicBezTo>
                  <a:pt x="4596157" y="739330"/>
                  <a:pt x="4597881" y="739718"/>
                  <a:pt x="4724423" y="723900"/>
                </a:cubicBezTo>
                <a:cubicBezTo>
                  <a:pt x="4737123" y="719667"/>
                  <a:pt x="4749536" y="714447"/>
                  <a:pt x="4762523" y="711200"/>
                </a:cubicBezTo>
                <a:cubicBezTo>
                  <a:pt x="4783464" y="705965"/>
                  <a:pt x="4805392" y="704848"/>
                  <a:pt x="4826023" y="698500"/>
                </a:cubicBezTo>
                <a:cubicBezTo>
                  <a:pt x="5081566" y="619871"/>
                  <a:pt x="4826131" y="685773"/>
                  <a:pt x="4978423" y="647700"/>
                </a:cubicBezTo>
                <a:cubicBezTo>
                  <a:pt x="4982656" y="635000"/>
                  <a:pt x="4985136" y="621574"/>
                  <a:pt x="4991123" y="609600"/>
                </a:cubicBezTo>
                <a:cubicBezTo>
                  <a:pt x="4997949" y="595948"/>
                  <a:pt x="5015797" y="586746"/>
                  <a:pt x="5016523" y="571500"/>
                </a:cubicBezTo>
                <a:cubicBezTo>
                  <a:pt x="5020153" y="495269"/>
                  <a:pt x="5014135" y="418518"/>
                  <a:pt x="5003823" y="342900"/>
                </a:cubicBezTo>
                <a:cubicBezTo>
                  <a:pt x="5001265" y="324142"/>
                  <a:pt x="4991810" y="305487"/>
                  <a:pt x="4978423" y="292100"/>
                </a:cubicBezTo>
                <a:cubicBezTo>
                  <a:pt x="4968957" y="282634"/>
                  <a:pt x="4953023" y="283633"/>
                  <a:pt x="4940323" y="279400"/>
                </a:cubicBezTo>
                <a:cubicBezTo>
                  <a:pt x="4931856" y="262467"/>
                  <a:pt x="4928310" y="241987"/>
                  <a:pt x="4914923" y="228600"/>
                </a:cubicBezTo>
                <a:cubicBezTo>
                  <a:pt x="4905457" y="219134"/>
                  <a:pt x="4889128" y="221173"/>
                  <a:pt x="4876823" y="215900"/>
                </a:cubicBezTo>
                <a:cubicBezTo>
                  <a:pt x="4859422" y="208442"/>
                  <a:pt x="4842956" y="198967"/>
                  <a:pt x="4826023" y="190500"/>
                </a:cubicBezTo>
                <a:cubicBezTo>
                  <a:pt x="4809090" y="169333"/>
                  <a:pt x="4796390" y="143933"/>
                  <a:pt x="4775223" y="127000"/>
                </a:cubicBezTo>
                <a:cubicBezTo>
                  <a:pt x="4743732" y="101808"/>
                  <a:pt x="4699243" y="88973"/>
                  <a:pt x="4660923" y="76200"/>
                </a:cubicBezTo>
                <a:cubicBezTo>
                  <a:pt x="4656690" y="63500"/>
                  <a:pt x="4658676" y="46463"/>
                  <a:pt x="4648223" y="38100"/>
                </a:cubicBezTo>
                <a:cubicBezTo>
                  <a:pt x="4634593" y="27196"/>
                  <a:pt x="4614462" y="29186"/>
                  <a:pt x="4597423" y="25400"/>
                </a:cubicBezTo>
                <a:cubicBezTo>
                  <a:pt x="4481482" y="-365"/>
                  <a:pt x="4494521" y="10382"/>
                  <a:pt x="4318023" y="0"/>
                </a:cubicBezTo>
                <a:lnTo>
                  <a:pt x="3987823" y="38100"/>
                </a:lnTo>
                <a:cubicBezTo>
                  <a:pt x="3958106" y="41702"/>
                  <a:pt x="3928276" y="44929"/>
                  <a:pt x="3898923" y="50800"/>
                </a:cubicBezTo>
                <a:cubicBezTo>
                  <a:pt x="3885796" y="53425"/>
                  <a:pt x="3874093" y="61731"/>
                  <a:pt x="3860823" y="63500"/>
                </a:cubicBezTo>
                <a:cubicBezTo>
                  <a:pt x="3810294" y="70237"/>
                  <a:pt x="3759223" y="71967"/>
                  <a:pt x="3708423" y="76200"/>
                </a:cubicBezTo>
                <a:cubicBezTo>
                  <a:pt x="3661856" y="84667"/>
                  <a:pt x="3615985" y="99068"/>
                  <a:pt x="3568723" y="101600"/>
                </a:cubicBezTo>
                <a:cubicBezTo>
                  <a:pt x="2822468" y="141578"/>
                  <a:pt x="3213885" y="70968"/>
                  <a:pt x="2870223" y="139700"/>
                </a:cubicBezTo>
                <a:cubicBezTo>
                  <a:pt x="2853290" y="148167"/>
                  <a:pt x="2832810" y="151713"/>
                  <a:pt x="2819423" y="165100"/>
                </a:cubicBezTo>
                <a:cubicBezTo>
                  <a:pt x="2809957" y="174566"/>
                  <a:pt x="2813818" y="191848"/>
                  <a:pt x="2806723" y="203200"/>
                </a:cubicBezTo>
                <a:cubicBezTo>
                  <a:pt x="2792357" y="226186"/>
                  <a:pt x="2772856" y="245533"/>
                  <a:pt x="2755923" y="266700"/>
                </a:cubicBezTo>
                <a:cubicBezTo>
                  <a:pt x="2751690" y="279400"/>
                  <a:pt x="2746901" y="291928"/>
                  <a:pt x="2743223" y="304800"/>
                </a:cubicBezTo>
                <a:cubicBezTo>
                  <a:pt x="2738428" y="321583"/>
                  <a:pt x="2741427" y="341970"/>
                  <a:pt x="2730523" y="355600"/>
                </a:cubicBezTo>
                <a:cubicBezTo>
                  <a:pt x="2722160" y="366053"/>
                  <a:pt x="2705123" y="364067"/>
                  <a:pt x="2692423" y="368300"/>
                </a:cubicBezTo>
                <a:cubicBezTo>
                  <a:pt x="2683956" y="385233"/>
                  <a:pt x="2674481" y="401699"/>
                  <a:pt x="2667023" y="419100"/>
                </a:cubicBezTo>
                <a:cubicBezTo>
                  <a:pt x="2661750" y="431405"/>
                  <a:pt x="2662686" y="446747"/>
                  <a:pt x="2654323" y="457200"/>
                </a:cubicBezTo>
                <a:cubicBezTo>
                  <a:pt x="2644788" y="469119"/>
                  <a:pt x="2628923" y="474133"/>
                  <a:pt x="2616223" y="482600"/>
                </a:cubicBezTo>
                <a:cubicBezTo>
                  <a:pt x="2595970" y="512980"/>
                  <a:pt x="2583837" y="536576"/>
                  <a:pt x="2552723" y="558800"/>
                </a:cubicBezTo>
                <a:cubicBezTo>
                  <a:pt x="2537317" y="569804"/>
                  <a:pt x="2518856" y="575733"/>
                  <a:pt x="2501923" y="584200"/>
                </a:cubicBezTo>
                <a:cubicBezTo>
                  <a:pt x="2490341" y="601574"/>
                  <a:pt x="2450238" y="663255"/>
                  <a:pt x="2438423" y="673100"/>
                </a:cubicBezTo>
                <a:cubicBezTo>
                  <a:pt x="2428139" y="681670"/>
                  <a:pt x="2412297" y="679813"/>
                  <a:pt x="2400323" y="685800"/>
                </a:cubicBezTo>
                <a:cubicBezTo>
                  <a:pt x="2386671" y="692626"/>
                  <a:pt x="2374923" y="702733"/>
                  <a:pt x="2362223" y="711200"/>
                </a:cubicBezTo>
                <a:cubicBezTo>
                  <a:pt x="2357990" y="728133"/>
                  <a:pt x="2354318" y="745217"/>
                  <a:pt x="2349523" y="762000"/>
                </a:cubicBezTo>
                <a:cubicBezTo>
                  <a:pt x="2345845" y="774872"/>
                  <a:pt x="2347276" y="791737"/>
                  <a:pt x="2336823" y="800100"/>
                </a:cubicBezTo>
                <a:cubicBezTo>
                  <a:pt x="2323193" y="811004"/>
                  <a:pt x="2302956" y="808567"/>
                  <a:pt x="2286023" y="812800"/>
                </a:cubicBezTo>
                <a:cubicBezTo>
                  <a:pt x="2273323" y="821267"/>
                  <a:pt x="2257458" y="826281"/>
                  <a:pt x="2247923" y="838200"/>
                </a:cubicBezTo>
                <a:cubicBezTo>
                  <a:pt x="2239560" y="848653"/>
                  <a:pt x="2244689" y="866834"/>
                  <a:pt x="2235223" y="876300"/>
                </a:cubicBezTo>
                <a:cubicBezTo>
                  <a:pt x="2221836" y="889687"/>
                  <a:pt x="2199829" y="890696"/>
                  <a:pt x="2184423" y="901700"/>
                </a:cubicBezTo>
                <a:cubicBezTo>
                  <a:pt x="2169808" y="912139"/>
                  <a:pt x="2160121" y="928302"/>
                  <a:pt x="2146323" y="939800"/>
                </a:cubicBezTo>
                <a:cubicBezTo>
                  <a:pt x="2134597" y="949571"/>
                  <a:pt x="2120923" y="956733"/>
                  <a:pt x="2108223" y="965200"/>
                </a:cubicBezTo>
                <a:cubicBezTo>
                  <a:pt x="2099756" y="977900"/>
                  <a:pt x="2094742" y="993765"/>
                  <a:pt x="2082823" y="1003300"/>
                </a:cubicBezTo>
                <a:cubicBezTo>
                  <a:pt x="2074541" y="1009925"/>
                  <a:pt x="1997242" y="1027870"/>
                  <a:pt x="1993923" y="1028700"/>
                </a:cubicBezTo>
                <a:cubicBezTo>
                  <a:pt x="1981223" y="1037167"/>
                  <a:pt x="1966616" y="1043307"/>
                  <a:pt x="1955823" y="1054100"/>
                </a:cubicBezTo>
                <a:cubicBezTo>
                  <a:pt x="1945030" y="1064893"/>
                  <a:pt x="1942843" y="1083328"/>
                  <a:pt x="1930423" y="1092200"/>
                </a:cubicBezTo>
                <a:cubicBezTo>
                  <a:pt x="1911872" y="1105451"/>
                  <a:pt x="1888348" y="1109809"/>
                  <a:pt x="1866923" y="1117600"/>
                </a:cubicBezTo>
                <a:cubicBezTo>
                  <a:pt x="1841761" y="1126750"/>
                  <a:pt x="1790723" y="1143000"/>
                  <a:pt x="1790723" y="1143000"/>
                </a:cubicBezTo>
                <a:cubicBezTo>
                  <a:pt x="1523131" y="1062722"/>
                  <a:pt x="1783278" y="1133891"/>
                  <a:pt x="1574823" y="1092200"/>
                </a:cubicBezTo>
                <a:cubicBezTo>
                  <a:pt x="1504734" y="1078182"/>
                  <a:pt x="1568535" y="1078884"/>
                  <a:pt x="1485923" y="1054100"/>
                </a:cubicBezTo>
                <a:cubicBezTo>
                  <a:pt x="1461259" y="1046701"/>
                  <a:pt x="1435123" y="1045633"/>
                  <a:pt x="1409723" y="1041400"/>
                </a:cubicBezTo>
                <a:cubicBezTo>
                  <a:pt x="1364364" y="1023256"/>
                  <a:pt x="1336951" y="1014330"/>
                  <a:pt x="1295423" y="990600"/>
                </a:cubicBezTo>
                <a:cubicBezTo>
                  <a:pt x="1282171" y="983027"/>
                  <a:pt x="1270975" y="972026"/>
                  <a:pt x="1257323" y="965200"/>
                </a:cubicBezTo>
                <a:cubicBezTo>
                  <a:pt x="1245349" y="959213"/>
                  <a:pt x="1231528" y="957773"/>
                  <a:pt x="1219223" y="952500"/>
                </a:cubicBezTo>
                <a:cubicBezTo>
                  <a:pt x="1201822" y="945042"/>
                  <a:pt x="1185356" y="935567"/>
                  <a:pt x="1168423" y="927100"/>
                </a:cubicBezTo>
                <a:cubicBezTo>
                  <a:pt x="1164190" y="914400"/>
                  <a:pt x="1165189" y="898466"/>
                  <a:pt x="1155723" y="889000"/>
                </a:cubicBezTo>
                <a:cubicBezTo>
                  <a:pt x="1129433" y="862710"/>
                  <a:pt x="1073528" y="857321"/>
                  <a:pt x="1041423" y="850900"/>
                </a:cubicBezTo>
                <a:cubicBezTo>
                  <a:pt x="1032956" y="833967"/>
                  <a:pt x="1028143" y="814644"/>
                  <a:pt x="1016023" y="800100"/>
                </a:cubicBezTo>
                <a:cubicBezTo>
                  <a:pt x="1006252" y="788374"/>
                  <a:pt x="986013" y="787643"/>
                  <a:pt x="977923" y="774700"/>
                </a:cubicBezTo>
                <a:cubicBezTo>
                  <a:pt x="963733" y="751996"/>
                  <a:pt x="960990" y="723900"/>
                  <a:pt x="952523" y="698500"/>
                </a:cubicBezTo>
                <a:cubicBezTo>
                  <a:pt x="948290" y="685800"/>
                  <a:pt x="946711" y="671879"/>
                  <a:pt x="939823" y="660400"/>
                </a:cubicBezTo>
                <a:lnTo>
                  <a:pt x="901723" y="596900"/>
                </a:lnTo>
                <a:cubicBezTo>
                  <a:pt x="897490" y="579967"/>
                  <a:pt x="892809" y="563139"/>
                  <a:pt x="889023" y="546100"/>
                </a:cubicBezTo>
                <a:cubicBezTo>
                  <a:pt x="884340" y="525028"/>
                  <a:pt x="883902" y="502811"/>
                  <a:pt x="876323" y="482600"/>
                </a:cubicBezTo>
                <a:cubicBezTo>
                  <a:pt x="870964" y="468308"/>
                  <a:pt x="859390" y="457200"/>
                  <a:pt x="850923" y="444500"/>
                </a:cubicBezTo>
                <a:cubicBezTo>
                  <a:pt x="846068" y="376526"/>
                  <a:pt x="839690" y="243018"/>
                  <a:pt x="825523" y="165100"/>
                </a:cubicBezTo>
                <a:cubicBezTo>
                  <a:pt x="823128" y="151929"/>
                  <a:pt x="821186" y="137453"/>
                  <a:pt x="812823" y="127000"/>
                </a:cubicBezTo>
                <a:cubicBezTo>
                  <a:pt x="803288" y="115081"/>
                  <a:pt x="787975" y="109173"/>
                  <a:pt x="774723" y="101600"/>
                </a:cubicBezTo>
                <a:cubicBezTo>
                  <a:pt x="730781" y="76491"/>
                  <a:pt x="728567" y="77748"/>
                  <a:pt x="685823" y="63500"/>
                </a:cubicBezTo>
                <a:cubicBezTo>
                  <a:pt x="571523" y="67733"/>
                  <a:pt x="457011" y="68051"/>
                  <a:pt x="342923" y="76200"/>
                </a:cubicBezTo>
                <a:cubicBezTo>
                  <a:pt x="279024" y="80764"/>
                  <a:pt x="216063" y="94257"/>
                  <a:pt x="152423" y="101600"/>
                </a:cubicBezTo>
                <a:cubicBezTo>
                  <a:pt x="105972" y="106960"/>
                  <a:pt x="59290" y="110067"/>
                  <a:pt x="12723" y="114300"/>
                </a:cubicBezTo>
                <a:cubicBezTo>
                  <a:pt x="-22273" y="254282"/>
                  <a:pt x="24576" y="33020"/>
                  <a:pt x="38123" y="317500"/>
                </a:cubicBezTo>
                <a:cubicBezTo>
                  <a:pt x="41480" y="387993"/>
                  <a:pt x="18144" y="851356"/>
                  <a:pt x="12723" y="965200"/>
                </a:cubicBezTo>
                <a:cubicBezTo>
                  <a:pt x="16956" y="1172633"/>
                  <a:pt x="8878" y="1380684"/>
                  <a:pt x="25423" y="1587500"/>
                </a:cubicBezTo>
                <a:cubicBezTo>
                  <a:pt x="26491" y="1600844"/>
                  <a:pt x="53070" y="1591837"/>
                  <a:pt x="63523" y="1600200"/>
                </a:cubicBezTo>
                <a:cubicBezTo>
                  <a:pt x="145587" y="1665852"/>
                  <a:pt x="31258" y="1619078"/>
                  <a:pt x="127023" y="1651000"/>
                </a:cubicBezTo>
                <a:cubicBezTo>
                  <a:pt x="143956" y="1667933"/>
                  <a:pt x="158665" y="1687432"/>
                  <a:pt x="177823" y="1701800"/>
                </a:cubicBezTo>
                <a:cubicBezTo>
                  <a:pt x="239204" y="1747836"/>
                  <a:pt x="345754" y="1743933"/>
                  <a:pt x="406423" y="1752600"/>
                </a:cubicBezTo>
                <a:cubicBezTo>
                  <a:pt x="422097" y="1757825"/>
                  <a:pt x="482366" y="1778997"/>
                  <a:pt x="495323" y="1778000"/>
                </a:cubicBezTo>
                <a:cubicBezTo>
                  <a:pt x="534237" y="1775007"/>
                  <a:pt x="571352" y="1760254"/>
                  <a:pt x="609623" y="1752600"/>
                </a:cubicBezTo>
                <a:cubicBezTo>
                  <a:pt x="765318" y="1721461"/>
                  <a:pt x="618627" y="1756699"/>
                  <a:pt x="736623" y="1727200"/>
                </a:cubicBezTo>
                <a:cubicBezTo>
                  <a:pt x="776765" y="1703115"/>
                  <a:pt x="808411" y="1681920"/>
                  <a:pt x="850923" y="1663700"/>
                </a:cubicBezTo>
                <a:cubicBezTo>
                  <a:pt x="863228" y="1658427"/>
                  <a:pt x="876718" y="1656273"/>
                  <a:pt x="889023" y="1651000"/>
                </a:cubicBezTo>
                <a:cubicBezTo>
                  <a:pt x="998877" y="1603920"/>
                  <a:pt x="888572" y="1642684"/>
                  <a:pt x="977923" y="1612900"/>
                </a:cubicBezTo>
                <a:cubicBezTo>
                  <a:pt x="986390" y="1629833"/>
                  <a:pt x="995865" y="1646299"/>
                  <a:pt x="1003323" y="1663700"/>
                </a:cubicBezTo>
                <a:cubicBezTo>
                  <a:pt x="1008596" y="1676005"/>
                  <a:pt x="1011323" y="1689265"/>
                  <a:pt x="1016023" y="1701800"/>
                </a:cubicBezTo>
                <a:cubicBezTo>
                  <a:pt x="1024028" y="1723146"/>
                  <a:pt x="1032956" y="1744133"/>
                  <a:pt x="1041423" y="1765300"/>
                </a:cubicBezTo>
                <a:cubicBezTo>
                  <a:pt x="1045656" y="1811867"/>
                  <a:pt x="1045506" y="1859042"/>
                  <a:pt x="1054123" y="1905000"/>
                </a:cubicBezTo>
                <a:cubicBezTo>
                  <a:pt x="1058988" y="1930945"/>
                  <a:pt x="1092221" y="1993895"/>
                  <a:pt x="1104923" y="2019300"/>
                </a:cubicBezTo>
                <a:cubicBezTo>
                  <a:pt x="1113653" y="2062948"/>
                  <a:pt x="1118366" y="2091751"/>
                  <a:pt x="1130323" y="2133600"/>
                </a:cubicBezTo>
                <a:cubicBezTo>
                  <a:pt x="1134001" y="2146472"/>
                  <a:pt x="1138790" y="2159000"/>
                  <a:pt x="1143023" y="2171700"/>
                </a:cubicBezTo>
                <a:cubicBezTo>
                  <a:pt x="1166450" y="2460632"/>
                  <a:pt x="1030454" y="2625519"/>
                  <a:pt x="1231923" y="2654300"/>
                </a:cubicBezTo>
                <a:cubicBezTo>
                  <a:pt x="1274040" y="2660317"/>
                  <a:pt x="1316590" y="2662767"/>
                  <a:pt x="1358923" y="2667000"/>
                </a:cubicBezTo>
                <a:cubicBezTo>
                  <a:pt x="1382611" y="2659104"/>
                  <a:pt x="1461007" y="2636963"/>
                  <a:pt x="1485923" y="2616200"/>
                </a:cubicBezTo>
                <a:cubicBezTo>
                  <a:pt x="1517120" y="2590203"/>
                  <a:pt x="1507925" y="2572196"/>
                  <a:pt x="1524023" y="2540000"/>
                </a:cubicBezTo>
                <a:cubicBezTo>
                  <a:pt x="1530849" y="2526348"/>
                  <a:pt x="1540956" y="2514600"/>
                  <a:pt x="1549423" y="2501900"/>
                </a:cubicBezTo>
                <a:cubicBezTo>
                  <a:pt x="1553656" y="2480733"/>
                  <a:pt x="1555297" y="2458878"/>
                  <a:pt x="1562123" y="2438400"/>
                </a:cubicBezTo>
                <a:cubicBezTo>
                  <a:pt x="1614677" y="2280739"/>
                  <a:pt x="1560069" y="2522817"/>
                  <a:pt x="1612923" y="2311400"/>
                </a:cubicBezTo>
                <a:cubicBezTo>
                  <a:pt x="1619168" y="2286418"/>
                  <a:pt x="1620573" y="2260450"/>
                  <a:pt x="1625623" y="2235200"/>
                </a:cubicBezTo>
                <a:cubicBezTo>
                  <a:pt x="1629046" y="2218084"/>
                  <a:pt x="1634537" y="2201439"/>
                  <a:pt x="1638323" y="2184400"/>
                </a:cubicBezTo>
                <a:cubicBezTo>
                  <a:pt x="1643006" y="2163328"/>
                  <a:pt x="1644197" y="2141378"/>
                  <a:pt x="1651023" y="2120900"/>
                </a:cubicBezTo>
                <a:cubicBezTo>
                  <a:pt x="1657010" y="2102939"/>
                  <a:pt x="1667956" y="2087033"/>
                  <a:pt x="1676423" y="2070100"/>
                </a:cubicBezTo>
                <a:cubicBezTo>
                  <a:pt x="1680656" y="2015067"/>
                  <a:pt x="1682277" y="1959770"/>
                  <a:pt x="1689123" y="1905000"/>
                </a:cubicBezTo>
                <a:cubicBezTo>
                  <a:pt x="1690783" y="1891716"/>
                  <a:pt x="1692357" y="1876366"/>
                  <a:pt x="1701823" y="1866900"/>
                </a:cubicBezTo>
                <a:cubicBezTo>
                  <a:pt x="1711289" y="1857434"/>
                  <a:pt x="1727223" y="1858433"/>
                  <a:pt x="1739923" y="1854200"/>
                </a:cubicBezTo>
                <a:cubicBezTo>
                  <a:pt x="1752623" y="1837267"/>
                  <a:pt x="1761762" y="1816951"/>
                  <a:pt x="1778023" y="1803400"/>
                </a:cubicBezTo>
                <a:cubicBezTo>
                  <a:pt x="1788307" y="1794830"/>
                  <a:pt x="1804149" y="1796687"/>
                  <a:pt x="1816123" y="1790700"/>
                </a:cubicBezTo>
                <a:cubicBezTo>
                  <a:pt x="1925977" y="1735773"/>
                  <a:pt x="1833482" y="1764135"/>
                  <a:pt x="1930423" y="1739900"/>
                </a:cubicBezTo>
                <a:cubicBezTo>
                  <a:pt x="1943123" y="1722967"/>
                  <a:pt x="1952262" y="1702651"/>
                  <a:pt x="1968523" y="1689100"/>
                </a:cubicBezTo>
                <a:cubicBezTo>
                  <a:pt x="2003531" y="1659927"/>
                  <a:pt x="2106312" y="1687381"/>
                  <a:pt x="2120923" y="1689100"/>
                </a:cubicBezTo>
                <a:cubicBezTo>
                  <a:pt x="2233236" y="1702313"/>
                  <a:pt x="2192791" y="1694367"/>
                  <a:pt x="2273323" y="1714500"/>
                </a:cubicBezTo>
                <a:cubicBezTo>
                  <a:pt x="2294490" y="1727200"/>
                  <a:pt x="2314745" y="1741561"/>
                  <a:pt x="2336823" y="1752600"/>
                </a:cubicBezTo>
                <a:cubicBezTo>
                  <a:pt x="2365853" y="1767115"/>
                  <a:pt x="2409440" y="1770754"/>
                  <a:pt x="2438423" y="1778000"/>
                </a:cubicBezTo>
                <a:cubicBezTo>
                  <a:pt x="2451410" y="1781247"/>
                  <a:pt x="2463823" y="1786467"/>
                  <a:pt x="2476523" y="1790700"/>
                </a:cubicBezTo>
                <a:cubicBezTo>
                  <a:pt x="2484990" y="1807633"/>
                  <a:pt x="2494465" y="1824099"/>
                  <a:pt x="2501923" y="1841500"/>
                </a:cubicBezTo>
                <a:cubicBezTo>
                  <a:pt x="2507196" y="1853805"/>
                  <a:pt x="2505157" y="1870134"/>
                  <a:pt x="2514623" y="1879600"/>
                </a:cubicBezTo>
                <a:cubicBezTo>
                  <a:pt x="2528010" y="1892987"/>
                  <a:pt x="2548490" y="1896533"/>
                  <a:pt x="2565423" y="1905000"/>
                </a:cubicBezTo>
                <a:cubicBezTo>
                  <a:pt x="2569656" y="1926167"/>
                  <a:pt x="2569191" y="1948849"/>
                  <a:pt x="2578123" y="1968500"/>
                </a:cubicBezTo>
                <a:cubicBezTo>
                  <a:pt x="2621948" y="2064914"/>
                  <a:pt x="2624630" y="2027707"/>
                  <a:pt x="2692423" y="2095500"/>
                </a:cubicBezTo>
                <a:cubicBezTo>
                  <a:pt x="2766553" y="2169630"/>
                  <a:pt x="2644027" y="2100993"/>
                  <a:pt x="2781323" y="2197100"/>
                </a:cubicBezTo>
                <a:cubicBezTo>
                  <a:pt x="2799999" y="2210173"/>
                  <a:pt x="2823656" y="2214033"/>
                  <a:pt x="2844823" y="2222500"/>
                </a:cubicBezTo>
                <a:cubicBezTo>
                  <a:pt x="2969339" y="2388522"/>
                  <a:pt x="2809600" y="2187277"/>
                  <a:pt x="2921023" y="2298700"/>
                </a:cubicBezTo>
                <a:cubicBezTo>
                  <a:pt x="2974564" y="2352241"/>
                  <a:pt x="2914523" y="2327600"/>
                  <a:pt x="2984523" y="2387600"/>
                </a:cubicBezTo>
                <a:cubicBezTo>
                  <a:pt x="2998897" y="2399921"/>
                  <a:pt x="3020779" y="2400880"/>
                  <a:pt x="3035323" y="2413000"/>
                </a:cubicBezTo>
                <a:cubicBezTo>
                  <a:pt x="3072117" y="2443661"/>
                  <a:pt x="3089958" y="2505207"/>
                  <a:pt x="3136923" y="2514600"/>
                </a:cubicBezTo>
                <a:cubicBezTo>
                  <a:pt x="3213550" y="2529925"/>
                  <a:pt x="3179945" y="2520474"/>
                  <a:pt x="3238523" y="2540000"/>
                </a:cubicBezTo>
                <a:cubicBezTo>
                  <a:pt x="3243692" y="2544135"/>
                  <a:pt x="3319026" y="2607410"/>
                  <a:pt x="3340123" y="2616200"/>
                </a:cubicBezTo>
                <a:cubicBezTo>
                  <a:pt x="3377195" y="2631647"/>
                  <a:pt x="3454423" y="2654300"/>
                  <a:pt x="3454423" y="2654300"/>
                </a:cubicBezTo>
                <a:cubicBezTo>
                  <a:pt x="3462890" y="2671233"/>
                  <a:pt x="3463769" y="2695066"/>
                  <a:pt x="3479823" y="2705100"/>
                </a:cubicBezTo>
                <a:cubicBezTo>
                  <a:pt x="3501659" y="2718748"/>
                  <a:pt x="3530886" y="2712214"/>
                  <a:pt x="3556023" y="2717800"/>
                </a:cubicBezTo>
                <a:cubicBezTo>
                  <a:pt x="3569091" y="2720704"/>
                  <a:pt x="3581423" y="2726267"/>
                  <a:pt x="3594123" y="2730500"/>
                </a:cubicBezTo>
                <a:cubicBezTo>
                  <a:pt x="3615290" y="2747433"/>
                  <a:pt x="3633928" y="2768136"/>
                  <a:pt x="3657623" y="2781300"/>
                </a:cubicBezTo>
                <a:cubicBezTo>
                  <a:pt x="3672881" y="2789777"/>
                  <a:pt x="3690974" y="2794436"/>
                  <a:pt x="3708423" y="2794000"/>
                </a:cubicBezTo>
                <a:cubicBezTo>
                  <a:pt x="3861010" y="2790185"/>
                  <a:pt x="4013298" y="2778323"/>
                  <a:pt x="4165623" y="2768600"/>
                </a:cubicBezTo>
                <a:cubicBezTo>
                  <a:pt x="4287429" y="2760825"/>
                  <a:pt x="4283178" y="2759591"/>
                  <a:pt x="4381523" y="2743200"/>
                </a:cubicBezTo>
                <a:cubicBezTo>
                  <a:pt x="4402690" y="2730500"/>
                  <a:pt x="4422466" y="2715125"/>
                  <a:pt x="4445023" y="2705100"/>
                </a:cubicBezTo>
                <a:cubicBezTo>
                  <a:pt x="4460973" y="2698011"/>
                  <a:pt x="4479105" y="2697416"/>
                  <a:pt x="4495823" y="2692400"/>
                </a:cubicBezTo>
                <a:cubicBezTo>
                  <a:pt x="4578260" y="2667669"/>
                  <a:pt x="4554445" y="2678718"/>
                  <a:pt x="4610123" y="2641600"/>
                </a:cubicBezTo>
                <a:cubicBezTo>
                  <a:pt x="4614356" y="2628900"/>
                  <a:pt x="4614460" y="2613953"/>
                  <a:pt x="4622823" y="2603500"/>
                </a:cubicBezTo>
                <a:cubicBezTo>
                  <a:pt x="4690556" y="2518833"/>
                  <a:pt x="4635523" y="2641600"/>
                  <a:pt x="4686323" y="2540000"/>
                </a:cubicBezTo>
                <a:cubicBezTo>
                  <a:pt x="4692310" y="2528026"/>
                  <a:pt x="4688570" y="2510263"/>
                  <a:pt x="4699023" y="2501900"/>
                </a:cubicBezTo>
                <a:cubicBezTo>
                  <a:pt x="4712653" y="2490996"/>
                  <a:pt x="4732890" y="2493433"/>
                  <a:pt x="4749823" y="2489200"/>
                </a:cubicBezTo>
                <a:cubicBezTo>
                  <a:pt x="4783690" y="2387600"/>
                  <a:pt x="4732890" y="2506133"/>
                  <a:pt x="4800623" y="2438400"/>
                </a:cubicBezTo>
                <a:cubicBezTo>
                  <a:pt x="4814010" y="2425013"/>
                  <a:pt x="4812636" y="2400987"/>
                  <a:pt x="4826023" y="2387600"/>
                </a:cubicBezTo>
                <a:cubicBezTo>
                  <a:pt x="4835489" y="2378134"/>
                  <a:pt x="4851251" y="2378578"/>
                  <a:pt x="4864123" y="2374900"/>
                </a:cubicBezTo>
                <a:cubicBezTo>
                  <a:pt x="4883112" y="2369475"/>
                  <a:pt x="4932723" y="2359650"/>
                  <a:pt x="4953023" y="2349500"/>
                </a:cubicBezTo>
                <a:cubicBezTo>
                  <a:pt x="5080568" y="2285727"/>
                  <a:pt x="4886066" y="2365496"/>
                  <a:pt x="5041923" y="2298700"/>
                </a:cubicBezTo>
                <a:cubicBezTo>
                  <a:pt x="5054228" y="2293427"/>
                  <a:pt x="5068049" y="2291987"/>
                  <a:pt x="5080023" y="2286000"/>
                </a:cubicBezTo>
                <a:cubicBezTo>
                  <a:pt x="5093675" y="2279174"/>
                  <a:pt x="5104094" y="2266613"/>
                  <a:pt x="5118123" y="2260600"/>
                </a:cubicBezTo>
                <a:cubicBezTo>
                  <a:pt x="5134166" y="2253724"/>
                  <a:pt x="5152140" y="2252695"/>
                  <a:pt x="5168923" y="2247900"/>
                </a:cubicBezTo>
                <a:cubicBezTo>
                  <a:pt x="5296460" y="2211461"/>
                  <a:pt x="5099014" y="2262202"/>
                  <a:pt x="5257823" y="2222500"/>
                </a:cubicBezTo>
                <a:cubicBezTo>
                  <a:pt x="5274756" y="2209800"/>
                  <a:pt x="5289691" y="2193866"/>
                  <a:pt x="5308623" y="2184400"/>
                </a:cubicBezTo>
                <a:cubicBezTo>
                  <a:pt x="5324235" y="2176594"/>
                  <a:pt x="5342640" y="2176495"/>
                  <a:pt x="5359423" y="2171700"/>
                </a:cubicBezTo>
                <a:cubicBezTo>
                  <a:pt x="5372295" y="2168022"/>
                  <a:pt x="5385549" y="2164987"/>
                  <a:pt x="5397523" y="2159000"/>
                </a:cubicBezTo>
                <a:cubicBezTo>
                  <a:pt x="5485228" y="2115147"/>
                  <a:pt x="5380697" y="2147331"/>
                  <a:pt x="5486423" y="2120900"/>
                </a:cubicBezTo>
                <a:cubicBezTo>
                  <a:pt x="5494890" y="2103967"/>
                  <a:pt x="5511823" y="2089032"/>
                  <a:pt x="5511823" y="2070100"/>
                </a:cubicBezTo>
                <a:cubicBezTo>
                  <a:pt x="5511823" y="1997637"/>
                  <a:pt x="5486423" y="1854200"/>
                  <a:pt x="5486423" y="1854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E5E56A75-6D78-4595-8B92-7E89E3D922D6}"/>
              </a:ext>
            </a:extLst>
          </p:cNvPr>
          <p:cNvSpPr/>
          <p:nvPr/>
        </p:nvSpPr>
        <p:spPr>
          <a:xfrm>
            <a:off x="6625963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81797942-672F-413D-A150-6B0D1895A304}"/>
              </a:ext>
            </a:extLst>
          </p:cNvPr>
          <p:cNvSpPr/>
          <p:nvPr/>
        </p:nvSpPr>
        <p:spPr>
          <a:xfrm>
            <a:off x="7495541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2EF295E2-134E-4CBD-8235-313198B91953}"/>
              </a:ext>
            </a:extLst>
          </p:cNvPr>
          <p:cNvSpPr/>
          <p:nvPr/>
        </p:nvSpPr>
        <p:spPr>
          <a:xfrm>
            <a:off x="9548459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CEC454A7-37C2-4CE2-B2A2-2ABE6B072304}"/>
              </a:ext>
            </a:extLst>
          </p:cNvPr>
          <p:cNvSpPr/>
          <p:nvPr/>
        </p:nvSpPr>
        <p:spPr>
          <a:xfrm>
            <a:off x="10574918" y="617646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06" name="Ellipsi 105">
            <a:extLst>
              <a:ext uri="{FF2B5EF4-FFF2-40B4-BE49-F238E27FC236}">
                <a16:creationId xmlns:a16="http://schemas.microsoft.com/office/drawing/2014/main" id="{E336B1EA-D0EA-4B5F-BC59-FEEDDCEB4494}"/>
              </a:ext>
            </a:extLst>
          </p:cNvPr>
          <p:cNvSpPr/>
          <p:nvPr/>
        </p:nvSpPr>
        <p:spPr>
          <a:xfrm>
            <a:off x="7495541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605831D-1218-4101-9C23-480C9AAC3144}"/>
              </a:ext>
            </a:extLst>
          </p:cNvPr>
          <p:cNvSpPr/>
          <p:nvPr/>
        </p:nvSpPr>
        <p:spPr>
          <a:xfrm>
            <a:off x="6625964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08" name="Ellipsi 107">
            <a:extLst>
              <a:ext uri="{FF2B5EF4-FFF2-40B4-BE49-F238E27FC236}">
                <a16:creationId xmlns:a16="http://schemas.microsoft.com/office/drawing/2014/main" id="{0A81D8E6-615D-4F80-940D-4F189ADABC50}"/>
              </a:ext>
            </a:extLst>
          </p:cNvPr>
          <p:cNvSpPr/>
          <p:nvPr/>
        </p:nvSpPr>
        <p:spPr>
          <a:xfrm>
            <a:off x="6625963" y="232094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9" name="Ellipsi 108">
            <a:extLst>
              <a:ext uri="{FF2B5EF4-FFF2-40B4-BE49-F238E27FC236}">
                <a16:creationId xmlns:a16="http://schemas.microsoft.com/office/drawing/2014/main" id="{02B33B05-ADF4-40AB-AEEE-833D0614365D}"/>
              </a:ext>
            </a:extLst>
          </p:cNvPr>
          <p:cNvSpPr/>
          <p:nvPr/>
        </p:nvSpPr>
        <p:spPr>
          <a:xfrm>
            <a:off x="9548459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10076252-DEE3-4E46-8AF2-15DB7059D86E}"/>
              </a:ext>
            </a:extLst>
          </p:cNvPr>
          <p:cNvSpPr/>
          <p:nvPr/>
        </p:nvSpPr>
        <p:spPr>
          <a:xfrm>
            <a:off x="11537568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11" name="Ellipsi 110">
            <a:extLst>
              <a:ext uri="{FF2B5EF4-FFF2-40B4-BE49-F238E27FC236}">
                <a16:creationId xmlns:a16="http://schemas.microsoft.com/office/drawing/2014/main" id="{1051CF94-86BA-4C6E-96C6-C3ADEA74A0EB}"/>
              </a:ext>
            </a:extLst>
          </p:cNvPr>
          <p:cNvSpPr/>
          <p:nvPr/>
        </p:nvSpPr>
        <p:spPr>
          <a:xfrm>
            <a:off x="10574916" y="2320942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12" name="Ellipsi 111">
            <a:extLst>
              <a:ext uri="{FF2B5EF4-FFF2-40B4-BE49-F238E27FC236}">
                <a16:creationId xmlns:a16="http://schemas.microsoft.com/office/drawing/2014/main" id="{59151801-76C2-4633-8560-2E68EAC0A0C5}"/>
              </a:ext>
            </a:extLst>
          </p:cNvPr>
          <p:cNvSpPr/>
          <p:nvPr/>
        </p:nvSpPr>
        <p:spPr>
          <a:xfrm>
            <a:off x="10574917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811E0512-A44E-458A-9F85-A78A5E34621C}"/>
              </a:ext>
            </a:extLst>
          </p:cNvPr>
          <p:cNvSpPr/>
          <p:nvPr/>
        </p:nvSpPr>
        <p:spPr>
          <a:xfrm>
            <a:off x="8521999" y="1469294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AAB45B66-FE05-4FCF-890D-A9DE0D6AEE7E}"/>
              </a:ext>
            </a:extLst>
          </p:cNvPr>
          <p:cNvCxnSpPr>
            <a:cxnSpLocks/>
            <a:stCxn id="102" idx="6"/>
            <a:endCxn id="104" idx="2"/>
          </p:cNvCxnSpPr>
          <p:nvPr/>
        </p:nvCxnSpPr>
        <p:spPr>
          <a:xfrm>
            <a:off x="7095552" y="818409"/>
            <a:ext cx="245290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8EB60746-29F4-4AF0-813E-404D0C499780}"/>
              </a:ext>
            </a:extLst>
          </p:cNvPr>
          <p:cNvCxnSpPr>
            <a:cxnSpLocks/>
            <a:stCxn id="105" idx="2"/>
            <a:endCxn id="104" idx="6"/>
          </p:cNvCxnSpPr>
          <p:nvPr/>
        </p:nvCxnSpPr>
        <p:spPr>
          <a:xfrm flipH="1">
            <a:off x="10018048" y="818409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E0034CC1-D019-4741-866A-0E911B2E1109}"/>
              </a:ext>
            </a:extLst>
          </p:cNvPr>
          <p:cNvCxnSpPr>
            <a:cxnSpLocks/>
            <a:stCxn id="105" idx="5"/>
            <a:endCxn id="110" idx="1"/>
          </p:cNvCxnSpPr>
          <p:nvPr/>
        </p:nvCxnSpPr>
        <p:spPr>
          <a:xfrm>
            <a:off x="10975737" y="960370"/>
            <a:ext cx="63060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uora yhdysviiva 116">
            <a:extLst>
              <a:ext uri="{FF2B5EF4-FFF2-40B4-BE49-F238E27FC236}">
                <a16:creationId xmlns:a16="http://schemas.microsoft.com/office/drawing/2014/main" id="{FB64578B-E26C-4B1D-B563-2E327EA97BFD}"/>
              </a:ext>
            </a:extLst>
          </p:cNvPr>
          <p:cNvCxnSpPr>
            <a:cxnSpLocks/>
            <a:stCxn id="112" idx="0"/>
            <a:endCxn id="105" idx="4"/>
          </p:cNvCxnSpPr>
          <p:nvPr/>
        </p:nvCxnSpPr>
        <p:spPr>
          <a:xfrm flipV="1">
            <a:off x="10809712" y="1019172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BAC2E304-5052-4F56-8E86-15BE8DCC526A}"/>
              </a:ext>
            </a:extLst>
          </p:cNvPr>
          <p:cNvCxnSpPr>
            <a:cxnSpLocks/>
            <a:stCxn id="112" idx="4"/>
            <a:endCxn id="111" idx="0"/>
          </p:cNvCxnSpPr>
          <p:nvPr/>
        </p:nvCxnSpPr>
        <p:spPr>
          <a:xfrm flipH="1">
            <a:off x="10809711" y="1870820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D44A7CEC-B30E-4043-9CCA-2F818D3C796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10018048" y="2521705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FE1DCF62-6361-4A88-8D0A-BFB71132956C}"/>
              </a:ext>
            </a:extLst>
          </p:cNvPr>
          <p:cNvCxnSpPr>
            <a:cxnSpLocks/>
            <a:stCxn id="113" idx="5"/>
            <a:endCxn id="109" idx="1"/>
          </p:cNvCxnSpPr>
          <p:nvPr/>
        </p:nvCxnSpPr>
        <p:spPr>
          <a:xfrm>
            <a:off x="8922818" y="1812018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74E10AA5-D0E9-48DA-BDC1-CFE4E3D4E5F7}"/>
              </a:ext>
            </a:extLst>
          </p:cNvPr>
          <p:cNvCxnSpPr>
            <a:cxnSpLocks/>
            <a:stCxn id="113" idx="7"/>
            <a:endCxn id="104" idx="3"/>
          </p:cNvCxnSpPr>
          <p:nvPr/>
        </p:nvCxnSpPr>
        <p:spPr>
          <a:xfrm flipV="1">
            <a:off x="8922818" y="960370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yhdysviiva 121">
            <a:extLst>
              <a:ext uri="{FF2B5EF4-FFF2-40B4-BE49-F238E27FC236}">
                <a16:creationId xmlns:a16="http://schemas.microsoft.com/office/drawing/2014/main" id="{D7321ABA-C4D2-4896-82A1-843EC6D5510C}"/>
              </a:ext>
            </a:extLst>
          </p:cNvPr>
          <p:cNvCxnSpPr>
            <a:cxnSpLocks/>
            <a:stCxn id="106" idx="6"/>
            <a:endCxn id="113" idx="2"/>
          </p:cNvCxnSpPr>
          <p:nvPr/>
        </p:nvCxnSpPr>
        <p:spPr>
          <a:xfrm>
            <a:off x="7965130" y="1670057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C3A56170-345E-45B1-841F-A794286A390D}"/>
              </a:ext>
            </a:extLst>
          </p:cNvPr>
          <p:cNvCxnSpPr>
            <a:cxnSpLocks/>
            <a:stCxn id="102" idx="4"/>
            <a:endCxn id="107" idx="0"/>
          </p:cNvCxnSpPr>
          <p:nvPr/>
        </p:nvCxnSpPr>
        <p:spPr>
          <a:xfrm>
            <a:off x="6860758" y="1019172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AFB78219-5329-4550-A7A5-39A92C7A81DB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 flipH="1">
            <a:off x="6860758" y="187082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C8798613-741D-4AC6-8F9C-8AC8DC063050}"/>
              </a:ext>
            </a:extLst>
          </p:cNvPr>
          <p:cNvCxnSpPr>
            <a:cxnSpLocks/>
            <a:stCxn id="106" idx="4"/>
            <a:endCxn id="103" idx="0"/>
          </p:cNvCxnSpPr>
          <p:nvPr/>
        </p:nvCxnSpPr>
        <p:spPr>
          <a:xfrm>
            <a:off x="7730336" y="1870820"/>
            <a:ext cx="0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0ED43031-59BE-485F-A196-14A49DA9F370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095553" y="1670057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72CF33C1-1DC2-4EAF-AAAE-C1B1EB185767}"/>
              </a:ext>
            </a:extLst>
          </p:cNvPr>
          <p:cNvCxnSpPr>
            <a:cxnSpLocks/>
            <a:stCxn id="108" idx="6"/>
            <a:endCxn id="103" idx="2"/>
          </p:cNvCxnSpPr>
          <p:nvPr/>
        </p:nvCxnSpPr>
        <p:spPr>
          <a:xfrm>
            <a:off x="7095552" y="252170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CF0D4575-36F0-470D-95FC-9257E4CE4568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>
            <a:off x="11044506" y="1670057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3BEAAE3F-D535-4CA1-9177-E5786D22F25B}"/>
              </a:ext>
            </a:extLst>
          </p:cNvPr>
          <p:cNvCxnSpPr>
            <a:cxnSpLocks/>
            <a:stCxn id="111" idx="7"/>
            <a:endCxn id="110" idx="3"/>
          </p:cNvCxnSpPr>
          <p:nvPr/>
        </p:nvCxnSpPr>
        <p:spPr>
          <a:xfrm flipV="1">
            <a:off x="10975735" y="1812018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E9046D85-57D1-4DA5-845F-B290F83FEA38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7965130" y="2521705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64F16D87-2921-42B8-A3A7-41729F9F9084}"/>
              </a:ext>
            </a:extLst>
          </p:cNvPr>
          <p:cNvSpPr txBox="1"/>
          <p:nvPr/>
        </p:nvSpPr>
        <p:spPr>
          <a:xfrm>
            <a:off x="7847732" y="489473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32" name="Tekstiruutu 131">
            <a:extLst>
              <a:ext uri="{FF2B5EF4-FFF2-40B4-BE49-F238E27FC236}">
                <a16:creationId xmlns:a16="http://schemas.microsoft.com/office/drawing/2014/main" id="{57C0781A-C141-45F1-A633-ED61141C0A68}"/>
              </a:ext>
            </a:extLst>
          </p:cNvPr>
          <p:cNvSpPr txBox="1"/>
          <p:nvPr/>
        </p:nvSpPr>
        <p:spPr>
          <a:xfrm>
            <a:off x="6916964" y="105956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3" name="Tekstiruutu 132">
            <a:extLst>
              <a:ext uri="{FF2B5EF4-FFF2-40B4-BE49-F238E27FC236}">
                <a16:creationId xmlns:a16="http://schemas.microsoft.com/office/drawing/2014/main" id="{5F69D43C-889C-4A6D-90EA-8913B965D4A6}"/>
              </a:ext>
            </a:extLst>
          </p:cNvPr>
          <p:cNvSpPr txBox="1"/>
          <p:nvPr/>
        </p:nvSpPr>
        <p:spPr>
          <a:xfrm>
            <a:off x="11238929" y="94469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4" name="Tekstiruutu 133">
            <a:extLst>
              <a:ext uri="{FF2B5EF4-FFF2-40B4-BE49-F238E27FC236}">
                <a16:creationId xmlns:a16="http://schemas.microsoft.com/office/drawing/2014/main" id="{EB37472F-F7C7-43C6-8C7A-7E3020E37845}"/>
              </a:ext>
            </a:extLst>
          </p:cNvPr>
          <p:cNvSpPr txBox="1"/>
          <p:nvPr/>
        </p:nvSpPr>
        <p:spPr>
          <a:xfrm>
            <a:off x="8991588" y="1926127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F3FA15C6-3A23-43E6-8A8F-403859D5A174}"/>
              </a:ext>
            </a:extLst>
          </p:cNvPr>
          <p:cNvSpPr txBox="1"/>
          <p:nvPr/>
        </p:nvSpPr>
        <p:spPr>
          <a:xfrm>
            <a:off x="7143349" y="2507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52E52990-E6FD-4CE5-8E6F-4F5E7A615F7D}"/>
              </a:ext>
            </a:extLst>
          </p:cNvPr>
          <p:cNvSpPr txBox="1"/>
          <p:nvPr/>
        </p:nvSpPr>
        <p:spPr>
          <a:xfrm>
            <a:off x="10166508" y="253780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7" name="Tekstiruutu 136">
            <a:extLst>
              <a:ext uri="{FF2B5EF4-FFF2-40B4-BE49-F238E27FC236}">
                <a16:creationId xmlns:a16="http://schemas.microsoft.com/office/drawing/2014/main" id="{F482A523-9093-4667-B11C-9A89383E6C5C}"/>
              </a:ext>
            </a:extLst>
          </p:cNvPr>
          <p:cNvSpPr txBox="1"/>
          <p:nvPr/>
        </p:nvSpPr>
        <p:spPr>
          <a:xfrm>
            <a:off x="7165572" y="16279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8" name="Tekstiruutu 137">
            <a:extLst>
              <a:ext uri="{FF2B5EF4-FFF2-40B4-BE49-F238E27FC236}">
                <a16:creationId xmlns:a16="http://schemas.microsoft.com/office/drawing/2014/main" id="{D5C1694D-0B3F-4FF3-9EEA-3D537AD327A6}"/>
              </a:ext>
            </a:extLst>
          </p:cNvPr>
          <p:cNvSpPr txBox="1"/>
          <p:nvPr/>
        </p:nvSpPr>
        <p:spPr>
          <a:xfrm>
            <a:off x="8096028" y="162395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39" name="Tekstiruutu 138">
            <a:extLst>
              <a:ext uri="{FF2B5EF4-FFF2-40B4-BE49-F238E27FC236}">
                <a16:creationId xmlns:a16="http://schemas.microsoft.com/office/drawing/2014/main" id="{4D7D203A-EA27-4814-86D2-E4E32A65DDBE}"/>
              </a:ext>
            </a:extLst>
          </p:cNvPr>
          <p:cNvSpPr txBox="1"/>
          <p:nvPr/>
        </p:nvSpPr>
        <p:spPr>
          <a:xfrm>
            <a:off x="9515205" y="148822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7979E8D3-DDDE-46A3-AA5D-FFFF764B317A}"/>
              </a:ext>
            </a:extLst>
          </p:cNvPr>
          <p:cNvCxnSpPr>
            <a:cxnSpLocks/>
            <a:stCxn id="109" idx="0"/>
            <a:endCxn id="104" idx="4"/>
          </p:cNvCxnSpPr>
          <p:nvPr/>
        </p:nvCxnSpPr>
        <p:spPr>
          <a:xfrm flipV="1">
            <a:off x="9783254" y="1019172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kstiruutu 140">
            <a:extLst>
              <a:ext uri="{FF2B5EF4-FFF2-40B4-BE49-F238E27FC236}">
                <a16:creationId xmlns:a16="http://schemas.microsoft.com/office/drawing/2014/main" id="{2436DDF9-6C21-405F-9BCA-26161B225CDF}"/>
              </a:ext>
            </a:extLst>
          </p:cNvPr>
          <p:cNvSpPr txBox="1"/>
          <p:nvPr/>
        </p:nvSpPr>
        <p:spPr>
          <a:xfrm>
            <a:off x="10122868" y="4490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2" name="Tekstiruutu 141">
            <a:extLst>
              <a:ext uri="{FF2B5EF4-FFF2-40B4-BE49-F238E27FC236}">
                <a16:creationId xmlns:a16="http://schemas.microsoft.com/office/drawing/2014/main" id="{8E0BB7E9-1F99-457C-BDF8-356F45AACB12}"/>
              </a:ext>
            </a:extLst>
          </p:cNvPr>
          <p:cNvSpPr txBox="1"/>
          <p:nvPr/>
        </p:nvSpPr>
        <p:spPr>
          <a:xfrm>
            <a:off x="9010075" y="977494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3" name="Tekstiruutu 142">
            <a:extLst>
              <a:ext uri="{FF2B5EF4-FFF2-40B4-BE49-F238E27FC236}">
                <a16:creationId xmlns:a16="http://schemas.microsoft.com/office/drawing/2014/main" id="{CED6CF67-4D29-437A-A1CC-432A00328D8A}"/>
              </a:ext>
            </a:extLst>
          </p:cNvPr>
          <p:cNvSpPr txBox="1"/>
          <p:nvPr/>
        </p:nvSpPr>
        <p:spPr>
          <a:xfrm>
            <a:off x="11241281" y="199710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44" name="Tekstiruutu 143">
            <a:extLst>
              <a:ext uri="{FF2B5EF4-FFF2-40B4-BE49-F238E27FC236}">
                <a16:creationId xmlns:a16="http://schemas.microsoft.com/office/drawing/2014/main" id="{0D4815EE-196F-48EA-8776-AABE1E2122C3}"/>
              </a:ext>
            </a:extLst>
          </p:cNvPr>
          <p:cNvSpPr txBox="1"/>
          <p:nvPr/>
        </p:nvSpPr>
        <p:spPr>
          <a:xfrm>
            <a:off x="10508208" y="189845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62161F4C-6178-4A0F-B320-17BB2A8A55A7}"/>
              </a:ext>
            </a:extLst>
          </p:cNvPr>
          <p:cNvSpPr txBox="1"/>
          <p:nvPr/>
        </p:nvSpPr>
        <p:spPr>
          <a:xfrm>
            <a:off x="10495029" y="1072332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6" name="Tekstiruutu 145">
            <a:extLst>
              <a:ext uri="{FF2B5EF4-FFF2-40B4-BE49-F238E27FC236}">
                <a16:creationId xmlns:a16="http://schemas.microsoft.com/office/drawing/2014/main" id="{275DBF90-F5CD-429E-97BA-8F409F107B80}"/>
              </a:ext>
            </a:extLst>
          </p:cNvPr>
          <p:cNvSpPr txBox="1"/>
          <p:nvPr/>
        </p:nvSpPr>
        <p:spPr>
          <a:xfrm>
            <a:off x="7766783" y="193551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DBBC621C-C201-47DC-B3BB-74BD2B9C8541}"/>
              </a:ext>
            </a:extLst>
          </p:cNvPr>
          <p:cNvSpPr txBox="1"/>
          <p:nvPr/>
        </p:nvSpPr>
        <p:spPr>
          <a:xfrm>
            <a:off x="6822518" y="192544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48" name="Tekstiruutu 147">
            <a:extLst>
              <a:ext uri="{FF2B5EF4-FFF2-40B4-BE49-F238E27FC236}">
                <a16:creationId xmlns:a16="http://schemas.microsoft.com/office/drawing/2014/main" id="{26D0DFE7-B1EA-49B3-8215-946391FF7DDF}"/>
              </a:ext>
            </a:extLst>
          </p:cNvPr>
          <p:cNvSpPr txBox="1"/>
          <p:nvPr/>
        </p:nvSpPr>
        <p:spPr>
          <a:xfrm>
            <a:off x="8548907" y="250735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B57659A6-5EDB-46C9-8338-1CE2338C918D}"/>
              </a:ext>
            </a:extLst>
          </p:cNvPr>
          <p:cNvSpPr txBox="1"/>
          <p:nvPr/>
        </p:nvSpPr>
        <p:spPr>
          <a:xfrm>
            <a:off x="11095079" y="164108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53" name="Vapaamuotoinen: Muoto 152">
            <a:extLst>
              <a:ext uri="{FF2B5EF4-FFF2-40B4-BE49-F238E27FC236}">
                <a16:creationId xmlns:a16="http://schemas.microsoft.com/office/drawing/2014/main" id="{5913DF2C-881E-4973-A2C1-1EA7A694A0F3}"/>
              </a:ext>
            </a:extLst>
          </p:cNvPr>
          <p:cNvSpPr/>
          <p:nvPr/>
        </p:nvSpPr>
        <p:spPr>
          <a:xfrm>
            <a:off x="6164770" y="317500"/>
            <a:ext cx="5938330" cy="2589634"/>
          </a:xfrm>
          <a:custGeom>
            <a:avLst/>
            <a:gdLst>
              <a:gd name="connsiteX0" fmla="*/ 5803900 w 5956300"/>
              <a:gd name="connsiteY0" fmla="*/ 1257300 h 2717800"/>
              <a:gd name="connsiteX1" fmla="*/ 5778500 w 5956300"/>
              <a:gd name="connsiteY1" fmla="*/ 1181100 h 2717800"/>
              <a:gd name="connsiteX2" fmla="*/ 5740400 w 5956300"/>
              <a:gd name="connsiteY2" fmla="*/ 1155700 h 2717800"/>
              <a:gd name="connsiteX3" fmla="*/ 5613400 w 5956300"/>
              <a:gd name="connsiteY3" fmla="*/ 1117600 h 2717800"/>
              <a:gd name="connsiteX4" fmla="*/ 5562600 w 5956300"/>
              <a:gd name="connsiteY4" fmla="*/ 1092200 h 2717800"/>
              <a:gd name="connsiteX5" fmla="*/ 5524500 w 5956300"/>
              <a:gd name="connsiteY5" fmla="*/ 1066800 h 2717800"/>
              <a:gd name="connsiteX6" fmla="*/ 5486400 w 5956300"/>
              <a:gd name="connsiteY6" fmla="*/ 1054100 h 2717800"/>
              <a:gd name="connsiteX7" fmla="*/ 5422900 w 5956300"/>
              <a:gd name="connsiteY7" fmla="*/ 1028700 h 2717800"/>
              <a:gd name="connsiteX8" fmla="*/ 5270500 w 5956300"/>
              <a:gd name="connsiteY8" fmla="*/ 1003300 h 2717800"/>
              <a:gd name="connsiteX9" fmla="*/ 5207000 w 5956300"/>
              <a:gd name="connsiteY9" fmla="*/ 990600 h 2717800"/>
              <a:gd name="connsiteX10" fmla="*/ 4991100 w 5956300"/>
              <a:gd name="connsiteY10" fmla="*/ 952500 h 2717800"/>
              <a:gd name="connsiteX11" fmla="*/ 4775200 w 5956300"/>
              <a:gd name="connsiteY11" fmla="*/ 965200 h 2717800"/>
              <a:gd name="connsiteX12" fmla="*/ 4648200 w 5956300"/>
              <a:gd name="connsiteY12" fmla="*/ 990600 h 2717800"/>
              <a:gd name="connsiteX13" fmla="*/ 4584700 w 5956300"/>
              <a:gd name="connsiteY13" fmla="*/ 1003300 h 2717800"/>
              <a:gd name="connsiteX14" fmla="*/ 4521200 w 5956300"/>
              <a:gd name="connsiteY14" fmla="*/ 1041400 h 2717800"/>
              <a:gd name="connsiteX15" fmla="*/ 4483100 w 5956300"/>
              <a:gd name="connsiteY15" fmla="*/ 1054100 h 2717800"/>
              <a:gd name="connsiteX16" fmla="*/ 4457700 w 5956300"/>
              <a:gd name="connsiteY16" fmla="*/ 1117600 h 2717800"/>
              <a:gd name="connsiteX17" fmla="*/ 4419600 w 5956300"/>
              <a:gd name="connsiteY17" fmla="*/ 1485900 h 2717800"/>
              <a:gd name="connsiteX18" fmla="*/ 4381500 w 5956300"/>
              <a:gd name="connsiteY18" fmla="*/ 1574800 h 2717800"/>
              <a:gd name="connsiteX19" fmla="*/ 4292600 w 5956300"/>
              <a:gd name="connsiteY19" fmla="*/ 1612900 h 2717800"/>
              <a:gd name="connsiteX20" fmla="*/ 4279900 w 5956300"/>
              <a:gd name="connsiteY20" fmla="*/ 1663700 h 2717800"/>
              <a:gd name="connsiteX21" fmla="*/ 4191000 w 5956300"/>
              <a:gd name="connsiteY21" fmla="*/ 1701800 h 2717800"/>
              <a:gd name="connsiteX22" fmla="*/ 4165600 w 5956300"/>
              <a:gd name="connsiteY22" fmla="*/ 1739900 h 2717800"/>
              <a:gd name="connsiteX23" fmla="*/ 4127500 w 5956300"/>
              <a:gd name="connsiteY23" fmla="*/ 1828800 h 2717800"/>
              <a:gd name="connsiteX24" fmla="*/ 4089400 w 5956300"/>
              <a:gd name="connsiteY24" fmla="*/ 1854200 h 2717800"/>
              <a:gd name="connsiteX25" fmla="*/ 4064000 w 5956300"/>
              <a:gd name="connsiteY25" fmla="*/ 1892300 h 2717800"/>
              <a:gd name="connsiteX26" fmla="*/ 3975100 w 5956300"/>
              <a:gd name="connsiteY26" fmla="*/ 1943100 h 2717800"/>
              <a:gd name="connsiteX27" fmla="*/ 3911600 w 5956300"/>
              <a:gd name="connsiteY27" fmla="*/ 1993900 h 2717800"/>
              <a:gd name="connsiteX28" fmla="*/ 3771900 w 5956300"/>
              <a:gd name="connsiteY28" fmla="*/ 2057400 h 2717800"/>
              <a:gd name="connsiteX29" fmla="*/ 3721100 w 5956300"/>
              <a:gd name="connsiteY29" fmla="*/ 2082800 h 2717800"/>
              <a:gd name="connsiteX30" fmla="*/ 3708400 w 5956300"/>
              <a:gd name="connsiteY30" fmla="*/ 2044700 h 2717800"/>
              <a:gd name="connsiteX31" fmla="*/ 3683000 w 5956300"/>
              <a:gd name="connsiteY31" fmla="*/ 2006600 h 2717800"/>
              <a:gd name="connsiteX32" fmla="*/ 3594100 w 5956300"/>
              <a:gd name="connsiteY32" fmla="*/ 1955800 h 2717800"/>
              <a:gd name="connsiteX33" fmla="*/ 3530600 w 5956300"/>
              <a:gd name="connsiteY33" fmla="*/ 1854200 h 2717800"/>
              <a:gd name="connsiteX34" fmla="*/ 3454400 w 5956300"/>
              <a:gd name="connsiteY34" fmla="*/ 1828800 h 2717800"/>
              <a:gd name="connsiteX35" fmla="*/ 3429000 w 5956300"/>
              <a:gd name="connsiteY35" fmla="*/ 1790700 h 2717800"/>
              <a:gd name="connsiteX36" fmla="*/ 3365500 w 5956300"/>
              <a:gd name="connsiteY36" fmla="*/ 1778000 h 2717800"/>
              <a:gd name="connsiteX37" fmla="*/ 3276600 w 5956300"/>
              <a:gd name="connsiteY37" fmla="*/ 1752600 h 2717800"/>
              <a:gd name="connsiteX38" fmla="*/ 3238500 w 5956300"/>
              <a:gd name="connsiteY38" fmla="*/ 1727200 h 2717800"/>
              <a:gd name="connsiteX39" fmla="*/ 3187700 w 5956300"/>
              <a:gd name="connsiteY39" fmla="*/ 1651000 h 2717800"/>
              <a:gd name="connsiteX40" fmla="*/ 3149600 w 5956300"/>
              <a:gd name="connsiteY40" fmla="*/ 1536700 h 2717800"/>
              <a:gd name="connsiteX41" fmla="*/ 3213100 w 5956300"/>
              <a:gd name="connsiteY41" fmla="*/ 1447800 h 2717800"/>
              <a:gd name="connsiteX42" fmla="*/ 3225800 w 5956300"/>
              <a:gd name="connsiteY42" fmla="*/ 1409700 h 2717800"/>
              <a:gd name="connsiteX43" fmla="*/ 3289300 w 5956300"/>
              <a:gd name="connsiteY43" fmla="*/ 1346200 h 2717800"/>
              <a:gd name="connsiteX44" fmla="*/ 3314700 w 5956300"/>
              <a:gd name="connsiteY44" fmla="*/ 1308100 h 2717800"/>
              <a:gd name="connsiteX45" fmla="*/ 3352800 w 5956300"/>
              <a:gd name="connsiteY45" fmla="*/ 1270000 h 2717800"/>
              <a:gd name="connsiteX46" fmla="*/ 3416300 w 5956300"/>
              <a:gd name="connsiteY46" fmla="*/ 1206500 h 2717800"/>
              <a:gd name="connsiteX47" fmla="*/ 3429000 w 5956300"/>
              <a:gd name="connsiteY47" fmla="*/ 1155700 h 2717800"/>
              <a:gd name="connsiteX48" fmla="*/ 3479800 w 5956300"/>
              <a:gd name="connsiteY48" fmla="*/ 1143000 h 2717800"/>
              <a:gd name="connsiteX49" fmla="*/ 3568700 w 5956300"/>
              <a:gd name="connsiteY49" fmla="*/ 1092200 h 2717800"/>
              <a:gd name="connsiteX50" fmla="*/ 3619500 w 5956300"/>
              <a:gd name="connsiteY50" fmla="*/ 1066800 h 2717800"/>
              <a:gd name="connsiteX51" fmla="*/ 3632200 w 5956300"/>
              <a:gd name="connsiteY51" fmla="*/ 1028700 h 2717800"/>
              <a:gd name="connsiteX52" fmla="*/ 3670300 w 5956300"/>
              <a:gd name="connsiteY52" fmla="*/ 1016000 h 2717800"/>
              <a:gd name="connsiteX53" fmla="*/ 3822700 w 5956300"/>
              <a:gd name="connsiteY53" fmla="*/ 990600 h 2717800"/>
              <a:gd name="connsiteX54" fmla="*/ 3924300 w 5956300"/>
              <a:gd name="connsiteY54" fmla="*/ 952500 h 2717800"/>
              <a:gd name="connsiteX55" fmla="*/ 3975100 w 5956300"/>
              <a:gd name="connsiteY55" fmla="*/ 939800 h 2717800"/>
              <a:gd name="connsiteX56" fmla="*/ 4038600 w 5956300"/>
              <a:gd name="connsiteY56" fmla="*/ 901700 h 2717800"/>
              <a:gd name="connsiteX57" fmla="*/ 4076700 w 5956300"/>
              <a:gd name="connsiteY57" fmla="*/ 889000 h 2717800"/>
              <a:gd name="connsiteX58" fmla="*/ 4114800 w 5956300"/>
              <a:gd name="connsiteY58" fmla="*/ 863600 h 2717800"/>
              <a:gd name="connsiteX59" fmla="*/ 4318000 w 5956300"/>
              <a:gd name="connsiteY59" fmla="*/ 838200 h 2717800"/>
              <a:gd name="connsiteX60" fmla="*/ 4940300 w 5956300"/>
              <a:gd name="connsiteY60" fmla="*/ 800100 h 2717800"/>
              <a:gd name="connsiteX61" fmla="*/ 4991100 w 5956300"/>
              <a:gd name="connsiteY61" fmla="*/ 774700 h 2717800"/>
              <a:gd name="connsiteX62" fmla="*/ 5029200 w 5956300"/>
              <a:gd name="connsiteY62" fmla="*/ 698500 h 2717800"/>
              <a:gd name="connsiteX63" fmla="*/ 5016500 w 5956300"/>
              <a:gd name="connsiteY63" fmla="*/ 431800 h 2717800"/>
              <a:gd name="connsiteX64" fmla="*/ 4991100 w 5956300"/>
              <a:gd name="connsiteY64" fmla="*/ 393700 h 2717800"/>
              <a:gd name="connsiteX65" fmla="*/ 4978400 w 5956300"/>
              <a:gd name="connsiteY65" fmla="*/ 330200 h 2717800"/>
              <a:gd name="connsiteX66" fmla="*/ 4927600 w 5956300"/>
              <a:gd name="connsiteY66" fmla="*/ 254000 h 2717800"/>
              <a:gd name="connsiteX67" fmla="*/ 4902200 w 5956300"/>
              <a:gd name="connsiteY67" fmla="*/ 203200 h 2717800"/>
              <a:gd name="connsiteX68" fmla="*/ 4864100 w 5956300"/>
              <a:gd name="connsiteY68" fmla="*/ 177800 h 2717800"/>
              <a:gd name="connsiteX69" fmla="*/ 4838700 w 5956300"/>
              <a:gd name="connsiteY69" fmla="*/ 127000 h 2717800"/>
              <a:gd name="connsiteX70" fmla="*/ 4762500 w 5956300"/>
              <a:gd name="connsiteY70" fmla="*/ 101600 h 2717800"/>
              <a:gd name="connsiteX71" fmla="*/ 4724400 w 5956300"/>
              <a:gd name="connsiteY71" fmla="*/ 76200 h 2717800"/>
              <a:gd name="connsiteX72" fmla="*/ 4610100 w 5956300"/>
              <a:gd name="connsiteY72" fmla="*/ 50800 h 2717800"/>
              <a:gd name="connsiteX73" fmla="*/ 4597400 w 5956300"/>
              <a:gd name="connsiteY73" fmla="*/ 12700 h 2717800"/>
              <a:gd name="connsiteX74" fmla="*/ 4521200 w 5956300"/>
              <a:gd name="connsiteY74" fmla="*/ 0 h 2717800"/>
              <a:gd name="connsiteX75" fmla="*/ 4203700 w 5956300"/>
              <a:gd name="connsiteY75" fmla="*/ 12700 h 2717800"/>
              <a:gd name="connsiteX76" fmla="*/ 4127500 w 5956300"/>
              <a:gd name="connsiteY76" fmla="*/ 25400 h 2717800"/>
              <a:gd name="connsiteX77" fmla="*/ 3848100 w 5956300"/>
              <a:gd name="connsiteY77" fmla="*/ 114300 h 2717800"/>
              <a:gd name="connsiteX78" fmla="*/ 3746500 w 5956300"/>
              <a:gd name="connsiteY78" fmla="*/ 152400 h 2717800"/>
              <a:gd name="connsiteX79" fmla="*/ 3657600 w 5956300"/>
              <a:gd name="connsiteY79" fmla="*/ 203200 h 2717800"/>
              <a:gd name="connsiteX80" fmla="*/ 3568700 w 5956300"/>
              <a:gd name="connsiteY80" fmla="*/ 241300 h 2717800"/>
              <a:gd name="connsiteX81" fmla="*/ 3530600 w 5956300"/>
              <a:gd name="connsiteY81" fmla="*/ 279400 h 2717800"/>
              <a:gd name="connsiteX82" fmla="*/ 3467100 w 5956300"/>
              <a:gd name="connsiteY82" fmla="*/ 292100 h 2717800"/>
              <a:gd name="connsiteX83" fmla="*/ 3429000 w 5956300"/>
              <a:gd name="connsiteY83" fmla="*/ 304800 h 2717800"/>
              <a:gd name="connsiteX84" fmla="*/ 3327400 w 5956300"/>
              <a:gd name="connsiteY84" fmla="*/ 355600 h 2717800"/>
              <a:gd name="connsiteX85" fmla="*/ 3276600 w 5956300"/>
              <a:gd name="connsiteY85" fmla="*/ 393700 h 2717800"/>
              <a:gd name="connsiteX86" fmla="*/ 3175000 w 5956300"/>
              <a:gd name="connsiteY86" fmla="*/ 419100 h 2717800"/>
              <a:gd name="connsiteX87" fmla="*/ 3136900 w 5956300"/>
              <a:gd name="connsiteY87" fmla="*/ 457200 h 2717800"/>
              <a:gd name="connsiteX88" fmla="*/ 3086100 w 5956300"/>
              <a:gd name="connsiteY88" fmla="*/ 469900 h 2717800"/>
              <a:gd name="connsiteX89" fmla="*/ 3060700 w 5956300"/>
              <a:gd name="connsiteY89" fmla="*/ 520700 h 2717800"/>
              <a:gd name="connsiteX90" fmla="*/ 3009900 w 5956300"/>
              <a:gd name="connsiteY90" fmla="*/ 533400 h 2717800"/>
              <a:gd name="connsiteX91" fmla="*/ 2959100 w 5956300"/>
              <a:gd name="connsiteY91" fmla="*/ 558800 h 2717800"/>
              <a:gd name="connsiteX92" fmla="*/ 2921000 w 5956300"/>
              <a:gd name="connsiteY92" fmla="*/ 647700 h 2717800"/>
              <a:gd name="connsiteX93" fmla="*/ 2882900 w 5956300"/>
              <a:gd name="connsiteY93" fmla="*/ 660400 h 2717800"/>
              <a:gd name="connsiteX94" fmla="*/ 2870200 w 5956300"/>
              <a:gd name="connsiteY94" fmla="*/ 711200 h 2717800"/>
              <a:gd name="connsiteX95" fmla="*/ 2832100 w 5956300"/>
              <a:gd name="connsiteY95" fmla="*/ 723900 h 2717800"/>
              <a:gd name="connsiteX96" fmla="*/ 2755900 w 5956300"/>
              <a:gd name="connsiteY96" fmla="*/ 774700 h 2717800"/>
              <a:gd name="connsiteX97" fmla="*/ 2705100 w 5956300"/>
              <a:gd name="connsiteY97" fmla="*/ 800100 h 2717800"/>
              <a:gd name="connsiteX98" fmla="*/ 2679700 w 5956300"/>
              <a:gd name="connsiteY98" fmla="*/ 838200 h 2717800"/>
              <a:gd name="connsiteX99" fmla="*/ 2565400 w 5956300"/>
              <a:gd name="connsiteY99" fmla="*/ 863600 h 2717800"/>
              <a:gd name="connsiteX100" fmla="*/ 2476500 w 5956300"/>
              <a:gd name="connsiteY100" fmla="*/ 914400 h 2717800"/>
              <a:gd name="connsiteX101" fmla="*/ 2387600 w 5956300"/>
              <a:gd name="connsiteY101" fmla="*/ 939800 h 2717800"/>
              <a:gd name="connsiteX102" fmla="*/ 2197100 w 5956300"/>
              <a:gd name="connsiteY102" fmla="*/ 977900 h 2717800"/>
              <a:gd name="connsiteX103" fmla="*/ 2006600 w 5956300"/>
              <a:gd name="connsiteY103" fmla="*/ 1041400 h 2717800"/>
              <a:gd name="connsiteX104" fmla="*/ 1866900 w 5956300"/>
              <a:gd name="connsiteY104" fmla="*/ 1092200 h 2717800"/>
              <a:gd name="connsiteX105" fmla="*/ 1816100 w 5956300"/>
              <a:gd name="connsiteY105" fmla="*/ 1117600 h 2717800"/>
              <a:gd name="connsiteX106" fmla="*/ 1714500 w 5956300"/>
              <a:gd name="connsiteY106" fmla="*/ 1130300 h 2717800"/>
              <a:gd name="connsiteX107" fmla="*/ 1587500 w 5956300"/>
              <a:gd name="connsiteY107" fmla="*/ 1117600 h 2717800"/>
              <a:gd name="connsiteX108" fmla="*/ 1562100 w 5956300"/>
              <a:gd name="connsiteY108" fmla="*/ 1066800 h 2717800"/>
              <a:gd name="connsiteX109" fmla="*/ 1498600 w 5956300"/>
              <a:gd name="connsiteY109" fmla="*/ 952500 h 2717800"/>
              <a:gd name="connsiteX110" fmla="*/ 1485900 w 5956300"/>
              <a:gd name="connsiteY110" fmla="*/ 901700 h 2717800"/>
              <a:gd name="connsiteX111" fmla="*/ 1358900 w 5956300"/>
              <a:gd name="connsiteY111" fmla="*/ 736600 h 2717800"/>
              <a:gd name="connsiteX112" fmla="*/ 1308100 w 5956300"/>
              <a:gd name="connsiteY112" fmla="*/ 698500 h 2717800"/>
              <a:gd name="connsiteX113" fmla="*/ 1270000 w 5956300"/>
              <a:gd name="connsiteY113" fmla="*/ 635000 h 2717800"/>
              <a:gd name="connsiteX114" fmla="*/ 1219200 w 5956300"/>
              <a:gd name="connsiteY114" fmla="*/ 609600 h 2717800"/>
              <a:gd name="connsiteX115" fmla="*/ 1206500 w 5956300"/>
              <a:gd name="connsiteY115" fmla="*/ 571500 h 2717800"/>
              <a:gd name="connsiteX116" fmla="*/ 1092200 w 5956300"/>
              <a:gd name="connsiteY116" fmla="*/ 457200 h 2717800"/>
              <a:gd name="connsiteX117" fmla="*/ 1054100 w 5956300"/>
              <a:gd name="connsiteY117" fmla="*/ 419100 h 2717800"/>
              <a:gd name="connsiteX118" fmla="*/ 990600 w 5956300"/>
              <a:gd name="connsiteY118" fmla="*/ 393700 h 2717800"/>
              <a:gd name="connsiteX119" fmla="*/ 914400 w 5956300"/>
              <a:gd name="connsiteY119" fmla="*/ 368300 h 2717800"/>
              <a:gd name="connsiteX120" fmla="*/ 787400 w 5956300"/>
              <a:gd name="connsiteY120" fmla="*/ 304800 h 2717800"/>
              <a:gd name="connsiteX121" fmla="*/ 647700 w 5956300"/>
              <a:gd name="connsiteY121" fmla="*/ 254000 h 2717800"/>
              <a:gd name="connsiteX122" fmla="*/ 469900 w 5956300"/>
              <a:gd name="connsiteY122" fmla="*/ 228600 h 2717800"/>
              <a:gd name="connsiteX123" fmla="*/ 88900 w 5956300"/>
              <a:gd name="connsiteY123" fmla="*/ 177800 h 2717800"/>
              <a:gd name="connsiteX124" fmla="*/ 63500 w 5956300"/>
              <a:gd name="connsiteY124" fmla="*/ 215900 h 2717800"/>
              <a:gd name="connsiteX125" fmla="*/ 12700 w 5956300"/>
              <a:gd name="connsiteY125" fmla="*/ 279400 h 2717800"/>
              <a:gd name="connsiteX126" fmla="*/ 0 w 5956300"/>
              <a:gd name="connsiteY126" fmla="*/ 330200 h 2717800"/>
              <a:gd name="connsiteX127" fmla="*/ 12700 w 5956300"/>
              <a:gd name="connsiteY127" fmla="*/ 546100 h 2717800"/>
              <a:gd name="connsiteX128" fmla="*/ 50800 w 5956300"/>
              <a:gd name="connsiteY128" fmla="*/ 584200 h 2717800"/>
              <a:gd name="connsiteX129" fmla="*/ 114300 w 5956300"/>
              <a:gd name="connsiteY129" fmla="*/ 685800 h 2717800"/>
              <a:gd name="connsiteX130" fmla="*/ 165100 w 5956300"/>
              <a:gd name="connsiteY130" fmla="*/ 800100 h 2717800"/>
              <a:gd name="connsiteX131" fmla="*/ 177800 w 5956300"/>
              <a:gd name="connsiteY131" fmla="*/ 901700 h 2717800"/>
              <a:gd name="connsiteX132" fmla="*/ 203200 w 5956300"/>
              <a:gd name="connsiteY132" fmla="*/ 1003300 h 2717800"/>
              <a:gd name="connsiteX133" fmla="*/ 254000 w 5956300"/>
              <a:gd name="connsiteY133" fmla="*/ 1168400 h 2717800"/>
              <a:gd name="connsiteX134" fmla="*/ 304800 w 5956300"/>
              <a:gd name="connsiteY134" fmla="*/ 1231900 h 2717800"/>
              <a:gd name="connsiteX135" fmla="*/ 355600 w 5956300"/>
              <a:gd name="connsiteY135" fmla="*/ 1320800 h 2717800"/>
              <a:gd name="connsiteX136" fmla="*/ 393700 w 5956300"/>
              <a:gd name="connsiteY136" fmla="*/ 1384300 h 2717800"/>
              <a:gd name="connsiteX137" fmla="*/ 419100 w 5956300"/>
              <a:gd name="connsiteY137" fmla="*/ 1422400 h 2717800"/>
              <a:gd name="connsiteX138" fmla="*/ 431800 w 5956300"/>
              <a:gd name="connsiteY138" fmla="*/ 1752600 h 2717800"/>
              <a:gd name="connsiteX139" fmla="*/ 444500 w 5956300"/>
              <a:gd name="connsiteY139" fmla="*/ 1790700 h 2717800"/>
              <a:gd name="connsiteX140" fmla="*/ 876300 w 5956300"/>
              <a:gd name="connsiteY140" fmla="*/ 1778000 h 2717800"/>
              <a:gd name="connsiteX141" fmla="*/ 1016000 w 5956300"/>
              <a:gd name="connsiteY141" fmla="*/ 1752600 h 2717800"/>
              <a:gd name="connsiteX142" fmla="*/ 1155700 w 5956300"/>
              <a:gd name="connsiteY142" fmla="*/ 1701800 h 2717800"/>
              <a:gd name="connsiteX143" fmla="*/ 1206500 w 5956300"/>
              <a:gd name="connsiteY143" fmla="*/ 1689100 h 2717800"/>
              <a:gd name="connsiteX144" fmla="*/ 1384300 w 5956300"/>
              <a:gd name="connsiteY144" fmla="*/ 1701800 h 2717800"/>
              <a:gd name="connsiteX145" fmla="*/ 1397000 w 5956300"/>
              <a:gd name="connsiteY145" fmla="*/ 1790700 h 2717800"/>
              <a:gd name="connsiteX146" fmla="*/ 1371600 w 5956300"/>
              <a:gd name="connsiteY146" fmla="*/ 1943100 h 2717800"/>
              <a:gd name="connsiteX147" fmla="*/ 1358900 w 5956300"/>
              <a:gd name="connsiteY147" fmla="*/ 1981200 h 2717800"/>
              <a:gd name="connsiteX148" fmla="*/ 1308100 w 5956300"/>
              <a:gd name="connsiteY148" fmla="*/ 2006600 h 2717800"/>
              <a:gd name="connsiteX149" fmla="*/ 1231900 w 5956300"/>
              <a:gd name="connsiteY149" fmla="*/ 2108200 h 2717800"/>
              <a:gd name="connsiteX150" fmla="*/ 1181100 w 5956300"/>
              <a:gd name="connsiteY150" fmla="*/ 2247900 h 2717800"/>
              <a:gd name="connsiteX151" fmla="*/ 1168400 w 5956300"/>
              <a:gd name="connsiteY151" fmla="*/ 2311400 h 2717800"/>
              <a:gd name="connsiteX152" fmla="*/ 1181100 w 5956300"/>
              <a:gd name="connsiteY152" fmla="*/ 2425700 h 2717800"/>
              <a:gd name="connsiteX153" fmla="*/ 1244600 w 5956300"/>
              <a:gd name="connsiteY153" fmla="*/ 2501900 h 2717800"/>
              <a:gd name="connsiteX154" fmla="*/ 1282700 w 5956300"/>
              <a:gd name="connsiteY154" fmla="*/ 2514600 h 2717800"/>
              <a:gd name="connsiteX155" fmla="*/ 1320800 w 5956300"/>
              <a:gd name="connsiteY155" fmla="*/ 2552700 h 2717800"/>
              <a:gd name="connsiteX156" fmla="*/ 1384300 w 5956300"/>
              <a:gd name="connsiteY156" fmla="*/ 2616200 h 2717800"/>
              <a:gd name="connsiteX157" fmla="*/ 1435100 w 5956300"/>
              <a:gd name="connsiteY157" fmla="*/ 2628900 h 2717800"/>
              <a:gd name="connsiteX158" fmla="*/ 1638300 w 5956300"/>
              <a:gd name="connsiteY158" fmla="*/ 2616200 h 2717800"/>
              <a:gd name="connsiteX159" fmla="*/ 1701800 w 5956300"/>
              <a:gd name="connsiteY159" fmla="*/ 2603500 h 2717800"/>
              <a:gd name="connsiteX160" fmla="*/ 1727200 w 5956300"/>
              <a:gd name="connsiteY160" fmla="*/ 2552700 h 2717800"/>
              <a:gd name="connsiteX161" fmla="*/ 1790700 w 5956300"/>
              <a:gd name="connsiteY161" fmla="*/ 2514600 h 2717800"/>
              <a:gd name="connsiteX162" fmla="*/ 1892300 w 5956300"/>
              <a:gd name="connsiteY162" fmla="*/ 2336800 h 2717800"/>
              <a:gd name="connsiteX163" fmla="*/ 1968500 w 5956300"/>
              <a:gd name="connsiteY163" fmla="*/ 2197100 h 2717800"/>
              <a:gd name="connsiteX164" fmla="*/ 1968500 w 5956300"/>
              <a:gd name="connsiteY164" fmla="*/ 1765300 h 2717800"/>
              <a:gd name="connsiteX165" fmla="*/ 2019300 w 5956300"/>
              <a:gd name="connsiteY165" fmla="*/ 1689100 h 2717800"/>
              <a:gd name="connsiteX166" fmla="*/ 2413000 w 5956300"/>
              <a:gd name="connsiteY166" fmla="*/ 1701800 h 2717800"/>
              <a:gd name="connsiteX167" fmla="*/ 2489200 w 5956300"/>
              <a:gd name="connsiteY167" fmla="*/ 1739900 h 2717800"/>
              <a:gd name="connsiteX168" fmla="*/ 2590800 w 5956300"/>
              <a:gd name="connsiteY168" fmla="*/ 1790700 h 2717800"/>
              <a:gd name="connsiteX169" fmla="*/ 2603500 w 5956300"/>
              <a:gd name="connsiteY169" fmla="*/ 1854200 h 2717800"/>
              <a:gd name="connsiteX170" fmla="*/ 2616200 w 5956300"/>
              <a:gd name="connsiteY170" fmla="*/ 1955800 h 2717800"/>
              <a:gd name="connsiteX171" fmla="*/ 2641600 w 5956300"/>
              <a:gd name="connsiteY171" fmla="*/ 1993900 h 2717800"/>
              <a:gd name="connsiteX172" fmla="*/ 2654300 w 5956300"/>
              <a:gd name="connsiteY172" fmla="*/ 2070100 h 2717800"/>
              <a:gd name="connsiteX173" fmla="*/ 2705100 w 5956300"/>
              <a:gd name="connsiteY173" fmla="*/ 2082800 h 2717800"/>
              <a:gd name="connsiteX174" fmla="*/ 2743200 w 5956300"/>
              <a:gd name="connsiteY174" fmla="*/ 2108200 h 2717800"/>
              <a:gd name="connsiteX175" fmla="*/ 2781300 w 5956300"/>
              <a:gd name="connsiteY175" fmla="*/ 2120900 h 2717800"/>
              <a:gd name="connsiteX176" fmla="*/ 2806700 w 5956300"/>
              <a:gd name="connsiteY176" fmla="*/ 2171700 h 2717800"/>
              <a:gd name="connsiteX177" fmla="*/ 2832100 w 5956300"/>
              <a:gd name="connsiteY177" fmla="*/ 2273300 h 2717800"/>
              <a:gd name="connsiteX178" fmla="*/ 2844800 w 5956300"/>
              <a:gd name="connsiteY178" fmla="*/ 2311400 h 2717800"/>
              <a:gd name="connsiteX179" fmla="*/ 2895600 w 5956300"/>
              <a:gd name="connsiteY179" fmla="*/ 2362200 h 2717800"/>
              <a:gd name="connsiteX180" fmla="*/ 2959100 w 5956300"/>
              <a:gd name="connsiteY180" fmla="*/ 2387600 h 2717800"/>
              <a:gd name="connsiteX181" fmla="*/ 3022600 w 5956300"/>
              <a:gd name="connsiteY181" fmla="*/ 2425700 h 2717800"/>
              <a:gd name="connsiteX182" fmla="*/ 3098800 w 5956300"/>
              <a:gd name="connsiteY182" fmla="*/ 2489200 h 2717800"/>
              <a:gd name="connsiteX183" fmla="*/ 3187700 w 5956300"/>
              <a:gd name="connsiteY183" fmla="*/ 2514600 h 2717800"/>
              <a:gd name="connsiteX184" fmla="*/ 3352800 w 5956300"/>
              <a:gd name="connsiteY184" fmla="*/ 2590800 h 2717800"/>
              <a:gd name="connsiteX185" fmla="*/ 3467100 w 5956300"/>
              <a:gd name="connsiteY185" fmla="*/ 2628900 h 2717800"/>
              <a:gd name="connsiteX186" fmla="*/ 3556000 w 5956300"/>
              <a:gd name="connsiteY186" fmla="*/ 2679700 h 2717800"/>
              <a:gd name="connsiteX187" fmla="*/ 3657600 w 5956300"/>
              <a:gd name="connsiteY187" fmla="*/ 2692400 h 2717800"/>
              <a:gd name="connsiteX188" fmla="*/ 3873500 w 5956300"/>
              <a:gd name="connsiteY188" fmla="*/ 2717800 h 2717800"/>
              <a:gd name="connsiteX189" fmla="*/ 4305300 w 5956300"/>
              <a:gd name="connsiteY189" fmla="*/ 2679700 h 2717800"/>
              <a:gd name="connsiteX190" fmla="*/ 4394200 w 5956300"/>
              <a:gd name="connsiteY190" fmla="*/ 2654300 h 2717800"/>
              <a:gd name="connsiteX191" fmla="*/ 4508500 w 5956300"/>
              <a:gd name="connsiteY191" fmla="*/ 2616200 h 2717800"/>
              <a:gd name="connsiteX192" fmla="*/ 4559300 w 5956300"/>
              <a:gd name="connsiteY192" fmla="*/ 2603500 h 2717800"/>
              <a:gd name="connsiteX193" fmla="*/ 4610100 w 5956300"/>
              <a:gd name="connsiteY193" fmla="*/ 2578100 h 2717800"/>
              <a:gd name="connsiteX194" fmla="*/ 4813300 w 5956300"/>
              <a:gd name="connsiteY194" fmla="*/ 2489200 h 2717800"/>
              <a:gd name="connsiteX195" fmla="*/ 4864100 w 5956300"/>
              <a:gd name="connsiteY195" fmla="*/ 2451100 h 2717800"/>
              <a:gd name="connsiteX196" fmla="*/ 4889500 w 5956300"/>
              <a:gd name="connsiteY196" fmla="*/ 2400300 h 2717800"/>
              <a:gd name="connsiteX197" fmla="*/ 4965700 w 5956300"/>
              <a:gd name="connsiteY197" fmla="*/ 2336800 h 2717800"/>
              <a:gd name="connsiteX198" fmla="*/ 5080000 w 5956300"/>
              <a:gd name="connsiteY198" fmla="*/ 2222500 h 2717800"/>
              <a:gd name="connsiteX199" fmla="*/ 5118100 w 5956300"/>
              <a:gd name="connsiteY199" fmla="*/ 2197100 h 2717800"/>
              <a:gd name="connsiteX200" fmla="*/ 5156200 w 5956300"/>
              <a:gd name="connsiteY200" fmla="*/ 2146300 h 2717800"/>
              <a:gd name="connsiteX201" fmla="*/ 5245100 w 5956300"/>
              <a:gd name="connsiteY201" fmla="*/ 2082800 h 2717800"/>
              <a:gd name="connsiteX202" fmla="*/ 5283200 w 5956300"/>
              <a:gd name="connsiteY202" fmla="*/ 2006600 h 2717800"/>
              <a:gd name="connsiteX203" fmla="*/ 5334000 w 5956300"/>
              <a:gd name="connsiteY203" fmla="*/ 1917700 h 2717800"/>
              <a:gd name="connsiteX204" fmla="*/ 5372100 w 5956300"/>
              <a:gd name="connsiteY204" fmla="*/ 1905000 h 2717800"/>
              <a:gd name="connsiteX205" fmla="*/ 5410200 w 5956300"/>
              <a:gd name="connsiteY205" fmla="*/ 1841500 h 2717800"/>
              <a:gd name="connsiteX206" fmla="*/ 5524500 w 5956300"/>
              <a:gd name="connsiteY206" fmla="*/ 1752600 h 2717800"/>
              <a:gd name="connsiteX207" fmla="*/ 5575300 w 5956300"/>
              <a:gd name="connsiteY207" fmla="*/ 1714500 h 2717800"/>
              <a:gd name="connsiteX208" fmla="*/ 5626100 w 5956300"/>
              <a:gd name="connsiteY208" fmla="*/ 1689100 h 2717800"/>
              <a:gd name="connsiteX209" fmla="*/ 5689600 w 5956300"/>
              <a:gd name="connsiteY209" fmla="*/ 1638300 h 2717800"/>
              <a:gd name="connsiteX210" fmla="*/ 5778500 w 5956300"/>
              <a:gd name="connsiteY210" fmla="*/ 1587500 h 2717800"/>
              <a:gd name="connsiteX211" fmla="*/ 5816600 w 5956300"/>
              <a:gd name="connsiteY211" fmla="*/ 1562100 h 2717800"/>
              <a:gd name="connsiteX212" fmla="*/ 5842000 w 5956300"/>
              <a:gd name="connsiteY212" fmla="*/ 1498600 h 2717800"/>
              <a:gd name="connsiteX213" fmla="*/ 5892800 w 5956300"/>
              <a:gd name="connsiteY213" fmla="*/ 1460500 h 2717800"/>
              <a:gd name="connsiteX214" fmla="*/ 5943600 w 5956300"/>
              <a:gd name="connsiteY214" fmla="*/ 1397000 h 2717800"/>
              <a:gd name="connsiteX215" fmla="*/ 5956300 w 5956300"/>
              <a:gd name="connsiteY215" fmla="*/ 1346200 h 2717800"/>
              <a:gd name="connsiteX216" fmla="*/ 5943600 w 5956300"/>
              <a:gd name="connsiteY216" fmla="*/ 1270000 h 2717800"/>
              <a:gd name="connsiteX217" fmla="*/ 5816600 w 5956300"/>
              <a:gd name="connsiteY217" fmla="*/ 1155700 h 2717800"/>
              <a:gd name="connsiteX218" fmla="*/ 5753100 w 5956300"/>
              <a:gd name="connsiteY218" fmla="*/ 1079500 h 2717800"/>
              <a:gd name="connsiteX219" fmla="*/ 5689600 w 5956300"/>
              <a:gd name="connsiteY219" fmla="*/ 1003300 h 2717800"/>
              <a:gd name="connsiteX220" fmla="*/ 5486400 w 5956300"/>
              <a:gd name="connsiteY220" fmla="*/ 1028700 h 2717800"/>
              <a:gd name="connsiteX221" fmla="*/ 5435600 w 5956300"/>
              <a:gd name="connsiteY221" fmla="*/ 1054100 h 2717800"/>
              <a:gd name="connsiteX222" fmla="*/ 5422900 w 5956300"/>
              <a:gd name="connsiteY222" fmla="*/ 1092200 h 2717800"/>
              <a:gd name="connsiteX223" fmla="*/ 5232400 w 5956300"/>
              <a:gd name="connsiteY223" fmla="*/ 107950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5956300" h="2717800">
                <a:moveTo>
                  <a:pt x="5803900" y="1257300"/>
                </a:moveTo>
                <a:cubicBezTo>
                  <a:pt x="5795433" y="1231900"/>
                  <a:pt x="5792690" y="1203804"/>
                  <a:pt x="5778500" y="1181100"/>
                </a:cubicBezTo>
                <a:cubicBezTo>
                  <a:pt x="5770410" y="1168157"/>
                  <a:pt x="5754429" y="1161713"/>
                  <a:pt x="5740400" y="1155700"/>
                </a:cubicBezTo>
                <a:cubicBezTo>
                  <a:pt x="5612789" y="1101010"/>
                  <a:pt x="5784139" y="1202969"/>
                  <a:pt x="5613400" y="1117600"/>
                </a:cubicBezTo>
                <a:cubicBezTo>
                  <a:pt x="5596467" y="1109133"/>
                  <a:pt x="5579038" y="1101593"/>
                  <a:pt x="5562600" y="1092200"/>
                </a:cubicBezTo>
                <a:cubicBezTo>
                  <a:pt x="5549348" y="1084627"/>
                  <a:pt x="5538152" y="1073626"/>
                  <a:pt x="5524500" y="1066800"/>
                </a:cubicBezTo>
                <a:cubicBezTo>
                  <a:pt x="5512526" y="1060813"/>
                  <a:pt x="5498935" y="1058800"/>
                  <a:pt x="5486400" y="1054100"/>
                </a:cubicBezTo>
                <a:cubicBezTo>
                  <a:pt x="5465054" y="1046095"/>
                  <a:pt x="5444527" y="1035909"/>
                  <a:pt x="5422900" y="1028700"/>
                </a:cubicBezTo>
                <a:cubicBezTo>
                  <a:pt x="5368173" y="1010458"/>
                  <a:pt x="5332352" y="1012816"/>
                  <a:pt x="5270500" y="1003300"/>
                </a:cubicBezTo>
                <a:cubicBezTo>
                  <a:pt x="5249165" y="1000018"/>
                  <a:pt x="5228238" y="994461"/>
                  <a:pt x="5207000" y="990600"/>
                </a:cubicBezTo>
                <a:lnTo>
                  <a:pt x="4991100" y="952500"/>
                </a:lnTo>
                <a:cubicBezTo>
                  <a:pt x="4919133" y="956733"/>
                  <a:pt x="4846850" y="957239"/>
                  <a:pt x="4775200" y="965200"/>
                </a:cubicBezTo>
                <a:cubicBezTo>
                  <a:pt x="4732292" y="969968"/>
                  <a:pt x="4690533" y="982133"/>
                  <a:pt x="4648200" y="990600"/>
                </a:cubicBezTo>
                <a:lnTo>
                  <a:pt x="4584700" y="1003300"/>
                </a:lnTo>
                <a:cubicBezTo>
                  <a:pt x="4563533" y="1016000"/>
                  <a:pt x="4543278" y="1030361"/>
                  <a:pt x="4521200" y="1041400"/>
                </a:cubicBezTo>
                <a:cubicBezTo>
                  <a:pt x="4509226" y="1047387"/>
                  <a:pt x="4491670" y="1043816"/>
                  <a:pt x="4483100" y="1054100"/>
                </a:cubicBezTo>
                <a:cubicBezTo>
                  <a:pt x="4468506" y="1071613"/>
                  <a:pt x="4466167" y="1096433"/>
                  <a:pt x="4457700" y="1117600"/>
                </a:cubicBezTo>
                <a:cubicBezTo>
                  <a:pt x="4437342" y="1606181"/>
                  <a:pt x="4484270" y="1291890"/>
                  <a:pt x="4419600" y="1485900"/>
                </a:cubicBezTo>
                <a:cubicBezTo>
                  <a:pt x="4407972" y="1520784"/>
                  <a:pt x="4412407" y="1549044"/>
                  <a:pt x="4381500" y="1574800"/>
                </a:cubicBezTo>
                <a:cubicBezTo>
                  <a:pt x="4360575" y="1592237"/>
                  <a:pt x="4319069" y="1604077"/>
                  <a:pt x="4292600" y="1612900"/>
                </a:cubicBezTo>
                <a:cubicBezTo>
                  <a:pt x="4288367" y="1629833"/>
                  <a:pt x="4291074" y="1650291"/>
                  <a:pt x="4279900" y="1663700"/>
                </a:cubicBezTo>
                <a:cubicBezTo>
                  <a:pt x="4267828" y="1678186"/>
                  <a:pt x="4211209" y="1695064"/>
                  <a:pt x="4191000" y="1701800"/>
                </a:cubicBezTo>
                <a:cubicBezTo>
                  <a:pt x="4182533" y="1714500"/>
                  <a:pt x="4171613" y="1725871"/>
                  <a:pt x="4165600" y="1739900"/>
                </a:cubicBezTo>
                <a:cubicBezTo>
                  <a:pt x="4143740" y="1790907"/>
                  <a:pt x="4167355" y="1788945"/>
                  <a:pt x="4127500" y="1828800"/>
                </a:cubicBezTo>
                <a:cubicBezTo>
                  <a:pt x="4116707" y="1839593"/>
                  <a:pt x="4102100" y="1845733"/>
                  <a:pt x="4089400" y="1854200"/>
                </a:cubicBezTo>
                <a:cubicBezTo>
                  <a:pt x="4080933" y="1866900"/>
                  <a:pt x="4074793" y="1881507"/>
                  <a:pt x="4064000" y="1892300"/>
                </a:cubicBezTo>
                <a:cubicBezTo>
                  <a:pt x="4046049" y="1910251"/>
                  <a:pt x="3995022" y="1933139"/>
                  <a:pt x="3975100" y="1943100"/>
                </a:cubicBezTo>
                <a:cubicBezTo>
                  <a:pt x="3951988" y="2012436"/>
                  <a:pt x="3981766" y="1958817"/>
                  <a:pt x="3911600" y="1993900"/>
                </a:cubicBezTo>
                <a:cubicBezTo>
                  <a:pt x="3765128" y="2067136"/>
                  <a:pt x="3902324" y="2031315"/>
                  <a:pt x="3771900" y="2057400"/>
                </a:cubicBezTo>
                <a:cubicBezTo>
                  <a:pt x="3754967" y="2065867"/>
                  <a:pt x="3739664" y="2086513"/>
                  <a:pt x="3721100" y="2082800"/>
                </a:cubicBezTo>
                <a:cubicBezTo>
                  <a:pt x="3707973" y="2080175"/>
                  <a:pt x="3714387" y="2056674"/>
                  <a:pt x="3708400" y="2044700"/>
                </a:cubicBezTo>
                <a:cubicBezTo>
                  <a:pt x="3701574" y="2031048"/>
                  <a:pt x="3693793" y="2017393"/>
                  <a:pt x="3683000" y="2006600"/>
                </a:cubicBezTo>
                <a:cubicBezTo>
                  <a:pt x="3665049" y="1988649"/>
                  <a:pt x="3614022" y="1965761"/>
                  <a:pt x="3594100" y="1955800"/>
                </a:cubicBezTo>
                <a:cubicBezTo>
                  <a:pt x="3573083" y="1892748"/>
                  <a:pt x="3585727" y="1878701"/>
                  <a:pt x="3530600" y="1854200"/>
                </a:cubicBezTo>
                <a:cubicBezTo>
                  <a:pt x="3506134" y="1843326"/>
                  <a:pt x="3454400" y="1828800"/>
                  <a:pt x="3454400" y="1828800"/>
                </a:cubicBezTo>
                <a:cubicBezTo>
                  <a:pt x="3445933" y="1816100"/>
                  <a:pt x="3442252" y="1798273"/>
                  <a:pt x="3429000" y="1790700"/>
                </a:cubicBezTo>
                <a:cubicBezTo>
                  <a:pt x="3410258" y="1779990"/>
                  <a:pt x="3386572" y="1782683"/>
                  <a:pt x="3365500" y="1778000"/>
                </a:cubicBezTo>
                <a:cubicBezTo>
                  <a:pt x="3350851" y="1774745"/>
                  <a:pt x="3293571" y="1761086"/>
                  <a:pt x="3276600" y="1752600"/>
                </a:cubicBezTo>
                <a:cubicBezTo>
                  <a:pt x="3262948" y="1745774"/>
                  <a:pt x="3251200" y="1735667"/>
                  <a:pt x="3238500" y="1727200"/>
                </a:cubicBezTo>
                <a:cubicBezTo>
                  <a:pt x="3221567" y="1701800"/>
                  <a:pt x="3193687" y="1680934"/>
                  <a:pt x="3187700" y="1651000"/>
                </a:cubicBezTo>
                <a:cubicBezTo>
                  <a:pt x="3171287" y="1568936"/>
                  <a:pt x="3184653" y="1606807"/>
                  <a:pt x="3149600" y="1536700"/>
                </a:cubicBezTo>
                <a:cubicBezTo>
                  <a:pt x="3176994" y="1372333"/>
                  <a:pt x="3129303" y="1514837"/>
                  <a:pt x="3213100" y="1447800"/>
                </a:cubicBezTo>
                <a:cubicBezTo>
                  <a:pt x="3223553" y="1439437"/>
                  <a:pt x="3219813" y="1421674"/>
                  <a:pt x="3225800" y="1409700"/>
                </a:cubicBezTo>
                <a:cubicBezTo>
                  <a:pt x="3246967" y="1367367"/>
                  <a:pt x="3251200" y="1371600"/>
                  <a:pt x="3289300" y="1346200"/>
                </a:cubicBezTo>
                <a:cubicBezTo>
                  <a:pt x="3297767" y="1333500"/>
                  <a:pt x="3304929" y="1319826"/>
                  <a:pt x="3314700" y="1308100"/>
                </a:cubicBezTo>
                <a:cubicBezTo>
                  <a:pt x="3326198" y="1294302"/>
                  <a:pt x="3342361" y="1284615"/>
                  <a:pt x="3352800" y="1270000"/>
                </a:cubicBezTo>
                <a:cubicBezTo>
                  <a:pt x="3401842" y="1201341"/>
                  <a:pt x="3347755" y="1229348"/>
                  <a:pt x="3416300" y="1206500"/>
                </a:cubicBezTo>
                <a:cubicBezTo>
                  <a:pt x="3420533" y="1189567"/>
                  <a:pt x="3416658" y="1168042"/>
                  <a:pt x="3429000" y="1155700"/>
                </a:cubicBezTo>
                <a:cubicBezTo>
                  <a:pt x="3441342" y="1143358"/>
                  <a:pt x="3463457" y="1149129"/>
                  <a:pt x="3479800" y="1143000"/>
                </a:cubicBezTo>
                <a:cubicBezTo>
                  <a:pt x="3535623" y="1122066"/>
                  <a:pt x="3521805" y="1118997"/>
                  <a:pt x="3568700" y="1092200"/>
                </a:cubicBezTo>
                <a:cubicBezTo>
                  <a:pt x="3585138" y="1082807"/>
                  <a:pt x="3602567" y="1075267"/>
                  <a:pt x="3619500" y="1066800"/>
                </a:cubicBezTo>
                <a:cubicBezTo>
                  <a:pt x="3623733" y="1054100"/>
                  <a:pt x="3622734" y="1038166"/>
                  <a:pt x="3632200" y="1028700"/>
                </a:cubicBezTo>
                <a:cubicBezTo>
                  <a:pt x="3641666" y="1019234"/>
                  <a:pt x="3657428" y="1019678"/>
                  <a:pt x="3670300" y="1016000"/>
                </a:cubicBezTo>
                <a:cubicBezTo>
                  <a:pt x="3735564" y="997353"/>
                  <a:pt x="3740242" y="1000907"/>
                  <a:pt x="3822700" y="990600"/>
                </a:cubicBezTo>
                <a:cubicBezTo>
                  <a:pt x="3856567" y="977900"/>
                  <a:pt x="3889986" y="963938"/>
                  <a:pt x="3924300" y="952500"/>
                </a:cubicBezTo>
                <a:cubicBezTo>
                  <a:pt x="3940859" y="946980"/>
                  <a:pt x="3959150" y="946889"/>
                  <a:pt x="3975100" y="939800"/>
                </a:cubicBezTo>
                <a:cubicBezTo>
                  <a:pt x="3997657" y="929775"/>
                  <a:pt x="4016522" y="912739"/>
                  <a:pt x="4038600" y="901700"/>
                </a:cubicBezTo>
                <a:cubicBezTo>
                  <a:pt x="4050574" y="895713"/>
                  <a:pt x="4064726" y="894987"/>
                  <a:pt x="4076700" y="889000"/>
                </a:cubicBezTo>
                <a:cubicBezTo>
                  <a:pt x="4090352" y="882174"/>
                  <a:pt x="4099864" y="866744"/>
                  <a:pt x="4114800" y="863600"/>
                </a:cubicBezTo>
                <a:cubicBezTo>
                  <a:pt x="4181596" y="849538"/>
                  <a:pt x="4250135" y="845537"/>
                  <a:pt x="4318000" y="838200"/>
                </a:cubicBezTo>
                <a:cubicBezTo>
                  <a:pt x="4634370" y="803998"/>
                  <a:pt x="4586308" y="812743"/>
                  <a:pt x="4940300" y="800100"/>
                </a:cubicBezTo>
                <a:cubicBezTo>
                  <a:pt x="4957233" y="791633"/>
                  <a:pt x="4976556" y="786820"/>
                  <a:pt x="4991100" y="774700"/>
                </a:cubicBezTo>
                <a:cubicBezTo>
                  <a:pt x="5013826" y="755762"/>
                  <a:pt x="5020532" y="724505"/>
                  <a:pt x="5029200" y="698500"/>
                </a:cubicBezTo>
                <a:cubicBezTo>
                  <a:pt x="5024967" y="609600"/>
                  <a:pt x="5027539" y="520113"/>
                  <a:pt x="5016500" y="431800"/>
                </a:cubicBezTo>
                <a:cubicBezTo>
                  <a:pt x="5014607" y="416654"/>
                  <a:pt x="4996459" y="407992"/>
                  <a:pt x="4991100" y="393700"/>
                </a:cubicBezTo>
                <a:cubicBezTo>
                  <a:pt x="4983521" y="373489"/>
                  <a:pt x="4987332" y="349851"/>
                  <a:pt x="4978400" y="330200"/>
                </a:cubicBezTo>
                <a:cubicBezTo>
                  <a:pt x="4965768" y="302409"/>
                  <a:pt x="4941252" y="281304"/>
                  <a:pt x="4927600" y="254000"/>
                </a:cubicBezTo>
                <a:cubicBezTo>
                  <a:pt x="4919133" y="237067"/>
                  <a:pt x="4914320" y="217744"/>
                  <a:pt x="4902200" y="203200"/>
                </a:cubicBezTo>
                <a:cubicBezTo>
                  <a:pt x="4892429" y="191474"/>
                  <a:pt x="4876800" y="186267"/>
                  <a:pt x="4864100" y="177800"/>
                </a:cubicBezTo>
                <a:cubicBezTo>
                  <a:pt x="4855633" y="160867"/>
                  <a:pt x="4853846" y="138359"/>
                  <a:pt x="4838700" y="127000"/>
                </a:cubicBezTo>
                <a:cubicBezTo>
                  <a:pt x="4817281" y="110936"/>
                  <a:pt x="4784777" y="116452"/>
                  <a:pt x="4762500" y="101600"/>
                </a:cubicBezTo>
                <a:cubicBezTo>
                  <a:pt x="4749800" y="93133"/>
                  <a:pt x="4738429" y="82213"/>
                  <a:pt x="4724400" y="76200"/>
                </a:cubicBezTo>
                <a:cubicBezTo>
                  <a:pt x="4708707" y="69474"/>
                  <a:pt x="4621401" y="53060"/>
                  <a:pt x="4610100" y="50800"/>
                </a:cubicBezTo>
                <a:cubicBezTo>
                  <a:pt x="4605867" y="38100"/>
                  <a:pt x="4609023" y="19342"/>
                  <a:pt x="4597400" y="12700"/>
                </a:cubicBezTo>
                <a:cubicBezTo>
                  <a:pt x="4575042" y="-76"/>
                  <a:pt x="4546950" y="0"/>
                  <a:pt x="4521200" y="0"/>
                </a:cubicBezTo>
                <a:cubicBezTo>
                  <a:pt x="4415282" y="0"/>
                  <a:pt x="4309533" y="8467"/>
                  <a:pt x="4203700" y="12700"/>
                </a:cubicBezTo>
                <a:cubicBezTo>
                  <a:pt x="4178300" y="16933"/>
                  <a:pt x="4152750" y="20350"/>
                  <a:pt x="4127500" y="25400"/>
                </a:cubicBezTo>
                <a:cubicBezTo>
                  <a:pt x="4048239" y="41252"/>
                  <a:pt x="3865642" y="107722"/>
                  <a:pt x="3848100" y="114300"/>
                </a:cubicBezTo>
                <a:cubicBezTo>
                  <a:pt x="3814233" y="127000"/>
                  <a:pt x="3779887" y="138489"/>
                  <a:pt x="3746500" y="152400"/>
                </a:cubicBezTo>
                <a:cubicBezTo>
                  <a:pt x="3612909" y="208063"/>
                  <a:pt x="3767194" y="148403"/>
                  <a:pt x="3657600" y="203200"/>
                </a:cubicBezTo>
                <a:cubicBezTo>
                  <a:pt x="3602325" y="230838"/>
                  <a:pt x="3630363" y="197255"/>
                  <a:pt x="3568700" y="241300"/>
                </a:cubicBezTo>
                <a:cubicBezTo>
                  <a:pt x="3554085" y="251739"/>
                  <a:pt x="3546664" y="271368"/>
                  <a:pt x="3530600" y="279400"/>
                </a:cubicBezTo>
                <a:cubicBezTo>
                  <a:pt x="3511293" y="289053"/>
                  <a:pt x="3488041" y="286865"/>
                  <a:pt x="3467100" y="292100"/>
                </a:cubicBezTo>
                <a:cubicBezTo>
                  <a:pt x="3454113" y="295347"/>
                  <a:pt x="3441187" y="299260"/>
                  <a:pt x="3429000" y="304800"/>
                </a:cubicBezTo>
                <a:cubicBezTo>
                  <a:pt x="3394530" y="320468"/>
                  <a:pt x="3357691" y="332882"/>
                  <a:pt x="3327400" y="355600"/>
                </a:cubicBezTo>
                <a:cubicBezTo>
                  <a:pt x="3310467" y="368300"/>
                  <a:pt x="3294978" y="383198"/>
                  <a:pt x="3276600" y="393700"/>
                </a:cubicBezTo>
                <a:cubicBezTo>
                  <a:pt x="3255572" y="405716"/>
                  <a:pt x="3191079" y="415884"/>
                  <a:pt x="3175000" y="419100"/>
                </a:cubicBezTo>
                <a:cubicBezTo>
                  <a:pt x="3162300" y="431800"/>
                  <a:pt x="3152494" y="448289"/>
                  <a:pt x="3136900" y="457200"/>
                </a:cubicBezTo>
                <a:cubicBezTo>
                  <a:pt x="3121745" y="465860"/>
                  <a:pt x="3099509" y="458726"/>
                  <a:pt x="3086100" y="469900"/>
                </a:cubicBezTo>
                <a:cubicBezTo>
                  <a:pt x="3071556" y="482020"/>
                  <a:pt x="3075244" y="508580"/>
                  <a:pt x="3060700" y="520700"/>
                </a:cubicBezTo>
                <a:cubicBezTo>
                  <a:pt x="3047291" y="531874"/>
                  <a:pt x="3026243" y="527271"/>
                  <a:pt x="3009900" y="533400"/>
                </a:cubicBezTo>
                <a:cubicBezTo>
                  <a:pt x="2992173" y="540047"/>
                  <a:pt x="2976033" y="550333"/>
                  <a:pt x="2959100" y="558800"/>
                </a:cubicBezTo>
                <a:cubicBezTo>
                  <a:pt x="2951510" y="581570"/>
                  <a:pt x="2936693" y="632007"/>
                  <a:pt x="2921000" y="647700"/>
                </a:cubicBezTo>
                <a:cubicBezTo>
                  <a:pt x="2911534" y="657166"/>
                  <a:pt x="2895600" y="656167"/>
                  <a:pt x="2882900" y="660400"/>
                </a:cubicBezTo>
                <a:cubicBezTo>
                  <a:pt x="2878667" y="677333"/>
                  <a:pt x="2881104" y="697570"/>
                  <a:pt x="2870200" y="711200"/>
                </a:cubicBezTo>
                <a:cubicBezTo>
                  <a:pt x="2861837" y="721653"/>
                  <a:pt x="2843802" y="717399"/>
                  <a:pt x="2832100" y="723900"/>
                </a:cubicBezTo>
                <a:cubicBezTo>
                  <a:pt x="2805415" y="738725"/>
                  <a:pt x="2783204" y="761048"/>
                  <a:pt x="2755900" y="774700"/>
                </a:cubicBezTo>
                <a:lnTo>
                  <a:pt x="2705100" y="800100"/>
                </a:lnTo>
                <a:cubicBezTo>
                  <a:pt x="2696633" y="812800"/>
                  <a:pt x="2691619" y="828665"/>
                  <a:pt x="2679700" y="838200"/>
                </a:cubicBezTo>
                <a:cubicBezTo>
                  <a:pt x="2663245" y="851364"/>
                  <a:pt x="2566180" y="863470"/>
                  <a:pt x="2565400" y="863600"/>
                </a:cubicBezTo>
                <a:cubicBezTo>
                  <a:pt x="2535767" y="880533"/>
                  <a:pt x="2507027" y="899136"/>
                  <a:pt x="2476500" y="914400"/>
                </a:cubicBezTo>
                <a:cubicBezTo>
                  <a:pt x="2460361" y="922470"/>
                  <a:pt x="2401164" y="937087"/>
                  <a:pt x="2387600" y="939800"/>
                </a:cubicBezTo>
                <a:cubicBezTo>
                  <a:pt x="2173682" y="982584"/>
                  <a:pt x="2314854" y="948462"/>
                  <a:pt x="2197100" y="977900"/>
                </a:cubicBezTo>
                <a:cubicBezTo>
                  <a:pt x="2103246" y="1040469"/>
                  <a:pt x="2215610" y="971730"/>
                  <a:pt x="2006600" y="1041400"/>
                </a:cubicBezTo>
                <a:cubicBezTo>
                  <a:pt x="1950282" y="1060173"/>
                  <a:pt x="1919915" y="1068638"/>
                  <a:pt x="1866900" y="1092200"/>
                </a:cubicBezTo>
                <a:cubicBezTo>
                  <a:pt x="1849600" y="1099889"/>
                  <a:pt x="1834467" y="1113008"/>
                  <a:pt x="1816100" y="1117600"/>
                </a:cubicBezTo>
                <a:cubicBezTo>
                  <a:pt x="1782989" y="1125878"/>
                  <a:pt x="1748367" y="1126067"/>
                  <a:pt x="1714500" y="1130300"/>
                </a:cubicBezTo>
                <a:cubicBezTo>
                  <a:pt x="1672167" y="1126067"/>
                  <a:pt x="1626772" y="1133963"/>
                  <a:pt x="1587500" y="1117600"/>
                </a:cubicBezTo>
                <a:cubicBezTo>
                  <a:pt x="1570024" y="1110318"/>
                  <a:pt x="1571294" y="1083350"/>
                  <a:pt x="1562100" y="1066800"/>
                </a:cubicBezTo>
                <a:cubicBezTo>
                  <a:pt x="1543446" y="1033223"/>
                  <a:pt x="1512654" y="989977"/>
                  <a:pt x="1498600" y="952500"/>
                </a:cubicBezTo>
                <a:cubicBezTo>
                  <a:pt x="1492471" y="936157"/>
                  <a:pt x="1493706" y="917312"/>
                  <a:pt x="1485900" y="901700"/>
                </a:cubicBezTo>
                <a:cubicBezTo>
                  <a:pt x="1462198" y="854297"/>
                  <a:pt x="1392641" y="770341"/>
                  <a:pt x="1358900" y="736600"/>
                </a:cubicBezTo>
                <a:cubicBezTo>
                  <a:pt x="1343933" y="721633"/>
                  <a:pt x="1325033" y="711200"/>
                  <a:pt x="1308100" y="698500"/>
                </a:cubicBezTo>
                <a:cubicBezTo>
                  <a:pt x="1295400" y="677333"/>
                  <a:pt x="1287454" y="652454"/>
                  <a:pt x="1270000" y="635000"/>
                </a:cubicBezTo>
                <a:cubicBezTo>
                  <a:pt x="1256613" y="621613"/>
                  <a:pt x="1232587" y="622987"/>
                  <a:pt x="1219200" y="609600"/>
                </a:cubicBezTo>
                <a:cubicBezTo>
                  <a:pt x="1209734" y="600134"/>
                  <a:pt x="1213595" y="582852"/>
                  <a:pt x="1206500" y="571500"/>
                </a:cubicBezTo>
                <a:cubicBezTo>
                  <a:pt x="1162707" y="501431"/>
                  <a:pt x="1152926" y="510336"/>
                  <a:pt x="1092200" y="457200"/>
                </a:cubicBezTo>
                <a:cubicBezTo>
                  <a:pt x="1078683" y="445373"/>
                  <a:pt x="1069330" y="428619"/>
                  <a:pt x="1054100" y="419100"/>
                </a:cubicBezTo>
                <a:cubicBezTo>
                  <a:pt x="1034768" y="407018"/>
                  <a:pt x="1012025" y="401491"/>
                  <a:pt x="990600" y="393700"/>
                </a:cubicBezTo>
                <a:cubicBezTo>
                  <a:pt x="965438" y="384550"/>
                  <a:pt x="914400" y="368300"/>
                  <a:pt x="914400" y="368300"/>
                </a:cubicBezTo>
                <a:cubicBezTo>
                  <a:pt x="868425" y="276349"/>
                  <a:pt x="917362" y="339001"/>
                  <a:pt x="787400" y="304800"/>
                </a:cubicBezTo>
                <a:cubicBezTo>
                  <a:pt x="739482" y="292190"/>
                  <a:pt x="695882" y="265564"/>
                  <a:pt x="647700" y="254000"/>
                </a:cubicBezTo>
                <a:cubicBezTo>
                  <a:pt x="589485" y="240028"/>
                  <a:pt x="528898" y="238772"/>
                  <a:pt x="469900" y="228600"/>
                </a:cubicBezTo>
                <a:cubicBezTo>
                  <a:pt x="151020" y="173621"/>
                  <a:pt x="408852" y="199130"/>
                  <a:pt x="88900" y="177800"/>
                </a:cubicBezTo>
                <a:cubicBezTo>
                  <a:pt x="80433" y="190500"/>
                  <a:pt x="72658" y="203689"/>
                  <a:pt x="63500" y="215900"/>
                </a:cubicBezTo>
                <a:cubicBezTo>
                  <a:pt x="47236" y="237585"/>
                  <a:pt x="25864" y="255705"/>
                  <a:pt x="12700" y="279400"/>
                </a:cubicBezTo>
                <a:cubicBezTo>
                  <a:pt x="4223" y="294658"/>
                  <a:pt x="4233" y="313267"/>
                  <a:pt x="0" y="330200"/>
                </a:cubicBezTo>
                <a:cubicBezTo>
                  <a:pt x="4233" y="402167"/>
                  <a:pt x="-1438" y="475409"/>
                  <a:pt x="12700" y="546100"/>
                </a:cubicBezTo>
                <a:cubicBezTo>
                  <a:pt x="16222" y="563712"/>
                  <a:pt x="42768" y="568136"/>
                  <a:pt x="50800" y="584200"/>
                </a:cubicBezTo>
                <a:cubicBezTo>
                  <a:pt x="108094" y="698788"/>
                  <a:pt x="6574" y="605005"/>
                  <a:pt x="114300" y="685800"/>
                </a:cubicBezTo>
                <a:cubicBezTo>
                  <a:pt x="128734" y="714668"/>
                  <a:pt x="158150" y="769985"/>
                  <a:pt x="165100" y="800100"/>
                </a:cubicBezTo>
                <a:cubicBezTo>
                  <a:pt x="172775" y="833356"/>
                  <a:pt x="172610" y="867967"/>
                  <a:pt x="177800" y="901700"/>
                </a:cubicBezTo>
                <a:cubicBezTo>
                  <a:pt x="192420" y="996731"/>
                  <a:pt x="184111" y="933308"/>
                  <a:pt x="203200" y="1003300"/>
                </a:cubicBezTo>
                <a:cubicBezTo>
                  <a:pt x="214806" y="1045855"/>
                  <a:pt x="228254" y="1125490"/>
                  <a:pt x="254000" y="1168400"/>
                </a:cubicBezTo>
                <a:cubicBezTo>
                  <a:pt x="267946" y="1191644"/>
                  <a:pt x="287867" y="1210733"/>
                  <a:pt x="304800" y="1231900"/>
                </a:cubicBezTo>
                <a:cubicBezTo>
                  <a:pt x="327984" y="1324635"/>
                  <a:pt x="298853" y="1245137"/>
                  <a:pt x="355600" y="1320800"/>
                </a:cubicBezTo>
                <a:cubicBezTo>
                  <a:pt x="370411" y="1340547"/>
                  <a:pt x="380617" y="1363368"/>
                  <a:pt x="393700" y="1384300"/>
                </a:cubicBezTo>
                <a:cubicBezTo>
                  <a:pt x="401790" y="1397243"/>
                  <a:pt x="410633" y="1409700"/>
                  <a:pt x="419100" y="1422400"/>
                </a:cubicBezTo>
                <a:cubicBezTo>
                  <a:pt x="423333" y="1532467"/>
                  <a:pt x="424222" y="1642713"/>
                  <a:pt x="431800" y="1752600"/>
                </a:cubicBezTo>
                <a:cubicBezTo>
                  <a:pt x="432721" y="1765955"/>
                  <a:pt x="431135" y="1789936"/>
                  <a:pt x="444500" y="1790700"/>
                </a:cubicBezTo>
                <a:cubicBezTo>
                  <a:pt x="588261" y="1798915"/>
                  <a:pt x="732367" y="1782233"/>
                  <a:pt x="876300" y="1778000"/>
                </a:cubicBezTo>
                <a:cubicBezTo>
                  <a:pt x="901194" y="1773851"/>
                  <a:pt x="988107" y="1760207"/>
                  <a:pt x="1016000" y="1752600"/>
                </a:cubicBezTo>
                <a:cubicBezTo>
                  <a:pt x="1130150" y="1721468"/>
                  <a:pt x="1053443" y="1735886"/>
                  <a:pt x="1155700" y="1701800"/>
                </a:cubicBezTo>
                <a:cubicBezTo>
                  <a:pt x="1172259" y="1696280"/>
                  <a:pt x="1189567" y="1693333"/>
                  <a:pt x="1206500" y="1689100"/>
                </a:cubicBezTo>
                <a:cubicBezTo>
                  <a:pt x="1265767" y="1693333"/>
                  <a:pt x="1331873" y="1673839"/>
                  <a:pt x="1384300" y="1701800"/>
                </a:cubicBezTo>
                <a:cubicBezTo>
                  <a:pt x="1410713" y="1715887"/>
                  <a:pt x="1398573" y="1760807"/>
                  <a:pt x="1397000" y="1790700"/>
                </a:cubicBezTo>
                <a:cubicBezTo>
                  <a:pt x="1394293" y="1842130"/>
                  <a:pt x="1381700" y="1892599"/>
                  <a:pt x="1371600" y="1943100"/>
                </a:cubicBezTo>
                <a:cubicBezTo>
                  <a:pt x="1368975" y="1956227"/>
                  <a:pt x="1368366" y="1971734"/>
                  <a:pt x="1358900" y="1981200"/>
                </a:cubicBezTo>
                <a:cubicBezTo>
                  <a:pt x="1345513" y="1994587"/>
                  <a:pt x="1325033" y="1998133"/>
                  <a:pt x="1308100" y="2006600"/>
                </a:cubicBezTo>
                <a:cubicBezTo>
                  <a:pt x="1282700" y="2040467"/>
                  <a:pt x="1237887" y="2066292"/>
                  <a:pt x="1231900" y="2108200"/>
                </a:cubicBezTo>
                <a:cubicBezTo>
                  <a:pt x="1216207" y="2218054"/>
                  <a:pt x="1237161" y="2173153"/>
                  <a:pt x="1181100" y="2247900"/>
                </a:cubicBezTo>
                <a:cubicBezTo>
                  <a:pt x="1176867" y="2269067"/>
                  <a:pt x="1168400" y="2289814"/>
                  <a:pt x="1168400" y="2311400"/>
                </a:cubicBezTo>
                <a:cubicBezTo>
                  <a:pt x="1168400" y="2349734"/>
                  <a:pt x="1171803" y="2388510"/>
                  <a:pt x="1181100" y="2425700"/>
                </a:cubicBezTo>
                <a:cubicBezTo>
                  <a:pt x="1185786" y="2444442"/>
                  <a:pt x="1231805" y="2493370"/>
                  <a:pt x="1244600" y="2501900"/>
                </a:cubicBezTo>
                <a:cubicBezTo>
                  <a:pt x="1255739" y="2509326"/>
                  <a:pt x="1270000" y="2510367"/>
                  <a:pt x="1282700" y="2514600"/>
                </a:cubicBezTo>
                <a:cubicBezTo>
                  <a:pt x="1295400" y="2527300"/>
                  <a:pt x="1309302" y="2538902"/>
                  <a:pt x="1320800" y="2552700"/>
                </a:cubicBezTo>
                <a:cubicBezTo>
                  <a:pt x="1352158" y="2590330"/>
                  <a:pt x="1336009" y="2595504"/>
                  <a:pt x="1384300" y="2616200"/>
                </a:cubicBezTo>
                <a:cubicBezTo>
                  <a:pt x="1400343" y="2623076"/>
                  <a:pt x="1418167" y="2624667"/>
                  <a:pt x="1435100" y="2628900"/>
                </a:cubicBezTo>
                <a:cubicBezTo>
                  <a:pt x="1502833" y="2624667"/>
                  <a:pt x="1570740" y="2622634"/>
                  <a:pt x="1638300" y="2616200"/>
                </a:cubicBezTo>
                <a:cubicBezTo>
                  <a:pt x="1659789" y="2614153"/>
                  <a:pt x="1684235" y="2616047"/>
                  <a:pt x="1701800" y="2603500"/>
                </a:cubicBezTo>
                <a:cubicBezTo>
                  <a:pt x="1717206" y="2592496"/>
                  <a:pt x="1713813" y="2566087"/>
                  <a:pt x="1727200" y="2552700"/>
                </a:cubicBezTo>
                <a:cubicBezTo>
                  <a:pt x="1744654" y="2535246"/>
                  <a:pt x="1769533" y="2527300"/>
                  <a:pt x="1790700" y="2514600"/>
                </a:cubicBezTo>
                <a:cubicBezTo>
                  <a:pt x="1832725" y="2458567"/>
                  <a:pt x="1874058" y="2409766"/>
                  <a:pt x="1892300" y="2336800"/>
                </a:cubicBezTo>
                <a:cubicBezTo>
                  <a:pt x="1922834" y="2214665"/>
                  <a:pt x="1889773" y="2256145"/>
                  <a:pt x="1968500" y="2197100"/>
                </a:cubicBezTo>
                <a:cubicBezTo>
                  <a:pt x="1944237" y="1954466"/>
                  <a:pt x="1926075" y="1977423"/>
                  <a:pt x="1968500" y="1765300"/>
                </a:cubicBezTo>
                <a:cubicBezTo>
                  <a:pt x="1983825" y="1688673"/>
                  <a:pt x="1960722" y="1708626"/>
                  <a:pt x="2019300" y="1689100"/>
                </a:cubicBezTo>
                <a:cubicBezTo>
                  <a:pt x="2150533" y="1693333"/>
                  <a:pt x="2282459" y="1687687"/>
                  <a:pt x="2413000" y="1701800"/>
                </a:cubicBezTo>
                <a:cubicBezTo>
                  <a:pt x="2441234" y="1704852"/>
                  <a:pt x="2463250" y="1728366"/>
                  <a:pt x="2489200" y="1739900"/>
                </a:cubicBezTo>
                <a:cubicBezTo>
                  <a:pt x="2594659" y="1786771"/>
                  <a:pt x="2434797" y="1697098"/>
                  <a:pt x="2590800" y="1790700"/>
                </a:cubicBezTo>
                <a:cubicBezTo>
                  <a:pt x="2595033" y="1811867"/>
                  <a:pt x="2600218" y="1832865"/>
                  <a:pt x="2603500" y="1854200"/>
                </a:cubicBezTo>
                <a:cubicBezTo>
                  <a:pt x="2608690" y="1887933"/>
                  <a:pt x="2607220" y="1922872"/>
                  <a:pt x="2616200" y="1955800"/>
                </a:cubicBezTo>
                <a:cubicBezTo>
                  <a:pt x="2620216" y="1970526"/>
                  <a:pt x="2633133" y="1981200"/>
                  <a:pt x="2641600" y="1993900"/>
                </a:cubicBezTo>
                <a:cubicBezTo>
                  <a:pt x="2645833" y="2019300"/>
                  <a:pt x="2639333" y="2049146"/>
                  <a:pt x="2654300" y="2070100"/>
                </a:cubicBezTo>
                <a:cubicBezTo>
                  <a:pt x="2664445" y="2084303"/>
                  <a:pt x="2689057" y="2075924"/>
                  <a:pt x="2705100" y="2082800"/>
                </a:cubicBezTo>
                <a:cubicBezTo>
                  <a:pt x="2719129" y="2088813"/>
                  <a:pt x="2729548" y="2101374"/>
                  <a:pt x="2743200" y="2108200"/>
                </a:cubicBezTo>
                <a:cubicBezTo>
                  <a:pt x="2755174" y="2114187"/>
                  <a:pt x="2768600" y="2116667"/>
                  <a:pt x="2781300" y="2120900"/>
                </a:cubicBezTo>
                <a:cubicBezTo>
                  <a:pt x="2789767" y="2137833"/>
                  <a:pt x="2800713" y="2153739"/>
                  <a:pt x="2806700" y="2171700"/>
                </a:cubicBezTo>
                <a:cubicBezTo>
                  <a:pt x="2817739" y="2204818"/>
                  <a:pt x="2822915" y="2239621"/>
                  <a:pt x="2832100" y="2273300"/>
                </a:cubicBezTo>
                <a:cubicBezTo>
                  <a:pt x="2835622" y="2286215"/>
                  <a:pt x="2837019" y="2300507"/>
                  <a:pt x="2844800" y="2311400"/>
                </a:cubicBezTo>
                <a:cubicBezTo>
                  <a:pt x="2858719" y="2330887"/>
                  <a:pt x="2875675" y="2348916"/>
                  <a:pt x="2895600" y="2362200"/>
                </a:cubicBezTo>
                <a:cubicBezTo>
                  <a:pt x="2914568" y="2374846"/>
                  <a:pt x="2938710" y="2377405"/>
                  <a:pt x="2959100" y="2387600"/>
                </a:cubicBezTo>
                <a:cubicBezTo>
                  <a:pt x="2981178" y="2398639"/>
                  <a:pt x="3002637" y="2411181"/>
                  <a:pt x="3022600" y="2425700"/>
                </a:cubicBezTo>
                <a:cubicBezTo>
                  <a:pt x="3049340" y="2445147"/>
                  <a:pt x="3069689" y="2473525"/>
                  <a:pt x="3098800" y="2489200"/>
                </a:cubicBezTo>
                <a:cubicBezTo>
                  <a:pt x="3125935" y="2503811"/>
                  <a:pt x="3159085" y="2503154"/>
                  <a:pt x="3187700" y="2514600"/>
                </a:cubicBezTo>
                <a:cubicBezTo>
                  <a:pt x="3430476" y="2611710"/>
                  <a:pt x="3181421" y="2529593"/>
                  <a:pt x="3352800" y="2590800"/>
                </a:cubicBezTo>
                <a:cubicBezTo>
                  <a:pt x="3390621" y="2604308"/>
                  <a:pt x="3432231" y="2608975"/>
                  <a:pt x="3467100" y="2628900"/>
                </a:cubicBezTo>
                <a:cubicBezTo>
                  <a:pt x="3496733" y="2645833"/>
                  <a:pt x="3523621" y="2668907"/>
                  <a:pt x="3556000" y="2679700"/>
                </a:cubicBezTo>
                <a:cubicBezTo>
                  <a:pt x="3588379" y="2690493"/>
                  <a:pt x="3623769" y="2687889"/>
                  <a:pt x="3657600" y="2692400"/>
                </a:cubicBezTo>
                <a:cubicBezTo>
                  <a:pt x="3826050" y="2714860"/>
                  <a:pt x="3663512" y="2696801"/>
                  <a:pt x="3873500" y="2717800"/>
                </a:cubicBezTo>
                <a:lnTo>
                  <a:pt x="4305300" y="2679700"/>
                </a:lnTo>
                <a:cubicBezTo>
                  <a:pt x="4336731" y="2676391"/>
                  <a:pt x="4364357" y="2662826"/>
                  <a:pt x="4394200" y="2654300"/>
                </a:cubicBezTo>
                <a:cubicBezTo>
                  <a:pt x="4607241" y="2593431"/>
                  <a:pt x="4245779" y="2703774"/>
                  <a:pt x="4508500" y="2616200"/>
                </a:cubicBezTo>
                <a:cubicBezTo>
                  <a:pt x="4525059" y="2610680"/>
                  <a:pt x="4542957" y="2609629"/>
                  <a:pt x="4559300" y="2603500"/>
                </a:cubicBezTo>
                <a:cubicBezTo>
                  <a:pt x="4577027" y="2596853"/>
                  <a:pt x="4592699" y="2585558"/>
                  <a:pt x="4610100" y="2578100"/>
                </a:cubicBezTo>
                <a:cubicBezTo>
                  <a:pt x="4679468" y="2548371"/>
                  <a:pt x="4748637" y="2527998"/>
                  <a:pt x="4813300" y="2489200"/>
                </a:cubicBezTo>
                <a:cubicBezTo>
                  <a:pt x="4831450" y="2478310"/>
                  <a:pt x="4847167" y="2463800"/>
                  <a:pt x="4864100" y="2451100"/>
                </a:cubicBezTo>
                <a:cubicBezTo>
                  <a:pt x="4872567" y="2434167"/>
                  <a:pt x="4878496" y="2415706"/>
                  <a:pt x="4889500" y="2400300"/>
                </a:cubicBezTo>
                <a:cubicBezTo>
                  <a:pt x="4930214" y="2343300"/>
                  <a:pt x="4919606" y="2379052"/>
                  <a:pt x="4965700" y="2336800"/>
                </a:cubicBezTo>
                <a:cubicBezTo>
                  <a:pt x="5005419" y="2300391"/>
                  <a:pt x="5035168" y="2252388"/>
                  <a:pt x="5080000" y="2222500"/>
                </a:cubicBezTo>
                <a:cubicBezTo>
                  <a:pt x="5092700" y="2214033"/>
                  <a:pt x="5107307" y="2207893"/>
                  <a:pt x="5118100" y="2197100"/>
                </a:cubicBezTo>
                <a:cubicBezTo>
                  <a:pt x="5133067" y="2182133"/>
                  <a:pt x="5141233" y="2161267"/>
                  <a:pt x="5156200" y="2146300"/>
                </a:cubicBezTo>
                <a:cubicBezTo>
                  <a:pt x="5171953" y="2130547"/>
                  <a:pt x="5223467" y="2097222"/>
                  <a:pt x="5245100" y="2082800"/>
                </a:cubicBezTo>
                <a:cubicBezTo>
                  <a:pt x="5266226" y="2019423"/>
                  <a:pt x="5246271" y="2068148"/>
                  <a:pt x="5283200" y="2006600"/>
                </a:cubicBezTo>
                <a:cubicBezTo>
                  <a:pt x="5300760" y="1977334"/>
                  <a:pt x="5311525" y="1943386"/>
                  <a:pt x="5334000" y="1917700"/>
                </a:cubicBezTo>
                <a:cubicBezTo>
                  <a:pt x="5342815" y="1907625"/>
                  <a:pt x="5359400" y="1909233"/>
                  <a:pt x="5372100" y="1905000"/>
                </a:cubicBezTo>
                <a:cubicBezTo>
                  <a:pt x="5384800" y="1883833"/>
                  <a:pt x="5392746" y="1858954"/>
                  <a:pt x="5410200" y="1841500"/>
                </a:cubicBezTo>
                <a:cubicBezTo>
                  <a:pt x="5444330" y="1807370"/>
                  <a:pt x="5486242" y="1782029"/>
                  <a:pt x="5524500" y="1752600"/>
                </a:cubicBezTo>
                <a:cubicBezTo>
                  <a:pt x="5541277" y="1739694"/>
                  <a:pt x="5556368" y="1723966"/>
                  <a:pt x="5575300" y="1714500"/>
                </a:cubicBezTo>
                <a:cubicBezTo>
                  <a:pt x="5592233" y="1706033"/>
                  <a:pt x="5610348" y="1699602"/>
                  <a:pt x="5626100" y="1689100"/>
                </a:cubicBezTo>
                <a:cubicBezTo>
                  <a:pt x="5648654" y="1674064"/>
                  <a:pt x="5667046" y="1653336"/>
                  <a:pt x="5689600" y="1638300"/>
                </a:cubicBezTo>
                <a:cubicBezTo>
                  <a:pt x="5717998" y="1619368"/>
                  <a:pt x="5749234" y="1605060"/>
                  <a:pt x="5778500" y="1587500"/>
                </a:cubicBezTo>
                <a:cubicBezTo>
                  <a:pt x="5791588" y="1579647"/>
                  <a:pt x="5803900" y="1570567"/>
                  <a:pt x="5816600" y="1562100"/>
                </a:cubicBezTo>
                <a:cubicBezTo>
                  <a:pt x="5825067" y="1540933"/>
                  <a:pt x="5828322" y="1516838"/>
                  <a:pt x="5842000" y="1498600"/>
                </a:cubicBezTo>
                <a:cubicBezTo>
                  <a:pt x="5854700" y="1481667"/>
                  <a:pt x="5877833" y="1475467"/>
                  <a:pt x="5892800" y="1460500"/>
                </a:cubicBezTo>
                <a:cubicBezTo>
                  <a:pt x="5911967" y="1441333"/>
                  <a:pt x="5926667" y="1418167"/>
                  <a:pt x="5943600" y="1397000"/>
                </a:cubicBezTo>
                <a:cubicBezTo>
                  <a:pt x="5947833" y="1380067"/>
                  <a:pt x="5956300" y="1363654"/>
                  <a:pt x="5956300" y="1346200"/>
                </a:cubicBezTo>
                <a:cubicBezTo>
                  <a:pt x="5956300" y="1320450"/>
                  <a:pt x="5955931" y="1292606"/>
                  <a:pt x="5943600" y="1270000"/>
                </a:cubicBezTo>
                <a:cubicBezTo>
                  <a:pt x="5927600" y="1240666"/>
                  <a:pt x="5843105" y="1176904"/>
                  <a:pt x="5816600" y="1155700"/>
                </a:cubicBezTo>
                <a:cubicBezTo>
                  <a:pt x="5783591" y="1056672"/>
                  <a:pt x="5836138" y="1190217"/>
                  <a:pt x="5753100" y="1079500"/>
                </a:cubicBezTo>
                <a:cubicBezTo>
                  <a:pt x="5687294" y="991759"/>
                  <a:pt x="5770135" y="1030145"/>
                  <a:pt x="5689600" y="1003300"/>
                </a:cubicBezTo>
                <a:cubicBezTo>
                  <a:pt x="5621867" y="1011767"/>
                  <a:pt x="5553335" y="1015313"/>
                  <a:pt x="5486400" y="1028700"/>
                </a:cubicBezTo>
                <a:cubicBezTo>
                  <a:pt x="5467836" y="1032413"/>
                  <a:pt x="5448987" y="1040713"/>
                  <a:pt x="5435600" y="1054100"/>
                </a:cubicBezTo>
                <a:cubicBezTo>
                  <a:pt x="5426134" y="1063566"/>
                  <a:pt x="5427133" y="1079500"/>
                  <a:pt x="5422900" y="1092200"/>
                </a:cubicBezTo>
                <a:cubicBezTo>
                  <a:pt x="5240877" y="1079198"/>
                  <a:pt x="5304518" y="1079500"/>
                  <a:pt x="5232400" y="10795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Ellipsi 153">
            <a:extLst>
              <a:ext uri="{FF2B5EF4-FFF2-40B4-BE49-F238E27FC236}">
                <a16:creationId xmlns:a16="http://schemas.microsoft.com/office/drawing/2014/main" id="{34E38CA2-0695-474C-9CD5-C6D4A46EB701}"/>
              </a:ext>
            </a:extLst>
          </p:cNvPr>
          <p:cNvSpPr/>
          <p:nvPr/>
        </p:nvSpPr>
        <p:spPr>
          <a:xfrm>
            <a:off x="615592" y="347722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44B1191C-189A-4920-BB1D-90D0ABD3D349}"/>
              </a:ext>
            </a:extLst>
          </p:cNvPr>
          <p:cNvSpPr/>
          <p:nvPr/>
        </p:nvSpPr>
        <p:spPr>
          <a:xfrm>
            <a:off x="1485170" y="51805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56" name="Ellipsi 155">
            <a:extLst>
              <a:ext uri="{FF2B5EF4-FFF2-40B4-BE49-F238E27FC236}">
                <a16:creationId xmlns:a16="http://schemas.microsoft.com/office/drawing/2014/main" id="{00748888-ABAB-4A05-9DEA-C76A7330C095}"/>
              </a:ext>
            </a:extLst>
          </p:cNvPr>
          <p:cNvSpPr/>
          <p:nvPr/>
        </p:nvSpPr>
        <p:spPr>
          <a:xfrm>
            <a:off x="3538088" y="347722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9497BE25-F2F7-4502-A94D-D25004B9204B}"/>
              </a:ext>
            </a:extLst>
          </p:cNvPr>
          <p:cNvSpPr/>
          <p:nvPr/>
        </p:nvSpPr>
        <p:spPr>
          <a:xfrm>
            <a:off x="4564547" y="3477229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58" name="Ellipsi 157">
            <a:extLst>
              <a:ext uri="{FF2B5EF4-FFF2-40B4-BE49-F238E27FC236}">
                <a16:creationId xmlns:a16="http://schemas.microsoft.com/office/drawing/2014/main" id="{FCD23928-7029-4B8B-8A5D-6E8626E58B6B}"/>
              </a:ext>
            </a:extLst>
          </p:cNvPr>
          <p:cNvSpPr/>
          <p:nvPr/>
        </p:nvSpPr>
        <p:spPr>
          <a:xfrm>
            <a:off x="1485170" y="43288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488BB49-5DF4-43E7-8CA8-3AE028263F7D}"/>
              </a:ext>
            </a:extLst>
          </p:cNvPr>
          <p:cNvSpPr/>
          <p:nvPr/>
        </p:nvSpPr>
        <p:spPr>
          <a:xfrm>
            <a:off x="615593" y="43288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60" name="Ellipsi 159">
            <a:extLst>
              <a:ext uri="{FF2B5EF4-FFF2-40B4-BE49-F238E27FC236}">
                <a16:creationId xmlns:a16="http://schemas.microsoft.com/office/drawing/2014/main" id="{5CEF4219-D8B5-4B0D-B893-138CB8152987}"/>
              </a:ext>
            </a:extLst>
          </p:cNvPr>
          <p:cNvSpPr/>
          <p:nvPr/>
        </p:nvSpPr>
        <p:spPr>
          <a:xfrm>
            <a:off x="615592" y="51805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61" name="Ellipsi 160">
            <a:extLst>
              <a:ext uri="{FF2B5EF4-FFF2-40B4-BE49-F238E27FC236}">
                <a16:creationId xmlns:a16="http://schemas.microsoft.com/office/drawing/2014/main" id="{1A5082E1-CAF4-4E8F-ABF3-B54FB414416F}"/>
              </a:ext>
            </a:extLst>
          </p:cNvPr>
          <p:cNvSpPr/>
          <p:nvPr/>
        </p:nvSpPr>
        <p:spPr>
          <a:xfrm>
            <a:off x="3538088" y="51805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55B1D3A8-5F65-4EB5-A6C9-6476062D31D6}"/>
              </a:ext>
            </a:extLst>
          </p:cNvPr>
          <p:cNvSpPr/>
          <p:nvPr/>
        </p:nvSpPr>
        <p:spPr>
          <a:xfrm>
            <a:off x="5527197" y="43288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63" name="Ellipsi 162">
            <a:extLst>
              <a:ext uri="{FF2B5EF4-FFF2-40B4-BE49-F238E27FC236}">
                <a16:creationId xmlns:a16="http://schemas.microsoft.com/office/drawing/2014/main" id="{AFF133CC-EDAA-439C-868E-B5C7B130F10A}"/>
              </a:ext>
            </a:extLst>
          </p:cNvPr>
          <p:cNvSpPr/>
          <p:nvPr/>
        </p:nvSpPr>
        <p:spPr>
          <a:xfrm>
            <a:off x="4564545" y="5180525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64" name="Ellipsi 163">
            <a:extLst>
              <a:ext uri="{FF2B5EF4-FFF2-40B4-BE49-F238E27FC236}">
                <a16:creationId xmlns:a16="http://schemas.microsoft.com/office/drawing/2014/main" id="{17A7B2DC-13CD-4A4A-A352-89D8DF4329BE}"/>
              </a:ext>
            </a:extLst>
          </p:cNvPr>
          <p:cNvSpPr/>
          <p:nvPr/>
        </p:nvSpPr>
        <p:spPr>
          <a:xfrm>
            <a:off x="4564546" y="43288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65" name="Ellipsi 164">
            <a:extLst>
              <a:ext uri="{FF2B5EF4-FFF2-40B4-BE49-F238E27FC236}">
                <a16:creationId xmlns:a16="http://schemas.microsoft.com/office/drawing/2014/main" id="{8ACB3C6B-FD16-4050-AD64-84E283462F9A}"/>
              </a:ext>
            </a:extLst>
          </p:cNvPr>
          <p:cNvSpPr/>
          <p:nvPr/>
        </p:nvSpPr>
        <p:spPr>
          <a:xfrm>
            <a:off x="2511628" y="4328877"/>
            <a:ext cx="469589" cy="40152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5638395B-225D-4D47-B06D-CE08420BD9FB}"/>
              </a:ext>
            </a:extLst>
          </p:cNvPr>
          <p:cNvCxnSpPr>
            <a:cxnSpLocks/>
            <a:stCxn id="154" idx="6"/>
            <a:endCxn id="156" idx="2"/>
          </p:cNvCxnSpPr>
          <p:nvPr/>
        </p:nvCxnSpPr>
        <p:spPr>
          <a:xfrm>
            <a:off x="1085181" y="3677992"/>
            <a:ext cx="245290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440E41FF-4469-4562-9A74-6CDE37FBD9C7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>
            <a:off x="4007677" y="3677992"/>
            <a:ext cx="5568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8C63E505-67C9-471F-9E72-FB14FB374160}"/>
              </a:ext>
            </a:extLst>
          </p:cNvPr>
          <p:cNvCxnSpPr>
            <a:cxnSpLocks/>
            <a:stCxn id="157" idx="5"/>
            <a:endCxn id="162" idx="1"/>
          </p:cNvCxnSpPr>
          <p:nvPr/>
        </p:nvCxnSpPr>
        <p:spPr>
          <a:xfrm>
            <a:off x="4965366" y="3819953"/>
            <a:ext cx="630601" cy="5677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E3A41DA7-4A52-486A-BA74-A008B52BB6B4}"/>
              </a:ext>
            </a:extLst>
          </p:cNvPr>
          <p:cNvCxnSpPr>
            <a:cxnSpLocks/>
            <a:stCxn id="164" idx="0"/>
            <a:endCxn id="157" idx="4"/>
          </p:cNvCxnSpPr>
          <p:nvPr/>
        </p:nvCxnSpPr>
        <p:spPr>
          <a:xfrm flipV="1">
            <a:off x="4799341" y="3878755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9890A23E-8D49-4938-87F2-804E620DE38C}"/>
              </a:ext>
            </a:extLst>
          </p:cNvPr>
          <p:cNvCxnSpPr>
            <a:cxnSpLocks/>
            <a:stCxn id="164" idx="4"/>
            <a:endCxn id="163" idx="0"/>
          </p:cNvCxnSpPr>
          <p:nvPr/>
        </p:nvCxnSpPr>
        <p:spPr>
          <a:xfrm flipH="1">
            <a:off x="4799340" y="4730403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897A6BA4-6396-4876-91CA-1BADB8290804}"/>
              </a:ext>
            </a:extLst>
          </p:cNvPr>
          <p:cNvCxnSpPr>
            <a:cxnSpLocks/>
            <a:stCxn id="161" idx="6"/>
            <a:endCxn id="163" idx="2"/>
          </p:cNvCxnSpPr>
          <p:nvPr/>
        </p:nvCxnSpPr>
        <p:spPr>
          <a:xfrm>
            <a:off x="4007677" y="5381288"/>
            <a:ext cx="5568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7131B6DF-5B38-46DE-960F-08174F94E66C}"/>
              </a:ext>
            </a:extLst>
          </p:cNvPr>
          <p:cNvCxnSpPr>
            <a:cxnSpLocks/>
            <a:stCxn id="165" idx="5"/>
            <a:endCxn id="161" idx="1"/>
          </p:cNvCxnSpPr>
          <p:nvPr/>
        </p:nvCxnSpPr>
        <p:spPr>
          <a:xfrm>
            <a:off x="2912447" y="4671601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9497230A-C548-4E20-A025-9EFD816EA29B}"/>
              </a:ext>
            </a:extLst>
          </p:cNvPr>
          <p:cNvCxnSpPr>
            <a:cxnSpLocks/>
            <a:stCxn id="165" idx="7"/>
            <a:endCxn id="156" idx="3"/>
          </p:cNvCxnSpPr>
          <p:nvPr/>
        </p:nvCxnSpPr>
        <p:spPr>
          <a:xfrm flipV="1">
            <a:off x="2912447" y="3819953"/>
            <a:ext cx="694411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AC80D14D-D63F-4B0E-A8F2-E8F88DFDE6FA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1954759" y="4529640"/>
            <a:ext cx="5568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100436F8-7E10-43B0-AEC8-05FB875FEB72}"/>
              </a:ext>
            </a:extLst>
          </p:cNvPr>
          <p:cNvCxnSpPr>
            <a:cxnSpLocks/>
            <a:stCxn id="154" idx="4"/>
            <a:endCxn id="159" idx="0"/>
          </p:cNvCxnSpPr>
          <p:nvPr/>
        </p:nvCxnSpPr>
        <p:spPr>
          <a:xfrm>
            <a:off x="850387" y="3878755"/>
            <a:ext cx="1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9CADF2C8-D426-4855-9580-85836069B1A7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flipH="1">
            <a:off x="850387" y="4730403"/>
            <a:ext cx="1" cy="4501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8FE4D611-0CBF-4C5E-9D5A-6431890A0385}"/>
              </a:ext>
            </a:extLst>
          </p:cNvPr>
          <p:cNvCxnSpPr>
            <a:cxnSpLocks/>
            <a:stCxn id="158" idx="4"/>
            <a:endCxn id="155" idx="0"/>
          </p:cNvCxnSpPr>
          <p:nvPr/>
        </p:nvCxnSpPr>
        <p:spPr>
          <a:xfrm>
            <a:off x="1719965" y="4730403"/>
            <a:ext cx="0" cy="450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D61AB79-F8F3-4133-B4CB-F6784AC74CC7}"/>
              </a:ext>
            </a:extLst>
          </p:cNvPr>
          <p:cNvCxnSpPr>
            <a:cxnSpLocks/>
            <a:stCxn id="159" idx="6"/>
            <a:endCxn id="158" idx="2"/>
          </p:cNvCxnSpPr>
          <p:nvPr/>
        </p:nvCxnSpPr>
        <p:spPr>
          <a:xfrm>
            <a:off x="1085182" y="4529640"/>
            <a:ext cx="399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4954ABF5-F6F4-4C8E-A11A-1A5C77D56097}"/>
              </a:ext>
            </a:extLst>
          </p:cNvPr>
          <p:cNvCxnSpPr>
            <a:cxnSpLocks/>
            <a:stCxn id="160" idx="6"/>
            <a:endCxn id="155" idx="2"/>
          </p:cNvCxnSpPr>
          <p:nvPr/>
        </p:nvCxnSpPr>
        <p:spPr>
          <a:xfrm>
            <a:off x="1085181" y="5381288"/>
            <a:ext cx="399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6888E69B-ED10-43C5-9DDF-5EED1ED5D78B}"/>
              </a:ext>
            </a:extLst>
          </p:cNvPr>
          <p:cNvCxnSpPr>
            <a:cxnSpLocks/>
            <a:stCxn id="164" idx="6"/>
            <a:endCxn id="162" idx="2"/>
          </p:cNvCxnSpPr>
          <p:nvPr/>
        </p:nvCxnSpPr>
        <p:spPr>
          <a:xfrm>
            <a:off x="5034135" y="4529640"/>
            <a:ext cx="49306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E3EEDDF3-0FEE-45A4-8526-C8ED65758430}"/>
              </a:ext>
            </a:extLst>
          </p:cNvPr>
          <p:cNvCxnSpPr>
            <a:cxnSpLocks/>
            <a:stCxn id="163" idx="7"/>
            <a:endCxn id="162" idx="3"/>
          </p:cNvCxnSpPr>
          <p:nvPr/>
        </p:nvCxnSpPr>
        <p:spPr>
          <a:xfrm flipV="1">
            <a:off x="4965364" y="4671601"/>
            <a:ext cx="630603" cy="567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4AFBF3D4-EE26-470C-9AB1-81339831FC57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1954759" y="5381288"/>
            <a:ext cx="165209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kstiruutu 182">
            <a:extLst>
              <a:ext uri="{FF2B5EF4-FFF2-40B4-BE49-F238E27FC236}">
                <a16:creationId xmlns:a16="http://schemas.microsoft.com/office/drawing/2014/main" id="{6FFEFB3B-A5F5-4345-913F-600723CE030C}"/>
              </a:ext>
            </a:extLst>
          </p:cNvPr>
          <p:cNvSpPr txBox="1"/>
          <p:nvPr/>
        </p:nvSpPr>
        <p:spPr>
          <a:xfrm>
            <a:off x="1837361" y="3349056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184" name="Tekstiruutu 183">
            <a:extLst>
              <a:ext uri="{FF2B5EF4-FFF2-40B4-BE49-F238E27FC236}">
                <a16:creationId xmlns:a16="http://schemas.microsoft.com/office/drawing/2014/main" id="{CBB0AC6D-041F-4F01-9649-D379B72EF726}"/>
              </a:ext>
            </a:extLst>
          </p:cNvPr>
          <p:cNvSpPr txBox="1"/>
          <p:nvPr/>
        </p:nvSpPr>
        <p:spPr>
          <a:xfrm>
            <a:off x="906593" y="3919150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5" name="Tekstiruutu 184">
            <a:extLst>
              <a:ext uri="{FF2B5EF4-FFF2-40B4-BE49-F238E27FC236}">
                <a16:creationId xmlns:a16="http://schemas.microsoft.com/office/drawing/2014/main" id="{3CCAD6E7-F502-4D22-A9B9-C15E2B799FE6}"/>
              </a:ext>
            </a:extLst>
          </p:cNvPr>
          <p:cNvSpPr txBox="1"/>
          <p:nvPr/>
        </p:nvSpPr>
        <p:spPr>
          <a:xfrm>
            <a:off x="5228558" y="3804280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6" name="Tekstiruutu 185">
            <a:extLst>
              <a:ext uri="{FF2B5EF4-FFF2-40B4-BE49-F238E27FC236}">
                <a16:creationId xmlns:a16="http://schemas.microsoft.com/office/drawing/2014/main" id="{C5978B99-75A3-4F56-8A00-CB16D436368D}"/>
              </a:ext>
            </a:extLst>
          </p:cNvPr>
          <p:cNvSpPr txBox="1"/>
          <p:nvPr/>
        </p:nvSpPr>
        <p:spPr>
          <a:xfrm>
            <a:off x="2981217" y="4785710"/>
            <a:ext cx="2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2B7D01E0-5B08-4DCA-9A3C-EDAFEBD61A2F}"/>
              </a:ext>
            </a:extLst>
          </p:cNvPr>
          <p:cNvSpPr txBox="1"/>
          <p:nvPr/>
        </p:nvSpPr>
        <p:spPr>
          <a:xfrm>
            <a:off x="1141388" y="533914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88" name="Tekstiruutu 187">
            <a:extLst>
              <a:ext uri="{FF2B5EF4-FFF2-40B4-BE49-F238E27FC236}">
                <a16:creationId xmlns:a16="http://schemas.microsoft.com/office/drawing/2014/main" id="{4C9132F0-0490-414A-9247-B6FA8E17D15A}"/>
              </a:ext>
            </a:extLst>
          </p:cNvPr>
          <p:cNvSpPr txBox="1"/>
          <p:nvPr/>
        </p:nvSpPr>
        <p:spPr>
          <a:xfrm>
            <a:off x="4156137" y="539738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89" name="Tekstiruutu 188">
            <a:extLst>
              <a:ext uri="{FF2B5EF4-FFF2-40B4-BE49-F238E27FC236}">
                <a16:creationId xmlns:a16="http://schemas.microsoft.com/office/drawing/2014/main" id="{BD864B4F-D11A-4674-8EC1-42F482932996}"/>
              </a:ext>
            </a:extLst>
          </p:cNvPr>
          <p:cNvSpPr txBox="1"/>
          <p:nvPr/>
        </p:nvSpPr>
        <p:spPr>
          <a:xfrm>
            <a:off x="1155201" y="448749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5414A9C0-AF8D-465B-B2D4-6C7D3362594C}"/>
              </a:ext>
            </a:extLst>
          </p:cNvPr>
          <p:cNvSpPr txBox="1"/>
          <p:nvPr/>
        </p:nvSpPr>
        <p:spPr>
          <a:xfrm>
            <a:off x="2085657" y="448354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1" name="Tekstiruutu 190">
            <a:extLst>
              <a:ext uri="{FF2B5EF4-FFF2-40B4-BE49-F238E27FC236}">
                <a16:creationId xmlns:a16="http://schemas.microsoft.com/office/drawing/2014/main" id="{0A9DFBD2-CEC4-42FF-95F5-FCCFCBD6BE85}"/>
              </a:ext>
            </a:extLst>
          </p:cNvPr>
          <p:cNvSpPr txBox="1"/>
          <p:nvPr/>
        </p:nvSpPr>
        <p:spPr>
          <a:xfrm>
            <a:off x="3504834" y="4347809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A17C002E-C7E5-4D0D-BC2C-E9BD5FDD829E}"/>
              </a:ext>
            </a:extLst>
          </p:cNvPr>
          <p:cNvCxnSpPr>
            <a:cxnSpLocks/>
            <a:stCxn id="161" idx="0"/>
            <a:endCxn id="156" idx="4"/>
          </p:cNvCxnSpPr>
          <p:nvPr/>
        </p:nvCxnSpPr>
        <p:spPr>
          <a:xfrm flipV="1">
            <a:off x="3772883" y="3878755"/>
            <a:ext cx="0" cy="13017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kstiruutu 192">
            <a:extLst>
              <a:ext uri="{FF2B5EF4-FFF2-40B4-BE49-F238E27FC236}">
                <a16:creationId xmlns:a16="http://schemas.microsoft.com/office/drawing/2014/main" id="{905DCAAC-A752-438D-81BB-082F45B472DB}"/>
              </a:ext>
            </a:extLst>
          </p:cNvPr>
          <p:cNvSpPr txBox="1"/>
          <p:nvPr/>
        </p:nvSpPr>
        <p:spPr>
          <a:xfrm>
            <a:off x="4112497" y="330866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4" name="Tekstiruutu 193">
            <a:extLst>
              <a:ext uri="{FF2B5EF4-FFF2-40B4-BE49-F238E27FC236}">
                <a16:creationId xmlns:a16="http://schemas.microsoft.com/office/drawing/2014/main" id="{D924BD97-A28E-408B-8746-66FC7E58F7DE}"/>
              </a:ext>
            </a:extLst>
          </p:cNvPr>
          <p:cNvSpPr txBox="1"/>
          <p:nvPr/>
        </p:nvSpPr>
        <p:spPr>
          <a:xfrm>
            <a:off x="2999704" y="3837077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5" name="Tekstiruutu 194">
            <a:extLst>
              <a:ext uri="{FF2B5EF4-FFF2-40B4-BE49-F238E27FC236}">
                <a16:creationId xmlns:a16="http://schemas.microsoft.com/office/drawing/2014/main" id="{FBC18A24-86A6-4ED2-9361-92893B8BEBC0}"/>
              </a:ext>
            </a:extLst>
          </p:cNvPr>
          <p:cNvSpPr txBox="1"/>
          <p:nvPr/>
        </p:nvSpPr>
        <p:spPr>
          <a:xfrm>
            <a:off x="5230910" y="4856691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96" name="Tekstiruutu 195">
            <a:extLst>
              <a:ext uri="{FF2B5EF4-FFF2-40B4-BE49-F238E27FC236}">
                <a16:creationId xmlns:a16="http://schemas.microsoft.com/office/drawing/2014/main" id="{0D01EA2D-B8A5-4592-AE3E-F1D23C13A41D}"/>
              </a:ext>
            </a:extLst>
          </p:cNvPr>
          <p:cNvSpPr txBox="1"/>
          <p:nvPr/>
        </p:nvSpPr>
        <p:spPr>
          <a:xfrm>
            <a:off x="4497837" y="475803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7" name="Tekstiruutu 196">
            <a:extLst>
              <a:ext uri="{FF2B5EF4-FFF2-40B4-BE49-F238E27FC236}">
                <a16:creationId xmlns:a16="http://schemas.microsoft.com/office/drawing/2014/main" id="{90DC4E51-A8EB-4EF0-BAFB-01E87512C63C}"/>
              </a:ext>
            </a:extLst>
          </p:cNvPr>
          <p:cNvSpPr txBox="1"/>
          <p:nvPr/>
        </p:nvSpPr>
        <p:spPr>
          <a:xfrm>
            <a:off x="4484658" y="3931915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8" name="Tekstiruutu 197">
            <a:extLst>
              <a:ext uri="{FF2B5EF4-FFF2-40B4-BE49-F238E27FC236}">
                <a16:creationId xmlns:a16="http://schemas.microsoft.com/office/drawing/2014/main" id="{5A451355-2F3C-4CAC-8185-ECFD95438EF9}"/>
              </a:ext>
            </a:extLst>
          </p:cNvPr>
          <p:cNvSpPr txBox="1"/>
          <p:nvPr/>
        </p:nvSpPr>
        <p:spPr>
          <a:xfrm>
            <a:off x="1756412" y="4795096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99" name="Tekstiruutu 198">
            <a:extLst>
              <a:ext uri="{FF2B5EF4-FFF2-40B4-BE49-F238E27FC236}">
                <a16:creationId xmlns:a16="http://schemas.microsoft.com/office/drawing/2014/main" id="{8C691981-9148-45E8-B89D-96E38568DC7A}"/>
              </a:ext>
            </a:extLst>
          </p:cNvPr>
          <p:cNvSpPr txBox="1"/>
          <p:nvPr/>
        </p:nvSpPr>
        <p:spPr>
          <a:xfrm>
            <a:off x="851312" y="4746500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00" name="Tekstiruutu 199">
            <a:extLst>
              <a:ext uri="{FF2B5EF4-FFF2-40B4-BE49-F238E27FC236}">
                <a16:creationId xmlns:a16="http://schemas.microsoft.com/office/drawing/2014/main" id="{4B95F608-93F4-4042-B346-87EC1486ACB5}"/>
              </a:ext>
            </a:extLst>
          </p:cNvPr>
          <p:cNvSpPr txBox="1"/>
          <p:nvPr/>
        </p:nvSpPr>
        <p:spPr>
          <a:xfrm>
            <a:off x="2538536" y="5366938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1" name="Tekstiruutu 200">
            <a:extLst>
              <a:ext uri="{FF2B5EF4-FFF2-40B4-BE49-F238E27FC236}">
                <a16:creationId xmlns:a16="http://schemas.microsoft.com/office/drawing/2014/main" id="{3CE6B48A-71DE-46B7-ABB4-B6DE15CC25E5}"/>
              </a:ext>
            </a:extLst>
          </p:cNvPr>
          <p:cNvSpPr txBox="1"/>
          <p:nvPr/>
        </p:nvSpPr>
        <p:spPr>
          <a:xfrm>
            <a:off x="5084708" y="4500663"/>
            <a:ext cx="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5" name="Vapaamuotoinen: Muoto 204">
            <a:extLst>
              <a:ext uri="{FF2B5EF4-FFF2-40B4-BE49-F238E27FC236}">
                <a16:creationId xmlns:a16="http://schemas.microsoft.com/office/drawing/2014/main" id="{1DEA80DC-B008-4EDA-B067-4152759D19FD}"/>
              </a:ext>
            </a:extLst>
          </p:cNvPr>
          <p:cNvSpPr/>
          <p:nvPr/>
        </p:nvSpPr>
        <p:spPr>
          <a:xfrm>
            <a:off x="266700" y="3271786"/>
            <a:ext cx="5898070" cy="2567041"/>
          </a:xfrm>
          <a:custGeom>
            <a:avLst/>
            <a:gdLst>
              <a:gd name="connsiteX0" fmla="*/ 4051300 w 6032500"/>
              <a:gd name="connsiteY0" fmla="*/ 1282700 h 2730500"/>
              <a:gd name="connsiteX1" fmla="*/ 4089400 w 6032500"/>
              <a:gd name="connsiteY1" fmla="*/ 1346200 h 2730500"/>
              <a:gd name="connsiteX2" fmla="*/ 4114800 w 6032500"/>
              <a:gd name="connsiteY2" fmla="*/ 1384300 h 2730500"/>
              <a:gd name="connsiteX3" fmla="*/ 4089400 w 6032500"/>
              <a:gd name="connsiteY3" fmla="*/ 1435100 h 2730500"/>
              <a:gd name="connsiteX4" fmla="*/ 4051300 w 6032500"/>
              <a:gd name="connsiteY4" fmla="*/ 1524000 h 2730500"/>
              <a:gd name="connsiteX5" fmla="*/ 4000500 w 6032500"/>
              <a:gd name="connsiteY5" fmla="*/ 1536700 h 2730500"/>
              <a:gd name="connsiteX6" fmla="*/ 3949700 w 6032500"/>
              <a:gd name="connsiteY6" fmla="*/ 1587500 h 2730500"/>
              <a:gd name="connsiteX7" fmla="*/ 3937000 w 6032500"/>
              <a:gd name="connsiteY7" fmla="*/ 1625600 h 2730500"/>
              <a:gd name="connsiteX8" fmla="*/ 3860800 w 6032500"/>
              <a:gd name="connsiteY8" fmla="*/ 1663700 h 2730500"/>
              <a:gd name="connsiteX9" fmla="*/ 3822700 w 6032500"/>
              <a:gd name="connsiteY9" fmla="*/ 1689100 h 2730500"/>
              <a:gd name="connsiteX10" fmla="*/ 3810000 w 6032500"/>
              <a:gd name="connsiteY10" fmla="*/ 1727200 h 2730500"/>
              <a:gd name="connsiteX11" fmla="*/ 3695700 w 6032500"/>
              <a:gd name="connsiteY11" fmla="*/ 1765300 h 2730500"/>
              <a:gd name="connsiteX12" fmla="*/ 3263900 w 6032500"/>
              <a:gd name="connsiteY12" fmla="*/ 1739900 h 2730500"/>
              <a:gd name="connsiteX13" fmla="*/ 3175000 w 6032500"/>
              <a:gd name="connsiteY13" fmla="*/ 1714500 h 2730500"/>
              <a:gd name="connsiteX14" fmla="*/ 3098800 w 6032500"/>
              <a:gd name="connsiteY14" fmla="*/ 1663700 h 2730500"/>
              <a:gd name="connsiteX15" fmla="*/ 3035300 w 6032500"/>
              <a:gd name="connsiteY15" fmla="*/ 1600200 h 2730500"/>
              <a:gd name="connsiteX16" fmla="*/ 3009900 w 6032500"/>
              <a:gd name="connsiteY16" fmla="*/ 1549400 h 2730500"/>
              <a:gd name="connsiteX17" fmla="*/ 3022600 w 6032500"/>
              <a:gd name="connsiteY17" fmla="*/ 1473200 h 2730500"/>
              <a:gd name="connsiteX18" fmla="*/ 3035300 w 6032500"/>
              <a:gd name="connsiteY18" fmla="*/ 1371600 h 2730500"/>
              <a:gd name="connsiteX19" fmla="*/ 3073400 w 6032500"/>
              <a:gd name="connsiteY19" fmla="*/ 1270000 h 2730500"/>
              <a:gd name="connsiteX20" fmla="*/ 3111500 w 6032500"/>
              <a:gd name="connsiteY20" fmla="*/ 1181100 h 2730500"/>
              <a:gd name="connsiteX21" fmla="*/ 3149600 w 6032500"/>
              <a:gd name="connsiteY21" fmla="*/ 1155700 h 2730500"/>
              <a:gd name="connsiteX22" fmla="*/ 3175000 w 6032500"/>
              <a:gd name="connsiteY22" fmla="*/ 1117600 h 2730500"/>
              <a:gd name="connsiteX23" fmla="*/ 3213100 w 6032500"/>
              <a:gd name="connsiteY23" fmla="*/ 1104900 h 2730500"/>
              <a:gd name="connsiteX24" fmla="*/ 3263900 w 6032500"/>
              <a:gd name="connsiteY24" fmla="*/ 1079500 h 2730500"/>
              <a:gd name="connsiteX25" fmla="*/ 3365500 w 6032500"/>
              <a:gd name="connsiteY25" fmla="*/ 1016000 h 2730500"/>
              <a:gd name="connsiteX26" fmla="*/ 3429000 w 6032500"/>
              <a:gd name="connsiteY26" fmla="*/ 977900 h 2730500"/>
              <a:gd name="connsiteX27" fmla="*/ 3543300 w 6032500"/>
              <a:gd name="connsiteY27" fmla="*/ 952500 h 2730500"/>
              <a:gd name="connsiteX28" fmla="*/ 3594100 w 6032500"/>
              <a:gd name="connsiteY28" fmla="*/ 927100 h 2730500"/>
              <a:gd name="connsiteX29" fmla="*/ 3683000 w 6032500"/>
              <a:gd name="connsiteY29" fmla="*/ 901700 h 2730500"/>
              <a:gd name="connsiteX30" fmla="*/ 3771900 w 6032500"/>
              <a:gd name="connsiteY30" fmla="*/ 863600 h 2730500"/>
              <a:gd name="connsiteX31" fmla="*/ 3860800 w 6032500"/>
              <a:gd name="connsiteY31" fmla="*/ 850900 h 2730500"/>
              <a:gd name="connsiteX32" fmla="*/ 3937000 w 6032500"/>
              <a:gd name="connsiteY32" fmla="*/ 838200 h 2730500"/>
              <a:gd name="connsiteX33" fmla="*/ 4495800 w 6032500"/>
              <a:gd name="connsiteY33" fmla="*/ 800100 h 2730500"/>
              <a:gd name="connsiteX34" fmla="*/ 4673600 w 6032500"/>
              <a:gd name="connsiteY34" fmla="*/ 762000 h 2730500"/>
              <a:gd name="connsiteX35" fmla="*/ 4724400 w 6032500"/>
              <a:gd name="connsiteY35" fmla="*/ 736600 h 2730500"/>
              <a:gd name="connsiteX36" fmla="*/ 4800600 w 6032500"/>
              <a:gd name="connsiteY36" fmla="*/ 711200 h 2730500"/>
              <a:gd name="connsiteX37" fmla="*/ 4851400 w 6032500"/>
              <a:gd name="connsiteY37" fmla="*/ 647700 h 2730500"/>
              <a:gd name="connsiteX38" fmla="*/ 4914900 w 6032500"/>
              <a:gd name="connsiteY38" fmla="*/ 596900 h 2730500"/>
              <a:gd name="connsiteX39" fmla="*/ 4889500 w 6032500"/>
              <a:gd name="connsiteY39" fmla="*/ 393700 h 2730500"/>
              <a:gd name="connsiteX40" fmla="*/ 4876800 w 6032500"/>
              <a:gd name="connsiteY40" fmla="*/ 292100 h 2730500"/>
              <a:gd name="connsiteX41" fmla="*/ 4851400 w 6032500"/>
              <a:gd name="connsiteY41" fmla="*/ 254000 h 2730500"/>
              <a:gd name="connsiteX42" fmla="*/ 4838700 w 6032500"/>
              <a:gd name="connsiteY42" fmla="*/ 215900 h 2730500"/>
              <a:gd name="connsiteX43" fmla="*/ 4775200 w 6032500"/>
              <a:gd name="connsiteY43" fmla="*/ 203200 h 2730500"/>
              <a:gd name="connsiteX44" fmla="*/ 4724400 w 6032500"/>
              <a:gd name="connsiteY44" fmla="*/ 190500 h 2730500"/>
              <a:gd name="connsiteX45" fmla="*/ 4699000 w 6032500"/>
              <a:gd name="connsiteY45" fmla="*/ 139700 h 2730500"/>
              <a:gd name="connsiteX46" fmla="*/ 4648200 w 6032500"/>
              <a:gd name="connsiteY46" fmla="*/ 127000 h 2730500"/>
              <a:gd name="connsiteX47" fmla="*/ 4533900 w 6032500"/>
              <a:gd name="connsiteY47" fmla="*/ 88900 h 2730500"/>
              <a:gd name="connsiteX48" fmla="*/ 4457700 w 6032500"/>
              <a:gd name="connsiteY48" fmla="*/ 38100 h 2730500"/>
              <a:gd name="connsiteX49" fmla="*/ 4406900 w 6032500"/>
              <a:gd name="connsiteY49" fmla="*/ 25400 h 2730500"/>
              <a:gd name="connsiteX50" fmla="*/ 4305300 w 6032500"/>
              <a:gd name="connsiteY50" fmla="*/ 0 h 2730500"/>
              <a:gd name="connsiteX51" fmla="*/ 3543300 w 6032500"/>
              <a:gd name="connsiteY51" fmla="*/ 12700 h 2730500"/>
              <a:gd name="connsiteX52" fmla="*/ 3479800 w 6032500"/>
              <a:gd name="connsiteY52" fmla="*/ 50800 h 2730500"/>
              <a:gd name="connsiteX53" fmla="*/ 3416300 w 6032500"/>
              <a:gd name="connsiteY53" fmla="*/ 63500 h 2730500"/>
              <a:gd name="connsiteX54" fmla="*/ 3327400 w 6032500"/>
              <a:gd name="connsiteY54" fmla="*/ 101600 h 2730500"/>
              <a:gd name="connsiteX55" fmla="*/ 3263900 w 6032500"/>
              <a:gd name="connsiteY55" fmla="*/ 114300 h 2730500"/>
              <a:gd name="connsiteX56" fmla="*/ 3136900 w 6032500"/>
              <a:gd name="connsiteY56" fmla="*/ 177800 h 2730500"/>
              <a:gd name="connsiteX57" fmla="*/ 3073400 w 6032500"/>
              <a:gd name="connsiteY57" fmla="*/ 254000 h 2730500"/>
              <a:gd name="connsiteX58" fmla="*/ 3035300 w 6032500"/>
              <a:gd name="connsiteY58" fmla="*/ 266700 h 2730500"/>
              <a:gd name="connsiteX59" fmla="*/ 2997200 w 6032500"/>
              <a:gd name="connsiteY59" fmla="*/ 292100 h 2730500"/>
              <a:gd name="connsiteX60" fmla="*/ 2908300 w 6032500"/>
              <a:gd name="connsiteY60" fmla="*/ 393700 h 2730500"/>
              <a:gd name="connsiteX61" fmla="*/ 2844800 w 6032500"/>
              <a:gd name="connsiteY61" fmla="*/ 457200 h 2730500"/>
              <a:gd name="connsiteX62" fmla="*/ 2781300 w 6032500"/>
              <a:gd name="connsiteY62" fmla="*/ 520700 h 2730500"/>
              <a:gd name="connsiteX63" fmla="*/ 2717800 w 6032500"/>
              <a:gd name="connsiteY63" fmla="*/ 584200 h 2730500"/>
              <a:gd name="connsiteX64" fmla="*/ 2654300 w 6032500"/>
              <a:gd name="connsiteY64" fmla="*/ 635000 h 2730500"/>
              <a:gd name="connsiteX65" fmla="*/ 2628900 w 6032500"/>
              <a:gd name="connsiteY65" fmla="*/ 673100 h 2730500"/>
              <a:gd name="connsiteX66" fmla="*/ 2552700 w 6032500"/>
              <a:gd name="connsiteY66" fmla="*/ 698500 h 2730500"/>
              <a:gd name="connsiteX67" fmla="*/ 2540000 w 6032500"/>
              <a:gd name="connsiteY67" fmla="*/ 736600 h 2730500"/>
              <a:gd name="connsiteX68" fmla="*/ 2501900 w 6032500"/>
              <a:gd name="connsiteY68" fmla="*/ 749300 h 2730500"/>
              <a:gd name="connsiteX69" fmla="*/ 2438400 w 6032500"/>
              <a:gd name="connsiteY69" fmla="*/ 774700 h 2730500"/>
              <a:gd name="connsiteX70" fmla="*/ 2413000 w 6032500"/>
              <a:gd name="connsiteY70" fmla="*/ 812800 h 2730500"/>
              <a:gd name="connsiteX71" fmla="*/ 2311400 w 6032500"/>
              <a:gd name="connsiteY71" fmla="*/ 838200 h 2730500"/>
              <a:gd name="connsiteX72" fmla="*/ 2247900 w 6032500"/>
              <a:gd name="connsiteY72" fmla="*/ 889000 h 2730500"/>
              <a:gd name="connsiteX73" fmla="*/ 2222500 w 6032500"/>
              <a:gd name="connsiteY73" fmla="*/ 927100 h 2730500"/>
              <a:gd name="connsiteX74" fmla="*/ 2159000 w 6032500"/>
              <a:gd name="connsiteY74" fmla="*/ 952500 h 2730500"/>
              <a:gd name="connsiteX75" fmla="*/ 2108200 w 6032500"/>
              <a:gd name="connsiteY75" fmla="*/ 990600 h 2730500"/>
              <a:gd name="connsiteX76" fmla="*/ 2057400 w 6032500"/>
              <a:gd name="connsiteY76" fmla="*/ 1016000 h 2730500"/>
              <a:gd name="connsiteX77" fmla="*/ 1866900 w 6032500"/>
              <a:gd name="connsiteY77" fmla="*/ 990600 h 2730500"/>
              <a:gd name="connsiteX78" fmla="*/ 1803400 w 6032500"/>
              <a:gd name="connsiteY78" fmla="*/ 965200 h 2730500"/>
              <a:gd name="connsiteX79" fmla="*/ 1447800 w 6032500"/>
              <a:gd name="connsiteY79" fmla="*/ 952500 h 2730500"/>
              <a:gd name="connsiteX80" fmla="*/ 1320800 w 6032500"/>
              <a:gd name="connsiteY80" fmla="*/ 927100 h 2730500"/>
              <a:gd name="connsiteX81" fmla="*/ 1270000 w 6032500"/>
              <a:gd name="connsiteY81" fmla="*/ 914400 h 2730500"/>
              <a:gd name="connsiteX82" fmla="*/ 1168400 w 6032500"/>
              <a:gd name="connsiteY82" fmla="*/ 889000 h 2730500"/>
              <a:gd name="connsiteX83" fmla="*/ 1143000 w 6032500"/>
              <a:gd name="connsiteY83" fmla="*/ 850900 h 2730500"/>
              <a:gd name="connsiteX84" fmla="*/ 1130300 w 6032500"/>
              <a:gd name="connsiteY84" fmla="*/ 800100 h 2730500"/>
              <a:gd name="connsiteX85" fmla="*/ 1104900 w 6032500"/>
              <a:gd name="connsiteY85" fmla="*/ 508000 h 2730500"/>
              <a:gd name="connsiteX86" fmla="*/ 1079500 w 6032500"/>
              <a:gd name="connsiteY86" fmla="*/ 381000 h 2730500"/>
              <a:gd name="connsiteX87" fmla="*/ 1041400 w 6032500"/>
              <a:gd name="connsiteY87" fmla="*/ 292100 h 2730500"/>
              <a:gd name="connsiteX88" fmla="*/ 1016000 w 6032500"/>
              <a:gd name="connsiteY88" fmla="*/ 228600 h 2730500"/>
              <a:gd name="connsiteX89" fmla="*/ 965200 w 6032500"/>
              <a:gd name="connsiteY89" fmla="*/ 203200 h 2730500"/>
              <a:gd name="connsiteX90" fmla="*/ 901700 w 6032500"/>
              <a:gd name="connsiteY90" fmla="*/ 101600 h 2730500"/>
              <a:gd name="connsiteX91" fmla="*/ 838200 w 6032500"/>
              <a:gd name="connsiteY91" fmla="*/ 88900 h 2730500"/>
              <a:gd name="connsiteX92" fmla="*/ 698500 w 6032500"/>
              <a:gd name="connsiteY92" fmla="*/ 114300 h 2730500"/>
              <a:gd name="connsiteX93" fmla="*/ 660400 w 6032500"/>
              <a:gd name="connsiteY93" fmla="*/ 139700 h 2730500"/>
              <a:gd name="connsiteX94" fmla="*/ 457200 w 6032500"/>
              <a:gd name="connsiteY94" fmla="*/ 165100 h 2730500"/>
              <a:gd name="connsiteX95" fmla="*/ 406400 w 6032500"/>
              <a:gd name="connsiteY95" fmla="*/ 177800 h 2730500"/>
              <a:gd name="connsiteX96" fmla="*/ 381000 w 6032500"/>
              <a:gd name="connsiteY96" fmla="*/ 228600 h 2730500"/>
              <a:gd name="connsiteX97" fmla="*/ 342900 w 6032500"/>
              <a:gd name="connsiteY97" fmla="*/ 241300 h 2730500"/>
              <a:gd name="connsiteX98" fmla="*/ 266700 w 6032500"/>
              <a:gd name="connsiteY98" fmla="*/ 292100 h 2730500"/>
              <a:gd name="connsiteX99" fmla="*/ 215900 w 6032500"/>
              <a:gd name="connsiteY99" fmla="*/ 355600 h 2730500"/>
              <a:gd name="connsiteX100" fmla="*/ 139700 w 6032500"/>
              <a:gd name="connsiteY100" fmla="*/ 482600 h 2730500"/>
              <a:gd name="connsiteX101" fmla="*/ 88900 w 6032500"/>
              <a:gd name="connsiteY101" fmla="*/ 635000 h 2730500"/>
              <a:gd name="connsiteX102" fmla="*/ 76200 w 6032500"/>
              <a:gd name="connsiteY102" fmla="*/ 673100 h 2730500"/>
              <a:gd name="connsiteX103" fmla="*/ 63500 w 6032500"/>
              <a:gd name="connsiteY103" fmla="*/ 711200 h 2730500"/>
              <a:gd name="connsiteX104" fmla="*/ 50800 w 6032500"/>
              <a:gd name="connsiteY104" fmla="*/ 812800 h 2730500"/>
              <a:gd name="connsiteX105" fmla="*/ 12700 w 6032500"/>
              <a:gd name="connsiteY105" fmla="*/ 863600 h 2730500"/>
              <a:gd name="connsiteX106" fmla="*/ 0 w 6032500"/>
              <a:gd name="connsiteY106" fmla="*/ 952500 h 2730500"/>
              <a:gd name="connsiteX107" fmla="*/ 25400 w 6032500"/>
              <a:gd name="connsiteY107" fmla="*/ 1270000 h 2730500"/>
              <a:gd name="connsiteX108" fmla="*/ 50800 w 6032500"/>
              <a:gd name="connsiteY108" fmla="*/ 1371600 h 2730500"/>
              <a:gd name="connsiteX109" fmla="*/ 88900 w 6032500"/>
              <a:gd name="connsiteY109" fmla="*/ 1397000 h 2730500"/>
              <a:gd name="connsiteX110" fmla="*/ 152400 w 6032500"/>
              <a:gd name="connsiteY110" fmla="*/ 1473200 h 2730500"/>
              <a:gd name="connsiteX111" fmla="*/ 177800 w 6032500"/>
              <a:gd name="connsiteY111" fmla="*/ 1511300 h 2730500"/>
              <a:gd name="connsiteX112" fmla="*/ 279400 w 6032500"/>
              <a:gd name="connsiteY112" fmla="*/ 1536700 h 2730500"/>
              <a:gd name="connsiteX113" fmla="*/ 317500 w 6032500"/>
              <a:gd name="connsiteY113" fmla="*/ 1574800 h 2730500"/>
              <a:gd name="connsiteX114" fmla="*/ 406400 w 6032500"/>
              <a:gd name="connsiteY114" fmla="*/ 1600200 h 2730500"/>
              <a:gd name="connsiteX115" fmla="*/ 495300 w 6032500"/>
              <a:gd name="connsiteY115" fmla="*/ 1651000 h 2730500"/>
              <a:gd name="connsiteX116" fmla="*/ 558800 w 6032500"/>
              <a:gd name="connsiteY116" fmla="*/ 1689100 h 2730500"/>
              <a:gd name="connsiteX117" fmla="*/ 673100 w 6032500"/>
              <a:gd name="connsiteY117" fmla="*/ 1701800 h 2730500"/>
              <a:gd name="connsiteX118" fmla="*/ 736600 w 6032500"/>
              <a:gd name="connsiteY118" fmla="*/ 1727200 h 2730500"/>
              <a:gd name="connsiteX119" fmla="*/ 850900 w 6032500"/>
              <a:gd name="connsiteY119" fmla="*/ 1816100 h 2730500"/>
              <a:gd name="connsiteX120" fmla="*/ 939800 w 6032500"/>
              <a:gd name="connsiteY120" fmla="*/ 1841500 h 2730500"/>
              <a:gd name="connsiteX121" fmla="*/ 977900 w 6032500"/>
              <a:gd name="connsiteY121" fmla="*/ 1854200 h 2730500"/>
              <a:gd name="connsiteX122" fmla="*/ 1003300 w 6032500"/>
              <a:gd name="connsiteY122" fmla="*/ 1892300 h 2730500"/>
              <a:gd name="connsiteX123" fmla="*/ 1079500 w 6032500"/>
              <a:gd name="connsiteY123" fmla="*/ 1917700 h 2730500"/>
              <a:gd name="connsiteX124" fmla="*/ 889000 w 6032500"/>
              <a:gd name="connsiteY124" fmla="*/ 1981200 h 2730500"/>
              <a:gd name="connsiteX125" fmla="*/ 850900 w 6032500"/>
              <a:gd name="connsiteY125" fmla="*/ 2006600 h 2730500"/>
              <a:gd name="connsiteX126" fmla="*/ 812800 w 6032500"/>
              <a:gd name="connsiteY126" fmla="*/ 2019300 h 2730500"/>
              <a:gd name="connsiteX127" fmla="*/ 558800 w 6032500"/>
              <a:gd name="connsiteY127" fmla="*/ 2006600 h 2730500"/>
              <a:gd name="connsiteX128" fmla="*/ 444500 w 6032500"/>
              <a:gd name="connsiteY128" fmla="*/ 1981200 h 2730500"/>
              <a:gd name="connsiteX129" fmla="*/ 279400 w 6032500"/>
              <a:gd name="connsiteY129" fmla="*/ 2006600 h 2730500"/>
              <a:gd name="connsiteX130" fmla="*/ 241300 w 6032500"/>
              <a:gd name="connsiteY130" fmla="*/ 2082800 h 2730500"/>
              <a:gd name="connsiteX131" fmla="*/ 203200 w 6032500"/>
              <a:gd name="connsiteY131" fmla="*/ 2133600 h 2730500"/>
              <a:gd name="connsiteX132" fmla="*/ 177800 w 6032500"/>
              <a:gd name="connsiteY132" fmla="*/ 2171700 h 2730500"/>
              <a:gd name="connsiteX133" fmla="*/ 190500 w 6032500"/>
              <a:gd name="connsiteY133" fmla="*/ 2286000 h 2730500"/>
              <a:gd name="connsiteX134" fmla="*/ 279400 w 6032500"/>
              <a:gd name="connsiteY134" fmla="*/ 2387600 h 2730500"/>
              <a:gd name="connsiteX135" fmla="*/ 355600 w 6032500"/>
              <a:gd name="connsiteY135" fmla="*/ 2451100 h 2730500"/>
              <a:gd name="connsiteX136" fmla="*/ 469900 w 6032500"/>
              <a:gd name="connsiteY136" fmla="*/ 2489200 h 2730500"/>
              <a:gd name="connsiteX137" fmla="*/ 546100 w 6032500"/>
              <a:gd name="connsiteY137" fmla="*/ 2527300 h 2730500"/>
              <a:gd name="connsiteX138" fmla="*/ 723900 w 6032500"/>
              <a:gd name="connsiteY138" fmla="*/ 2552700 h 2730500"/>
              <a:gd name="connsiteX139" fmla="*/ 1003300 w 6032500"/>
              <a:gd name="connsiteY139" fmla="*/ 2590800 h 2730500"/>
              <a:gd name="connsiteX140" fmla="*/ 1231900 w 6032500"/>
              <a:gd name="connsiteY140" fmla="*/ 2641600 h 2730500"/>
              <a:gd name="connsiteX141" fmla="*/ 1270000 w 6032500"/>
              <a:gd name="connsiteY141" fmla="*/ 2654300 h 2730500"/>
              <a:gd name="connsiteX142" fmla="*/ 1371600 w 6032500"/>
              <a:gd name="connsiteY142" fmla="*/ 2667000 h 2730500"/>
              <a:gd name="connsiteX143" fmla="*/ 1676400 w 6032500"/>
              <a:gd name="connsiteY143" fmla="*/ 2730500 h 2730500"/>
              <a:gd name="connsiteX144" fmla="*/ 1879600 w 6032500"/>
              <a:gd name="connsiteY144" fmla="*/ 2705100 h 2730500"/>
              <a:gd name="connsiteX145" fmla="*/ 1943100 w 6032500"/>
              <a:gd name="connsiteY145" fmla="*/ 2679700 h 2730500"/>
              <a:gd name="connsiteX146" fmla="*/ 1955800 w 6032500"/>
              <a:gd name="connsiteY146" fmla="*/ 2641600 h 2730500"/>
              <a:gd name="connsiteX147" fmla="*/ 1993900 w 6032500"/>
              <a:gd name="connsiteY147" fmla="*/ 2603500 h 2730500"/>
              <a:gd name="connsiteX148" fmla="*/ 2019300 w 6032500"/>
              <a:gd name="connsiteY148" fmla="*/ 2540000 h 2730500"/>
              <a:gd name="connsiteX149" fmla="*/ 2032000 w 6032500"/>
              <a:gd name="connsiteY149" fmla="*/ 2501900 h 2730500"/>
              <a:gd name="connsiteX150" fmla="*/ 2057400 w 6032500"/>
              <a:gd name="connsiteY150" fmla="*/ 2451100 h 2730500"/>
              <a:gd name="connsiteX151" fmla="*/ 1993900 w 6032500"/>
              <a:gd name="connsiteY151" fmla="*/ 2197100 h 2730500"/>
              <a:gd name="connsiteX152" fmla="*/ 1955800 w 6032500"/>
              <a:gd name="connsiteY152" fmla="*/ 2057400 h 2730500"/>
              <a:gd name="connsiteX153" fmla="*/ 1930400 w 6032500"/>
              <a:gd name="connsiteY153" fmla="*/ 2006600 h 2730500"/>
              <a:gd name="connsiteX154" fmla="*/ 1892300 w 6032500"/>
              <a:gd name="connsiteY154" fmla="*/ 1981200 h 2730500"/>
              <a:gd name="connsiteX155" fmla="*/ 1905000 w 6032500"/>
              <a:gd name="connsiteY155" fmla="*/ 1803400 h 2730500"/>
              <a:gd name="connsiteX156" fmla="*/ 2057400 w 6032500"/>
              <a:gd name="connsiteY156" fmla="*/ 1790700 h 2730500"/>
              <a:gd name="connsiteX157" fmla="*/ 2095500 w 6032500"/>
              <a:gd name="connsiteY157" fmla="*/ 1778000 h 2730500"/>
              <a:gd name="connsiteX158" fmla="*/ 2159000 w 6032500"/>
              <a:gd name="connsiteY158" fmla="*/ 1752600 h 2730500"/>
              <a:gd name="connsiteX159" fmla="*/ 2247900 w 6032500"/>
              <a:gd name="connsiteY159" fmla="*/ 1739900 h 2730500"/>
              <a:gd name="connsiteX160" fmla="*/ 2286000 w 6032500"/>
              <a:gd name="connsiteY160" fmla="*/ 1714500 h 2730500"/>
              <a:gd name="connsiteX161" fmla="*/ 2438400 w 6032500"/>
              <a:gd name="connsiteY161" fmla="*/ 1752600 h 2730500"/>
              <a:gd name="connsiteX162" fmla="*/ 2514600 w 6032500"/>
              <a:gd name="connsiteY162" fmla="*/ 1816100 h 2730500"/>
              <a:gd name="connsiteX163" fmla="*/ 2578100 w 6032500"/>
              <a:gd name="connsiteY163" fmla="*/ 1828800 h 2730500"/>
              <a:gd name="connsiteX164" fmla="*/ 2717800 w 6032500"/>
              <a:gd name="connsiteY164" fmla="*/ 1892300 h 2730500"/>
              <a:gd name="connsiteX165" fmla="*/ 2768600 w 6032500"/>
              <a:gd name="connsiteY165" fmla="*/ 1917700 h 2730500"/>
              <a:gd name="connsiteX166" fmla="*/ 2882900 w 6032500"/>
              <a:gd name="connsiteY166" fmla="*/ 1955800 h 2730500"/>
              <a:gd name="connsiteX167" fmla="*/ 2946400 w 6032500"/>
              <a:gd name="connsiteY167" fmla="*/ 2019300 h 2730500"/>
              <a:gd name="connsiteX168" fmla="*/ 3022600 w 6032500"/>
              <a:gd name="connsiteY168" fmla="*/ 2070100 h 2730500"/>
              <a:gd name="connsiteX169" fmla="*/ 3073400 w 6032500"/>
              <a:gd name="connsiteY169" fmla="*/ 2133600 h 2730500"/>
              <a:gd name="connsiteX170" fmla="*/ 3111500 w 6032500"/>
              <a:gd name="connsiteY170" fmla="*/ 2159000 h 2730500"/>
              <a:gd name="connsiteX171" fmla="*/ 3162300 w 6032500"/>
              <a:gd name="connsiteY171" fmla="*/ 2197100 h 2730500"/>
              <a:gd name="connsiteX172" fmla="*/ 3200400 w 6032500"/>
              <a:gd name="connsiteY172" fmla="*/ 2235200 h 2730500"/>
              <a:gd name="connsiteX173" fmla="*/ 3289300 w 6032500"/>
              <a:gd name="connsiteY173" fmla="*/ 2286000 h 2730500"/>
              <a:gd name="connsiteX174" fmla="*/ 3390900 w 6032500"/>
              <a:gd name="connsiteY174" fmla="*/ 2349500 h 2730500"/>
              <a:gd name="connsiteX175" fmla="*/ 3416300 w 6032500"/>
              <a:gd name="connsiteY175" fmla="*/ 2387600 h 2730500"/>
              <a:gd name="connsiteX176" fmla="*/ 3454400 w 6032500"/>
              <a:gd name="connsiteY176" fmla="*/ 2425700 h 2730500"/>
              <a:gd name="connsiteX177" fmla="*/ 3479800 w 6032500"/>
              <a:gd name="connsiteY177" fmla="*/ 2463800 h 2730500"/>
              <a:gd name="connsiteX178" fmla="*/ 3530600 w 6032500"/>
              <a:gd name="connsiteY178" fmla="*/ 2476500 h 2730500"/>
              <a:gd name="connsiteX179" fmla="*/ 3556000 w 6032500"/>
              <a:gd name="connsiteY179" fmla="*/ 2514600 h 2730500"/>
              <a:gd name="connsiteX180" fmla="*/ 3721100 w 6032500"/>
              <a:gd name="connsiteY180" fmla="*/ 2603500 h 2730500"/>
              <a:gd name="connsiteX181" fmla="*/ 3746500 w 6032500"/>
              <a:gd name="connsiteY181" fmla="*/ 2641600 h 2730500"/>
              <a:gd name="connsiteX182" fmla="*/ 3975100 w 6032500"/>
              <a:gd name="connsiteY182" fmla="*/ 2679700 h 2730500"/>
              <a:gd name="connsiteX183" fmla="*/ 4089400 w 6032500"/>
              <a:gd name="connsiteY183" fmla="*/ 2705100 h 2730500"/>
              <a:gd name="connsiteX184" fmla="*/ 4127500 w 6032500"/>
              <a:gd name="connsiteY184" fmla="*/ 2717800 h 2730500"/>
              <a:gd name="connsiteX185" fmla="*/ 4686300 w 6032500"/>
              <a:gd name="connsiteY185" fmla="*/ 2692400 h 2730500"/>
              <a:gd name="connsiteX186" fmla="*/ 4851400 w 6032500"/>
              <a:gd name="connsiteY186" fmla="*/ 2667000 h 2730500"/>
              <a:gd name="connsiteX187" fmla="*/ 4914900 w 6032500"/>
              <a:gd name="connsiteY187" fmla="*/ 2641600 h 2730500"/>
              <a:gd name="connsiteX188" fmla="*/ 5003800 w 6032500"/>
              <a:gd name="connsiteY188" fmla="*/ 2616200 h 2730500"/>
              <a:gd name="connsiteX189" fmla="*/ 5054600 w 6032500"/>
              <a:gd name="connsiteY189" fmla="*/ 2565400 h 2730500"/>
              <a:gd name="connsiteX190" fmla="*/ 5168900 w 6032500"/>
              <a:gd name="connsiteY190" fmla="*/ 2540000 h 2730500"/>
              <a:gd name="connsiteX191" fmla="*/ 5321300 w 6032500"/>
              <a:gd name="connsiteY191" fmla="*/ 2451100 h 2730500"/>
              <a:gd name="connsiteX192" fmla="*/ 5372100 w 6032500"/>
              <a:gd name="connsiteY192" fmla="*/ 2438400 h 2730500"/>
              <a:gd name="connsiteX193" fmla="*/ 5461000 w 6032500"/>
              <a:gd name="connsiteY193" fmla="*/ 2413000 h 2730500"/>
              <a:gd name="connsiteX194" fmla="*/ 5486400 w 6032500"/>
              <a:gd name="connsiteY194" fmla="*/ 2374900 h 2730500"/>
              <a:gd name="connsiteX195" fmla="*/ 5524500 w 6032500"/>
              <a:gd name="connsiteY195" fmla="*/ 2362200 h 2730500"/>
              <a:gd name="connsiteX196" fmla="*/ 5626100 w 6032500"/>
              <a:gd name="connsiteY196" fmla="*/ 2286000 h 2730500"/>
              <a:gd name="connsiteX197" fmla="*/ 5626100 w 6032500"/>
              <a:gd name="connsiteY197" fmla="*/ 2286000 h 2730500"/>
              <a:gd name="connsiteX198" fmla="*/ 5689600 w 6032500"/>
              <a:gd name="connsiteY198" fmla="*/ 2235200 h 2730500"/>
              <a:gd name="connsiteX199" fmla="*/ 5753100 w 6032500"/>
              <a:gd name="connsiteY199" fmla="*/ 2120900 h 2730500"/>
              <a:gd name="connsiteX200" fmla="*/ 5765800 w 6032500"/>
              <a:gd name="connsiteY200" fmla="*/ 2057400 h 2730500"/>
              <a:gd name="connsiteX201" fmla="*/ 5803900 w 6032500"/>
              <a:gd name="connsiteY201" fmla="*/ 2006600 h 2730500"/>
              <a:gd name="connsiteX202" fmla="*/ 5842000 w 6032500"/>
              <a:gd name="connsiteY202" fmla="*/ 1943100 h 2730500"/>
              <a:gd name="connsiteX203" fmla="*/ 5867400 w 6032500"/>
              <a:gd name="connsiteY203" fmla="*/ 1905000 h 2730500"/>
              <a:gd name="connsiteX204" fmla="*/ 5880100 w 6032500"/>
              <a:gd name="connsiteY204" fmla="*/ 1854200 h 2730500"/>
              <a:gd name="connsiteX205" fmla="*/ 5892800 w 6032500"/>
              <a:gd name="connsiteY205" fmla="*/ 1816100 h 2730500"/>
              <a:gd name="connsiteX206" fmla="*/ 5905500 w 6032500"/>
              <a:gd name="connsiteY206" fmla="*/ 1752600 h 2730500"/>
              <a:gd name="connsiteX207" fmla="*/ 5930900 w 6032500"/>
              <a:gd name="connsiteY207" fmla="*/ 1714500 h 2730500"/>
              <a:gd name="connsiteX208" fmla="*/ 5943600 w 6032500"/>
              <a:gd name="connsiteY208" fmla="*/ 1625600 h 2730500"/>
              <a:gd name="connsiteX209" fmla="*/ 5994400 w 6032500"/>
              <a:gd name="connsiteY209" fmla="*/ 1587500 h 2730500"/>
              <a:gd name="connsiteX210" fmla="*/ 6032500 w 6032500"/>
              <a:gd name="connsiteY210" fmla="*/ 1346200 h 2730500"/>
              <a:gd name="connsiteX211" fmla="*/ 6019800 w 6032500"/>
              <a:gd name="connsiteY211" fmla="*/ 1168400 h 2730500"/>
              <a:gd name="connsiteX212" fmla="*/ 5956300 w 6032500"/>
              <a:gd name="connsiteY212" fmla="*/ 1079500 h 2730500"/>
              <a:gd name="connsiteX213" fmla="*/ 5918200 w 6032500"/>
              <a:gd name="connsiteY213" fmla="*/ 1028700 h 2730500"/>
              <a:gd name="connsiteX214" fmla="*/ 5892800 w 6032500"/>
              <a:gd name="connsiteY214" fmla="*/ 990600 h 2730500"/>
              <a:gd name="connsiteX215" fmla="*/ 5829300 w 6032500"/>
              <a:gd name="connsiteY215" fmla="*/ 965200 h 2730500"/>
              <a:gd name="connsiteX216" fmla="*/ 5791200 w 6032500"/>
              <a:gd name="connsiteY216" fmla="*/ 927100 h 2730500"/>
              <a:gd name="connsiteX217" fmla="*/ 5676900 w 6032500"/>
              <a:gd name="connsiteY217" fmla="*/ 889000 h 2730500"/>
              <a:gd name="connsiteX218" fmla="*/ 5600700 w 6032500"/>
              <a:gd name="connsiteY218" fmla="*/ 850900 h 2730500"/>
              <a:gd name="connsiteX219" fmla="*/ 5359400 w 6032500"/>
              <a:gd name="connsiteY219" fmla="*/ 800100 h 2730500"/>
              <a:gd name="connsiteX220" fmla="*/ 5029200 w 6032500"/>
              <a:gd name="connsiteY220" fmla="*/ 812800 h 2730500"/>
              <a:gd name="connsiteX221" fmla="*/ 4978400 w 6032500"/>
              <a:gd name="connsiteY221" fmla="*/ 825500 h 2730500"/>
              <a:gd name="connsiteX222" fmla="*/ 4851400 w 6032500"/>
              <a:gd name="connsiteY222" fmla="*/ 901700 h 2730500"/>
              <a:gd name="connsiteX223" fmla="*/ 4787900 w 6032500"/>
              <a:gd name="connsiteY223" fmla="*/ 939800 h 2730500"/>
              <a:gd name="connsiteX224" fmla="*/ 4762500 w 6032500"/>
              <a:gd name="connsiteY224" fmla="*/ 990600 h 2730500"/>
              <a:gd name="connsiteX225" fmla="*/ 4521200 w 6032500"/>
              <a:gd name="connsiteY225" fmla="*/ 1028700 h 2730500"/>
              <a:gd name="connsiteX226" fmla="*/ 4254500 w 6032500"/>
              <a:gd name="connsiteY226" fmla="*/ 1066800 h 2730500"/>
              <a:gd name="connsiteX227" fmla="*/ 4140200 w 6032500"/>
              <a:gd name="connsiteY227" fmla="*/ 1130300 h 2730500"/>
              <a:gd name="connsiteX228" fmla="*/ 4089400 w 6032500"/>
              <a:gd name="connsiteY228" fmla="*/ 1193800 h 2730500"/>
              <a:gd name="connsiteX229" fmla="*/ 4064000 w 6032500"/>
              <a:gd name="connsiteY229" fmla="*/ 1244600 h 2730500"/>
              <a:gd name="connsiteX230" fmla="*/ 4025900 w 6032500"/>
              <a:gd name="connsiteY230" fmla="*/ 1257300 h 2730500"/>
              <a:gd name="connsiteX231" fmla="*/ 4000500 w 6032500"/>
              <a:gd name="connsiteY231" fmla="*/ 1371600 h 2730500"/>
              <a:gd name="connsiteX232" fmla="*/ 3962400 w 6032500"/>
              <a:gd name="connsiteY232" fmla="*/ 14097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6032500" h="2730500">
                <a:moveTo>
                  <a:pt x="4051300" y="1282700"/>
                </a:moveTo>
                <a:cubicBezTo>
                  <a:pt x="4064000" y="1303867"/>
                  <a:pt x="4076317" y="1325268"/>
                  <a:pt x="4089400" y="1346200"/>
                </a:cubicBezTo>
                <a:cubicBezTo>
                  <a:pt x="4097490" y="1359143"/>
                  <a:pt x="4114800" y="1369036"/>
                  <a:pt x="4114800" y="1384300"/>
                </a:cubicBezTo>
                <a:cubicBezTo>
                  <a:pt x="4114800" y="1403232"/>
                  <a:pt x="4096858" y="1417699"/>
                  <a:pt x="4089400" y="1435100"/>
                </a:cubicBezTo>
                <a:cubicBezTo>
                  <a:pt x="4079670" y="1457804"/>
                  <a:pt x="4070020" y="1508400"/>
                  <a:pt x="4051300" y="1524000"/>
                </a:cubicBezTo>
                <a:cubicBezTo>
                  <a:pt x="4037891" y="1535174"/>
                  <a:pt x="4017433" y="1532467"/>
                  <a:pt x="4000500" y="1536700"/>
                </a:cubicBezTo>
                <a:cubicBezTo>
                  <a:pt x="3966633" y="1638300"/>
                  <a:pt x="4017433" y="1519767"/>
                  <a:pt x="3949700" y="1587500"/>
                </a:cubicBezTo>
                <a:cubicBezTo>
                  <a:pt x="3940234" y="1596966"/>
                  <a:pt x="3945363" y="1615147"/>
                  <a:pt x="3937000" y="1625600"/>
                </a:cubicBezTo>
                <a:cubicBezTo>
                  <a:pt x="3912736" y="1655930"/>
                  <a:pt x="3891476" y="1648362"/>
                  <a:pt x="3860800" y="1663700"/>
                </a:cubicBezTo>
                <a:cubicBezTo>
                  <a:pt x="3847148" y="1670526"/>
                  <a:pt x="3835400" y="1680633"/>
                  <a:pt x="3822700" y="1689100"/>
                </a:cubicBezTo>
                <a:cubicBezTo>
                  <a:pt x="3818467" y="1701800"/>
                  <a:pt x="3818363" y="1716747"/>
                  <a:pt x="3810000" y="1727200"/>
                </a:cubicBezTo>
                <a:cubicBezTo>
                  <a:pt x="3782527" y="1761542"/>
                  <a:pt x="3732882" y="1759103"/>
                  <a:pt x="3695700" y="1765300"/>
                </a:cubicBezTo>
                <a:cubicBezTo>
                  <a:pt x="3654086" y="1763635"/>
                  <a:pt x="3369757" y="1759748"/>
                  <a:pt x="3263900" y="1739900"/>
                </a:cubicBezTo>
                <a:cubicBezTo>
                  <a:pt x="3233609" y="1734220"/>
                  <a:pt x="3204633" y="1722967"/>
                  <a:pt x="3175000" y="1714500"/>
                </a:cubicBezTo>
                <a:cubicBezTo>
                  <a:pt x="3149600" y="1697567"/>
                  <a:pt x="3115733" y="1689100"/>
                  <a:pt x="3098800" y="1663700"/>
                </a:cubicBezTo>
                <a:cubicBezTo>
                  <a:pt x="3064933" y="1612900"/>
                  <a:pt x="3086100" y="1634067"/>
                  <a:pt x="3035300" y="1600200"/>
                </a:cubicBezTo>
                <a:cubicBezTo>
                  <a:pt x="3026833" y="1583267"/>
                  <a:pt x="3011784" y="1568238"/>
                  <a:pt x="3009900" y="1549400"/>
                </a:cubicBezTo>
                <a:cubicBezTo>
                  <a:pt x="3007338" y="1523777"/>
                  <a:pt x="3018958" y="1498692"/>
                  <a:pt x="3022600" y="1473200"/>
                </a:cubicBezTo>
                <a:cubicBezTo>
                  <a:pt x="3027427" y="1439413"/>
                  <a:pt x="3029195" y="1405180"/>
                  <a:pt x="3035300" y="1371600"/>
                </a:cubicBezTo>
                <a:cubicBezTo>
                  <a:pt x="3038691" y="1352948"/>
                  <a:pt x="3071157" y="1275982"/>
                  <a:pt x="3073400" y="1270000"/>
                </a:cubicBezTo>
                <a:cubicBezTo>
                  <a:pt x="3084228" y="1241125"/>
                  <a:pt x="3091227" y="1205428"/>
                  <a:pt x="3111500" y="1181100"/>
                </a:cubicBezTo>
                <a:cubicBezTo>
                  <a:pt x="3121271" y="1169374"/>
                  <a:pt x="3136900" y="1164167"/>
                  <a:pt x="3149600" y="1155700"/>
                </a:cubicBezTo>
                <a:cubicBezTo>
                  <a:pt x="3158067" y="1143000"/>
                  <a:pt x="3163081" y="1127135"/>
                  <a:pt x="3175000" y="1117600"/>
                </a:cubicBezTo>
                <a:cubicBezTo>
                  <a:pt x="3185453" y="1109237"/>
                  <a:pt x="3200795" y="1110173"/>
                  <a:pt x="3213100" y="1104900"/>
                </a:cubicBezTo>
                <a:cubicBezTo>
                  <a:pt x="3230501" y="1097442"/>
                  <a:pt x="3246967" y="1087967"/>
                  <a:pt x="3263900" y="1079500"/>
                </a:cubicBezTo>
                <a:cubicBezTo>
                  <a:pt x="3319469" y="996147"/>
                  <a:pt x="3247952" y="1086529"/>
                  <a:pt x="3365500" y="1016000"/>
                </a:cubicBezTo>
                <a:cubicBezTo>
                  <a:pt x="3386667" y="1003300"/>
                  <a:pt x="3406443" y="987925"/>
                  <a:pt x="3429000" y="977900"/>
                </a:cubicBezTo>
                <a:cubicBezTo>
                  <a:pt x="3443674" y="971378"/>
                  <a:pt x="3533259" y="954508"/>
                  <a:pt x="3543300" y="952500"/>
                </a:cubicBezTo>
                <a:cubicBezTo>
                  <a:pt x="3560233" y="944033"/>
                  <a:pt x="3576373" y="933747"/>
                  <a:pt x="3594100" y="927100"/>
                </a:cubicBezTo>
                <a:cubicBezTo>
                  <a:pt x="3786780" y="854845"/>
                  <a:pt x="3529485" y="963106"/>
                  <a:pt x="3683000" y="901700"/>
                </a:cubicBezTo>
                <a:cubicBezTo>
                  <a:pt x="3712934" y="889726"/>
                  <a:pt x="3740900" y="872457"/>
                  <a:pt x="3771900" y="863600"/>
                </a:cubicBezTo>
                <a:cubicBezTo>
                  <a:pt x="3800682" y="855376"/>
                  <a:pt x="3831214" y="855452"/>
                  <a:pt x="3860800" y="850900"/>
                </a:cubicBezTo>
                <a:cubicBezTo>
                  <a:pt x="3886251" y="846984"/>
                  <a:pt x="3911332" y="840253"/>
                  <a:pt x="3937000" y="838200"/>
                </a:cubicBezTo>
                <a:cubicBezTo>
                  <a:pt x="4123105" y="823312"/>
                  <a:pt x="4495800" y="800100"/>
                  <a:pt x="4495800" y="800100"/>
                </a:cubicBezTo>
                <a:cubicBezTo>
                  <a:pt x="4555067" y="787400"/>
                  <a:pt x="4619387" y="789107"/>
                  <a:pt x="4673600" y="762000"/>
                </a:cubicBezTo>
                <a:cubicBezTo>
                  <a:pt x="4690533" y="753533"/>
                  <a:pt x="4706822" y="743631"/>
                  <a:pt x="4724400" y="736600"/>
                </a:cubicBezTo>
                <a:cubicBezTo>
                  <a:pt x="4749259" y="726656"/>
                  <a:pt x="4800600" y="711200"/>
                  <a:pt x="4800600" y="711200"/>
                </a:cubicBezTo>
                <a:cubicBezTo>
                  <a:pt x="4826940" y="605841"/>
                  <a:pt x="4788770" y="697804"/>
                  <a:pt x="4851400" y="647700"/>
                </a:cubicBezTo>
                <a:cubicBezTo>
                  <a:pt x="4933464" y="582048"/>
                  <a:pt x="4819135" y="628822"/>
                  <a:pt x="4914900" y="596900"/>
                </a:cubicBezTo>
                <a:cubicBezTo>
                  <a:pt x="4891159" y="383229"/>
                  <a:pt x="4913662" y="574913"/>
                  <a:pt x="4889500" y="393700"/>
                </a:cubicBezTo>
                <a:cubicBezTo>
                  <a:pt x="4884989" y="359869"/>
                  <a:pt x="4885780" y="325028"/>
                  <a:pt x="4876800" y="292100"/>
                </a:cubicBezTo>
                <a:cubicBezTo>
                  <a:pt x="4872784" y="277374"/>
                  <a:pt x="4858226" y="267652"/>
                  <a:pt x="4851400" y="254000"/>
                </a:cubicBezTo>
                <a:cubicBezTo>
                  <a:pt x="4845413" y="242026"/>
                  <a:pt x="4849839" y="223326"/>
                  <a:pt x="4838700" y="215900"/>
                </a:cubicBezTo>
                <a:cubicBezTo>
                  <a:pt x="4820739" y="203926"/>
                  <a:pt x="4796272" y="207883"/>
                  <a:pt x="4775200" y="203200"/>
                </a:cubicBezTo>
                <a:cubicBezTo>
                  <a:pt x="4758161" y="199414"/>
                  <a:pt x="4741333" y="194733"/>
                  <a:pt x="4724400" y="190500"/>
                </a:cubicBezTo>
                <a:cubicBezTo>
                  <a:pt x="4715933" y="173567"/>
                  <a:pt x="4713544" y="151820"/>
                  <a:pt x="4699000" y="139700"/>
                </a:cubicBezTo>
                <a:cubicBezTo>
                  <a:pt x="4685591" y="128526"/>
                  <a:pt x="4664543" y="133129"/>
                  <a:pt x="4648200" y="127000"/>
                </a:cubicBezTo>
                <a:cubicBezTo>
                  <a:pt x="4528017" y="81931"/>
                  <a:pt x="4673060" y="116732"/>
                  <a:pt x="4533900" y="88900"/>
                </a:cubicBezTo>
                <a:cubicBezTo>
                  <a:pt x="4508500" y="71967"/>
                  <a:pt x="4485004" y="51752"/>
                  <a:pt x="4457700" y="38100"/>
                </a:cubicBezTo>
                <a:cubicBezTo>
                  <a:pt x="4442088" y="30294"/>
                  <a:pt x="4423683" y="30195"/>
                  <a:pt x="4406900" y="25400"/>
                </a:cubicBezTo>
                <a:cubicBezTo>
                  <a:pt x="4315778" y="-635"/>
                  <a:pt x="4434402" y="25820"/>
                  <a:pt x="4305300" y="0"/>
                </a:cubicBezTo>
                <a:cubicBezTo>
                  <a:pt x="4051300" y="4233"/>
                  <a:pt x="3796856" y="-2903"/>
                  <a:pt x="3543300" y="12700"/>
                </a:cubicBezTo>
                <a:cubicBezTo>
                  <a:pt x="3518662" y="14216"/>
                  <a:pt x="3502719" y="41632"/>
                  <a:pt x="3479800" y="50800"/>
                </a:cubicBezTo>
                <a:cubicBezTo>
                  <a:pt x="3459758" y="58817"/>
                  <a:pt x="3437241" y="58265"/>
                  <a:pt x="3416300" y="63500"/>
                </a:cubicBezTo>
                <a:cubicBezTo>
                  <a:pt x="3327525" y="85694"/>
                  <a:pt x="3436439" y="65254"/>
                  <a:pt x="3327400" y="101600"/>
                </a:cubicBezTo>
                <a:cubicBezTo>
                  <a:pt x="3306922" y="108426"/>
                  <a:pt x="3285067" y="110067"/>
                  <a:pt x="3263900" y="114300"/>
                </a:cubicBezTo>
                <a:cubicBezTo>
                  <a:pt x="3173177" y="174782"/>
                  <a:pt x="3217316" y="157696"/>
                  <a:pt x="3136900" y="177800"/>
                </a:cubicBezTo>
                <a:cubicBezTo>
                  <a:pt x="3005103" y="265665"/>
                  <a:pt x="3202304" y="125096"/>
                  <a:pt x="3073400" y="254000"/>
                </a:cubicBezTo>
                <a:cubicBezTo>
                  <a:pt x="3063934" y="263466"/>
                  <a:pt x="3047274" y="260713"/>
                  <a:pt x="3035300" y="266700"/>
                </a:cubicBezTo>
                <a:cubicBezTo>
                  <a:pt x="3021648" y="273526"/>
                  <a:pt x="3009900" y="283633"/>
                  <a:pt x="2997200" y="292100"/>
                </a:cubicBezTo>
                <a:cubicBezTo>
                  <a:pt x="2937933" y="381000"/>
                  <a:pt x="2971800" y="351367"/>
                  <a:pt x="2908300" y="393700"/>
                </a:cubicBezTo>
                <a:cubicBezTo>
                  <a:pt x="2840567" y="495300"/>
                  <a:pt x="2929467" y="372533"/>
                  <a:pt x="2844800" y="457200"/>
                </a:cubicBezTo>
                <a:cubicBezTo>
                  <a:pt x="2760133" y="541867"/>
                  <a:pt x="2882900" y="452967"/>
                  <a:pt x="2781300" y="520700"/>
                </a:cubicBezTo>
                <a:cubicBezTo>
                  <a:pt x="2719081" y="645137"/>
                  <a:pt x="2795662" y="521911"/>
                  <a:pt x="2717800" y="584200"/>
                </a:cubicBezTo>
                <a:cubicBezTo>
                  <a:pt x="2635736" y="649852"/>
                  <a:pt x="2750065" y="603078"/>
                  <a:pt x="2654300" y="635000"/>
                </a:cubicBezTo>
                <a:cubicBezTo>
                  <a:pt x="2645833" y="647700"/>
                  <a:pt x="2641843" y="665010"/>
                  <a:pt x="2628900" y="673100"/>
                </a:cubicBezTo>
                <a:cubicBezTo>
                  <a:pt x="2606196" y="687290"/>
                  <a:pt x="2552700" y="698500"/>
                  <a:pt x="2552700" y="698500"/>
                </a:cubicBezTo>
                <a:cubicBezTo>
                  <a:pt x="2548467" y="711200"/>
                  <a:pt x="2549466" y="727134"/>
                  <a:pt x="2540000" y="736600"/>
                </a:cubicBezTo>
                <a:cubicBezTo>
                  <a:pt x="2530534" y="746066"/>
                  <a:pt x="2514435" y="744600"/>
                  <a:pt x="2501900" y="749300"/>
                </a:cubicBezTo>
                <a:cubicBezTo>
                  <a:pt x="2480554" y="757305"/>
                  <a:pt x="2459567" y="766233"/>
                  <a:pt x="2438400" y="774700"/>
                </a:cubicBezTo>
                <a:cubicBezTo>
                  <a:pt x="2429933" y="787400"/>
                  <a:pt x="2424919" y="803265"/>
                  <a:pt x="2413000" y="812800"/>
                </a:cubicBezTo>
                <a:cubicBezTo>
                  <a:pt x="2399983" y="823214"/>
                  <a:pt x="2314562" y="837568"/>
                  <a:pt x="2311400" y="838200"/>
                </a:cubicBezTo>
                <a:cubicBezTo>
                  <a:pt x="2284444" y="919067"/>
                  <a:pt x="2323078" y="838881"/>
                  <a:pt x="2247900" y="889000"/>
                </a:cubicBezTo>
                <a:cubicBezTo>
                  <a:pt x="2235200" y="897467"/>
                  <a:pt x="2234920" y="918228"/>
                  <a:pt x="2222500" y="927100"/>
                </a:cubicBezTo>
                <a:cubicBezTo>
                  <a:pt x="2203949" y="940351"/>
                  <a:pt x="2178928" y="941429"/>
                  <a:pt x="2159000" y="952500"/>
                </a:cubicBezTo>
                <a:cubicBezTo>
                  <a:pt x="2140497" y="962779"/>
                  <a:pt x="2126149" y="979382"/>
                  <a:pt x="2108200" y="990600"/>
                </a:cubicBezTo>
                <a:cubicBezTo>
                  <a:pt x="2092146" y="1000634"/>
                  <a:pt x="2074333" y="1007533"/>
                  <a:pt x="2057400" y="1016000"/>
                </a:cubicBezTo>
                <a:cubicBezTo>
                  <a:pt x="1993900" y="1007533"/>
                  <a:pt x="1929718" y="1003164"/>
                  <a:pt x="1866900" y="990600"/>
                </a:cubicBezTo>
                <a:cubicBezTo>
                  <a:pt x="1844546" y="986129"/>
                  <a:pt x="1826104" y="967264"/>
                  <a:pt x="1803400" y="965200"/>
                </a:cubicBezTo>
                <a:cubicBezTo>
                  <a:pt x="1685278" y="954462"/>
                  <a:pt x="1566333" y="956733"/>
                  <a:pt x="1447800" y="952500"/>
                </a:cubicBezTo>
                <a:lnTo>
                  <a:pt x="1320800" y="927100"/>
                </a:lnTo>
                <a:cubicBezTo>
                  <a:pt x="1303733" y="923443"/>
                  <a:pt x="1287039" y="918186"/>
                  <a:pt x="1270000" y="914400"/>
                </a:cubicBezTo>
                <a:cubicBezTo>
                  <a:pt x="1178048" y="893966"/>
                  <a:pt x="1236483" y="911694"/>
                  <a:pt x="1168400" y="889000"/>
                </a:cubicBezTo>
                <a:cubicBezTo>
                  <a:pt x="1159933" y="876300"/>
                  <a:pt x="1149013" y="864929"/>
                  <a:pt x="1143000" y="850900"/>
                </a:cubicBezTo>
                <a:cubicBezTo>
                  <a:pt x="1136124" y="834857"/>
                  <a:pt x="1132228" y="817448"/>
                  <a:pt x="1130300" y="800100"/>
                </a:cubicBezTo>
                <a:cubicBezTo>
                  <a:pt x="1119507" y="702964"/>
                  <a:pt x="1114625" y="605249"/>
                  <a:pt x="1104900" y="508000"/>
                </a:cubicBezTo>
                <a:cubicBezTo>
                  <a:pt x="1093229" y="391294"/>
                  <a:pt x="1100359" y="454006"/>
                  <a:pt x="1079500" y="381000"/>
                </a:cubicBezTo>
                <a:cubicBezTo>
                  <a:pt x="1044258" y="257653"/>
                  <a:pt x="1092957" y="395214"/>
                  <a:pt x="1041400" y="292100"/>
                </a:cubicBezTo>
                <a:cubicBezTo>
                  <a:pt x="1031205" y="271710"/>
                  <a:pt x="1030836" y="245909"/>
                  <a:pt x="1016000" y="228600"/>
                </a:cubicBezTo>
                <a:cubicBezTo>
                  <a:pt x="1003679" y="214226"/>
                  <a:pt x="982133" y="211667"/>
                  <a:pt x="965200" y="203200"/>
                </a:cubicBezTo>
                <a:cubicBezTo>
                  <a:pt x="946741" y="147823"/>
                  <a:pt x="955369" y="121726"/>
                  <a:pt x="901700" y="101600"/>
                </a:cubicBezTo>
                <a:cubicBezTo>
                  <a:pt x="881489" y="94021"/>
                  <a:pt x="859367" y="93133"/>
                  <a:pt x="838200" y="88900"/>
                </a:cubicBezTo>
                <a:cubicBezTo>
                  <a:pt x="817599" y="91843"/>
                  <a:pt x="728440" y="101469"/>
                  <a:pt x="698500" y="114300"/>
                </a:cubicBezTo>
                <a:cubicBezTo>
                  <a:pt x="684471" y="120313"/>
                  <a:pt x="675336" y="136556"/>
                  <a:pt x="660400" y="139700"/>
                </a:cubicBezTo>
                <a:cubicBezTo>
                  <a:pt x="593604" y="153762"/>
                  <a:pt x="524705" y="154974"/>
                  <a:pt x="457200" y="165100"/>
                </a:cubicBezTo>
                <a:cubicBezTo>
                  <a:pt x="439939" y="167689"/>
                  <a:pt x="423333" y="173567"/>
                  <a:pt x="406400" y="177800"/>
                </a:cubicBezTo>
                <a:cubicBezTo>
                  <a:pt x="397933" y="194733"/>
                  <a:pt x="394387" y="215213"/>
                  <a:pt x="381000" y="228600"/>
                </a:cubicBezTo>
                <a:cubicBezTo>
                  <a:pt x="371534" y="238066"/>
                  <a:pt x="354602" y="234799"/>
                  <a:pt x="342900" y="241300"/>
                </a:cubicBezTo>
                <a:cubicBezTo>
                  <a:pt x="316215" y="256125"/>
                  <a:pt x="289391" y="271679"/>
                  <a:pt x="266700" y="292100"/>
                </a:cubicBezTo>
                <a:cubicBezTo>
                  <a:pt x="246552" y="310233"/>
                  <a:pt x="232833" y="334433"/>
                  <a:pt x="215900" y="355600"/>
                </a:cubicBezTo>
                <a:cubicBezTo>
                  <a:pt x="182927" y="454518"/>
                  <a:pt x="209432" y="412868"/>
                  <a:pt x="139700" y="482600"/>
                </a:cubicBezTo>
                <a:lnTo>
                  <a:pt x="88900" y="635000"/>
                </a:lnTo>
                <a:lnTo>
                  <a:pt x="76200" y="673100"/>
                </a:lnTo>
                <a:lnTo>
                  <a:pt x="63500" y="711200"/>
                </a:lnTo>
                <a:cubicBezTo>
                  <a:pt x="59267" y="745067"/>
                  <a:pt x="61593" y="780421"/>
                  <a:pt x="50800" y="812800"/>
                </a:cubicBezTo>
                <a:cubicBezTo>
                  <a:pt x="44107" y="832880"/>
                  <a:pt x="19934" y="843708"/>
                  <a:pt x="12700" y="863600"/>
                </a:cubicBezTo>
                <a:cubicBezTo>
                  <a:pt x="2470" y="891732"/>
                  <a:pt x="4233" y="922867"/>
                  <a:pt x="0" y="952500"/>
                </a:cubicBezTo>
                <a:cubicBezTo>
                  <a:pt x="8467" y="1058333"/>
                  <a:pt x="12624" y="1164600"/>
                  <a:pt x="25400" y="1270000"/>
                </a:cubicBezTo>
                <a:cubicBezTo>
                  <a:pt x="29601" y="1304655"/>
                  <a:pt x="21754" y="1352236"/>
                  <a:pt x="50800" y="1371600"/>
                </a:cubicBezTo>
                <a:lnTo>
                  <a:pt x="88900" y="1397000"/>
                </a:lnTo>
                <a:cubicBezTo>
                  <a:pt x="151963" y="1491595"/>
                  <a:pt x="70912" y="1375414"/>
                  <a:pt x="152400" y="1473200"/>
                </a:cubicBezTo>
                <a:cubicBezTo>
                  <a:pt x="162171" y="1484926"/>
                  <a:pt x="165881" y="1501765"/>
                  <a:pt x="177800" y="1511300"/>
                </a:cubicBezTo>
                <a:cubicBezTo>
                  <a:pt x="190817" y="1521714"/>
                  <a:pt x="276238" y="1536068"/>
                  <a:pt x="279400" y="1536700"/>
                </a:cubicBezTo>
                <a:cubicBezTo>
                  <a:pt x="292100" y="1549400"/>
                  <a:pt x="302556" y="1564837"/>
                  <a:pt x="317500" y="1574800"/>
                </a:cubicBezTo>
                <a:cubicBezTo>
                  <a:pt x="328432" y="1582088"/>
                  <a:pt x="399626" y="1598506"/>
                  <a:pt x="406400" y="1600200"/>
                </a:cubicBezTo>
                <a:cubicBezTo>
                  <a:pt x="486234" y="1653423"/>
                  <a:pt x="398622" y="1597290"/>
                  <a:pt x="495300" y="1651000"/>
                </a:cubicBezTo>
                <a:cubicBezTo>
                  <a:pt x="516878" y="1662988"/>
                  <a:pt x="535065" y="1682319"/>
                  <a:pt x="558800" y="1689100"/>
                </a:cubicBezTo>
                <a:cubicBezTo>
                  <a:pt x="595660" y="1699631"/>
                  <a:pt x="635000" y="1697567"/>
                  <a:pt x="673100" y="1701800"/>
                </a:cubicBezTo>
                <a:cubicBezTo>
                  <a:pt x="694267" y="1710267"/>
                  <a:pt x="717423" y="1714872"/>
                  <a:pt x="736600" y="1727200"/>
                </a:cubicBezTo>
                <a:cubicBezTo>
                  <a:pt x="777202" y="1753301"/>
                  <a:pt x="805109" y="1800836"/>
                  <a:pt x="850900" y="1816100"/>
                </a:cubicBezTo>
                <a:cubicBezTo>
                  <a:pt x="942251" y="1846550"/>
                  <a:pt x="828172" y="1809606"/>
                  <a:pt x="939800" y="1841500"/>
                </a:cubicBezTo>
                <a:cubicBezTo>
                  <a:pt x="952672" y="1845178"/>
                  <a:pt x="965200" y="1849967"/>
                  <a:pt x="977900" y="1854200"/>
                </a:cubicBezTo>
                <a:cubicBezTo>
                  <a:pt x="986367" y="1866900"/>
                  <a:pt x="990357" y="1884210"/>
                  <a:pt x="1003300" y="1892300"/>
                </a:cubicBezTo>
                <a:cubicBezTo>
                  <a:pt x="1026004" y="1906490"/>
                  <a:pt x="1079500" y="1917700"/>
                  <a:pt x="1079500" y="1917700"/>
                </a:cubicBezTo>
                <a:cubicBezTo>
                  <a:pt x="1114917" y="2023951"/>
                  <a:pt x="1099717" y="1936839"/>
                  <a:pt x="889000" y="1981200"/>
                </a:cubicBezTo>
                <a:cubicBezTo>
                  <a:pt x="874064" y="1984344"/>
                  <a:pt x="864552" y="1999774"/>
                  <a:pt x="850900" y="2006600"/>
                </a:cubicBezTo>
                <a:cubicBezTo>
                  <a:pt x="838926" y="2012587"/>
                  <a:pt x="825500" y="2015067"/>
                  <a:pt x="812800" y="2019300"/>
                </a:cubicBezTo>
                <a:cubicBezTo>
                  <a:pt x="728133" y="2015067"/>
                  <a:pt x="643302" y="2013360"/>
                  <a:pt x="558800" y="2006600"/>
                </a:cubicBezTo>
                <a:cubicBezTo>
                  <a:pt x="535090" y="2004703"/>
                  <a:pt x="470227" y="1987632"/>
                  <a:pt x="444500" y="1981200"/>
                </a:cubicBezTo>
                <a:cubicBezTo>
                  <a:pt x="389467" y="1989667"/>
                  <a:pt x="332223" y="1988992"/>
                  <a:pt x="279400" y="2006600"/>
                </a:cubicBezTo>
                <a:cubicBezTo>
                  <a:pt x="255975" y="2014408"/>
                  <a:pt x="250582" y="2066556"/>
                  <a:pt x="241300" y="2082800"/>
                </a:cubicBezTo>
                <a:cubicBezTo>
                  <a:pt x="230798" y="2101178"/>
                  <a:pt x="215503" y="2116376"/>
                  <a:pt x="203200" y="2133600"/>
                </a:cubicBezTo>
                <a:cubicBezTo>
                  <a:pt x="194328" y="2146020"/>
                  <a:pt x="186267" y="2159000"/>
                  <a:pt x="177800" y="2171700"/>
                </a:cubicBezTo>
                <a:cubicBezTo>
                  <a:pt x="182033" y="2209800"/>
                  <a:pt x="178378" y="2249633"/>
                  <a:pt x="190500" y="2286000"/>
                </a:cubicBezTo>
                <a:cubicBezTo>
                  <a:pt x="218505" y="2370015"/>
                  <a:pt x="231531" y="2347709"/>
                  <a:pt x="279400" y="2387600"/>
                </a:cubicBezTo>
                <a:cubicBezTo>
                  <a:pt x="310400" y="2413433"/>
                  <a:pt x="317762" y="2435334"/>
                  <a:pt x="355600" y="2451100"/>
                </a:cubicBezTo>
                <a:cubicBezTo>
                  <a:pt x="392672" y="2466547"/>
                  <a:pt x="433979" y="2471239"/>
                  <a:pt x="469900" y="2489200"/>
                </a:cubicBezTo>
                <a:cubicBezTo>
                  <a:pt x="495300" y="2501900"/>
                  <a:pt x="518550" y="2520412"/>
                  <a:pt x="546100" y="2527300"/>
                </a:cubicBezTo>
                <a:cubicBezTo>
                  <a:pt x="604181" y="2541820"/>
                  <a:pt x="664494" y="2545274"/>
                  <a:pt x="723900" y="2552700"/>
                </a:cubicBezTo>
                <a:cubicBezTo>
                  <a:pt x="952652" y="2581294"/>
                  <a:pt x="859768" y="2566878"/>
                  <a:pt x="1003300" y="2590800"/>
                </a:cubicBezTo>
                <a:cubicBezTo>
                  <a:pt x="1130665" y="2641746"/>
                  <a:pt x="1014552" y="2600847"/>
                  <a:pt x="1231900" y="2641600"/>
                </a:cubicBezTo>
                <a:cubicBezTo>
                  <a:pt x="1245058" y="2644067"/>
                  <a:pt x="1256829" y="2651905"/>
                  <a:pt x="1270000" y="2654300"/>
                </a:cubicBezTo>
                <a:cubicBezTo>
                  <a:pt x="1303580" y="2660405"/>
                  <a:pt x="1337934" y="2661389"/>
                  <a:pt x="1371600" y="2667000"/>
                </a:cubicBezTo>
                <a:cubicBezTo>
                  <a:pt x="1549733" y="2696689"/>
                  <a:pt x="1538022" y="2695906"/>
                  <a:pt x="1676400" y="2730500"/>
                </a:cubicBezTo>
                <a:cubicBezTo>
                  <a:pt x="1744133" y="2722033"/>
                  <a:pt x="1812545" y="2717872"/>
                  <a:pt x="1879600" y="2705100"/>
                </a:cubicBezTo>
                <a:cubicBezTo>
                  <a:pt x="1901995" y="2700834"/>
                  <a:pt x="1925587" y="2694294"/>
                  <a:pt x="1943100" y="2679700"/>
                </a:cubicBezTo>
                <a:cubicBezTo>
                  <a:pt x="1953384" y="2671130"/>
                  <a:pt x="1948374" y="2652739"/>
                  <a:pt x="1955800" y="2641600"/>
                </a:cubicBezTo>
                <a:cubicBezTo>
                  <a:pt x="1965763" y="2626656"/>
                  <a:pt x="1981200" y="2616200"/>
                  <a:pt x="1993900" y="2603500"/>
                </a:cubicBezTo>
                <a:cubicBezTo>
                  <a:pt x="2002367" y="2582333"/>
                  <a:pt x="2011295" y="2561346"/>
                  <a:pt x="2019300" y="2540000"/>
                </a:cubicBezTo>
                <a:cubicBezTo>
                  <a:pt x="2024000" y="2527465"/>
                  <a:pt x="2026727" y="2514205"/>
                  <a:pt x="2032000" y="2501900"/>
                </a:cubicBezTo>
                <a:cubicBezTo>
                  <a:pt x="2039458" y="2484499"/>
                  <a:pt x="2048933" y="2468033"/>
                  <a:pt x="2057400" y="2451100"/>
                </a:cubicBezTo>
                <a:cubicBezTo>
                  <a:pt x="2015811" y="2229292"/>
                  <a:pt x="2050119" y="2309538"/>
                  <a:pt x="1993900" y="2197100"/>
                </a:cubicBezTo>
                <a:cubicBezTo>
                  <a:pt x="1980085" y="2114210"/>
                  <a:pt x="1988433" y="2130823"/>
                  <a:pt x="1955800" y="2057400"/>
                </a:cubicBezTo>
                <a:cubicBezTo>
                  <a:pt x="1948111" y="2040100"/>
                  <a:pt x="1942520" y="2021144"/>
                  <a:pt x="1930400" y="2006600"/>
                </a:cubicBezTo>
                <a:cubicBezTo>
                  <a:pt x="1920629" y="1994874"/>
                  <a:pt x="1905000" y="1989667"/>
                  <a:pt x="1892300" y="1981200"/>
                </a:cubicBezTo>
                <a:cubicBezTo>
                  <a:pt x="1896533" y="1921933"/>
                  <a:pt x="1866086" y="1848301"/>
                  <a:pt x="1905000" y="1803400"/>
                </a:cubicBezTo>
                <a:cubicBezTo>
                  <a:pt x="1938386" y="1764878"/>
                  <a:pt x="2006871" y="1797437"/>
                  <a:pt x="2057400" y="1790700"/>
                </a:cubicBezTo>
                <a:cubicBezTo>
                  <a:pt x="2070670" y="1788931"/>
                  <a:pt x="2082965" y="1782700"/>
                  <a:pt x="2095500" y="1778000"/>
                </a:cubicBezTo>
                <a:cubicBezTo>
                  <a:pt x="2116846" y="1769995"/>
                  <a:pt x="2136883" y="1758129"/>
                  <a:pt x="2159000" y="1752600"/>
                </a:cubicBezTo>
                <a:cubicBezTo>
                  <a:pt x="2188040" y="1745340"/>
                  <a:pt x="2218267" y="1744133"/>
                  <a:pt x="2247900" y="1739900"/>
                </a:cubicBezTo>
                <a:cubicBezTo>
                  <a:pt x="2260600" y="1731433"/>
                  <a:pt x="2270799" y="1715882"/>
                  <a:pt x="2286000" y="1714500"/>
                </a:cubicBezTo>
                <a:cubicBezTo>
                  <a:pt x="2336447" y="1709914"/>
                  <a:pt x="2395868" y="1722828"/>
                  <a:pt x="2438400" y="1752600"/>
                </a:cubicBezTo>
                <a:cubicBezTo>
                  <a:pt x="2465487" y="1771561"/>
                  <a:pt x="2485574" y="1800268"/>
                  <a:pt x="2514600" y="1816100"/>
                </a:cubicBezTo>
                <a:cubicBezTo>
                  <a:pt x="2533550" y="1826436"/>
                  <a:pt x="2556933" y="1824567"/>
                  <a:pt x="2578100" y="1828800"/>
                </a:cubicBezTo>
                <a:cubicBezTo>
                  <a:pt x="2690603" y="1918803"/>
                  <a:pt x="2587412" y="1853184"/>
                  <a:pt x="2717800" y="1892300"/>
                </a:cubicBezTo>
                <a:cubicBezTo>
                  <a:pt x="2735934" y="1897740"/>
                  <a:pt x="2751300" y="1910011"/>
                  <a:pt x="2768600" y="1917700"/>
                </a:cubicBezTo>
                <a:cubicBezTo>
                  <a:pt x="2830088" y="1945028"/>
                  <a:pt x="2823932" y="1941058"/>
                  <a:pt x="2882900" y="1955800"/>
                </a:cubicBezTo>
                <a:cubicBezTo>
                  <a:pt x="3035300" y="2057400"/>
                  <a:pt x="2810933" y="1900767"/>
                  <a:pt x="2946400" y="2019300"/>
                </a:cubicBezTo>
                <a:cubicBezTo>
                  <a:pt x="2969374" y="2039402"/>
                  <a:pt x="2999909" y="2049679"/>
                  <a:pt x="3022600" y="2070100"/>
                </a:cubicBezTo>
                <a:cubicBezTo>
                  <a:pt x="3042748" y="2088233"/>
                  <a:pt x="3054233" y="2114433"/>
                  <a:pt x="3073400" y="2133600"/>
                </a:cubicBezTo>
                <a:cubicBezTo>
                  <a:pt x="3084193" y="2144393"/>
                  <a:pt x="3099080" y="2150128"/>
                  <a:pt x="3111500" y="2159000"/>
                </a:cubicBezTo>
                <a:cubicBezTo>
                  <a:pt x="3128724" y="2171303"/>
                  <a:pt x="3146229" y="2183325"/>
                  <a:pt x="3162300" y="2197100"/>
                </a:cubicBezTo>
                <a:cubicBezTo>
                  <a:pt x="3175937" y="2208789"/>
                  <a:pt x="3186602" y="2223702"/>
                  <a:pt x="3200400" y="2235200"/>
                </a:cubicBezTo>
                <a:cubicBezTo>
                  <a:pt x="3227326" y="2257639"/>
                  <a:pt x="3258246" y="2270473"/>
                  <a:pt x="3289300" y="2286000"/>
                </a:cubicBezTo>
                <a:cubicBezTo>
                  <a:pt x="3380628" y="2407771"/>
                  <a:pt x="3265570" y="2277883"/>
                  <a:pt x="3390900" y="2349500"/>
                </a:cubicBezTo>
                <a:cubicBezTo>
                  <a:pt x="3404152" y="2357073"/>
                  <a:pt x="3406529" y="2375874"/>
                  <a:pt x="3416300" y="2387600"/>
                </a:cubicBezTo>
                <a:cubicBezTo>
                  <a:pt x="3427798" y="2401398"/>
                  <a:pt x="3442902" y="2411902"/>
                  <a:pt x="3454400" y="2425700"/>
                </a:cubicBezTo>
                <a:cubicBezTo>
                  <a:pt x="3464171" y="2437426"/>
                  <a:pt x="3467100" y="2455333"/>
                  <a:pt x="3479800" y="2463800"/>
                </a:cubicBezTo>
                <a:cubicBezTo>
                  <a:pt x="3494323" y="2473482"/>
                  <a:pt x="3513667" y="2472267"/>
                  <a:pt x="3530600" y="2476500"/>
                </a:cubicBezTo>
                <a:cubicBezTo>
                  <a:pt x="3539067" y="2489200"/>
                  <a:pt x="3545207" y="2503807"/>
                  <a:pt x="3556000" y="2514600"/>
                </a:cubicBezTo>
                <a:cubicBezTo>
                  <a:pt x="3600701" y="2559301"/>
                  <a:pt x="3664067" y="2580687"/>
                  <a:pt x="3721100" y="2603500"/>
                </a:cubicBezTo>
                <a:cubicBezTo>
                  <a:pt x="3729567" y="2616200"/>
                  <a:pt x="3732848" y="2634774"/>
                  <a:pt x="3746500" y="2641600"/>
                </a:cubicBezTo>
                <a:cubicBezTo>
                  <a:pt x="3800078" y="2668389"/>
                  <a:pt x="3922192" y="2674409"/>
                  <a:pt x="3975100" y="2679700"/>
                </a:cubicBezTo>
                <a:cubicBezTo>
                  <a:pt x="4013200" y="2688167"/>
                  <a:pt x="4051536" y="2695634"/>
                  <a:pt x="4089400" y="2705100"/>
                </a:cubicBezTo>
                <a:cubicBezTo>
                  <a:pt x="4102387" y="2708347"/>
                  <a:pt x="4114116" y="2718085"/>
                  <a:pt x="4127500" y="2717800"/>
                </a:cubicBezTo>
                <a:cubicBezTo>
                  <a:pt x="4313917" y="2713834"/>
                  <a:pt x="4500033" y="2700867"/>
                  <a:pt x="4686300" y="2692400"/>
                </a:cubicBezTo>
                <a:cubicBezTo>
                  <a:pt x="4745480" y="2685824"/>
                  <a:pt x="4796406" y="2685331"/>
                  <a:pt x="4851400" y="2667000"/>
                </a:cubicBezTo>
                <a:cubicBezTo>
                  <a:pt x="4873027" y="2659791"/>
                  <a:pt x="4893554" y="2649605"/>
                  <a:pt x="4914900" y="2641600"/>
                </a:cubicBezTo>
                <a:cubicBezTo>
                  <a:pt x="4951339" y="2627935"/>
                  <a:pt x="4963768" y="2626208"/>
                  <a:pt x="5003800" y="2616200"/>
                </a:cubicBezTo>
                <a:cubicBezTo>
                  <a:pt x="5020733" y="2599267"/>
                  <a:pt x="5034293" y="2578092"/>
                  <a:pt x="5054600" y="2565400"/>
                </a:cubicBezTo>
                <a:cubicBezTo>
                  <a:pt x="5063040" y="2560125"/>
                  <a:pt x="5166569" y="2540466"/>
                  <a:pt x="5168900" y="2540000"/>
                </a:cubicBezTo>
                <a:cubicBezTo>
                  <a:pt x="5227005" y="2501264"/>
                  <a:pt x="5256610" y="2476976"/>
                  <a:pt x="5321300" y="2451100"/>
                </a:cubicBezTo>
                <a:cubicBezTo>
                  <a:pt x="5337506" y="2444618"/>
                  <a:pt x="5355261" y="2442993"/>
                  <a:pt x="5372100" y="2438400"/>
                </a:cubicBezTo>
                <a:cubicBezTo>
                  <a:pt x="5401833" y="2430291"/>
                  <a:pt x="5431367" y="2421467"/>
                  <a:pt x="5461000" y="2413000"/>
                </a:cubicBezTo>
                <a:cubicBezTo>
                  <a:pt x="5469467" y="2400300"/>
                  <a:pt x="5474481" y="2384435"/>
                  <a:pt x="5486400" y="2374900"/>
                </a:cubicBezTo>
                <a:cubicBezTo>
                  <a:pt x="5496853" y="2366537"/>
                  <a:pt x="5513206" y="2369387"/>
                  <a:pt x="5524500" y="2362200"/>
                </a:cubicBezTo>
                <a:cubicBezTo>
                  <a:pt x="5560215" y="2339472"/>
                  <a:pt x="5592233" y="2311400"/>
                  <a:pt x="5626100" y="2286000"/>
                </a:cubicBezTo>
                <a:lnTo>
                  <a:pt x="5626100" y="2286000"/>
                </a:lnTo>
                <a:cubicBezTo>
                  <a:pt x="5658926" y="2236761"/>
                  <a:pt x="5637020" y="2252727"/>
                  <a:pt x="5689600" y="2235200"/>
                </a:cubicBezTo>
                <a:cubicBezTo>
                  <a:pt x="5727436" y="2178446"/>
                  <a:pt x="5739688" y="2174548"/>
                  <a:pt x="5753100" y="2120900"/>
                </a:cubicBezTo>
                <a:cubicBezTo>
                  <a:pt x="5758335" y="2099959"/>
                  <a:pt x="5757033" y="2077125"/>
                  <a:pt x="5765800" y="2057400"/>
                </a:cubicBezTo>
                <a:cubicBezTo>
                  <a:pt x="5774397" y="2038058"/>
                  <a:pt x="5792159" y="2024212"/>
                  <a:pt x="5803900" y="2006600"/>
                </a:cubicBezTo>
                <a:cubicBezTo>
                  <a:pt x="5817592" y="1986061"/>
                  <a:pt x="5828917" y="1964032"/>
                  <a:pt x="5842000" y="1943100"/>
                </a:cubicBezTo>
                <a:cubicBezTo>
                  <a:pt x="5850090" y="1930157"/>
                  <a:pt x="5858933" y="1917700"/>
                  <a:pt x="5867400" y="1905000"/>
                </a:cubicBezTo>
                <a:cubicBezTo>
                  <a:pt x="5871633" y="1888067"/>
                  <a:pt x="5875305" y="1870983"/>
                  <a:pt x="5880100" y="1854200"/>
                </a:cubicBezTo>
                <a:cubicBezTo>
                  <a:pt x="5883778" y="1841328"/>
                  <a:pt x="5889553" y="1829087"/>
                  <a:pt x="5892800" y="1816100"/>
                </a:cubicBezTo>
                <a:cubicBezTo>
                  <a:pt x="5898035" y="1795159"/>
                  <a:pt x="5897921" y="1772811"/>
                  <a:pt x="5905500" y="1752600"/>
                </a:cubicBezTo>
                <a:cubicBezTo>
                  <a:pt x="5910859" y="1738308"/>
                  <a:pt x="5922433" y="1727200"/>
                  <a:pt x="5930900" y="1714500"/>
                </a:cubicBezTo>
                <a:cubicBezTo>
                  <a:pt x="5935133" y="1684867"/>
                  <a:pt x="5930213" y="1652374"/>
                  <a:pt x="5943600" y="1625600"/>
                </a:cubicBezTo>
                <a:cubicBezTo>
                  <a:pt x="5953066" y="1606668"/>
                  <a:pt x="5986539" y="1607153"/>
                  <a:pt x="5994400" y="1587500"/>
                </a:cubicBezTo>
                <a:cubicBezTo>
                  <a:pt x="6001138" y="1570655"/>
                  <a:pt x="6026224" y="1390131"/>
                  <a:pt x="6032500" y="1346200"/>
                </a:cubicBezTo>
                <a:cubicBezTo>
                  <a:pt x="6028267" y="1286933"/>
                  <a:pt x="6029067" y="1227091"/>
                  <a:pt x="6019800" y="1168400"/>
                </a:cubicBezTo>
                <a:cubicBezTo>
                  <a:pt x="6005735" y="1079320"/>
                  <a:pt x="6001984" y="1125184"/>
                  <a:pt x="5956300" y="1079500"/>
                </a:cubicBezTo>
                <a:cubicBezTo>
                  <a:pt x="5941333" y="1064533"/>
                  <a:pt x="5930503" y="1045924"/>
                  <a:pt x="5918200" y="1028700"/>
                </a:cubicBezTo>
                <a:cubicBezTo>
                  <a:pt x="5909328" y="1016280"/>
                  <a:pt x="5905220" y="999472"/>
                  <a:pt x="5892800" y="990600"/>
                </a:cubicBezTo>
                <a:cubicBezTo>
                  <a:pt x="5874249" y="977349"/>
                  <a:pt x="5850467" y="973667"/>
                  <a:pt x="5829300" y="965200"/>
                </a:cubicBezTo>
                <a:cubicBezTo>
                  <a:pt x="5816600" y="952500"/>
                  <a:pt x="5805815" y="937539"/>
                  <a:pt x="5791200" y="927100"/>
                </a:cubicBezTo>
                <a:cubicBezTo>
                  <a:pt x="5750304" y="897889"/>
                  <a:pt x="5725658" y="898752"/>
                  <a:pt x="5676900" y="889000"/>
                </a:cubicBezTo>
                <a:cubicBezTo>
                  <a:pt x="5642132" y="865821"/>
                  <a:pt x="5640588" y="859966"/>
                  <a:pt x="5600700" y="850900"/>
                </a:cubicBezTo>
                <a:cubicBezTo>
                  <a:pt x="5520548" y="832684"/>
                  <a:pt x="5359400" y="800100"/>
                  <a:pt x="5359400" y="800100"/>
                </a:cubicBezTo>
                <a:cubicBezTo>
                  <a:pt x="5249333" y="804333"/>
                  <a:pt x="5139104" y="805473"/>
                  <a:pt x="5029200" y="812800"/>
                </a:cubicBezTo>
                <a:cubicBezTo>
                  <a:pt x="5011784" y="813961"/>
                  <a:pt x="4994012" y="817694"/>
                  <a:pt x="4978400" y="825500"/>
                </a:cubicBezTo>
                <a:cubicBezTo>
                  <a:pt x="4934243" y="847578"/>
                  <a:pt x="4893733" y="876300"/>
                  <a:pt x="4851400" y="901700"/>
                </a:cubicBezTo>
                <a:lnTo>
                  <a:pt x="4787900" y="939800"/>
                </a:lnTo>
                <a:cubicBezTo>
                  <a:pt x="4779433" y="956733"/>
                  <a:pt x="4778734" y="980860"/>
                  <a:pt x="4762500" y="990600"/>
                </a:cubicBezTo>
                <a:cubicBezTo>
                  <a:pt x="4714477" y="1019414"/>
                  <a:pt x="4563141" y="1023457"/>
                  <a:pt x="4521200" y="1028700"/>
                </a:cubicBezTo>
                <a:cubicBezTo>
                  <a:pt x="4432091" y="1039839"/>
                  <a:pt x="4254500" y="1066800"/>
                  <a:pt x="4254500" y="1066800"/>
                </a:cubicBezTo>
                <a:cubicBezTo>
                  <a:pt x="4167161" y="1125026"/>
                  <a:pt x="4207260" y="1107947"/>
                  <a:pt x="4140200" y="1130300"/>
                </a:cubicBezTo>
                <a:cubicBezTo>
                  <a:pt x="4123267" y="1151467"/>
                  <a:pt x="4104436" y="1171246"/>
                  <a:pt x="4089400" y="1193800"/>
                </a:cubicBezTo>
                <a:cubicBezTo>
                  <a:pt x="4078898" y="1209552"/>
                  <a:pt x="4077387" y="1231213"/>
                  <a:pt x="4064000" y="1244600"/>
                </a:cubicBezTo>
                <a:cubicBezTo>
                  <a:pt x="4054534" y="1254066"/>
                  <a:pt x="4038600" y="1253067"/>
                  <a:pt x="4025900" y="1257300"/>
                </a:cubicBezTo>
                <a:cubicBezTo>
                  <a:pt x="4025133" y="1261137"/>
                  <a:pt x="4006019" y="1361943"/>
                  <a:pt x="4000500" y="1371600"/>
                </a:cubicBezTo>
                <a:cubicBezTo>
                  <a:pt x="3991589" y="1387194"/>
                  <a:pt x="3962400" y="1409700"/>
                  <a:pt x="3962400" y="14097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13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1975</Words>
  <Application>Microsoft Office PowerPoint</Application>
  <PresentationFormat>Laajakuva</PresentationFormat>
  <Paragraphs>1668</Paragraphs>
  <Slides>38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58</cp:revision>
  <dcterms:created xsi:type="dcterms:W3CDTF">2018-10-22T18:22:57Z</dcterms:created>
  <dcterms:modified xsi:type="dcterms:W3CDTF">2018-11-27T08:36:18Z</dcterms:modified>
</cp:coreProperties>
</file>