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omo Ikävalko" userId="S::ti427620@student.uta.fi::14d5696d-1087-4a16-9ad3-cf61c8e1f82c" providerId="AD" clId="Web-{45D75E77-B645-422B-BCDD-04750F8E671E}"/>
    <pc:docChg chg="modSld">
      <pc:chgData name="Tuomo Ikävalko" userId="S::ti427620@student.uta.fi::14d5696d-1087-4a16-9ad3-cf61c8e1f82c" providerId="AD" clId="Web-{45D75E77-B645-422B-BCDD-04750F8E671E}" dt="2018-10-09T09:57:55.622" v="21" actId="14100"/>
      <pc:docMkLst>
        <pc:docMk/>
      </pc:docMkLst>
      <pc:sldChg chg="modSp">
        <pc:chgData name="Tuomo Ikävalko" userId="S::ti427620@student.uta.fi::14d5696d-1087-4a16-9ad3-cf61c8e1f82c" providerId="AD" clId="Web-{45D75E77-B645-422B-BCDD-04750F8E671E}" dt="2018-10-09T09:57:55.622" v="21" actId="14100"/>
        <pc:sldMkLst>
          <pc:docMk/>
          <pc:sldMk cId="782385677" sldId="256"/>
        </pc:sldMkLst>
        <pc:spChg chg="mod">
          <ac:chgData name="Tuomo Ikävalko" userId="S::ti427620@student.uta.fi::14d5696d-1087-4a16-9ad3-cf61c8e1f82c" providerId="AD" clId="Web-{45D75E77-B645-422B-BCDD-04750F8E671E}" dt="2018-10-09T09:52:26.885" v="2" actId="1076"/>
          <ac:spMkLst>
            <pc:docMk/>
            <pc:sldMk cId="782385677" sldId="256"/>
            <ac:spMk id="14" creationId="{8FADBF45-2E6C-4014-9867-941E40DF5C5E}"/>
          </ac:spMkLst>
        </pc:spChg>
        <pc:spChg chg="mod">
          <ac:chgData name="Tuomo Ikävalko" userId="S::ti427620@student.uta.fi::14d5696d-1087-4a16-9ad3-cf61c8e1f82c" providerId="AD" clId="Web-{45D75E77-B645-422B-BCDD-04750F8E671E}" dt="2018-10-09T09:57:02.449" v="5" actId="1076"/>
          <ac:spMkLst>
            <pc:docMk/>
            <pc:sldMk cId="782385677" sldId="256"/>
            <ac:spMk id="30" creationId="{93837A99-3D4A-4DA4-B20C-13398A37C903}"/>
          </ac:spMkLst>
        </pc:spChg>
        <pc:spChg chg="mod">
          <ac:chgData name="Tuomo Ikävalko" userId="S::ti427620@student.uta.fi::14d5696d-1087-4a16-9ad3-cf61c8e1f82c" providerId="AD" clId="Web-{45D75E77-B645-422B-BCDD-04750F8E671E}" dt="2018-10-09T09:57:33.903" v="11" actId="1076"/>
          <ac:spMkLst>
            <pc:docMk/>
            <pc:sldMk cId="782385677" sldId="256"/>
            <ac:spMk id="31" creationId="{9E0EF8B7-FCF1-4666-80D6-9C4C85405F43}"/>
          </ac:spMkLst>
        </pc:spChg>
        <pc:spChg chg="mod">
          <ac:chgData name="Tuomo Ikävalko" userId="S::ti427620@student.uta.fi::14d5696d-1087-4a16-9ad3-cf61c8e1f82c" providerId="AD" clId="Web-{45D75E77-B645-422B-BCDD-04750F8E671E}" dt="2018-10-09T09:57:33.918" v="12" actId="1076"/>
          <ac:spMkLst>
            <pc:docMk/>
            <pc:sldMk cId="782385677" sldId="256"/>
            <ac:spMk id="32" creationId="{EDCF207F-3DAE-417E-A645-3E23DA957DE3}"/>
          </ac:spMkLst>
        </pc:spChg>
        <pc:spChg chg="mod">
          <ac:chgData name="Tuomo Ikävalko" userId="S::ti427620@student.uta.fi::14d5696d-1087-4a16-9ad3-cf61c8e1f82c" providerId="AD" clId="Web-{45D75E77-B645-422B-BCDD-04750F8E671E}" dt="2018-10-09T09:57:43.934" v="19" actId="1076"/>
          <ac:spMkLst>
            <pc:docMk/>
            <pc:sldMk cId="782385677" sldId="256"/>
            <ac:spMk id="33" creationId="{DABA7571-6399-4306-B22C-CA8B3486C6EE}"/>
          </ac:spMkLst>
        </pc:spChg>
        <pc:spChg chg="mod">
          <ac:chgData name="Tuomo Ikävalko" userId="S::ti427620@student.uta.fi::14d5696d-1087-4a16-9ad3-cf61c8e1f82c" providerId="AD" clId="Web-{45D75E77-B645-422B-BCDD-04750F8E671E}" dt="2018-10-09T09:57:51.434" v="20" actId="1076"/>
          <ac:spMkLst>
            <pc:docMk/>
            <pc:sldMk cId="782385677" sldId="256"/>
            <ac:spMk id="36" creationId="{CB7E76D6-C736-4DFE-8085-9EF7783BAF21}"/>
          </ac:spMkLst>
        </pc:spChg>
        <pc:cxnChg chg="mod">
          <ac:chgData name="Tuomo Ikävalko" userId="S::ti427620@student.uta.fi::14d5696d-1087-4a16-9ad3-cf61c8e1f82c" providerId="AD" clId="Web-{45D75E77-B645-422B-BCDD-04750F8E671E}" dt="2018-10-09T09:53:56.182" v="4" actId="14100"/>
          <ac:cxnSpMkLst>
            <pc:docMk/>
            <pc:sldMk cId="782385677" sldId="256"/>
            <ac:cxnSpMk id="16" creationId="{60503B6F-47B2-4BFC-A0FF-4EF113A4E78D}"/>
          </ac:cxnSpMkLst>
        </pc:cxnChg>
        <pc:cxnChg chg="mod">
          <ac:chgData name="Tuomo Ikävalko" userId="S::ti427620@student.uta.fi::14d5696d-1087-4a16-9ad3-cf61c8e1f82c" providerId="AD" clId="Web-{45D75E77-B645-422B-BCDD-04750F8E671E}" dt="2018-10-09T09:57:33.965" v="14" actId="1076"/>
          <ac:cxnSpMkLst>
            <pc:docMk/>
            <pc:sldMk cId="782385677" sldId="256"/>
            <ac:cxnSpMk id="34" creationId="{8D27A31F-5E51-4B2F-AB15-15C9A5492431}"/>
          </ac:cxnSpMkLst>
        </pc:cxnChg>
        <pc:cxnChg chg="mod">
          <ac:chgData name="Tuomo Ikävalko" userId="S::ti427620@student.uta.fi::14d5696d-1087-4a16-9ad3-cf61c8e1f82c" providerId="AD" clId="Web-{45D75E77-B645-422B-BCDD-04750F8E671E}" dt="2018-10-09T09:57:33.981" v="15" actId="1076"/>
          <ac:cxnSpMkLst>
            <pc:docMk/>
            <pc:sldMk cId="782385677" sldId="256"/>
            <ac:cxnSpMk id="35" creationId="{FF9754E7-59D9-43E4-8DAC-D7CCC07749C7}"/>
          </ac:cxnSpMkLst>
        </pc:cxnChg>
        <pc:cxnChg chg="mod">
          <ac:chgData name="Tuomo Ikävalko" userId="S::ti427620@student.uta.fi::14d5696d-1087-4a16-9ad3-cf61c8e1f82c" providerId="AD" clId="Web-{45D75E77-B645-422B-BCDD-04750F8E671E}" dt="2018-10-09T09:57:33.996" v="16" actId="1076"/>
          <ac:cxnSpMkLst>
            <pc:docMk/>
            <pc:sldMk cId="782385677" sldId="256"/>
            <ac:cxnSpMk id="37" creationId="{92224966-937E-4AF8-9E2C-0440C3B1267F}"/>
          </ac:cxnSpMkLst>
        </pc:cxnChg>
        <pc:cxnChg chg="mod">
          <ac:chgData name="Tuomo Ikävalko" userId="S::ti427620@student.uta.fi::14d5696d-1087-4a16-9ad3-cf61c8e1f82c" providerId="AD" clId="Web-{45D75E77-B645-422B-BCDD-04750F8E671E}" dt="2018-10-09T09:57:05.449" v="6" actId="14100"/>
          <ac:cxnSpMkLst>
            <pc:docMk/>
            <pc:sldMk cId="782385677" sldId="256"/>
            <ac:cxnSpMk id="38" creationId="{45F93ADB-70EF-460C-81E1-ED5FC88C2181}"/>
          </ac:cxnSpMkLst>
        </pc:cxnChg>
        <pc:cxnChg chg="mod">
          <ac:chgData name="Tuomo Ikävalko" userId="S::ti427620@student.uta.fi::14d5696d-1087-4a16-9ad3-cf61c8e1f82c" providerId="AD" clId="Web-{45D75E77-B645-422B-BCDD-04750F8E671E}" dt="2018-10-09T09:57:55.622" v="21" actId="14100"/>
          <ac:cxnSpMkLst>
            <pc:docMk/>
            <pc:sldMk cId="782385677" sldId="256"/>
            <ac:cxnSpMk id="39" creationId="{0262DE51-01BE-4873-B9B7-ED4640CF04A2}"/>
          </ac:cxnSpMkLst>
        </pc:cxnChg>
      </pc:sldChg>
    </pc:docChg>
  </pc:docChgLst>
  <pc:docChgLst>
    <pc:chgData name="Tuomo Ikävalko" userId="S::ti427620@student.uta.fi::14d5696d-1087-4a16-9ad3-cf61c8e1f82c" providerId="AD" clId="Web-{9A51C79F-74C4-4237-8B84-87F7DB398A8D}"/>
    <pc:docChg chg="modSld">
      <pc:chgData name="Tuomo Ikävalko" userId="S::ti427620@student.uta.fi::14d5696d-1087-4a16-9ad3-cf61c8e1f82c" providerId="AD" clId="Web-{9A51C79F-74C4-4237-8B84-87F7DB398A8D}" dt="2018-10-08T21:28:18.732" v="1"/>
      <pc:docMkLst>
        <pc:docMk/>
      </pc:docMkLst>
      <pc:sldChg chg="delSp">
        <pc:chgData name="Tuomo Ikävalko" userId="S::ti427620@student.uta.fi::14d5696d-1087-4a16-9ad3-cf61c8e1f82c" providerId="AD" clId="Web-{9A51C79F-74C4-4237-8B84-87F7DB398A8D}" dt="2018-10-08T21:28:18.732" v="1"/>
        <pc:sldMkLst>
          <pc:docMk/>
          <pc:sldMk cId="782385677" sldId="256"/>
        </pc:sldMkLst>
        <pc:spChg chg="del">
          <ac:chgData name="Tuomo Ikävalko" userId="S::ti427620@student.uta.fi::14d5696d-1087-4a16-9ad3-cf61c8e1f82c" providerId="AD" clId="Web-{9A51C79F-74C4-4237-8B84-87F7DB398A8D}" dt="2018-10-08T21:28:17.279" v="0"/>
          <ac:spMkLst>
            <pc:docMk/>
            <pc:sldMk cId="782385677" sldId="256"/>
            <ac:spMk id="2" creationId="{00000000-0000-0000-0000-000000000000}"/>
          </ac:spMkLst>
        </pc:spChg>
        <pc:spChg chg="del">
          <ac:chgData name="Tuomo Ikävalko" userId="S::ti427620@student.uta.fi::14d5696d-1087-4a16-9ad3-cf61c8e1f82c" providerId="AD" clId="Web-{9A51C79F-74C4-4237-8B84-87F7DB398A8D}" dt="2018-10-08T21:28:18.732" v="1"/>
          <ac:spMkLst>
            <pc:docMk/>
            <pc:sldMk cId="782385677" sldId="256"/>
            <ac:spMk id="3" creationId="{00000000-0000-0000-0000-000000000000}"/>
          </ac:spMkLst>
        </pc:spChg>
      </pc:sldChg>
    </pc:docChg>
  </pc:docChgLst>
  <pc:docChgLst>
    <pc:chgData name="Tuomo Ikävalko" userId="S::ti427620@student.uta.fi::14d5696d-1087-4a16-9ad3-cf61c8e1f82c" providerId="AD" clId="Web-{8F669577-CAC5-D6E0-C2CD-47544BFD9C67}"/>
    <pc:docChg chg="modSld">
      <pc:chgData name="Tuomo Ikävalko" userId="S::ti427620@student.uta.fi::14d5696d-1087-4a16-9ad3-cf61c8e1f82c" providerId="AD" clId="Web-{8F669577-CAC5-D6E0-C2CD-47544BFD9C67}" dt="2018-10-08T21:42:37.763" v="171" actId="1076"/>
      <pc:docMkLst>
        <pc:docMk/>
      </pc:docMkLst>
      <pc:sldChg chg="addSp modSp">
        <pc:chgData name="Tuomo Ikävalko" userId="S::ti427620@student.uta.fi::14d5696d-1087-4a16-9ad3-cf61c8e1f82c" providerId="AD" clId="Web-{8F669577-CAC5-D6E0-C2CD-47544BFD9C67}" dt="2018-10-08T21:42:37.763" v="171" actId="1076"/>
        <pc:sldMkLst>
          <pc:docMk/>
          <pc:sldMk cId="782385677" sldId="256"/>
        </pc:sldMkLst>
        <pc:spChg chg="add mod">
          <ac:chgData name="Tuomo Ikävalko" userId="S::ti427620@student.uta.fi::14d5696d-1087-4a16-9ad3-cf61c8e1f82c" providerId="AD" clId="Web-{8F669577-CAC5-D6E0-C2CD-47544BFD9C67}" dt="2018-10-08T21:30:42.570" v="22" actId="1076"/>
          <ac:spMkLst>
            <pc:docMk/>
            <pc:sldMk cId="782385677" sldId="256"/>
            <ac:spMk id="2" creationId="{D0CF544B-112A-4A0B-B4C1-53A1C9113A76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30:42.586" v="23" actId="1076"/>
          <ac:spMkLst>
            <pc:docMk/>
            <pc:sldMk cId="782385677" sldId="256"/>
            <ac:spMk id="3" creationId="{696E7B64-9B3E-4BC2-ABEE-EECB838D0ECF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30:42.586" v="24" actId="1076"/>
          <ac:spMkLst>
            <pc:docMk/>
            <pc:sldMk cId="782385677" sldId="256"/>
            <ac:spMk id="4" creationId="{E17F79E2-2B14-46F9-84F6-A162EBC680AD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42:22.919" v="169" actId="1076"/>
          <ac:spMkLst>
            <pc:docMk/>
            <pc:sldMk cId="782385677" sldId="256"/>
            <ac:spMk id="7" creationId="{62B5414A-98BD-4CDC-9E65-3AD5C484B909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34:54.839" v="55" actId="1076"/>
          <ac:spMkLst>
            <pc:docMk/>
            <pc:sldMk cId="782385677" sldId="256"/>
            <ac:spMk id="8" creationId="{961BBAD8-BCAE-4FEE-9136-55C9EE03A557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34:54.839" v="56" actId="1076"/>
          <ac:spMkLst>
            <pc:docMk/>
            <pc:sldMk cId="782385677" sldId="256"/>
            <ac:spMk id="9" creationId="{692D2826-436A-43AF-8F19-7FABB64B2B8F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34:54.854" v="57" actId="1076"/>
          <ac:spMkLst>
            <pc:docMk/>
            <pc:sldMk cId="782385677" sldId="256"/>
            <ac:spMk id="10" creationId="{AAFDA5EF-3AED-482A-9B36-5D48F88FFAEF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34:54.854" v="58" actId="1076"/>
          <ac:spMkLst>
            <pc:docMk/>
            <pc:sldMk cId="782385677" sldId="256"/>
            <ac:spMk id="11" creationId="{7673CDFF-FE00-4A8F-B88C-499D66D382F6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36:04.339" v="76" actId="1076"/>
          <ac:spMkLst>
            <pc:docMk/>
            <pc:sldMk cId="782385677" sldId="256"/>
            <ac:spMk id="12" creationId="{3F47CAD5-2732-4409-8D97-0EB67B769E19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36:50.386" v="83" actId="1076"/>
          <ac:spMkLst>
            <pc:docMk/>
            <pc:sldMk cId="782385677" sldId="256"/>
            <ac:spMk id="13" creationId="{8D0BE355-FC94-4132-9CB8-75FC65E5E10A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36:50.339" v="79" actId="1076"/>
          <ac:spMkLst>
            <pc:docMk/>
            <pc:sldMk cId="782385677" sldId="256"/>
            <ac:spMk id="14" creationId="{8FADBF45-2E6C-4014-9867-941E40DF5C5E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38:11.043" v="103" actId="1076"/>
          <ac:spMkLst>
            <pc:docMk/>
            <pc:sldMk cId="782385677" sldId="256"/>
            <ac:spMk id="15" creationId="{A842A917-F6AC-4328-8B59-D1051937E6C2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40:46.044" v="146" actId="1076"/>
          <ac:spMkLst>
            <pc:docMk/>
            <pc:sldMk cId="782385677" sldId="256"/>
            <ac:spMk id="24" creationId="{FD202C63-8C75-45AB-A773-79684448A08B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40:46.059" v="147" actId="1076"/>
          <ac:spMkLst>
            <pc:docMk/>
            <pc:sldMk cId="782385677" sldId="256"/>
            <ac:spMk id="25" creationId="{1D5B9422-9AF1-4408-94B1-65762455F35F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40:46.075" v="148" actId="1076"/>
          <ac:spMkLst>
            <pc:docMk/>
            <pc:sldMk cId="782385677" sldId="256"/>
            <ac:spMk id="26" creationId="{C90C6188-6091-49BA-8CE8-3CBD5E3B82AB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40:56.434" v="151" actId="1076"/>
          <ac:spMkLst>
            <pc:docMk/>
            <pc:sldMk cId="782385677" sldId="256"/>
            <ac:spMk id="29" creationId="{E4EB7BA0-4F9E-4F3D-BB61-8E5F271EA4A0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40:34.262" v="144" actId="1076"/>
          <ac:spMkLst>
            <pc:docMk/>
            <pc:sldMk cId="782385677" sldId="256"/>
            <ac:spMk id="30" creationId="{93837A99-3D4A-4DA4-B20C-13398A37C903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42:17.075" v="168" actId="1076"/>
          <ac:spMkLst>
            <pc:docMk/>
            <pc:sldMk cId="782385677" sldId="256"/>
            <ac:spMk id="31" creationId="{9E0EF8B7-FCF1-4666-80D6-9C4C85405F43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40:28.075" v="138" actId="1076"/>
          <ac:spMkLst>
            <pc:docMk/>
            <pc:sldMk cId="782385677" sldId="256"/>
            <ac:spMk id="32" creationId="{EDCF207F-3DAE-417E-A645-3E23DA957DE3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40:28.090" v="139" actId="1076"/>
          <ac:spMkLst>
            <pc:docMk/>
            <pc:sldMk cId="782385677" sldId="256"/>
            <ac:spMk id="33" creationId="{DABA7571-6399-4306-B22C-CA8B3486C6EE}"/>
          </ac:spMkLst>
        </pc:spChg>
        <pc:spChg chg="add mod">
          <ac:chgData name="Tuomo Ikävalko" userId="S::ti427620@student.uta.fi::14d5696d-1087-4a16-9ad3-cf61c8e1f82c" providerId="AD" clId="Web-{8F669577-CAC5-D6E0-C2CD-47544BFD9C67}" dt="2018-10-08T21:41:19.950" v="154" actId="20577"/>
          <ac:spMkLst>
            <pc:docMk/>
            <pc:sldMk cId="782385677" sldId="256"/>
            <ac:spMk id="36" creationId="{CB7E76D6-C736-4DFE-8085-9EF7783BAF21}"/>
          </ac:spMkLst>
        </pc:spChg>
        <pc:cxnChg chg="add mod">
          <ac:chgData name="Tuomo Ikävalko" userId="S::ti427620@student.uta.fi::14d5696d-1087-4a16-9ad3-cf61c8e1f82c" providerId="AD" clId="Web-{8F669577-CAC5-D6E0-C2CD-47544BFD9C67}" dt="2018-10-08T21:30:42.586" v="25" actId="1076"/>
          <ac:cxnSpMkLst>
            <pc:docMk/>
            <pc:sldMk cId="782385677" sldId="256"/>
            <ac:cxnSpMk id="5" creationId="{F54D2BC5-0DDB-420D-AAFC-7497828C398D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30:42.586" v="26" actId="1076"/>
          <ac:cxnSpMkLst>
            <pc:docMk/>
            <pc:sldMk cId="782385677" sldId="256"/>
            <ac:cxnSpMk id="6" creationId="{05904EC6-A001-4A8E-AEB4-F705BE5BEEC6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36:50.355" v="81" actId="1076"/>
          <ac:cxnSpMkLst>
            <pc:docMk/>
            <pc:sldMk cId="782385677" sldId="256"/>
            <ac:cxnSpMk id="16" creationId="{60503B6F-47B2-4BFC-A0FF-4EF113A4E78D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36:54.964" v="84" actId="1076"/>
          <ac:cxnSpMkLst>
            <pc:docMk/>
            <pc:sldMk cId="782385677" sldId="256"/>
            <ac:cxnSpMk id="17" creationId="{CF39A228-D7F1-4303-898E-5931838EAA18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38:00.027" v="102" actId="14100"/>
          <ac:cxnSpMkLst>
            <pc:docMk/>
            <pc:sldMk cId="782385677" sldId="256"/>
            <ac:cxnSpMk id="18" creationId="{1EEE8CC1-84DD-4A0B-A5B6-E73402F3D826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37:55.652" v="101" actId="14100"/>
          <ac:cxnSpMkLst>
            <pc:docMk/>
            <pc:sldMk cId="782385677" sldId="256"/>
            <ac:cxnSpMk id="19" creationId="{EC403B45-9186-4120-A6E4-E6B0AAEF8659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37:21.418" v="91" actId="14100"/>
          <ac:cxnSpMkLst>
            <pc:docMk/>
            <pc:sldMk cId="782385677" sldId="256"/>
            <ac:cxnSpMk id="20" creationId="{0D0B6056-DDDB-4D7D-97C2-D5232741A35C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37:32.527" v="94" actId="14100"/>
          <ac:cxnSpMkLst>
            <pc:docMk/>
            <pc:sldMk cId="782385677" sldId="256"/>
            <ac:cxnSpMk id="21" creationId="{6C29215A-79FF-4803-B7D8-6F6EAD7B386A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37:44.121" v="98" actId="14100"/>
          <ac:cxnSpMkLst>
            <pc:docMk/>
            <pc:sldMk cId="782385677" sldId="256"/>
            <ac:cxnSpMk id="22" creationId="{89D19397-B750-4D4E-B7FE-86C1CC6EA9EA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37:49.637" v="100" actId="1076"/>
          <ac:cxnSpMkLst>
            <pc:docMk/>
            <pc:sldMk cId="782385677" sldId="256"/>
            <ac:cxnSpMk id="23" creationId="{CB9B180E-22C2-4958-8565-D257F60C740A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40:46.091" v="149" actId="1076"/>
          <ac:cxnSpMkLst>
            <pc:docMk/>
            <pc:sldMk cId="782385677" sldId="256"/>
            <ac:cxnSpMk id="27" creationId="{695FE729-5AD6-45EB-B728-117DF051E8CB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40:46.106" v="150" actId="1076"/>
          <ac:cxnSpMkLst>
            <pc:docMk/>
            <pc:sldMk cId="782385677" sldId="256"/>
            <ac:cxnSpMk id="28" creationId="{FA8535F1-B763-4D00-9C52-6474E72A2789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40:28.113" v="140" actId="1076"/>
          <ac:cxnSpMkLst>
            <pc:docMk/>
            <pc:sldMk cId="782385677" sldId="256"/>
            <ac:cxnSpMk id="34" creationId="{8D27A31F-5E51-4B2F-AB15-15C9A5492431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40:28.122" v="141" actId="1076"/>
          <ac:cxnSpMkLst>
            <pc:docMk/>
            <pc:sldMk cId="782385677" sldId="256"/>
            <ac:cxnSpMk id="35" creationId="{FF9754E7-59D9-43E4-8DAC-D7CCC07749C7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42:37.763" v="171" actId="1076"/>
          <ac:cxnSpMkLst>
            <pc:docMk/>
            <pc:sldMk cId="782385677" sldId="256"/>
            <ac:cxnSpMk id="37" creationId="{92224966-937E-4AF8-9E2C-0440C3B1267F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41:35.653" v="159" actId="14100"/>
          <ac:cxnSpMkLst>
            <pc:docMk/>
            <pc:sldMk cId="782385677" sldId="256"/>
            <ac:cxnSpMk id="38" creationId="{45F93ADB-70EF-460C-81E1-ED5FC88C2181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41:47.122" v="162" actId="14100"/>
          <ac:cxnSpMkLst>
            <pc:docMk/>
            <pc:sldMk cId="782385677" sldId="256"/>
            <ac:cxnSpMk id="39" creationId="{0262DE51-01BE-4873-B9B7-ED4640CF04A2}"/>
          </ac:cxnSpMkLst>
        </pc:cxnChg>
        <pc:cxnChg chg="add mod">
          <ac:chgData name="Tuomo Ikävalko" userId="S::ti427620@student.uta.fi::14d5696d-1087-4a16-9ad3-cf61c8e1f82c" providerId="AD" clId="Web-{8F669577-CAC5-D6E0-C2CD-47544BFD9C67}" dt="2018-10-08T21:41:55.903" v="165" actId="14100"/>
          <ac:cxnSpMkLst>
            <pc:docMk/>
            <pc:sldMk cId="782385677" sldId="256"/>
            <ac:cxnSpMk id="40" creationId="{C5A612B3-270E-41F6-B1DB-0DAFEB6DA6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9.10.2018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i 1">
            <a:extLst>
              <a:ext uri="{FF2B5EF4-FFF2-40B4-BE49-F238E27FC236}">
                <a16:creationId xmlns:a16="http://schemas.microsoft.com/office/drawing/2014/main" id="{D0CF544B-112A-4A0B-B4C1-53A1C9113A76}"/>
              </a:ext>
            </a:extLst>
          </p:cNvPr>
          <p:cNvSpPr/>
          <p:nvPr/>
        </p:nvSpPr>
        <p:spPr>
          <a:xfrm>
            <a:off x="1949116" y="21122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+</a:t>
            </a:r>
            <a:endParaRPr lang="fi-FI" dirty="0"/>
          </a:p>
        </p:txBody>
      </p:sp>
      <p:sp>
        <p:nvSpPr>
          <p:cNvPr id="3" name="Ellipsi 2">
            <a:extLst>
              <a:ext uri="{FF2B5EF4-FFF2-40B4-BE49-F238E27FC236}">
                <a16:creationId xmlns:a16="http://schemas.microsoft.com/office/drawing/2014/main" id="{696E7B64-9B3E-4BC2-ABEE-EECB838D0ECF}"/>
              </a:ext>
            </a:extLst>
          </p:cNvPr>
          <p:cNvSpPr/>
          <p:nvPr/>
        </p:nvSpPr>
        <p:spPr>
          <a:xfrm>
            <a:off x="1040063" y="14544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1</a:t>
            </a:r>
            <a:endParaRPr lang="fi-FI" dirty="0"/>
          </a:p>
        </p:txBody>
      </p:sp>
      <p:sp>
        <p:nvSpPr>
          <p:cNvPr id="4" name="Ellipsi 3">
            <a:extLst>
              <a:ext uri="{FF2B5EF4-FFF2-40B4-BE49-F238E27FC236}">
                <a16:creationId xmlns:a16="http://schemas.microsoft.com/office/drawing/2014/main" id="{E17F79E2-2B14-46F9-84F6-A162EBC680AD}"/>
              </a:ext>
            </a:extLst>
          </p:cNvPr>
          <p:cNvSpPr/>
          <p:nvPr/>
        </p:nvSpPr>
        <p:spPr>
          <a:xfrm>
            <a:off x="2858168" y="145448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2</a:t>
            </a:r>
            <a:endParaRPr lang="fi-FI" dirty="0"/>
          </a:p>
        </p:txBody>
      </p:sp>
      <p:cxnSp>
        <p:nvCxnSpPr>
          <p:cNvPr id="5" name="Suora nuoliyhdysviiva 4">
            <a:extLst>
              <a:ext uri="{FF2B5EF4-FFF2-40B4-BE49-F238E27FC236}">
                <a16:creationId xmlns:a16="http://schemas.microsoft.com/office/drawing/2014/main" id="{F54D2BC5-0DDB-420D-AAFC-7497828C398D}"/>
              </a:ext>
            </a:extLst>
          </p:cNvPr>
          <p:cNvCxnSpPr/>
          <p:nvPr/>
        </p:nvCxnSpPr>
        <p:spPr>
          <a:xfrm flipH="1">
            <a:off x="1794042" y="1066799"/>
            <a:ext cx="342231" cy="51334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uora nuoliyhdysviiva 5">
            <a:extLst>
              <a:ext uri="{FF2B5EF4-FFF2-40B4-BE49-F238E27FC236}">
                <a16:creationId xmlns:a16="http://schemas.microsoft.com/office/drawing/2014/main" id="{05904EC6-A001-4A8E-AEB4-F705BE5BEEC6}"/>
              </a:ext>
            </a:extLst>
          </p:cNvPr>
          <p:cNvCxnSpPr>
            <a:cxnSpLocks/>
          </p:cNvCxnSpPr>
          <p:nvPr/>
        </p:nvCxnSpPr>
        <p:spPr>
          <a:xfrm>
            <a:off x="2671010" y="1066798"/>
            <a:ext cx="352926" cy="51334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i 6">
            <a:extLst>
              <a:ext uri="{FF2B5EF4-FFF2-40B4-BE49-F238E27FC236}">
                <a16:creationId xmlns:a16="http://schemas.microsoft.com/office/drawing/2014/main" id="{62B5414A-98BD-4CDC-9E65-3AD5C484B909}"/>
              </a:ext>
            </a:extLst>
          </p:cNvPr>
          <p:cNvSpPr/>
          <p:nvPr/>
        </p:nvSpPr>
        <p:spPr>
          <a:xfrm>
            <a:off x="5952350" y="359343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2</a:t>
            </a:r>
            <a:endParaRPr lang="fi-FI" dirty="0"/>
          </a:p>
        </p:txBody>
      </p:sp>
      <p:sp>
        <p:nvSpPr>
          <p:cNvPr id="8" name="Ellipsi 7">
            <a:extLst>
              <a:ext uri="{FF2B5EF4-FFF2-40B4-BE49-F238E27FC236}">
                <a16:creationId xmlns:a16="http://schemas.microsoft.com/office/drawing/2014/main" id="{961BBAD8-BCAE-4FEE-9136-55C9EE03A557}"/>
              </a:ext>
            </a:extLst>
          </p:cNvPr>
          <p:cNvSpPr/>
          <p:nvPr/>
        </p:nvSpPr>
        <p:spPr>
          <a:xfrm>
            <a:off x="6815222" y="251058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-</a:t>
            </a:r>
            <a:endParaRPr lang="fi-FI" dirty="0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692D2826-436A-43AF-8F19-7FABB64B2B8F}"/>
              </a:ext>
            </a:extLst>
          </p:cNvPr>
          <p:cNvSpPr/>
          <p:nvPr/>
        </p:nvSpPr>
        <p:spPr>
          <a:xfrm>
            <a:off x="7724273" y="359343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4</a:t>
            </a:r>
            <a:endParaRPr lang="fi-FI" dirty="0"/>
          </a:p>
        </p:txBody>
      </p:sp>
      <p:sp>
        <p:nvSpPr>
          <p:cNvPr id="10" name="Ellipsi 9">
            <a:extLst>
              <a:ext uri="{FF2B5EF4-FFF2-40B4-BE49-F238E27FC236}">
                <a16:creationId xmlns:a16="http://schemas.microsoft.com/office/drawing/2014/main" id="{AAFDA5EF-3AED-482A-9B36-5D48F88FFAEF}"/>
              </a:ext>
            </a:extLst>
          </p:cNvPr>
          <p:cNvSpPr/>
          <p:nvPr/>
        </p:nvSpPr>
        <p:spPr>
          <a:xfrm>
            <a:off x="7724275" y="144111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+</a:t>
            </a:r>
            <a:endParaRPr lang="fi-FI" dirty="0"/>
          </a:p>
        </p:txBody>
      </p:sp>
      <p:sp>
        <p:nvSpPr>
          <p:cNvPr id="11" name="Ellipsi 10">
            <a:extLst>
              <a:ext uri="{FF2B5EF4-FFF2-40B4-BE49-F238E27FC236}">
                <a16:creationId xmlns:a16="http://schemas.microsoft.com/office/drawing/2014/main" id="{7673CDFF-FE00-4A8F-B88C-499D66D382F6}"/>
              </a:ext>
            </a:extLst>
          </p:cNvPr>
          <p:cNvSpPr/>
          <p:nvPr/>
        </p:nvSpPr>
        <p:spPr>
          <a:xfrm>
            <a:off x="8633326" y="2510587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3</a:t>
            </a:r>
            <a:endParaRPr lang="fi-FI" dirty="0"/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3F47CAD5-2732-4409-8D97-0EB67B769E19}"/>
              </a:ext>
            </a:extLst>
          </p:cNvPr>
          <p:cNvSpPr/>
          <p:nvPr/>
        </p:nvSpPr>
        <p:spPr>
          <a:xfrm>
            <a:off x="9261642" y="3315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-</a:t>
            </a:r>
            <a:endParaRPr lang="fi-FI" dirty="0"/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8D0BE355-FC94-4132-9CB8-75FC65E5E10A}"/>
              </a:ext>
            </a:extLst>
          </p:cNvPr>
          <p:cNvSpPr/>
          <p:nvPr/>
        </p:nvSpPr>
        <p:spPr>
          <a:xfrm>
            <a:off x="10659250" y="16197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+</a:t>
            </a:r>
            <a:endParaRPr lang="fi-FI" dirty="0"/>
          </a:p>
        </p:txBody>
      </p:sp>
      <p:sp>
        <p:nvSpPr>
          <p:cNvPr id="14" name="Ellipsi 13">
            <a:extLst>
              <a:ext uri="{FF2B5EF4-FFF2-40B4-BE49-F238E27FC236}">
                <a16:creationId xmlns:a16="http://schemas.microsoft.com/office/drawing/2014/main" id="{8FADBF45-2E6C-4014-9867-941E40DF5C5E}"/>
              </a:ext>
            </a:extLst>
          </p:cNvPr>
          <p:cNvSpPr/>
          <p:nvPr/>
        </p:nvSpPr>
        <p:spPr>
          <a:xfrm>
            <a:off x="9593335" y="197168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2</a:t>
            </a:r>
            <a:endParaRPr lang="fi-FI" dirty="0"/>
          </a:p>
        </p:txBody>
      </p:sp>
      <p:sp>
        <p:nvSpPr>
          <p:cNvPr id="15" name="Ellipsi 14">
            <a:extLst>
              <a:ext uri="{FF2B5EF4-FFF2-40B4-BE49-F238E27FC236}">
                <a16:creationId xmlns:a16="http://schemas.microsoft.com/office/drawing/2014/main" id="{A842A917-F6AC-4328-8B59-D1051937E6C2}"/>
              </a:ext>
            </a:extLst>
          </p:cNvPr>
          <p:cNvSpPr/>
          <p:nvPr/>
        </p:nvSpPr>
        <p:spPr>
          <a:xfrm>
            <a:off x="11239560" y="289037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1</a:t>
            </a:r>
            <a:endParaRPr lang="fi-FI" dirty="0"/>
          </a:p>
        </p:txBody>
      </p:sp>
      <p:cxnSp>
        <p:nvCxnSpPr>
          <p:cNvPr id="16" name="Suora nuoliyhdysviiva 15">
            <a:extLst>
              <a:ext uri="{FF2B5EF4-FFF2-40B4-BE49-F238E27FC236}">
                <a16:creationId xmlns:a16="http://schemas.microsoft.com/office/drawing/2014/main" id="{60503B6F-47B2-4BFC-A0FF-4EF113A4E78D}"/>
              </a:ext>
            </a:extLst>
          </p:cNvPr>
          <p:cNvCxnSpPr>
            <a:cxnSpLocks/>
          </p:cNvCxnSpPr>
          <p:nvPr/>
        </p:nvCxnSpPr>
        <p:spPr>
          <a:xfrm>
            <a:off x="9816949" y="1260772"/>
            <a:ext cx="142677" cy="73106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CF39A228-D7F1-4303-898E-5931838EAA18}"/>
              </a:ext>
            </a:extLst>
          </p:cNvPr>
          <p:cNvCxnSpPr>
            <a:cxnSpLocks/>
          </p:cNvCxnSpPr>
          <p:nvPr/>
        </p:nvCxnSpPr>
        <p:spPr>
          <a:xfrm>
            <a:off x="11367776" y="2387233"/>
            <a:ext cx="352926" cy="51334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1EEE8CC1-84DD-4A0B-A5B6-E73402F3D826}"/>
              </a:ext>
            </a:extLst>
          </p:cNvPr>
          <p:cNvCxnSpPr>
            <a:cxnSpLocks/>
          </p:cNvCxnSpPr>
          <p:nvPr/>
        </p:nvCxnSpPr>
        <p:spPr>
          <a:xfrm flipH="1">
            <a:off x="7592898" y="2190961"/>
            <a:ext cx="307595" cy="42098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uora nuoliyhdysviiva 18">
            <a:extLst>
              <a:ext uri="{FF2B5EF4-FFF2-40B4-BE49-F238E27FC236}">
                <a16:creationId xmlns:a16="http://schemas.microsoft.com/office/drawing/2014/main" id="{EC403B45-9186-4120-A6E4-E6B0AAEF8659}"/>
              </a:ext>
            </a:extLst>
          </p:cNvPr>
          <p:cNvCxnSpPr>
            <a:cxnSpLocks/>
          </p:cNvCxnSpPr>
          <p:nvPr/>
        </p:nvCxnSpPr>
        <p:spPr>
          <a:xfrm flipH="1">
            <a:off x="6703897" y="3333960"/>
            <a:ext cx="330686" cy="36325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0D0B6056-DDDB-4D7D-97C2-D5232741A35C}"/>
              </a:ext>
            </a:extLst>
          </p:cNvPr>
          <p:cNvCxnSpPr>
            <a:cxnSpLocks/>
          </p:cNvCxnSpPr>
          <p:nvPr/>
        </p:nvCxnSpPr>
        <p:spPr>
          <a:xfrm flipH="1">
            <a:off x="8504989" y="920961"/>
            <a:ext cx="804049" cy="66343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uora nuoliyhdysviiva 20">
            <a:extLst>
              <a:ext uri="{FF2B5EF4-FFF2-40B4-BE49-F238E27FC236}">
                <a16:creationId xmlns:a16="http://schemas.microsoft.com/office/drawing/2014/main" id="{6C29215A-79FF-4803-B7D8-6F6EAD7B386A}"/>
              </a:ext>
            </a:extLst>
          </p:cNvPr>
          <p:cNvCxnSpPr>
            <a:cxnSpLocks/>
          </p:cNvCxnSpPr>
          <p:nvPr/>
        </p:nvCxnSpPr>
        <p:spPr>
          <a:xfrm>
            <a:off x="10074685" y="1071052"/>
            <a:ext cx="710835" cy="68652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uora nuoliyhdysviiva 21">
            <a:extLst>
              <a:ext uri="{FF2B5EF4-FFF2-40B4-BE49-F238E27FC236}">
                <a16:creationId xmlns:a16="http://schemas.microsoft.com/office/drawing/2014/main" id="{89D19397-B750-4D4E-B7FE-86C1CC6EA9EA}"/>
              </a:ext>
            </a:extLst>
          </p:cNvPr>
          <p:cNvCxnSpPr>
            <a:cxnSpLocks/>
          </p:cNvCxnSpPr>
          <p:nvPr/>
        </p:nvCxnSpPr>
        <p:spPr>
          <a:xfrm>
            <a:off x="8516048" y="2156323"/>
            <a:ext cx="352926" cy="45562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nuoliyhdysviiva 22">
            <a:extLst>
              <a:ext uri="{FF2B5EF4-FFF2-40B4-BE49-F238E27FC236}">
                <a16:creationId xmlns:a16="http://schemas.microsoft.com/office/drawing/2014/main" id="{CB9B180E-22C2-4958-8565-D257F60C740A}"/>
              </a:ext>
            </a:extLst>
          </p:cNvPr>
          <p:cNvCxnSpPr>
            <a:cxnSpLocks/>
          </p:cNvCxnSpPr>
          <p:nvPr/>
        </p:nvCxnSpPr>
        <p:spPr>
          <a:xfrm>
            <a:off x="7661685" y="3183869"/>
            <a:ext cx="352926" cy="51334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i 23">
            <a:extLst>
              <a:ext uri="{FF2B5EF4-FFF2-40B4-BE49-F238E27FC236}">
                <a16:creationId xmlns:a16="http://schemas.microsoft.com/office/drawing/2014/main" id="{FD202C63-8C75-45AB-A773-79684448A08B}"/>
              </a:ext>
            </a:extLst>
          </p:cNvPr>
          <p:cNvSpPr/>
          <p:nvPr/>
        </p:nvSpPr>
        <p:spPr>
          <a:xfrm>
            <a:off x="1233297" y="46677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+</a:t>
            </a:r>
            <a:endParaRPr lang="fi-FI" dirty="0"/>
          </a:p>
        </p:txBody>
      </p:sp>
      <p:sp>
        <p:nvSpPr>
          <p:cNvPr id="25" name="Ellipsi 24">
            <a:extLst>
              <a:ext uri="{FF2B5EF4-FFF2-40B4-BE49-F238E27FC236}">
                <a16:creationId xmlns:a16="http://schemas.microsoft.com/office/drawing/2014/main" id="{1D5B9422-9AF1-4408-94B1-65762455F35F}"/>
              </a:ext>
            </a:extLst>
          </p:cNvPr>
          <p:cNvSpPr/>
          <p:nvPr/>
        </p:nvSpPr>
        <p:spPr>
          <a:xfrm>
            <a:off x="324244" y="591102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5</a:t>
            </a:r>
            <a:endParaRPr lang="fi-FI" dirty="0"/>
          </a:p>
        </p:txBody>
      </p:sp>
      <p:sp>
        <p:nvSpPr>
          <p:cNvPr id="26" name="Ellipsi 25">
            <a:extLst>
              <a:ext uri="{FF2B5EF4-FFF2-40B4-BE49-F238E27FC236}">
                <a16:creationId xmlns:a16="http://schemas.microsoft.com/office/drawing/2014/main" id="{C90C6188-6091-49BA-8CE8-3CBD5E3B82AB}"/>
              </a:ext>
            </a:extLst>
          </p:cNvPr>
          <p:cNvSpPr/>
          <p:nvPr/>
        </p:nvSpPr>
        <p:spPr>
          <a:xfrm>
            <a:off x="2142349" y="5911029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7</a:t>
            </a:r>
            <a:endParaRPr lang="fi-FI" dirty="0"/>
          </a:p>
        </p:txBody>
      </p: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695FE729-5AD6-45EB-B728-117DF051E8CB}"/>
              </a:ext>
            </a:extLst>
          </p:cNvPr>
          <p:cNvCxnSpPr>
            <a:cxnSpLocks/>
          </p:cNvCxnSpPr>
          <p:nvPr/>
        </p:nvCxnSpPr>
        <p:spPr>
          <a:xfrm flipH="1">
            <a:off x="1078224" y="5523344"/>
            <a:ext cx="342231" cy="51334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FA8535F1-B763-4D00-9C52-6474E72A2789}"/>
              </a:ext>
            </a:extLst>
          </p:cNvPr>
          <p:cNvCxnSpPr>
            <a:cxnSpLocks/>
          </p:cNvCxnSpPr>
          <p:nvPr/>
        </p:nvCxnSpPr>
        <p:spPr>
          <a:xfrm>
            <a:off x="1955191" y="5523343"/>
            <a:ext cx="352926" cy="51334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i 28">
            <a:extLst>
              <a:ext uri="{FF2B5EF4-FFF2-40B4-BE49-F238E27FC236}">
                <a16:creationId xmlns:a16="http://schemas.microsoft.com/office/drawing/2014/main" id="{E4EB7BA0-4F9E-4F3D-BB61-8E5F271EA4A0}"/>
              </a:ext>
            </a:extLst>
          </p:cNvPr>
          <p:cNvSpPr/>
          <p:nvPr/>
        </p:nvSpPr>
        <p:spPr>
          <a:xfrm>
            <a:off x="2865460" y="281380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*</a:t>
            </a:r>
            <a:endParaRPr lang="fi-FI" dirty="0"/>
          </a:p>
        </p:txBody>
      </p:sp>
      <p:sp>
        <p:nvSpPr>
          <p:cNvPr id="30" name="Ellipsi 29">
            <a:extLst>
              <a:ext uri="{FF2B5EF4-FFF2-40B4-BE49-F238E27FC236}">
                <a16:creationId xmlns:a16="http://schemas.microsoft.com/office/drawing/2014/main" id="{93837A99-3D4A-4DA4-B20C-13398A37C903}"/>
              </a:ext>
            </a:extLst>
          </p:cNvPr>
          <p:cNvSpPr/>
          <p:nvPr/>
        </p:nvSpPr>
        <p:spPr>
          <a:xfrm>
            <a:off x="4613772" y="36302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/</a:t>
            </a:r>
            <a:endParaRPr lang="fi-FI" dirty="0"/>
          </a:p>
        </p:txBody>
      </p:sp>
      <p:sp>
        <p:nvSpPr>
          <p:cNvPr id="31" name="Ellipsi 30">
            <a:extLst>
              <a:ext uri="{FF2B5EF4-FFF2-40B4-BE49-F238E27FC236}">
                <a16:creationId xmlns:a16="http://schemas.microsoft.com/office/drawing/2014/main" id="{9E0EF8B7-FCF1-4666-80D6-9C4C85405F43}"/>
              </a:ext>
            </a:extLst>
          </p:cNvPr>
          <p:cNvSpPr/>
          <p:nvPr/>
        </p:nvSpPr>
        <p:spPr>
          <a:xfrm>
            <a:off x="2772401" y="510258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2</a:t>
            </a:r>
            <a:endParaRPr lang="fi-FI" dirty="0"/>
          </a:p>
        </p:txBody>
      </p:sp>
      <p:sp>
        <p:nvSpPr>
          <p:cNvPr id="32" name="Ellipsi 31">
            <a:extLst>
              <a:ext uri="{FF2B5EF4-FFF2-40B4-BE49-F238E27FC236}">
                <a16:creationId xmlns:a16="http://schemas.microsoft.com/office/drawing/2014/main" id="{EDCF207F-3DAE-417E-A645-3E23DA957DE3}"/>
              </a:ext>
            </a:extLst>
          </p:cNvPr>
          <p:cNvSpPr/>
          <p:nvPr/>
        </p:nvSpPr>
        <p:spPr>
          <a:xfrm>
            <a:off x="3635273" y="403128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-</a:t>
            </a:r>
            <a:endParaRPr lang="fi-FI" dirty="0"/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DABA7571-6399-4306-B22C-CA8B3486C6EE}"/>
              </a:ext>
            </a:extLst>
          </p:cNvPr>
          <p:cNvSpPr/>
          <p:nvPr/>
        </p:nvSpPr>
        <p:spPr>
          <a:xfrm>
            <a:off x="4554220" y="518340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4</a:t>
            </a:r>
            <a:endParaRPr lang="fi-FI" dirty="0"/>
          </a:p>
        </p:txBody>
      </p:sp>
      <p:cxnSp>
        <p:nvCxnSpPr>
          <p:cNvPr id="34" name="Suora nuoliyhdysviiva 33">
            <a:extLst>
              <a:ext uri="{FF2B5EF4-FFF2-40B4-BE49-F238E27FC236}">
                <a16:creationId xmlns:a16="http://schemas.microsoft.com/office/drawing/2014/main" id="{8D27A31F-5E51-4B2F-AB15-15C9A5492431}"/>
              </a:ext>
            </a:extLst>
          </p:cNvPr>
          <p:cNvCxnSpPr>
            <a:cxnSpLocks/>
          </p:cNvCxnSpPr>
          <p:nvPr/>
        </p:nvCxnSpPr>
        <p:spPr>
          <a:xfrm flipH="1">
            <a:off x="3523948" y="4854660"/>
            <a:ext cx="330686" cy="36325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uora nuoliyhdysviiva 34">
            <a:extLst>
              <a:ext uri="{FF2B5EF4-FFF2-40B4-BE49-F238E27FC236}">
                <a16:creationId xmlns:a16="http://schemas.microsoft.com/office/drawing/2014/main" id="{FF9754E7-59D9-43E4-8DAC-D7CCC07749C7}"/>
              </a:ext>
            </a:extLst>
          </p:cNvPr>
          <p:cNvCxnSpPr>
            <a:cxnSpLocks/>
          </p:cNvCxnSpPr>
          <p:nvPr/>
        </p:nvCxnSpPr>
        <p:spPr>
          <a:xfrm>
            <a:off x="4481736" y="4704569"/>
            <a:ext cx="352926" cy="51334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lipsi 35">
            <a:extLst>
              <a:ext uri="{FF2B5EF4-FFF2-40B4-BE49-F238E27FC236}">
                <a16:creationId xmlns:a16="http://schemas.microsoft.com/office/drawing/2014/main" id="{CB7E76D6-C736-4DFE-8085-9EF7783BAF21}"/>
              </a:ext>
            </a:extLst>
          </p:cNvPr>
          <p:cNvSpPr/>
          <p:nvPr/>
        </p:nvSpPr>
        <p:spPr>
          <a:xfrm>
            <a:off x="5604856" y="4713339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cs typeface="Calibri"/>
              </a:rPr>
              <a:t>5</a:t>
            </a:r>
            <a:endParaRPr lang="fi-FI" dirty="0"/>
          </a:p>
        </p:txBody>
      </p:sp>
      <p:cxnSp>
        <p:nvCxnSpPr>
          <p:cNvPr id="37" name="Suora nuoliyhdysviiva 36">
            <a:extLst>
              <a:ext uri="{FF2B5EF4-FFF2-40B4-BE49-F238E27FC236}">
                <a16:creationId xmlns:a16="http://schemas.microsoft.com/office/drawing/2014/main" id="{92224966-937E-4AF8-9E2C-0440C3B1267F}"/>
              </a:ext>
            </a:extLst>
          </p:cNvPr>
          <p:cNvCxnSpPr>
            <a:cxnSpLocks/>
          </p:cNvCxnSpPr>
          <p:nvPr/>
        </p:nvCxnSpPr>
        <p:spPr>
          <a:xfrm>
            <a:off x="3465735" y="3734752"/>
            <a:ext cx="352925" cy="36325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>
            <a:extLst>
              <a:ext uri="{FF2B5EF4-FFF2-40B4-BE49-F238E27FC236}">
                <a16:creationId xmlns:a16="http://schemas.microsoft.com/office/drawing/2014/main" id="{45F93ADB-70EF-460C-81E1-ED5FC88C2181}"/>
              </a:ext>
            </a:extLst>
          </p:cNvPr>
          <p:cNvCxnSpPr>
            <a:cxnSpLocks/>
          </p:cNvCxnSpPr>
          <p:nvPr/>
        </p:nvCxnSpPr>
        <p:spPr>
          <a:xfrm>
            <a:off x="3690047" y="3533531"/>
            <a:ext cx="943393" cy="37645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uora nuoliyhdysviiva 38">
            <a:extLst>
              <a:ext uri="{FF2B5EF4-FFF2-40B4-BE49-F238E27FC236}">
                <a16:creationId xmlns:a16="http://schemas.microsoft.com/office/drawing/2014/main" id="{0262DE51-01BE-4873-B9B7-ED4640CF04A2}"/>
              </a:ext>
            </a:extLst>
          </p:cNvPr>
          <p:cNvCxnSpPr>
            <a:cxnSpLocks/>
          </p:cNvCxnSpPr>
          <p:nvPr/>
        </p:nvCxnSpPr>
        <p:spPr>
          <a:xfrm>
            <a:off x="5476208" y="4327564"/>
            <a:ext cx="322457" cy="44407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C5A612B3-270E-41F6-B1DB-0DAFEB6DA6CB}"/>
              </a:ext>
            </a:extLst>
          </p:cNvPr>
          <p:cNvCxnSpPr>
            <a:cxnSpLocks/>
          </p:cNvCxnSpPr>
          <p:nvPr/>
        </p:nvCxnSpPr>
        <p:spPr>
          <a:xfrm flipH="1">
            <a:off x="1967223" y="3583707"/>
            <a:ext cx="1046503" cy="117143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/>
  <cp:revision>124</cp:revision>
  <dcterms:created xsi:type="dcterms:W3CDTF">2012-08-08T08:08:12Z</dcterms:created>
  <dcterms:modified xsi:type="dcterms:W3CDTF">2018-10-09T09:57:56Z</dcterms:modified>
</cp:coreProperties>
</file>