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omo Ikävalko" userId="14d5696d-1087-4a16-9ad3-cf61c8e1f82c" providerId="ADAL" clId="{443A4505-74DF-4B5E-B992-BA56DCC98A78}"/>
    <pc:docChg chg="undo custSel addSld delSld modSld">
      <pc:chgData name="Tuomo Ikävalko" userId="14d5696d-1087-4a16-9ad3-cf61c8e1f82c" providerId="ADAL" clId="{443A4505-74DF-4B5E-B992-BA56DCC98A78}" dt="2018-10-15T21:46:19.596" v="254" actId="14100"/>
      <pc:docMkLst>
        <pc:docMk/>
      </pc:docMkLst>
      <pc:sldChg chg="addSp delSp modSp add">
        <pc:chgData name="Tuomo Ikävalko" userId="14d5696d-1087-4a16-9ad3-cf61c8e1f82c" providerId="ADAL" clId="{443A4505-74DF-4B5E-B992-BA56DCC98A78}" dt="2018-10-15T19:13:24.712" v="128" actId="20577"/>
        <pc:sldMkLst>
          <pc:docMk/>
          <pc:sldMk cId="186780918" sldId="256"/>
        </pc:sldMkLst>
        <pc:spChg chg="del">
          <ac:chgData name="Tuomo Ikävalko" userId="14d5696d-1087-4a16-9ad3-cf61c8e1f82c" providerId="ADAL" clId="{443A4505-74DF-4B5E-B992-BA56DCC98A78}" dt="2018-10-15T19:02:06.356" v="1" actId="478"/>
          <ac:spMkLst>
            <pc:docMk/>
            <pc:sldMk cId="186780918" sldId="256"/>
            <ac:spMk id="2" creationId="{EE14DA1C-3D2F-4EF0-A3E8-548B321B1808}"/>
          </ac:spMkLst>
        </pc:spChg>
        <pc:spChg chg="del">
          <ac:chgData name="Tuomo Ikävalko" userId="14d5696d-1087-4a16-9ad3-cf61c8e1f82c" providerId="ADAL" clId="{443A4505-74DF-4B5E-B992-BA56DCC98A78}" dt="2018-10-15T19:02:07.680" v="2" actId="478"/>
          <ac:spMkLst>
            <pc:docMk/>
            <pc:sldMk cId="186780918" sldId="256"/>
            <ac:spMk id="3" creationId="{4630324E-7C84-45A0-94E2-B49888BDE088}"/>
          </ac:spMkLst>
        </pc:spChg>
        <pc:spChg chg="add mod">
          <ac:chgData name="Tuomo Ikävalko" userId="14d5696d-1087-4a16-9ad3-cf61c8e1f82c" providerId="ADAL" clId="{443A4505-74DF-4B5E-B992-BA56DCC98A78}" dt="2018-10-15T19:06:17.561" v="46" actId="1076"/>
          <ac:spMkLst>
            <pc:docMk/>
            <pc:sldMk cId="186780918" sldId="256"/>
            <ac:spMk id="4" creationId="{209FD044-4ED0-409A-A946-B4E87BBF27C8}"/>
          </ac:spMkLst>
        </pc:spChg>
        <pc:spChg chg="add mod">
          <ac:chgData name="Tuomo Ikävalko" userId="14d5696d-1087-4a16-9ad3-cf61c8e1f82c" providerId="ADAL" clId="{443A4505-74DF-4B5E-B992-BA56DCC98A78}" dt="2018-10-15T19:04:52.002" v="37" actId="1076"/>
          <ac:spMkLst>
            <pc:docMk/>
            <pc:sldMk cId="186780918" sldId="256"/>
            <ac:spMk id="5" creationId="{F60DC6B5-3EFC-4B8C-B888-484465C2E0AC}"/>
          </ac:spMkLst>
        </pc:spChg>
        <pc:spChg chg="add mod">
          <ac:chgData name="Tuomo Ikävalko" userId="14d5696d-1087-4a16-9ad3-cf61c8e1f82c" providerId="ADAL" clId="{443A4505-74DF-4B5E-B992-BA56DCC98A78}" dt="2018-10-15T19:06:14.378" v="45" actId="1076"/>
          <ac:spMkLst>
            <pc:docMk/>
            <pc:sldMk cId="186780918" sldId="256"/>
            <ac:spMk id="6" creationId="{7F6FFFDC-3CA2-4B0C-A4A6-C2A821FBB409}"/>
          </ac:spMkLst>
        </pc:spChg>
        <pc:spChg chg="add mod">
          <ac:chgData name="Tuomo Ikävalko" userId="14d5696d-1087-4a16-9ad3-cf61c8e1f82c" providerId="ADAL" clId="{443A4505-74DF-4B5E-B992-BA56DCC98A78}" dt="2018-10-15T19:05:06.692" v="39" actId="1076"/>
          <ac:spMkLst>
            <pc:docMk/>
            <pc:sldMk cId="186780918" sldId="256"/>
            <ac:spMk id="7" creationId="{FF324A85-2A5A-46D3-8465-1BE086961523}"/>
          </ac:spMkLst>
        </pc:spChg>
        <pc:spChg chg="add mod">
          <ac:chgData name="Tuomo Ikävalko" userId="14d5696d-1087-4a16-9ad3-cf61c8e1f82c" providerId="ADAL" clId="{443A4505-74DF-4B5E-B992-BA56DCC98A78}" dt="2018-10-15T19:06:10.882" v="44" actId="1076"/>
          <ac:spMkLst>
            <pc:docMk/>
            <pc:sldMk cId="186780918" sldId="256"/>
            <ac:spMk id="8" creationId="{B5D6FDB0-57F6-4D3D-AE2E-E0502D7C68C8}"/>
          </ac:spMkLst>
        </pc:spChg>
        <pc:spChg chg="add mod">
          <ac:chgData name="Tuomo Ikävalko" userId="14d5696d-1087-4a16-9ad3-cf61c8e1f82c" providerId="ADAL" clId="{443A4505-74DF-4B5E-B992-BA56DCC98A78}" dt="2018-10-15T19:06:51.338" v="47" actId="1076"/>
          <ac:spMkLst>
            <pc:docMk/>
            <pc:sldMk cId="186780918" sldId="256"/>
            <ac:spMk id="9" creationId="{692EAF49-894B-4435-8536-58A08A467DF2}"/>
          </ac:spMkLst>
        </pc:spChg>
        <pc:spChg chg="add mod">
          <ac:chgData name="Tuomo Ikävalko" userId="14d5696d-1087-4a16-9ad3-cf61c8e1f82c" providerId="ADAL" clId="{443A4505-74DF-4B5E-B992-BA56DCC98A78}" dt="2018-10-15T19:06:53.771" v="48" actId="1076"/>
          <ac:spMkLst>
            <pc:docMk/>
            <pc:sldMk cId="186780918" sldId="256"/>
            <ac:spMk id="10" creationId="{8E226698-D0F5-48CF-B4E5-B196D949261D}"/>
          </ac:spMkLst>
        </pc:spChg>
        <pc:spChg chg="add mod">
          <ac:chgData name="Tuomo Ikävalko" userId="14d5696d-1087-4a16-9ad3-cf61c8e1f82c" providerId="ADAL" clId="{443A4505-74DF-4B5E-B992-BA56DCC98A78}" dt="2018-10-15T19:10:54.364" v="85" actId="1076"/>
          <ac:spMkLst>
            <pc:docMk/>
            <pc:sldMk cId="186780918" sldId="256"/>
            <ac:spMk id="30" creationId="{8551798A-EB07-424E-AC30-B8EAFB96AD2A}"/>
          </ac:spMkLst>
        </pc:spChg>
        <pc:spChg chg="add mod">
          <ac:chgData name="Tuomo Ikävalko" userId="14d5696d-1087-4a16-9ad3-cf61c8e1f82c" providerId="ADAL" clId="{443A4505-74DF-4B5E-B992-BA56DCC98A78}" dt="2018-10-15T19:09:35.477" v="83" actId="1076"/>
          <ac:spMkLst>
            <pc:docMk/>
            <pc:sldMk cId="186780918" sldId="256"/>
            <ac:spMk id="31" creationId="{10C09CB4-FA07-4E6B-86F7-CA366B924501}"/>
          </ac:spMkLst>
        </pc:spChg>
        <pc:spChg chg="add mod">
          <ac:chgData name="Tuomo Ikävalko" userId="14d5696d-1087-4a16-9ad3-cf61c8e1f82c" providerId="ADAL" clId="{443A4505-74DF-4B5E-B992-BA56DCC98A78}" dt="2018-10-15T19:11:13.466" v="88" actId="1076"/>
          <ac:spMkLst>
            <pc:docMk/>
            <pc:sldMk cId="186780918" sldId="256"/>
            <ac:spMk id="32" creationId="{665A04EE-0E6B-4F96-8B8E-7333CB110946}"/>
          </ac:spMkLst>
        </pc:spChg>
        <pc:spChg chg="add mod">
          <ac:chgData name="Tuomo Ikävalko" userId="14d5696d-1087-4a16-9ad3-cf61c8e1f82c" providerId="ADAL" clId="{443A4505-74DF-4B5E-B992-BA56DCC98A78}" dt="2018-10-15T19:11:09.124" v="87" actId="1076"/>
          <ac:spMkLst>
            <pc:docMk/>
            <pc:sldMk cId="186780918" sldId="256"/>
            <ac:spMk id="33" creationId="{56EBD12E-62D8-4369-A5B7-65F3B6BED00B}"/>
          </ac:spMkLst>
        </pc:spChg>
        <pc:spChg chg="add mod">
          <ac:chgData name="Tuomo Ikävalko" userId="14d5696d-1087-4a16-9ad3-cf61c8e1f82c" providerId="ADAL" clId="{443A4505-74DF-4B5E-B992-BA56DCC98A78}" dt="2018-10-15T19:11:26.898" v="90" actId="1076"/>
          <ac:spMkLst>
            <pc:docMk/>
            <pc:sldMk cId="186780918" sldId="256"/>
            <ac:spMk id="34" creationId="{5A8E666D-6280-417F-B6AF-AA605C97D12D}"/>
          </ac:spMkLst>
        </pc:spChg>
        <pc:spChg chg="add mod">
          <ac:chgData name="Tuomo Ikävalko" userId="14d5696d-1087-4a16-9ad3-cf61c8e1f82c" providerId="ADAL" clId="{443A4505-74DF-4B5E-B992-BA56DCC98A78}" dt="2018-10-15T19:11:40.749" v="93" actId="1076"/>
          <ac:spMkLst>
            <pc:docMk/>
            <pc:sldMk cId="186780918" sldId="256"/>
            <ac:spMk id="35" creationId="{2C961257-C9BC-4F33-99DE-20F5548BBE7F}"/>
          </ac:spMkLst>
        </pc:spChg>
        <pc:spChg chg="add mod">
          <ac:chgData name="Tuomo Ikävalko" userId="14d5696d-1087-4a16-9ad3-cf61c8e1f82c" providerId="ADAL" clId="{443A4505-74DF-4B5E-B992-BA56DCC98A78}" dt="2018-10-15T19:11:38.391" v="92" actId="1076"/>
          <ac:spMkLst>
            <pc:docMk/>
            <pc:sldMk cId="186780918" sldId="256"/>
            <ac:spMk id="36" creationId="{A9C5C099-7A9F-4E87-9C49-71435AA34E70}"/>
          </ac:spMkLst>
        </pc:spChg>
        <pc:spChg chg="add mod">
          <ac:chgData name="Tuomo Ikävalko" userId="14d5696d-1087-4a16-9ad3-cf61c8e1f82c" providerId="ADAL" clId="{443A4505-74DF-4B5E-B992-BA56DCC98A78}" dt="2018-10-15T19:13:08.140" v="123" actId="20577"/>
          <ac:spMkLst>
            <pc:docMk/>
            <pc:sldMk cId="186780918" sldId="256"/>
            <ac:spMk id="67" creationId="{E8F937E7-04BC-41DC-9FBA-7A0856CA5FB0}"/>
          </ac:spMkLst>
        </pc:spChg>
        <pc:spChg chg="add del mod">
          <ac:chgData name="Tuomo Ikävalko" userId="14d5696d-1087-4a16-9ad3-cf61c8e1f82c" providerId="ADAL" clId="{443A4505-74DF-4B5E-B992-BA56DCC98A78}" dt="2018-10-15T19:13:24.712" v="128" actId="20577"/>
          <ac:spMkLst>
            <pc:docMk/>
            <pc:sldMk cId="186780918" sldId="256"/>
            <ac:spMk id="68" creationId="{A3F34821-3D48-4B1D-8958-0AC856BBCAC3}"/>
          </ac:spMkLst>
        </pc:spChg>
        <pc:cxnChg chg="add mod">
          <ac:chgData name="Tuomo Ikävalko" userId="14d5696d-1087-4a16-9ad3-cf61c8e1f82c" providerId="ADAL" clId="{443A4505-74DF-4B5E-B992-BA56DCC98A78}" dt="2018-10-15T19:07:26.703" v="50" actId="13822"/>
          <ac:cxnSpMkLst>
            <pc:docMk/>
            <pc:sldMk cId="186780918" sldId="256"/>
            <ac:cxnSpMk id="12" creationId="{C8D80A23-2CB5-4AAF-9B6C-2C285A1F0B78}"/>
          </ac:cxnSpMkLst>
        </pc:cxnChg>
        <pc:cxnChg chg="add mod">
          <ac:chgData name="Tuomo Ikävalko" userId="14d5696d-1087-4a16-9ad3-cf61c8e1f82c" providerId="ADAL" clId="{443A4505-74DF-4B5E-B992-BA56DCC98A78}" dt="2018-10-15T19:07:49.143" v="54" actId="14100"/>
          <ac:cxnSpMkLst>
            <pc:docMk/>
            <pc:sldMk cId="186780918" sldId="256"/>
            <ac:cxnSpMk id="13" creationId="{B10139A8-3400-4468-B04B-34F37C42CBB0}"/>
          </ac:cxnSpMkLst>
        </pc:cxnChg>
        <pc:cxnChg chg="add mod">
          <ac:chgData name="Tuomo Ikävalko" userId="14d5696d-1087-4a16-9ad3-cf61c8e1f82c" providerId="ADAL" clId="{443A4505-74DF-4B5E-B992-BA56DCC98A78}" dt="2018-10-15T19:07:57.744" v="58" actId="14100"/>
          <ac:cxnSpMkLst>
            <pc:docMk/>
            <pc:sldMk cId="186780918" sldId="256"/>
            <ac:cxnSpMk id="16" creationId="{B4FE33B3-7DF3-40C1-815C-79E9A44B729D}"/>
          </ac:cxnSpMkLst>
        </pc:cxnChg>
        <pc:cxnChg chg="add mod">
          <ac:chgData name="Tuomo Ikävalko" userId="14d5696d-1087-4a16-9ad3-cf61c8e1f82c" providerId="ADAL" clId="{443A4505-74DF-4B5E-B992-BA56DCC98A78}" dt="2018-10-15T19:08:04.926" v="62" actId="14100"/>
          <ac:cxnSpMkLst>
            <pc:docMk/>
            <pc:sldMk cId="186780918" sldId="256"/>
            <ac:cxnSpMk id="19" creationId="{F0C28BCF-C2FA-4A98-A6EF-CB282FB87897}"/>
          </ac:cxnSpMkLst>
        </pc:cxnChg>
        <pc:cxnChg chg="add mod">
          <ac:chgData name="Tuomo Ikävalko" userId="14d5696d-1087-4a16-9ad3-cf61c8e1f82c" providerId="ADAL" clId="{443A4505-74DF-4B5E-B992-BA56DCC98A78}" dt="2018-10-15T19:08:13.602" v="67" actId="14100"/>
          <ac:cxnSpMkLst>
            <pc:docMk/>
            <pc:sldMk cId="186780918" sldId="256"/>
            <ac:cxnSpMk id="22" creationId="{1FC83EF3-74AC-484D-A8B6-CACCED197AC3}"/>
          </ac:cxnSpMkLst>
        </pc:cxnChg>
        <pc:cxnChg chg="add mod">
          <ac:chgData name="Tuomo Ikävalko" userId="14d5696d-1087-4a16-9ad3-cf61c8e1f82c" providerId="ADAL" clId="{443A4505-74DF-4B5E-B992-BA56DCC98A78}" dt="2018-10-15T19:08:25.572" v="72" actId="14100"/>
          <ac:cxnSpMkLst>
            <pc:docMk/>
            <pc:sldMk cId="186780918" sldId="256"/>
            <ac:cxnSpMk id="26" creationId="{AB74B713-73C3-4C0E-ACD4-FD245B1140C4}"/>
          </ac:cxnSpMkLst>
        </pc:cxnChg>
        <pc:cxnChg chg="add del mod">
          <ac:chgData name="Tuomo Ikävalko" userId="14d5696d-1087-4a16-9ad3-cf61c8e1f82c" providerId="ADAL" clId="{443A4505-74DF-4B5E-B992-BA56DCC98A78}" dt="2018-10-15T19:09:04.621" v="80" actId="478"/>
          <ac:cxnSpMkLst>
            <pc:docMk/>
            <pc:sldMk cId="186780918" sldId="256"/>
            <ac:cxnSpMk id="37" creationId="{8558B104-749A-4492-BF71-544686339324}"/>
          </ac:cxnSpMkLst>
        </pc:cxnChg>
        <pc:cxnChg chg="add del mod">
          <ac:chgData name="Tuomo Ikävalko" userId="14d5696d-1087-4a16-9ad3-cf61c8e1f82c" providerId="ADAL" clId="{443A4505-74DF-4B5E-B992-BA56DCC98A78}" dt="2018-10-15T19:09:05.283" v="81" actId="478"/>
          <ac:cxnSpMkLst>
            <pc:docMk/>
            <pc:sldMk cId="186780918" sldId="256"/>
            <ac:cxnSpMk id="38" creationId="{8EC25298-8D49-41D3-8E0E-62722232AAB3}"/>
          </ac:cxnSpMkLst>
        </pc:cxnChg>
        <pc:cxnChg chg="add del mod">
          <ac:chgData name="Tuomo Ikävalko" userId="14d5696d-1087-4a16-9ad3-cf61c8e1f82c" providerId="ADAL" clId="{443A4505-74DF-4B5E-B992-BA56DCC98A78}" dt="2018-10-15T19:09:02.655" v="77" actId="478"/>
          <ac:cxnSpMkLst>
            <pc:docMk/>
            <pc:sldMk cId="186780918" sldId="256"/>
            <ac:cxnSpMk id="39" creationId="{DDF1127B-7409-4C47-82ED-AF5F6B35C38F}"/>
          </ac:cxnSpMkLst>
        </pc:cxnChg>
        <pc:cxnChg chg="add del mod">
          <ac:chgData name="Tuomo Ikävalko" userId="14d5696d-1087-4a16-9ad3-cf61c8e1f82c" providerId="ADAL" clId="{443A4505-74DF-4B5E-B992-BA56DCC98A78}" dt="2018-10-15T19:09:01.868" v="76" actId="478"/>
          <ac:cxnSpMkLst>
            <pc:docMk/>
            <pc:sldMk cId="186780918" sldId="256"/>
            <ac:cxnSpMk id="40" creationId="{6D313165-DBAF-4822-845A-F7F522D086B7}"/>
          </ac:cxnSpMkLst>
        </pc:cxnChg>
        <pc:cxnChg chg="add del mod">
          <ac:chgData name="Tuomo Ikävalko" userId="14d5696d-1087-4a16-9ad3-cf61c8e1f82c" providerId="ADAL" clId="{443A4505-74DF-4B5E-B992-BA56DCC98A78}" dt="2018-10-15T19:09:03.999" v="79" actId="478"/>
          <ac:cxnSpMkLst>
            <pc:docMk/>
            <pc:sldMk cId="186780918" sldId="256"/>
            <ac:cxnSpMk id="41" creationId="{1C2E3610-8D34-4F05-AEB1-7D4114F705F5}"/>
          </ac:cxnSpMkLst>
        </pc:cxnChg>
        <pc:cxnChg chg="add del mod">
          <ac:chgData name="Tuomo Ikävalko" userId="14d5696d-1087-4a16-9ad3-cf61c8e1f82c" providerId="ADAL" clId="{443A4505-74DF-4B5E-B992-BA56DCC98A78}" dt="2018-10-15T19:09:03.317" v="78" actId="478"/>
          <ac:cxnSpMkLst>
            <pc:docMk/>
            <pc:sldMk cId="186780918" sldId="256"/>
            <ac:cxnSpMk id="42" creationId="{6356FEF3-5C98-4360-8BEC-C838B3B3BAEC}"/>
          </ac:cxnSpMkLst>
        </pc:cxnChg>
        <pc:cxnChg chg="add mod">
          <ac:chgData name="Tuomo Ikävalko" userId="14d5696d-1087-4a16-9ad3-cf61c8e1f82c" providerId="ADAL" clId="{443A4505-74DF-4B5E-B992-BA56DCC98A78}" dt="2018-10-15T19:12:00.450" v="98" actId="14100"/>
          <ac:cxnSpMkLst>
            <pc:docMk/>
            <pc:sldMk cId="186780918" sldId="256"/>
            <ac:cxnSpMk id="46" creationId="{41AE179A-C1BF-42AF-8C27-FFB7FAE15B9C}"/>
          </ac:cxnSpMkLst>
        </pc:cxnChg>
        <pc:cxnChg chg="add mod">
          <ac:chgData name="Tuomo Ikävalko" userId="14d5696d-1087-4a16-9ad3-cf61c8e1f82c" providerId="ADAL" clId="{443A4505-74DF-4B5E-B992-BA56DCC98A78}" dt="2018-10-15T19:12:10.384" v="102" actId="14100"/>
          <ac:cxnSpMkLst>
            <pc:docMk/>
            <pc:sldMk cId="186780918" sldId="256"/>
            <ac:cxnSpMk id="50" creationId="{DE3CCE96-4330-4171-B498-D327D24A481D}"/>
          </ac:cxnSpMkLst>
        </pc:cxnChg>
        <pc:cxnChg chg="add mod">
          <ac:chgData name="Tuomo Ikävalko" userId="14d5696d-1087-4a16-9ad3-cf61c8e1f82c" providerId="ADAL" clId="{443A4505-74DF-4B5E-B992-BA56DCC98A78}" dt="2018-10-15T19:12:21.743" v="107" actId="14100"/>
          <ac:cxnSpMkLst>
            <pc:docMk/>
            <pc:sldMk cId="186780918" sldId="256"/>
            <ac:cxnSpMk id="53" creationId="{D330C58B-DC0E-42BF-A842-54B3867B0BCC}"/>
          </ac:cxnSpMkLst>
        </pc:cxnChg>
        <pc:cxnChg chg="add mod">
          <ac:chgData name="Tuomo Ikävalko" userId="14d5696d-1087-4a16-9ad3-cf61c8e1f82c" providerId="ADAL" clId="{443A4505-74DF-4B5E-B992-BA56DCC98A78}" dt="2018-10-15T19:12:31.728" v="111" actId="14100"/>
          <ac:cxnSpMkLst>
            <pc:docMk/>
            <pc:sldMk cId="186780918" sldId="256"/>
            <ac:cxnSpMk id="57" creationId="{3D0CA8AE-0543-4737-B884-A6D36D03A130}"/>
          </ac:cxnSpMkLst>
        </pc:cxnChg>
        <pc:cxnChg chg="add mod">
          <ac:chgData name="Tuomo Ikävalko" userId="14d5696d-1087-4a16-9ad3-cf61c8e1f82c" providerId="ADAL" clId="{443A4505-74DF-4B5E-B992-BA56DCC98A78}" dt="2018-10-15T19:12:41.307" v="116" actId="14100"/>
          <ac:cxnSpMkLst>
            <pc:docMk/>
            <pc:sldMk cId="186780918" sldId="256"/>
            <ac:cxnSpMk id="60" creationId="{B89D46FF-3445-443D-97D6-0BA8C5495B4C}"/>
          </ac:cxnSpMkLst>
        </pc:cxnChg>
        <pc:cxnChg chg="add mod">
          <ac:chgData name="Tuomo Ikävalko" userId="14d5696d-1087-4a16-9ad3-cf61c8e1f82c" providerId="ADAL" clId="{443A4505-74DF-4B5E-B992-BA56DCC98A78}" dt="2018-10-15T19:12:49.377" v="120" actId="14100"/>
          <ac:cxnSpMkLst>
            <pc:docMk/>
            <pc:sldMk cId="186780918" sldId="256"/>
            <ac:cxnSpMk id="64" creationId="{1DD1594F-6264-4238-9C10-16ED19991CC1}"/>
          </ac:cxnSpMkLst>
        </pc:cxnChg>
      </pc:sldChg>
      <pc:sldChg chg="addSp delSp modSp add">
        <pc:chgData name="Tuomo Ikävalko" userId="14d5696d-1087-4a16-9ad3-cf61c8e1f82c" providerId="ADAL" clId="{443A4505-74DF-4B5E-B992-BA56DCC98A78}" dt="2018-10-15T21:46:19.596" v="254" actId="14100"/>
        <pc:sldMkLst>
          <pc:docMk/>
          <pc:sldMk cId="281415646" sldId="257"/>
        </pc:sldMkLst>
        <pc:spChg chg="del">
          <ac:chgData name="Tuomo Ikävalko" userId="14d5696d-1087-4a16-9ad3-cf61c8e1f82c" providerId="ADAL" clId="{443A4505-74DF-4B5E-B992-BA56DCC98A78}" dt="2018-10-15T21:36:33.118" v="132" actId="478"/>
          <ac:spMkLst>
            <pc:docMk/>
            <pc:sldMk cId="281415646" sldId="257"/>
            <ac:spMk id="2" creationId="{F5757ADB-2531-4C11-8375-8C44B15554C9}"/>
          </ac:spMkLst>
        </pc:spChg>
        <pc:spChg chg="del">
          <ac:chgData name="Tuomo Ikävalko" userId="14d5696d-1087-4a16-9ad3-cf61c8e1f82c" providerId="ADAL" clId="{443A4505-74DF-4B5E-B992-BA56DCC98A78}" dt="2018-10-15T21:36:31.439" v="131" actId="478"/>
          <ac:spMkLst>
            <pc:docMk/>
            <pc:sldMk cId="281415646" sldId="257"/>
            <ac:spMk id="3" creationId="{14EAB5C1-D0F2-4CB1-9D02-F99631CDF3C3}"/>
          </ac:spMkLst>
        </pc:spChg>
        <pc:spChg chg="add mod">
          <ac:chgData name="Tuomo Ikävalko" userId="14d5696d-1087-4a16-9ad3-cf61c8e1f82c" providerId="ADAL" clId="{443A4505-74DF-4B5E-B992-BA56DCC98A78}" dt="2018-10-15T21:42:52.458" v="203" actId="1076"/>
          <ac:spMkLst>
            <pc:docMk/>
            <pc:sldMk cId="281415646" sldId="257"/>
            <ac:spMk id="4" creationId="{D5C37CDE-EE96-4FF3-B0AD-6F520A6EA4D4}"/>
          </ac:spMkLst>
        </pc:spChg>
        <pc:spChg chg="add mod">
          <ac:chgData name="Tuomo Ikävalko" userId="14d5696d-1087-4a16-9ad3-cf61c8e1f82c" providerId="ADAL" clId="{443A4505-74DF-4B5E-B992-BA56DCC98A78}" dt="2018-10-15T21:42:15.072" v="198" actId="1076"/>
          <ac:spMkLst>
            <pc:docMk/>
            <pc:sldMk cId="281415646" sldId="257"/>
            <ac:spMk id="5" creationId="{D023B90F-C66D-4058-BD69-3D88FEB82690}"/>
          </ac:spMkLst>
        </pc:spChg>
        <pc:spChg chg="add mod">
          <ac:chgData name="Tuomo Ikävalko" userId="14d5696d-1087-4a16-9ad3-cf61c8e1f82c" providerId="ADAL" clId="{443A4505-74DF-4B5E-B992-BA56DCC98A78}" dt="2018-10-15T21:42:48.858" v="202" actId="1076"/>
          <ac:spMkLst>
            <pc:docMk/>
            <pc:sldMk cId="281415646" sldId="257"/>
            <ac:spMk id="6" creationId="{0CECEC98-B631-43BB-BD66-6336F89A27B9}"/>
          </ac:spMkLst>
        </pc:spChg>
        <pc:spChg chg="add mod">
          <ac:chgData name="Tuomo Ikävalko" userId="14d5696d-1087-4a16-9ad3-cf61c8e1f82c" providerId="ADAL" clId="{443A4505-74DF-4B5E-B992-BA56DCC98A78}" dt="2018-10-15T21:42:17.802" v="199" actId="1076"/>
          <ac:spMkLst>
            <pc:docMk/>
            <pc:sldMk cId="281415646" sldId="257"/>
            <ac:spMk id="7" creationId="{BC8DDA9A-03CC-4191-83F3-671BFB9140B1}"/>
          </ac:spMkLst>
        </pc:spChg>
        <pc:spChg chg="add mod">
          <ac:chgData name="Tuomo Ikävalko" userId="14d5696d-1087-4a16-9ad3-cf61c8e1f82c" providerId="ADAL" clId="{443A4505-74DF-4B5E-B992-BA56DCC98A78}" dt="2018-10-15T21:42:15.072" v="198" actId="1076"/>
          <ac:spMkLst>
            <pc:docMk/>
            <pc:sldMk cId="281415646" sldId="257"/>
            <ac:spMk id="8" creationId="{8B62D9DC-A92E-40BD-872A-47243BCB2B62}"/>
          </ac:spMkLst>
        </pc:spChg>
        <pc:spChg chg="add mod">
          <ac:chgData name="Tuomo Ikävalko" userId="14d5696d-1087-4a16-9ad3-cf61c8e1f82c" providerId="ADAL" clId="{443A4505-74DF-4B5E-B992-BA56DCC98A78}" dt="2018-10-15T21:42:23.018" v="200" actId="1076"/>
          <ac:spMkLst>
            <pc:docMk/>
            <pc:sldMk cId="281415646" sldId="257"/>
            <ac:spMk id="9" creationId="{3460F430-13F0-428D-BBEB-A559E0C53D33}"/>
          </ac:spMkLst>
        </pc:spChg>
        <pc:spChg chg="add mod">
          <ac:chgData name="Tuomo Ikävalko" userId="14d5696d-1087-4a16-9ad3-cf61c8e1f82c" providerId="ADAL" clId="{443A4505-74DF-4B5E-B992-BA56DCC98A78}" dt="2018-10-15T21:42:48.858" v="202" actId="1076"/>
          <ac:spMkLst>
            <pc:docMk/>
            <pc:sldMk cId="281415646" sldId="257"/>
            <ac:spMk id="10" creationId="{8BEF01C2-0D3D-4CFD-8861-4D2FBF257543}"/>
          </ac:spMkLst>
        </pc:spChg>
        <pc:spChg chg="add mod">
          <ac:chgData name="Tuomo Ikävalko" userId="14d5696d-1087-4a16-9ad3-cf61c8e1f82c" providerId="ADAL" clId="{443A4505-74DF-4B5E-B992-BA56DCC98A78}" dt="2018-10-15T21:42:34.562" v="201" actId="1076"/>
          <ac:spMkLst>
            <pc:docMk/>
            <pc:sldMk cId="281415646" sldId="257"/>
            <ac:spMk id="11" creationId="{63A4F26D-F738-4B1E-9F1E-2C210FA57DC5}"/>
          </ac:spMkLst>
        </pc:spChg>
        <pc:spChg chg="add mod">
          <ac:chgData name="Tuomo Ikävalko" userId="14d5696d-1087-4a16-9ad3-cf61c8e1f82c" providerId="ADAL" clId="{443A4505-74DF-4B5E-B992-BA56DCC98A78}" dt="2018-10-15T21:44:38.643" v="217" actId="1076"/>
          <ac:spMkLst>
            <pc:docMk/>
            <pc:sldMk cId="281415646" sldId="257"/>
            <ac:spMk id="12" creationId="{13D573A3-07B0-47FE-9F71-D1245DAEE1B8}"/>
          </ac:spMkLst>
        </pc:spChg>
        <pc:spChg chg="add mod">
          <ac:chgData name="Tuomo Ikävalko" userId="14d5696d-1087-4a16-9ad3-cf61c8e1f82c" providerId="ADAL" clId="{443A4505-74DF-4B5E-B992-BA56DCC98A78}" dt="2018-10-15T21:43:05.772" v="204" actId="1076"/>
          <ac:spMkLst>
            <pc:docMk/>
            <pc:sldMk cId="281415646" sldId="257"/>
            <ac:spMk id="13" creationId="{1A1B5FF5-012D-476E-A3FD-F5F64E7AF619}"/>
          </ac:spMkLst>
        </pc:spChg>
        <pc:spChg chg="add mod">
          <ac:chgData name="Tuomo Ikävalko" userId="14d5696d-1087-4a16-9ad3-cf61c8e1f82c" providerId="ADAL" clId="{443A4505-74DF-4B5E-B992-BA56DCC98A78}" dt="2018-10-15T21:43:14.499" v="205" actId="1076"/>
          <ac:spMkLst>
            <pc:docMk/>
            <pc:sldMk cId="281415646" sldId="257"/>
            <ac:spMk id="14" creationId="{064CC88A-F21D-4F12-9649-D4288C5F277A}"/>
          </ac:spMkLst>
        </pc:spChg>
        <pc:spChg chg="add mod">
          <ac:chgData name="Tuomo Ikävalko" userId="14d5696d-1087-4a16-9ad3-cf61c8e1f82c" providerId="ADAL" clId="{443A4505-74DF-4B5E-B992-BA56DCC98A78}" dt="2018-10-15T21:43:26.015" v="206" actId="1076"/>
          <ac:spMkLst>
            <pc:docMk/>
            <pc:sldMk cId="281415646" sldId="257"/>
            <ac:spMk id="15" creationId="{457E18E2-1098-4354-BABB-B253CDA5E94E}"/>
          </ac:spMkLst>
        </pc:spChg>
        <pc:cxnChg chg="add mod">
          <ac:chgData name="Tuomo Ikävalko" userId="14d5696d-1087-4a16-9ad3-cf61c8e1f82c" providerId="ADAL" clId="{443A4505-74DF-4B5E-B992-BA56DCC98A78}" dt="2018-10-15T21:44:21.360" v="210" actId="14100"/>
          <ac:cxnSpMkLst>
            <pc:docMk/>
            <pc:sldMk cId="281415646" sldId="257"/>
            <ac:cxnSpMk id="16" creationId="{E51B00A1-F81E-45AF-86EB-512DD9559EA2}"/>
          </ac:cxnSpMkLst>
        </pc:cxnChg>
        <pc:cxnChg chg="add mod">
          <ac:chgData name="Tuomo Ikävalko" userId="14d5696d-1087-4a16-9ad3-cf61c8e1f82c" providerId="ADAL" clId="{443A4505-74DF-4B5E-B992-BA56DCC98A78}" dt="2018-10-15T21:44:29.539" v="213" actId="14100"/>
          <ac:cxnSpMkLst>
            <pc:docMk/>
            <pc:sldMk cId="281415646" sldId="257"/>
            <ac:cxnSpMk id="20" creationId="{2AF3A4DA-3BA3-45F3-B21A-7A7D52B6A0E1}"/>
          </ac:cxnSpMkLst>
        </pc:cxnChg>
        <pc:cxnChg chg="add mod">
          <ac:chgData name="Tuomo Ikävalko" userId="14d5696d-1087-4a16-9ad3-cf61c8e1f82c" providerId="ADAL" clId="{443A4505-74DF-4B5E-B992-BA56DCC98A78}" dt="2018-10-15T21:44:45.742" v="221" actId="14100"/>
          <ac:cxnSpMkLst>
            <pc:docMk/>
            <pc:sldMk cId="281415646" sldId="257"/>
            <ac:cxnSpMk id="23" creationId="{1A72E8D4-37B3-49CA-9CC6-8418163897D7}"/>
          </ac:cxnSpMkLst>
        </pc:cxnChg>
        <pc:cxnChg chg="add mod">
          <ac:chgData name="Tuomo Ikävalko" userId="14d5696d-1087-4a16-9ad3-cf61c8e1f82c" providerId="ADAL" clId="{443A4505-74DF-4B5E-B992-BA56DCC98A78}" dt="2018-10-15T21:44:54.399" v="225" actId="14100"/>
          <ac:cxnSpMkLst>
            <pc:docMk/>
            <pc:sldMk cId="281415646" sldId="257"/>
            <ac:cxnSpMk id="26" creationId="{3C025068-F426-4288-934A-55B3C651F7DC}"/>
          </ac:cxnSpMkLst>
        </pc:cxnChg>
        <pc:cxnChg chg="add mod">
          <ac:chgData name="Tuomo Ikävalko" userId="14d5696d-1087-4a16-9ad3-cf61c8e1f82c" providerId="ADAL" clId="{443A4505-74DF-4B5E-B992-BA56DCC98A78}" dt="2018-10-15T21:45:04.428" v="229" actId="14100"/>
          <ac:cxnSpMkLst>
            <pc:docMk/>
            <pc:sldMk cId="281415646" sldId="257"/>
            <ac:cxnSpMk id="29" creationId="{33CCD157-9490-4D7C-84D1-1F1F3BC71C60}"/>
          </ac:cxnSpMkLst>
        </pc:cxnChg>
        <pc:cxnChg chg="add mod">
          <ac:chgData name="Tuomo Ikävalko" userId="14d5696d-1087-4a16-9ad3-cf61c8e1f82c" providerId="ADAL" clId="{443A4505-74DF-4B5E-B992-BA56DCC98A78}" dt="2018-10-15T21:45:30.467" v="234" actId="14100"/>
          <ac:cxnSpMkLst>
            <pc:docMk/>
            <pc:sldMk cId="281415646" sldId="257"/>
            <ac:cxnSpMk id="32" creationId="{07D664BE-65DF-47E1-A907-EAD3302686CF}"/>
          </ac:cxnSpMkLst>
        </pc:cxnChg>
        <pc:cxnChg chg="add mod">
          <ac:chgData name="Tuomo Ikävalko" userId="14d5696d-1087-4a16-9ad3-cf61c8e1f82c" providerId="ADAL" clId="{443A4505-74DF-4B5E-B992-BA56DCC98A78}" dt="2018-10-15T21:45:39.419" v="238" actId="14100"/>
          <ac:cxnSpMkLst>
            <pc:docMk/>
            <pc:sldMk cId="281415646" sldId="257"/>
            <ac:cxnSpMk id="36" creationId="{A28ADCFF-FA47-4CD7-AF07-CCF997EE3F97}"/>
          </ac:cxnSpMkLst>
        </pc:cxnChg>
        <pc:cxnChg chg="add mod">
          <ac:chgData name="Tuomo Ikävalko" userId="14d5696d-1087-4a16-9ad3-cf61c8e1f82c" providerId="ADAL" clId="{443A4505-74DF-4B5E-B992-BA56DCC98A78}" dt="2018-10-15T21:45:49.781" v="243" actId="14100"/>
          <ac:cxnSpMkLst>
            <pc:docMk/>
            <pc:sldMk cId="281415646" sldId="257"/>
            <ac:cxnSpMk id="39" creationId="{3E7DC7D7-D9FF-4D3A-918C-765306AE63B3}"/>
          </ac:cxnSpMkLst>
        </pc:cxnChg>
        <pc:cxnChg chg="add mod">
          <ac:chgData name="Tuomo Ikävalko" userId="14d5696d-1087-4a16-9ad3-cf61c8e1f82c" providerId="ADAL" clId="{443A4505-74DF-4B5E-B992-BA56DCC98A78}" dt="2018-10-15T21:46:01.507" v="247" actId="14100"/>
          <ac:cxnSpMkLst>
            <pc:docMk/>
            <pc:sldMk cId="281415646" sldId="257"/>
            <ac:cxnSpMk id="43" creationId="{3DBBDDC3-7953-41BC-A641-2488F1B3C3BA}"/>
          </ac:cxnSpMkLst>
        </pc:cxnChg>
        <pc:cxnChg chg="add mod">
          <ac:chgData name="Tuomo Ikävalko" userId="14d5696d-1087-4a16-9ad3-cf61c8e1f82c" providerId="ADAL" clId="{443A4505-74DF-4B5E-B992-BA56DCC98A78}" dt="2018-10-15T21:46:11.277" v="250" actId="14100"/>
          <ac:cxnSpMkLst>
            <pc:docMk/>
            <pc:sldMk cId="281415646" sldId="257"/>
            <ac:cxnSpMk id="46" creationId="{EE866898-534F-42FF-88E4-B4A1C7A90944}"/>
          </ac:cxnSpMkLst>
        </pc:cxnChg>
        <pc:cxnChg chg="add mod">
          <ac:chgData name="Tuomo Ikävalko" userId="14d5696d-1087-4a16-9ad3-cf61c8e1f82c" providerId="ADAL" clId="{443A4505-74DF-4B5E-B992-BA56DCC98A78}" dt="2018-10-15T21:46:19.596" v="254" actId="14100"/>
          <ac:cxnSpMkLst>
            <pc:docMk/>
            <pc:sldMk cId="281415646" sldId="257"/>
            <ac:cxnSpMk id="49" creationId="{F0C30FCB-5CF9-4669-B7CE-1716D5AB13E1}"/>
          </ac:cxnSpMkLst>
        </pc:cxnChg>
      </pc:sldChg>
      <pc:sldChg chg="addSp delSp modSp add del">
        <pc:chgData name="Tuomo Ikävalko" userId="14d5696d-1087-4a16-9ad3-cf61c8e1f82c" providerId="ADAL" clId="{443A4505-74DF-4B5E-B992-BA56DCC98A78}" dt="2018-10-15T19:13:27.526" v="129" actId="2696"/>
        <pc:sldMkLst>
          <pc:docMk/>
          <pc:sldMk cId="675464942" sldId="257"/>
        </pc:sldMkLst>
        <pc:spChg chg="del">
          <ac:chgData name="Tuomo Ikävalko" userId="14d5696d-1087-4a16-9ad3-cf61c8e1f82c" providerId="ADAL" clId="{443A4505-74DF-4B5E-B992-BA56DCC98A78}" dt="2018-10-15T19:03:40.676" v="27" actId="478"/>
          <ac:spMkLst>
            <pc:docMk/>
            <pc:sldMk cId="675464942" sldId="257"/>
            <ac:spMk id="2" creationId="{2ECA6120-4088-4524-B7D0-58DD1769B575}"/>
          </ac:spMkLst>
        </pc:spChg>
        <pc:spChg chg="del">
          <ac:chgData name="Tuomo Ikävalko" userId="14d5696d-1087-4a16-9ad3-cf61c8e1f82c" providerId="ADAL" clId="{443A4505-74DF-4B5E-B992-BA56DCC98A78}" dt="2018-10-15T19:03:41.670" v="28" actId="478"/>
          <ac:spMkLst>
            <pc:docMk/>
            <pc:sldMk cId="675464942" sldId="257"/>
            <ac:spMk id="3" creationId="{D9C68B2D-DFBC-4C94-9141-6C3389E2EB68}"/>
          </ac:spMkLst>
        </pc:spChg>
        <pc:spChg chg="add mod">
          <ac:chgData name="Tuomo Ikävalko" userId="14d5696d-1087-4a16-9ad3-cf61c8e1f82c" providerId="ADAL" clId="{443A4505-74DF-4B5E-B992-BA56DCC98A78}" dt="2018-10-15T19:03:45.987" v="30" actId="1076"/>
          <ac:spMkLst>
            <pc:docMk/>
            <pc:sldMk cId="675464942" sldId="257"/>
            <ac:spMk id="4" creationId="{0773E87B-80A0-48AC-9969-61E00D35F32B}"/>
          </ac:spMkLst>
        </pc:spChg>
        <pc:spChg chg="add mod">
          <ac:chgData name="Tuomo Ikävalko" userId="14d5696d-1087-4a16-9ad3-cf61c8e1f82c" providerId="ADAL" clId="{443A4505-74DF-4B5E-B992-BA56DCC98A78}" dt="2018-10-15T19:03:49.273" v="31" actId="1076"/>
          <ac:spMkLst>
            <pc:docMk/>
            <pc:sldMk cId="675464942" sldId="257"/>
            <ac:spMk id="5" creationId="{F019D212-C098-49B2-AC9D-5E1669CF0250}"/>
          </ac:spMkLst>
        </pc:spChg>
        <pc:spChg chg="add mod">
          <ac:chgData name="Tuomo Ikävalko" userId="14d5696d-1087-4a16-9ad3-cf61c8e1f82c" providerId="ADAL" clId="{443A4505-74DF-4B5E-B992-BA56DCC98A78}" dt="2018-10-15T19:03:50.537" v="32" actId="1076"/>
          <ac:spMkLst>
            <pc:docMk/>
            <pc:sldMk cId="675464942" sldId="257"/>
            <ac:spMk id="6" creationId="{019C0B61-9858-4D20-8076-EF547A94E442}"/>
          </ac:spMkLst>
        </pc:spChg>
        <pc:spChg chg="add mod">
          <ac:chgData name="Tuomo Ikävalko" userId="14d5696d-1087-4a16-9ad3-cf61c8e1f82c" providerId="ADAL" clId="{443A4505-74DF-4B5E-B992-BA56DCC98A78}" dt="2018-10-15T19:03:56.462" v="36" actId="1076"/>
          <ac:spMkLst>
            <pc:docMk/>
            <pc:sldMk cId="675464942" sldId="257"/>
            <ac:spMk id="7" creationId="{2250310A-B8FF-472F-B297-3F787527E9C8}"/>
          </ac:spMkLst>
        </pc:spChg>
        <pc:spChg chg="add mod">
          <ac:chgData name="Tuomo Ikävalko" userId="14d5696d-1087-4a16-9ad3-cf61c8e1f82c" providerId="ADAL" clId="{443A4505-74DF-4B5E-B992-BA56DCC98A78}" dt="2018-10-15T19:03:51.369" v="33" actId="1076"/>
          <ac:spMkLst>
            <pc:docMk/>
            <pc:sldMk cId="675464942" sldId="257"/>
            <ac:spMk id="8" creationId="{1C1F554C-8EDC-431C-8AD7-65A983925451}"/>
          </ac:spMkLst>
        </pc:spChg>
        <pc:spChg chg="add mod">
          <ac:chgData name="Tuomo Ikävalko" userId="14d5696d-1087-4a16-9ad3-cf61c8e1f82c" providerId="ADAL" clId="{443A4505-74DF-4B5E-B992-BA56DCC98A78}" dt="2018-10-15T19:03:55.253" v="35" actId="1076"/>
          <ac:spMkLst>
            <pc:docMk/>
            <pc:sldMk cId="675464942" sldId="257"/>
            <ac:spMk id="9" creationId="{50D6FF45-C6F9-40D0-98F9-403F251A4E69}"/>
          </ac:spMkLst>
        </pc:spChg>
        <pc:spChg chg="add mod">
          <ac:chgData name="Tuomo Ikävalko" userId="14d5696d-1087-4a16-9ad3-cf61c8e1f82c" providerId="ADAL" clId="{443A4505-74DF-4B5E-B992-BA56DCC98A78}" dt="2018-10-15T19:03:53.320" v="34" actId="1076"/>
          <ac:spMkLst>
            <pc:docMk/>
            <pc:sldMk cId="675464942" sldId="257"/>
            <ac:spMk id="10" creationId="{A17416DA-9C42-4B84-A9AE-B6EDA859F817}"/>
          </ac:spMkLst>
        </pc:spChg>
      </pc:sldChg>
    </pc:docChg>
  </pc:docChgLst>
  <pc:docChgLst>
    <pc:chgData name="Tuomo Ikävalko" userId="14d5696d-1087-4a16-9ad3-cf61c8e1f82c" providerId="ADAL" clId="{77AB4A6B-1959-49C4-9B8A-F532FB74AF41}"/>
    <pc:docChg chg="custSel modSld">
      <pc:chgData name="Tuomo Ikävalko" userId="14d5696d-1087-4a16-9ad3-cf61c8e1f82c" providerId="ADAL" clId="{77AB4A6B-1959-49C4-9B8A-F532FB74AF41}" dt="2018-10-16T09:02:05.498" v="36" actId="478"/>
      <pc:docMkLst>
        <pc:docMk/>
      </pc:docMkLst>
      <pc:sldChg chg="delSp modSp">
        <pc:chgData name="Tuomo Ikävalko" userId="14d5696d-1087-4a16-9ad3-cf61c8e1f82c" providerId="ADAL" clId="{77AB4A6B-1959-49C4-9B8A-F532FB74AF41}" dt="2018-10-16T09:02:05.498" v="36" actId="478"/>
        <pc:sldMkLst>
          <pc:docMk/>
          <pc:sldMk cId="281415646" sldId="257"/>
        </pc:sldMkLst>
        <pc:spChg chg="mod">
          <ac:chgData name="Tuomo Ikävalko" userId="14d5696d-1087-4a16-9ad3-cf61c8e1f82c" providerId="ADAL" clId="{77AB4A6B-1959-49C4-9B8A-F532FB74AF41}" dt="2018-10-16T09:00:39.714" v="1" actId="20577"/>
          <ac:spMkLst>
            <pc:docMk/>
            <pc:sldMk cId="281415646" sldId="257"/>
            <ac:spMk id="4" creationId="{D5C37CDE-EE96-4FF3-B0AD-6F520A6EA4D4}"/>
          </ac:spMkLst>
        </pc:spChg>
        <pc:spChg chg="mod">
          <ac:chgData name="Tuomo Ikävalko" userId="14d5696d-1087-4a16-9ad3-cf61c8e1f82c" providerId="ADAL" clId="{77AB4A6B-1959-49C4-9B8A-F532FB74AF41}" dt="2018-10-16T09:00:54.117" v="3" actId="20577"/>
          <ac:spMkLst>
            <pc:docMk/>
            <pc:sldMk cId="281415646" sldId="257"/>
            <ac:spMk id="5" creationId="{D023B90F-C66D-4058-BD69-3D88FEB82690}"/>
          </ac:spMkLst>
        </pc:spChg>
        <pc:spChg chg="mod">
          <ac:chgData name="Tuomo Ikävalko" userId="14d5696d-1087-4a16-9ad3-cf61c8e1f82c" providerId="ADAL" clId="{77AB4A6B-1959-49C4-9B8A-F532FB74AF41}" dt="2018-10-16T09:00:56.715" v="5" actId="20577"/>
          <ac:spMkLst>
            <pc:docMk/>
            <pc:sldMk cId="281415646" sldId="257"/>
            <ac:spMk id="6" creationId="{0CECEC98-B631-43BB-BD66-6336F89A27B9}"/>
          </ac:spMkLst>
        </pc:spChg>
        <pc:spChg chg="mod">
          <ac:chgData name="Tuomo Ikävalko" userId="14d5696d-1087-4a16-9ad3-cf61c8e1f82c" providerId="ADAL" clId="{77AB4A6B-1959-49C4-9B8A-F532FB74AF41}" dt="2018-10-16T09:01:06.595" v="9" actId="20577"/>
          <ac:spMkLst>
            <pc:docMk/>
            <pc:sldMk cId="281415646" sldId="257"/>
            <ac:spMk id="7" creationId="{BC8DDA9A-03CC-4191-83F3-671BFB9140B1}"/>
          </ac:spMkLst>
        </pc:spChg>
        <pc:spChg chg="mod">
          <ac:chgData name="Tuomo Ikävalko" userId="14d5696d-1087-4a16-9ad3-cf61c8e1f82c" providerId="ADAL" clId="{77AB4A6B-1959-49C4-9B8A-F532FB74AF41}" dt="2018-10-16T09:01:42.382" v="23" actId="1076"/>
          <ac:spMkLst>
            <pc:docMk/>
            <pc:sldMk cId="281415646" sldId="257"/>
            <ac:spMk id="8" creationId="{8B62D9DC-A92E-40BD-872A-47243BCB2B62}"/>
          </ac:spMkLst>
        </pc:spChg>
        <pc:spChg chg="mod">
          <ac:chgData name="Tuomo Ikävalko" userId="14d5696d-1087-4a16-9ad3-cf61c8e1f82c" providerId="ADAL" clId="{77AB4A6B-1959-49C4-9B8A-F532FB74AF41}" dt="2018-10-16T09:01:04.103" v="7" actId="20577"/>
          <ac:spMkLst>
            <pc:docMk/>
            <pc:sldMk cId="281415646" sldId="257"/>
            <ac:spMk id="9" creationId="{3460F430-13F0-428D-BBEB-A559E0C53D33}"/>
          </ac:spMkLst>
        </pc:spChg>
        <pc:spChg chg="mod">
          <ac:chgData name="Tuomo Ikävalko" userId="14d5696d-1087-4a16-9ad3-cf61c8e1f82c" providerId="ADAL" clId="{77AB4A6B-1959-49C4-9B8A-F532FB74AF41}" dt="2018-10-16T09:01:11.846" v="11" actId="20577"/>
          <ac:spMkLst>
            <pc:docMk/>
            <pc:sldMk cId="281415646" sldId="257"/>
            <ac:spMk id="10" creationId="{8BEF01C2-0D3D-4CFD-8861-4D2FBF257543}"/>
          </ac:spMkLst>
        </pc:spChg>
        <pc:spChg chg="mod">
          <ac:chgData name="Tuomo Ikävalko" userId="14d5696d-1087-4a16-9ad3-cf61c8e1f82c" providerId="ADAL" clId="{77AB4A6B-1959-49C4-9B8A-F532FB74AF41}" dt="2018-10-16T09:01:44.776" v="25" actId="20577"/>
          <ac:spMkLst>
            <pc:docMk/>
            <pc:sldMk cId="281415646" sldId="257"/>
            <ac:spMk id="11" creationId="{63A4F26D-F738-4B1E-9F1E-2C210FA57DC5}"/>
          </ac:spMkLst>
        </pc:spChg>
        <pc:spChg chg="mod">
          <ac:chgData name="Tuomo Ikävalko" userId="14d5696d-1087-4a16-9ad3-cf61c8e1f82c" providerId="ADAL" clId="{77AB4A6B-1959-49C4-9B8A-F532FB74AF41}" dt="2018-10-16T09:01:14.886" v="13" actId="20577"/>
          <ac:spMkLst>
            <pc:docMk/>
            <pc:sldMk cId="281415646" sldId="257"/>
            <ac:spMk id="12" creationId="{13D573A3-07B0-47FE-9F71-D1245DAEE1B8}"/>
          </ac:spMkLst>
        </pc:spChg>
        <pc:spChg chg="mod">
          <ac:chgData name="Tuomo Ikävalko" userId="14d5696d-1087-4a16-9ad3-cf61c8e1f82c" providerId="ADAL" clId="{77AB4A6B-1959-49C4-9B8A-F532FB74AF41}" dt="2018-10-16T09:01:53.337" v="27" actId="20577"/>
          <ac:spMkLst>
            <pc:docMk/>
            <pc:sldMk cId="281415646" sldId="257"/>
            <ac:spMk id="13" creationId="{1A1B5FF5-012D-476E-A3FD-F5F64E7AF619}"/>
          </ac:spMkLst>
        </pc:spChg>
        <pc:spChg chg="mod">
          <ac:chgData name="Tuomo Ikävalko" userId="14d5696d-1087-4a16-9ad3-cf61c8e1f82c" providerId="ADAL" clId="{77AB4A6B-1959-49C4-9B8A-F532FB74AF41}" dt="2018-10-16T09:01:55.874" v="29" actId="20577"/>
          <ac:spMkLst>
            <pc:docMk/>
            <pc:sldMk cId="281415646" sldId="257"/>
            <ac:spMk id="14" creationId="{064CC88A-F21D-4F12-9649-D4288C5F277A}"/>
          </ac:spMkLst>
        </pc:spChg>
        <pc:spChg chg="del mod">
          <ac:chgData name="Tuomo Ikävalko" userId="14d5696d-1087-4a16-9ad3-cf61c8e1f82c" providerId="ADAL" clId="{77AB4A6B-1959-49C4-9B8A-F532FB74AF41}" dt="2018-10-16T09:02:04.651" v="35" actId="478"/>
          <ac:spMkLst>
            <pc:docMk/>
            <pc:sldMk cId="281415646" sldId="257"/>
            <ac:spMk id="15" creationId="{457E18E2-1098-4354-BABB-B253CDA5E94E}"/>
          </ac:spMkLst>
        </pc:spChg>
        <pc:cxnChg chg="mod">
          <ac:chgData name="Tuomo Ikävalko" userId="14d5696d-1087-4a16-9ad3-cf61c8e1f82c" providerId="ADAL" clId="{77AB4A6B-1959-49C4-9B8A-F532FB74AF41}" dt="2018-10-16T09:01:42.382" v="23" actId="1076"/>
          <ac:cxnSpMkLst>
            <pc:docMk/>
            <pc:sldMk cId="281415646" sldId="257"/>
            <ac:cxnSpMk id="36" creationId="{A28ADCFF-FA47-4CD7-AF07-CCF997EE3F97}"/>
          </ac:cxnSpMkLst>
        </pc:cxnChg>
        <pc:cxnChg chg="del mod">
          <ac:chgData name="Tuomo Ikävalko" userId="14d5696d-1087-4a16-9ad3-cf61c8e1f82c" providerId="ADAL" clId="{77AB4A6B-1959-49C4-9B8A-F532FB74AF41}" dt="2018-10-16T09:02:05.498" v="36" actId="478"/>
          <ac:cxnSpMkLst>
            <pc:docMk/>
            <pc:sldMk cId="281415646" sldId="257"/>
            <ac:cxnSpMk id="43" creationId="{3DBBDDC3-7953-41BC-A641-2488F1B3C3B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6CCF78E-58BF-432B-BDE1-8442F9463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3AAF0988-26EE-4F61-9036-744B92B92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4509039-6E69-42B7-A584-88528576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9D30-D091-4763-951F-A5834D3F06A7}" type="datetimeFigureOut">
              <a:rPr lang="fi-FI" smtClean="0"/>
              <a:t>16.10.2018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FE20A61-49BB-4266-918C-83641C59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8EE91B0-7E1F-4D51-B154-A7BE40D7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17F3-5E3D-4B25-9115-1BD69582C0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330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484B69-6CF8-4E57-B66D-CB0210F4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1037AD4-3C2B-4A42-A036-0B6C4B82C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7746AC4-0951-48AC-8EB9-B2AB3587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9D30-D091-4763-951F-A5834D3F06A7}" type="datetimeFigureOut">
              <a:rPr lang="fi-FI" smtClean="0"/>
              <a:t>16.10.2018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08E39EB-697E-4785-B2E8-6CB64A1A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4C643FB-2DA0-4AEB-9AA5-0AF83FB2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17F3-5E3D-4B25-9115-1BD69582C0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329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75750F12-F2F6-4BA9-BFDD-D50A81080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578DD63D-D378-4963-B419-F8C170573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AD85DFB-F5D3-4A89-88C9-398A0946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9D30-D091-4763-951F-A5834D3F06A7}" type="datetimeFigureOut">
              <a:rPr lang="fi-FI" smtClean="0"/>
              <a:t>16.10.2018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F7AF322-430E-475E-AC0B-A31E456A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8DB98B8-41E6-4023-870D-09342EDE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17F3-5E3D-4B25-9115-1BD69582C0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429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7B8738-809C-4DDA-9A2A-BBAFFB79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135B1FD-2553-46B3-A7DD-C0124442B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9C153DF-3DBD-49FF-8C28-DAB197AC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9D30-D091-4763-951F-A5834D3F06A7}" type="datetimeFigureOut">
              <a:rPr lang="fi-FI" smtClean="0"/>
              <a:t>16.10.2018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7194508-F2EE-4B19-BA3B-D302DC20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36B7DC-303E-4272-96C6-5C4B4867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17F3-5E3D-4B25-9115-1BD69582C0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402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1B1D171-9A5E-44F0-B6C6-92D578F6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5E9685F-6BEB-436D-9FA9-3F10CE888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55D7191-988F-4131-97C3-6DB03A0A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9D30-D091-4763-951F-A5834D3F06A7}" type="datetimeFigureOut">
              <a:rPr lang="fi-FI" smtClean="0"/>
              <a:t>16.10.2018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512DCE-29D4-4953-96B7-9536CBA7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8B3D4C9-CB46-4AB6-80C9-E3B91C8D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17F3-5E3D-4B25-9115-1BD69582C0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62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27178F-B5E5-4B98-A4A1-5D772D97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F5BB021-7BF2-4766-A10C-50A4DBA49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DA794A7-07E8-4E0D-99B7-FE426D302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B23D9F0-4545-434B-B838-6006711B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9D30-D091-4763-951F-A5834D3F06A7}" type="datetimeFigureOut">
              <a:rPr lang="fi-FI" smtClean="0"/>
              <a:t>16.10.2018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91ABAD9-F57E-400C-96F7-C20F0792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4799ADF-29AE-427C-9E03-5DED7128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17F3-5E3D-4B25-9115-1BD69582C0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053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7DB5A34-4B7E-42CA-907F-4E7C71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9CAAEB3-1457-46CE-9F0E-54CFFF861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FA8EED3-5518-43C0-8F2D-EC09D5202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931C27B7-894B-44BD-831C-4573BA652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C4B3F027-28B9-4564-9700-C5152851E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59311F4B-057C-4E8B-B460-38A2A541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9D30-D091-4763-951F-A5834D3F06A7}" type="datetimeFigureOut">
              <a:rPr lang="fi-FI" smtClean="0"/>
              <a:t>16.10.2018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FB94A568-E192-4CA7-8E31-3C678FCC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F9C60DBF-1F30-4B34-A94E-4874F124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17F3-5E3D-4B25-9115-1BD69582C0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493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65790B1-E66B-480C-8DE2-3CD2042A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B7807A41-730F-4F52-A87A-77135621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9D30-D091-4763-951F-A5834D3F06A7}" type="datetimeFigureOut">
              <a:rPr lang="fi-FI" smtClean="0"/>
              <a:t>16.10.2018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60A5FD6-CD65-4933-8622-99CBC3BA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27B3B91C-D854-4CB0-8877-8E9292CF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17F3-5E3D-4B25-9115-1BD69582C0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75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7DC36B83-76AD-4DE1-AA9B-2AF1CCF4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9D30-D091-4763-951F-A5834D3F06A7}" type="datetimeFigureOut">
              <a:rPr lang="fi-FI" smtClean="0"/>
              <a:t>16.10.2018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7E3DD4B1-5504-49D6-B6D8-180E2559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AC6C8452-4BF4-4CB4-8605-27A8997F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17F3-5E3D-4B25-9115-1BD69582C0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611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FFA7B84-B830-4AAB-B3E6-A7878653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C0726D3-4B64-4F3A-B8A9-673A54EB7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DF57F6C1-D8B2-450B-9A74-F6D6243B1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812944A-2696-4087-8D89-DA31657B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9D30-D091-4763-951F-A5834D3F06A7}" type="datetimeFigureOut">
              <a:rPr lang="fi-FI" smtClean="0"/>
              <a:t>16.10.2018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6530ABA-4B74-4C8C-82DC-00CF2D58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94C60A4-E924-44D1-BA7C-C2E96C30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17F3-5E3D-4B25-9115-1BD69582C0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827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F3F8909-EFC7-4868-ADB3-04A4332D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EA4700F9-8FD8-4A9B-9BEB-6E9AD13A7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6C50128-0CB8-4ADA-9865-51BFCFABF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4E1D9E6-F895-4A4C-8E96-4B3051D9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9D30-D091-4763-951F-A5834D3F06A7}" type="datetimeFigureOut">
              <a:rPr lang="fi-FI" smtClean="0"/>
              <a:t>16.10.2018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D713EFC-5D78-4B78-8786-526C5D47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E1EF7A0-BE03-4766-BD39-C754B9C6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17F3-5E3D-4B25-9115-1BD69582C0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11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C18CDA5-627A-4D67-90A7-42C20905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EE96D76-28AB-4149-98A0-B17442234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F1972A-8FDF-48D7-8808-5A1C372F6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59D30-D091-4763-951F-A5834D3F06A7}" type="datetimeFigureOut">
              <a:rPr lang="fi-FI" smtClean="0"/>
              <a:t>16.10.2018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F548D02-BC3E-4D8F-8437-A9F4D7EE9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1C8435E-FFBC-41B7-A038-F6D54206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17F3-5E3D-4B25-9115-1BD69582C0E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103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209FD044-4ED0-409A-A946-B4E87BBF27C8}"/>
              </a:ext>
            </a:extLst>
          </p:cNvPr>
          <p:cNvSpPr/>
          <p:nvPr/>
        </p:nvSpPr>
        <p:spPr>
          <a:xfrm>
            <a:off x="4664765" y="516834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F60DC6B5-3EFC-4B8C-B888-484465C2E0AC}"/>
              </a:ext>
            </a:extLst>
          </p:cNvPr>
          <p:cNvSpPr/>
          <p:nvPr/>
        </p:nvSpPr>
        <p:spPr>
          <a:xfrm>
            <a:off x="3750365" y="1272209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7F6FFFDC-3CA2-4B0C-A4A6-C2A821FBB409}"/>
              </a:ext>
            </a:extLst>
          </p:cNvPr>
          <p:cNvSpPr/>
          <p:nvPr/>
        </p:nvSpPr>
        <p:spPr>
          <a:xfrm>
            <a:off x="5579165" y="1272209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FF324A85-2A5A-46D3-8465-1BE086961523}"/>
              </a:ext>
            </a:extLst>
          </p:cNvPr>
          <p:cNvSpPr/>
          <p:nvPr/>
        </p:nvSpPr>
        <p:spPr>
          <a:xfrm>
            <a:off x="3140765" y="2040835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B5D6FDB0-57F6-4D3D-AE2E-E0502D7C68C8}"/>
              </a:ext>
            </a:extLst>
          </p:cNvPr>
          <p:cNvSpPr/>
          <p:nvPr/>
        </p:nvSpPr>
        <p:spPr>
          <a:xfrm>
            <a:off x="4359965" y="2044148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692EAF49-894B-4435-8536-58A08A467DF2}"/>
              </a:ext>
            </a:extLst>
          </p:cNvPr>
          <p:cNvSpPr/>
          <p:nvPr/>
        </p:nvSpPr>
        <p:spPr>
          <a:xfrm>
            <a:off x="3849757" y="2816087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8E226698-D0F5-48CF-B4E5-B196D949261D}"/>
              </a:ext>
            </a:extLst>
          </p:cNvPr>
          <p:cNvSpPr/>
          <p:nvPr/>
        </p:nvSpPr>
        <p:spPr>
          <a:xfrm>
            <a:off x="4969565" y="2816087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C8D80A23-2CB5-4AAF-9B6C-2C285A1F0B78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4154557" y="2575785"/>
            <a:ext cx="294682" cy="240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B10139A8-3400-4468-B04B-34F37C42CBB0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4880291" y="2575785"/>
            <a:ext cx="178548" cy="331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B4FE33B3-7DF3-40C1-815C-79E9A44B729D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5185091" y="1048471"/>
            <a:ext cx="483348" cy="31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F0C28BCF-C2FA-4A98-A6EF-CB282FB87897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70691" y="1048471"/>
            <a:ext cx="483348" cy="314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1FC83EF3-74AC-484D-A8B6-CACCED197AC3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661091" y="1803846"/>
            <a:ext cx="178548" cy="328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AB74B713-73C3-4C0E-ACD4-FD245B1140C4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4270691" y="1803846"/>
            <a:ext cx="178548" cy="331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lipsi 29">
            <a:extLst>
              <a:ext uri="{FF2B5EF4-FFF2-40B4-BE49-F238E27FC236}">
                <a16:creationId xmlns:a16="http://schemas.microsoft.com/office/drawing/2014/main" id="{8551798A-EB07-424E-AC30-B8EAFB96AD2A}"/>
              </a:ext>
            </a:extLst>
          </p:cNvPr>
          <p:cNvSpPr/>
          <p:nvPr/>
        </p:nvSpPr>
        <p:spPr>
          <a:xfrm>
            <a:off x="2004214" y="4020485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31" name="Ellipsi 30">
            <a:extLst>
              <a:ext uri="{FF2B5EF4-FFF2-40B4-BE49-F238E27FC236}">
                <a16:creationId xmlns:a16="http://schemas.microsoft.com/office/drawing/2014/main" id="{10C09CB4-FA07-4E6B-86F7-CA366B924501}"/>
              </a:ext>
            </a:extLst>
          </p:cNvPr>
          <p:cNvSpPr/>
          <p:nvPr/>
        </p:nvSpPr>
        <p:spPr>
          <a:xfrm>
            <a:off x="1394614" y="4789111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32" name="Ellipsi 31">
            <a:extLst>
              <a:ext uri="{FF2B5EF4-FFF2-40B4-BE49-F238E27FC236}">
                <a16:creationId xmlns:a16="http://schemas.microsoft.com/office/drawing/2014/main" id="{665A04EE-0E6B-4F96-8B8E-7333CB110946}"/>
              </a:ext>
            </a:extLst>
          </p:cNvPr>
          <p:cNvSpPr/>
          <p:nvPr/>
        </p:nvSpPr>
        <p:spPr>
          <a:xfrm>
            <a:off x="2769526" y="4789111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56EBD12E-62D8-4369-A5B7-65F3B6BED00B}"/>
              </a:ext>
            </a:extLst>
          </p:cNvPr>
          <p:cNvSpPr/>
          <p:nvPr/>
        </p:nvSpPr>
        <p:spPr>
          <a:xfrm>
            <a:off x="2309014" y="5576065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34" name="Ellipsi 33">
            <a:extLst>
              <a:ext uri="{FF2B5EF4-FFF2-40B4-BE49-F238E27FC236}">
                <a16:creationId xmlns:a16="http://schemas.microsoft.com/office/drawing/2014/main" id="{5A8E666D-6280-417F-B6AF-AA605C97D12D}"/>
              </a:ext>
            </a:extLst>
          </p:cNvPr>
          <p:cNvSpPr/>
          <p:nvPr/>
        </p:nvSpPr>
        <p:spPr>
          <a:xfrm>
            <a:off x="3445565" y="5411963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35" name="Ellipsi 34">
            <a:extLst>
              <a:ext uri="{FF2B5EF4-FFF2-40B4-BE49-F238E27FC236}">
                <a16:creationId xmlns:a16="http://schemas.microsoft.com/office/drawing/2014/main" id="{2C961257-C9BC-4F33-99DE-20F5548BBE7F}"/>
              </a:ext>
            </a:extLst>
          </p:cNvPr>
          <p:cNvSpPr/>
          <p:nvPr/>
        </p:nvSpPr>
        <p:spPr>
          <a:xfrm>
            <a:off x="3051491" y="6198917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36" name="Ellipsi 35">
            <a:extLst>
              <a:ext uri="{FF2B5EF4-FFF2-40B4-BE49-F238E27FC236}">
                <a16:creationId xmlns:a16="http://schemas.microsoft.com/office/drawing/2014/main" id="{A9C5C099-7A9F-4E87-9C49-71435AA34E70}"/>
              </a:ext>
            </a:extLst>
          </p:cNvPr>
          <p:cNvSpPr/>
          <p:nvPr/>
        </p:nvSpPr>
        <p:spPr>
          <a:xfrm>
            <a:off x="4055165" y="6179039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41AE179A-C1BF-42AF-8C27-FFB7FAE15B9C}"/>
              </a:ext>
            </a:extLst>
          </p:cNvPr>
          <p:cNvCxnSpPr>
            <a:cxnSpLocks/>
            <a:stCxn id="30" idx="4"/>
            <a:endCxn id="31" idx="7"/>
          </p:cNvCxnSpPr>
          <p:nvPr/>
        </p:nvCxnSpPr>
        <p:spPr>
          <a:xfrm flipH="1">
            <a:off x="1914940" y="4643337"/>
            <a:ext cx="394074" cy="236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DE3CCE96-4330-4171-B498-D327D24A481D}"/>
              </a:ext>
            </a:extLst>
          </p:cNvPr>
          <p:cNvCxnSpPr>
            <a:cxnSpLocks/>
            <a:stCxn id="30" idx="4"/>
            <a:endCxn id="32" idx="1"/>
          </p:cNvCxnSpPr>
          <p:nvPr/>
        </p:nvCxnSpPr>
        <p:spPr>
          <a:xfrm>
            <a:off x="2309014" y="4643337"/>
            <a:ext cx="549786" cy="236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D330C58B-DC0E-42BF-A842-54B3867B0BCC}"/>
              </a:ext>
            </a:extLst>
          </p:cNvPr>
          <p:cNvCxnSpPr>
            <a:cxnSpLocks/>
            <a:stCxn id="32" idx="5"/>
            <a:endCxn id="34" idx="1"/>
          </p:cNvCxnSpPr>
          <p:nvPr/>
        </p:nvCxnSpPr>
        <p:spPr>
          <a:xfrm>
            <a:off x="3289852" y="5320748"/>
            <a:ext cx="244987" cy="182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yhdysviiva 56">
            <a:extLst>
              <a:ext uri="{FF2B5EF4-FFF2-40B4-BE49-F238E27FC236}">
                <a16:creationId xmlns:a16="http://schemas.microsoft.com/office/drawing/2014/main" id="{3D0CA8AE-0543-4737-B884-A6D36D03A130}"/>
              </a:ext>
            </a:extLst>
          </p:cNvPr>
          <p:cNvCxnSpPr>
            <a:cxnSpLocks/>
            <a:stCxn id="32" idx="3"/>
            <a:endCxn id="33" idx="0"/>
          </p:cNvCxnSpPr>
          <p:nvPr/>
        </p:nvCxnSpPr>
        <p:spPr>
          <a:xfrm flipH="1">
            <a:off x="2613814" y="5320748"/>
            <a:ext cx="244986" cy="255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B89D46FF-3445-443D-97D6-0BA8C5495B4C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>
          <a:xfrm>
            <a:off x="3965891" y="5943600"/>
            <a:ext cx="178548" cy="326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1DD1594F-6264-4238-9C10-16ED19991CC1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>
            <a:off x="3356291" y="5943600"/>
            <a:ext cx="178548" cy="255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kstiruutu 66">
            <a:extLst>
              <a:ext uri="{FF2B5EF4-FFF2-40B4-BE49-F238E27FC236}">
                <a16:creationId xmlns:a16="http://schemas.microsoft.com/office/drawing/2014/main" id="{E8F937E7-04BC-41DC-9FBA-7A0856CA5FB0}"/>
              </a:ext>
            </a:extLst>
          </p:cNvPr>
          <p:cNvSpPr txBox="1"/>
          <p:nvPr/>
        </p:nvSpPr>
        <p:spPr>
          <a:xfrm>
            <a:off x="503583" y="37106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b)</a:t>
            </a:r>
          </a:p>
        </p:txBody>
      </p:sp>
      <p:sp>
        <p:nvSpPr>
          <p:cNvPr id="68" name="Tekstiruutu 67">
            <a:extLst>
              <a:ext uri="{FF2B5EF4-FFF2-40B4-BE49-F238E27FC236}">
                <a16:creationId xmlns:a16="http://schemas.microsoft.com/office/drawing/2014/main" id="{A3F34821-3D48-4B1D-8958-0AC856BBCAC3}"/>
              </a:ext>
            </a:extLst>
          </p:cNvPr>
          <p:cNvSpPr txBox="1"/>
          <p:nvPr/>
        </p:nvSpPr>
        <p:spPr>
          <a:xfrm>
            <a:off x="503583" y="5168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18678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D5C37CDE-EE96-4FF3-B0AD-6F520A6EA4D4}"/>
              </a:ext>
            </a:extLst>
          </p:cNvPr>
          <p:cNvSpPr/>
          <p:nvPr/>
        </p:nvSpPr>
        <p:spPr>
          <a:xfrm>
            <a:off x="4620869" y="212034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D023B90F-C66D-4058-BD69-3D88FEB82690}"/>
              </a:ext>
            </a:extLst>
          </p:cNvPr>
          <p:cNvSpPr/>
          <p:nvPr/>
        </p:nvSpPr>
        <p:spPr>
          <a:xfrm>
            <a:off x="2847565" y="1451112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0CECEC98-B631-43BB-BD66-6336F89A27B9}"/>
              </a:ext>
            </a:extLst>
          </p:cNvPr>
          <p:cNvSpPr/>
          <p:nvPr/>
        </p:nvSpPr>
        <p:spPr>
          <a:xfrm>
            <a:off x="6281529" y="1451112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BC8DDA9A-03CC-4191-83F3-671BFB9140B1}"/>
              </a:ext>
            </a:extLst>
          </p:cNvPr>
          <p:cNvSpPr/>
          <p:nvPr/>
        </p:nvSpPr>
        <p:spPr>
          <a:xfrm>
            <a:off x="3407469" y="2285998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8B62D9DC-A92E-40BD-872A-47243BCB2B62}"/>
              </a:ext>
            </a:extLst>
          </p:cNvPr>
          <p:cNvSpPr/>
          <p:nvPr/>
        </p:nvSpPr>
        <p:spPr>
          <a:xfrm>
            <a:off x="2930480" y="3212100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3460F430-13F0-428D-BBEB-A559E0C53D33}"/>
              </a:ext>
            </a:extLst>
          </p:cNvPr>
          <p:cNvSpPr/>
          <p:nvPr/>
        </p:nvSpPr>
        <p:spPr>
          <a:xfrm>
            <a:off x="2237965" y="2285998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8BEF01C2-0D3D-4CFD-8861-4D2FBF257543}"/>
              </a:ext>
            </a:extLst>
          </p:cNvPr>
          <p:cNvSpPr/>
          <p:nvPr/>
        </p:nvSpPr>
        <p:spPr>
          <a:xfrm>
            <a:off x="5671929" y="2206483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63A4F26D-F738-4B1E-9F1E-2C210FA57DC5}"/>
              </a:ext>
            </a:extLst>
          </p:cNvPr>
          <p:cNvSpPr/>
          <p:nvPr/>
        </p:nvSpPr>
        <p:spPr>
          <a:xfrm>
            <a:off x="4011269" y="3117574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13D573A3-07B0-47FE-9F71-D1245DAEE1B8}"/>
              </a:ext>
            </a:extLst>
          </p:cNvPr>
          <p:cNvSpPr/>
          <p:nvPr/>
        </p:nvSpPr>
        <p:spPr>
          <a:xfrm>
            <a:off x="6950762" y="2206483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1A1B5FF5-012D-476E-A3FD-F5F64E7AF619}"/>
              </a:ext>
            </a:extLst>
          </p:cNvPr>
          <p:cNvSpPr/>
          <p:nvPr/>
        </p:nvSpPr>
        <p:spPr>
          <a:xfrm>
            <a:off x="5062329" y="3051312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064CC88A-F21D-4F12-9649-D4288C5F277A}"/>
              </a:ext>
            </a:extLst>
          </p:cNvPr>
          <p:cNvSpPr/>
          <p:nvPr/>
        </p:nvSpPr>
        <p:spPr>
          <a:xfrm>
            <a:off x="6113389" y="3051312"/>
            <a:ext cx="609600" cy="622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E51B00A1-F81E-45AF-86EB-512DD9559EA2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5141195" y="743671"/>
            <a:ext cx="1229608" cy="798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2AF3A4DA-3BA3-45F3-B21A-7A7D52B6A0E1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3367891" y="743671"/>
            <a:ext cx="1342252" cy="798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1A72E8D4-37B3-49CA-9CC6-8418163897D7}"/>
              </a:ext>
            </a:extLst>
          </p:cNvPr>
          <p:cNvCxnSpPr>
            <a:cxnSpLocks/>
            <a:stCxn id="12" idx="1"/>
            <a:endCxn id="6" idx="5"/>
          </p:cNvCxnSpPr>
          <p:nvPr/>
        </p:nvCxnSpPr>
        <p:spPr>
          <a:xfrm flipH="1" flipV="1">
            <a:off x="6801855" y="1982749"/>
            <a:ext cx="238181" cy="314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3C025068-F426-4288-934A-55B3C651F7DC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6192255" y="1982749"/>
            <a:ext cx="178548" cy="314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33CCD157-9490-4D7C-84D1-1F1F3BC71C60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>
          <a:xfrm flipH="1" flipV="1">
            <a:off x="3367891" y="1982749"/>
            <a:ext cx="344378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07D664BE-65DF-47E1-A907-EAD3302686CF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2758291" y="1982749"/>
            <a:ext cx="178548" cy="394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A28ADCFF-FA47-4CD7-AF07-CCF997EE3F97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3235280" y="2817635"/>
            <a:ext cx="261463" cy="394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uora yhdysviiva 38">
            <a:extLst>
              <a:ext uri="{FF2B5EF4-FFF2-40B4-BE49-F238E27FC236}">
                <a16:creationId xmlns:a16="http://schemas.microsoft.com/office/drawing/2014/main" id="{3E7DC7D7-D9FF-4D3A-918C-765306AE63B3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3927795" y="2817635"/>
            <a:ext cx="388274" cy="299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EE866898-534F-42FF-88E4-B4A1C7A90944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5582655" y="2738120"/>
            <a:ext cx="178548" cy="404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F0C30FCB-5CF9-4669-B7CE-1716D5AB13E1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6192255" y="2738120"/>
            <a:ext cx="225934" cy="313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1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Office PowerPoint</Application>
  <PresentationFormat>Laajakuva</PresentationFormat>
  <Paragraphs>27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Office-teema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Tuomo Ikävalko</dc:creator>
  <cp:lastModifiedBy>Tuomo Ikävalko</cp:lastModifiedBy>
  <cp:revision>2</cp:revision>
  <dcterms:created xsi:type="dcterms:W3CDTF">2018-10-15T19:01:41Z</dcterms:created>
  <dcterms:modified xsi:type="dcterms:W3CDTF">2018-10-16T09:02:11Z</dcterms:modified>
</cp:coreProperties>
</file>