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7F498-8D0C-4A5B-96AE-B31886704D39}" v="5" dt="2018-10-23T09:14:05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omo Ikävalko" userId="14d5696d-1087-4a16-9ad3-cf61c8e1f82c" providerId="ADAL" clId="{2E94D9FA-17AA-4373-9A56-AF849E80615A}"/>
    <pc:docChg chg="undo custSel addSld modSld">
      <pc:chgData name="Tuomo Ikävalko" userId="14d5696d-1087-4a16-9ad3-cf61c8e1f82c" providerId="ADAL" clId="{2E94D9FA-17AA-4373-9A56-AF849E80615A}" dt="2018-10-22T20:01:40.963" v="1322" actId="20577"/>
      <pc:docMkLst>
        <pc:docMk/>
      </pc:docMkLst>
      <pc:sldChg chg="addSp delSp modSp add">
        <pc:chgData name="Tuomo Ikävalko" userId="14d5696d-1087-4a16-9ad3-cf61c8e1f82c" providerId="ADAL" clId="{2E94D9FA-17AA-4373-9A56-AF849E80615A}" dt="2018-10-22T19:19:39.370" v="679" actId="478"/>
        <pc:sldMkLst>
          <pc:docMk/>
          <pc:sldMk cId="994023896" sldId="256"/>
        </pc:sldMkLst>
        <pc:spChg chg="del">
          <ac:chgData name="Tuomo Ikävalko" userId="14d5696d-1087-4a16-9ad3-cf61c8e1f82c" providerId="ADAL" clId="{2E94D9FA-17AA-4373-9A56-AF849E80615A}" dt="2018-10-22T18:23:06.954" v="1" actId="478"/>
          <ac:spMkLst>
            <pc:docMk/>
            <pc:sldMk cId="994023896" sldId="256"/>
            <ac:spMk id="2" creationId="{971154BE-B548-4839-BD95-AE231146AEEA}"/>
          </ac:spMkLst>
        </pc:spChg>
        <pc:spChg chg="del">
          <ac:chgData name="Tuomo Ikävalko" userId="14d5696d-1087-4a16-9ad3-cf61c8e1f82c" providerId="ADAL" clId="{2E94D9FA-17AA-4373-9A56-AF849E80615A}" dt="2018-10-22T18:23:08.258" v="2" actId="478"/>
          <ac:spMkLst>
            <pc:docMk/>
            <pc:sldMk cId="994023896" sldId="256"/>
            <ac:spMk id="3" creationId="{E2A186E1-4998-4407-A5F2-40366BB805A8}"/>
          </ac:spMkLst>
        </pc:spChg>
        <pc:spChg chg="add mod">
          <ac:chgData name="Tuomo Ikävalko" userId="14d5696d-1087-4a16-9ad3-cf61c8e1f82c" providerId="ADAL" clId="{2E94D9FA-17AA-4373-9A56-AF849E80615A}" dt="2018-10-22T18:41:39.349" v="146" actId="1076"/>
          <ac:spMkLst>
            <pc:docMk/>
            <pc:sldMk cId="994023896" sldId="256"/>
            <ac:spMk id="4" creationId="{938C00B9-4F03-4B64-9973-AA585C28D30C}"/>
          </ac:spMkLst>
        </pc:spChg>
        <pc:spChg chg="add mod">
          <ac:chgData name="Tuomo Ikävalko" userId="14d5696d-1087-4a16-9ad3-cf61c8e1f82c" providerId="ADAL" clId="{2E94D9FA-17AA-4373-9A56-AF849E80615A}" dt="2018-10-22T19:19:17.880" v="671" actId="20577"/>
          <ac:spMkLst>
            <pc:docMk/>
            <pc:sldMk cId="994023896" sldId="256"/>
            <ac:spMk id="5" creationId="{9ACDFF99-28D7-49F5-8700-FBCF33A323AA}"/>
          </ac:spMkLst>
        </pc:spChg>
        <pc:spChg chg="add mod">
          <ac:chgData name="Tuomo Ikävalko" userId="14d5696d-1087-4a16-9ad3-cf61c8e1f82c" providerId="ADAL" clId="{2E94D9FA-17AA-4373-9A56-AF849E80615A}" dt="2018-10-22T18:41:48.795" v="147" actId="1076"/>
          <ac:spMkLst>
            <pc:docMk/>
            <pc:sldMk cId="994023896" sldId="256"/>
            <ac:spMk id="6" creationId="{7423243E-8E68-4D97-A11B-A9A696CEF506}"/>
          </ac:spMkLst>
        </pc:spChg>
        <pc:spChg chg="add mod">
          <ac:chgData name="Tuomo Ikävalko" userId="14d5696d-1087-4a16-9ad3-cf61c8e1f82c" providerId="ADAL" clId="{2E94D9FA-17AA-4373-9A56-AF849E80615A}" dt="2018-10-22T18:41:52.242" v="148" actId="1076"/>
          <ac:spMkLst>
            <pc:docMk/>
            <pc:sldMk cId="994023896" sldId="256"/>
            <ac:spMk id="7" creationId="{4543F08D-8E5D-4198-8F46-2D272C46A7F7}"/>
          </ac:spMkLst>
        </pc:spChg>
        <pc:spChg chg="add mod">
          <ac:chgData name="Tuomo Ikävalko" userId="14d5696d-1087-4a16-9ad3-cf61c8e1f82c" providerId="ADAL" clId="{2E94D9FA-17AA-4373-9A56-AF849E80615A}" dt="2018-10-22T18:42:19.008" v="154" actId="1076"/>
          <ac:spMkLst>
            <pc:docMk/>
            <pc:sldMk cId="994023896" sldId="256"/>
            <ac:spMk id="8" creationId="{11D479CC-B482-4857-9DF5-86679403BBC8}"/>
          </ac:spMkLst>
        </pc:spChg>
        <pc:spChg chg="add del mod">
          <ac:chgData name="Tuomo Ikävalko" userId="14d5696d-1087-4a16-9ad3-cf61c8e1f82c" providerId="ADAL" clId="{2E94D9FA-17AA-4373-9A56-AF849E80615A}" dt="2018-10-22T19:18:50.459" v="663" actId="20577"/>
          <ac:spMkLst>
            <pc:docMk/>
            <pc:sldMk cId="994023896" sldId="256"/>
            <ac:spMk id="9" creationId="{05D5CF9B-8135-40F4-BB9C-E7656050F266}"/>
          </ac:spMkLst>
        </pc:spChg>
        <pc:spChg chg="add mod">
          <ac:chgData name="Tuomo Ikävalko" userId="14d5696d-1087-4a16-9ad3-cf61c8e1f82c" providerId="ADAL" clId="{2E94D9FA-17AA-4373-9A56-AF849E80615A}" dt="2018-10-22T19:19:24.965" v="674" actId="20577"/>
          <ac:spMkLst>
            <pc:docMk/>
            <pc:sldMk cId="994023896" sldId="256"/>
            <ac:spMk id="10" creationId="{23BBE1E1-4F30-4A0C-ACEB-B52480F9BC1F}"/>
          </ac:spMkLst>
        </pc:spChg>
        <pc:spChg chg="add mod">
          <ac:chgData name="Tuomo Ikävalko" userId="14d5696d-1087-4a16-9ad3-cf61c8e1f82c" providerId="ADAL" clId="{2E94D9FA-17AA-4373-9A56-AF849E80615A}" dt="2018-10-22T19:19:02.063" v="667" actId="20577"/>
          <ac:spMkLst>
            <pc:docMk/>
            <pc:sldMk cId="994023896" sldId="256"/>
            <ac:spMk id="11" creationId="{8F797249-4475-403A-AAAE-70B583C15034}"/>
          </ac:spMkLst>
        </pc:spChg>
        <pc:spChg chg="add mod">
          <ac:chgData name="Tuomo Ikävalko" userId="14d5696d-1087-4a16-9ad3-cf61c8e1f82c" providerId="ADAL" clId="{2E94D9FA-17AA-4373-9A56-AF849E80615A}" dt="2018-10-22T19:19:27.906" v="676" actId="20577"/>
          <ac:spMkLst>
            <pc:docMk/>
            <pc:sldMk cId="994023896" sldId="256"/>
            <ac:spMk id="12" creationId="{FEE4B937-CCAF-4AE4-A925-E442C6AE7ED3}"/>
          </ac:spMkLst>
        </pc:spChg>
        <pc:spChg chg="add mod">
          <ac:chgData name="Tuomo Ikävalko" userId="14d5696d-1087-4a16-9ad3-cf61c8e1f82c" providerId="ADAL" clId="{2E94D9FA-17AA-4373-9A56-AF849E80615A}" dt="2018-10-22T18:41:48.795" v="147" actId="1076"/>
          <ac:spMkLst>
            <pc:docMk/>
            <pc:sldMk cId="994023896" sldId="256"/>
            <ac:spMk id="13" creationId="{48E9A41D-2BB5-47AC-A589-15F34D1B22DF}"/>
          </ac:spMkLst>
        </pc:spChg>
        <pc:spChg chg="add mod">
          <ac:chgData name="Tuomo Ikävalko" userId="14d5696d-1087-4a16-9ad3-cf61c8e1f82c" providerId="ADAL" clId="{2E94D9FA-17AA-4373-9A56-AF849E80615A}" dt="2018-10-22T19:19:31.842" v="678" actId="20577"/>
          <ac:spMkLst>
            <pc:docMk/>
            <pc:sldMk cId="994023896" sldId="256"/>
            <ac:spMk id="14" creationId="{C1A0FAD4-894A-469B-967E-0C0707C0E0A6}"/>
          </ac:spMkLst>
        </pc:spChg>
        <pc:spChg chg="add mod">
          <ac:chgData name="Tuomo Ikävalko" userId="14d5696d-1087-4a16-9ad3-cf61c8e1f82c" providerId="ADAL" clId="{2E94D9FA-17AA-4373-9A56-AF849E80615A}" dt="2018-10-22T19:19:09.236" v="669" actId="20577"/>
          <ac:spMkLst>
            <pc:docMk/>
            <pc:sldMk cId="994023896" sldId="256"/>
            <ac:spMk id="15" creationId="{E1FBBCDF-3F10-4688-8AF9-A8DAD6DFFC54}"/>
          </ac:spMkLst>
        </pc:spChg>
        <pc:spChg chg="add mod">
          <ac:chgData name="Tuomo Ikävalko" userId="14d5696d-1087-4a16-9ad3-cf61c8e1f82c" providerId="ADAL" clId="{2E94D9FA-17AA-4373-9A56-AF849E80615A}" dt="2018-10-22T18:44:04.016" v="198" actId="20577"/>
          <ac:spMkLst>
            <pc:docMk/>
            <pc:sldMk cId="994023896" sldId="256"/>
            <ac:spMk id="54" creationId="{28A69F62-1B97-4282-A38D-4C043470F0A3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55" creationId="{1CA75976-86E2-41EE-B904-F9505E494E9F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56" creationId="{8A8E6EFC-2496-4AB9-BE3F-658DF0B32F3C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57" creationId="{163B53FF-8C25-4B19-A63F-B6FAD16F1E60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58" creationId="{E273840E-93C9-47BF-B444-79F7EA60AC6D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59" creationId="{95B2953C-089B-4A6C-805E-6B0A4A64B206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60" creationId="{8385CC97-0514-4D68-8737-18A88FFE774A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61" creationId="{151A412C-9B40-46EC-ABEA-FC7687492C22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62" creationId="{D5EA5258-1643-48C2-833A-F98E6140AFD5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63" creationId="{E6289F66-1450-46E1-B5D1-64F26C0A3B91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64" creationId="{E598B66D-4104-444F-A5A8-A25787740776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65" creationId="{23630FD9-37D1-48F9-BB7D-ED61026B41B4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66" creationId="{ECEEA499-B398-4DFA-AA94-FBF7E2D97B66}"/>
          </ac:spMkLst>
        </pc:spChg>
        <pc:cxnChg chg="add mod">
          <ac:chgData name="Tuomo Ikävalko" userId="14d5696d-1087-4a16-9ad3-cf61c8e1f82c" providerId="ADAL" clId="{2E94D9FA-17AA-4373-9A56-AF849E80615A}" dt="2018-10-22T18:42:19.008" v="154" actId="1076"/>
          <ac:cxnSpMkLst>
            <pc:docMk/>
            <pc:sldMk cId="994023896" sldId="256"/>
            <ac:cxnSpMk id="17" creationId="{1102F7AF-98A5-4502-AB41-4AF424281C7E}"/>
          </ac:cxnSpMkLst>
        </pc:cxnChg>
        <pc:cxnChg chg="add mod">
          <ac:chgData name="Tuomo Ikävalko" userId="14d5696d-1087-4a16-9ad3-cf61c8e1f82c" providerId="ADAL" clId="{2E94D9FA-17AA-4373-9A56-AF849E80615A}" dt="2018-10-22T19:18:45.869" v="661" actId="478"/>
          <ac:cxnSpMkLst>
            <pc:docMk/>
            <pc:sldMk cId="994023896" sldId="256"/>
            <ac:cxnSpMk id="18" creationId="{4FE7B13D-14F1-4707-A391-145A7037BDBD}"/>
          </ac:cxnSpMkLst>
        </pc:cxnChg>
        <pc:cxnChg chg="add mod">
          <ac:chgData name="Tuomo Ikävalko" userId="14d5696d-1087-4a16-9ad3-cf61c8e1f82c" providerId="ADAL" clId="{2E94D9FA-17AA-4373-9A56-AF849E80615A}" dt="2018-10-22T18:42:28.942" v="158" actId="14100"/>
          <ac:cxnSpMkLst>
            <pc:docMk/>
            <pc:sldMk cId="994023896" sldId="256"/>
            <ac:cxnSpMk id="23" creationId="{E40A5983-CC71-4018-8FF6-751BA3588977}"/>
          </ac:cxnSpMkLst>
        </pc:cxnChg>
        <pc:cxnChg chg="add mod">
          <ac:chgData name="Tuomo Ikävalko" userId="14d5696d-1087-4a16-9ad3-cf61c8e1f82c" providerId="ADAL" clId="{2E94D9FA-17AA-4373-9A56-AF849E80615A}" dt="2018-10-22T18:42:39.439" v="162" actId="14100"/>
          <ac:cxnSpMkLst>
            <pc:docMk/>
            <pc:sldMk cId="994023896" sldId="256"/>
            <ac:cxnSpMk id="26" creationId="{8E971293-F6E4-45EC-AC1B-4F575EE062D3}"/>
          </ac:cxnSpMkLst>
        </pc:cxnChg>
        <pc:cxnChg chg="add mod">
          <ac:chgData name="Tuomo Ikävalko" userId="14d5696d-1087-4a16-9ad3-cf61c8e1f82c" providerId="ADAL" clId="{2E94D9FA-17AA-4373-9A56-AF849E80615A}" dt="2018-10-22T19:18:45.869" v="661" actId="478"/>
          <ac:cxnSpMkLst>
            <pc:docMk/>
            <pc:sldMk cId="994023896" sldId="256"/>
            <ac:cxnSpMk id="29" creationId="{8CAFF105-2CAA-4025-9C83-7C03F6BC0C47}"/>
          </ac:cxnSpMkLst>
        </pc:cxnChg>
        <pc:cxnChg chg="add mod">
          <ac:chgData name="Tuomo Ikävalko" userId="14d5696d-1087-4a16-9ad3-cf61c8e1f82c" providerId="ADAL" clId="{2E94D9FA-17AA-4373-9A56-AF849E80615A}" dt="2018-10-22T19:18:59.245" v="665" actId="1076"/>
          <ac:cxnSpMkLst>
            <pc:docMk/>
            <pc:sldMk cId="994023896" sldId="256"/>
            <ac:cxnSpMk id="32" creationId="{F6950B94-6FB0-40F3-AB34-74C7C0E9494B}"/>
          </ac:cxnSpMkLst>
        </pc:cxnChg>
        <pc:cxnChg chg="add mod">
          <ac:chgData name="Tuomo Ikävalko" userId="14d5696d-1087-4a16-9ad3-cf61c8e1f82c" providerId="ADAL" clId="{2E94D9FA-17AA-4373-9A56-AF849E80615A}" dt="2018-10-22T18:43:06.523" v="174" actId="14100"/>
          <ac:cxnSpMkLst>
            <pc:docMk/>
            <pc:sldMk cId="994023896" sldId="256"/>
            <ac:cxnSpMk id="35" creationId="{C188CA46-BA95-4BA7-85D0-E141023A8899}"/>
          </ac:cxnSpMkLst>
        </pc:cxnChg>
        <pc:cxnChg chg="add mod">
          <ac:chgData name="Tuomo Ikävalko" userId="14d5696d-1087-4a16-9ad3-cf61c8e1f82c" providerId="ADAL" clId="{2E94D9FA-17AA-4373-9A56-AF849E80615A}" dt="2018-10-22T18:43:17.630" v="180" actId="14100"/>
          <ac:cxnSpMkLst>
            <pc:docMk/>
            <pc:sldMk cId="994023896" sldId="256"/>
            <ac:cxnSpMk id="38" creationId="{C0B0C7CC-7514-42B1-8292-41FD976D0ECF}"/>
          </ac:cxnSpMkLst>
        </pc:cxnChg>
        <pc:cxnChg chg="add mod">
          <ac:chgData name="Tuomo Ikävalko" userId="14d5696d-1087-4a16-9ad3-cf61c8e1f82c" providerId="ADAL" clId="{2E94D9FA-17AA-4373-9A56-AF849E80615A}" dt="2018-10-22T18:43:29.669" v="186" actId="14100"/>
          <ac:cxnSpMkLst>
            <pc:docMk/>
            <pc:sldMk cId="994023896" sldId="256"/>
            <ac:cxnSpMk id="43" creationId="{1893E6A4-944B-4A33-B63B-F35405D103EB}"/>
          </ac:cxnSpMkLst>
        </pc:cxnChg>
        <pc:cxnChg chg="add mod">
          <ac:chgData name="Tuomo Ikävalko" userId="14d5696d-1087-4a16-9ad3-cf61c8e1f82c" providerId="ADAL" clId="{2E94D9FA-17AA-4373-9A56-AF849E80615A}" dt="2018-10-22T18:43:35.861" v="190" actId="14100"/>
          <ac:cxnSpMkLst>
            <pc:docMk/>
            <pc:sldMk cId="994023896" sldId="256"/>
            <ac:cxnSpMk id="47" creationId="{666ECB6F-B001-4D01-B523-9D65EB5ECEA3}"/>
          </ac:cxnSpMkLst>
        </pc:cxnChg>
        <pc:cxnChg chg="add mod">
          <ac:chgData name="Tuomo Ikävalko" userId="14d5696d-1087-4a16-9ad3-cf61c8e1f82c" providerId="ADAL" clId="{2E94D9FA-17AA-4373-9A56-AF849E80615A}" dt="2018-10-22T18:43:51.116" v="196" actId="14100"/>
          <ac:cxnSpMkLst>
            <pc:docMk/>
            <pc:sldMk cId="994023896" sldId="256"/>
            <ac:cxnSpMk id="50" creationId="{3ECA89E0-ADE6-4AA2-BBB6-2B249537AFB1}"/>
          </ac:cxnSpMkLst>
        </pc:cxnChg>
      </pc:sldChg>
      <pc:sldChg chg="addSp delSp modSp add">
        <pc:chgData name="Tuomo Ikävalko" userId="14d5696d-1087-4a16-9ad3-cf61c8e1f82c" providerId="ADAL" clId="{2E94D9FA-17AA-4373-9A56-AF849E80615A}" dt="2018-10-22T19:22:51.985" v="721" actId="20577"/>
        <pc:sldMkLst>
          <pc:docMk/>
          <pc:sldMk cId="3703808882" sldId="257"/>
        </pc:sldMkLst>
        <pc:spChg chg="del">
          <ac:chgData name="Tuomo Ikävalko" userId="14d5696d-1087-4a16-9ad3-cf61c8e1f82c" providerId="ADAL" clId="{2E94D9FA-17AA-4373-9A56-AF849E80615A}" dt="2018-10-22T18:44:15.103" v="200" actId="478"/>
          <ac:spMkLst>
            <pc:docMk/>
            <pc:sldMk cId="3703808882" sldId="257"/>
            <ac:spMk id="2" creationId="{879FC241-7713-413B-B68C-BB52279F6874}"/>
          </ac:spMkLst>
        </pc:spChg>
        <pc:spChg chg="del">
          <ac:chgData name="Tuomo Ikävalko" userId="14d5696d-1087-4a16-9ad3-cf61c8e1f82c" providerId="ADAL" clId="{2E94D9FA-17AA-4373-9A56-AF849E80615A}" dt="2018-10-22T18:44:15.995" v="201" actId="478"/>
          <ac:spMkLst>
            <pc:docMk/>
            <pc:sldMk cId="3703808882" sldId="257"/>
            <ac:spMk id="3" creationId="{5DB1A077-442D-4A8A-8F64-D07A6ED10209}"/>
          </ac:spMkLst>
        </pc:spChg>
        <pc:spChg chg="add mod">
          <ac:chgData name="Tuomo Ikävalko" userId="14d5696d-1087-4a16-9ad3-cf61c8e1f82c" providerId="ADAL" clId="{2E94D9FA-17AA-4373-9A56-AF849E80615A}" dt="2018-10-22T18:49:44.039" v="253" actId="20577"/>
          <ac:spMkLst>
            <pc:docMk/>
            <pc:sldMk cId="3703808882" sldId="257"/>
            <ac:spMk id="4" creationId="{96F3A4BC-7B67-4102-A299-1F9BD88A3AD3}"/>
          </ac:spMkLst>
        </pc:spChg>
        <pc:spChg chg="add mod">
          <ac:chgData name="Tuomo Ikävalko" userId="14d5696d-1087-4a16-9ad3-cf61c8e1f82c" providerId="ADAL" clId="{2E94D9FA-17AA-4373-9A56-AF849E80615A}" dt="2018-10-22T18:45:12.518" v="205" actId="1076"/>
          <ac:spMkLst>
            <pc:docMk/>
            <pc:sldMk cId="3703808882" sldId="257"/>
            <ac:spMk id="5" creationId="{60928B03-E15D-45C2-962A-2690F81F3804}"/>
          </ac:spMkLst>
        </pc:spChg>
        <pc:spChg chg="add mod">
          <ac:chgData name="Tuomo Ikävalko" userId="14d5696d-1087-4a16-9ad3-cf61c8e1f82c" providerId="ADAL" clId="{2E94D9FA-17AA-4373-9A56-AF849E80615A}" dt="2018-10-22T19:20:08.861" v="687" actId="20577"/>
          <ac:spMkLst>
            <pc:docMk/>
            <pc:sldMk cId="3703808882" sldId="257"/>
            <ac:spMk id="6" creationId="{2C4201C5-8E05-4D6B-B9D3-CC506EA361F0}"/>
          </ac:spMkLst>
        </pc:spChg>
        <pc:spChg chg="add mod">
          <ac:chgData name="Tuomo Ikävalko" userId="14d5696d-1087-4a16-9ad3-cf61c8e1f82c" providerId="ADAL" clId="{2E94D9FA-17AA-4373-9A56-AF849E80615A}" dt="2018-10-22T18:45:12.518" v="205" actId="1076"/>
          <ac:spMkLst>
            <pc:docMk/>
            <pc:sldMk cId="3703808882" sldId="257"/>
            <ac:spMk id="7" creationId="{D5636B86-7B32-44D1-AD05-99D5893BA095}"/>
          </ac:spMkLst>
        </pc:spChg>
        <pc:spChg chg="add mod">
          <ac:chgData name="Tuomo Ikävalko" userId="14d5696d-1087-4a16-9ad3-cf61c8e1f82c" providerId="ADAL" clId="{2E94D9FA-17AA-4373-9A56-AF849E80615A}" dt="2018-10-22T18:45:12.518" v="205" actId="1076"/>
          <ac:spMkLst>
            <pc:docMk/>
            <pc:sldMk cId="3703808882" sldId="257"/>
            <ac:spMk id="8" creationId="{BFD51C57-487D-4DFF-A8AD-17C87474DA28}"/>
          </ac:spMkLst>
        </pc:spChg>
        <pc:spChg chg="add mod">
          <ac:chgData name="Tuomo Ikävalko" userId="14d5696d-1087-4a16-9ad3-cf61c8e1f82c" providerId="ADAL" clId="{2E94D9FA-17AA-4373-9A56-AF849E80615A}" dt="2018-10-22T18:47:36.600" v="218" actId="20577"/>
          <ac:spMkLst>
            <pc:docMk/>
            <pc:sldMk cId="3703808882" sldId="257"/>
            <ac:spMk id="9" creationId="{47C1AE96-3253-45FB-804C-D66EB64BED8B}"/>
          </ac:spMkLst>
        </pc:spChg>
        <pc:spChg chg="add mod">
          <ac:chgData name="Tuomo Ikävalko" userId="14d5696d-1087-4a16-9ad3-cf61c8e1f82c" providerId="ADAL" clId="{2E94D9FA-17AA-4373-9A56-AF849E80615A}" dt="2018-10-22T19:19:59.413" v="683" actId="20577"/>
          <ac:spMkLst>
            <pc:docMk/>
            <pc:sldMk cId="3703808882" sldId="257"/>
            <ac:spMk id="10" creationId="{FF3BC113-C84E-43E1-BBBC-0AF780C20AAD}"/>
          </ac:spMkLst>
        </pc:spChg>
        <pc:spChg chg="add mod">
          <ac:chgData name="Tuomo Ikävalko" userId="14d5696d-1087-4a16-9ad3-cf61c8e1f82c" providerId="ADAL" clId="{2E94D9FA-17AA-4373-9A56-AF849E80615A}" dt="2018-10-22T19:20:16.667" v="690" actId="20577"/>
          <ac:spMkLst>
            <pc:docMk/>
            <pc:sldMk cId="3703808882" sldId="257"/>
            <ac:spMk id="11" creationId="{E2E65C90-9115-4F40-8EA3-8B77C73A5B04}"/>
          </ac:spMkLst>
        </pc:spChg>
        <pc:spChg chg="add mod">
          <ac:chgData name="Tuomo Ikävalko" userId="14d5696d-1087-4a16-9ad3-cf61c8e1f82c" providerId="ADAL" clId="{2E94D9FA-17AA-4373-9A56-AF849E80615A}" dt="2018-10-22T19:20:03.863" v="686" actId="20577"/>
          <ac:spMkLst>
            <pc:docMk/>
            <pc:sldMk cId="3703808882" sldId="257"/>
            <ac:spMk id="12" creationId="{9C430368-FC9E-44B4-9F35-62F55C5D152E}"/>
          </ac:spMkLst>
        </pc:spChg>
        <pc:spChg chg="add mod">
          <ac:chgData name="Tuomo Ikävalko" userId="14d5696d-1087-4a16-9ad3-cf61c8e1f82c" providerId="ADAL" clId="{2E94D9FA-17AA-4373-9A56-AF849E80615A}" dt="2018-10-22T19:20:21.521" v="691" actId="20577"/>
          <ac:spMkLst>
            <pc:docMk/>
            <pc:sldMk cId="3703808882" sldId="257"/>
            <ac:spMk id="13" creationId="{8FF00E3B-2290-4761-BAD8-2F85CEF37BE6}"/>
          </ac:spMkLst>
        </pc:spChg>
        <pc:spChg chg="add mod">
          <ac:chgData name="Tuomo Ikävalko" userId="14d5696d-1087-4a16-9ad3-cf61c8e1f82c" providerId="ADAL" clId="{2E94D9FA-17AA-4373-9A56-AF849E80615A}" dt="2018-10-22T18:45:12.518" v="205" actId="1076"/>
          <ac:spMkLst>
            <pc:docMk/>
            <pc:sldMk cId="3703808882" sldId="257"/>
            <ac:spMk id="14" creationId="{97F4E789-D435-4ADC-A1A4-A0FF608CA062}"/>
          </ac:spMkLst>
        </pc:spChg>
        <pc:spChg chg="add mod">
          <ac:chgData name="Tuomo Ikävalko" userId="14d5696d-1087-4a16-9ad3-cf61c8e1f82c" providerId="ADAL" clId="{2E94D9FA-17AA-4373-9A56-AF849E80615A}" dt="2018-10-22T19:20:30.388" v="693" actId="20577"/>
          <ac:spMkLst>
            <pc:docMk/>
            <pc:sldMk cId="3703808882" sldId="257"/>
            <ac:spMk id="15" creationId="{F2B67EE6-E928-4042-A1A4-04271594D22D}"/>
          </ac:spMkLst>
        </pc:spChg>
        <pc:spChg chg="add mod">
          <ac:chgData name="Tuomo Ikävalko" userId="14d5696d-1087-4a16-9ad3-cf61c8e1f82c" providerId="ADAL" clId="{2E94D9FA-17AA-4373-9A56-AF849E80615A}" dt="2018-10-22T18:47:41.032" v="219" actId="20577"/>
          <ac:spMkLst>
            <pc:docMk/>
            <pc:sldMk cId="3703808882" sldId="257"/>
            <ac:spMk id="16" creationId="{3C77295C-5850-4156-9812-860D532F99BE}"/>
          </ac:spMkLst>
        </pc:spChg>
        <pc:spChg chg="add mod">
          <ac:chgData name="Tuomo Ikävalko" userId="14d5696d-1087-4a16-9ad3-cf61c8e1f82c" providerId="ADAL" clId="{2E94D9FA-17AA-4373-9A56-AF849E80615A}" dt="2018-10-22T19:19:50.292" v="681" actId="20577"/>
          <ac:spMkLst>
            <pc:docMk/>
            <pc:sldMk cId="3703808882" sldId="257"/>
            <ac:spMk id="36" creationId="{2661F5CA-CD94-498D-BE1C-7E8B7B8AD47F}"/>
          </ac:spMkLst>
        </pc:spChg>
        <pc:spChg chg="add mod">
          <ac:chgData name="Tuomo Ikävalko" userId="14d5696d-1087-4a16-9ad3-cf61c8e1f82c" providerId="ADAL" clId="{2E94D9FA-17AA-4373-9A56-AF849E80615A}" dt="2018-10-22T18:48:08.848" v="225" actId="20577"/>
          <ac:spMkLst>
            <pc:docMk/>
            <pc:sldMk cId="3703808882" sldId="257"/>
            <ac:spMk id="37" creationId="{82E55111-C0FD-46A8-89CE-3E72843C44C7}"/>
          </ac:spMkLst>
        </pc:spChg>
        <pc:spChg chg="add mod">
          <ac:chgData name="Tuomo Ikävalko" userId="14d5696d-1087-4a16-9ad3-cf61c8e1f82c" providerId="ADAL" clId="{2E94D9FA-17AA-4373-9A56-AF849E80615A}" dt="2018-10-22T18:48:36.022" v="227" actId="1076"/>
          <ac:spMkLst>
            <pc:docMk/>
            <pc:sldMk cId="3703808882" sldId="257"/>
            <ac:spMk id="38" creationId="{A94293E4-9CBE-45A3-8287-8FD87E60C385}"/>
          </ac:spMkLst>
        </pc:spChg>
        <pc:spChg chg="add mod">
          <ac:chgData name="Tuomo Ikävalko" userId="14d5696d-1087-4a16-9ad3-cf61c8e1f82c" providerId="ADAL" clId="{2E94D9FA-17AA-4373-9A56-AF849E80615A}" dt="2018-10-22T19:21:14.128" v="704" actId="20577"/>
          <ac:spMkLst>
            <pc:docMk/>
            <pc:sldMk cId="3703808882" sldId="257"/>
            <ac:spMk id="39" creationId="{E4049DFE-CA09-47BD-9860-1176C3403851}"/>
          </ac:spMkLst>
        </pc:spChg>
        <pc:spChg chg="add mod">
          <ac:chgData name="Tuomo Ikävalko" userId="14d5696d-1087-4a16-9ad3-cf61c8e1f82c" providerId="ADAL" clId="{2E94D9FA-17AA-4373-9A56-AF849E80615A}" dt="2018-10-22T18:48:36.022" v="227" actId="1076"/>
          <ac:spMkLst>
            <pc:docMk/>
            <pc:sldMk cId="3703808882" sldId="257"/>
            <ac:spMk id="40" creationId="{D64C54EF-847F-40A4-B70F-89477A565443}"/>
          </ac:spMkLst>
        </pc:spChg>
        <pc:spChg chg="add mod">
          <ac:chgData name="Tuomo Ikävalko" userId="14d5696d-1087-4a16-9ad3-cf61c8e1f82c" providerId="ADAL" clId="{2E94D9FA-17AA-4373-9A56-AF849E80615A}" dt="2018-10-22T18:49:07.677" v="237" actId="1076"/>
          <ac:spMkLst>
            <pc:docMk/>
            <pc:sldMk cId="3703808882" sldId="257"/>
            <ac:spMk id="41" creationId="{069A6653-E613-49DB-A0D7-C41FB1560E52}"/>
          </ac:spMkLst>
        </pc:spChg>
        <pc:spChg chg="add mod">
          <ac:chgData name="Tuomo Ikävalko" userId="14d5696d-1087-4a16-9ad3-cf61c8e1f82c" providerId="ADAL" clId="{2E94D9FA-17AA-4373-9A56-AF849E80615A}" dt="2018-10-22T19:20:42.086" v="694" actId="20577"/>
          <ac:spMkLst>
            <pc:docMk/>
            <pc:sldMk cId="3703808882" sldId="257"/>
            <ac:spMk id="42" creationId="{A253F7B9-6FAA-4515-8733-F008A58C7B9C}"/>
          </ac:spMkLst>
        </pc:spChg>
        <pc:spChg chg="add mod">
          <ac:chgData name="Tuomo Ikävalko" userId="14d5696d-1087-4a16-9ad3-cf61c8e1f82c" providerId="ADAL" clId="{2E94D9FA-17AA-4373-9A56-AF849E80615A}" dt="2018-10-22T19:21:47.884" v="714" actId="20577"/>
          <ac:spMkLst>
            <pc:docMk/>
            <pc:sldMk cId="3703808882" sldId="257"/>
            <ac:spMk id="43" creationId="{A6D669A3-C08F-4BEA-A8EA-A7A481E0BC04}"/>
          </ac:spMkLst>
        </pc:spChg>
        <pc:spChg chg="add mod">
          <ac:chgData name="Tuomo Ikävalko" userId="14d5696d-1087-4a16-9ad3-cf61c8e1f82c" providerId="ADAL" clId="{2E94D9FA-17AA-4373-9A56-AF849E80615A}" dt="2018-10-22T19:21:30.421" v="707" actId="20577"/>
          <ac:spMkLst>
            <pc:docMk/>
            <pc:sldMk cId="3703808882" sldId="257"/>
            <ac:spMk id="44" creationId="{D7CF2C0A-83C3-4275-8F34-CF9007D1EA4C}"/>
          </ac:spMkLst>
        </pc:spChg>
        <pc:spChg chg="add mod">
          <ac:chgData name="Tuomo Ikävalko" userId="14d5696d-1087-4a16-9ad3-cf61c8e1f82c" providerId="ADAL" clId="{2E94D9FA-17AA-4373-9A56-AF849E80615A}" dt="2018-10-22T19:21:39.533" v="711" actId="20577"/>
          <ac:spMkLst>
            <pc:docMk/>
            <pc:sldMk cId="3703808882" sldId="257"/>
            <ac:spMk id="45" creationId="{517280F3-5454-48A4-9EA6-E64DAA5588D1}"/>
          </ac:spMkLst>
        </pc:spChg>
        <pc:spChg chg="add mod">
          <ac:chgData name="Tuomo Ikävalko" userId="14d5696d-1087-4a16-9ad3-cf61c8e1f82c" providerId="ADAL" clId="{2E94D9FA-17AA-4373-9A56-AF849E80615A}" dt="2018-10-22T19:21:31.851" v="708" actId="20577"/>
          <ac:spMkLst>
            <pc:docMk/>
            <pc:sldMk cId="3703808882" sldId="257"/>
            <ac:spMk id="46" creationId="{F574F20E-6C95-47CF-8FF9-1AC0B3E62597}"/>
          </ac:spMkLst>
        </pc:spChg>
        <pc:spChg chg="add mod">
          <ac:chgData name="Tuomo Ikävalko" userId="14d5696d-1087-4a16-9ad3-cf61c8e1f82c" providerId="ADAL" clId="{2E94D9FA-17AA-4373-9A56-AF849E80615A}" dt="2018-10-22T18:48:36.022" v="227" actId="1076"/>
          <ac:spMkLst>
            <pc:docMk/>
            <pc:sldMk cId="3703808882" sldId="257"/>
            <ac:spMk id="47" creationId="{8E7DAAC9-AAE5-4DDA-9E03-626820271D6D}"/>
          </ac:spMkLst>
        </pc:spChg>
        <pc:spChg chg="add mod">
          <ac:chgData name="Tuomo Ikävalko" userId="14d5696d-1087-4a16-9ad3-cf61c8e1f82c" providerId="ADAL" clId="{2E94D9FA-17AA-4373-9A56-AF849E80615A}" dt="2018-10-22T19:21:35.894" v="709" actId="20577"/>
          <ac:spMkLst>
            <pc:docMk/>
            <pc:sldMk cId="3703808882" sldId="257"/>
            <ac:spMk id="48" creationId="{90637720-570B-423E-A788-83EFB7EF5CF1}"/>
          </ac:spMkLst>
        </pc:spChg>
        <pc:spChg chg="add del mod">
          <ac:chgData name="Tuomo Ikävalko" userId="14d5696d-1087-4a16-9ad3-cf61c8e1f82c" providerId="ADAL" clId="{2E94D9FA-17AA-4373-9A56-AF849E80615A}" dt="2018-10-22T18:48:46.642" v="230" actId="478"/>
          <ac:spMkLst>
            <pc:docMk/>
            <pc:sldMk cId="3703808882" sldId="257"/>
            <ac:spMk id="49" creationId="{B3F4F4D7-37C5-4DC2-8677-A2B92B75A2BF}"/>
          </ac:spMkLst>
        </pc:spChg>
        <pc:spChg chg="add del mod">
          <ac:chgData name="Tuomo Ikävalko" userId="14d5696d-1087-4a16-9ad3-cf61c8e1f82c" providerId="ADAL" clId="{2E94D9FA-17AA-4373-9A56-AF849E80615A}" dt="2018-10-22T18:48:44.882" v="228" actId="478"/>
          <ac:spMkLst>
            <pc:docMk/>
            <pc:sldMk cId="3703808882" sldId="257"/>
            <ac:spMk id="62" creationId="{A6C1CC5E-2034-4029-B7CA-846CC9C7B04F}"/>
          </ac:spMkLst>
        </pc:spChg>
        <pc:spChg chg="add mod">
          <ac:chgData name="Tuomo Ikävalko" userId="14d5696d-1087-4a16-9ad3-cf61c8e1f82c" providerId="ADAL" clId="{2E94D9FA-17AA-4373-9A56-AF849E80615A}" dt="2018-10-22T19:20:53.709" v="697" actId="20577"/>
          <ac:spMkLst>
            <pc:docMk/>
            <pc:sldMk cId="3703808882" sldId="257"/>
            <ac:spMk id="75" creationId="{425F229F-107A-4F30-90A4-4269AA9EF7F5}"/>
          </ac:spMkLst>
        </pc:spChg>
        <pc:spChg chg="add mod">
          <ac:chgData name="Tuomo Ikävalko" userId="14d5696d-1087-4a16-9ad3-cf61c8e1f82c" providerId="ADAL" clId="{2E94D9FA-17AA-4373-9A56-AF849E80615A}" dt="2018-10-22T18:50:06.439" v="258" actId="20577"/>
          <ac:spMkLst>
            <pc:docMk/>
            <pc:sldMk cId="3703808882" sldId="257"/>
            <ac:spMk id="76" creationId="{983CD653-B50D-4037-B7FB-3B25D7687B5D}"/>
          </ac:spMkLst>
        </pc:spChg>
        <pc:spChg chg="add mod">
          <ac:chgData name="Tuomo Ikävalko" userId="14d5696d-1087-4a16-9ad3-cf61c8e1f82c" providerId="ADAL" clId="{2E94D9FA-17AA-4373-9A56-AF849E80615A}" dt="2018-10-22T19:20:57.258" v="698" actId="20577"/>
          <ac:spMkLst>
            <pc:docMk/>
            <pc:sldMk cId="3703808882" sldId="257"/>
            <ac:spMk id="89" creationId="{99EA485C-7EEF-4DAA-BE35-FC5D5072A4F0}"/>
          </ac:spMkLst>
        </pc:spChg>
        <pc:spChg chg="add del mod">
          <ac:chgData name="Tuomo Ikävalko" userId="14d5696d-1087-4a16-9ad3-cf61c8e1f82c" providerId="ADAL" clId="{2E94D9FA-17AA-4373-9A56-AF849E80615A}" dt="2018-10-22T19:21:09.090" v="701" actId="478"/>
          <ac:spMkLst>
            <pc:docMk/>
            <pc:sldMk cId="3703808882" sldId="257"/>
            <ac:spMk id="90" creationId="{F57E76B4-C5B0-418B-9C2D-3AF1798BDB18}"/>
          </ac:spMkLst>
        </pc:spChg>
        <pc:spChg chg="add mod">
          <ac:chgData name="Tuomo Ikävalko" userId="14d5696d-1087-4a16-9ad3-cf61c8e1f82c" providerId="ADAL" clId="{2E94D9FA-17AA-4373-9A56-AF849E80615A}" dt="2018-10-22T19:21:19.085" v="705" actId="20577"/>
          <ac:spMkLst>
            <pc:docMk/>
            <pc:sldMk cId="3703808882" sldId="257"/>
            <ac:spMk id="91" creationId="{9C975123-AB51-4372-915E-ED9528DFE02B}"/>
          </ac:spMkLst>
        </pc:spChg>
        <pc:spChg chg="add del mod">
          <ac:chgData name="Tuomo Ikävalko" userId="14d5696d-1087-4a16-9ad3-cf61c8e1f82c" providerId="ADAL" clId="{2E94D9FA-17AA-4373-9A56-AF849E80615A}" dt="2018-10-22T19:21:07.225" v="699" actId="478"/>
          <ac:spMkLst>
            <pc:docMk/>
            <pc:sldMk cId="3703808882" sldId="257"/>
            <ac:spMk id="92" creationId="{5F733A63-63E0-4981-82A7-70708F38DF03}"/>
          </ac:spMkLst>
        </pc:spChg>
        <pc:spChg chg="add del mod">
          <ac:chgData name="Tuomo Ikävalko" userId="14d5696d-1087-4a16-9ad3-cf61c8e1f82c" providerId="ADAL" clId="{2E94D9FA-17AA-4373-9A56-AF849E80615A}" dt="2018-10-22T19:20:50.850" v="695" actId="478"/>
          <ac:spMkLst>
            <pc:docMk/>
            <pc:sldMk cId="3703808882" sldId="257"/>
            <ac:spMk id="94" creationId="{31C77FCB-8DA2-4AE3-87B9-0B154C748B3B}"/>
          </ac:spMkLst>
        </pc:spChg>
        <pc:spChg chg="add mod">
          <ac:chgData name="Tuomo Ikävalko" userId="14d5696d-1087-4a16-9ad3-cf61c8e1f82c" providerId="ADAL" clId="{2E94D9FA-17AA-4373-9A56-AF849E80615A}" dt="2018-10-22T19:22:28.269" v="718" actId="20577"/>
          <ac:spMkLst>
            <pc:docMk/>
            <pc:sldMk cId="3703808882" sldId="257"/>
            <ac:spMk id="95" creationId="{AF126E8E-9E65-49F9-9469-C5951B3FD46F}"/>
          </ac:spMkLst>
        </pc:spChg>
        <pc:spChg chg="add mod">
          <ac:chgData name="Tuomo Ikävalko" userId="14d5696d-1087-4a16-9ad3-cf61c8e1f82c" providerId="ADAL" clId="{2E94D9FA-17AA-4373-9A56-AF849E80615A}" dt="2018-10-22T19:22:37.325" v="719" actId="20577"/>
          <ac:spMkLst>
            <pc:docMk/>
            <pc:sldMk cId="3703808882" sldId="257"/>
            <ac:spMk id="96" creationId="{350C7DAA-62A7-48DF-96C8-876E61B75444}"/>
          </ac:spMkLst>
        </pc:spChg>
        <pc:spChg chg="add mod">
          <ac:chgData name="Tuomo Ikävalko" userId="14d5696d-1087-4a16-9ad3-cf61c8e1f82c" providerId="ADAL" clId="{2E94D9FA-17AA-4373-9A56-AF849E80615A}" dt="2018-10-22T18:53:35.337" v="319" actId="1076"/>
          <ac:spMkLst>
            <pc:docMk/>
            <pc:sldMk cId="3703808882" sldId="257"/>
            <ac:spMk id="97" creationId="{0DD84818-63FC-4EFE-95E9-EF5349734ACB}"/>
          </ac:spMkLst>
        </pc:spChg>
        <pc:spChg chg="add mod">
          <ac:chgData name="Tuomo Ikävalko" userId="14d5696d-1087-4a16-9ad3-cf61c8e1f82c" providerId="ADAL" clId="{2E94D9FA-17AA-4373-9A56-AF849E80615A}" dt="2018-10-22T18:52:54.926" v="291" actId="1076"/>
          <ac:spMkLst>
            <pc:docMk/>
            <pc:sldMk cId="3703808882" sldId="257"/>
            <ac:spMk id="98" creationId="{B872AB79-BFB8-4DF4-B384-C04143DFD140}"/>
          </ac:spMkLst>
        </pc:spChg>
        <pc:spChg chg="add mod">
          <ac:chgData name="Tuomo Ikävalko" userId="14d5696d-1087-4a16-9ad3-cf61c8e1f82c" providerId="ADAL" clId="{2E94D9FA-17AA-4373-9A56-AF849E80615A}" dt="2018-10-22T18:53:28.579" v="316" actId="1076"/>
          <ac:spMkLst>
            <pc:docMk/>
            <pc:sldMk cId="3703808882" sldId="257"/>
            <ac:spMk id="99" creationId="{408F98E2-EA39-4388-B4A8-D8B6CB3BEBB7}"/>
          </ac:spMkLst>
        </pc:spChg>
        <pc:spChg chg="add mod">
          <ac:chgData name="Tuomo Ikävalko" userId="14d5696d-1087-4a16-9ad3-cf61c8e1f82c" providerId="ADAL" clId="{2E94D9FA-17AA-4373-9A56-AF849E80615A}" dt="2018-10-22T19:22:20.393" v="715" actId="20577"/>
          <ac:spMkLst>
            <pc:docMk/>
            <pc:sldMk cId="3703808882" sldId="257"/>
            <ac:spMk id="100" creationId="{C13CF30C-7CE3-439E-A747-B55C6BC9D379}"/>
          </ac:spMkLst>
        </pc:spChg>
        <pc:spChg chg="add mod">
          <ac:chgData name="Tuomo Ikävalko" userId="14d5696d-1087-4a16-9ad3-cf61c8e1f82c" providerId="ADAL" clId="{2E94D9FA-17AA-4373-9A56-AF849E80615A}" dt="2018-10-22T19:22:43.692" v="720" actId="20577"/>
          <ac:spMkLst>
            <pc:docMk/>
            <pc:sldMk cId="3703808882" sldId="257"/>
            <ac:spMk id="101" creationId="{57345605-E354-4E5C-BE3B-DA74CD0B1FCE}"/>
          </ac:spMkLst>
        </pc:spChg>
        <pc:spChg chg="add mod">
          <ac:chgData name="Tuomo Ikävalko" userId="14d5696d-1087-4a16-9ad3-cf61c8e1f82c" providerId="ADAL" clId="{2E94D9FA-17AA-4373-9A56-AF849E80615A}" dt="2018-10-22T19:22:22.419" v="717" actId="20577"/>
          <ac:spMkLst>
            <pc:docMk/>
            <pc:sldMk cId="3703808882" sldId="257"/>
            <ac:spMk id="102" creationId="{7E3F33B5-42C2-476B-8F31-EDC102B27CDA}"/>
          </ac:spMkLst>
        </pc:spChg>
        <pc:spChg chg="add mod">
          <ac:chgData name="Tuomo Ikävalko" userId="14d5696d-1087-4a16-9ad3-cf61c8e1f82c" providerId="ADAL" clId="{2E94D9FA-17AA-4373-9A56-AF849E80615A}" dt="2018-10-22T18:53:51.339" v="324" actId="1076"/>
          <ac:spMkLst>
            <pc:docMk/>
            <pc:sldMk cId="3703808882" sldId="257"/>
            <ac:spMk id="103" creationId="{79E07649-D7CB-4C8D-BF1F-3C1D662FD5DA}"/>
          </ac:spMkLst>
        </pc:spChg>
        <pc:spChg chg="add mod">
          <ac:chgData name="Tuomo Ikävalko" userId="14d5696d-1087-4a16-9ad3-cf61c8e1f82c" providerId="ADAL" clId="{2E94D9FA-17AA-4373-9A56-AF849E80615A}" dt="2018-10-22T18:53:41.653" v="321" actId="1076"/>
          <ac:spMkLst>
            <pc:docMk/>
            <pc:sldMk cId="3703808882" sldId="257"/>
            <ac:spMk id="104" creationId="{B7A80A5B-EB5E-4742-A409-9306EEB7816E}"/>
          </ac:spMkLst>
        </pc:spChg>
        <pc:spChg chg="add mod">
          <ac:chgData name="Tuomo Ikävalko" userId="14d5696d-1087-4a16-9ad3-cf61c8e1f82c" providerId="ADAL" clId="{2E94D9FA-17AA-4373-9A56-AF849E80615A}" dt="2018-10-22T19:22:51.985" v="721" actId="20577"/>
          <ac:spMkLst>
            <pc:docMk/>
            <pc:sldMk cId="3703808882" sldId="257"/>
            <ac:spMk id="105" creationId="{D013A797-696E-4C48-B79C-EC7FFFC46642}"/>
          </ac:spMkLst>
        </pc:spChg>
        <pc:spChg chg="add del mod">
          <ac:chgData name="Tuomo Ikävalko" userId="14d5696d-1087-4a16-9ad3-cf61c8e1f82c" providerId="ADAL" clId="{2E94D9FA-17AA-4373-9A56-AF849E80615A}" dt="2018-10-22T18:53:13.910" v="305"/>
          <ac:spMkLst>
            <pc:docMk/>
            <pc:sldMk cId="3703808882" sldId="257"/>
            <ac:spMk id="118" creationId="{1ADBDE51-587C-4201-92ED-F694D5115DEE}"/>
          </ac:spMkLst>
        </pc:spChg>
        <pc:spChg chg="add del mod">
          <ac:chgData name="Tuomo Ikävalko" userId="14d5696d-1087-4a16-9ad3-cf61c8e1f82c" providerId="ADAL" clId="{2E94D9FA-17AA-4373-9A56-AF849E80615A}" dt="2018-10-22T18:53:11.280" v="301" actId="478"/>
          <ac:spMkLst>
            <pc:docMk/>
            <pc:sldMk cId="3703808882" sldId="257"/>
            <ac:spMk id="119" creationId="{CB88264F-A80B-44CF-9C50-F449F29ED4BF}"/>
          </ac:spMkLst>
        </pc:spChg>
        <pc:spChg chg="add del mod">
          <ac:chgData name="Tuomo Ikävalko" userId="14d5696d-1087-4a16-9ad3-cf61c8e1f82c" providerId="ADAL" clId="{2E94D9FA-17AA-4373-9A56-AF849E80615A}" dt="2018-10-22T18:53:16.290" v="308" actId="478"/>
          <ac:spMkLst>
            <pc:docMk/>
            <pc:sldMk cId="3703808882" sldId="257"/>
            <ac:spMk id="124" creationId="{5B91E009-8553-4245-B342-6C8F16B4145D}"/>
          </ac:spMkLst>
        </pc:spChg>
        <pc:spChg chg="add del mod">
          <ac:chgData name="Tuomo Ikävalko" userId="14d5696d-1087-4a16-9ad3-cf61c8e1f82c" providerId="ADAL" clId="{2E94D9FA-17AA-4373-9A56-AF849E80615A}" dt="2018-10-22T18:53:23.470" v="314" actId="478"/>
          <ac:spMkLst>
            <pc:docMk/>
            <pc:sldMk cId="3703808882" sldId="257"/>
            <ac:spMk id="125" creationId="{8F16B000-46C6-439C-AF64-975A817EB697}"/>
          </ac:spMkLst>
        </pc:spChg>
        <pc:spChg chg="add del mod">
          <ac:chgData name="Tuomo Ikävalko" userId="14d5696d-1087-4a16-9ad3-cf61c8e1f82c" providerId="ADAL" clId="{2E94D9FA-17AA-4373-9A56-AF849E80615A}" dt="2018-10-22T18:53:17.927" v="310" actId="478"/>
          <ac:spMkLst>
            <pc:docMk/>
            <pc:sldMk cId="3703808882" sldId="257"/>
            <ac:spMk id="126" creationId="{6191712D-3AAE-46D0-9384-E5B25D090E4A}"/>
          </ac:spMkLst>
        </pc:spChg>
        <pc:spChg chg="add del mod">
          <ac:chgData name="Tuomo Ikävalko" userId="14d5696d-1087-4a16-9ad3-cf61c8e1f82c" providerId="ADAL" clId="{2E94D9FA-17AA-4373-9A56-AF849E80615A}" dt="2018-10-22T18:53:20.199" v="312" actId="478"/>
          <ac:spMkLst>
            <pc:docMk/>
            <pc:sldMk cId="3703808882" sldId="257"/>
            <ac:spMk id="127" creationId="{E7A06767-BD95-46AE-81CD-579E49AC9DCF}"/>
          </ac:spMkLst>
        </pc:spChg>
        <pc:spChg chg="add del mod">
          <ac:chgData name="Tuomo Ikävalko" userId="14d5696d-1087-4a16-9ad3-cf61c8e1f82c" providerId="ADAL" clId="{2E94D9FA-17AA-4373-9A56-AF849E80615A}" dt="2018-10-22T18:53:14.696" v="306" actId="478"/>
          <ac:spMkLst>
            <pc:docMk/>
            <pc:sldMk cId="3703808882" sldId="257"/>
            <ac:spMk id="128" creationId="{A27D89C9-27EB-4F19-A45D-27785E638977}"/>
          </ac:spMkLst>
        </pc:sp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17" creationId="{6DA3B79D-17D2-41AD-A081-3BA549F8920B}"/>
          </ac:cxnSpMkLst>
        </pc:cxnChg>
        <pc:cxnChg chg="add mod">
          <ac:chgData name="Tuomo Ikävalko" userId="14d5696d-1087-4a16-9ad3-cf61c8e1f82c" providerId="ADAL" clId="{2E94D9FA-17AA-4373-9A56-AF849E80615A}" dt="2018-10-22T18:47:24.556" v="213" actId="14100"/>
          <ac:cxnSpMkLst>
            <pc:docMk/>
            <pc:sldMk cId="3703808882" sldId="257"/>
            <ac:cxnSpMk id="18" creationId="{65E75DB5-DEF7-4778-8210-C4EFD2AC7579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19" creationId="{99803D16-51BF-4806-A59A-1460ACB74CC8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20" creationId="{D80C75FB-4FDF-4ABC-90B8-6560C7885856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21" creationId="{335F1A01-AC0B-460F-A332-EA8F8164BA37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22" creationId="{0D4181FE-34CB-4393-8A8A-F6F8F93B273F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23" creationId="{73672A99-8274-443B-8999-7A60BD4320D1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24" creationId="{C2C01F0D-98C2-4223-9ECB-582DF524C990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25" creationId="{E60C807C-7123-4AA4-A22F-6B8F01ECF652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26" creationId="{3D3EAAE1-9318-46C9-80A5-B0D3A11938F0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27" creationId="{0127F680-1010-4836-A75D-91A3A72A3705}"/>
          </ac:cxnSpMkLst>
        </pc:cxnChg>
        <pc:cxnChg chg="add mod">
          <ac:chgData name="Tuomo Ikävalko" userId="14d5696d-1087-4a16-9ad3-cf61c8e1f82c" providerId="ADAL" clId="{2E94D9FA-17AA-4373-9A56-AF849E80615A}" dt="2018-10-22T18:47:21.386" v="211" actId="14100"/>
          <ac:cxnSpMkLst>
            <pc:docMk/>
            <pc:sldMk cId="3703808882" sldId="257"/>
            <ac:cxnSpMk id="29" creationId="{0DB83894-5D41-4005-B07C-7F154E5D9D31}"/>
          </ac:cxnSpMkLst>
        </pc:cxnChg>
        <pc:cxnChg chg="add mod">
          <ac:chgData name="Tuomo Ikävalko" userId="14d5696d-1087-4a16-9ad3-cf61c8e1f82c" providerId="ADAL" clId="{2E94D9FA-17AA-4373-9A56-AF849E80615A}" dt="2018-10-22T18:47:32.420" v="217" actId="14100"/>
          <ac:cxnSpMkLst>
            <pc:docMk/>
            <pc:sldMk cId="3703808882" sldId="257"/>
            <ac:cxnSpMk id="33" creationId="{27057958-5749-46E5-A5F3-2E4F923AB810}"/>
          </ac:cxnSpMkLst>
        </pc:cxnChg>
        <pc:cxnChg chg="add mod">
          <ac:chgData name="Tuomo Ikävalko" userId="14d5696d-1087-4a16-9ad3-cf61c8e1f82c" providerId="ADAL" clId="{2E94D9FA-17AA-4373-9A56-AF849E80615A}" dt="2018-10-22T18:48:36.022" v="227" actId="1076"/>
          <ac:cxnSpMkLst>
            <pc:docMk/>
            <pc:sldMk cId="3703808882" sldId="257"/>
            <ac:cxnSpMk id="50" creationId="{018E1941-809F-4083-AF7F-99CFBEC45C8F}"/>
          </ac:cxnSpMkLst>
        </pc:cxnChg>
        <pc:cxnChg chg="add mod">
          <ac:chgData name="Tuomo Ikävalko" userId="14d5696d-1087-4a16-9ad3-cf61c8e1f82c" providerId="ADAL" clId="{2E94D9FA-17AA-4373-9A56-AF849E80615A}" dt="2018-10-22T18:49:10.061" v="238" actId="14100"/>
          <ac:cxnSpMkLst>
            <pc:docMk/>
            <pc:sldMk cId="3703808882" sldId="257"/>
            <ac:cxnSpMk id="51" creationId="{D55A06D7-A8E2-412A-B064-FF4D3D417736}"/>
          </ac:cxnSpMkLst>
        </pc:cxnChg>
        <pc:cxnChg chg="add mod">
          <ac:chgData name="Tuomo Ikävalko" userId="14d5696d-1087-4a16-9ad3-cf61c8e1f82c" providerId="ADAL" clId="{2E94D9FA-17AA-4373-9A56-AF849E80615A}" dt="2018-10-22T18:48:36.022" v="227" actId="1076"/>
          <ac:cxnSpMkLst>
            <pc:docMk/>
            <pc:sldMk cId="3703808882" sldId="257"/>
            <ac:cxnSpMk id="52" creationId="{A5E9AC20-8206-4208-8C2B-4ACFE20A7D2D}"/>
          </ac:cxnSpMkLst>
        </pc:cxnChg>
        <pc:cxnChg chg="add mod">
          <ac:chgData name="Tuomo Ikävalko" userId="14d5696d-1087-4a16-9ad3-cf61c8e1f82c" providerId="ADAL" clId="{2E94D9FA-17AA-4373-9A56-AF849E80615A}" dt="2018-10-22T18:48:36.022" v="227" actId="1076"/>
          <ac:cxnSpMkLst>
            <pc:docMk/>
            <pc:sldMk cId="3703808882" sldId="257"/>
            <ac:cxnSpMk id="53" creationId="{640680BF-82EA-447B-880C-DADB04A87216}"/>
          </ac:cxnSpMkLst>
        </pc:cxnChg>
        <pc:cxnChg chg="add mod">
          <ac:chgData name="Tuomo Ikävalko" userId="14d5696d-1087-4a16-9ad3-cf61c8e1f82c" providerId="ADAL" clId="{2E94D9FA-17AA-4373-9A56-AF849E80615A}" dt="2018-10-22T18:49:07.677" v="237" actId="1076"/>
          <ac:cxnSpMkLst>
            <pc:docMk/>
            <pc:sldMk cId="3703808882" sldId="257"/>
            <ac:cxnSpMk id="54" creationId="{BCCFA889-44EE-47EB-8297-62A2D6819F3B}"/>
          </ac:cxnSpMkLst>
        </pc:cxnChg>
        <pc:cxnChg chg="add mod">
          <ac:chgData name="Tuomo Ikävalko" userId="14d5696d-1087-4a16-9ad3-cf61c8e1f82c" providerId="ADAL" clId="{2E94D9FA-17AA-4373-9A56-AF849E80615A}" dt="2018-10-22T18:49:07.677" v="237" actId="1076"/>
          <ac:cxnSpMkLst>
            <pc:docMk/>
            <pc:sldMk cId="3703808882" sldId="257"/>
            <ac:cxnSpMk id="55" creationId="{EDFD9902-64E0-491B-BD63-2C4BA73FCA49}"/>
          </ac:cxnSpMkLst>
        </pc:cxnChg>
        <pc:cxnChg chg="add mod">
          <ac:chgData name="Tuomo Ikävalko" userId="14d5696d-1087-4a16-9ad3-cf61c8e1f82c" providerId="ADAL" clId="{2E94D9FA-17AA-4373-9A56-AF849E80615A}" dt="2018-10-22T19:21:27.219" v="706" actId="1076"/>
          <ac:cxnSpMkLst>
            <pc:docMk/>
            <pc:sldMk cId="3703808882" sldId="257"/>
            <ac:cxnSpMk id="56" creationId="{772BD990-772C-4B2A-A090-051490735945}"/>
          </ac:cxnSpMkLst>
        </pc:cxnChg>
        <pc:cxnChg chg="add mod">
          <ac:chgData name="Tuomo Ikävalko" userId="14d5696d-1087-4a16-9ad3-cf61c8e1f82c" providerId="ADAL" clId="{2E94D9FA-17AA-4373-9A56-AF849E80615A}" dt="2018-10-22T18:51:55.737" v="286" actId="14100"/>
          <ac:cxnSpMkLst>
            <pc:docMk/>
            <pc:sldMk cId="3703808882" sldId="257"/>
            <ac:cxnSpMk id="57" creationId="{F0ACC0C2-9E98-4449-A4DC-9A9A6D1740B6}"/>
          </ac:cxnSpMkLst>
        </pc:cxnChg>
        <pc:cxnChg chg="add mod">
          <ac:chgData name="Tuomo Ikävalko" userId="14d5696d-1087-4a16-9ad3-cf61c8e1f82c" providerId="ADAL" clId="{2E94D9FA-17AA-4373-9A56-AF849E80615A}" dt="2018-10-22T18:48:36.022" v="227" actId="1076"/>
          <ac:cxnSpMkLst>
            <pc:docMk/>
            <pc:sldMk cId="3703808882" sldId="257"/>
            <ac:cxnSpMk id="58" creationId="{549B6C0A-0623-4078-A683-B44E97DFE0EA}"/>
          </ac:cxnSpMkLst>
        </pc:cxnChg>
        <pc:cxnChg chg="add mod">
          <ac:chgData name="Tuomo Ikävalko" userId="14d5696d-1087-4a16-9ad3-cf61c8e1f82c" providerId="ADAL" clId="{2E94D9FA-17AA-4373-9A56-AF849E80615A}" dt="2018-10-22T18:48:36.022" v="227" actId="1076"/>
          <ac:cxnSpMkLst>
            <pc:docMk/>
            <pc:sldMk cId="3703808882" sldId="257"/>
            <ac:cxnSpMk id="59" creationId="{8E76D585-C4B0-41DB-8659-3E3B5F5D294B}"/>
          </ac:cxnSpMkLst>
        </pc:cxnChg>
        <pc:cxnChg chg="add del mod">
          <ac:chgData name="Tuomo Ikävalko" userId="14d5696d-1087-4a16-9ad3-cf61c8e1f82c" providerId="ADAL" clId="{2E94D9FA-17AA-4373-9A56-AF849E80615A}" dt="2018-10-22T18:48:49.521" v="231" actId="478"/>
          <ac:cxnSpMkLst>
            <pc:docMk/>
            <pc:sldMk cId="3703808882" sldId="257"/>
            <ac:cxnSpMk id="60" creationId="{5F4D6485-DE15-475C-A0C5-7F4470355DB5}"/>
          </ac:cxnSpMkLst>
        </pc:cxnChg>
        <pc:cxnChg chg="add del mod">
          <ac:chgData name="Tuomo Ikävalko" userId="14d5696d-1087-4a16-9ad3-cf61c8e1f82c" providerId="ADAL" clId="{2E94D9FA-17AA-4373-9A56-AF849E80615A}" dt="2018-10-22T18:48:45.814" v="229" actId="478"/>
          <ac:cxnSpMkLst>
            <pc:docMk/>
            <pc:sldMk cId="3703808882" sldId="257"/>
            <ac:cxnSpMk id="61" creationId="{633E9663-288F-4A08-968C-F459CF7211F6}"/>
          </ac:cxnSpMkLst>
        </pc:cxnChg>
        <pc:cxnChg chg="add mod">
          <ac:chgData name="Tuomo Ikävalko" userId="14d5696d-1087-4a16-9ad3-cf61c8e1f82c" providerId="ADAL" clId="{2E94D9FA-17AA-4373-9A56-AF849E80615A}" dt="2018-10-22T18:49:23.396" v="242" actId="14100"/>
          <ac:cxnSpMkLst>
            <pc:docMk/>
            <pc:sldMk cId="3703808882" sldId="257"/>
            <ac:cxnSpMk id="68" creationId="{2F643D23-6804-4500-9809-55307686FD78}"/>
          </ac:cxnSpMkLst>
        </pc:cxnChg>
        <pc:cxnChg chg="add mod">
          <ac:chgData name="Tuomo Ikävalko" userId="14d5696d-1087-4a16-9ad3-cf61c8e1f82c" providerId="ADAL" clId="{2E94D9FA-17AA-4373-9A56-AF849E80615A}" dt="2018-10-22T18:49:33.655" v="247" actId="14100"/>
          <ac:cxnSpMkLst>
            <pc:docMk/>
            <pc:sldMk cId="3703808882" sldId="257"/>
            <ac:cxnSpMk id="71" creationId="{CF467C03-470E-4D85-AFAA-35D5C75F3DB2}"/>
          </ac:cxnSpMkLst>
        </pc:cxnChg>
        <pc:cxnChg chg="add mod">
          <ac:chgData name="Tuomo Ikävalko" userId="14d5696d-1087-4a16-9ad3-cf61c8e1f82c" providerId="ADAL" clId="{2E94D9FA-17AA-4373-9A56-AF849E80615A}" dt="2018-10-22T18:50:30.691" v="262" actId="14100"/>
          <ac:cxnSpMkLst>
            <pc:docMk/>
            <pc:sldMk cId="3703808882" sldId="257"/>
            <ac:cxnSpMk id="77" creationId="{EFEBB4FC-6064-4BD3-980F-A6F620639C8E}"/>
          </ac:cxnSpMkLst>
        </pc:cxnChg>
        <pc:cxnChg chg="add mod">
          <ac:chgData name="Tuomo Ikävalko" userId="14d5696d-1087-4a16-9ad3-cf61c8e1f82c" providerId="ADAL" clId="{2E94D9FA-17AA-4373-9A56-AF849E80615A}" dt="2018-10-22T18:50:42.259" v="266" actId="14100"/>
          <ac:cxnSpMkLst>
            <pc:docMk/>
            <pc:sldMk cId="3703808882" sldId="257"/>
            <ac:cxnSpMk id="80" creationId="{A4A1E848-B222-4E4C-88AB-721D87B3BCE5}"/>
          </ac:cxnSpMkLst>
        </pc:cxnChg>
        <pc:cxnChg chg="add del mod">
          <ac:chgData name="Tuomo Ikävalko" userId="14d5696d-1087-4a16-9ad3-cf61c8e1f82c" providerId="ADAL" clId="{2E94D9FA-17AA-4373-9A56-AF849E80615A}" dt="2018-10-22T19:21:10.103" v="703" actId="478"/>
          <ac:cxnSpMkLst>
            <pc:docMk/>
            <pc:sldMk cId="3703808882" sldId="257"/>
            <ac:cxnSpMk id="83" creationId="{9EF429BB-6764-466A-9875-B262EE8A5B49}"/>
          </ac:cxnSpMkLst>
        </pc:cxnChg>
        <pc:cxnChg chg="add del mod">
          <ac:chgData name="Tuomo Ikävalko" userId="14d5696d-1087-4a16-9ad3-cf61c8e1f82c" providerId="ADAL" clId="{2E94D9FA-17AA-4373-9A56-AF849E80615A}" dt="2018-10-22T19:21:08.344" v="700" actId="478"/>
          <ac:cxnSpMkLst>
            <pc:docMk/>
            <pc:sldMk cId="3703808882" sldId="257"/>
            <ac:cxnSpMk id="86" creationId="{784476AC-6422-4BA3-8B11-709AF667DFC4}"/>
          </ac:cxnSpMkLst>
        </pc:cxnChg>
        <pc:cxnChg chg="add mod">
          <ac:chgData name="Tuomo Ikävalko" userId="14d5696d-1087-4a16-9ad3-cf61c8e1f82c" providerId="ADAL" clId="{2E94D9FA-17AA-4373-9A56-AF849E80615A}" dt="2018-10-22T18:53:32.630" v="318" actId="1076"/>
          <ac:cxnSpMkLst>
            <pc:docMk/>
            <pc:sldMk cId="3703808882" sldId="257"/>
            <ac:cxnSpMk id="106" creationId="{310C8783-6A94-4794-A240-D866770B55CA}"/>
          </ac:cxnSpMkLst>
        </pc:cxnChg>
        <pc:cxnChg chg="add mod">
          <ac:chgData name="Tuomo Ikävalko" userId="14d5696d-1087-4a16-9ad3-cf61c8e1f82c" providerId="ADAL" clId="{2E94D9FA-17AA-4373-9A56-AF849E80615A}" dt="2018-10-22T18:53:30.519" v="317" actId="1076"/>
          <ac:cxnSpMkLst>
            <pc:docMk/>
            <pc:sldMk cId="3703808882" sldId="257"/>
            <ac:cxnSpMk id="107" creationId="{DAE8F74B-B5E8-41A6-AFD7-E0178BB9E86D}"/>
          </ac:cxnSpMkLst>
        </pc:cxnChg>
        <pc:cxnChg chg="add mod">
          <ac:chgData name="Tuomo Ikävalko" userId="14d5696d-1087-4a16-9ad3-cf61c8e1f82c" providerId="ADAL" clId="{2E94D9FA-17AA-4373-9A56-AF849E80615A}" dt="2018-10-22T18:53:47.184" v="322" actId="1076"/>
          <ac:cxnSpMkLst>
            <pc:docMk/>
            <pc:sldMk cId="3703808882" sldId="257"/>
            <ac:cxnSpMk id="108" creationId="{08D6A3CD-2BEF-4FF9-AB9E-8A7A39EC1316}"/>
          </ac:cxnSpMkLst>
        </pc:cxnChg>
        <pc:cxnChg chg="add mod">
          <ac:chgData name="Tuomo Ikävalko" userId="14d5696d-1087-4a16-9ad3-cf61c8e1f82c" providerId="ADAL" clId="{2E94D9FA-17AA-4373-9A56-AF849E80615A}" dt="2018-10-22T18:53:35.337" v="319" actId="1076"/>
          <ac:cxnSpMkLst>
            <pc:docMk/>
            <pc:sldMk cId="3703808882" sldId="257"/>
            <ac:cxnSpMk id="109" creationId="{A8C7F2D1-FFEF-4A73-A7EA-1040F248E168}"/>
          </ac:cxnSpMkLst>
        </pc:cxnChg>
        <pc:cxnChg chg="add mod">
          <ac:chgData name="Tuomo Ikävalko" userId="14d5696d-1087-4a16-9ad3-cf61c8e1f82c" providerId="ADAL" clId="{2E94D9FA-17AA-4373-9A56-AF849E80615A}" dt="2018-10-22T18:53:30.519" v="317" actId="1076"/>
          <ac:cxnSpMkLst>
            <pc:docMk/>
            <pc:sldMk cId="3703808882" sldId="257"/>
            <ac:cxnSpMk id="110" creationId="{3144E8F7-CBFA-4975-8088-7EF0024DB2A5}"/>
          </ac:cxnSpMkLst>
        </pc:cxnChg>
        <pc:cxnChg chg="add mod">
          <ac:chgData name="Tuomo Ikävalko" userId="14d5696d-1087-4a16-9ad3-cf61c8e1f82c" providerId="ADAL" clId="{2E94D9FA-17AA-4373-9A56-AF849E80615A}" dt="2018-10-22T18:53:30.519" v="317" actId="1076"/>
          <ac:cxnSpMkLst>
            <pc:docMk/>
            <pc:sldMk cId="3703808882" sldId="257"/>
            <ac:cxnSpMk id="111" creationId="{4EE593AE-49C2-4BC8-BC3B-204E8653FB0E}"/>
          </ac:cxnSpMkLst>
        </pc:cxnChg>
        <pc:cxnChg chg="add mod">
          <ac:chgData name="Tuomo Ikävalko" userId="14d5696d-1087-4a16-9ad3-cf61c8e1f82c" providerId="ADAL" clId="{2E94D9FA-17AA-4373-9A56-AF849E80615A}" dt="2018-10-22T18:53:54.800" v="325" actId="1076"/>
          <ac:cxnSpMkLst>
            <pc:docMk/>
            <pc:sldMk cId="3703808882" sldId="257"/>
            <ac:cxnSpMk id="112" creationId="{D4D69981-652B-4428-8C1F-1BAFFE1A3057}"/>
          </ac:cxnSpMkLst>
        </pc:cxnChg>
        <pc:cxnChg chg="add mod">
          <ac:chgData name="Tuomo Ikävalko" userId="14d5696d-1087-4a16-9ad3-cf61c8e1f82c" providerId="ADAL" clId="{2E94D9FA-17AA-4373-9A56-AF849E80615A}" dt="2018-10-22T18:53:51.339" v="324" actId="1076"/>
          <ac:cxnSpMkLst>
            <pc:docMk/>
            <pc:sldMk cId="3703808882" sldId="257"/>
            <ac:cxnSpMk id="113" creationId="{CE3EF96F-65BF-4C85-893D-CB5052C962EE}"/>
          </ac:cxnSpMkLst>
        </pc:cxnChg>
        <pc:cxnChg chg="add mod">
          <ac:chgData name="Tuomo Ikävalko" userId="14d5696d-1087-4a16-9ad3-cf61c8e1f82c" providerId="ADAL" clId="{2E94D9FA-17AA-4373-9A56-AF849E80615A}" dt="2018-10-22T18:53:41.653" v="321" actId="1076"/>
          <ac:cxnSpMkLst>
            <pc:docMk/>
            <pc:sldMk cId="3703808882" sldId="257"/>
            <ac:cxnSpMk id="114" creationId="{D0167877-4647-4E67-BA21-936A1F37F398}"/>
          </ac:cxnSpMkLst>
        </pc:cxnChg>
        <pc:cxnChg chg="add mod">
          <ac:chgData name="Tuomo Ikävalko" userId="14d5696d-1087-4a16-9ad3-cf61c8e1f82c" providerId="ADAL" clId="{2E94D9FA-17AA-4373-9A56-AF849E80615A}" dt="2018-10-22T18:53:38.031" v="320" actId="1076"/>
          <ac:cxnSpMkLst>
            <pc:docMk/>
            <pc:sldMk cId="3703808882" sldId="257"/>
            <ac:cxnSpMk id="115" creationId="{4D9E8146-5691-49C8-9E41-5D3518462BE0}"/>
          </ac:cxnSpMkLst>
        </pc:cxnChg>
        <pc:cxnChg chg="add del mod">
          <ac:chgData name="Tuomo Ikävalko" userId="14d5696d-1087-4a16-9ad3-cf61c8e1f82c" providerId="ADAL" clId="{2E94D9FA-17AA-4373-9A56-AF849E80615A}" dt="2018-10-22T18:53:13.908" v="303" actId="478"/>
          <ac:cxnSpMkLst>
            <pc:docMk/>
            <pc:sldMk cId="3703808882" sldId="257"/>
            <ac:cxnSpMk id="116" creationId="{B8C4FEF8-BC46-434E-8E53-3A83A7ACA9C5}"/>
          </ac:cxnSpMkLst>
        </pc:cxnChg>
        <pc:cxnChg chg="add del mod">
          <ac:chgData name="Tuomo Ikävalko" userId="14d5696d-1087-4a16-9ad3-cf61c8e1f82c" providerId="ADAL" clId="{2E94D9FA-17AA-4373-9A56-AF849E80615A}" dt="2018-10-22T18:53:10.615" v="300" actId="478"/>
          <ac:cxnSpMkLst>
            <pc:docMk/>
            <pc:sldMk cId="3703808882" sldId="257"/>
            <ac:cxnSpMk id="117" creationId="{20FA4BA6-6EC4-409B-9949-67F5987AB7E1}"/>
          </ac:cxnSpMkLst>
        </pc:cxnChg>
        <pc:cxnChg chg="add del mod">
          <ac:chgData name="Tuomo Ikävalko" userId="14d5696d-1087-4a16-9ad3-cf61c8e1f82c" providerId="ADAL" clId="{2E94D9FA-17AA-4373-9A56-AF849E80615A}" dt="2018-10-22T18:53:15.585" v="307" actId="478"/>
          <ac:cxnSpMkLst>
            <pc:docMk/>
            <pc:sldMk cId="3703808882" sldId="257"/>
            <ac:cxnSpMk id="120" creationId="{ACA89D5D-BA50-4063-91DE-1E4EAC3D55EA}"/>
          </ac:cxnSpMkLst>
        </pc:cxnChg>
        <pc:cxnChg chg="add del mod">
          <ac:chgData name="Tuomo Ikävalko" userId="14d5696d-1087-4a16-9ad3-cf61c8e1f82c" providerId="ADAL" clId="{2E94D9FA-17AA-4373-9A56-AF849E80615A}" dt="2018-10-22T18:53:18.504" v="311" actId="478"/>
          <ac:cxnSpMkLst>
            <pc:docMk/>
            <pc:sldMk cId="3703808882" sldId="257"/>
            <ac:cxnSpMk id="121" creationId="{A6A76F19-2991-4A57-B864-E0CA11DEEA3B}"/>
          </ac:cxnSpMkLst>
        </pc:cxnChg>
        <pc:cxnChg chg="add del mod">
          <ac:chgData name="Tuomo Ikävalko" userId="14d5696d-1087-4a16-9ad3-cf61c8e1f82c" providerId="ADAL" clId="{2E94D9FA-17AA-4373-9A56-AF849E80615A}" dt="2018-10-22T18:53:24.193" v="315" actId="478"/>
          <ac:cxnSpMkLst>
            <pc:docMk/>
            <pc:sldMk cId="3703808882" sldId="257"/>
            <ac:cxnSpMk id="122" creationId="{F062C266-FB84-4D23-B409-C199AAFB9634}"/>
          </ac:cxnSpMkLst>
        </pc:cxnChg>
        <pc:cxnChg chg="add del mod">
          <ac:chgData name="Tuomo Ikävalko" userId="14d5696d-1087-4a16-9ad3-cf61c8e1f82c" providerId="ADAL" clId="{2E94D9FA-17AA-4373-9A56-AF849E80615A}" dt="2018-10-22T18:53:21.254" v="313" actId="478"/>
          <ac:cxnSpMkLst>
            <pc:docMk/>
            <pc:sldMk cId="3703808882" sldId="257"/>
            <ac:cxnSpMk id="123" creationId="{E94F4DBE-AA9A-4DD3-8406-616BADA1C1F7}"/>
          </ac:cxnSpMkLst>
        </pc:cxnChg>
      </pc:sldChg>
      <pc:sldChg chg="addSp delSp modSp add">
        <pc:chgData name="Tuomo Ikävalko" userId="14d5696d-1087-4a16-9ad3-cf61c8e1f82c" providerId="ADAL" clId="{2E94D9FA-17AA-4373-9A56-AF849E80615A}" dt="2018-10-22T19:25:30.896" v="753" actId="20577"/>
        <pc:sldMkLst>
          <pc:docMk/>
          <pc:sldMk cId="4149473745" sldId="258"/>
        </pc:sldMkLst>
        <pc:spChg chg="del mod">
          <ac:chgData name="Tuomo Ikävalko" userId="14d5696d-1087-4a16-9ad3-cf61c8e1f82c" providerId="ADAL" clId="{2E94D9FA-17AA-4373-9A56-AF849E80615A}" dt="2018-10-22T18:54:02.818" v="328" actId="478"/>
          <ac:spMkLst>
            <pc:docMk/>
            <pc:sldMk cId="4149473745" sldId="258"/>
            <ac:spMk id="2" creationId="{74146EC0-E435-459C-B30E-3A7417CA5D86}"/>
          </ac:spMkLst>
        </pc:spChg>
        <pc:spChg chg="del">
          <ac:chgData name="Tuomo Ikävalko" userId="14d5696d-1087-4a16-9ad3-cf61c8e1f82c" providerId="ADAL" clId="{2E94D9FA-17AA-4373-9A56-AF849E80615A}" dt="2018-10-22T18:54:05.200" v="329" actId="478"/>
          <ac:spMkLst>
            <pc:docMk/>
            <pc:sldMk cId="4149473745" sldId="258"/>
            <ac:spMk id="3" creationId="{321CD104-4A76-4237-9633-FFCB3F1A1ADA}"/>
          </ac:spMkLst>
        </pc:spChg>
        <pc:spChg chg="add mod">
          <ac:chgData name="Tuomo Ikävalko" userId="14d5696d-1087-4a16-9ad3-cf61c8e1f82c" providerId="ADAL" clId="{2E94D9FA-17AA-4373-9A56-AF849E80615A}" dt="2018-10-22T18:55:57.872" v="354" actId="1076"/>
          <ac:spMkLst>
            <pc:docMk/>
            <pc:sldMk cId="4149473745" sldId="258"/>
            <ac:spMk id="4" creationId="{5BBE212B-4B53-4259-B410-036C1B5F111F}"/>
          </ac:spMkLst>
        </pc:spChg>
        <pc:spChg chg="add mod">
          <ac:chgData name="Tuomo Ikävalko" userId="14d5696d-1087-4a16-9ad3-cf61c8e1f82c" providerId="ADAL" clId="{2E94D9FA-17AA-4373-9A56-AF849E80615A}" dt="2018-10-22T19:23:44.209" v="725" actId="20577"/>
          <ac:spMkLst>
            <pc:docMk/>
            <pc:sldMk cId="4149473745" sldId="258"/>
            <ac:spMk id="5" creationId="{29D02E6F-4D6B-44AE-926E-934E6DD1E7AC}"/>
          </ac:spMkLst>
        </pc:spChg>
        <pc:spChg chg="add mod">
          <ac:chgData name="Tuomo Ikävalko" userId="14d5696d-1087-4a16-9ad3-cf61c8e1f82c" providerId="ADAL" clId="{2E94D9FA-17AA-4373-9A56-AF849E80615A}" dt="2018-10-22T19:23:27.438" v="723" actId="20577"/>
          <ac:spMkLst>
            <pc:docMk/>
            <pc:sldMk cId="4149473745" sldId="258"/>
            <ac:spMk id="6" creationId="{00C47690-D06E-4606-B592-0DEFE4E679E1}"/>
          </ac:spMkLst>
        </pc:spChg>
        <pc:spChg chg="add mod">
          <ac:chgData name="Tuomo Ikävalko" userId="14d5696d-1087-4a16-9ad3-cf61c8e1f82c" providerId="ADAL" clId="{2E94D9FA-17AA-4373-9A56-AF849E80615A}" dt="2018-10-22T18:54:40.878" v="333" actId="1076"/>
          <ac:spMkLst>
            <pc:docMk/>
            <pc:sldMk cId="4149473745" sldId="258"/>
            <ac:spMk id="7" creationId="{3D4E7594-7F46-42B5-B89E-D19116F9AC35}"/>
          </ac:spMkLst>
        </pc:spChg>
        <pc:spChg chg="add mod">
          <ac:chgData name="Tuomo Ikävalko" userId="14d5696d-1087-4a16-9ad3-cf61c8e1f82c" providerId="ADAL" clId="{2E94D9FA-17AA-4373-9A56-AF849E80615A}" dt="2018-10-22T18:54:40.878" v="333" actId="1076"/>
          <ac:spMkLst>
            <pc:docMk/>
            <pc:sldMk cId="4149473745" sldId="258"/>
            <ac:spMk id="8" creationId="{637248C0-436A-4EC1-BFAC-64E1648378C0}"/>
          </ac:spMkLst>
        </pc:spChg>
        <pc:spChg chg="add mod">
          <ac:chgData name="Tuomo Ikävalko" userId="14d5696d-1087-4a16-9ad3-cf61c8e1f82c" providerId="ADAL" clId="{2E94D9FA-17AA-4373-9A56-AF849E80615A}" dt="2018-10-22T18:54:54.617" v="334" actId="20577"/>
          <ac:spMkLst>
            <pc:docMk/>
            <pc:sldMk cId="4149473745" sldId="258"/>
            <ac:spMk id="9" creationId="{FF2BB4F7-741B-4452-917C-BF93A2EF87C5}"/>
          </ac:spMkLst>
        </pc:spChg>
        <pc:spChg chg="add mod">
          <ac:chgData name="Tuomo Ikävalko" userId="14d5696d-1087-4a16-9ad3-cf61c8e1f82c" providerId="ADAL" clId="{2E94D9FA-17AA-4373-9A56-AF849E80615A}" dt="2018-10-22T19:23:47.830" v="726" actId="20577"/>
          <ac:spMkLst>
            <pc:docMk/>
            <pc:sldMk cId="4149473745" sldId="258"/>
            <ac:spMk id="10" creationId="{8BA78D98-037F-459C-8CA4-A8315C45E5D9}"/>
          </ac:spMkLst>
        </pc:spChg>
        <pc:spChg chg="add mod">
          <ac:chgData name="Tuomo Ikävalko" userId="14d5696d-1087-4a16-9ad3-cf61c8e1f82c" providerId="ADAL" clId="{2E94D9FA-17AA-4373-9A56-AF849E80615A}" dt="2018-10-22T19:23:31.809" v="724" actId="20577"/>
          <ac:spMkLst>
            <pc:docMk/>
            <pc:sldMk cId="4149473745" sldId="258"/>
            <ac:spMk id="11" creationId="{4443406C-1551-498F-8839-3160AAE781A1}"/>
          </ac:spMkLst>
        </pc:spChg>
        <pc:spChg chg="add mod">
          <ac:chgData name="Tuomo Ikävalko" userId="14d5696d-1087-4a16-9ad3-cf61c8e1f82c" providerId="ADAL" clId="{2E94D9FA-17AA-4373-9A56-AF849E80615A}" dt="2018-10-22T19:23:53.921" v="728" actId="20577"/>
          <ac:spMkLst>
            <pc:docMk/>
            <pc:sldMk cId="4149473745" sldId="258"/>
            <ac:spMk id="12" creationId="{2CFA7C90-01B7-4C1E-B729-7DFD7D5964FF}"/>
          </ac:spMkLst>
        </pc:spChg>
        <pc:spChg chg="add mod">
          <ac:chgData name="Tuomo Ikävalko" userId="14d5696d-1087-4a16-9ad3-cf61c8e1f82c" providerId="ADAL" clId="{2E94D9FA-17AA-4373-9A56-AF849E80615A}" dt="2018-10-22T18:54:40.878" v="333" actId="1076"/>
          <ac:spMkLst>
            <pc:docMk/>
            <pc:sldMk cId="4149473745" sldId="258"/>
            <ac:spMk id="13" creationId="{C8E351D6-004E-4046-8018-FC5E08172BBA}"/>
          </ac:spMkLst>
        </pc:spChg>
        <pc:spChg chg="add mod">
          <ac:chgData name="Tuomo Ikävalko" userId="14d5696d-1087-4a16-9ad3-cf61c8e1f82c" providerId="ADAL" clId="{2E94D9FA-17AA-4373-9A56-AF849E80615A}" dt="2018-10-22T18:54:40.878" v="333" actId="1076"/>
          <ac:spMkLst>
            <pc:docMk/>
            <pc:sldMk cId="4149473745" sldId="258"/>
            <ac:spMk id="14" creationId="{2C41581A-5C7F-4195-90C9-88A12C9E0F69}"/>
          </ac:spMkLst>
        </pc:spChg>
        <pc:spChg chg="add mod">
          <ac:chgData name="Tuomo Ikävalko" userId="14d5696d-1087-4a16-9ad3-cf61c8e1f82c" providerId="ADAL" clId="{2E94D9FA-17AA-4373-9A56-AF849E80615A}" dt="2018-10-22T18:57:44.991" v="366" actId="20577"/>
          <ac:spMkLst>
            <pc:docMk/>
            <pc:sldMk cId="4149473745" sldId="258"/>
            <ac:spMk id="15" creationId="{0BCA68A7-BE81-44E8-8246-5B726BC58561}"/>
          </ac:spMkLst>
        </pc:spChg>
        <pc:spChg chg="add mod">
          <ac:chgData name="Tuomo Ikävalko" userId="14d5696d-1087-4a16-9ad3-cf61c8e1f82c" providerId="ADAL" clId="{2E94D9FA-17AA-4373-9A56-AF849E80615A}" dt="2018-10-22T18:55:07.602" v="336" actId="20577"/>
          <ac:spMkLst>
            <pc:docMk/>
            <pc:sldMk cId="4149473745" sldId="258"/>
            <ac:spMk id="27" creationId="{AFAEA35D-5A06-4437-9329-607BA6BF111A}"/>
          </ac:spMkLst>
        </pc:spChg>
        <pc:spChg chg="add mod">
          <ac:chgData name="Tuomo Ikävalko" userId="14d5696d-1087-4a16-9ad3-cf61c8e1f82c" providerId="ADAL" clId="{2E94D9FA-17AA-4373-9A56-AF849E80615A}" dt="2018-10-22T19:23:24.033" v="722" actId="20577"/>
          <ac:spMkLst>
            <pc:docMk/>
            <pc:sldMk cId="4149473745" sldId="258"/>
            <ac:spMk id="36" creationId="{A168D7E8-5E3A-4F1D-85C7-B195F279AA0A}"/>
          </ac:spMkLst>
        </pc:spChg>
        <pc:spChg chg="add mod">
          <ac:chgData name="Tuomo Ikävalko" userId="14d5696d-1087-4a16-9ad3-cf61c8e1f82c" providerId="ADAL" clId="{2E94D9FA-17AA-4373-9A56-AF849E80615A}" dt="2018-10-22T19:24:36.650" v="734" actId="20577"/>
          <ac:spMkLst>
            <pc:docMk/>
            <pc:sldMk cId="4149473745" sldId="258"/>
            <ac:spMk id="37" creationId="{00D28FBF-5215-40E0-967E-E80024D9855E}"/>
          </ac:spMkLst>
        </pc:spChg>
        <pc:spChg chg="add mod">
          <ac:chgData name="Tuomo Ikävalko" userId="14d5696d-1087-4a16-9ad3-cf61c8e1f82c" providerId="ADAL" clId="{2E94D9FA-17AA-4373-9A56-AF849E80615A}" dt="2018-10-22T19:24:10.032" v="731" actId="20577"/>
          <ac:spMkLst>
            <pc:docMk/>
            <pc:sldMk cId="4149473745" sldId="258"/>
            <ac:spMk id="38" creationId="{A08C8074-4EAC-4C71-875C-7284A19A4F77}"/>
          </ac:spMkLst>
        </pc:spChg>
        <pc:spChg chg="add mod">
          <ac:chgData name="Tuomo Ikävalko" userId="14d5696d-1087-4a16-9ad3-cf61c8e1f82c" providerId="ADAL" clId="{2E94D9FA-17AA-4373-9A56-AF849E80615A}" dt="2018-10-22T18:56:34.740" v="356" actId="1076"/>
          <ac:spMkLst>
            <pc:docMk/>
            <pc:sldMk cId="4149473745" sldId="258"/>
            <ac:spMk id="39" creationId="{A0FAD4EF-F6D2-44EB-9A04-9F53B6E341DC}"/>
          </ac:spMkLst>
        </pc:spChg>
        <pc:spChg chg="add mod">
          <ac:chgData name="Tuomo Ikävalko" userId="14d5696d-1087-4a16-9ad3-cf61c8e1f82c" providerId="ADAL" clId="{2E94D9FA-17AA-4373-9A56-AF849E80615A}" dt="2018-10-22T18:56:34.740" v="356" actId="1076"/>
          <ac:spMkLst>
            <pc:docMk/>
            <pc:sldMk cId="4149473745" sldId="258"/>
            <ac:spMk id="40" creationId="{3C5ED058-780D-4695-A25E-E1F65A7CA52E}"/>
          </ac:spMkLst>
        </pc:spChg>
        <pc:spChg chg="add mod">
          <ac:chgData name="Tuomo Ikävalko" userId="14d5696d-1087-4a16-9ad3-cf61c8e1f82c" providerId="ADAL" clId="{2E94D9FA-17AA-4373-9A56-AF849E80615A}" dt="2018-10-22T19:24:02.917" v="729" actId="20577"/>
          <ac:spMkLst>
            <pc:docMk/>
            <pc:sldMk cId="4149473745" sldId="258"/>
            <ac:spMk id="41" creationId="{A02AD280-97B2-4A3B-A741-BAC47C867B41}"/>
          </ac:spMkLst>
        </pc:spChg>
        <pc:spChg chg="add mod">
          <ac:chgData name="Tuomo Ikävalko" userId="14d5696d-1087-4a16-9ad3-cf61c8e1f82c" providerId="ADAL" clId="{2E94D9FA-17AA-4373-9A56-AF849E80615A}" dt="2018-10-22T19:24:41.002" v="735" actId="20577"/>
          <ac:spMkLst>
            <pc:docMk/>
            <pc:sldMk cId="4149473745" sldId="258"/>
            <ac:spMk id="42" creationId="{2EBA798B-41E7-4E48-97A7-FCFDE0BA9196}"/>
          </ac:spMkLst>
        </pc:spChg>
        <pc:spChg chg="add mod">
          <ac:chgData name="Tuomo Ikävalko" userId="14d5696d-1087-4a16-9ad3-cf61c8e1f82c" providerId="ADAL" clId="{2E94D9FA-17AA-4373-9A56-AF849E80615A}" dt="2018-10-22T19:24:47.363" v="738" actId="20577"/>
          <ac:spMkLst>
            <pc:docMk/>
            <pc:sldMk cId="4149473745" sldId="258"/>
            <ac:spMk id="43" creationId="{43F1D913-FFB0-4A92-89D8-04160F44105E}"/>
          </ac:spMkLst>
        </pc:spChg>
        <pc:spChg chg="add mod">
          <ac:chgData name="Tuomo Ikävalko" userId="14d5696d-1087-4a16-9ad3-cf61c8e1f82c" providerId="ADAL" clId="{2E94D9FA-17AA-4373-9A56-AF849E80615A}" dt="2018-10-22T18:56:34.740" v="356" actId="1076"/>
          <ac:spMkLst>
            <pc:docMk/>
            <pc:sldMk cId="4149473745" sldId="258"/>
            <ac:spMk id="44" creationId="{126AB341-29BC-4597-9E16-0A152F6A8057}"/>
          </ac:spMkLst>
        </pc:spChg>
        <pc:spChg chg="add mod">
          <ac:chgData name="Tuomo Ikävalko" userId="14d5696d-1087-4a16-9ad3-cf61c8e1f82c" providerId="ADAL" clId="{2E94D9FA-17AA-4373-9A56-AF849E80615A}" dt="2018-10-22T18:58:25.308" v="377" actId="1076"/>
          <ac:spMkLst>
            <pc:docMk/>
            <pc:sldMk cId="4149473745" sldId="258"/>
            <ac:spMk id="45" creationId="{676C09E6-D151-4A9A-8575-7B81298FF568}"/>
          </ac:spMkLst>
        </pc:spChg>
        <pc:spChg chg="add del mod">
          <ac:chgData name="Tuomo Ikävalko" userId="14d5696d-1087-4a16-9ad3-cf61c8e1f82c" providerId="ADAL" clId="{2E94D9FA-17AA-4373-9A56-AF849E80615A}" dt="2018-10-22T18:58:16.716" v="374" actId="478"/>
          <ac:spMkLst>
            <pc:docMk/>
            <pc:sldMk cId="4149473745" sldId="258"/>
            <ac:spMk id="46" creationId="{24BC11F8-A68D-4600-83CF-359A2EEF645F}"/>
          </ac:spMkLst>
        </pc:spChg>
        <pc:spChg chg="add mod">
          <ac:chgData name="Tuomo Ikävalko" userId="14d5696d-1087-4a16-9ad3-cf61c8e1f82c" providerId="ADAL" clId="{2E94D9FA-17AA-4373-9A56-AF849E80615A}" dt="2018-10-22T19:24:43.937" v="737" actId="20577"/>
          <ac:spMkLst>
            <pc:docMk/>
            <pc:sldMk cId="4149473745" sldId="258"/>
            <ac:spMk id="62" creationId="{70C20BC2-7BFA-4C93-8031-81A13E825BBD}"/>
          </ac:spMkLst>
        </pc:spChg>
        <pc:spChg chg="add mod">
          <ac:chgData name="Tuomo Ikävalko" userId="14d5696d-1087-4a16-9ad3-cf61c8e1f82c" providerId="ADAL" clId="{2E94D9FA-17AA-4373-9A56-AF849E80615A}" dt="2018-10-22T19:24:04.557" v="730" actId="20577"/>
          <ac:spMkLst>
            <pc:docMk/>
            <pc:sldMk cId="4149473745" sldId="258"/>
            <ac:spMk id="68" creationId="{D080CF0E-3AA6-48FA-9027-80C9453A4E1E}"/>
          </ac:spMkLst>
        </pc:spChg>
        <pc:spChg chg="add mod">
          <ac:chgData name="Tuomo Ikävalko" userId="14d5696d-1087-4a16-9ad3-cf61c8e1f82c" providerId="ADAL" clId="{2E94D9FA-17AA-4373-9A56-AF849E80615A}" dt="2018-10-22T19:24:12.433" v="732" actId="20577"/>
          <ac:spMkLst>
            <pc:docMk/>
            <pc:sldMk cId="4149473745" sldId="258"/>
            <ac:spMk id="72" creationId="{1C857687-980C-45E9-B0C6-F323CEB42F7C}"/>
          </ac:spMkLst>
        </pc:spChg>
        <pc:spChg chg="add mod">
          <ac:chgData name="Tuomo Ikävalko" userId="14d5696d-1087-4a16-9ad3-cf61c8e1f82c" providerId="ADAL" clId="{2E94D9FA-17AA-4373-9A56-AF849E80615A}" dt="2018-10-22T19:00:28.342" v="408" actId="1076"/>
          <ac:spMkLst>
            <pc:docMk/>
            <pc:sldMk cId="4149473745" sldId="258"/>
            <ac:spMk id="86" creationId="{1F64A589-65ED-477F-8E26-2FCC343151D5}"/>
          </ac:spMkLst>
        </pc:spChg>
        <pc:spChg chg="add mod">
          <ac:chgData name="Tuomo Ikävalko" userId="14d5696d-1087-4a16-9ad3-cf61c8e1f82c" providerId="ADAL" clId="{2E94D9FA-17AA-4373-9A56-AF849E80615A}" dt="2018-10-22T19:24:35.283" v="733" actId="20577"/>
          <ac:spMkLst>
            <pc:docMk/>
            <pc:sldMk cId="4149473745" sldId="258"/>
            <ac:spMk id="87" creationId="{D718EFD9-48AB-44FC-BEBA-219832A6AB53}"/>
          </ac:spMkLst>
        </pc:spChg>
        <pc:spChg chg="add mod">
          <ac:chgData name="Tuomo Ikävalko" userId="14d5696d-1087-4a16-9ad3-cf61c8e1f82c" providerId="ADAL" clId="{2E94D9FA-17AA-4373-9A56-AF849E80615A}" dt="2018-10-22T19:01:00.394" v="417" actId="20577"/>
          <ac:spMkLst>
            <pc:docMk/>
            <pc:sldMk cId="4149473745" sldId="258"/>
            <ac:spMk id="88" creationId="{B6771F95-6DAE-46CC-A200-2EE6178715A0}"/>
          </ac:spMkLst>
        </pc:spChg>
        <pc:spChg chg="add mod">
          <ac:chgData name="Tuomo Ikävalko" userId="14d5696d-1087-4a16-9ad3-cf61c8e1f82c" providerId="ADAL" clId="{2E94D9FA-17AA-4373-9A56-AF849E80615A}" dt="2018-10-22T19:25:18.595" v="745" actId="20577"/>
          <ac:spMkLst>
            <pc:docMk/>
            <pc:sldMk cId="4149473745" sldId="258"/>
            <ac:spMk id="89" creationId="{B41B13CD-1603-4CEC-975D-302DDCA783E1}"/>
          </ac:spMkLst>
        </pc:spChg>
        <pc:spChg chg="add mod">
          <ac:chgData name="Tuomo Ikävalko" userId="14d5696d-1087-4a16-9ad3-cf61c8e1f82c" providerId="ADAL" clId="{2E94D9FA-17AA-4373-9A56-AF849E80615A}" dt="2018-10-22T19:25:14.765" v="743" actId="20577"/>
          <ac:spMkLst>
            <pc:docMk/>
            <pc:sldMk cId="4149473745" sldId="258"/>
            <ac:spMk id="90" creationId="{AFA7DFE8-23E2-4072-BACE-0D5FE8F00EBC}"/>
          </ac:spMkLst>
        </pc:spChg>
        <pc:spChg chg="add mod">
          <ac:chgData name="Tuomo Ikävalko" userId="14d5696d-1087-4a16-9ad3-cf61c8e1f82c" providerId="ADAL" clId="{2E94D9FA-17AA-4373-9A56-AF849E80615A}" dt="2018-10-22T19:00:53.553" v="414" actId="1076"/>
          <ac:spMkLst>
            <pc:docMk/>
            <pc:sldMk cId="4149473745" sldId="258"/>
            <ac:spMk id="91" creationId="{5F48FC1A-268D-477D-991C-30E0904E2DD4}"/>
          </ac:spMkLst>
        </pc:spChg>
        <pc:spChg chg="add mod">
          <ac:chgData name="Tuomo Ikävalko" userId="14d5696d-1087-4a16-9ad3-cf61c8e1f82c" providerId="ADAL" clId="{2E94D9FA-17AA-4373-9A56-AF849E80615A}" dt="2018-10-22T19:03:59.856" v="473" actId="20577"/>
          <ac:spMkLst>
            <pc:docMk/>
            <pc:sldMk cId="4149473745" sldId="258"/>
            <ac:spMk id="92" creationId="{47952EC2-7E9F-4938-B003-36459351B914}"/>
          </ac:spMkLst>
        </pc:spChg>
        <pc:spChg chg="add mod">
          <ac:chgData name="Tuomo Ikävalko" userId="14d5696d-1087-4a16-9ad3-cf61c8e1f82c" providerId="ADAL" clId="{2E94D9FA-17AA-4373-9A56-AF849E80615A}" dt="2018-10-22T19:03:56.397" v="471" actId="20577"/>
          <ac:spMkLst>
            <pc:docMk/>
            <pc:sldMk cId="4149473745" sldId="258"/>
            <ac:spMk id="93" creationId="{33CE5382-7931-47F9-B6C1-92D176176955}"/>
          </ac:spMkLst>
        </pc:spChg>
        <pc:spChg chg="add mod">
          <ac:chgData name="Tuomo Ikävalko" userId="14d5696d-1087-4a16-9ad3-cf61c8e1f82c" providerId="ADAL" clId="{2E94D9FA-17AA-4373-9A56-AF849E80615A}" dt="2018-10-22T19:25:23.669" v="748" actId="20577"/>
          <ac:spMkLst>
            <pc:docMk/>
            <pc:sldMk cId="4149473745" sldId="258"/>
            <ac:spMk id="94" creationId="{C3C1F1DB-916A-4F81-8E81-373393689FB5}"/>
          </ac:spMkLst>
        </pc:spChg>
        <pc:spChg chg="add mod">
          <ac:chgData name="Tuomo Ikävalko" userId="14d5696d-1087-4a16-9ad3-cf61c8e1f82c" providerId="ADAL" clId="{2E94D9FA-17AA-4373-9A56-AF849E80615A}" dt="2018-10-22T19:00:53.553" v="414" actId="1076"/>
          <ac:spMkLst>
            <pc:docMk/>
            <pc:sldMk cId="4149473745" sldId="258"/>
            <ac:spMk id="95" creationId="{1A147034-FB70-4CFB-98FB-41EFC761D749}"/>
          </ac:spMkLst>
        </pc:spChg>
        <pc:spChg chg="add mod">
          <ac:chgData name="Tuomo Ikävalko" userId="14d5696d-1087-4a16-9ad3-cf61c8e1f82c" providerId="ADAL" clId="{2E94D9FA-17AA-4373-9A56-AF849E80615A}" dt="2018-10-22T19:00:53.553" v="414" actId="1076"/>
          <ac:spMkLst>
            <pc:docMk/>
            <pc:sldMk cId="4149473745" sldId="258"/>
            <ac:spMk id="96" creationId="{750B5B16-4255-43FD-A5A5-CEC94984C3B5}"/>
          </ac:spMkLst>
        </pc:spChg>
        <pc:spChg chg="add del mod">
          <ac:chgData name="Tuomo Ikävalko" userId="14d5696d-1087-4a16-9ad3-cf61c8e1f82c" providerId="ADAL" clId="{2E94D9FA-17AA-4373-9A56-AF849E80615A}" dt="2018-10-22T19:25:30.896" v="753" actId="20577"/>
          <ac:spMkLst>
            <pc:docMk/>
            <pc:sldMk cId="4149473745" sldId="258"/>
            <ac:spMk id="105" creationId="{0BDE2A87-8BEA-465C-B370-E2E191E826B2}"/>
          </ac:spMkLst>
        </pc:spChg>
        <pc:spChg chg="add del mod">
          <ac:chgData name="Tuomo Ikävalko" userId="14d5696d-1087-4a16-9ad3-cf61c8e1f82c" providerId="ADAL" clId="{2E94D9FA-17AA-4373-9A56-AF849E80615A}" dt="2018-10-22T19:01:12.879" v="426" actId="478"/>
          <ac:spMkLst>
            <pc:docMk/>
            <pc:sldMk cId="4149473745" sldId="258"/>
            <ac:spMk id="108" creationId="{07CF262B-1680-4857-8755-234AFEAEAC88}"/>
          </ac:spMkLst>
        </pc:spChg>
        <pc:spChg chg="add del mod">
          <ac:chgData name="Tuomo Ikävalko" userId="14d5696d-1087-4a16-9ad3-cf61c8e1f82c" providerId="ADAL" clId="{2E94D9FA-17AA-4373-9A56-AF849E80615A}" dt="2018-10-22T19:01:05.160" v="419" actId="478"/>
          <ac:spMkLst>
            <pc:docMk/>
            <pc:sldMk cId="4149473745" sldId="258"/>
            <ac:spMk id="110" creationId="{30EC84D8-E6FC-4560-A55C-F6A67C4868F8}"/>
          </ac:spMkLst>
        </pc:spChg>
        <pc:spChg chg="add del mod">
          <ac:chgData name="Tuomo Ikävalko" userId="14d5696d-1087-4a16-9ad3-cf61c8e1f82c" providerId="ADAL" clId="{2E94D9FA-17AA-4373-9A56-AF849E80615A}" dt="2018-10-22T19:01:06.754" v="421" actId="478"/>
          <ac:spMkLst>
            <pc:docMk/>
            <pc:sldMk cId="4149473745" sldId="258"/>
            <ac:spMk id="113" creationId="{C702BC0D-083F-4B60-BC2C-7EED4C633777}"/>
          </ac:spMkLst>
        </pc:spChg>
        <pc:spChg chg="add del mod">
          <ac:chgData name="Tuomo Ikävalko" userId="14d5696d-1087-4a16-9ad3-cf61c8e1f82c" providerId="ADAL" clId="{2E94D9FA-17AA-4373-9A56-AF849E80615A}" dt="2018-10-22T19:01:11.014" v="425" actId="478"/>
          <ac:spMkLst>
            <pc:docMk/>
            <pc:sldMk cId="4149473745" sldId="258"/>
            <ac:spMk id="114" creationId="{502647AB-064C-425E-AE79-3BACE8081D15}"/>
          </ac:spMkLst>
        </pc:spChg>
        <pc:spChg chg="add del mod">
          <ac:chgData name="Tuomo Ikävalko" userId="14d5696d-1087-4a16-9ad3-cf61c8e1f82c" providerId="ADAL" clId="{2E94D9FA-17AA-4373-9A56-AF849E80615A}" dt="2018-10-22T19:24:59.549" v="739" actId="478"/>
          <ac:spMkLst>
            <pc:docMk/>
            <pc:sldMk cId="4149473745" sldId="258"/>
            <ac:spMk id="122" creationId="{7D8FD97B-73CA-4DD3-9199-208260287F12}"/>
          </ac:spMkLst>
        </pc:spChg>
        <pc:spChg chg="add del mod">
          <ac:chgData name="Tuomo Ikävalko" userId="14d5696d-1087-4a16-9ad3-cf61c8e1f82c" providerId="ADAL" clId="{2E94D9FA-17AA-4373-9A56-AF849E80615A}" dt="2018-10-22T19:25:03.175" v="741" actId="478"/>
          <ac:spMkLst>
            <pc:docMk/>
            <pc:sldMk cId="4149473745" sldId="258"/>
            <ac:spMk id="123" creationId="{CC1C7A24-D8FC-41F8-AAD8-6082910C92D7}"/>
          </ac:spMkLst>
        </pc:sp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16" creationId="{F053B356-091E-4533-B078-2D2D8EB47CF9}"/>
          </ac:cxnSpMkLst>
        </pc:cxn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17" creationId="{6BB7E9AC-FE88-4C52-B187-071A219E5782}"/>
          </ac:cxnSpMkLst>
        </pc:cxn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18" creationId="{C4C8F1C5-7E6D-48CB-BB5D-023A391868D9}"/>
          </ac:cxnSpMkLst>
        </pc:cxn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19" creationId="{8ECEB1F9-5544-46B3-8A78-0FC45408AA16}"/>
          </ac:cxnSpMkLst>
        </pc:cxn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20" creationId="{1C603877-8C35-4C8E-B581-D37B721F8494}"/>
          </ac:cxnSpMkLst>
        </pc:cxnChg>
        <pc:cxnChg chg="add mod">
          <ac:chgData name="Tuomo Ikävalko" userId="14d5696d-1087-4a16-9ad3-cf61c8e1f82c" providerId="ADAL" clId="{2E94D9FA-17AA-4373-9A56-AF849E80615A}" dt="2018-10-22T18:57:30.679" v="360" actId="1076"/>
          <ac:cxnSpMkLst>
            <pc:docMk/>
            <pc:sldMk cId="4149473745" sldId="258"/>
            <ac:cxnSpMk id="21" creationId="{C514FD61-9F4D-4A5A-8E81-3500A989719D}"/>
          </ac:cxnSpMkLst>
        </pc:cxn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22" creationId="{E011926B-E9F3-4305-AB6D-5398585DE4D2}"/>
          </ac:cxnSpMkLst>
        </pc:cxn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23" creationId="{FF3FBE4E-7229-4F2E-8BC3-B729E9A52593}"/>
          </ac:cxnSpMkLst>
        </pc:cxn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24" creationId="{769EABA7-9F47-4E73-A83F-BF539BBB4DD7}"/>
          </ac:cxnSpMkLst>
        </pc:cxn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25" creationId="{C7E53744-462E-41F5-BD91-08CD1A9C926F}"/>
          </ac:cxnSpMkLst>
        </pc:cxnChg>
        <pc:cxnChg chg="add mod">
          <ac:chgData name="Tuomo Ikävalko" userId="14d5696d-1087-4a16-9ad3-cf61c8e1f82c" providerId="ADAL" clId="{2E94D9FA-17AA-4373-9A56-AF849E80615A}" dt="2018-10-22T18:55:10.285" v="337" actId="14100"/>
          <ac:cxnSpMkLst>
            <pc:docMk/>
            <pc:sldMk cId="4149473745" sldId="258"/>
            <ac:cxnSpMk id="26" creationId="{0E79D613-EFA2-46F0-A659-C137922C8403}"/>
          </ac:cxnSpMkLst>
        </pc:cxnChg>
        <pc:cxnChg chg="add mod">
          <ac:chgData name="Tuomo Ikävalko" userId="14d5696d-1087-4a16-9ad3-cf61c8e1f82c" providerId="ADAL" clId="{2E94D9FA-17AA-4373-9A56-AF849E80615A}" dt="2018-10-22T18:57:39.206" v="364" actId="14100"/>
          <ac:cxnSpMkLst>
            <pc:docMk/>
            <pc:sldMk cId="4149473745" sldId="258"/>
            <ac:cxnSpMk id="29" creationId="{93154262-CAC9-4F91-BD7C-6E574FA4F1F3}"/>
          </ac:cxnSpMkLst>
        </pc:cxnChg>
        <pc:cxnChg chg="add mod">
          <ac:chgData name="Tuomo Ikävalko" userId="14d5696d-1087-4a16-9ad3-cf61c8e1f82c" providerId="ADAL" clId="{2E94D9FA-17AA-4373-9A56-AF849E80615A}" dt="2018-10-22T18:56:34.740" v="356" actId="1076"/>
          <ac:cxnSpMkLst>
            <pc:docMk/>
            <pc:sldMk cId="4149473745" sldId="258"/>
            <ac:cxnSpMk id="47" creationId="{EC38B870-B226-4CE2-B34E-6BDD07F0E7D7}"/>
          </ac:cxnSpMkLst>
        </pc:cxnChg>
        <pc:cxnChg chg="add mod">
          <ac:chgData name="Tuomo Ikävalko" userId="14d5696d-1087-4a16-9ad3-cf61c8e1f82c" providerId="ADAL" clId="{2E94D9FA-17AA-4373-9A56-AF849E80615A}" dt="2018-10-22T18:56:34.740" v="356" actId="1076"/>
          <ac:cxnSpMkLst>
            <pc:docMk/>
            <pc:sldMk cId="4149473745" sldId="258"/>
            <ac:cxnSpMk id="48" creationId="{D5FD43EB-72D7-4279-9D93-73ECDD03B9D9}"/>
          </ac:cxnSpMkLst>
        </pc:cxnChg>
        <pc:cxnChg chg="add mod">
          <ac:chgData name="Tuomo Ikävalko" userId="14d5696d-1087-4a16-9ad3-cf61c8e1f82c" providerId="ADAL" clId="{2E94D9FA-17AA-4373-9A56-AF849E80615A}" dt="2018-10-22T18:56:34.740" v="356" actId="1076"/>
          <ac:cxnSpMkLst>
            <pc:docMk/>
            <pc:sldMk cId="4149473745" sldId="258"/>
            <ac:cxnSpMk id="49" creationId="{965B8BBE-4C04-4FC1-A38E-E18118531889}"/>
          </ac:cxnSpMkLst>
        </pc:cxnChg>
        <pc:cxnChg chg="add mod">
          <ac:chgData name="Tuomo Ikävalko" userId="14d5696d-1087-4a16-9ad3-cf61c8e1f82c" providerId="ADAL" clId="{2E94D9FA-17AA-4373-9A56-AF849E80615A}" dt="2018-10-22T18:56:34.740" v="356" actId="1076"/>
          <ac:cxnSpMkLst>
            <pc:docMk/>
            <pc:sldMk cId="4149473745" sldId="258"/>
            <ac:cxnSpMk id="50" creationId="{BC2B2ADC-57F4-4E4B-AA94-062C1FE25D8E}"/>
          </ac:cxnSpMkLst>
        </pc:cxnChg>
        <pc:cxnChg chg="add mod">
          <ac:chgData name="Tuomo Ikävalko" userId="14d5696d-1087-4a16-9ad3-cf61c8e1f82c" providerId="ADAL" clId="{2E94D9FA-17AA-4373-9A56-AF849E80615A}" dt="2018-10-22T18:56:34.740" v="356" actId="1076"/>
          <ac:cxnSpMkLst>
            <pc:docMk/>
            <pc:sldMk cId="4149473745" sldId="258"/>
            <ac:cxnSpMk id="51" creationId="{77DE0EDF-D5C3-4335-A539-31495C6492BC}"/>
          </ac:cxnSpMkLst>
        </pc:cxnChg>
        <pc:cxnChg chg="add del mod">
          <ac:chgData name="Tuomo Ikävalko" userId="14d5696d-1087-4a16-9ad3-cf61c8e1f82c" providerId="ADAL" clId="{2E94D9FA-17AA-4373-9A56-AF849E80615A}" dt="2018-10-22T18:56:37.696" v="358" actId="478"/>
          <ac:cxnSpMkLst>
            <pc:docMk/>
            <pc:sldMk cId="4149473745" sldId="258"/>
            <ac:cxnSpMk id="52" creationId="{722186FD-C7E8-4402-BA86-F3713FC3A65D}"/>
          </ac:cxnSpMkLst>
        </pc:cxnChg>
        <pc:cxnChg chg="add mod">
          <ac:chgData name="Tuomo Ikävalko" userId="14d5696d-1087-4a16-9ad3-cf61c8e1f82c" providerId="ADAL" clId="{2E94D9FA-17AA-4373-9A56-AF849E80615A}" dt="2018-10-22T18:56:34.740" v="356" actId="1076"/>
          <ac:cxnSpMkLst>
            <pc:docMk/>
            <pc:sldMk cId="4149473745" sldId="258"/>
            <ac:cxnSpMk id="53" creationId="{718B8351-A928-488C-8596-275DBBA280E0}"/>
          </ac:cxnSpMkLst>
        </pc:cxnChg>
        <pc:cxnChg chg="add mod">
          <ac:chgData name="Tuomo Ikävalko" userId="14d5696d-1087-4a16-9ad3-cf61c8e1f82c" providerId="ADAL" clId="{2E94D9FA-17AA-4373-9A56-AF849E80615A}" dt="2018-10-22T18:56:34.740" v="356" actId="1076"/>
          <ac:cxnSpMkLst>
            <pc:docMk/>
            <pc:sldMk cId="4149473745" sldId="258"/>
            <ac:cxnSpMk id="54" creationId="{C9B3D32F-2FD6-43D6-A907-9DE36BE68AEB}"/>
          </ac:cxnSpMkLst>
        </pc:cxnChg>
        <pc:cxnChg chg="add mod">
          <ac:chgData name="Tuomo Ikävalko" userId="14d5696d-1087-4a16-9ad3-cf61c8e1f82c" providerId="ADAL" clId="{2E94D9FA-17AA-4373-9A56-AF849E80615A}" dt="2018-10-22T18:58:25.308" v="377" actId="1076"/>
          <ac:cxnSpMkLst>
            <pc:docMk/>
            <pc:sldMk cId="4149473745" sldId="258"/>
            <ac:cxnSpMk id="55" creationId="{CCF19AFF-0AF1-483F-8B89-5F0F34692F1F}"/>
          </ac:cxnSpMkLst>
        </pc:cxnChg>
        <pc:cxnChg chg="add del mod">
          <ac:chgData name="Tuomo Ikävalko" userId="14d5696d-1087-4a16-9ad3-cf61c8e1f82c" providerId="ADAL" clId="{2E94D9FA-17AA-4373-9A56-AF849E80615A}" dt="2018-10-22T18:58:17.833" v="375" actId="478"/>
          <ac:cxnSpMkLst>
            <pc:docMk/>
            <pc:sldMk cId="4149473745" sldId="258"/>
            <ac:cxnSpMk id="56" creationId="{C48503F9-E478-47C6-8CA1-4894E7278C4A}"/>
          </ac:cxnSpMkLst>
        </pc:cxnChg>
        <pc:cxnChg chg="add del mod">
          <ac:chgData name="Tuomo Ikävalko" userId="14d5696d-1087-4a16-9ad3-cf61c8e1f82c" providerId="ADAL" clId="{2E94D9FA-17AA-4373-9A56-AF849E80615A}" dt="2018-10-22T18:56:36.888" v="357" actId="478"/>
          <ac:cxnSpMkLst>
            <pc:docMk/>
            <pc:sldMk cId="4149473745" sldId="258"/>
            <ac:cxnSpMk id="57" creationId="{D211CF82-D4FD-40F3-B542-A0A27DA2D0E1}"/>
          </ac:cxnSpMkLst>
        </pc:cxnChg>
        <pc:cxnChg chg="add mod">
          <ac:chgData name="Tuomo Ikävalko" userId="14d5696d-1087-4a16-9ad3-cf61c8e1f82c" providerId="ADAL" clId="{2E94D9FA-17AA-4373-9A56-AF849E80615A}" dt="2018-10-22T18:58:10.750" v="373" actId="14100"/>
          <ac:cxnSpMkLst>
            <pc:docMk/>
            <pc:sldMk cId="4149473745" sldId="258"/>
            <ac:cxnSpMk id="63" creationId="{3D75AF80-B377-48F5-90D3-8CB392C5DF08}"/>
          </ac:cxnSpMkLst>
        </pc:cxnChg>
        <pc:cxnChg chg="add mod">
          <ac:chgData name="Tuomo Ikävalko" userId="14d5696d-1087-4a16-9ad3-cf61c8e1f82c" providerId="ADAL" clId="{2E94D9FA-17AA-4373-9A56-AF849E80615A}" dt="2018-10-22T18:58:58.018" v="381" actId="14100"/>
          <ac:cxnSpMkLst>
            <pc:docMk/>
            <pc:sldMk cId="4149473745" sldId="258"/>
            <ac:cxnSpMk id="67" creationId="{8EC85ADE-20CF-4CB2-B1ED-A541ED4860CC}"/>
          </ac:cxnSpMkLst>
        </pc:cxnChg>
        <pc:cxnChg chg="add mod">
          <ac:chgData name="Tuomo Ikävalko" userId="14d5696d-1087-4a16-9ad3-cf61c8e1f82c" providerId="ADAL" clId="{2E94D9FA-17AA-4373-9A56-AF849E80615A}" dt="2018-10-22T19:00:02.720" v="401" actId="14100"/>
          <ac:cxnSpMkLst>
            <pc:docMk/>
            <pc:sldMk cId="4149473745" sldId="258"/>
            <ac:cxnSpMk id="71" creationId="{01743CDB-20A7-4F7C-B159-59518E74C02E}"/>
          </ac:cxnSpMkLst>
        </pc:cxnChg>
        <pc:cxnChg chg="add mod">
          <ac:chgData name="Tuomo Ikävalko" userId="14d5696d-1087-4a16-9ad3-cf61c8e1f82c" providerId="ADAL" clId="{2E94D9FA-17AA-4373-9A56-AF849E80615A}" dt="2018-10-22T19:00:14.972" v="404" actId="14100"/>
          <ac:cxnSpMkLst>
            <pc:docMk/>
            <pc:sldMk cId="4149473745" sldId="258"/>
            <ac:cxnSpMk id="76" creationId="{D2B5B9BF-2148-4DA4-B0D2-DCD6374F1849}"/>
          </ac:cxnSpMkLst>
        </pc:cxnChg>
        <pc:cxnChg chg="add mod">
          <ac:chgData name="Tuomo Ikävalko" userId="14d5696d-1087-4a16-9ad3-cf61c8e1f82c" providerId="ADAL" clId="{2E94D9FA-17AA-4373-9A56-AF849E80615A}" dt="2018-10-22T18:59:48.791" v="397" actId="14100"/>
          <ac:cxnSpMkLst>
            <pc:docMk/>
            <pc:sldMk cId="4149473745" sldId="258"/>
            <ac:cxnSpMk id="79" creationId="{62781DAC-D526-4928-B8B7-001DCE0BF0F3}"/>
          </ac:cxnSpMkLst>
        </pc:cxnChg>
        <pc:cxnChg chg="add mod">
          <ac:chgData name="Tuomo Ikävalko" userId="14d5696d-1087-4a16-9ad3-cf61c8e1f82c" providerId="ADAL" clId="{2E94D9FA-17AA-4373-9A56-AF849E80615A}" dt="2018-10-22T19:00:53.553" v="414" actId="1076"/>
          <ac:cxnSpMkLst>
            <pc:docMk/>
            <pc:sldMk cId="4149473745" sldId="258"/>
            <ac:cxnSpMk id="97" creationId="{73C12EDA-543D-4EBA-9F07-74E59C1884F2}"/>
          </ac:cxnSpMkLst>
        </pc:cxnChg>
        <pc:cxnChg chg="add mod">
          <ac:chgData name="Tuomo Ikävalko" userId="14d5696d-1087-4a16-9ad3-cf61c8e1f82c" providerId="ADAL" clId="{2E94D9FA-17AA-4373-9A56-AF849E80615A}" dt="2018-10-22T19:00:53.553" v="414" actId="1076"/>
          <ac:cxnSpMkLst>
            <pc:docMk/>
            <pc:sldMk cId="4149473745" sldId="258"/>
            <ac:cxnSpMk id="98" creationId="{D7253643-3C03-4DD7-BD19-CD02EED09EB5}"/>
          </ac:cxnSpMkLst>
        </pc:cxnChg>
        <pc:cxnChg chg="add mod">
          <ac:chgData name="Tuomo Ikävalko" userId="14d5696d-1087-4a16-9ad3-cf61c8e1f82c" providerId="ADAL" clId="{2E94D9FA-17AA-4373-9A56-AF849E80615A}" dt="2018-10-22T19:00:53.553" v="414" actId="1076"/>
          <ac:cxnSpMkLst>
            <pc:docMk/>
            <pc:sldMk cId="4149473745" sldId="258"/>
            <ac:cxnSpMk id="99" creationId="{AB005882-7ABC-400E-A9A4-92D99DD966AF}"/>
          </ac:cxnSpMkLst>
        </pc:cxnChg>
        <pc:cxnChg chg="add mod">
          <ac:chgData name="Tuomo Ikävalko" userId="14d5696d-1087-4a16-9ad3-cf61c8e1f82c" providerId="ADAL" clId="{2E94D9FA-17AA-4373-9A56-AF849E80615A}" dt="2018-10-22T19:00:53.553" v="414" actId="1076"/>
          <ac:cxnSpMkLst>
            <pc:docMk/>
            <pc:sldMk cId="4149473745" sldId="258"/>
            <ac:cxnSpMk id="100" creationId="{B81CAD78-C7BF-4B1A-9835-8FAA45ED78C3}"/>
          </ac:cxnSpMkLst>
        </pc:cxnChg>
        <pc:cxnChg chg="add mod">
          <ac:chgData name="Tuomo Ikävalko" userId="14d5696d-1087-4a16-9ad3-cf61c8e1f82c" providerId="ADAL" clId="{2E94D9FA-17AA-4373-9A56-AF849E80615A}" dt="2018-10-22T19:00:53.553" v="414" actId="1076"/>
          <ac:cxnSpMkLst>
            <pc:docMk/>
            <pc:sldMk cId="4149473745" sldId="258"/>
            <ac:cxnSpMk id="101" creationId="{271DB186-1025-4D64-9D8B-FED7917F2BA1}"/>
          </ac:cxnSpMkLst>
        </pc:cxnChg>
        <pc:cxnChg chg="add mod">
          <ac:chgData name="Tuomo Ikävalko" userId="14d5696d-1087-4a16-9ad3-cf61c8e1f82c" providerId="ADAL" clId="{2E94D9FA-17AA-4373-9A56-AF849E80615A}" dt="2018-10-22T19:00:53.553" v="414" actId="1076"/>
          <ac:cxnSpMkLst>
            <pc:docMk/>
            <pc:sldMk cId="4149473745" sldId="258"/>
            <ac:cxnSpMk id="102" creationId="{F688087B-0CF0-40AA-B8A4-0AB9F51A0E95}"/>
          </ac:cxnSpMkLst>
        </pc:cxnChg>
        <pc:cxnChg chg="add mod">
          <ac:chgData name="Tuomo Ikävalko" userId="14d5696d-1087-4a16-9ad3-cf61c8e1f82c" providerId="ADAL" clId="{2E94D9FA-17AA-4373-9A56-AF849E80615A}" dt="2018-10-22T19:00:53.553" v="414" actId="1076"/>
          <ac:cxnSpMkLst>
            <pc:docMk/>
            <pc:sldMk cId="4149473745" sldId="258"/>
            <ac:cxnSpMk id="103" creationId="{BBF7EDBD-F6F4-41E2-83FF-FD299015A5BA}"/>
          </ac:cxnSpMkLst>
        </pc:cxnChg>
        <pc:cxnChg chg="add mod">
          <ac:chgData name="Tuomo Ikävalko" userId="14d5696d-1087-4a16-9ad3-cf61c8e1f82c" providerId="ADAL" clId="{2E94D9FA-17AA-4373-9A56-AF849E80615A}" dt="2018-10-22T19:00:53.553" v="414" actId="1076"/>
          <ac:cxnSpMkLst>
            <pc:docMk/>
            <pc:sldMk cId="4149473745" sldId="258"/>
            <ac:cxnSpMk id="104" creationId="{62B52A26-F883-4E9B-9FA5-5FA6DE0A8BFF}"/>
          </ac:cxnSpMkLst>
        </pc:cxnChg>
        <pc:cxnChg chg="add mod">
          <ac:chgData name="Tuomo Ikävalko" userId="14d5696d-1087-4a16-9ad3-cf61c8e1f82c" providerId="ADAL" clId="{2E94D9FA-17AA-4373-9A56-AF849E80615A}" dt="2018-10-22T19:25:27.884" v="750" actId="478"/>
          <ac:cxnSpMkLst>
            <pc:docMk/>
            <pc:sldMk cId="4149473745" sldId="258"/>
            <ac:cxnSpMk id="106" creationId="{81ABE856-8CCE-4EC1-AE32-2C3AF1FEA2A4}"/>
          </ac:cxnSpMkLst>
        </pc:cxnChg>
        <pc:cxnChg chg="add del mod">
          <ac:chgData name="Tuomo Ikävalko" userId="14d5696d-1087-4a16-9ad3-cf61c8e1f82c" providerId="ADAL" clId="{2E94D9FA-17AA-4373-9A56-AF849E80615A}" dt="2018-10-22T19:01:13.603" v="427" actId="478"/>
          <ac:cxnSpMkLst>
            <pc:docMk/>
            <pc:sldMk cId="4149473745" sldId="258"/>
            <ac:cxnSpMk id="107" creationId="{B6182C9C-3399-4FC5-8775-1A9B5BD8181D}"/>
          </ac:cxnSpMkLst>
        </pc:cxnChg>
        <pc:cxnChg chg="add del mod">
          <ac:chgData name="Tuomo Ikävalko" userId="14d5696d-1087-4a16-9ad3-cf61c8e1f82c" providerId="ADAL" clId="{2E94D9FA-17AA-4373-9A56-AF849E80615A}" dt="2018-10-22T19:01:06.113" v="420" actId="478"/>
          <ac:cxnSpMkLst>
            <pc:docMk/>
            <pc:sldMk cId="4149473745" sldId="258"/>
            <ac:cxnSpMk id="109" creationId="{DF959AB6-9FB4-45A1-8632-8249E730D9D7}"/>
          </ac:cxnSpMkLst>
        </pc:cxnChg>
        <pc:cxnChg chg="add del mod">
          <ac:chgData name="Tuomo Ikävalko" userId="14d5696d-1087-4a16-9ad3-cf61c8e1f82c" providerId="ADAL" clId="{2E94D9FA-17AA-4373-9A56-AF849E80615A}" dt="2018-10-22T19:01:07.395" v="422" actId="478"/>
          <ac:cxnSpMkLst>
            <pc:docMk/>
            <pc:sldMk cId="4149473745" sldId="258"/>
            <ac:cxnSpMk id="111" creationId="{DADA910E-FB77-4B00-9E2C-A36719DC0B00}"/>
          </ac:cxnSpMkLst>
        </pc:cxnChg>
        <pc:cxnChg chg="add del mod">
          <ac:chgData name="Tuomo Ikävalko" userId="14d5696d-1087-4a16-9ad3-cf61c8e1f82c" providerId="ADAL" clId="{2E94D9FA-17AA-4373-9A56-AF849E80615A}" dt="2018-10-22T19:01:09.008" v="423" actId="478"/>
          <ac:cxnSpMkLst>
            <pc:docMk/>
            <pc:sldMk cId="4149473745" sldId="258"/>
            <ac:cxnSpMk id="112" creationId="{5C0500AE-5B11-45A8-9A9C-326CADC7071A}"/>
          </ac:cxnSpMkLst>
        </pc:cxnChg>
        <pc:cxnChg chg="add del mod">
          <ac:chgData name="Tuomo Ikävalko" userId="14d5696d-1087-4a16-9ad3-cf61c8e1f82c" providerId="ADAL" clId="{2E94D9FA-17AA-4373-9A56-AF849E80615A}" dt="2018-10-22T19:25:01.206" v="740" actId="478"/>
          <ac:cxnSpMkLst>
            <pc:docMk/>
            <pc:sldMk cId="4149473745" sldId="258"/>
            <ac:cxnSpMk id="115" creationId="{730DE0D6-7B05-4F1B-AB62-3A1CEA310326}"/>
          </ac:cxnSpMkLst>
        </pc:cxnChg>
        <pc:cxnChg chg="add del mod">
          <ac:chgData name="Tuomo Ikävalko" userId="14d5696d-1087-4a16-9ad3-cf61c8e1f82c" providerId="ADAL" clId="{2E94D9FA-17AA-4373-9A56-AF849E80615A}" dt="2018-10-22T19:25:04.209" v="742" actId="478"/>
          <ac:cxnSpMkLst>
            <pc:docMk/>
            <pc:sldMk cId="4149473745" sldId="258"/>
            <ac:cxnSpMk id="119" creationId="{5ABBA906-9D7B-4759-AD10-6E15F5B11CAD}"/>
          </ac:cxnSpMkLst>
        </pc:cxnChg>
      </pc:sldChg>
      <pc:sldChg chg="addSp delSp modSp add">
        <pc:chgData name="Tuomo Ikävalko" userId="14d5696d-1087-4a16-9ad3-cf61c8e1f82c" providerId="ADAL" clId="{2E94D9FA-17AA-4373-9A56-AF849E80615A}" dt="2018-10-22T19:27:24.399" v="773" actId="20577"/>
        <pc:sldMkLst>
          <pc:docMk/>
          <pc:sldMk cId="347932344" sldId="259"/>
        </pc:sldMkLst>
        <pc:spChg chg="del">
          <ac:chgData name="Tuomo Ikävalko" userId="14d5696d-1087-4a16-9ad3-cf61c8e1f82c" providerId="ADAL" clId="{2E94D9FA-17AA-4373-9A56-AF849E80615A}" dt="2018-10-22T19:01:24.902" v="429" actId="478"/>
          <ac:spMkLst>
            <pc:docMk/>
            <pc:sldMk cId="347932344" sldId="259"/>
            <ac:spMk id="2" creationId="{2985E8AB-ED11-4CFE-8C38-E7D259857BA3}"/>
          </ac:spMkLst>
        </pc:spChg>
        <pc:spChg chg="del">
          <ac:chgData name="Tuomo Ikävalko" userId="14d5696d-1087-4a16-9ad3-cf61c8e1f82c" providerId="ADAL" clId="{2E94D9FA-17AA-4373-9A56-AF849E80615A}" dt="2018-10-22T19:01:26.807" v="430" actId="478"/>
          <ac:spMkLst>
            <pc:docMk/>
            <pc:sldMk cId="347932344" sldId="259"/>
            <ac:spMk id="3" creationId="{001315AF-E3C1-43E1-94DD-E4E7442E07B7}"/>
          </ac:spMkLst>
        </pc:spChg>
        <pc:spChg chg="add mod">
          <ac:chgData name="Tuomo Ikävalko" userId="14d5696d-1087-4a16-9ad3-cf61c8e1f82c" providerId="ADAL" clId="{2E94D9FA-17AA-4373-9A56-AF849E80615A}" dt="2018-10-22T19:01:35.927" v="432" actId="20577"/>
          <ac:spMkLst>
            <pc:docMk/>
            <pc:sldMk cId="347932344" sldId="259"/>
            <ac:spMk id="4" creationId="{EEF9F391-A674-46E8-AAED-E49D355E54AF}"/>
          </ac:spMkLst>
        </pc:spChg>
        <pc:spChg chg="add mod">
          <ac:chgData name="Tuomo Ikävalko" userId="14d5696d-1087-4a16-9ad3-cf61c8e1f82c" providerId="ADAL" clId="{2E94D9FA-17AA-4373-9A56-AF849E80615A}" dt="2018-10-22T19:01:56.608" v="434" actId="1076"/>
          <ac:spMkLst>
            <pc:docMk/>
            <pc:sldMk cId="347932344" sldId="259"/>
            <ac:spMk id="5" creationId="{35A33B30-BDF2-465B-AABB-F36A5E618568}"/>
          </ac:spMkLst>
        </pc:spChg>
        <pc:spChg chg="add mod">
          <ac:chgData name="Tuomo Ikävalko" userId="14d5696d-1087-4a16-9ad3-cf61c8e1f82c" providerId="ADAL" clId="{2E94D9FA-17AA-4373-9A56-AF849E80615A}" dt="2018-10-22T19:25:54.661" v="754" actId="20577"/>
          <ac:spMkLst>
            <pc:docMk/>
            <pc:sldMk cId="347932344" sldId="259"/>
            <ac:spMk id="6" creationId="{3E2D8E23-2D5D-4C6F-944A-21695D6C1731}"/>
          </ac:spMkLst>
        </pc:spChg>
        <pc:spChg chg="add mod">
          <ac:chgData name="Tuomo Ikävalko" userId="14d5696d-1087-4a16-9ad3-cf61c8e1f82c" providerId="ADAL" clId="{2E94D9FA-17AA-4373-9A56-AF849E80615A}" dt="2018-10-22T19:25:56.504" v="755" actId="20577"/>
          <ac:spMkLst>
            <pc:docMk/>
            <pc:sldMk cId="347932344" sldId="259"/>
            <ac:spMk id="7" creationId="{289CFDA5-AB31-4E0F-9BB2-3F953A81006E}"/>
          </ac:spMkLst>
        </pc:spChg>
        <pc:spChg chg="add mod">
          <ac:chgData name="Tuomo Ikävalko" userId="14d5696d-1087-4a16-9ad3-cf61c8e1f82c" providerId="ADAL" clId="{2E94D9FA-17AA-4373-9A56-AF849E80615A}" dt="2018-10-22T19:01:56.608" v="434" actId="1076"/>
          <ac:spMkLst>
            <pc:docMk/>
            <pc:sldMk cId="347932344" sldId="259"/>
            <ac:spMk id="8" creationId="{D6DEF436-B250-463F-A0B9-A33F71D0239F}"/>
          </ac:spMkLst>
        </pc:spChg>
        <pc:spChg chg="add mod">
          <ac:chgData name="Tuomo Ikävalko" userId="14d5696d-1087-4a16-9ad3-cf61c8e1f82c" providerId="ADAL" clId="{2E94D9FA-17AA-4373-9A56-AF849E80615A}" dt="2018-10-22T19:02:15.839" v="438" actId="20577"/>
          <ac:spMkLst>
            <pc:docMk/>
            <pc:sldMk cId="347932344" sldId="259"/>
            <ac:spMk id="9" creationId="{DD07ADD7-0921-42A5-ABC8-E9D8221765B0}"/>
          </ac:spMkLst>
        </pc:spChg>
        <pc:spChg chg="add mod">
          <ac:chgData name="Tuomo Ikävalko" userId="14d5696d-1087-4a16-9ad3-cf61c8e1f82c" providerId="ADAL" clId="{2E94D9FA-17AA-4373-9A56-AF849E80615A}" dt="2018-10-22T19:04:30.391" v="483" actId="20577"/>
          <ac:spMkLst>
            <pc:docMk/>
            <pc:sldMk cId="347932344" sldId="259"/>
            <ac:spMk id="10" creationId="{4010FEA8-2CC3-4CAC-B3DA-E2780934DFAB}"/>
          </ac:spMkLst>
        </pc:spChg>
        <pc:spChg chg="add mod">
          <ac:chgData name="Tuomo Ikävalko" userId="14d5696d-1087-4a16-9ad3-cf61c8e1f82c" providerId="ADAL" clId="{2E94D9FA-17AA-4373-9A56-AF849E80615A}" dt="2018-10-22T19:26:01.309" v="756" actId="20577"/>
          <ac:spMkLst>
            <pc:docMk/>
            <pc:sldMk cId="347932344" sldId="259"/>
            <ac:spMk id="11" creationId="{B905C401-55A3-4AB3-B764-5AEBCDCA9B54}"/>
          </ac:spMkLst>
        </pc:spChg>
        <pc:spChg chg="add mod">
          <ac:chgData name="Tuomo Ikävalko" userId="14d5696d-1087-4a16-9ad3-cf61c8e1f82c" providerId="ADAL" clId="{2E94D9FA-17AA-4373-9A56-AF849E80615A}" dt="2018-10-22T19:01:56.608" v="434" actId="1076"/>
          <ac:spMkLst>
            <pc:docMk/>
            <pc:sldMk cId="347932344" sldId="259"/>
            <ac:spMk id="12" creationId="{FE5F7C07-1518-4401-B3B4-857D5733A2BC}"/>
          </ac:spMkLst>
        </pc:spChg>
        <pc:spChg chg="add mod">
          <ac:chgData name="Tuomo Ikävalko" userId="14d5696d-1087-4a16-9ad3-cf61c8e1f82c" providerId="ADAL" clId="{2E94D9FA-17AA-4373-9A56-AF849E80615A}" dt="2018-10-22T19:02:42.118" v="448" actId="20577"/>
          <ac:spMkLst>
            <pc:docMk/>
            <pc:sldMk cId="347932344" sldId="259"/>
            <ac:spMk id="13" creationId="{02081B7F-CA08-47B2-9B5F-23D4ED4B0DD9}"/>
          </ac:spMkLst>
        </pc:spChg>
        <pc:spChg chg="add mod">
          <ac:chgData name="Tuomo Ikävalko" userId="14d5696d-1087-4a16-9ad3-cf61c8e1f82c" providerId="ADAL" clId="{2E94D9FA-17AA-4373-9A56-AF849E80615A}" dt="2018-10-22T19:26:05.504" v="762" actId="20577"/>
          <ac:spMkLst>
            <pc:docMk/>
            <pc:sldMk cId="347932344" sldId="259"/>
            <ac:spMk id="22" creationId="{944E6CE9-1DFD-4359-8557-6BDAF7D2AAF6}"/>
          </ac:spMkLst>
        </pc:spChg>
        <pc:spChg chg="add mod">
          <ac:chgData name="Tuomo Ikävalko" userId="14d5696d-1087-4a16-9ad3-cf61c8e1f82c" providerId="ADAL" clId="{2E94D9FA-17AA-4373-9A56-AF849E80615A}" dt="2018-10-22T19:04:12.959" v="475" actId="20577"/>
          <ac:spMkLst>
            <pc:docMk/>
            <pc:sldMk cId="347932344" sldId="259"/>
            <ac:spMk id="25" creationId="{AB2158F8-89BF-4ADF-A489-6B7C10B5FA02}"/>
          </ac:spMkLst>
        </pc:spChg>
        <pc:spChg chg="add del mod">
          <ac:chgData name="Tuomo Ikävalko" userId="14d5696d-1087-4a16-9ad3-cf61c8e1f82c" providerId="ADAL" clId="{2E94D9FA-17AA-4373-9A56-AF849E80615A}" dt="2018-10-22T19:02:52.843" v="452"/>
          <ac:spMkLst>
            <pc:docMk/>
            <pc:sldMk cId="347932344" sldId="259"/>
            <ac:spMk id="34" creationId="{40EBF5FA-EA7B-4CE4-B403-E4FB8098B7EA}"/>
          </ac:spMkLst>
        </pc:spChg>
        <pc:spChg chg="add mod">
          <ac:chgData name="Tuomo Ikävalko" userId="14d5696d-1087-4a16-9ad3-cf61c8e1f82c" providerId="ADAL" clId="{2E94D9FA-17AA-4373-9A56-AF849E80615A}" dt="2018-10-22T19:04:26.234" v="481" actId="14100"/>
          <ac:spMkLst>
            <pc:docMk/>
            <pc:sldMk cId="347932344" sldId="259"/>
            <ac:spMk id="35" creationId="{4ED6500B-D401-47DF-87BC-72DF54A34179}"/>
          </ac:spMkLst>
        </pc:spChg>
        <pc:spChg chg="add mod">
          <ac:chgData name="Tuomo Ikävalko" userId="14d5696d-1087-4a16-9ad3-cf61c8e1f82c" providerId="ADAL" clId="{2E94D9FA-17AA-4373-9A56-AF849E80615A}" dt="2018-10-22T19:04:45.735" v="485" actId="1076"/>
          <ac:spMkLst>
            <pc:docMk/>
            <pc:sldMk cId="347932344" sldId="259"/>
            <ac:spMk id="36" creationId="{50FFF18B-E04F-4FCA-8746-4D03B3A33F6B}"/>
          </ac:spMkLst>
        </pc:spChg>
        <pc:spChg chg="add mod">
          <ac:chgData name="Tuomo Ikävalko" userId="14d5696d-1087-4a16-9ad3-cf61c8e1f82c" providerId="ADAL" clId="{2E94D9FA-17AA-4373-9A56-AF849E80615A}" dt="2018-10-22T19:27:23.446" v="772" actId="20577"/>
          <ac:spMkLst>
            <pc:docMk/>
            <pc:sldMk cId="347932344" sldId="259"/>
            <ac:spMk id="37" creationId="{9501DF46-3022-4AA3-B1B3-03C4C404E248}"/>
          </ac:spMkLst>
        </pc:spChg>
        <pc:spChg chg="add mod">
          <ac:chgData name="Tuomo Ikävalko" userId="14d5696d-1087-4a16-9ad3-cf61c8e1f82c" providerId="ADAL" clId="{2E94D9FA-17AA-4373-9A56-AF849E80615A}" dt="2018-10-22T19:27:24.399" v="773" actId="20577"/>
          <ac:spMkLst>
            <pc:docMk/>
            <pc:sldMk cId="347932344" sldId="259"/>
            <ac:spMk id="38" creationId="{77A930F6-3D81-4DC9-B6EE-31CAD0F03D52}"/>
          </ac:spMkLst>
        </pc:spChg>
        <pc:spChg chg="add mod">
          <ac:chgData name="Tuomo Ikävalko" userId="14d5696d-1087-4a16-9ad3-cf61c8e1f82c" providerId="ADAL" clId="{2E94D9FA-17AA-4373-9A56-AF849E80615A}" dt="2018-10-22T19:04:45.735" v="485" actId="1076"/>
          <ac:spMkLst>
            <pc:docMk/>
            <pc:sldMk cId="347932344" sldId="259"/>
            <ac:spMk id="39" creationId="{A561FC44-F152-4326-AC5E-BD344025DD00}"/>
          </ac:spMkLst>
        </pc:spChg>
        <pc:spChg chg="add mod">
          <ac:chgData name="Tuomo Ikävalko" userId="14d5696d-1087-4a16-9ad3-cf61c8e1f82c" providerId="ADAL" clId="{2E94D9FA-17AA-4373-9A56-AF849E80615A}" dt="2018-10-22T19:04:59.414" v="492" actId="20577"/>
          <ac:spMkLst>
            <pc:docMk/>
            <pc:sldMk cId="347932344" sldId="259"/>
            <ac:spMk id="40" creationId="{2920F64C-D524-4816-99A3-5DBDF73B0109}"/>
          </ac:spMkLst>
        </pc:spChg>
        <pc:spChg chg="add mod">
          <ac:chgData name="Tuomo Ikävalko" userId="14d5696d-1087-4a16-9ad3-cf61c8e1f82c" providerId="ADAL" clId="{2E94D9FA-17AA-4373-9A56-AF849E80615A}" dt="2018-10-22T19:04:45.735" v="485" actId="1076"/>
          <ac:spMkLst>
            <pc:docMk/>
            <pc:sldMk cId="347932344" sldId="259"/>
            <ac:spMk id="41" creationId="{DA151BCC-117A-4796-BBFD-956D983A72DF}"/>
          </ac:spMkLst>
        </pc:spChg>
        <pc:spChg chg="add mod">
          <ac:chgData name="Tuomo Ikävalko" userId="14d5696d-1087-4a16-9ad3-cf61c8e1f82c" providerId="ADAL" clId="{2E94D9FA-17AA-4373-9A56-AF849E80615A}" dt="2018-10-22T19:27:10.031" v="771" actId="20577"/>
          <ac:spMkLst>
            <pc:docMk/>
            <pc:sldMk cId="347932344" sldId="259"/>
            <ac:spMk id="42" creationId="{3DAC3CA2-6F0D-498E-B191-687B5CF4717A}"/>
          </ac:spMkLst>
        </pc:spChg>
        <pc:spChg chg="add mod">
          <ac:chgData name="Tuomo Ikävalko" userId="14d5696d-1087-4a16-9ad3-cf61c8e1f82c" providerId="ADAL" clId="{2E94D9FA-17AA-4373-9A56-AF849E80615A}" dt="2018-10-22T19:04:45.735" v="485" actId="1076"/>
          <ac:spMkLst>
            <pc:docMk/>
            <pc:sldMk cId="347932344" sldId="259"/>
            <ac:spMk id="43" creationId="{504E38CC-1458-440D-81A5-39A5D3216120}"/>
          </ac:spMkLst>
        </pc:spChg>
        <pc:spChg chg="add del mod">
          <ac:chgData name="Tuomo Ikävalko" userId="14d5696d-1087-4a16-9ad3-cf61c8e1f82c" providerId="ADAL" clId="{2E94D9FA-17AA-4373-9A56-AF849E80615A}" dt="2018-10-22T19:04:48.144" v="486" actId="478"/>
          <ac:spMkLst>
            <pc:docMk/>
            <pc:sldMk cId="347932344" sldId="259"/>
            <ac:spMk id="44" creationId="{F09B12A7-A89D-4259-9FBA-25BE1D509236}"/>
          </ac:spMkLst>
        </pc:spChg>
        <pc:spChg chg="add mod">
          <ac:chgData name="Tuomo Ikävalko" userId="14d5696d-1087-4a16-9ad3-cf61c8e1f82c" providerId="ADAL" clId="{2E94D9FA-17AA-4373-9A56-AF849E80615A}" dt="2018-10-22T19:26:58.460" v="770" actId="20577"/>
          <ac:spMkLst>
            <pc:docMk/>
            <pc:sldMk cId="347932344" sldId="259"/>
            <ac:spMk id="53" creationId="{C41E145F-DA5E-41F8-98EF-F2BA8B30C43E}"/>
          </ac:spMkLst>
        </pc:spChg>
        <pc:spChg chg="add mod">
          <ac:chgData name="Tuomo Ikävalko" userId="14d5696d-1087-4a16-9ad3-cf61c8e1f82c" providerId="ADAL" clId="{2E94D9FA-17AA-4373-9A56-AF849E80615A}" dt="2018-10-22T19:05:06.523" v="493" actId="1076"/>
          <ac:spMkLst>
            <pc:docMk/>
            <pc:sldMk cId="347932344" sldId="259"/>
            <ac:spMk id="56" creationId="{04A11B5F-493F-468D-A82C-B86ACDF395B7}"/>
          </ac:spMkLst>
        </pc:spChg>
        <pc:spChg chg="add mod">
          <ac:chgData name="Tuomo Ikävalko" userId="14d5696d-1087-4a16-9ad3-cf61c8e1f82c" providerId="ADAL" clId="{2E94D9FA-17AA-4373-9A56-AF849E80615A}" dt="2018-10-22T19:05:40.613" v="507" actId="20577"/>
          <ac:spMkLst>
            <pc:docMk/>
            <pc:sldMk cId="347932344" sldId="259"/>
            <ac:spMk id="63" creationId="{D71622CD-AEAD-4094-BB14-E6BE3C561DC9}"/>
          </ac:spMkLst>
        </pc:spChg>
        <pc:spChg chg="add mod">
          <ac:chgData name="Tuomo Ikävalko" userId="14d5696d-1087-4a16-9ad3-cf61c8e1f82c" providerId="ADAL" clId="{2E94D9FA-17AA-4373-9A56-AF849E80615A}" dt="2018-10-22T19:05:51.661" v="509" actId="1076"/>
          <ac:spMkLst>
            <pc:docMk/>
            <pc:sldMk cId="347932344" sldId="259"/>
            <ac:spMk id="64" creationId="{F95700C5-ED2F-49D5-9CBB-0BEB67E1F5FE}"/>
          </ac:spMkLst>
        </pc:spChg>
        <pc:spChg chg="add mod">
          <ac:chgData name="Tuomo Ikävalko" userId="14d5696d-1087-4a16-9ad3-cf61c8e1f82c" providerId="ADAL" clId="{2E94D9FA-17AA-4373-9A56-AF849E80615A}" dt="2018-10-22T19:06:33.884" v="521" actId="1076"/>
          <ac:spMkLst>
            <pc:docMk/>
            <pc:sldMk cId="347932344" sldId="259"/>
            <ac:spMk id="71" creationId="{A2CCA825-B2DE-44A4-AFF1-3B8F2EC1B7AE}"/>
          </ac:spMkLst>
        </pc:spChg>
        <pc:spChg chg="add mod">
          <ac:chgData name="Tuomo Ikävalko" userId="14d5696d-1087-4a16-9ad3-cf61c8e1f82c" providerId="ADAL" clId="{2E94D9FA-17AA-4373-9A56-AF849E80615A}" dt="2018-10-22T19:06:44.673" v="523" actId="1076"/>
          <ac:spMkLst>
            <pc:docMk/>
            <pc:sldMk cId="347932344" sldId="259"/>
            <ac:spMk id="72" creationId="{B561D281-5177-41AD-8CFF-2475B031AF69}"/>
          </ac:spMkLst>
        </pc:spChg>
        <pc:spChg chg="add mod">
          <ac:chgData name="Tuomo Ikävalko" userId="14d5696d-1087-4a16-9ad3-cf61c8e1f82c" providerId="ADAL" clId="{2E94D9FA-17AA-4373-9A56-AF849E80615A}" dt="2018-10-22T19:26:34.472" v="763" actId="20577"/>
          <ac:spMkLst>
            <pc:docMk/>
            <pc:sldMk cId="347932344" sldId="259"/>
            <ac:spMk id="73" creationId="{3D2A064D-1AD0-4033-BE29-0FC239B36005}"/>
          </ac:spMkLst>
        </pc:spChg>
        <pc:spChg chg="add mod">
          <ac:chgData name="Tuomo Ikävalko" userId="14d5696d-1087-4a16-9ad3-cf61c8e1f82c" providerId="ADAL" clId="{2E94D9FA-17AA-4373-9A56-AF849E80615A}" dt="2018-10-22T19:26:39.157" v="765" actId="20577"/>
          <ac:spMkLst>
            <pc:docMk/>
            <pc:sldMk cId="347932344" sldId="259"/>
            <ac:spMk id="74" creationId="{CF0F7B04-5C68-4538-B1CD-951CA0B0C79C}"/>
          </ac:spMkLst>
        </pc:spChg>
        <pc:spChg chg="add del mod">
          <ac:chgData name="Tuomo Ikävalko" userId="14d5696d-1087-4a16-9ad3-cf61c8e1f82c" providerId="ADAL" clId="{2E94D9FA-17AA-4373-9A56-AF849E80615A}" dt="2018-10-22T19:07:00.638" v="537" actId="20577"/>
          <ac:spMkLst>
            <pc:docMk/>
            <pc:sldMk cId="347932344" sldId="259"/>
            <ac:spMk id="75" creationId="{521A489F-7C7C-4E1C-AAF1-21E92C2FCB99}"/>
          </ac:spMkLst>
        </pc:spChg>
        <pc:spChg chg="add mod">
          <ac:chgData name="Tuomo Ikävalko" userId="14d5696d-1087-4a16-9ad3-cf61c8e1f82c" providerId="ADAL" clId="{2E94D9FA-17AA-4373-9A56-AF849E80615A}" dt="2018-10-22T19:06:52.480" v="530" actId="20577"/>
          <ac:spMkLst>
            <pc:docMk/>
            <pc:sldMk cId="347932344" sldId="259"/>
            <ac:spMk id="76" creationId="{C2798224-F31B-4D1A-BBB9-63FE054F4269}"/>
          </ac:spMkLst>
        </pc:spChg>
        <pc:spChg chg="add mod">
          <ac:chgData name="Tuomo Ikävalko" userId="14d5696d-1087-4a16-9ad3-cf61c8e1f82c" providerId="ADAL" clId="{2E94D9FA-17AA-4373-9A56-AF849E80615A}" dt="2018-10-22T19:06:54.402" v="532" actId="20577"/>
          <ac:spMkLst>
            <pc:docMk/>
            <pc:sldMk cId="347932344" sldId="259"/>
            <ac:spMk id="77" creationId="{8FD970FF-C955-4DBA-B4C2-FA2E854CA38B}"/>
          </ac:spMkLst>
        </pc:spChg>
        <pc:spChg chg="add mod">
          <ac:chgData name="Tuomo Ikävalko" userId="14d5696d-1087-4a16-9ad3-cf61c8e1f82c" providerId="ADAL" clId="{2E94D9FA-17AA-4373-9A56-AF849E80615A}" dt="2018-10-22T19:26:44.352" v="768" actId="20577"/>
          <ac:spMkLst>
            <pc:docMk/>
            <pc:sldMk cId="347932344" sldId="259"/>
            <ac:spMk id="78" creationId="{4BD4F9D3-1FD9-4C5A-BD67-D94AA260205B}"/>
          </ac:spMkLst>
        </pc:spChg>
        <pc:spChg chg="add mod">
          <ac:chgData name="Tuomo Ikävalko" userId="14d5696d-1087-4a16-9ad3-cf61c8e1f82c" providerId="ADAL" clId="{2E94D9FA-17AA-4373-9A56-AF849E80615A}" dt="2018-10-22T19:06:44.673" v="523" actId="1076"/>
          <ac:spMkLst>
            <pc:docMk/>
            <pc:sldMk cId="347932344" sldId="259"/>
            <ac:spMk id="79" creationId="{E6F39FFA-8273-41B9-940E-27419CFD6614}"/>
          </ac:spMkLst>
        </pc:spChg>
        <pc:spChg chg="add mod">
          <ac:chgData name="Tuomo Ikävalko" userId="14d5696d-1087-4a16-9ad3-cf61c8e1f82c" providerId="ADAL" clId="{2E94D9FA-17AA-4373-9A56-AF849E80615A}" dt="2018-10-22T19:26:41.925" v="767" actId="20577"/>
          <ac:spMkLst>
            <pc:docMk/>
            <pc:sldMk cId="347932344" sldId="259"/>
            <ac:spMk id="87" creationId="{8999F8EC-F041-4707-A150-3EBAEB459BB7}"/>
          </ac:spMkLst>
        </pc:spChg>
        <pc:spChg chg="add del mod">
          <ac:chgData name="Tuomo Ikävalko" userId="14d5696d-1087-4a16-9ad3-cf61c8e1f82c" providerId="ADAL" clId="{2E94D9FA-17AA-4373-9A56-AF849E80615A}" dt="2018-10-22T19:06:47.324" v="524" actId="478"/>
          <ac:spMkLst>
            <pc:docMk/>
            <pc:sldMk cId="347932344" sldId="259"/>
            <ac:spMk id="89" creationId="{D7D19F07-5151-41BF-862C-909993F23D5D}"/>
          </ac:spMkLst>
        </pc:spChg>
        <pc:spChg chg="add del mod">
          <ac:chgData name="Tuomo Ikävalko" userId="14d5696d-1087-4a16-9ad3-cf61c8e1f82c" providerId="ADAL" clId="{2E94D9FA-17AA-4373-9A56-AF849E80615A}" dt="2018-10-22T19:06:48.341" v="525" actId="478"/>
          <ac:spMkLst>
            <pc:docMk/>
            <pc:sldMk cId="347932344" sldId="259"/>
            <ac:spMk id="92" creationId="{4FFFAD53-B394-45CB-BD03-CE5429832DAD}"/>
          </ac:spMkLst>
        </pc:spChg>
        <pc:spChg chg="add del mod">
          <ac:chgData name="Tuomo Ikävalko" userId="14d5696d-1087-4a16-9ad3-cf61c8e1f82c" providerId="ADAL" clId="{2E94D9FA-17AA-4373-9A56-AF849E80615A}" dt="2018-10-22T19:07:05.547" v="541" actId="478"/>
          <ac:spMkLst>
            <pc:docMk/>
            <pc:sldMk cId="347932344" sldId="259"/>
            <ac:spMk id="93" creationId="{9FA17227-EC46-4784-8115-1BE4DB8EEFF3}"/>
          </ac:spMkLst>
        </pc:spChg>
        <pc:spChg chg="add del mod">
          <ac:chgData name="Tuomo Ikävalko" userId="14d5696d-1087-4a16-9ad3-cf61c8e1f82c" providerId="ADAL" clId="{2E94D9FA-17AA-4373-9A56-AF849E80615A}" dt="2018-10-22T19:07:03.231" v="538" actId="478"/>
          <ac:spMkLst>
            <pc:docMk/>
            <pc:sldMk cId="347932344" sldId="259"/>
            <ac:spMk id="96" creationId="{D52FC31E-44C3-48FB-9643-863497985B16}"/>
          </ac:spMkLst>
        </pc:spChg>
        <pc:cxnChg chg="add mod">
          <ac:chgData name="Tuomo Ikävalko" userId="14d5696d-1087-4a16-9ad3-cf61c8e1f82c" providerId="ADAL" clId="{2E94D9FA-17AA-4373-9A56-AF849E80615A}" dt="2018-10-22T19:01:56.608" v="434" actId="1076"/>
          <ac:cxnSpMkLst>
            <pc:docMk/>
            <pc:sldMk cId="347932344" sldId="259"/>
            <ac:cxnSpMk id="14" creationId="{13192EDD-BFAB-4672-BF7A-C546AB0502CC}"/>
          </ac:cxnSpMkLst>
        </pc:cxnChg>
        <pc:cxnChg chg="add mod">
          <ac:chgData name="Tuomo Ikävalko" userId="14d5696d-1087-4a16-9ad3-cf61c8e1f82c" providerId="ADAL" clId="{2E94D9FA-17AA-4373-9A56-AF849E80615A}" dt="2018-10-22T19:01:56.608" v="434" actId="1076"/>
          <ac:cxnSpMkLst>
            <pc:docMk/>
            <pc:sldMk cId="347932344" sldId="259"/>
            <ac:cxnSpMk id="15" creationId="{F8023C2D-BF3E-4C87-BE62-D4D4C27C54EB}"/>
          </ac:cxnSpMkLst>
        </pc:cxnChg>
        <pc:cxnChg chg="add mod">
          <ac:chgData name="Tuomo Ikävalko" userId="14d5696d-1087-4a16-9ad3-cf61c8e1f82c" providerId="ADAL" clId="{2E94D9FA-17AA-4373-9A56-AF849E80615A}" dt="2018-10-22T19:01:56.608" v="434" actId="1076"/>
          <ac:cxnSpMkLst>
            <pc:docMk/>
            <pc:sldMk cId="347932344" sldId="259"/>
            <ac:cxnSpMk id="16" creationId="{0BB0971E-6A31-4776-B329-22415D8CFC72}"/>
          </ac:cxnSpMkLst>
        </pc:cxnChg>
        <pc:cxnChg chg="add mod">
          <ac:chgData name="Tuomo Ikävalko" userId="14d5696d-1087-4a16-9ad3-cf61c8e1f82c" providerId="ADAL" clId="{2E94D9FA-17AA-4373-9A56-AF849E80615A}" dt="2018-10-22T19:01:56.608" v="434" actId="1076"/>
          <ac:cxnSpMkLst>
            <pc:docMk/>
            <pc:sldMk cId="347932344" sldId="259"/>
            <ac:cxnSpMk id="17" creationId="{809E84B8-E6EB-4983-9A43-C6B51FCE6CC3}"/>
          </ac:cxnSpMkLst>
        </pc:cxnChg>
        <pc:cxnChg chg="add mod">
          <ac:chgData name="Tuomo Ikävalko" userId="14d5696d-1087-4a16-9ad3-cf61c8e1f82c" providerId="ADAL" clId="{2E94D9FA-17AA-4373-9A56-AF849E80615A}" dt="2018-10-22T19:01:56.608" v="434" actId="1076"/>
          <ac:cxnSpMkLst>
            <pc:docMk/>
            <pc:sldMk cId="347932344" sldId="259"/>
            <ac:cxnSpMk id="18" creationId="{B30B9D90-B46F-462B-B6F9-1D769BD6FECE}"/>
          </ac:cxnSpMkLst>
        </pc:cxnChg>
        <pc:cxnChg chg="add mod">
          <ac:chgData name="Tuomo Ikävalko" userId="14d5696d-1087-4a16-9ad3-cf61c8e1f82c" providerId="ADAL" clId="{2E94D9FA-17AA-4373-9A56-AF849E80615A}" dt="2018-10-22T19:01:56.608" v="434" actId="1076"/>
          <ac:cxnSpMkLst>
            <pc:docMk/>
            <pc:sldMk cId="347932344" sldId="259"/>
            <ac:cxnSpMk id="19" creationId="{2FD0B605-CDD9-4705-9CB1-8F503B1507C2}"/>
          </ac:cxnSpMkLst>
        </pc:cxnChg>
        <pc:cxnChg chg="add mod">
          <ac:chgData name="Tuomo Ikävalko" userId="14d5696d-1087-4a16-9ad3-cf61c8e1f82c" providerId="ADAL" clId="{2E94D9FA-17AA-4373-9A56-AF849E80615A}" dt="2018-10-22T19:01:56.608" v="434" actId="1076"/>
          <ac:cxnSpMkLst>
            <pc:docMk/>
            <pc:sldMk cId="347932344" sldId="259"/>
            <ac:cxnSpMk id="20" creationId="{EA95931E-4956-42D5-991D-4A7EC4368F62}"/>
          </ac:cxnSpMkLst>
        </pc:cxnChg>
        <pc:cxnChg chg="add mod">
          <ac:chgData name="Tuomo Ikävalko" userId="14d5696d-1087-4a16-9ad3-cf61c8e1f82c" providerId="ADAL" clId="{2E94D9FA-17AA-4373-9A56-AF849E80615A}" dt="2018-10-22T19:02:37.879" v="445" actId="14100"/>
          <ac:cxnSpMkLst>
            <pc:docMk/>
            <pc:sldMk cId="347932344" sldId="259"/>
            <ac:cxnSpMk id="21" creationId="{08C78037-BE42-499E-A145-1769DCA81E81}"/>
          </ac:cxnSpMkLst>
        </pc:cxnChg>
        <pc:cxnChg chg="add mod">
          <ac:chgData name="Tuomo Ikävalko" userId="14d5696d-1087-4a16-9ad3-cf61c8e1f82c" providerId="ADAL" clId="{2E94D9FA-17AA-4373-9A56-AF849E80615A}" dt="2018-10-22T19:01:56.608" v="434" actId="1076"/>
          <ac:cxnSpMkLst>
            <pc:docMk/>
            <pc:sldMk cId="347932344" sldId="259"/>
            <ac:cxnSpMk id="23" creationId="{092C18B5-6361-4E53-AE2A-4B562791749F}"/>
          </ac:cxnSpMkLst>
        </pc:cxnChg>
        <pc:cxnChg chg="add mod">
          <ac:chgData name="Tuomo Ikävalko" userId="14d5696d-1087-4a16-9ad3-cf61c8e1f82c" providerId="ADAL" clId="{2E94D9FA-17AA-4373-9A56-AF849E80615A}" dt="2018-10-22T19:02:09.713" v="436" actId="14100"/>
          <ac:cxnSpMkLst>
            <pc:docMk/>
            <pc:sldMk cId="347932344" sldId="259"/>
            <ac:cxnSpMk id="24" creationId="{CADE6BDE-F5E2-4F55-807C-CB558CF94F1D}"/>
          </ac:cxnSpMkLst>
        </pc:cxnChg>
        <pc:cxnChg chg="add mod">
          <ac:chgData name="Tuomo Ikävalko" userId="14d5696d-1087-4a16-9ad3-cf61c8e1f82c" providerId="ADAL" clId="{2E94D9FA-17AA-4373-9A56-AF849E80615A}" dt="2018-10-22T19:02:39.441" v="446" actId="14100"/>
          <ac:cxnSpMkLst>
            <pc:docMk/>
            <pc:sldMk cId="347932344" sldId="259"/>
            <ac:cxnSpMk id="27" creationId="{EE9F542E-E3FF-4363-A202-453F6BBF5BAE}"/>
          </ac:cxnSpMkLst>
        </pc:cxnChg>
        <pc:cxnChg chg="add mod">
          <ac:chgData name="Tuomo Ikävalko" userId="14d5696d-1087-4a16-9ad3-cf61c8e1f82c" providerId="ADAL" clId="{2E94D9FA-17AA-4373-9A56-AF849E80615A}" dt="2018-10-22T19:04:45.735" v="485" actId="1076"/>
          <ac:cxnSpMkLst>
            <pc:docMk/>
            <pc:sldMk cId="347932344" sldId="259"/>
            <ac:cxnSpMk id="45" creationId="{274BFF69-7DF9-41CE-81A5-850766B75FF3}"/>
          </ac:cxnSpMkLst>
        </pc:cxnChg>
        <pc:cxnChg chg="add mod">
          <ac:chgData name="Tuomo Ikävalko" userId="14d5696d-1087-4a16-9ad3-cf61c8e1f82c" providerId="ADAL" clId="{2E94D9FA-17AA-4373-9A56-AF849E80615A}" dt="2018-10-22T19:04:45.735" v="485" actId="1076"/>
          <ac:cxnSpMkLst>
            <pc:docMk/>
            <pc:sldMk cId="347932344" sldId="259"/>
            <ac:cxnSpMk id="46" creationId="{0BCC87EA-5CF6-4E00-8905-FE0DB49069D6}"/>
          </ac:cxnSpMkLst>
        </pc:cxnChg>
        <pc:cxnChg chg="add mod">
          <ac:chgData name="Tuomo Ikävalko" userId="14d5696d-1087-4a16-9ad3-cf61c8e1f82c" providerId="ADAL" clId="{2E94D9FA-17AA-4373-9A56-AF849E80615A}" dt="2018-10-22T19:04:45.735" v="485" actId="1076"/>
          <ac:cxnSpMkLst>
            <pc:docMk/>
            <pc:sldMk cId="347932344" sldId="259"/>
            <ac:cxnSpMk id="47" creationId="{E6FA1017-4D28-4C87-8875-1A809EEEF0C3}"/>
          </ac:cxnSpMkLst>
        </pc:cxnChg>
        <pc:cxnChg chg="add mod">
          <ac:chgData name="Tuomo Ikävalko" userId="14d5696d-1087-4a16-9ad3-cf61c8e1f82c" providerId="ADAL" clId="{2E94D9FA-17AA-4373-9A56-AF849E80615A}" dt="2018-10-22T19:04:45.735" v="485" actId="1076"/>
          <ac:cxnSpMkLst>
            <pc:docMk/>
            <pc:sldMk cId="347932344" sldId="259"/>
            <ac:cxnSpMk id="48" creationId="{74867DA4-B972-44D2-8F96-A840EA759E99}"/>
          </ac:cxnSpMkLst>
        </pc:cxnChg>
        <pc:cxnChg chg="add mod">
          <ac:chgData name="Tuomo Ikävalko" userId="14d5696d-1087-4a16-9ad3-cf61c8e1f82c" providerId="ADAL" clId="{2E94D9FA-17AA-4373-9A56-AF849E80615A}" dt="2018-10-22T19:04:45.735" v="485" actId="1076"/>
          <ac:cxnSpMkLst>
            <pc:docMk/>
            <pc:sldMk cId="347932344" sldId="259"/>
            <ac:cxnSpMk id="49" creationId="{75911117-CB3C-4C34-A70A-A4799291BA4B}"/>
          </ac:cxnSpMkLst>
        </pc:cxnChg>
        <pc:cxnChg chg="add mod">
          <ac:chgData name="Tuomo Ikävalko" userId="14d5696d-1087-4a16-9ad3-cf61c8e1f82c" providerId="ADAL" clId="{2E94D9FA-17AA-4373-9A56-AF849E80615A}" dt="2018-10-22T19:04:45.735" v="485" actId="1076"/>
          <ac:cxnSpMkLst>
            <pc:docMk/>
            <pc:sldMk cId="347932344" sldId="259"/>
            <ac:cxnSpMk id="50" creationId="{D794787A-D864-4070-8277-35DCE79A1619}"/>
          </ac:cxnSpMkLst>
        </pc:cxnChg>
        <pc:cxnChg chg="add mod">
          <ac:chgData name="Tuomo Ikävalko" userId="14d5696d-1087-4a16-9ad3-cf61c8e1f82c" providerId="ADAL" clId="{2E94D9FA-17AA-4373-9A56-AF849E80615A}" dt="2018-10-22T19:04:45.735" v="485" actId="1076"/>
          <ac:cxnSpMkLst>
            <pc:docMk/>
            <pc:sldMk cId="347932344" sldId="259"/>
            <ac:cxnSpMk id="51" creationId="{82526DF5-CDB1-4011-B6E7-1AC1521CC814}"/>
          </ac:cxnSpMkLst>
        </pc:cxnChg>
        <pc:cxnChg chg="add del mod">
          <ac:chgData name="Tuomo Ikävalko" userId="14d5696d-1087-4a16-9ad3-cf61c8e1f82c" providerId="ADAL" clId="{2E94D9FA-17AA-4373-9A56-AF849E80615A}" dt="2018-10-22T19:04:48.991" v="487" actId="478"/>
          <ac:cxnSpMkLst>
            <pc:docMk/>
            <pc:sldMk cId="347932344" sldId="259"/>
            <ac:cxnSpMk id="52" creationId="{DD7CAF8C-12AB-402F-AF1C-941BB4BE647E}"/>
          </ac:cxnSpMkLst>
        </pc:cxnChg>
        <pc:cxnChg chg="add mod">
          <ac:chgData name="Tuomo Ikävalko" userId="14d5696d-1087-4a16-9ad3-cf61c8e1f82c" providerId="ADAL" clId="{2E94D9FA-17AA-4373-9A56-AF849E80615A}" dt="2018-10-22T19:04:45.735" v="485" actId="1076"/>
          <ac:cxnSpMkLst>
            <pc:docMk/>
            <pc:sldMk cId="347932344" sldId="259"/>
            <ac:cxnSpMk id="54" creationId="{A1965002-FEB7-456C-A440-772740161C50}"/>
          </ac:cxnSpMkLst>
        </pc:cxnChg>
        <pc:cxnChg chg="add del mod">
          <ac:chgData name="Tuomo Ikävalko" userId="14d5696d-1087-4a16-9ad3-cf61c8e1f82c" providerId="ADAL" clId="{2E94D9FA-17AA-4373-9A56-AF849E80615A}" dt="2018-10-22T19:04:51.747" v="488" actId="478"/>
          <ac:cxnSpMkLst>
            <pc:docMk/>
            <pc:sldMk cId="347932344" sldId="259"/>
            <ac:cxnSpMk id="55" creationId="{2D545FC7-7EBD-4780-B16E-D8BB7D440D21}"/>
          </ac:cxnSpMkLst>
        </pc:cxnChg>
        <pc:cxnChg chg="add mod">
          <ac:chgData name="Tuomo Ikävalko" userId="14d5696d-1087-4a16-9ad3-cf61c8e1f82c" providerId="ADAL" clId="{2E94D9FA-17AA-4373-9A56-AF849E80615A}" dt="2018-10-22T19:05:16.688" v="498" actId="14100"/>
          <ac:cxnSpMkLst>
            <pc:docMk/>
            <pc:sldMk cId="347932344" sldId="259"/>
            <ac:cxnSpMk id="57" creationId="{F32F7A7B-C182-4C50-85F5-369A0A5D4A19}"/>
          </ac:cxnSpMkLst>
        </pc:cxnChg>
        <pc:cxnChg chg="add mod">
          <ac:chgData name="Tuomo Ikävalko" userId="14d5696d-1087-4a16-9ad3-cf61c8e1f82c" providerId="ADAL" clId="{2E94D9FA-17AA-4373-9A56-AF849E80615A}" dt="2018-10-22T19:05:28.351" v="502" actId="14100"/>
          <ac:cxnSpMkLst>
            <pc:docMk/>
            <pc:sldMk cId="347932344" sldId="259"/>
            <ac:cxnSpMk id="60" creationId="{55540328-1C17-434E-8896-C703688CA7ED}"/>
          </ac:cxnSpMkLst>
        </pc:cxnChg>
        <pc:cxnChg chg="add mod">
          <ac:chgData name="Tuomo Ikävalko" userId="14d5696d-1087-4a16-9ad3-cf61c8e1f82c" providerId="ADAL" clId="{2E94D9FA-17AA-4373-9A56-AF849E80615A}" dt="2018-10-22T19:06:13.588" v="512" actId="14100"/>
          <ac:cxnSpMkLst>
            <pc:docMk/>
            <pc:sldMk cId="347932344" sldId="259"/>
            <ac:cxnSpMk id="65" creationId="{CF8D8C6A-A4DC-4A40-BD88-1A748F07BC1D}"/>
          </ac:cxnSpMkLst>
        </pc:cxnChg>
        <pc:cxnChg chg="add mod">
          <ac:chgData name="Tuomo Ikävalko" userId="14d5696d-1087-4a16-9ad3-cf61c8e1f82c" providerId="ADAL" clId="{2E94D9FA-17AA-4373-9A56-AF849E80615A}" dt="2018-10-22T19:06:22.186" v="516" actId="14100"/>
          <ac:cxnSpMkLst>
            <pc:docMk/>
            <pc:sldMk cId="347932344" sldId="259"/>
            <ac:cxnSpMk id="68" creationId="{B1A3B9CD-D9CA-4CAA-8BE0-7117A86813BF}"/>
          </ac:cxnSpMkLst>
        </pc:cxnChg>
        <pc:cxnChg chg="add mod">
          <ac:chgData name="Tuomo Ikävalko" userId="14d5696d-1087-4a16-9ad3-cf61c8e1f82c" providerId="ADAL" clId="{2E94D9FA-17AA-4373-9A56-AF849E80615A}" dt="2018-10-22T19:06:44.673" v="523" actId="1076"/>
          <ac:cxnSpMkLst>
            <pc:docMk/>
            <pc:sldMk cId="347932344" sldId="259"/>
            <ac:cxnSpMk id="80" creationId="{92C2B97A-4292-4A8A-AAA9-9997D9235ED8}"/>
          </ac:cxnSpMkLst>
        </pc:cxnChg>
        <pc:cxnChg chg="add mod">
          <ac:chgData name="Tuomo Ikävalko" userId="14d5696d-1087-4a16-9ad3-cf61c8e1f82c" providerId="ADAL" clId="{2E94D9FA-17AA-4373-9A56-AF849E80615A}" dt="2018-10-22T19:06:44.673" v="523" actId="1076"/>
          <ac:cxnSpMkLst>
            <pc:docMk/>
            <pc:sldMk cId="347932344" sldId="259"/>
            <ac:cxnSpMk id="81" creationId="{A53BA2D0-1548-4D4D-B620-CE95F026C968}"/>
          </ac:cxnSpMkLst>
        </pc:cxnChg>
        <pc:cxnChg chg="add mod">
          <ac:chgData name="Tuomo Ikävalko" userId="14d5696d-1087-4a16-9ad3-cf61c8e1f82c" providerId="ADAL" clId="{2E94D9FA-17AA-4373-9A56-AF849E80615A}" dt="2018-10-22T19:06:44.673" v="523" actId="1076"/>
          <ac:cxnSpMkLst>
            <pc:docMk/>
            <pc:sldMk cId="347932344" sldId="259"/>
            <ac:cxnSpMk id="82" creationId="{78BF9F33-FF2A-46B8-AC94-507D1C3B27AB}"/>
          </ac:cxnSpMkLst>
        </pc:cxnChg>
        <pc:cxnChg chg="add mod">
          <ac:chgData name="Tuomo Ikävalko" userId="14d5696d-1087-4a16-9ad3-cf61c8e1f82c" providerId="ADAL" clId="{2E94D9FA-17AA-4373-9A56-AF849E80615A}" dt="2018-10-22T19:26:37.456" v="764" actId="1076"/>
          <ac:cxnSpMkLst>
            <pc:docMk/>
            <pc:sldMk cId="347932344" sldId="259"/>
            <ac:cxnSpMk id="83" creationId="{AB65EC27-0836-446D-850B-ED706F33CA97}"/>
          </ac:cxnSpMkLst>
        </pc:cxnChg>
        <pc:cxnChg chg="add mod">
          <ac:chgData name="Tuomo Ikävalko" userId="14d5696d-1087-4a16-9ad3-cf61c8e1f82c" providerId="ADAL" clId="{2E94D9FA-17AA-4373-9A56-AF849E80615A}" dt="2018-10-22T19:06:58.012" v="534" actId="478"/>
          <ac:cxnSpMkLst>
            <pc:docMk/>
            <pc:sldMk cId="347932344" sldId="259"/>
            <ac:cxnSpMk id="84" creationId="{09373302-37CD-44E4-BC85-D619F8069CE4}"/>
          </ac:cxnSpMkLst>
        </pc:cxnChg>
        <pc:cxnChg chg="add mod">
          <ac:chgData name="Tuomo Ikävalko" userId="14d5696d-1087-4a16-9ad3-cf61c8e1f82c" providerId="ADAL" clId="{2E94D9FA-17AA-4373-9A56-AF849E80615A}" dt="2018-10-22T19:06:44.673" v="523" actId="1076"/>
          <ac:cxnSpMkLst>
            <pc:docMk/>
            <pc:sldMk cId="347932344" sldId="259"/>
            <ac:cxnSpMk id="85" creationId="{79AFACC7-7EE6-4BDA-AF50-C7621DB134A6}"/>
          </ac:cxnSpMkLst>
        </pc:cxnChg>
        <pc:cxnChg chg="add mod">
          <ac:chgData name="Tuomo Ikävalko" userId="14d5696d-1087-4a16-9ad3-cf61c8e1f82c" providerId="ADAL" clId="{2E94D9FA-17AA-4373-9A56-AF849E80615A}" dt="2018-10-22T19:06:44.673" v="523" actId="1076"/>
          <ac:cxnSpMkLst>
            <pc:docMk/>
            <pc:sldMk cId="347932344" sldId="259"/>
            <ac:cxnSpMk id="86" creationId="{3AC918F2-D5D3-423C-8435-E0BB53061F42}"/>
          </ac:cxnSpMkLst>
        </pc:cxnChg>
        <pc:cxnChg chg="add mod">
          <ac:chgData name="Tuomo Ikävalko" userId="14d5696d-1087-4a16-9ad3-cf61c8e1f82c" providerId="ADAL" clId="{2E94D9FA-17AA-4373-9A56-AF849E80615A}" dt="2018-10-22T19:06:44.673" v="523" actId="1076"/>
          <ac:cxnSpMkLst>
            <pc:docMk/>
            <pc:sldMk cId="347932344" sldId="259"/>
            <ac:cxnSpMk id="88" creationId="{0EA8BD33-B69B-44B6-92F1-F480C58E2581}"/>
          </ac:cxnSpMkLst>
        </pc:cxnChg>
        <pc:cxnChg chg="add del mod">
          <ac:chgData name="Tuomo Ikävalko" userId="14d5696d-1087-4a16-9ad3-cf61c8e1f82c" providerId="ADAL" clId="{2E94D9FA-17AA-4373-9A56-AF849E80615A}" dt="2018-10-22T19:06:50.080" v="527" actId="478"/>
          <ac:cxnSpMkLst>
            <pc:docMk/>
            <pc:sldMk cId="347932344" sldId="259"/>
            <ac:cxnSpMk id="90" creationId="{4780C1A5-DC5F-4A3D-9C43-87F64E4C5616}"/>
          </ac:cxnSpMkLst>
        </pc:cxnChg>
        <pc:cxnChg chg="add del mod">
          <ac:chgData name="Tuomo Ikävalko" userId="14d5696d-1087-4a16-9ad3-cf61c8e1f82c" providerId="ADAL" clId="{2E94D9FA-17AA-4373-9A56-AF849E80615A}" dt="2018-10-22T19:06:49.480" v="526" actId="478"/>
          <ac:cxnSpMkLst>
            <pc:docMk/>
            <pc:sldMk cId="347932344" sldId="259"/>
            <ac:cxnSpMk id="91" creationId="{6D6FFDF6-2B63-4E53-AC3F-8F9F3F225630}"/>
          </ac:cxnSpMkLst>
        </pc:cxnChg>
        <pc:cxnChg chg="add del mod">
          <ac:chgData name="Tuomo Ikävalko" userId="14d5696d-1087-4a16-9ad3-cf61c8e1f82c" providerId="ADAL" clId="{2E94D9FA-17AA-4373-9A56-AF849E80615A}" dt="2018-10-22T19:07:04.534" v="540" actId="478"/>
          <ac:cxnSpMkLst>
            <pc:docMk/>
            <pc:sldMk cId="347932344" sldId="259"/>
            <ac:cxnSpMk id="94" creationId="{C508B978-0579-4A1A-B037-0118936CAE31}"/>
          </ac:cxnSpMkLst>
        </pc:cxnChg>
        <pc:cxnChg chg="add del mod">
          <ac:chgData name="Tuomo Ikävalko" userId="14d5696d-1087-4a16-9ad3-cf61c8e1f82c" providerId="ADAL" clId="{2E94D9FA-17AA-4373-9A56-AF849E80615A}" dt="2018-10-22T19:07:03.912" v="539" actId="478"/>
          <ac:cxnSpMkLst>
            <pc:docMk/>
            <pc:sldMk cId="347932344" sldId="259"/>
            <ac:cxnSpMk id="95" creationId="{D8A3DD2A-FF8B-406A-A29D-7F8F32096ED9}"/>
          </ac:cxnSpMkLst>
        </pc:cxnChg>
      </pc:sldChg>
      <pc:sldChg chg="addSp delSp modSp add">
        <pc:chgData name="Tuomo Ikävalko" userId="14d5696d-1087-4a16-9ad3-cf61c8e1f82c" providerId="ADAL" clId="{2E94D9FA-17AA-4373-9A56-AF849E80615A}" dt="2018-10-22T19:48:45.156" v="1111" actId="1076"/>
        <pc:sldMkLst>
          <pc:docMk/>
          <pc:sldMk cId="1818483635" sldId="260"/>
        </pc:sldMkLst>
        <pc:spChg chg="del">
          <ac:chgData name="Tuomo Ikävalko" userId="14d5696d-1087-4a16-9ad3-cf61c8e1f82c" providerId="ADAL" clId="{2E94D9FA-17AA-4373-9A56-AF849E80615A}" dt="2018-10-22T19:07:59.597" v="543" actId="478"/>
          <ac:spMkLst>
            <pc:docMk/>
            <pc:sldMk cId="1818483635" sldId="260"/>
            <ac:spMk id="2" creationId="{FD027614-F7EA-4B78-B4BD-B2EC4E8FEFD3}"/>
          </ac:spMkLst>
        </pc:spChg>
        <pc:spChg chg="del">
          <ac:chgData name="Tuomo Ikävalko" userId="14d5696d-1087-4a16-9ad3-cf61c8e1f82c" providerId="ADAL" clId="{2E94D9FA-17AA-4373-9A56-AF849E80615A}" dt="2018-10-22T19:08:01.150" v="544" actId="478"/>
          <ac:spMkLst>
            <pc:docMk/>
            <pc:sldMk cId="1818483635" sldId="260"/>
            <ac:spMk id="3" creationId="{A9A9FB42-FAEF-46F3-AEB7-D8C345C6572F}"/>
          </ac:spMkLst>
        </pc:spChg>
        <pc:spChg chg="add mod">
          <ac:chgData name="Tuomo Ikävalko" userId="14d5696d-1087-4a16-9ad3-cf61c8e1f82c" providerId="ADAL" clId="{2E94D9FA-17AA-4373-9A56-AF849E80615A}" dt="2018-10-22T19:28:03.725" v="775" actId="1076"/>
          <ac:spMkLst>
            <pc:docMk/>
            <pc:sldMk cId="1818483635" sldId="260"/>
            <ac:spMk id="4" creationId="{ECBB3A10-6220-4044-8FF9-63F72A2E6B5A}"/>
          </ac:spMkLst>
        </pc:spChg>
        <pc:spChg chg="add del">
          <ac:chgData name="Tuomo Ikävalko" userId="14d5696d-1087-4a16-9ad3-cf61c8e1f82c" providerId="ADAL" clId="{2E94D9FA-17AA-4373-9A56-AF849E80615A}" dt="2018-10-22T19:10:58.985" v="548" actId="478"/>
          <ac:spMkLst>
            <pc:docMk/>
            <pc:sldMk cId="1818483635" sldId="260"/>
            <ac:spMk id="5" creationId="{7ED1CC4C-0343-46C8-B19A-FF6CF8C637AB}"/>
          </ac:spMkLst>
        </pc:spChg>
        <pc:spChg chg="add mod">
          <ac:chgData name="Tuomo Ikävalko" userId="14d5696d-1087-4a16-9ad3-cf61c8e1f82c" providerId="ADAL" clId="{2E94D9FA-17AA-4373-9A56-AF849E80615A}" dt="2018-10-22T19:11:11.491" v="556" actId="20577"/>
          <ac:spMkLst>
            <pc:docMk/>
            <pc:sldMk cId="1818483635" sldId="260"/>
            <ac:spMk id="6" creationId="{1336583D-DF71-4F0B-85AA-9AE6EF7936A7}"/>
          </ac:spMkLst>
        </pc:spChg>
        <pc:spChg chg="add del mod">
          <ac:chgData name="Tuomo Ikävalko" userId="14d5696d-1087-4a16-9ad3-cf61c8e1f82c" providerId="ADAL" clId="{2E94D9FA-17AA-4373-9A56-AF849E80615A}" dt="2018-10-22T19:28:01.490" v="774" actId="478"/>
          <ac:spMkLst>
            <pc:docMk/>
            <pc:sldMk cId="1818483635" sldId="260"/>
            <ac:spMk id="7" creationId="{BB77ACD0-2420-49F0-92DA-8E6761A74C47}"/>
          </ac:spMkLst>
        </pc:spChg>
        <pc:spChg chg="add del mod">
          <ac:chgData name="Tuomo Ikävalko" userId="14d5696d-1087-4a16-9ad3-cf61c8e1f82c" providerId="ADAL" clId="{2E94D9FA-17AA-4373-9A56-AF849E80615A}" dt="2018-10-22T19:12:24.385" v="569" actId="478"/>
          <ac:spMkLst>
            <pc:docMk/>
            <pc:sldMk cId="1818483635" sldId="260"/>
            <ac:spMk id="8" creationId="{B49D501D-203E-463D-B933-F5D706F29B5F}"/>
          </ac:spMkLst>
        </pc:spChg>
        <pc:spChg chg="add mod">
          <ac:chgData name="Tuomo Ikävalko" userId="14d5696d-1087-4a16-9ad3-cf61c8e1f82c" providerId="ADAL" clId="{2E94D9FA-17AA-4373-9A56-AF849E80615A}" dt="2018-10-22T19:28:09.945" v="778" actId="20577"/>
          <ac:spMkLst>
            <pc:docMk/>
            <pc:sldMk cId="1818483635" sldId="260"/>
            <ac:spMk id="9" creationId="{1926A8CB-DF37-4501-8CEA-C2216AEE2459}"/>
          </ac:spMkLst>
        </pc:spChg>
        <pc:spChg chg="add del mod">
          <ac:chgData name="Tuomo Ikävalko" userId="14d5696d-1087-4a16-9ad3-cf61c8e1f82c" providerId="ADAL" clId="{2E94D9FA-17AA-4373-9A56-AF849E80615A}" dt="2018-10-22T19:28:06.338" v="777" actId="478"/>
          <ac:spMkLst>
            <pc:docMk/>
            <pc:sldMk cId="1818483635" sldId="260"/>
            <ac:spMk id="10" creationId="{8152BA86-A006-467E-91FB-74F72CBF26FD}"/>
          </ac:spMkLst>
        </pc:spChg>
        <pc:spChg chg="add del mod">
          <ac:chgData name="Tuomo Ikävalko" userId="14d5696d-1087-4a16-9ad3-cf61c8e1f82c" providerId="ADAL" clId="{2E94D9FA-17AA-4373-9A56-AF849E80615A}" dt="2018-10-22T19:28:05.656" v="776" actId="478"/>
          <ac:spMkLst>
            <pc:docMk/>
            <pc:sldMk cId="1818483635" sldId="260"/>
            <ac:spMk id="11" creationId="{0E2BC1E7-042A-4803-890C-CFC5A5BF5F59}"/>
          </ac:spMkLst>
        </pc:spChg>
        <pc:spChg chg="add mod">
          <ac:chgData name="Tuomo Ikävalko" userId="14d5696d-1087-4a16-9ad3-cf61c8e1f82c" providerId="ADAL" clId="{2E94D9FA-17AA-4373-9A56-AF849E80615A}" dt="2018-10-22T19:28:56.474" v="792" actId="1076"/>
          <ac:spMkLst>
            <pc:docMk/>
            <pc:sldMk cId="1818483635" sldId="260"/>
            <ac:spMk id="19" creationId="{4157BFBC-BE82-4712-BF70-04CDDAD7FE40}"/>
          </ac:spMkLst>
        </pc:spChg>
        <pc:spChg chg="add mod">
          <ac:chgData name="Tuomo Ikävalko" userId="14d5696d-1087-4a16-9ad3-cf61c8e1f82c" providerId="ADAL" clId="{2E94D9FA-17AA-4373-9A56-AF849E80615A}" dt="2018-10-22T19:29:06.016" v="796" actId="1076"/>
          <ac:spMkLst>
            <pc:docMk/>
            <pc:sldMk cId="1818483635" sldId="260"/>
            <ac:spMk id="20" creationId="{1BCCB275-21FC-45F4-929C-5616B7D6A495}"/>
          </ac:spMkLst>
        </pc:spChg>
        <pc:spChg chg="add mod">
          <ac:chgData name="Tuomo Ikävalko" userId="14d5696d-1087-4a16-9ad3-cf61c8e1f82c" providerId="ADAL" clId="{2E94D9FA-17AA-4373-9A56-AF849E80615A}" dt="2018-10-22T19:29:23.656" v="801" actId="1076"/>
          <ac:spMkLst>
            <pc:docMk/>
            <pc:sldMk cId="1818483635" sldId="260"/>
            <ac:spMk id="21" creationId="{C50EB01A-131A-409E-A703-62059414AEB4}"/>
          </ac:spMkLst>
        </pc:spChg>
        <pc:spChg chg="add mod">
          <ac:chgData name="Tuomo Ikävalko" userId="14d5696d-1087-4a16-9ad3-cf61c8e1f82c" providerId="ADAL" clId="{2E94D9FA-17AA-4373-9A56-AF849E80615A}" dt="2018-10-22T19:30:41.142" v="817" actId="20577"/>
          <ac:spMkLst>
            <pc:docMk/>
            <pc:sldMk cId="1818483635" sldId="260"/>
            <ac:spMk id="28" creationId="{CFDDCF53-AC72-48D7-B390-CD7B3E63E2C0}"/>
          </ac:spMkLst>
        </pc:spChg>
        <pc:spChg chg="add mod">
          <ac:chgData name="Tuomo Ikävalko" userId="14d5696d-1087-4a16-9ad3-cf61c8e1f82c" providerId="ADAL" clId="{2E94D9FA-17AA-4373-9A56-AF849E80615A}" dt="2018-10-22T19:31:13.412" v="826" actId="20577"/>
          <ac:spMkLst>
            <pc:docMk/>
            <pc:sldMk cId="1818483635" sldId="260"/>
            <ac:spMk id="38" creationId="{E7D3756D-A415-4FFB-B46D-359869481535}"/>
          </ac:spMkLst>
        </pc:spChg>
        <pc:spChg chg="add mod">
          <ac:chgData name="Tuomo Ikävalko" userId="14d5696d-1087-4a16-9ad3-cf61c8e1f82c" providerId="ADAL" clId="{2E94D9FA-17AA-4373-9A56-AF849E80615A}" dt="2018-10-22T19:31:25.682" v="828" actId="1076"/>
          <ac:spMkLst>
            <pc:docMk/>
            <pc:sldMk cId="1818483635" sldId="260"/>
            <ac:spMk id="43" creationId="{C0070C72-B221-4662-AF15-00CCB1BEFB87}"/>
          </ac:spMkLst>
        </pc:spChg>
        <pc:spChg chg="add mod">
          <ac:chgData name="Tuomo Ikävalko" userId="14d5696d-1087-4a16-9ad3-cf61c8e1f82c" providerId="ADAL" clId="{2E94D9FA-17AA-4373-9A56-AF849E80615A}" dt="2018-10-22T19:32:06.929" v="837" actId="20577"/>
          <ac:spMkLst>
            <pc:docMk/>
            <pc:sldMk cId="1818483635" sldId="260"/>
            <ac:spMk id="50" creationId="{8E7A7459-97BD-4EB3-856E-95651C253CE6}"/>
          </ac:spMkLst>
        </pc:spChg>
        <pc:spChg chg="add mod">
          <ac:chgData name="Tuomo Ikävalko" userId="14d5696d-1087-4a16-9ad3-cf61c8e1f82c" providerId="ADAL" clId="{2E94D9FA-17AA-4373-9A56-AF849E80615A}" dt="2018-10-22T19:32:35.938" v="850" actId="20577"/>
          <ac:spMkLst>
            <pc:docMk/>
            <pc:sldMk cId="1818483635" sldId="260"/>
            <ac:spMk id="51" creationId="{4E7D4A6D-8F7B-4A6A-9EC1-3F68A4573612}"/>
          </ac:spMkLst>
        </pc:spChg>
        <pc:spChg chg="add del mod">
          <ac:chgData name="Tuomo Ikävalko" userId="14d5696d-1087-4a16-9ad3-cf61c8e1f82c" providerId="ADAL" clId="{2E94D9FA-17AA-4373-9A56-AF849E80615A}" dt="2018-10-22T19:32:19.867" v="840" actId="478"/>
          <ac:spMkLst>
            <pc:docMk/>
            <pc:sldMk cId="1818483635" sldId="260"/>
            <ac:spMk id="52" creationId="{8ED267D0-D496-4C03-B850-6988998B4BE3}"/>
          </ac:spMkLst>
        </pc:spChg>
        <pc:spChg chg="add mod">
          <ac:chgData name="Tuomo Ikävalko" userId="14d5696d-1087-4a16-9ad3-cf61c8e1f82c" providerId="ADAL" clId="{2E94D9FA-17AA-4373-9A56-AF849E80615A}" dt="2018-10-22T19:33:52.912" v="872" actId="1076"/>
          <ac:spMkLst>
            <pc:docMk/>
            <pc:sldMk cId="1818483635" sldId="260"/>
            <ac:spMk id="53" creationId="{60891F40-EA14-4786-806B-2C7AC04A07F6}"/>
          </ac:spMkLst>
        </pc:spChg>
        <pc:spChg chg="add del mod">
          <ac:chgData name="Tuomo Ikävalko" userId="14d5696d-1087-4a16-9ad3-cf61c8e1f82c" providerId="ADAL" clId="{2E94D9FA-17AA-4373-9A56-AF849E80615A}" dt="2018-10-22T19:32:26.720" v="845" actId="478"/>
          <ac:spMkLst>
            <pc:docMk/>
            <pc:sldMk cId="1818483635" sldId="260"/>
            <ac:spMk id="56" creationId="{AA335AC8-A708-4F88-9863-660CB74CCB14}"/>
          </ac:spMkLst>
        </pc:spChg>
        <pc:spChg chg="add del mod">
          <ac:chgData name="Tuomo Ikävalko" userId="14d5696d-1087-4a16-9ad3-cf61c8e1f82c" providerId="ADAL" clId="{2E94D9FA-17AA-4373-9A56-AF849E80615A}" dt="2018-10-22T19:32:28.210" v="847" actId="478"/>
          <ac:spMkLst>
            <pc:docMk/>
            <pc:sldMk cId="1818483635" sldId="260"/>
            <ac:spMk id="57" creationId="{1563D58C-B2AA-4937-A2FE-03FD7082651B}"/>
          </ac:spMkLst>
        </pc:spChg>
        <pc:spChg chg="add mod">
          <ac:chgData name="Tuomo Ikävalko" userId="14d5696d-1087-4a16-9ad3-cf61c8e1f82c" providerId="ADAL" clId="{2E94D9FA-17AA-4373-9A56-AF849E80615A}" dt="2018-10-22T19:33:00.521" v="859" actId="1076"/>
          <ac:spMkLst>
            <pc:docMk/>
            <pc:sldMk cId="1818483635" sldId="260"/>
            <ac:spMk id="58" creationId="{140D6268-52F4-441F-875E-9C21807F23B9}"/>
          </ac:spMkLst>
        </pc:spChg>
        <pc:spChg chg="add mod">
          <ac:chgData name="Tuomo Ikävalko" userId="14d5696d-1087-4a16-9ad3-cf61c8e1f82c" providerId="ADAL" clId="{2E94D9FA-17AA-4373-9A56-AF849E80615A}" dt="2018-10-22T19:33:54.968" v="873" actId="1076"/>
          <ac:spMkLst>
            <pc:docMk/>
            <pc:sldMk cId="1818483635" sldId="260"/>
            <ac:spMk id="61" creationId="{7FE425BD-DF8E-45D8-B44A-018CCC1E7204}"/>
          </ac:spMkLst>
        </pc:spChg>
        <pc:spChg chg="add mod">
          <ac:chgData name="Tuomo Ikävalko" userId="14d5696d-1087-4a16-9ad3-cf61c8e1f82c" providerId="ADAL" clId="{2E94D9FA-17AA-4373-9A56-AF849E80615A}" dt="2018-10-22T19:34:00.096" v="874" actId="1076"/>
          <ac:spMkLst>
            <pc:docMk/>
            <pc:sldMk cId="1818483635" sldId="260"/>
            <ac:spMk id="64" creationId="{CBF2D57E-CA30-413B-88B7-811A315C05A3}"/>
          </ac:spMkLst>
        </pc:spChg>
        <pc:spChg chg="add del mod">
          <ac:chgData name="Tuomo Ikävalko" userId="14d5696d-1087-4a16-9ad3-cf61c8e1f82c" providerId="ADAL" clId="{2E94D9FA-17AA-4373-9A56-AF849E80615A}" dt="2018-10-22T19:32:25.829" v="844" actId="478"/>
          <ac:spMkLst>
            <pc:docMk/>
            <pc:sldMk cId="1818483635" sldId="260"/>
            <ac:spMk id="65" creationId="{373972D3-EDB0-47A7-8F5F-54FC6ED00663}"/>
          </ac:spMkLst>
        </pc:spChg>
        <pc:spChg chg="add del mod">
          <ac:chgData name="Tuomo Ikävalko" userId="14d5696d-1087-4a16-9ad3-cf61c8e1f82c" providerId="ADAL" clId="{2E94D9FA-17AA-4373-9A56-AF849E80615A}" dt="2018-10-22T19:32:22.541" v="841" actId="478"/>
          <ac:spMkLst>
            <pc:docMk/>
            <pc:sldMk cId="1818483635" sldId="260"/>
            <ac:spMk id="68" creationId="{96C54FEB-127C-4E0E-97B1-51C2A863D07B}"/>
          </ac:spMkLst>
        </pc:spChg>
        <pc:spChg chg="add mod">
          <ac:chgData name="Tuomo Ikävalko" userId="14d5696d-1087-4a16-9ad3-cf61c8e1f82c" providerId="ADAL" clId="{2E94D9FA-17AA-4373-9A56-AF849E80615A}" dt="2018-10-22T19:33:34.230" v="870" actId="14100"/>
          <ac:spMkLst>
            <pc:docMk/>
            <pc:sldMk cId="1818483635" sldId="260"/>
            <ac:spMk id="79" creationId="{0204F7CC-63A9-4BD5-B4AC-CD089C1DCEAA}"/>
          </ac:spMkLst>
        </pc:spChg>
        <pc:spChg chg="add mod">
          <ac:chgData name="Tuomo Ikävalko" userId="14d5696d-1087-4a16-9ad3-cf61c8e1f82c" providerId="ADAL" clId="{2E94D9FA-17AA-4373-9A56-AF849E80615A}" dt="2018-10-22T19:33:31.382" v="869" actId="14100"/>
          <ac:spMkLst>
            <pc:docMk/>
            <pc:sldMk cId="1818483635" sldId="260"/>
            <ac:spMk id="80" creationId="{7EDC98AA-59AE-41E0-B8C0-912666FB51CE}"/>
          </ac:spMkLst>
        </pc:spChg>
        <pc:spChg chg="add mod">
          <ac:chgData name="Tuomo Ikävalko" userId="14d5696d-1087-4a16-9ad3-cf61c8e1f82c" providerId="ADAL" clId="{2E94D9FA-17AA-4373-9A56-AF849E80615A}" dt="2018-10-22T19:34:09.697" v="879" actId="20577"/>
          <ac:spMkLst>
            <pc:docMk/>
            <pc:sldMk cId="1818483635" sldId="260"/>
            <ac:spMk id="88" creationId="{9317892F-7156-46DA-BE77-D067490AD15A}"/>
          </ac:spMkLst>
        </pc:spChg>
        <pc:spChg chg="add mod">
          <ac:chgData name="Tuomo Ikävalko" userId="14d5696d-1087-4a16-9ad3-cf61c8e1f82c" providerId="ADAL" clId="{2E94D9FA-17AA-4373-9A56-AF849E80615A}" dt="2018-10-22T19:34:41.131" v="889" actId="20577"/>
          <ac:spMkLst>
            <pc:docMk/>
            <pc:sldMk cId="1818483635" sldId="260"/>
            <ac:spMk id="93" creationId="{AFB55B7D-6DD4-400C-9960-FA317FC502D2}"/>
          </ac:spMkLst>
        </pc:spChg>
        <pc:spChg chg="add mod">
          <ac:chgData name="Tuomo Ikävalko" userId="14d5696d-1087-4a16-9ad3-cf61c8e1f82c" providerId="ADAL" clId="{2E94D9FA-17AA-4373-9A56-AF849E80615A}" dt="2018-10-22T19:35:21.741" v="904" actId="1076"/>
          <ac:spMkLst>
            <pc:docMk/>
            <pc:sldMk cId="1818483635" sldId="260"/>
            <ac:spMk id="97" creationId="{23192A2C-3E4D-458B-875F-A84CB1BEBB56}"/>
          </ac:spMkLst>
        </pc:spChg>
        <pc:spChg chg="add mod">
          <ac:chgData name="Tuomo Ikävalko" userId="14d5696d-1087-4a16-9ad3-cf61c8e1f82c" providerId="ADAL" clId="{2E94D9FA-17AA-4373-9A56-AF849E80615A}" dt="2018-10-22T19:36:51.853" v="920" actId="14100"/>
          <ac:spMkLst>
            <pc:docMk/>
            <pc:sldMk cId="1818483635" sldId="260"/>
            <ac:spMk id="113" creationId="{E78F0B30-BBFE-4560-B1E3-2DB66325F492}"/>
          </ac:spMkLst>
        </pc:spChg>
        <pc:spChg chg="add mod">
          <ac:chgData name="Tuomo Ikävalko" userId="14d5696d-1087-4a16-9ad3-cf61c8e1f82c" providerId="ADAL" clId="{2E94D9FA-17AA-4373-9A56-AF849E80615A}" dt="2018-10-22T19:37:21.767" v="926" actId="1076"/>
          <ac:spMkLst>
            <pc:docMk/>
            <pc:sldMk cId="1818483635" sldId="260"/>
            <ac:spMk id="117" creationId="{BA97D0E9-0769-4360-ABED-A78E8D71C4C7}"/>
          </ac:spMkLst>
        </pc:spChg>
        <pc:spChg chg="add mod">
          <ac:chgData name="Tuomo Ikävalko" userId="14d5696d-1087-4a16-9ad3-cf61c8e1f82c" providerId="ADAL" clId="{2E94D9FA-17AA-4373-9A56-AF849E80615A}" dt="2018-10-22T19:37:47.127" v="933" actId="1076"/>
          <ac:spMkLst>
            <pc:docMk/>
            <pc:sldMk cId="1818483635" sldId="260"/>
            <ac:spMk id="122" creationId="{781F4336-ABD8-4B81-9DAD-BFEF601020B7}"/>
          </ac:spMkLst>
        </pc:spChg>
        <pc:spChg chg="add mod">
          <ac:chgData name="Tuomo Ikävalko" userId="14d5696d-1087-4a16-9ad3-cf61c8e1f82c" providerId="ADAL" clId="{2E94D9FA-17AA-4373-9A56-AF849E80615A}" dt="2018-10-22T19:38:05.796" v="940" actId="14100"/>
          <ac:spMkLst>
            <pc:docMk/>
            <pc:sldMk cId="1818483635" sldId="260"/>
            <ac:spMk id="123" creationId="{ED5E1E48-1C01-4B97-A0CC-F28660409055}"/>
          </ac:spMkLst>
        </pc:spChg>
        <pc:spChg chg="add mod">
          <ac:chgData name="Tuomo Ikävalko" userId="14d5696d-1087-4a16-9ad3-cf61c8e1f82c" providerId="ADAL" clId="{2E94D9FA-17AA-4373-9A56-AF849E80615A}" dt="2018-10-22T19:39:17.607" v="955" actId="1076"/>
          <ac:spMkLst>
            <pc:docMk/>
            <pc:sldMk cId="1818483635" sldId="260"/>
            <ac:spMk id="124" creationId="{B89699E7-A369-4E82-88AB-4924ABD41922}"/>
          </ac:spMkLst>
        </pc:spChg>
        <pc:spChg chg="add mod">
          <ac:chgData name="Tuomo Ikävalko" userId="14d5696d-1087-4a16-9ad3-cf61c8e1f82c" providerId="ADAL" clId="{2E94D9FA-17AA-4373-9A56-AF849E80615A}" dt="2018-10-22T19:39:01.021" v="950" actId="20577"/>
          <ac:spMkLst>
            <pc:docMk/>
            <pc:sldMk cId="1818483635" sldId="260"/>
            <ac:spMk id="125" creationId="{BC964CDE-35C7-4B3F-89A4-28C9DE78799F}"/>
          </ac:spMkLst>
        </pc:spChg>
        <pc:spChg chg="add mod">
          <ac:chgData name="Tuomo Ikävalko" userId="14d5696d-1087-4a16-9ad3-cf61c8e1f82c" providerId="ADAL" clId="{2E94D9FA-17AA-4373-9A56-AF849E80615A}" dt="2018-10-22T19:42:55.505" v="996" actId="1076"/>
          <ac:spMkLst>
            <pc:docMk/>
            <pc:sldMk cId="1818483635" sldId="260"/>
            <ac:spMk id="126" creationId="{7DBE5FDA-D5C6-4ABE-B565-318EF2EABA97}"/>
          </ac:spMkLst>
        </pc:spChg>
        <pc:spChg chg="add mod">
          <ac:chgData name="Tuomo Ikävalko" userId="14d5696d-1087-4a16-9ad3-cf61c8e1f82c" providerId="ADAL" clId="{2E94D9FA-17AA-4373-9A56-AF849E80615A}" dt="2018-10-22T19:39:06.550" v="953" actId="20577"/>
          <ac:spMkLst>
            <pc:docMk/>
            <pc:sldMk cId="1818483635" sldId="260"/>
            <ac:spMk id="129" creationId="{66008388-AC9F-4AA1-86A2-77A6F7F51599}"/>
          </ac:spMkLst>
        </pc:spChg>
        <pc:spChg chg="add mod">
          <ac:chgData name="Tuomo Ikävalko" userId="14d5696d-1087-4a16-9ad3-cf61c8e1f82c" providerId="ADAL" clId="{2E94D9FA-17AA-4373-9A56-AF849E80615A}" dt="2018-10-22T19:42:47.140" v="992" actId="1076"/>
          <ac:spMkLst>
            <pc:docMk/>
            <pc:sldMk cId="1818483635" sldId="260"/>
            <ac:spMk id="132" creationId="{F01A3D5C-8592-4770-ADA3-97F6E591F245}"/>
          </ac:spMkLst>
        </pc:spChg>
        <pc:spChg chg="add mod">
          <ac:chgData name="Tuomo Ikävalko" userId="14d5696d-1087-4a16-9ad3-cf61c8e1f82c" providerId="ADAL" clId="{2E94D9FA-17AA-4373-9A56-AF849E80615A}" dt="2018-10-22T19:38:42.720" v="946" actId="20577"/>
          <ac:spMkLst>
            <pc:docMk/>
            <pc:sldMk cId="1818483635" sldId="260"/>
            <ac:spMk id="135" creationId="{EB3F5B83-CAAE-4288-B038-A82365129306}"/>
          </ac:spMkLst>
        </pc:spChg>
        <pc:spChg chg="add mod">
          <ac:chgData name="Tuomo Ikävalko" userId="14d5696d-1087-4a16-9ad3-cf61c8e1f82c" providerId="ADAL" clId="{2E94D9FA-17AA-4373-9A56-AF849E80615A}" dt="2018-10-22T19:38:47.028" v="948" actId="20577"/>
          <ac:spMkLst>
            <pc:docMk/>
            <pc:sldMk cId="1818483635" sldId="260"/>
            <ac:spMk id="136" creationId="{9E90AC84-4493-4823-9FAD-5B9C2ACADDC0}"/>
          </ac:spMkLst>
        </pc:spChg>
        <pc:spChg chg="add mod">
          <ac:chgData name="Tuomo Ikävalko" userId="14d5696d-1087-4a16-9ad3-cf61c8e1f82c" providerId="ADAL" clId="{2E94D9FA-17AA-4373-9A56-AF849E80615A}" dt="2018-10-22T19:42:50.781" v="994" actId="1076"/>
          <ac:spMkLst>
            <pc:docMk/>
            <pc:sldMk cId="1818483635" sldId="260"/>
            <ac:spMk id="137" creationId="{390D15F4-FFF0-4000-A431-8DC3DEF8AB93}"/>
          </ac:spMkLst>
        </pc:spChg>
        <pc:spChg chg="add mod">
          <ac:chgData name="Tuomo Ikävalko" userId="14d5696d-1087-4a16-9ad3-cf61c8e1f82c" providerId="ADAL" clId="{2E94D9FA-17AA-4373-9A56-AF849E80615A}" dt="2018-10-22T19:42:52.976" v="995" actId="1076"/>
          <ac:spMkLst>
            <pc:docMk/>
            <pc:sldMk cId="1818483635" sldId="260"/>
            <ac:spMk id="139" creationId="{C9A43831-003D-4D16-A695-72C6E60797AB}"/>
          </ac:spMkLst>
        </pc:spChg>
        <pc:spChg chg="add mod">
          <ac:chgData name="Tuomo Ikävalko" userId="14d5696d-1087-4a16-9ad3-cf61c8e1f82c" providerId="ADAL" clId="{2E94D9FA-17AA-4373-9A56-AF849E80615A}" dt="2018-10-22T19:39:08.309" v="954" actId="20577"/>
          <ac:spMkLst>
            <pc:docMk/>
            <pc:sldMk cId="1818483635" sldId="260"/>
            <ac:spMk id="141" creationId="{6FB3725B-5D19-4965-BF4C-E614EBFF2A54}"/>
          </ac:spMkLst>
        </pc:spChg>
        <pc:spChg chg="add mod">
          <ac:chgData name="Tuomo Ikävalko" userId="14d5696d-1087-4a16-9ad3-cf61c8e1f82c" providerId="ADAL" clId="{2E94D9FA-17AA-4373-9A56-AF849E80615A}" dt="2018-10-22T19:38:31.548" v="942" actId="1076"/>
          <ac:spMkLst>
            <pc:docMk/>
            <pc:sldMk cId="1818483635" sldId="260"/>
            <ac:spMk id="145" creationId="{DE1807DB-7CEA-4217-9DCB-DFA415607338}"/>
          </ac:spMkLst>
        </pc:spChg>
        <pc:spChg chg="add mod">
          <ac:chgData name="Tuomo Ikävalko" userId="14d5696d-1087-4a16-9ad3-cf61c8e1f82c" providerId="ADAL" clId="{2E94D9FA-17AA-4373-9A56-AF849E80615A}" dt="2018-10-22T19:38:31.548" v="942" actId="1076"/>
          <ac:spMkLst>
            <pc:docMk/>
            <pc:sldMk cId="1818483635" sldId="260"/>
            <ac:spMk id="147" creationId="{CD0B6997-4481-466E-A2D4-9DBCD9DA2447}"/>
          </ac:spMkLst>
        </pc:spChg>
        <pc:spChg chg="add mod">
          <ac:chgData name="Tuomo Ikävalko" userId="14d5696d-1087-4a16-9ad3-cf61c8e1f82c" providerId="ADAL" clId="{2E94D9FA-17AA-4373-9A56-AF849E80615A}" dt="2018-10-22T19:38:31.548" v="942" actId="1076"/>
          <ac:spMkLst>
            <pc:docMk/>
            <pc:sldMk cId="1818483635" sldId="260"/>
            <ac:spMk id="149" creationId="{1A3574A7-C928-4075-8B80-73BBD0FF97FA}"/>
          </ac:spMkLst>
        </pc:spChg>
        <pc:spChg chg="add mod">
          <ac:chgData name="Tuomo Ikävalko" userId="14d5696d-1087-4a16-9ad3-cf61c8e1f82c" providerId="ADAL" clId="{2E94D9FA-17AA-4373-9A56-AF849E80615A}" dt="2018-10-22T19:41:09.419" v="979" actId="1076"/>
          <ac:spMkLst>
            <pc:docMk/>
            <pc:sldMk cId="1818483635" sldId="260"/>
            <ac:spMk id="150" creationId="{EE9591A7-8C32-4223-B797-2E1735ADA3ED}"/>
          </ac:spMkLst>
        </pc:spChg>
        <pc:spChg chg="add mod">
          <ac:chgData name="Tuomo Ikävalko" userId="14d5696d-1087-4a16-9ad3-cf61c8e1f82c" providerId="ADAL" clId="{2E94D9FA-17AA-4373-9A56-AF849E80615A}" dt="2018-10-22T19:41:12.170" v="980" actId="1076"/>
          <ac:spMkLst>
            <pc:docMk/>
            <pc:sldMk cId="1818483635" sldId="260"/>
            <ac:spMk id="155" creationId="{E24915ED-15B1-4115-9312-036E9CEBB816}"/>
          </ac:spMkLst>
        </pc:spChg>
        <pc:spChg chg="add mod">
          <ac:chgData name="Tuomo Ikävalko" userId="14d5696d-1087-4a16-9ad3-cf61c8e1f82c" providerId="ADAL" clId="{2E94D9FA-17AA-4373-9A56-AF849E80615A}" dt="2018-10-22T19:41:15.313" v="981" actId="1076"/>
          <ac:spMkLst>
            <pc:docMk/>
            <pc:sldMk cId="1818483635" sldId="260"/>
            <ac:spMk id="165" creationId="{2810B706-BF29-45B6-A7C4-D294B9624CAB}"/>
          </ac:spMkLst>
        </pc:spChg>
        <pc:spChg chg="add mod">
          <ac:chgData name="Tuomo Ikävalko" userId="14d5696d-1087-4a16-9ad3-cf61c8e1f82c" providerId="ADAL" clId="{2E94D9FA-17AA-4373-9A56-AF849E80615A}" dt="2018-10-22T19:41:28.704" v="984" actId="1076"/>
          <ac:spMkLst>
            <pc:docMk/>
            <pc:sldMk cId="1818483635" sldId="260"/>
            <ac:spMk id="175" creationId="{6089A956-C6D3-4BEC-A8EC-4DC3B1220587}"/>
          </ac:spMkLst>
        </pc:spChg>
        <pc:spChg chg="add del mod">
          <ac:chgData name="Tuomo Ikävalko" userId="14d5696d-1087-4a16-9ad3-cf61c8e1f82c" providerId="ADAL" clId="{2E94D9FA-17AA-4373-9A56-AF849E80615A}" dt="2018-10-22T19:43:43.256" v="1002" actId="478"/>
          <ac:spMkLst>
            <pc:docMk/>
            <pc:sldMk cId="1818483635" sldId="260"/>
            <ac:spMk id="194" creationId="{86BDAE77-E65F-45C2-8716-3CD82BDA9543}"/>
          </ac:spMkLst>
        </pc:spChg>
        <pc:spChg chg="add mod">
          <ac:chgData name="Tuomo Ikävalko" userId="14d5696d-1087-4a16-9ad3-cf61c8e1f82c" providerId="ADAL" clId="{2E94D9FA-17AA-4373-9A56-AF849E80615A}" dt="2018-10-22T19:46:09.420" v="1047" actId="1076"/>
          <ac:spMkLst>
            <pc:docMk/>
            <pc:sldMk cId="1818483635" sldId="260"/>
            <ac:spMk id="195" creationId="{1983E29F-39F0-4309-89E1-2D71765DFAFD}"/>
          </ac:spMkLst>
        </pc:spChg>
        <pc:spChg chg="add mod">
          <ac:chgData name="Tuomo Ikävalko" userId="14d5696d-1087-4a16-9ad3-cf61c8e1f82c" providerId="ADAL" clId="{2E94D9FA-17AA-4373-9A56-AF849E80615A}" dt="2018-10-22T19:44:26.640" v="1012" actId="20577"/>
          <ac:spMkLst>
            <pc:docMk/>
            <pc:sldMk cId="1818483635" sldId="260"/>
            <ac:spMk id="196" creationId="{B44A3242-35FE-4E9B-8412-766220AB2B32}"/>
          </ac:spMkLst>
        </pc:spChg>
        <pc:spChg chg="add mod">
          <ac:chgData name="Tuomo Ikävalko" userId="14d5696d-1087-4a16-9ad3-cf61c8e1f82c" providerId="ADAL" clId="{2E94D9FA-17AA-4373-9A56-AF849E80615A}" dt="2018-10-22T19:46:07.204" v="1046" actId="1076"/>
          <ac:spMkLst>
            <pc:docMk/>
            <pc:sldMk cId="1818483635" sldId="260"/>
            <ac:spMk id="197" creationId="{4DC0E405-5CD9-4E1C-8857-6721FE5D2037}"/>
          </ac:spMkLst>
        </pc:spChg>
        <pc:spChg chg="add mod">
          <ac:chgData name="Tuomo Ikävalko" userId="14d5696d-1087-4a16-9ad3-cf61c8e1f82c" providerId="ADAL" clId="{2E94D9FA-17AA-4373-9A56-AF849E80615A}" dt="2018-10-22T19:44:40.209" v="1019" actId="20577"/>
          <ac:spMkLst>
            <pc:docMk/>
            <pc:sldMk cId="1818483635" sldId="260"/>
            <ac:spMk id="200" creationId="{D3CA8EEE-6B8B-4F61-88F2-CAC63A11ECED}"/>
          </ac:spMkLst>
        </pc:spChg>
        <pc:spChg chg="add mod">
          <ac:chgData name="Tuomo Ikävalko" userId="14d5696d-1087-4a16-9ad3-cf61c8e1f82c" providerId="ADAL" clId="{2E94D9FA-17AA-4373-9A56-AF849E80615A}" dt="2018-10-22T19:43:58.878" v="1005" actId="1076"/>
          <ac:spMkLst>
            <pc:docMk/>
            <pc:sldMk cId="1818483635" sldId="260"/>
            <ac:spMk id="203" creationId="{453AE6A1-EF20-4EF1-AF76-C2F04B9D10FF}"/>
          </ac:spMkLst>
        </pc:spChg>
        <pc:spChg chg="add del mod">
          <ac:chgData name="Tuomo Ikävalko" userId="14d5696d-1087-4a16-9ad3-cf61c8e1f82c" providerId="ADAL" clId="{2E94D9FA-17AA-4373-9A56-AF849E80615A}" dt="2018-10-22T19:44:20.735" v="1009" actId="478"/>
          <ac:spMkLst>
            <pc:docMk/>
            <pc:sldMk cId="1818483635" sldId="260"/>
            <ac:spMk id="206" creationId="{5D072C7B-33A0-4707-8C31-9584AC473492}"/>
          </ac:spMkLst>
        </pc:spChg>
        <pc:spChg chg="add del mod">
          <ac:chgData name="Tuomo Ikävalko" userId="14d5696d-1087-4a16-9ad3-cf61c8e1f82c" providerId="ADAL" clId="{2E94D9FA-17AA-4373-9A56-AF849E80615A}" dt="2018-10-22T19:44:22.807" v="1010" actId="478"/>
          <ac:spMkLst>
            <pc:docMk/>
            <pc:sldMk cId="1818483635" sldId="260"/>
            <ac:spMk id="207" creationId="{76CEBB8C-7A30-403E-8D80-1822FBCB5E48}"/>
          </ac:spMkLst>
        </pc:spChg>
        <pc:spChg chg="add mod">
          <ac:chgData name="Tuomo Ikävalko" userId="14d5696d-1087-4a16-9ad3-cf61c8e1f82c" providerId="ADAL" clId="{2E94D9FA-17AA-4373-9A56-AF849E80615A}" dt="2018-10-22T19:46:05.555" v="1045" actId="1076"/>
          <ac:spMkLst>
            <pc:docMk/>
            <pc:sldMk cId="1818483635" sldId="260"/>
            <ac:spMk id="208" creationId="{6711DA53-DEBE-4425-BD6F-38C2C797D225}"/>
          </ac:spMkLst>
        </pc:spChg>
        <pc:spChg chg="add mod">
          <ac:chgData name="Tuomo Ikävalko" userId="14d5696d-1087-4a16-9ad3-cf61c8e1f82c" providerId="ADAL" clId="{2E94D9FA-17AA-4373-9A56-AF849E80615A}" dt="2018-10-22T19:46:04.237" v="1044" actId="1076"/>
          <ac:spMkLst>
            <pc:docMk/>
            <pc:sldMk cId="1818483635" sldId="260"/>
            <ac:spMk id="210" creationId="{16C9DA75-D620-4322-9450-2528EF804091}"/>
          </ac:spMkLst>
        </pc:spChg>
        <pc:spChg chg="add mod">
          <ac:chgData name="Tuomo Ikävalko" userId="14d5696d-1087-4a16-9ad3-cf61c8e1f82c" providerId="ADAL" clId="{2E94D9FA-17AA-4373-9A56-AF849E80615A}" dt="2018-10-22T19:43:58.878" v="1005" actId="1076"/>
          <ac:spMkLst>
            <pc:docMk/>
            <pc:sldMk cId="1818483635" sldId="260"/>
            <ac:spMk id="212" creationId="{3A1E7867-9810-4EE6-B79C-B12BF9FA5581}"/>
          </ac:spMkLst>
        </pc:spChg>
        <pc:spChg chg="add del mod">
          <ac:chgData name="Tuomo Ikävalko" userId="14d5696d-1087-4a16-9ad3-cf61c8e1f82c" providerId="ADAL" clId="{2E94D9FA-17AA-4373-9A56-AF849E80615A}" dt="2018-10-22T19:45:07.209" v="1028" actId="478"/>
          <ac:spMkLst>
            <pc:docMk/>
            <pc:sldMk cId="1818483635" sldId="260"/>
            <ac:spMk id="216" creationId="{997CF220-357B-4671-89B9-47459C665C92}"/>
          </ac:spMkLst>
        </pc:spChg>
        <pc:spChg chg="add mod">
          <ac:chgData name="Tuomo Ikävalko" userId="14d5696d-1087-4a16-9ad3-cf61c8e1f82c" providerId="ADAL" clId="{2E94D9FA-17AA-4373-9A56-AF849E80615A}" dt="2018-10-22T19:44:53.330" v="1021" actId="20577"/>
          <ac:spMkLst>
            <pc:docMk/>
            <pc:sldMk cId="1818483635" sldId="260"/>
            <ac:spMk id="218" creationId="{B1AA519B-B720-47DD-900E-1B94025E22D8}"/>
          </ac:spMkLst>
        </pc:spChg>
        <pc:spChg chg="add mod">
          <ac:chgData name="Tuomo Ikävalko" userId="14d5696d-1087-4a16-9ad3-cf61c8e1f82c" providerId="ADAL" clId="{2E94D9FA-17AA-4373-9A56-AF849E80615A}" dt="2018-10-22T19:44:50.348" v="1020" actId="20577"/>
          <ac:spMkLst>
            <pc:docMk/>
            <pc:sldMk cId="1818483635" sldId="260"/>
            <ac:spMk id="220" creationId="{8397B291-8DFB-4E7E-9E75-B6F712960AB2}"/>
          </ac:spMkLst>
        </pc:spChg>
        <pc:spChg chg="add del mod">
          <ac:chgData name="Tuomo Ikävalko" userId="14d5696d-1087-4a16-9ad3-cf61c8e1f82c" providerId="ADAL" clId="{2E94D9FA-17AA-4373-9A56-AF849E80615A}" dt="2018-10-22T19:45:05.841" v="1027" actId="478"/>
          <ac:spMkLst>
            <pc:docMk/>
            <pc:sldMk cId="1818483635" sldId="260"/>
            <ac:spMk id="221" creationId="{B7895076-3AE1-460F-A41F-1CCC503F7012}"/>
          </ac:spMkLst>
        </pc:spChg>
        <pc:spChg chg="add mod">
          <ac:chgData name="Tuomo Ikävalko" userId="14d5696d-1087-4a16-9ad3-cf61c8e1f82c" providerId="ADAL" clId="{2E94D9FA-17AA-4373-9A56-AF849E80615A}" dt="2018-10-22T19:44:35.899" v="1017" actId="20577"/>
          <ac:spMkLst>
            <pc:docMk/>
            <pc:sldMk cId="1818483635" sldId="260"/>
            <ac:spMk id="222" creationId="{4E21CD15-C389-46DC-BFFB-C213F50F00FF}"/>
          </ac:spMkLst>
        </pc:spChg>
        <pc:spChg chg="add del mod">
          <ac:chgData name="Tuomo Ikävalko" userId="14d5696d-1087-4a16-9ad3-cf61c8e1f82c" providerId="ADAL" clId="{2E94D9FA-17AA-4373-9A56-AF849E80615A}" dt="2018-10-22T19:44:59.523" v="1023" actId="478"/>
          <ac:spMkLst>
            <pc:docMk/>
            <pc:sldMk cId="1818483635" sldId="260"/>
            <ac:spMk id="225" creationId="{B19E1875-91E1-4F92-964A-C5EDB0320185}"/>
          </ac:spMkLst>
        </pc:spChg>
        <pc:spChg chg="add del mod">
          <ac:chgData name="Tuomo Ikävalko" userId="14d5696d-1087-4a16-9ad3-cf61c8e1f82c" providerId="ADAL" clId="{2E94D9FA-17AA-4373-9A56-AF849E80615A}" dt="2018-10-22T19:45:01.223" v="1024" actId="478"/>
          <ac:spMkLst>
            <pc:docMk/>
            <pc:sldMk cId="1818483635" sldId="260"/>
            <ac:spMk id="227" creationId="{E1D304FD-D257-40D1-AFCC-74EB84E86AC9}"/>
          </ac:spMkLst>
        </pc:spChg>
        <pc:spChg chg="add mod">
          <ac:chgData name="Tuomo Ikävalko" userId="14d5696d-1087-4a16-9ad3-cf61c8e1f82c" providerId="ADAL" clId="{2E94D9FA-17AA-4373-9A56-AF849E80615A}" dt="2018-10-22T19:45:29.934" v="1034" actId="20577"/>
          <ac:spMkLst>
            <pc:docMk/>
            <pc:sldMk cId="1818483635" sldId="260"/>
            <ac:spMk id="230" creationId="{600632EA-0EE3-46EB-82CD-512BF4A37B34}"/>
          </ac:spMkLst>
        </pc:spChg>
        <pc:spChg chg="add mod">
          <ac:chgData name="Tuomo Ikävalko" userId="14d5696d-1087-4a16-9ad3-cf61c8e1f82c" providerId="ADAL" clId="{2E94D9FA-17AA-4373-9A56-AF849E80615A}" dt="2018-10-22T19:45:49.770" v="1038" actId="1076"/>
          <ac:spMkLst>
            <pc:docMk/>
            <pc:sldMk cId="1818483635" sldId="260"/>
            <ac:spMk id="231" creationId="{8295B4A3-F749-4500-ACF7-96A8F5E6E11B}"/>
          </ac:spMkLst>
        </pc:spChg>
        <pc:spChg chg="add mod">
          <ac:chgData name="Tuomo Ikävalko" userId="14d5696d-1087-4a16-9ad3-cf61c8e1f82c" providerId="ADAL" clId="{2E94D9FA-17AA-4373-9A56-AF849E80615A}" dt="2018-10-22T19:46:30.830" v="1052" actId="20577"/>
          <ac:spMkLst>
            <pc:docMk/>
            <pc:sldMk cId="1818483635" sldId="260"/>
            <ac:spMk id="247" creationId="{80F2F7B2-315E-472E-9667-C7C36DE38128}"/>
          </ac:spMkLst>
        </pc:spChg>
        <pc:spChg chg="add mod">
          <ac:chgData name="Tuomo Ikävalko" userId="14d5696d-1087-4a16-9ad3-cf61c8e1f82c" providerId="ADAL" clId="{2E94D9FA-17AA-4373-9A56-AF849E80615A}" dt="2018-10-22T19:47:27.221" v="1077" actId="14100"/>
          <ac:spMkLst>
            <pc:docMk/>
            <pc:sldMk cId="1818483635" sldId="260"/>
            <ac:spMk id="264" creationId="{FE374C00-1E00-403E-84EA-A94048A4D53B}"/>
          </ac:spMkLst>
        </pc:spChg>
        <pc:spChg chg="add mod">
          <ac:chgData name="Tuomo Ikävalko" userId="14d5696d-1087-4a16-9ad3-cf61c8e1f82c" providerId="ADAL" clId="{2E94D9FA-17AA-4373-9A56-AF849E80615A}" dt="2018-10-22T19:47:37.914" v="1081" actId="1076"/>
          <ac:spMkLst>
            <pc:docMk/>
            <pc:sldMk cId="1818483635" sldId="260"/>
            <ac:spMk id="265" creationId="{C72E85ED-E5B4-4C9A-BABE-F146CF4E52CC}"/>
          </ac:spMkLst>
        </pc:spChg>
        <pc:spChg chg="add mod">
          <ac:chgData name="Tuomo Ikävalko" userId="14d5696d-1087-4a16-9ad3-cf61c8e1f82c" providerId="ADAL" clId="{2E94D9FA-17AA-4373-9A56-AF849E80615A}" dt="2018-10-22T19:48:45.156" v="1111" actId="1076"/>
          <ac:spMkLst>
            <pc:docMk/>
            <pc:sldMk cId="1818483635" sldId="260"/>
            <ac:spMk id="266" creationId="{1D955EA1-D870-4844-A1BD-3961AA0DED56}"/>
          </ac:spMkLst>
        </pc:spChg>
        <pc:spChg chg="add mod">
          <ac:chgData name="Tuomo Ikävalko" userId="14d5696d-1087-4a16-9ad3-cf61c8e1f82c" providerId="ADAL" clId="{2E94D9FA-17AA-4373-9A56-AF849E80615A}" dt="2018-10-22T19:48:24.079" v="1102" actId="1076"/>
          <ac:spMkLst>
            <pc:docMk/>
            <pc:sldMk cId="1818483635" sldId="260"/>
            <ac:spMk id="267" creationId="{46F91BF1-7011-47F3-AB4A-A3926E03DB2A}"/>
          </ac:spMkLst>
        </pc:spChg>
        <pc:spChg chg="add mod">
          <ac:chgData name="Tuomo Ikävalko" userId="14d5696d-1087-4a16-9ad3-cf61c8e1f82c" providerId="ADAL" clId="{2E94D9FA-17AA-4373-9A56-AF849E80615A}" dt="2018-10-22T19:48:43.039" v="1110" actId="1076"/>
          <ac:spMkLst>
            <pc:docMk/>
            <pc:sldMk cId="1818483635" sldId="260"/>
            <ac:spMk id="268" creationId="{4AA6C901-D91D-4088-9B6E-2D227FAF27D9}"/>
          </ac:spMkLst>
        </pc:spChg>
        <pc:spChg chg="add mod">
          <ac:chgData name="Tuomo Ikävalko" userId="14d5696d-1087-4a16-9ad3-cf61c8e1f82c" providerId="ADAL" clId="{2E94D9FA-17AA-4373-9A56-AF849E80615A}" dt="2018-10-22T19:48:22.473" v="1101" actId="1076"/>
          <ac:spMkLst>
            <pc:docMk/>
            <pc:sldMk cId="1818483635" sldId="260"/>
            <ac:spMk id="271" creationId="{7CB4699A-2970-48B7-8F20-3DEB2DA59032}"/>
          </ac:spMkLst>
        </pc:spChg>
        <pc:spChg chg="add mod">
          <ac:chgData name="Tuomo Ikävalko" userId="14d5696d-1087-4a16-9ad3-cf61c8e1f82c" providerId="ADAL" clId="{2E94D9FA-17AA-4373-9A56-AF849E80615A}" dt="2018-10-22T19:48:39.296" v="1108" actId="1076"/>
          <ac:spMkLst>
            <pc:docMk/>
            <pc:sldMk cId="1818483635" sldId="260"/>
            <ac:spMk id="274" creationId="{21B7C32F-95F4-4789-9405-3AE9065AEAE9}"/>
          </ac:spMkLst>
        </pc:spChg>
        <pc:spChg chg="add mod">
          <ac:chgData name="Tuomo Ikävalko" userId="14d5696d-1087-4a16-9ad3-cf61c8e1f82c" providerId="ADAL" clId="{2E94D9FA-17AA-4373-9A56-AF849E80615A}" dt="2018-10-22T19:48:36.075" v="1107" actId="1076"/>
          <ac:spMkLst>
            <pc:docMk/>
            <pc:sldMk cId="1818483635" sldId="260"/>
            <ac:spMk id="275" creationId="{015EFBC3-A2C7-4C54-8D93-150D9835A984}"/>
          </ac:spMkLst>
        </pc:spChg>
        <pc:spChg chg="add mod">
          <ac:chgData name="Tuomo Ikävalko" userId="14d5696d-1087-4a16-9ad3-cf61c8e1f82c" providerId="ADAL" clId="{2E94D9FA-17AA-4373-9A56-AF849E80615A}" dt="2018-10-22T19:48:41.548" v="1109" actId="1076"/>
          <ac:spMkLst>
            <pc:docMk/>
            <pc:sldMk cId="1818483635" sldId="260"/>
            <ac:spMk id="277" creationId="{7252FE37-388D-4D7A-8C7D-79D87391CA20}"/>
          </ac:spMkLst>
        </pc:spChg>
        <pc:spChg chg="add mod">
          <ac:chgData name="Tuomo Ikävalko" userId="14d5696d-1087-4a16-9ad3-cf61c8e1f82c" providerId="ADAL" clId="{2E94D9FA-17AA-4373-9A56-AF849E80615A}" dt="2018-10-22T19:48:26.302" v="1103" actId="1076"/>
          <ac:spMkLst>
            <pc:docMk/>
            <pc:sldMk cId="1818483635" sldId="260"/>
            <ac:spMk id="279" creationId="{FA6A4583-4565-423E-ACED-E73414115649}"/>
          </ac:spMkLst>
        </pc:spChg>
        <pc:spChg chg="add del mod">
          <ac:chgData name="Tuomo Ikävalko" userId="14d5696d-1087-4a16-9ad3-cf61c8e1f82c" providerId="ADAL" clId="{2E94D9FA-17AA-4373-9A56-AF849E80615A}" dt="2018-10-22T19:48:11.535" v="1096" actId="478"/>
          <ac:spMkLst>
            <pc:docMk/>
            <pc:sldMk cId="1818483635" sldId="260"/>
            <ac:spMk id="282" creationId="{655D29F5-4B2A-493C-9701-5EB652F647A7}"/>
          </ac:spMkLst>
        </pc:spChg>
        <pc:spChg chg="add del mod">
          <ac:chgData name="Tuomo Ikävalko" userId="14d5696d-1087-4a16-9ad3-cf61c8e1f82c" providerId="ADAL" clId="{2E94D9FA-17AA-4373-9A56-AF849E80615A}" dt="2018-10-22T19:48:13.006" v="1097" actId="478"/>
          <ac:spMkLst>
            <pc:docMk/>
            <pc:sldMk cId="1818483635" sldId="260"/>
            <ac:spMk id="284" creationId="{B65922C7-9321-4FDE-A4FA-AB030BDF4865}"/>
          </ac:spMkLst>
        </pc:spChg>
        <pc:spChg chg="add mod">
          <ac:chgData name="Tuomo Ikävalko" userId="14d5696d-1087-4a16-9ad3-cf61c8e1f82c" providerId="ADAL" clId="{2E94D9FA-17AA-4373-9A56-AF849E80615A}" dt="2018-10-22T19:47:52.350" v="1083" actId="1076"/>
          <ac:spMkLst>
            <pc:docMk/>
            <pc:sldMk cId="1818483635" sldId="260"/>
            <ac:spMk id="285" creationId="{D1834BD1-AA67-4D69-B4A0-1EB5A1412DF2}"/>
          </ac:spMkLst>
        </pc:spChg>
        <pc:spChg chg="add mod">
          <ac:chgData name="Tuomo Ikävalko" userId="14d5696d-1087-4a16-9ad3-cf61c8e1f82c" providerId="ADAL" clId="{2E94D9FA-17AA-4373-9A56-AF849E80615A}" dt="2018-10-22T19:47:52.350" v="1083" actId="1076"/>
          <ac:spMkLst>
            <pc:docMk/>
            <pc:sldMk cId="1818483635" sldId="260"/>
            <ac:spMk id="287" creationId="{DDEA009C-D643-4B57-8AF6-91324E4FE130}"/>
          </ac:spMkLst>
        </pc:spChg>
        <pc:spChg chg="add mod">
          <ac:chgData name="Tuomo Ikävalko" userId="14d5696d-1087-4a16-9ad3-cf61c8e1f82c" providerId="ADAL" clId="{2E94D9FA-17AA-4373-9A56-AF849E80615A}" dt="2018-10-22T19:48:32.538" v="1105" actId="1076"/>
          <ac:spMkLst>
            <pc:docMk/>
            <pc:sldMk cId="1818483635" sldId="260"/>
            <ac:spMk id="288" creationId="{6FD43B13-2ECB-4588-B642-D5C683DC2B48}"/>
          </ac:spMkLst>
        </pc:spChg>
        <pc:spChg chg="add mod">
          <ac:chgData name="Tuomo Ikävalko" userId="14d5696d-1087-4a16-9ad3-cf61c8e1f82c" providerId="ADAL" clId="{2E94D9FA-17AA-4373-9A56-AF849E80615A}" dt="2018-10-22T19:48:34.547" v="1106" actId="1076"/>
          <ac:spMkLst>
            <pc:docMk/>
            <pc:sldMk cId="1818483635" sldId="260"/>
            <ac:spMk id="289" creationId="{DF938744-9428-4B0C-A420-8D7B5688468C}"/>
          </ac:spMkLst>
        </pc:spChg>
        <pc:spChg chg="add del mod">
          <ac:chgData name="Tuomo Ikävalko" userId="14d5696d-1087-4a16-9ad3-cf61c8e1f82c" providerId="ADAL" clId="{2E94D9FA-17AA-4373-9A56-AF849E80615A}" dt="2018-10-22T19:48:05.906" v="1090" actId="478"/>
          <ac:spMkLst>
            <pc:docMk/>
            <pc:sldMk cId="1818483635" sldId="260"/>
            <ac:spMk id="295" creationId="{32956B30-BB3B-4D40-A313-8FCC4A114B61}"/>
          </ac:spMkLst>
        </pc:spChg>
        <pc:spChg chg="add del mod">
          <ac:chgData name="Tuomo Ikävalko" userId="14d5696d-1087-4a16-9ad3-cf61c8e1f82c" providerId="ADAL" clId="{2E94D9FA-17AA-4373-9A56-AF849E80615A}" dt="2018-10-22T19:48:08.389" v="1092" actId="478"/>
          <ac:spMkLst>
            <pc:docMk/>
            <pc:sldMk cId="1818483635" sldId="260"/>
            <ac:spMk id="296" creationId="{1384AB26-5CB8-4773-B35F-FDB20D7A17D4}"/>
          </ac:spMkLst>
        </pc:spChg>
        <pc:cxnChg chg="add mod">
          <ac:chgData name="Tuomo Ikävalko" userId="14d5696d-1087-4a16-9ad3-cf61c8e1f82c" providerId="ADAL" clId="{2E94D9FA-17AA-4373-9A56-AF849E80615A}" dt="2018-10-22T19:28:27.279" v="781" actId="14100"/>
          <ac:cxnSpMkLst>
            <pc:docMk/>
            <pc:sldMk cId="1818483635" sldId="260"/>
            <ac:cxnSpMk id="12" creationId="{C89963FB-C6CF-4E6E-9078-2C42FE2BAB3F}"/>
          </ac:cxnSpMkLst>
        </pc:cxnChg>
        <pc:cxnChg chg="add mod">
          <ac:chgData name="Tuomo Ikävalko" userId="14d5696d-1087-4a16-9ad3-cf61c8e1f82c" providerId="ADAL" clId="{2E94D9FA-17AA-4373-9A56-AF849E80615A}" dt="2018-10-22T19:28:34.728" v="785" actId="14100"/>
          <ac:cxnSpMkLst>
            <pc:docMk/>
            <pc:sldMk cId="1818483635" sldId="260"/>
            <ac:cxnSpMk id="15" creationId="{0F4A8E9E-ADC7-4D06-84D4-6F094FA068BA}"/>
          </ac:cxnSpMkLst>
        </pc:cxnChg>
        <pc:cxnChg chg="add del">
          <ac:chgData name="Tuomo Ikävalko" userId="14d5696d-1087-4a16-9ad3-cf61c8e1f82c" providerId="ADAL" clId="{2E94D9FA-17AA-4373-9A56-AF849E80615A}" dt="2018-10-22T19:28:42.353" v="787" actId="478"/>
          <ac:cxnSpMkLst>
            <pc:docMk/>
            <pc:sldMk cId="1818483635" sldId="260"/>
            <ac:cxnSpMk id="18" creationId="{68F13012-4A14-4D37-8E41-69AD53E2070E}"/>
          </ac:cxnSpMkLst>
        </pc:cxnChg>
        <pc:cxnChg chg="add mod">
          <ac:chgData name="Tuomo Ikävalko" userId="14d5696d-1087-4a16-9ad3-cf61c8e1f82c" providerId="ADAL" clId="{2E94D9FA-17AA-4373-9A56-AF849E80615A}" dt="2018-10-22T19:29:46.798" v="804" actId="14100"/>
          <ac:cxnSpMkLst>
            <pc:docMk/>
            <pc:sldMk cId="1818483635" sldId="260"/>
            <ac:cxnSpMk id="22" creationId="{C51E8CC0-E31C-46D0-B2A2-CAD1114CC818}"/>
          </ac:cxnSpMkLst>
        </pc:cxnChg>
        <pc:cxnChg chg="add mod">
          <ac:chgData name="Tuomo Ikävalko" userId="14d5696d-1087-4a16-9ad3-cf61c8e1f82c" providerId="ADAL" clId="{2E94D9FA-17AA-4373-9A56-AF849E80615A}" dt="2018-10-22T19:29:53.486" v="807" actId="14100"/>
          <ac:cxnSpMkLst>
            <pc:docMk/>
            <pc:sldMk cId="1818483635" sldId="260"/>
            <ac:cxnSpMk id="25" creationId="{C59DF204-8665-4E4F-A824-69DE2E3D4648}"/>
          </ac:cxnSpMkLst>
        </pc:cxnChg>
        <pc:cxnChg chg="add mod">
          <ac:chgData name="Tuomo Ikävalko" userId="14d5696d-1087-4a16-9ad3-cf61c8e1f82c" providerId="ADAL" clId="{2E94D9FA-17AA-4373-9A56-AF849E80615A}" dt="2018-10-22T19:30:26.198" v="815" actId="1076"/>
          <ac:cxnSpMkLst>
            <pc:docMk/>
            <pc:sldMk cId="1818483635" sldId="260"/>
            <ac:cxnSpMk id="29" creationId="{6D86D8C9-5436-4CE7-935D-B8196B034B52}"/>
          </ac:cxnSpMkLst>
        </pc:cxnChg>
        <pc:cxnChg chg="add mod">
          <ac:chgData name="Tuomo Ikävalko" userId="14d5696d-1087-4a16-9ad3-cf61c8e1f82c" providerId="ADAL" clId="{2E94D9FA-17AA-4373-9A56-AF849E80615A}" dt="2018-10-22T19:31:10.815" v="825" actId="1076"/>
          <ac:cxnSpMkLst>
            <pc:docMk/>
            <pc:sldMk cId="1818483635" sldId="260"/>
            <ac:cxnSpMk id="35" creationId="{2DA7D966-6B53-4332-8006-9634F7FF4FE3}"/>
          </ac:cxnSpMkLst>
        </pc:cxnChg>
        <pc:cxnChg chg="add mod">
          <ac:chgData name="Tuomo Ikävalko" userId="14d5696d-1087-4a16-9ad3-cf61c8e1f82c" providerId="ADAL" clId="{2E94D9FA-17AA-4373-9A56-AF849E80615A}" dt="2018-10-22T19:31:37.771" v="831" actId="14100"/>
          <ac:cxnSpMkLst>
            <pc:docMk/>
            <pc:sldMk cId="1818483635" sldId="260"/>
            <ac:cxnSpMk id="44" creationId="{B345BE21-0B49-432B-80C3-9BE9F1C4D026}"/>
          </ac:cxnSpMkLst>
        </pc:cxnChg>
        <pc:cxnChg chg="add mod">
          <ac:chgData name="Tuomo Ikävalko" userId="14d5696d-1087-4a16-9ad3-cf61c8e1f82c" providerId="ADAL" clId="{2E94D9FA-17AA-4373-9A56-AF849E80615A}" dt="2018-10-22T19:31:52.665" v="834" actId="14100"/>
          <ac:cxnSpMkLst>
            <pc:docMk/>
            <pc:sldMk cId="1818483635" sldId="260"/>
            <ac:cxnSpMk id="47" creationId="{BBA9D033-80DB-4C49-BA72-245BA8B1538D}"/>
          </ac:cxnSpMkLst>
        </pc:cxnChg>
        <pc:cxnChg chg="add del mod">
          <ac:chgData name="Tuomo Ikävalko" userId="14d5696d-1087-4a16-9ad3-cf61c8e1f82c" providerId="ADAL" clId="{2E94D9FA-17AA-4373-9A56-AF849E80615A}" dt="2018-10-22T19:32:28.892" v="848" actId="478"/>
          <ac:cxnSpMkLst>
            <pc:docMk/>
            <pc:sldMk cId="1818483635" sldId="260"/>
            <ac:cxnSpMk id="54" creationId="{644BB671-70C6-4745-90D2-11776C62A8C8}"/>
          </ac:cxnSpMkLst>
        </pc:cxnChg>
        <pc:cxnChg chg="add del mod">
          <ac:chgData name="Tuomo Ikävalko" userId="14d5696d-1087-4a16-9ad3-cf61c8e1f82c" providerId="ADAL" clId="{2E94D9FA-17AA-4373-9A56-AF849E80615A}" dt="2018-10-22T19:32:27.569" v="846" actId="478"/>
          <ac:cxnSpMkLst>
            <pc:docMk/>
            <pc:sldMk cId="1818483635" sldId="260"/>
            <ac:cxnSpMk id="55" creationId="{D6BBCE9D-F988-45EA-B58C-1FBB856B5FC1}"/>
          </ac:cxnSpMkLst>
        </pc:cxnChg>
        <pc:cxnChg chg="add mod">
          <ac:chgData name="Tuomo Ikävalko" userId="14d5696d-1087-4a16-9ad3-cf61c8e1f82c" providerId="ADAL" clId="{2E94D9FA-17AA-4373-9A56-AF849E80615A}" dt="2018-10-22T19:33:00.521" v="859" actId="1076"/>
          <ac:cxnSpMkLst>
            <pc:docMk/>
            <pc:sldMk cId="1818483635" sldId="260"/>
            <ac:cxnSpMk id="59" creationId="{3A4C7BA2-B166-4C49-9196-59DF44C0F54B}"/>
          </ac:cxnSpMkLst>
        </pc:cxnChg>
        <pc:cxnChg chg="add mod">
          <ac:chgData name="Tuomo Ikävalko" userId="14d5696d-1087-4a16-9ad3-cf61c8e1f82c" providerId="ADAL" clId="{2E94D9FA-17AA-4373-9A56-AF849E80615A}" dt="2018-10-22T19:35:26.496" v="905" actId="14100"/>
          <ac:cxnSpMkLst>
            <pc:docMk/>
            <pc:sldMk cId="1818483635" sldId="260"/>
            <ac:cxnSpMk id="60" creationId="{4E68C092-3FDD-411A-AE14-B7FA8841664D}"/>
          </ac:cxnSpMkLst>
        </pc:cxnChg>
        <pc:cxnChg chg="add mod">
          <ac:chgData name="Tuomo Ikävalko" userId="14d5696d-1087-4a16-9ad3-cf61c8e1f82c" providerId="ADAL" clId="{2E94D9FA-17AA-4373-9A56-AF849E80615A}" dt="2018-10-22T19:33:54.968" v="873" actId="1076"/>
          <ac:cxnSpMkLst>
            <pc:docMk/>
            <pc:sldMk cId="1818483635" sldId="260"/>
            <ac:cxnSpMk id="62" creationId="{AA206E97-72B4-4089-BE37-CAB4879A652F}"/>
          </ac:cxnSpMkLst>
        </pc:cxnChg>
        <pc:cxnChg chg="add mod">
          <ac:chgData name="Tuomo Ikävalko" userId="14d5696d-1087-4a16-9ad3-cf61c8e1f82c" providerId="ADAL" clId="{2E94D9FA-17AA-4373-9A56-AF849E80615A}" dt="2018-10-22T19:34:00.096" v="874" actId="1076"/>
          <ac:cxnSpMkLst>
            <pc:docMk/>
            <pc:sldMk cId="1818483635" sldId="260"/>
            <ac:cxnSpMk id="63" creationId="{FE183B08-899A-4159-BA0A-522DFAFFC059}"/>
          </ac:cxnSpMkLst>
        </pc:cxnChg>
        <pc:cxnChg chg="add del mod">
          <ac:chgData name="Tuomo Ikävalko" userId="14d5696d-1087-4a16-9ad3-cf61c8e1f82c" providerId="ADAL" clId="{2E94D9FA-17AA-4373-9A56-AF849E80615A}" dt="2018-10-22T19:32:24.071" v="843" actId="478"/>
          <ac:cxnSpMkLst>
            <pc:docMk/>
            <pc:sldMk cId="1818483635" sldId="260"/>
            <ac:cxnSpMk id="66" creationId="{7F249B2E-D434-442E-8047-B92B2F8AFA42}"/>
          </ac:cxnSpMkLst>
        </pc:cxnChg>
        <pc:cxnChg chg="add del mod">
          <ac:chgData name="Tuomo Ikävalko" userId="14d5696d-1087-4a16-9ad3-cf61c8e1f82c" providerId="ADAL" clId="{2E94D9FA-17AA-4373-9A56-AF849E80615A}" dt="2018-10-22T19:32:23.304" v="842" actId="478"/>
          <ac:cxnSpMkLst>
            <pc:docMk/>
            <pc:sldMk cId="1818483635" sldId="260"/>
            <ac:cxnSpMk id="67" creationId="{FD4A6553-F4F8-4B5B-AAB6-55496B77D28E}"/>
          </ac:cxnSpMkLst>
        </pc:cxnChg>
        <pc:cxnChg chg="add mod">
          <ac:chgData name="Tuomo Ikävalko" userId="14d5696d-1087-4a16-9ad3-cf61c8e1f82c" providerId="ADAL" clId="{2E94D9FA-17AA-4373-9A56-AF849E80615A}" dt="2018-10-22T19:33:52.912" v="872" actId="1076"/>
          <ac:cxnSpMkLst>
            <pc:docMk/>
            <pc:sldMk cId="1818483635" sldId="260"/>
            <ac:cxnSpMk id="69" creationId="{BAF5C98B-4A3B-4B2F-9CC2-CA4A82AFEA19}"/>
          </ac:cxnSpMkLst>
        </pc:cxnChg>
        <pc:cxnChg chg="add mod">
          <ac:chgData name="Tuomo Ikävalko" userId="14d5696d-1087-4a16-9ad3-cf61c8e1f82c" providerId="ADAL" clId="{2E94D9FA-17AA-4373-9A56-AF849E80615A}" dt="2018-10-22T19:33:52.912" v="872" actId="1076"/>
          <ac:cxnSpMkLst>
            <pc:docMk/>
            <pc:sldMk cId="1818483635" sldId="260"/>
            <ac:cxnSpMk id="75" creationId="{E3FF50D7-A520-44EF-AD2D-0932C23B1922}"/>
          </ac:cxnSpMkLst>
        </pc:cxnChg>
        <pc:cxnChg chg="add del">
          <ac:chgData name="Tuomo Ikävalko" userId="14d5696d-1087-4a16-9ad3-cf61c8e1f82c" providerId="ADAL" clId="{2E94D9FA-17AA-4373-9A56-AF849E80615A}" dt="2018-10-22T19:33:13.842" v="864" actId="478"/>
          <ac:cxnSpMkLst>
            <pc:docMk/>
            <pc:sldMk cId="1818483635" sldId="260"/>
            <ac:cxnSpMk id="78" creationId="{75A57C60-C83A-4827-B959-A7FBBD3AD4FE}"/>
          </ac:cxnSpMkLst>
        </pc:cxnChg>
        <pc:cxnChg chg="add mod">
          <ac:chgData name="Tuomo Ikävalko" userId="14d5696d-1087-4a16-9ad3-cf61c8e1f82c" providerId="ADAL" clId="{2E94D9FA-17AA-4373-9A56-AF849E80615A}" dt="2018-10-22T19:34:19.349" v="883" actId="14100"/>
          <ac:cxnSpMkLst>
            <pc:docMk/>
            <pc:sldMk cId="1818483635" sldId="260"/>
            <ac:cxnSpMk id="89" creationId="{FB61C068-E2EE-4F9E-A1CB-B9582EAAAD71}"/>
          </ac:cxnSpMkLst>
        </pc:cxnChg>
        <pc:cxnChg chg="add mod">
          <ac:chgData name="Tuomo Ikävalko" userId="14d5696d-1087-4a16-9ad3-cf61c8e1f82c" providerId="ADAL" clId="{2E94D9FA-17AA-4373-9A56-AF849E80615A}" dt="2018-10-22T19:34:48.713" v="893" actId="14100"/>
          <ac:cxnSpMkLst>
            <pc:docMk/>
            <pc:sldMk cId="1818483635" sldId="260"/>
            <ac:cxnSpMk id="94" creationId="{2074F7AD-88B6-434A-8FC6-5A50CDC3E302}"/>
          </ac:cxnSpMkLst>
        </pc:cxnChg>
        <pc:cxnChg chg="add mod">
          <ac:chgData name="Tuomo Ikävalko" userId="14d5696d-1087-4a16-9ad3-cf61c8e1f82c" providerId="ADAL" clId="{2E94D9FA-17AA-4373-9A56-AF849E80615A}" dt="2018-10-22T19:35:21.741" v="904" actId="1076"/>
          <ac:cxnSpMkLst>
            <pc:docMk/>
            <pc:sldMk cId="1818483635" sldId="260"/>
            <ac:cxnSpMk id="98" creationId="{CA524486-EF91-4140-9E07-D43CF6F1385A}"/>
          </ac:cxnSpMkLst>
        </pc:cxnChg>
        <pc:cxnChg chg="add mod">
          <ac:chgData name="Tuomo Ikävalko" userId="14d5696d-1087-4a16-9ad3-cf61c8e1f82c" providerId="ADAL" clId="{2E94D9FA-17AA-4373-9A56-AF849E80615A}" dt="2018-10-22T19:35:35.403" v="909" actId="14100"/>
          <ac:cxnSpMkLst>
            <pc:docMk/>
            <pc:sldMk cId="1818483635" sldId="260"/>
            <ac:cxnSpMk id="106" creationId="{7C93F14F-835C-41D9-A670-77C2DBBBCB33}"/>
          </ac:cxnSpMkLst>
        </pc:cxnChg>
        <pc:cxnChg chg="add mod">
          <ac:chgData name="Tuomo Ikävalko" userId="14d5696d-1087-4a16-9ad3-cf61c8e1f82c" providerId="ADAL" clId="{2E94D9FA-17AA-4373-9A56-AF849E80615A}" dt="2018-10-22T19:35:44.179" v="913" actId="14100"/>
          <ac:cxnSpMkLst>
            <pc:docMk/>
            <pc:sldMk cId="1818483635" sldId="260"/>
            <ac:cxnSpMk id="109" creationId="{F3EE539E-9455-42C3-A008-6879516868CC}"/>
          </ac:cxnSpMkLst>
        </pc:cxnChg>
        <pc:cxnChg chg="add del">
          <ac:chgData name="Tuomo Ikävalko" userId="14d5696d-1087-4a16-9ad3-cf61c8e1f82c" providerId="ADAL" clId="{2E94D9FA-17AA-4373-9A56-AF849E80615A}" dt="2018-10-22T19:36:35.895" v="915" actId="478"/>
          <ac:cxnSpMkLst>
            <pc:docMk/>
            <pc:sldMk cId="1818483635" sldId="260"/>
            <ac:cxnSpMk id="112" creationId="{A8B8B541-55C7-40D0-BFC5-2DE2D2EC99CC}"/>
          </ac:cxnSpMkLst>
        </pc:cxnChg>
        <pc:cxnChg chg="add mod">
          <ac:chgData name="Tuomo Ikävalko" userId="14d5696d-1087-4a16-9ad3-cf61c8e1f82c" providerId="ADAL" clId="{2E94D9FA-17AA-4373-9A56-AF849E80615A}" dt="2018-10-22T19:37:12.592" v="924" actId="14100"/>
          <ac:cxnSpMkLst>
            <pc:docMk/>
            <pc:sldMk cId="1818483635" sldId="260"/>
            <ac:cxnSpMk id="114" creationId="{3CC0564E-5B14-49C4-877C-4527A15D8C37}"/>
          </ac:cxnSpMkLst>
        </pc:cxnChg>
        <pc:cxnChg chg="add mod">
          <ac:chgData name="Tuomo Ikävalko" userId="14d5696d-1087-4a16-9ad3-cf61c8e1f82c" providerId="ADAL" clId="{2E94D9FA-17AA-4373-9A56-AF849E80615A}" dt="2018-10-22T19:37:30.013" v="929" actId="14100"/>
          <ac:cxnSpMkLst>
            <pc:docMk/>
            <pc:sldMk cId="1818483635" sldId="260"/>
            <ac:cxnSpMk id="118" creationId="{D0A16615-8456-4AA0-A117-E1D8A5CAFE08}"/>
          </ac:cxnSpMkLst>
        </pc:cxnChg>
        <pc:cxnChg chg="add del">
          <ac:chgData name="Tuomo Ikävalko" userId="14d5696d-1087-4a16-9ad3-cf61c8e1f82c" providerId="ADAL" clId="{2E94D9FA-17AA-4373-9A56-AF849E80615A}" dt="2018-10-22T19:37:35.822" v="931" actId="478"/>
          <ac:cxnSpMkLst>
            <pc:docMk/>
            <pc:sldMk cId="1818483635" sldId="260"/>
            <ac:cxnSpMk id="121" creationId="{35D3E8FD-C6E3-4A6C-A50F-9087C98B2D94}"/>
          </ac:cxnSpMkLst>
        </pc:cxnChg>
        <pc:cxnChg chg="add mod">
          <ac:chgData name="Tuomo Ikävalko" userId="14d5696d-1087-4a16-9ad3-cf61c8e1f82c" providerId="ADAL" clId="{2E94D9FA-17AA-4373-9A56-AF849E80615A}" dt="2018-10-22T19:42:59.131" v="997" actId="14100"/>
          <ac:cxnSpMkLst>
            <pc:docMk/>
            <pc:sldMk cId="1818483635" sldId="260"/>
            <ac:cxnSpMk id="127" creationId="{DDBC939A-D290-4033-85A9-C7446DEA7894}"/>
          </ac:cxnSpMkLst>
        </pc:cxnChg>
        <pc:cxnChg chg="add mod">
          <ac:chgData name="Tuomo Ikävalko" userId="14d5696d-1087-4a16-9ad3-cf61c8e1f82c" providerId="ADAL" clId="{2E94D9FA-17AA-4373-9A56-AF849E80615A}" dt="2018-10-22T19:39:17.607" v="955" actId="1076"/>
          <ac:cxnSpMkLst>
            <pc:docMk/>
            <pc:sldMk cId="1818483635" sldId="260"/>
            <ac:cxnSpMk id="128" creationId="{9AF0A1AD-AF3A-45EB-96B4-A02B8360AE8F}"/>
          </ac:cxnSpMkLst>
        </pc:cxnChg>
        <pc:cxnChg chg="add mod">
          <ac:chgData name="Tuomo Ikävalko" userId="14d5696d-1087-4a16-9ad3-cf61c8e1f82c" providerId="ADAL" clId="{2E94D9FA-17AA-4373-9A56-AF849E80615A}" dt="2018-10-22T19:38:31.548" v="942" actId="1076"/>
          <ac:cxnSpMkLst>
            <pc:docMk/>
            <pc:sldMk cId="1818483635" sldId="260"/>
            <ac:cxnSpMk id="130" creationId="{DC410941-E73E-4F5D-A331-AC5441933548}"/>
          </ac:cxnSpMkLst>
        </pc:cxnChg>
        <pc:cxnChg chg="add mod">
          <ac:chgData name="Tuomo Ikävalko" userId="14d5696d-1087-4a16-9ad3-cf61c8e1f82c" providerId="ADAL" clId="{2E94D9FA-17AA-4373-9A56-AF849E80615A}" dt="2018-10-22T19:42:47.140" v="992" actId="1076"/>
          <ac:cxnSpMkLst>
            <pc:docMk/>
            <pc:sldMk cId="1818483635" sldId="260"/>
            <ac:cxnSpMk id="131" creationId="{903912CF-7703-45E4-87C0-5D366428488D}"/>
          </ac:cxnSpMkLst>
        </pc:cxnChg>
        <pc:cxnChg chg="add mod">
          <ac:chgData name="Tuomo Ikävalko" userId="14d5696d-1087-4a16-9ad3-cf61c8e1f82c" providerId="ADAL" clId="{2E94D9FA-17AA-4373-9A56-AF849E80615A}" dt="2018-10-22T19:39:17.607" v="955" actId="1076"/>
          <ac:cxnSpMkLst>
            <pc:docMk/>
            <pc:sldMk cId="1818483635" sldId="260"/>
            <ac:cxnSpMk id="133" creationId="{0C0F9020-8FEA-4E28-8B3A-371E9F4AB67A}"/>
          </ac:cxnSpMkLst>
        </pc:cxnChg>
        <pc:cxnChg chg="add mod">
          <ac:chgData name="Tuomo Ikävalko" userId="14d5696d-1087-4a16-9ad3-cf61c8e1f82c" providerId="ADAL" clId="{2E94D9FA-17AA-4373-9A56-AF849E80615A}" dt="2018-10-22T19:39:17.607" v="955" actId="1076"/>
          <ac:cxnSpMkLst>
            <pc:docMk/>
            <pc:sldMk cId="1818483635" sldId="260"/>
            <ac:cxnSpMk id="134" creationId="{235E6A28-E834-4812-A1DF-CC20459A551C}"/>
          </ac:cxnSpMkLst>
        </pc:cxnChg>
        <pc:cxnChg chg="add mod">
          <ac:chgData name="Tuomo Ikävalko" userId="14d5696d-1087-4a16-9ad3-cf61c8e1f82c" providerId="ADAL" clId="{2E94D9FA-17AA-4373-9A56-AF849E80615A}" dt="2018-10-22T19:42:55.505" v="996" actId="1076"/>
          <ac:cxnSpMkLst>
            <pc:docMk/>
            <pc:sldMk cId="1818483635" sldId="260"/>
            <ac:cxnSpMk id="138" creationId="{4A42AC7F-E83F-45A3-92E2-BB271E30FAD3}"/>
          </ac:cxnSpMkLst>
        </pc:cxnChg>
        <pc:cxnChg chg="add mod">
          <ac:chgData name="Tuomo Ikävalko" userId="14d5696d-1087-4a16-9ad3-cf61c8e1f82c" providerId="ADAL" clId="{2E94D9FA-17AA-4373-9A56-AF849E80615A}" dt="2018-10-22T19:42:55.505" v="996" actId="1076"/>
          <ac:cxnSpMkLst>
            <pc:docMk/>
            <pc:sldMk cId="1818483635" sldId="260"/>
            <ac:cxnSpMk id="140" creationId="{F88C7B67-3F52-4158-A898-A4DB5F721A01}"/>
          </ac:cxnSpMkLst>
        </pc:cxnChg>
        <pc:cxnChg chg="add mod">
          <ac:chgData name="Tuomo Ikävalko" userId="14d5696d-1087-4a16-9ad3-cf61c8e1f82c" providerId="ADAL" clId="{2E94D9FA-17AA-4373-9A56-AF849E80615A}" dt="2018-10-22T19:38:31.548" v="942" actId="1076"/>
          <ac:cxnSpMkLst>
            <pc:docMk/>
            <pc:sldMk cId="1818483635" sldId="260"/>
            <ac:cxnSpMk id="142" creationId="{FBA4A5A2-9D49-4639-81C2-0F9C4B24F9B3}"/>
          </ac:cxnSpMkLst>
        </pc:cxnChg>
        <pc:cxnChg chg="add mod">
          <ac:chgData name="Tuomo Ikävalko" userId="14d5696d-1087-4a16-9ad3-cf61c8e1f82c" providerId="ADAL" clId="{2E94D9FA-17AA-4373-9A56-AF849E80615A}" dt="2018-10-22T19:38:31.548" v="942" actId="1076"/>
          <ac:cxnSpMkLst>
            <pc:docMk/>
            <pc:sldMk cId="1818483635" sldId="260"/>
            <ac:cxnSpMk id="143" creationId="{DCB02F4D-5965-472B-BBEE-FD1EE921F666}"/>
          </ac:cxnSpMkLst>
        </pc:cxnChg>
        <pc:cxnChg chg="add mod">
          <ac:chgData name="Tuomo Ikävalko" userId="14d5696d-1087-4a16-9ad3-cf61c8e1f82c" providerId="ADAL" clId="{2E94D9FA-17AA-4373-9A56-AF849E80615A}" dt="2018-10-22T19:38:31.548" v="942" actId="1076"/>
          <ac:cxnSpMkLst>
            <pc:docMk/>
            <pc:sldMk cId="1818483635" sldId="260"/>
            <ac:cxnSpMk id="144" creationId="{B95257E7-A9B3-4EFA-81EB-357B313EBF7E}"/>
          </ac:cxnSpMkLst>
        </pc:cxnChg>
        <pc:cxnChg chg="add mod">
          <ac:chgData name="Tuomo Ikävalko" userId="14d5696d-1087-4a16-9ad3-cf61c8e1f82c" providerId="ADAL" clId="{2E94D9FA-17AA-4373-9A56-AF849E80615A}" dt="2018-10-22T19:38:31.548" v="942" actId="1076"/>
          <ac:cxnSpMkLst>
            <pc:docMk/>
            <pc:sldMk cId="1818483635" sldId="260"/>
            <ac:cxnSpMk id="146" creationId="{0A2D1FCB-6D8A-478A-9029-C944452488DC}"/>
          </ac:cxnSpMkLst>
        </pc:cxnChg>
        <pc:cxnChg chg="add mod">
          <ac:chgData name="Tuomo Ikävalko" userId="14d5696d-1087-4a16-9ad3-cf61c8e1f82c" providerId="ADAL" clId="{2E94D9FA-17AA-4373-9A56-AF849E80615A}" dt="2018-10-22T19:38:31.548" v="942" actId="1076"/>
          <ac:cxnSpMkLst>
            <pc:docMk/>
            <pc:sldMk cId="1818483635" sldId="260"/>
            <ac:cxnSpMk id="148" creationId="{3E3DD484-0F2F-440C-9F44-2243B996A91B}"/>
          </ac:cxnSpMkLst>
        </pc:cxnChg>
        <pc:cxnChg chg="add mod">
          <ac:chgData name="Tuomo Ikävalko" userId="14d5696d-1087-4a16-9ad3-cf61c8e1f82c" providerId="ADAL" clId="{2E94D9FA-17AA-4373-9A56-AF849E80615A}" dt="2018-10-22T19:41:12.170" v="980" actId="1076"/>
          <ac:cxnSpMkLst>
            <pc:docMk/>
            <pc:sldMk cId="1818483635" sldId="260"/>
            <ac:cxnSpMk id="156" creationId="{08FDC579-B440-4ECD-BBF2-28BAE0CF35E6}"/>
          </ac:cxnSpMkLst>
        </pc:cxnChg>
        <pc:cxnChg chg="add del mod">
          <ac:chgData name="Tuomo Ikävalko" userId="14d5696d-1087-4a16-9ad3-cf61c8e1f82c" providerId="ADAL" clId="{2E94D9FA-17AA-4373-9A56-AF849E80615A}" dt="2018-10-22T19:40:22.785" v="966" actId="478"/>
          <ac:cxnSpMkLst>
            <pc:docMk/>
            <pc:sldMk cId="1818483635" sldId="260"/>
            <ac:cxnSpMk id="159" creationId="{BCC56A52-FFC5-4265-A43E-4D64119D70E4}"/>
          </ac:cxnSpMkLst>
        </pc:cxnChg>
        <pc:cxnChg chg="add mod">
          <ac:chgData name="Tuomo Ikävalko" userId="14d5696d-1087-4a16-9ad3-cf61c8e1f82c" providerId="ADAL" clId="{2E94D9FA-17AA-4373-9A56-AF849E80615A}" dt="2018-10-22T19:41:12.170" v="980" actId="1076"/>
          <ac:cxnSpMkLst>
            <pc:docMk/>
            <pc:sldMk cId="1818483635" sldId="260"/>
            <ac:cxnSpMk id="162" creationId="{1469E7BF-AC11-4922-B733-A7C462FD1DB7}"/>
          </ac:cxnSpMkLst>
        </pc:cxnChg>
        <pc:cxnChg chg="add mod">
          <ac:chgData name="Tuomo Ikävalko" userId="14d5696d-1087-4a16-9ad3-cf61c8e1f82c" providerId="ADAL" clId="{2E94D9FA-17AA-4373-9A56-AF849E80615A}" dt="2018-10-22T19:41:12.170" v="980" actId="1076"/>
          <ac:cxnSpMkLst>
            <pc:docMk/>
            <pc:sldMk cId="1818483635" sldId="260"/>
            <ac:cxnSpMk id="166" creationId="{05CF6276-D734-46C9-B8AF-C1F043AA53E3}"/>
          </ac:cxnSpMkLst>
        </pc:cxnChg>
        <pc:cxnChg chg="add mod">
          <ac:chgData name="Tuomo Ikävalko" userId="14d5696d-1087-4a16-9ad3-cf61c8e1f82c" providerId="ADAL" clId="{2E94D9FA-17AA-4373-9A56-AF849E80615A}" dt="2018-10-22T19:46:09.420" v="1047" actId="1076"/>
          <ac:cxnSpMkLst>
            <pc:docMk/>
            <pc:sldMk cId="1818483635" sldId="260"/>
            <ac:cxnSpMk id="198" creationId="{A2A42065-42E8-49E1-BE02-3B3F32230CA1}"/>
          </ac:cxnSpMkLst>
        </pc:cxnChg>
        <pc:cxnChg chg="add mod">
          <ac:chgData name="Tuomo Ikävalko" userId="14d5696d-1087-4a16-9ad3-cf61c8e1f82c" providerId="ADAL" clId="{2E94D9FA-17AA-4373-9A56-AF849E80615A}" dt="2018-10-22T19:46:09.420" v="1047" actId="1076"/>
          <ac:cxnSpMkLst>
            <pc:docMk/>
            <pc:sldMk cId="1818483635" sldId="260"/>
            <ac:cxnSpMk id="199" creationId="{7E8AD803-E245-4B5C-995B-CBB88D69F0D4}"/>
          </ac:cxnSpMkLst>
        </pc:cxnChg>
        <pc:cxnChg chg="add mod">
          <ac:chgData name="Tuomo Ikävalko" userId="14d5696d-1087-4a16-9ad3-cf61c8e1f82c" providerId="ADAL" clId="{2E94D9FA-17AA-4373-9A56-AF849E80615A}" dt="2018-10-22T19:43:58.878" v="1005" actId="1076"/>
          <ac:cxnSpMkLst>
            <pc:docMk/>
            <pc:sldMk cId="1818483635" sldId="260"/>
            <ac:cxnSpMk id="201" creationId="{2A21114D-22D7-46BC-93AE-46B4D1C1A87D}"/>
          </ac:cxnSpMkLst>
        </pc:cxnChg>
        <pc:cxnChg chg="add mod">
          <ac:chgData name="Tuomo Ikävalko" userId="14d5696d-1087-4a16-9ad3-cf61c8e1f82c" providerId="ADAL" clId="{2E94D9FA-17AA-4373-9A56-AF849E80615A}" dt="2018-10-22T19:43:58.878" v="1005" actId="1076"/>
          <ac:cxnSpMkLst>
            <pc:docMk/>
            <pc:sldMk cId="1818483635" sldId="260"/>
            <ac:cxnSpMk id="202" creationId="{7E034691-4178-4CA4-8C99-C85D344B9F65}"/>
          </ac:cxnSpMkLst>
        </pc:cxnChg>
        <pc:cxnChg chg="add del mod">
          <ac:chgData name="Tuomo Ikävalko" userId="14d5696d-1087-4a16-9ad3-cf61c8e1f82c" providerId="ADAL" clId="{2E94D9FA-17AA-4373-9A56-AF849E80615A}" dt="2018-10-22T19:44:23.718" v="1011" actId="478"/>
          <ac:cxnSpMkLst>
            <pc:docMk/>
            <pc:sldMk cId="1818483635" sldId="260"/>
            <ac:cxnSpMk id="204" creationId="{C1215FAF-F6C4-4FC0-BBED-D10963250CAA}"/>
          </ac:cxnSpMkLst>
        </pc:cxnChg>
        <pc:cxnChg chg="add del mod">
          <ac:chgData name="Tuomo Ikävalko" userId="14d5696d-1087-4a16-9ad3-cf61c8e1f82c" providerId="ADAL" clId="{2E94D9FA-17AA-4373-9A56-AF849E80615A}" dt="2018-10-22T19:44:17.730" v="1008" actId="478"/>
          <ac:cxnSpMkLst>
            <pc:docMk/>
            <pc:sldMk cId="1818483635" sldId="260"/>
            <ac:cxnSpMk id="205" creationId="{351A92A3-AEB1-43C6-B553-7D75D939060F}"/>
          </ac:cxnSpMkLst>
        </pc:cxnChg>
        <pc:cxnChg chg="add mod">
          <ac:chgData name="Tuomo Ikävalko" userId="14d5696d-1087-4a16-9ad3-cf61c8e1f82c" providerId="ADAL" clId="{2E94D9FA-17AA-4373-9A56-AF849E80615A}" dt="2018-10-22T19:46:07.204" v="1046" actId="1076"/>
          <ac:cxnSpMkLst>
            <pc:docMk/>
            <pc:sldMk cId="1818483635" sldId="260"/>
            <ac:cxnSpMk id="209" creationId="{2DBD7CB5-1C46-4830-9F65-CD27059B2A6A}"/>
          </ac:cxnSpMkLst>
        </pc:cxnChg>
        <pc:cxnChg chg="add mod">
          <ac:chgData name="Tuomo Ikävalko" userId="14d5696d-1087-4a16-9ad3-cf61c8e1f82c" providerId="ADAL" clId="{2E94D9FA-17AA-4373-9A56-AF849E80615A}" dt="2018-10-22T19:46:07.204" v="1046" actId="1076"/>
          <ac:cxnSpMkLst>
            <pc:docMk/>
            <pc:sldMk cId="1818483635" sldId="260"/>
            <ac:cxnSpMk id="211" creationId="{F235EE97-DE29-4137-A3F6-840558E03F39}"/>
          </ac:cxnSpMkLst>
        </pc:cxnChg>
        <pc:cxnChg chg="add mod">
          <ac:chgData name="Tuomo Ikävalko" userId="14d5696d-1087-4a16-9ad3-cf61c8e1f82c" providerId="ADAL" clId="{2E94D9FA-17AA-4373-9A56-AF849E80615A}" dt="2018-10-22T19:43:58.878" v="1005" actId="1076"/>
          <ac:cxnSpMkLst>
            <pc:docMk/>
            <pc:sldMk cId="1818483635" sldId="260"/>
            <ac:cxnSpMk id="213" creationId="{862A945A-F100-45EE-A346-085FCE88A68F}"/>
          </ac:cxnSpMkLst>
        </pc:cxnChg>
        <pc:cxnChg chg="add del mod">
          <ac:chgData name="Tuomo Ikävalko" userId="14d5696d-1087-4a16-9ad3-cf61c8e1f82c" providerId="ADAL" clId="{2E94D9FA-17AA-4373-9A56-AF849E80615A}" dt="2018-10-22T19:45:08.471" v="1029" actId="478"/>
          <ac:cxnSpMkLst>
            <pc:docMk/>
            <pc:sldMk cId="1818483635" sldId="260"/>
            <ac:cxnSpMk id="214" creationId="{8ABCDB2F-81B3-48DB-99E6-9323215254B2}"/>
          </ac:cxnSpMkLst>
        </pc:cxnChg>
        <pc:cxnChg chg="add del mod">
          <ac:chgData name="Tuomo Ikävalko" userId="14d5696d-1087-4a16-9ad3-cf61c8e1f82c" providerId="ADAL" clId="{2E94D9FA-17AA-4373-9A56-AF849E80615A}" dt="2018-10-22T19:45:03.418" v="1026" actId="478"/>
          <ac:cxnSpMkLst>
            <pc:docMk/>
            <pc:sldMk cId="1818483635" sldId="260"/>
            <ac:cxnSpMk id="215" creationId="{9BEA399A-8C77-4BF2-82F4-D0BB4A89BD1C}"/>
          </ac:cxnSpMkLst>
        </pc:cxnChg>
        <pc:cxnChg chg="add mod">
          <ac:chgData name="Tuomo Ikävalko" userId="14d5696d-1087-4a16-9ad3-cf61c8e1f82c" providerId="ADAL" clId="{2E94D9FA-17AA-4373-9A56-AF849E80615A}" dt="2018-10-22T19:43:58.878" v="1005" actId="1076"/>
          <ac:cxnSpMkLst>
            <pc:docMk/>
            <pc:sldMk cId="1818483635" sldId="260"/>
            <ac:cxnSpMk id="217" creationId="{F85626F3-994F-4198-B8A7-5DA78D5F6C33}"/>
          </ac:cxnSpMkLst>
        </pc:cxnChg>
        <pc:cxnChg chg="add mod">
          <ac:chgData name="Tuomo Ikävalko" userId="14d5696d-1087-4a16-9ad3-cf61c8e1f82c" providerId="ADAL" clId="{2E94D9FA-17AA-4373-9A56-AF849E80615A}" dt="2018-10-22T19:43:58.878" v="1005" actId="1076"/>
          <ac:cxnSpMkLst>
            <pc:docMk/>
            <pc:sldMk cId="1818483635" sldId="260"/>
            <ac:cxnSpMk id="219" creationId="{22941D29-2BDB-435B-8FE1-317775523544}"/>
          </ac:cxnSpMkLst>
        </pc:cxnChg>
        <pc:cxnChg chg="add mod">
          <ac:chgData name="Tuomo Ikävalko" userId="14d5696d-1087-4a16-9ad3-cf61c8e1f82c" providerId="ADAL" clId="{2E94D9FA-17AA-4373-9A56-AF849E80615A}" dt="2018-10-22T19:43:58.878" v="1005" actId="1076"/>
          <ac:cxnSpMkLst>
            <pc:docMk/>
            <pc:sldMk cId="1818483635" sldId="260"/>
            <ac:cxnSpMk id="223" creationId="{65070C45-67D3-400F-9349-5A29AB9F431D}"/>
          </ac:cxnSpMkLst>
        </pc:cxnChg>
        <pc:cxnChg chg="add del mod">
          <ac:chgData name="Tuomo Ikävalko" userId="14d5696d-1087-4a16-9ad3-cf61c8e1f82c" providerId="ADAL" clId="{2E94D9FA-17AA-4373-9A56-AF849E80615A}" dt="2018-10-22T19:44:57.163" v="1022" actId="478"/>
          <ac:cxnSpMkLst>
            <pc:docMk/>
            <pc:sldMk cId="1818483635" sldId="260"/>
            <ac:cxnSpMk id="224" creationId="{F5455816-4054-40D6-8666-2864A809A72A}"/>
          </ac:cxnSpMkLst>
        </pc:cxnChg>
        <pc:cxnChg chg="add del mod">
          <ac:chgData name="Tuomo Ikävalko" userId="14d5696d-1087-4a16-9ad3-cf61c8e1f82c" providerId="ADAL" clId="{2E94D9FA-17AA-4373-9A56-AF849E80615A}" dt="2018-10-22T19:45:02.238" v="1025" actId="478"/>
          <ac:cxnSpMkLst>
            <pc:docMk/>
            <pc:sldMk cId="1818483635" sldId="260"/>
            <ac:cxnSpMk id="226" creationId="{523B3CEC-D855-4BBA-B2C0-17FC941C29C7}"/>
          </ac:cxnSpMkLst>
        </pc:cxnChg>
        <pc:cxnChg chg="add mod">
          <ac:chgData name="Tuomo Ikävalko" userId="14d5696d-1087-4a16-9ad3-cf61c8e1f82c" providerId="ADAL" clId="{2E94D9FA-17AA-4373-9A56-AF849E80615A}" dt="2018-10-22T19:46:41.735" v="1056" actId="14100"/>
          <ac:cxnSpMkLst>
            <pc:docMk/>
            <pc:sldMk cId="1818483635" sldId="260"/>
            <ac:cxnSpMk id="248" creationId="{D1C16A55-108F-4D32-8AD1-082F80C85E03}"/>
          </ac:cxnSpMkLst>
        </pc:cxnChg>
        <pc:cxnChg chg="add mod">
          <ac:chgData name="Tuomo Ikävalko" userId="14d5696d-1087-4a16-9ad3-cf61c8e1f82c" providerId="ADAL" clId="{2E94D9FA-17AA-4373-9A56-AF849E80615A}" dt="2018-10-22T19:46:48.576" v="1060" actId="14100"/>
          <ac:cxnSpMkLst>
            <pc:docMk/>
            <pc:sldMk cId="1818483635" sldId="260"/>
            <ac:cxnSpMk id="251" creationId="{3E2465A9-7A3D-4C4F-8323-A5CB1338632F}"/>
          </ac:cxnSpMkLst>
        </pc:cxnChg>
        <pc:cxnChg chg="add mod">
          <ac:chgData name="Tuomo Ikävalko" userId="14d5696d-1087-4a16-9ad3-cf61c8e1f82c" providerId="ADAL" clId="{2E94D9FA-17AA-4373-9A56-AF849E80615A}" dt="2018-10-22T19:46:55.251" v="1063" actId="14100"/>
          <ac:cxnSpMkLst>
            <pc:docMk/>
            <pc:sldMk cId="1818483635" sldId="260"/>
            <ac:cxnSpMk id="254" creationId="{712F6252-BF42-4361-A4A0-589156A5C156}"/>
          </ac:cxnSpMkLst>
        </pc:cxnChg>
        <pc:cxnChg chg="add mod">
          <ac:chgData name="Tuomo Ikävalko" userId="14d5696d-1087-4a16-9ad3-cf61c8e1f82c" providerId="ADAL" clId="{2E94D9FA-17AA-4373-9A56-AF849E80615A}" dt="2018-10-22T19:47:10.297" v="1069" actId="14100"/>
          <ac:cxnSpMkLst>
            <pc:docMk/>
            <pc:sldMk cId="1818483635" sldId="260"/>
            <ac:cxnSpMk id="257" creationId="{4101DCD2-04E6-4878-867E-3C7356734207}"/>
          </ac:cxnSpMkLst>
        </pc:cxnChg>
        <pc:cxnChg chg="add mod">
          <ac:chgData name="Tuomo Ikävalko" userId="14d5696d-1087-4a16-9ad3-cf61c8e1f82c" providerId="ADAL" clId="{2E94D9FA-17AA-4373-9A56-AF849E80615A}" dt="2018-10-22T19:47:16.622" v="1072" actId="14100"/>
          <ac:cxnSpMkLst>
            <pc:docMk/>
            <pc:sldMk cId="1818483635" sldId="260"/>
            <ac:cxnSpMk id="261" creationId="{26BC74CA-B8CB-4E96-BDA3-87DAC0424213}"/>
          </ac:cxnSpMkLst>
        </pc:cxnChg>
        <pc:cxnChg chg="add mod">
          <ac:chgData name="Tuomo Ikävalko" userId="14d5696d-1087-4a16-9ad3-cf61c8e1f82c" providerId="ADAL" clId="{2E94D9FA-17AA-4373-9A56-AF849E80615A}" dt="2018-10-22T19:48:45.156" v="1111" actId="1076"/>
          <ac:cxnSpMkLst>
            <pc:docMk/>
            <pc:sldMk cId="1818483635" sldId="260"/>
            <ac:cxnSpMk id="269" creationId="{DAEC695D-E777-4BB0-88F6-D48C85FAE8E7}"/>
          </ac:cxnSpMkLst>
        </pc:cxnChg>
        <pc:cxnChg chg="add mod">
          <ac:chgData name="Tuomo Ikävalko" userId="14d5696d-1087-4a16-9ad3-cf61c8e1f82c" providerId="ADAL" clId="{2E94D9FA-17AA-4373-9A56-AF849E80615A}" dt="2018-10-22T19:48:45.156" v="1111" actId="1076"/>
          <ac:cxnSpMkLst>
            <pc:docMk/>
            <pc:sldMk cId="1818483635" sldId="260"/>
            <ac:cxnSpMk id="270" creationId="{1C09932F-ADE8-4453-B3CB-7151502DFCA2}"/>
          </ac:cxnSpMkLst>
        </pc:cxnChg>
        <pc:cxnChg chg="add mod">
          <ac:chgData name="Tuomo Ikävalko" userId="14d5696d-1087-4a16-9ad3-cf61c8e1f82c" providerId="ADAL" clId="{2E94D9FA-17AA-4373-9A56-AF849E80615A}" dt="2018-10-22T19:48:24.079" v="1102" actId="1076"/>
          <ac:cxnSpMkLst>
            <pc:docMk/>
            <pc:sldMk cId="1818483635" sldId="260"/>
            <ac:cxnSpMk id="272" creationId="{6C16E48F-FA28-4AF7-B4D1-2B5DED68ECA4}"/>
          </ac:cxnSpMkLst>
        </pc:cxnChg>
        <pc:cxnChg chg="add mod">
          <ac:chgData name="Tuomo Ikävalko" userId="14d5696d-1087-4a16-9ad3-cf61c8e1f82c" providerId="ADAL" clId="{2E94D9FA-17AA-4373-9A56-AF849E80615A}" dt="2018-10-22T19:48:39.296" v="1108" actId="1076"/>
          <ac:cxnSpMkLst>
            <pc:docMk/>
            <pc:sldMk cId="1818483635" sldId="260"/>
            <ac:cxnSpMk id="273" creationId="{436E5784-B949-4417-BEE2-FE185D3D06F9}"/>
          </ac:cxnSpMkLst>
        </pc:cxnChg>
        <pc:cxnChg chg="add mod">
          <ac:chgData name="Tuomo Ikävalko" userId="14d5696d-1087-4a16-9ad3-cf61c8e1f82c" providerId="ADAL" clId="{2E94D9FA-17AA-4373-9A56-AF849E80615A}" dt="2018-10-22T19:48:43.039" v="1110" actId="1076"/>
          <ac:cxnSpMkLst>
            <pc:docMk/>
            <pc:sldMk cId="1818483635" sldId="260"/>
            <ac:cxnSpMk id="276" creationId="{0311A705-5DB2-478D-9284-895C1411AA98}"/>
          </ac:cxnSpMkLst>
        </pc:cxnChg>
        <pc:cxnChg chg="add mod">
          <ac:chgData name="Tuomo Ikävalko" userId="14d5696d-1087-4a16-9ad3-cf61c8e1f82c" providerId="ADAL" clId="{2E94D9FA-17AA-4373-9A56-AF849E80615A}" dt="2018-10-22T19:48:43.039" v="1110" actId="1076"/>
          <ac:cxnSpMkLst>
            <pc:docMk/>
            <pc:sldMk cId="1818483635" sldId="260"/>
            <ac:cxnSpMk id="278" creationId="{0DE722D5-D1F3-4E9A-8266-A7983C1E64E7}"/>
          </ac:cxnSpMkLst>
        </pc:cxnChg>
        <pc:cxnChg chg="add mod">
          <ac:chgData name="Tuomo Ikävalko" userId="14d5696d-1087-4a16-9ad3-cf61c8e1f82c" providerId="ADAL" clId="{2E94D9FA-17AA-4373-9A56-AF849E80615A}" dt="2018-10-22T19:48:26.302" v="1103" actId="1076"/>
          <ac:cxnSpMkLst>
            <pc:docMk/>
            <pc:sldMk cId="1818483635" sldId="260"/>
            <ac:cxnSpMk id="280" creationId="{E6F8FEC3-43E4-467B-9309-9E39A035C821}"/>
          </ac:cxnSpMkLst>
        </pc:cxnChg>
        <pc:cxnChg chg="add del mod">
          <ac:chgData name="Tuomo Ikävalko" userId="14d5696d-1087-4a16-9ad3-cf61c8e1f82c" providerId="ADAL" clId="{2E94D9FA-17AA-4373-9A56-AF849E80615A}" dt="2018-10-22T19:48:13.752" v="1098" actId="478"/>
          <ac:cxnSpMkLst>
            <pc:docMk/>
            <pc:sldMk cId="1818483635" sldId="260"/>
            <ac:cxnSpMk id="281" creationId="{AE309165-4CBF-4DDB-9E44-4F05E6528520}"/>
          </ac:cxnSpMkLst>
        </pc:cxnChg>
        <pc:cxnChg chg="add del mod">
          <ac:chgData name="Tuomo Ikävalko" userId="14d5696d-1087-4a16-9ad3-cf61c8e1f82c" providerId="ADAL" clId="{2E94D9FA-17AA-4373-9A56-AF849E80615A}" dt="2018-10-22T19:48:10.750" v="1095" actId="478"/>
          <ac:cxnSpMkLst>
            <pc:docMk/>
            <pc:sldMk cId="1818483635" sldId="260"/>
            <ac:cxnSpMk id="283" creationId="{2CE62420-57FA-44A2-975A-6759F50653C2}"/>
          </ac:cxnSpMkLst>
        </pc:cxnChg>
        <pc:cxnChg chg="add mod">
          <ac:chgData name="Tuomo Ikävalko" userId="14d5696d-1087-4a16-9ad3-cf61c8e1f82c" providerId="ADAL" clId="{2E94D9FA-17AA-4373-9A56-AF849E80615A}" dt="2018-10-22T19:48:22.473" v="1101" actId="1076"/>
          <ac:cxnSpMkLst>
            <pc:docMk/>
            <pc:sldMk cId="1818483635" sldId="260"/>
            <ac:cxnSpMk id="286" creationId="{52F36785-0810-4E18-BE50-4A1D1310206F}"/>
          </ac:cxnSpMkLst>
        </pc:cxnChg>
        <pc:cxnChg chg="add mod">
          <ac:chgData name="Tuomo Ikävalko" userId="14d5696d-1087-4a16-9ad3-cf61c8e1f82c" providerId="ADAL" clId="{2E94D9FA-17AA-4373-9A56-AF849E80615A}" dt="2018-10-22T19:48:36.075" v="1107" actId="1076"/>
          <ac:cxnSpMkLst>
            <pc:docMk/>
            <pc:sldMk cId="1818483635" sldId="260"/>
            <ac:cxnSpMk id="290" creationId="{B87003A0-A631-4784-AB33-0413A260BB50}"/>
          </ac:cxnSpMkLst>
        </pc:cxnChg>
        <pc:cxnChg chg="add mod">
          <ac:chgData name="Tuomo Ikävalko" userId="14d5696d-1087-4a16-9ad3-cf61c8e1f82c" providerId="ADAL" clId="{2E94D9FA-17AA-4373-9A56-AF849E80615A}" dt="2018-10-22T19:48:39.296" v="1108" actId="1076"/>
          <ac:cxnSpMkLst>
            <pc:docMk/>
            <pc:sldMk cId="1818483635" sldId="260"/>
            <ac:cxnSpMk id="291" creationId="{B6A725CC-67AE-4668-BC2F-3962BF7C1EA2}"/>
          </ac:cxnSpMkLst>
        </pc:cxnChg>
        <pc:cxnChg chg="add mod">
          <ac:chgData name="Tuomo Ikävalko" userId="14d5696d-1087-4a16-9ad3-cf61c8e1f82c" providerId="ADAL" clId="{2E94D9FA-17AA-4373-9A56-AF849E80615A}" dt="2018-10-22T19:48:39.296" v="1108" actId="1076"/>
          <ac:cxnSpMkLst>
            <pc:docMk/>
            <pc:sldMk cId="1818483635" sldId="260"/>
            <ac:cxnSpMk id="292" creationId="{1DF81AA9-6DA7-4DF2-9D37-86D0F5AA7CBC}"/>
          </ac:cxnSpMkLst>
        </pc:cxnChg>
        <pc:cxnChg chg="add del mod">
          <ac:chgData name="Tuomo Ikävalko" userId="14d5696d-1087-4a16-9ad3-cf61c8e1f82c" providerId="ADAL" clId="{2E94D9FA-17AA-4373-9A56-AF849E80615A}" dt="2018-10-22T19:48:09.114" v="1094" actId="478"/>
          <ac:cxnSpMkLst>
            <pc:docMk/>
            <pc:sldMk cId="1818483635" sldId="260"/>
            <ac:cxnSpMk id="293" creationId="{7D179FF1-A0FA-4CE4-B9D9-5CA295200CCD}"/>
          </ac:cxnSpMkLst>
        </pc:cxnChg>
        <pc:cxnChg chg="add del mod">
          <ac:chgData name="Tuomo Ikävalko" userId="14d5696d-1087-4a16-9ad3-cf61c8e1f82c" providerId="ADAL" clId="{2E94D9FA-17AA-4373-9A56-AF849E80615A}" dt="2018-10-22T19:48:06.817" v="1091" actId="478"/>
          <ac:cxnSpMkLst>
            <pc:docMk/>
            <pc:sldMk cId="1818483635" sldId="260"/>
            <ac:cxnSpMk id="294" creationId="{9E267A5E-49F2-4084-8FCF-617D6530C394}"/>
          </ac:cxnSpMkLst>
        </pc:cxnChg>
      </pc:sldChg>
      <pc:sldChg chg="addSp delSp modSp add">
        <pc:chgData name="Tuomo Ikävalko" userId="14d5696d-1087-4a16-9ad3-cf61c8e1f82c" providerId="ADAL" clId="{2E94D9FA-17AA-4373-9A56-AF849E80615A}" dt="2018-10-22T19:53:20.316" v="1202" actId="478"/>
        <pc:sldMkLst>
          <pc:docMk/>
          <pc:sldMk cId="1904560214" sldId="261"/>
        </pc:sldMkLst>
        <pc:spChg chg="del">
          <ac:chgData name="Tuomo Ikävalko" userId="14d5696d-1087-4a16-9ad3-cf61c8e1f82c" providerId="ADAL" clId="{2E94D9FA-17AA-4373-9A56-AF849E80615A}" dt="2018-10-22T19:49:03.038" v="1113" actId="478"/>
          <ac:spMkLst>
            <pc:docMk/>
            <pc:sldMk cId="1904560214" sldId="261"/>
            <ac:spMk id="2" creationId="{58765106-F12F-4857-9C42-DAF31005DCE7}"/>
          </ac:spMkLst>
        </pc:spChg>
        <pc:spChg chg="del">
          <ac:chgData name="Tuomo Ikävalko" userId="14d5696d-1087-4a16-9ad3-cf61c8e1f82c" providerId="ADAL" clId="{2E94D9FA-17AA-4373-9A56-AF849E80615A}" dt="2018-10-22T19:49:04.157" v="1114" actId="478"/>
          <ac:spMkLst>
            <pc:docMk/>
            <pc:sldMk cId="1904560214" sldId="261"/>
            <ac:spMk id="3" creationId="{934BFA05-7B91-4154-B2E8-DC73C5EDBD8B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4" creationId="{B68FFE84-2131-4522-AF00-42599946E49A}"/>
          </ac:spMkLst>
        </pc:spChg>
        <pc:spChg chg="add mod">
          <ac:chgData name="Tuomo Ikävalko" userId="14d5696d-1087-4a16-9ad3-cf61c8e1f82c" providerId="ADAL" clId="{2E94D9FA-17AA-4373-9A56-AF849E80615A}" dt="2018-10-22T19:50:51.759" v="1145" actId="20577"/>
          <ac:spMkLst>
            <pc:docMk/>
            <pc:sldMk cId="1904560214" sldId="261"/>
            <ac:spMk id="5" creationId="{0490F7DD-BABD-4C4F-A9EE-132C4D94AC98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6" creationId="{DD146AB3-139C-4916-B8F3-C2AA4FD9143D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9" creationId="{7D256717-1FEB-435B-AD97-EB642D98B11D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12" creationId="{B437EBDF-90A8-480A-BD63-200C29354DB0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13" creationId="{25C5EF0B-D25F-4B9C-BB90-76E9FD891C46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15" creationId="{CF588992-4610-495D-8391-27F9E3E6AC8B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17" creationId="{3A8F0600-DCD4-4AF8-B822-696172C6F06E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19" creationId="{AE90385A-F9C1-4B8C-9B9B-6BD58E848546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21" creationId="{3B09EB27-9C95-4749-8A6C-0CFD7B89A3B1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22" creationId="{609D6D25-89A7-4969-9747-819310370090}"/>
          </ac:spMkLst>
        </pc:spChg>
        <pc:spChg chg="add mod">
          <ac:chgData name="Tuomo Ikävalko" userId="14d5696d-1087-4a16-9ad3-cf61c8e1f82c" providerId="ADAL" clId="{2E94D9FA-17AA-4373-9A56-AF849E80615A}" dt="2018-10-22T19:50:49.959" v="1144" actId="20577"/>
          <ac:spMkLst>
            <pc:docMk/>
            <pc:sldMk cId="1904560214" sldId="261"/>
            <ac:spMk id="23" creationId="{F430C9ED-0874-4F5A-9AAD-C44E20F44E8A}"/>
          </ac:spMkLst>
        </pc:spChg>
        <pc:spChg chg="add mod">
          <ac:chgData name="Tuomo Ikävalko" userId="14d5696d-1087-4a16-9ad3-cf61c8e1f82c" providerId="ADAL" clId="{2E94D9FA-17AA-4373-9A56-AF849E80615A}" dt="2018-10-22T19:49:56.196" v="1126" actId="20577"/>
          <ac:spMkLst>
            <pc:docMk/>
            <pc:sldMk cId="1904560214" sldId="261"/>
            <ac:spMk id="27" creationId="{60D298AE-F564-40C9-BF61-B68554EACF0F}"/>
          </ac:spMkLst>
        </pc:spChg>
        <pc:spChg chg="add mod">
          <ac:chgData name="Tuomo Ikävalko" userId="14d5696d-1087-4a16-9ad3-cf61c8e1f82c" providerId="ADAL" clId="{2E94D9FA-17AA-4373-9A56-AF849E80615A}" dt="2018-10-22T19:50:16.251" v="1129" actId="1076"/>
          <ac:spMkLst>
            <pc:docMk/>
            <pc:sldMk cId="1904560214" sldId="261"/>
            <ac:spMk id="29" creationId="{0E04BA34-658A-4A43-A49B-D0E85D7DB959}"/>
          </ac:spMkLst>
        </pc:spChg>
        <pc:spChg chg="add mod">
          <ac:chgData name="Tuomo Ikävalko" userId="14d5696d-1087-4a16-9ad3-cf61c8e1f82c" providerId="ADAL" clId="{2E94D9FA-17AA-4373-9A56-AF849E80615A}" dt="2018-10-22T19:50:47.223" v="1142" actId="1076"/>
          <ac:spMkLst>
            <pc:docMk/>
            <pc:sldMk cId="1904560214" sldId="261"/>
            <ac:spMk id="36" creationId="{3FACA0FC-FC40-43A2-9E84-AD31BE1BCFAA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37" creationId="{3F224C1D-7131-4BD3-BC9C-A49E5494004F}"/>
          </ac:spMkLst>
        </pc:spChg>
        <pc:spChg chg="add mod">
          <ac:chgData name="Tuomo Ikävalko" userId="14d5696d-1087-4a16-9ad3-cf61c8e1f82c" providerId="ADAL" clId="{2E94D9FA-17AA-4373-9A56-AF849E80615A}" dt="2018-10-22T19:51:13.666" v="1149" actId="20577"/>
          <ac:spMkLst>
            <pc:docMk/>
            <pc:sldMk cId="1904560214" sldId="261"/>
            <ac:spMk id="38" creationId="{9878309A-94C6-4C3D-AFC6-8E78E56DBCB2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39" creationId="{01A234E8-A31B-4B36-BB60-DE91F0F6A209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42" creationId="{BFEA675D-319B-4FBD-BD4C-C05A37C079B3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45" creationId="{EF3C96F9-2BBA-4D10-AC64-F5D49028C0B6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46" creationId="{36CE1C08-E24B-4760-A351-30973545B652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48" creationId="{CE11B178-5651-4C02-9626-DECF09CFE0A0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50" creationId="{AE0E1916-0068-400E-BE57-7AE8A069A6B7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52" creationId="{A0FAB1CD-D113-46AC-AB87-9B9A1711E73B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54" creationId="{63A85EBE-419A-4A9A-A2AC-23D028430AD0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55" creationId="{572A7160-988F-4225-BDDB-459164791E5B}"/>
          </ac:spMkLst>
        </pc:spChg>
        <pc:spChg chg="add del mod">
          <ac:chgData name="Tuomo Ikävalko" userId="14d5696d-1087-4a16-9ad3-cf61c8e1f82c" providerId="ADAL" clId="{2E94D9FA-17AA-4373-9A56-AF849E80615A}" dt="2018-10-22T19:51:16.813" v="1152" actId="478"/>
          <ac:spMkLst>
            <pc:docMk/>
            <pc:sldMk cId="1904560214" sldId="261"/>
            <ac:spMk id="56" creationId="{4FB25629-886B-4B99-98F3-E8DED43D661E}"/>
          </ac:spMkLst>
        </pc:spChg>
        <pc:spChg chg="add del mod">
          <ac:chgData name="Tuomo Ikävalko" userId="14d5696d-1087-4a16-9ad3-cf61c8e1f82c" providerId="ADAL" clId="{2E94D9FA-17AA-4373-9A56-AF849E80615A}" dt="2018-10-22T19:51:15.367" v="1150" actId="478"/>
          <ac:spMkLst>
            <pc:docMk/>
            <pc:sldMk cId="1904560214" sldId="261"/>
            <ac:spMk id="61" creationId="{A3D435B9-EE26-4771-9C51-92693A633818}"/>
          </ac:spMkLst>
        </pc:spChg>
        <pc:spChg chg="add del mod">
          <ac:chgData name="Tuomo Ikävalko" userId="14d5696d-1087-4a16-9ad3-cf61c8e1f82c" providerId="ADAL" clId="{2E94D9FA-17AA-4373-9A56-AF849E80615A}" dt="2018-10-22T19:51:19.462" v="1155" actId="478"/>
          <ac:spMkLst>
            <pc:docMk/>
            <pc:sldMk cId="1904560214" sldId="261"/>
            <ac:spMk id="63" creationId="{7727D4EE-2148-4AFA-B288-AAD9E2EE9E37}"/>
          </ac:spMkLst>
        </pc:spChg>
        <pc:spChg chg="add mod">
          <ac:chgData name="Tuomo Ikävalko" userId="14d5696d-1087-4a16-9ad3-cf61c8e1f82c" providerId="ADAL" clId="{2E94D9FA-17AA-4373-9A56-AF849E80615A}" dt="2018-10-22T19:52:08.607" v="1173" actId="1076"/>
          <ac:spMkLst>
            <pc:docMk/>
            <pc:sldMk cId="1904560214" sldId="261"/>
            <ac:spMk id="76" creationId="{2238EE06-B9A6-43F7-BA64-5A02D8156E9C}"/>
          </ac:spMkLst>
        </pc:spChg>
        <pc:spChg chg="add mod">
          <ac:chgData name="Tuomo Ikävalko" userId="14d5696d-1087-4a16-9ad3-cf61c8e1f82c" providerId="ADAL" clId="{2E94D9FA-17AA-4373-9A56-AF849E80615A}" dt="2018-10-22T19:52:11.248" v="1175" actId="1076"/>
          <ac:spMkLst>
            <pc:docMk/>
            <pc:sldMk cId="1904560214" sldId="261"/>
            <ac:spMk id="77" creationId="{96439E73-0CF7-4F7C-85D0-5151C3022EC6}"/>
          </ac:spMkLst>
        </pc:spChg>
        <pc:spChg chg="add mod">
          <ac:chgData name="Tuomo Ikävalko" userId="14d5696d-1087-4a16-9ad3-cf61c8e1f82c" providerId="ADAL" clId="{2E94D9FA-17AA-4373-9A56-AF849E80615A}" dt="2018-10-22T19:52:21.020" v="1180" actId="1076"/>
          <ac:spMkLst>
            <pc:docMk/>
            <pc:sldMk cId="1904560214" sldId="261"/>
            <ac:spMk id="78" creationId="{93B9223E-8F55-4579-9C49-FCB992C3A4E5}"/>
          </ac:spMkLst>
        </pc:spChg>
        <pc:spChg chg="add mod">
          <ac:chgData name="Tuomo Ikävalko" userId="14d5696d-1087-4a16-9ad3-cf61c8e1f82c" providerId="ADAL" clId="{2E94D9FA-17AA-4373-9A56-AF849E80615A}" dt="2018-10-22T19:52:33.508" v="1186" actId="1076"/>
          <ac:spMkLst>
            <pc:docMk/>
            <pc:sldMk cId="1904560214" sldId="261"/>
            <ac:spMk id="79" creationId="{D353DD2A-1BA0-4032-93B8-DC3E333856A5}"/>
          </ac:spMkLst>
        </pc:spChg>
        <pc:spChg chg="add mod">
          <ac:chgData name="Tuomo Ikävalko" userId="14d5696d-1087-4a16-9ad3-cf61c8e1f82c" providerId="ADAL" clId="{2E94D9FA-17AA-4373-9A56-AF849E80615A}" dt="2018-10-22T19:53:02.464" v="1188" actId="1076"/>
          <ac:spMkLst>
            <pc:docMk/>
            <pc:sldMk cId="1904560214" sldId="261"/>
            <ac:spMk id="80" creationId="{D27B9825-9A35-4CD1-B62A-203C9EBA36DB}"/>
          </ac:spMkLst>
        </pc:spChg>
        <pc:spChg chg="add mod">
          <ac:chgData name="Tuomo Ikävalko" userId="14d5696d-1087-4a16-9ad3-cf61c8e1f82c" providerId="ADAL" clId="{2E94D9FA-17AA-4373-9A56-AF849E80615A}" dt="2018-10-22T19:53:07.977" v="1192" actId="20577"/>
          <ac:spMkLst>
            <pc:docMk/>
            <pc:sldMk cId="1904560214" sldId="261"/>
            <ac:spMk id="81" creationId="{00CF9DCB-217E-49E2-836C-BAFDDD0B06EA}"/>
          </ac:spMkLst>
        </pc:spChg>
        <pc:spChg chg="add mod">
          <ac:chgData name="Tuomo Ikävalko" userId="14d5696d-1087-4a16-9ad3-cf61c8e1f82c" providerId="ADAL" clId="{2E94D9FA-17AA-4373-9A56-AF849E80615A}" dt="2018-10-22T19:53:02.464" v="1188" actId="1076"/>
          <ac:spMkLst>
            <pc:docMk/>
            <pc:sldMk cId="1904560214" sldId="261"/>
            <ac:spMk id="82" creationId="{DBB6ECDD-27CD-49F7-808C-D111494D2705}"/>
          </ac:spMkLst>
        </pc:spChg>
        <pc:spChg chg="add mod">
          <ac:chgData name="Tuomo Ikävalko" userId="14d5696d-1087-4a16-9ad3-cf61c8e1f82c" providerId="ADAL" clId="{2E94D9FA-17AA-4373-9A56-AF849E80615A}" dt="2018-10-22T19:53:09.908" v="1193" actId="20577"/>
          <ac:spMkLst>
            <pc:docMk/>
            <pc:sldMk cId="1904560214" sldId="261"/>
            <ac:spMk id="85" creationId="{215A06D2-FE5D-4F5B-84D4-78A0ED268F6C}"/>
          </ac:spMkLst>
        </pc:spChg>
        <pc:spChg chg="add mod">
          <ac:chgData name="Tuomo Ikävalko" userId="14d5696d-1087-4a16-9ad3-cf61c8e1f82c" providerId="ADAL" clId="{2E94D9FA-17AA-4373-9A56-AF849E80615A}" dt="2018-10-22T19:53:02.464" v="1188" actId="1076"/>
          <ac:spMkLst>
            <pc:docMk/>
            <pc:sldMk cId="1904560214" sldId="261"/>
            <ac:spMk id="88" creationId="{DEFA969E-333B-4C72-8653-376DD2DD6DF5}"/>
          </ac:spMkLst>
        </pc:spChg>
        <pc:spChg chg="add mod">
          <ac:chgData name="Tuomo Ikävalko" userId="14d5696d-1087-4a16-9ad3-cf61c8e1f82c" providerId="ADAL" clId="{2E94D9FA-17AA-4373-9A56-AF849E80615A}" dt="2018-10-22T19:53:02.464" v="1188" actId="1076"/>
          <ac:spMkLst>
            <pc:docMk/>
            <pc:sldMk cId="1904560214" sldId="261"/>
            <ac:spMk id="89" creationId="{7BBDAFC6-57C6-471D-AE08-210DD1EC67BD}"/>
          </ac:spMkLst>
        </pc:spChg>
        <pc:spChg chg="add mod">
          <ac:chgData name="Tuomo Ikävalko" userId="14d5696d-1087-4a16-9ad3-cf61c8e1f82c" providerId="ADAL" clId="{2E94D9FA-17AA-4373-9A56-AF849E80615A}" dt="2018-10-22T19:53:02.464" v="1188" actId="1076"/>
          <ac:spMkLst>
            <pc:docMk/>
            <pc:sldMk cId="1904560214" sldId="261"/>
            <ac:spMk id="91" creationId="{94B3B4D2-6C14-468D-87B2-54AF1E8F3743}"/>
          </ac:spMkLst>
        </pc:spChg>
        <pc:spChg chg="add mod">
          <ac:chgData name="Tuomo Ikävalko" userId="14d5696d-1087-4a16-9ad3-cf61c8e1f82c" providerId="ADAL" clId="{2E94D9FA-17AA-4373-9A56-AF849E80615A}" dt="2018-10-22T19:53:02.464" v="1188" actId="1076"/>
          <ac:spMkLst>
            <pc:docMk/>
            <pc:sldMk cId="1904560214" sldId="261"/>
            <ac:spMk id="93" creationId="{7C665F48-6314-428E-8F4D-9B65DE492DF5}"/>
          </ac:spMkLst>
        </pc:spChg>
        <pc:spChg chg="add mod">
          <ac:chgData name="Tuomo Ikävalko" userId="14d5696d-1087-4a16-9ad3-cf61c8e1f82c" providerId="ADAL" clId="{2E94D9FA-17AA-4373-9A56-AF849E80615A}" dt="2018-10-22T19:53:12.534" v="1195" actId="20577"/>
          <ac:spMkLst>
            <pc:docMk/>
            <pc:sldMk cId="1904560214" sldId="261"/>
            <ac:spMk id="95" creationId="{E1B99D64-AAD6-46B3-A804-A19FDFB00C0E}"/>
          </ac:spMkLst>
        </pc:spChg>
        <pc:spChg chg="add mod">
          <ac:chgData name="Tuomo Ikävalko" userId="14d5696d-1087-4a16-9ad3-cf61c8e1f82c" providerId="ADAL" clId="{2E94D9FA-17AA-4373-9A56-AF849E80615A}" dt="2018-10-22T19:53:02.464" v="1188" actId="1076"/>
          <ac:spMkLst>
            <pc:docMk/>
            <pc:sldMk cId="1904560214" sldId="261"/>
            <ac:spMk id="97" creationId="{347F6117-B32E-4E13-B110-2CFA91D9F407}"/>
          </ac:spMkLst>
        </pc:spChg>
        <pc:spChg chg="add mod">
          <ac:chgData name="Tuomo Ikävalko" userId="14d5696d-1087-4a16-9ad3-cf61c8e1f82c" providerId="ADAL" clId="{2E94D9FA-17AA-4373-9A56-AF849E80615A}" dt="2018-10-22T19:53:02.464" v="1188" actId="1076"/>
          <ac:spMkLst>
            <pc:docMk/>
            <pc:sldMk cId="1904560214" sldId="261"/>
            <ac:spMk id="98" creationId="{2B1B1DAC-D3A2-467C-98CF-605DADD6AA73}"/>
          </ac:spMkLst>
        </pc:spChg>
        <pc:spChg chg="add del mod">
          <ac:chgData name="Tuomo Ikävalko" userId="14d5696d-1087-4a16-9ad3-cf61c8e1f82c" providerId="ADAL" clId="{2E94D9FA-17AA-4373-9A56-AF849E80615A}" dt="2018-10-22T19:53:16.243" v="1197" actId="478"/>
          <ac:spMkLst>
            <pc:docMk/>
            <pc:sldMk cId="1904560214" sldId="261"/>
            <ac:spMk id="105" creationId="{98E1D08E-B8E0-4058-AF2F-D96505A04B48}"/>
          </ac:spMkLst>
        </pc:spChg>
        <pc:spChg chg="add del mod">
          <ac:chgData name="Tuomo Ikävalko" userId="14d5696d-1087-4a16-9ad3-cf61c8e1f82c" providerId="ADAL" clId="{2E94D9FA-17AA-4373-9A56-AF849E80615A}" dt="2018-10-22T19:53:15.063" v="1196" actId="478"/>
          <ac:spMkLst>
            <pc:docMk/>
            <pc:sldMk cId="1904560214" sldId="261"/>
            <ac:spMk id="106" creationId="{43708EE6-5624-48CC-AD52-BEDE734C1430}"/>
          </ac:spMkLst>
        </pc:spChg>
        <pc:spChg chg="add del mod">
          <ac:chgData name="Tuomo Ikävalko" userId="14d5696d-1087-4a16-9ad3-cf61c8e1f82c" providerId="ADAL" clId="{2E94D9FA-17AA-4373-9A56-AF849E80615A}" dt="2018-10-22T19:53:05.144" v="1189" actId="478"/>
          <ac:spMkLst>
            <pc:docMk/>
            <pc:sldMk cId="1904560214" sldId="261"/>
            <ac:spMk id="107" creationId="{2AEDBF9B-F4AE-400E-A025-920B0ACA9785}"/>
          </ac:spMkLst>
        </pc:spChg>
        <pc:spChg chg="add del mod">
          <ac:chgData name="Tuomo Ikävalko" userId="14d5696d-1087-4a16-9ad3-cf61c8e1f82c" providerId="ADAL" clId="{2E94D9FA-17AA-4373-9A56-AF849E80615A}" dt="2018-10-22T19:53:19.759" v="1201" actId="478"/>
          <ac:spMkLst>
            <pc:docMk/>
            <pc:sldMk cId="1904560214" sldId="261"/>
            <ac:spMk id="108" creationId="{4E410EA1-7CC6-4680-BB04-1D5FBEF83E0D}"/>
          </ac:spMkLst>
        </pc:sp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7" creationId="{A41B2C38-106E-4A16-AA86-C49B7801E27E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8" creationId="{20F77828-B830-44F5-8454-C79E651FEBFA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10" creationId="{69F840E2-E79C-4E14-8494-D98CA69ACAFB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11" creationId="{C38E267C-2276-42C4-8717-15382442EAAE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14" creationId="{4D91F908-2085-462C-9B78-D5162B1E6B6F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16" creationId="{5BB2910B-4CDC-4B81-8089-4B3E249A8867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18" creationId="{CD212B91-0CEC-4F5A-B376-E2620B32F7DC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20" creationId="{5A90A68A-F3D1-4C31-ABC6-9A98E83DB421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24" creationId="{E0715287-B520-44F2-A03C-EFCCF017B0FE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25" creationId="{D5AD83C4-0B98-4417-A6C5-33FCE0E028F1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26" creationId="{093308AA-D569-4E0B-BE74-CBE268833801}"/>
          </ac:cxnSpMkLst>
        </pc:cxnChg>
        <pc:cxnChg chg="add mod">
          <ac:chgData name="Tuomo Ikävalko" userId="14d5696d-1087-4a16-9ad3-cf61c8e1f82c" providerId="ADAL" clId="{2E94D9FA-17AA-4373-9A56-AF849E80615A}" dt="2018-10-22T19:50:11.473" v="1128" actId="14100"/>
          <ac:cxnSpMkLst>
            <pc:docMk/>
            <pc:sldMk cId="1904560214" sldId="261"/>
            <ac:cxnSpMk id="28" creationId="{AE6F0616-9507-45B8-8FBB-5A2A8BAB4E18}"/>
          </ac:cxnSpMkLst>
        </pc:cxnChg>
        <pc:cxnChg chg="add mod">
          <ac:chgData name="Tuomo Ikävalko" userId="14d5696d-1087-4a16-9ad3-cf61c8e1f82c" providerId="ADAL" clId="{2E94D9FA-17AA-4373-9A56-AF849E80615A}" dt="2018-10-22T19:50:31.623" v="1134" actId="14100"/>
          <ac:cxnSpMkLst>
            <pc:docMk/>
            <pc:sldMk cId="1904560214" sldId="261"/>
            <ac:cxnSpMk id="31" creationId="{50AE9A2A-C464-4307-901D-B5206664BC8F}"/>
          </ac:cxnSpMkLst>
        </pc:cxnChg>
        <pc:cxnChg chg="add del">
          <ac:chgData name="Tuomo Ikävalko" userId="14d5696d-1087-4a16-9ad3-cf61c8e1f82c" providerId="ADAL" clId="{2E94D9FA-17AA-4373-9A56-AF849E80615A}" dt="2018-10-22T19:50:36.304" v="1136" actId="478"/>
          <ac:cxnSpMkLst>
            <pc:docMk/>
            <pc:sldMk cId="1904560214" sldId="261"/>
            <ac:cxnSpMk id="35" creationId="{D191A32D-59FB-49B1-995E-CDBBD9FFA9A6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40" creationId="{A35AA7D9-85F7-474C-A4CA-E0461800E6BB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41" creationId="{CD22BA53-1314-47EB-B302-F2A7A65A1FA5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43" creationId="{CAE5687A-E63D-4F69-B4A8-4ED8DE9ED520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44" creationId="{C12D02A7-7C84-4D30-B28D-F1ED232E2CD9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47" creationId="{D70A0929-C943-469A-B907-D347FC69F371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49" creationId="{BDF3EEDB-484B-471A-8645-4B09E100C3AD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51" creationId="{B93CC1C4-EED9-4D86-8318-F61D92985BE9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53" creationId="{E7446198-2E2F-4D6A-A5D3-A757A97DC096}"/>
          </ac:cxnSpMkLst>
        </pc:cxnChg>
        <pc:cxnChg chg="add del mod">
          <ac:chgData name="Tuomo Ikävalko" userId="14d5696d-1087-4a16-9ad3-cf61c8e1f82c" providerId="ADAL" clId="{2E94D9FA-17AA-4373-9A56-AF849E80615A}" dt="2018-10-22T19:51:17.435" v="1153" actId="478"/>
          <ac:cxnSpMkLst>
            <pc:docMk/>
            <pc:sldMk cId="1904560214" sldId="261"/>
            <ac:cxnSpMk id="57" creationId="{A6E5777F-F5E6-48A6-8577-F72663D489A3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58" creationId="{499188E5-063D-4D06-9D33-9725E18BCCEE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59" creationId="{9E529741-8604-4CAE-80CF-E5B26EC1CD03}"/>
          </ac:cxnSpMkLst>
        </pc:cxnChg>
        <pc:cxnChg chg="add del mod">
          <ac:chgData name="Tuomo Ikävalko" userId="14d5696d-1087-4a16-9ad3-cf61c8e1f82c" providerId="ADAL" clId="{2E94D9FA-17AA-4373-9A56-AF849E80615A}" dt="2018-10-22T19:51:16.090" v="1151" actId="478"/>
          <ac:cxnSpMkLst>
            <pc:docMk/>
            <pc:sldMk cId="1904560214" sldId="261"/>
            <ac:cxnSpMk id="60" creationId="{0C7E5756-F681-4904-87C2-23459DEADEDD}"/>
          </ac:cxnSpMkLst>
        </pc:cxnChg>
        <pc:cxnChg chg="add del mod">
          <ac:chgData name="Tuomo Ikävalko" userId="14d5696d-1087-4a16-9ad3-cf61c8e1f82c" providerId="ADAL" clId="{2E94D9FA-17AA-4373-9A56-AF849E80615A}" dt="2018-10-22T19:51:18.036" v="1154" actId="478"/>
          <ac:cxnSpMkLst>
            <pc:docMk/>
            <pc:sldMk cId="1904560214" sldId="261"/>
            <ac:cxnSpMk id="62" creationId="{2CB92294-E389-4AEB-B5A4-159C66EC95B3}"/>
          </ac:cxnSpMkLst>
        </pc:cxnChg>
        <pc:cxnChg chg="add mod">
          <ac:chgData name="Tuomo Ikävalko" userId="14d5696d-1087-4a16-9ad3-cf61c8e1f82c" providerId="ADAL" clId="{2E94D9FA-17AA-4373-9A56-AF849E80615A}" dt="2018-10-22T19:51:38.852" v="1159" actId="14100"/>
          <ac:cxnSpMkLst>
            <pc:docMk/>
            <pc:sldMk cId="1904560214" sldId="261"/>
            <ac:cxnSpMk id="64" creationId="{4E4EBD89-5A7E-4C21-AB31-DD3FBB4CADBE}"/>
          </ac:cxnSpMkLst>
        </pc:cxnChg>
        <pc:cxnChg chg="add mod">
          <ac:chgData name="Tuomo Ikävalko" userId="14d5696d-1087-4a16-9ad3-cf61c8e1f82c" providerId="ADAL" clId="{2E94D9FA-17AA-4373-9A56-AF849E80615A}" dt="2018-10-22T19:51:45.267" v="1163" actId="14100"/>
          <ac:cxnSpMkLst>
            <pc:docMk/>
            <pc:sldMk cId="1904560214" sldId="261"/>
            <ac:cxnSpMk id="67" creationId="{56643013-710B-42C1-B9AB-2D5007E9E96A}"/>
          </ac:cxnSpMkLst>
        </pc:cxnChg>
        <pc:cxnChg chg="add mod">
          <ac:chgData name="Tuomo Ikävalko" userId="14d5696d-1087-4a16-9ad3-cf61c8e1f82c" providerId="ADAL" clId="{2E94D9FA-17AA-4373-9A56-AF849E80615A}" dt="2018-10-22T19:51:51.311" v="1167" actId="14100"/>
          <ac:cxnSpMkLst>
            <pc:docMk/>
            <pc:sldMk cId="1904560214" sldId="261"/>
            <ac:cxnSpMk id="70" creationId="{C7F45A94-2DCC-4E91-AF81-571C690CDF4D}"/>
          </ac:cxnSpMkLst>
        </pc:cxnChg>
        <pc:cxnChg chg="add mod">
          <ac:chgData name="Tuomo Ikävalko" userId="14d5696d-1087-4a16-9ad3-cf61c8e1f82c" providerId="ADAL" clId="{2E94D9FA-17AA-4373-9A56-AF849E80615A}" dt="2018-10-22T19:51:59.080" v="1171" actId="14100"/>
          <ac:cxnSpMkLst>
            <pc:docMk/>
            <pc:sldMk cId="1904560214" sldId="261"/>
            <ac:cxnSpMk id="73" creationId="{458B24DB-2AE8-4837-AB69-651A76AE5B09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83" creationId="{AEAE8020-0781-4A7D-A583-0894F85C804A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84" creationId="{D3BD4AFA-1C86-449F-9FB4-FE5DAD3A8F63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86" creationId="{E80E2C01-813B-4B3C-B9AB-94280382650D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87" creationId="{8436F4A6-F64F-45B8-913D-5A4A3D433167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90" creationId="{D6D80742-82B2-4468-BB5C-5E234130ECE5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92" creationId="{3EA6CAE9-FC89-4743-9A4E-4F864AF07E7E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94" creationId="{1B12B889-9F29-4319-B218-6A93B08B654C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96" creationId="{8BC3BC29-E7A3-4B6C-8183-A3486DC9F6BF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99" creationId="{F441A80A-E7AE-40E1-A4A0-C9F09A0FCC1B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100" creationId="{DD2BA236-7EFF-4A8F-B0F7-370DE83CB8D4}"/>
          </ac:cxnSpMkLst>
        </pc:cxnChg>
        <pc:cxnChg chg="add del mod">
          <ac:chgData name="Tuomo Ikävalko" userId="14d5696d-1087-4a16-9ad3-cf61c8e1f82c" providerId="ADAL" clId="{2E94D9FA-17AA-4373-9A56-AF849E80615A}" dt="2018-10-22T19:53:17.774" v="1199" actId="478"/>
          <ac:cxnSpMkLst>
            <pc:docMk/>
            <pc:sldMk cId="1904560214" sldId="261"/>
            <ac:cxnSpMk id="101" creationId="{22D18EB3-9171-4D9D-B279-78D5AD32CD0C}"/>
          </ac:cxnSpMkLst>
        </pc:cxnChg>
        <pc:cxnChg chg="add del mod">
          <ac:chgData name="Tuomo Ikävalko" userId="14d5696d-1087-4a16-9ad3-cf61c8e1f82c" providerId="ADAL" clId="{2E94D9FA-17AA-4373-9A56-AF849E80615A}" dt="2018-10-22T19:53:20.316" v="1202" actId="478"/>
          <ac:cxnSpMkLst>
            <pc:docMk/>
            <pc:sldMk cId="1904560214" sldId="261"/>
            <ac:cxnSpMk id="102" creationId="{AAD5C0D1-1EDF-4ACD-A39F-A3CA59DA8141}"/>
          </ac:cxnSpMkLst>
        </pc:cxnChg>
        <pc:cxnChg chg="add del mod">
          <ac:chgData name="Tuomo Ikävalko" userId="14d5696d-1087-4a16-9ad3-cf61c8e1f82c" providerId="ADAL" clId="{2E94D9FA-17AA-4373-9A56-AF849E80615A}" dt="2018-10-22T19:53:17.174" v="1198" actId="478"/>
          <ac:cxnSpMkLst>
            <pc:docMk/>
            <pc:sldMk cId="1904560214" sldId="261"/>
            <ac:cxnSpMk id="103" creationId="{EA4049F8-9771-415F-9949-E0153308C322}"/>
          </ac:cxnSpMkLst>
        </pc:cxnChg>
        <pc:cxnChg chg="add del mod">
          <ac:chgData name="Tuomo Ikävalko" userId="14d5696d-1087-4a16-9ad3-cf61c8e1f82c" providerId="ADAL" clId="{2E94D9FA-17AA-4373-9A56-AF849E80615A}" dt="2018-10-22T19:53:18.291" v="1200" actId="478"/>
          <ac:cxnSpMkLst>
            <pc:docMk/>
            <pc:sldMk cId="1904560214" sldId="261"/>
            <ac:cxnSpMk id="104" creationId="{F5643F73-FC26-4CCA-BBFB-B3D142410B07}"/>
          </ac:cxnSpMkLst>
        </pc:cxnChg>
      </pc:sldChg>
      <pc:sldChg chg="addSp delSp modSp add">
        <pc:chgData name="Tuomo Ikävalko" userId="14d5696d-1087-4a16-9ad3-cf61c8e1f82c" providerId="ADAL" clId="{2E94D9FA-17AA-4373-9A56-AF849E80615A}" dt="2018-10-22T19:56:52.882" v="1257" actId="1076"/>
        <pc:sldMkLst>
          <pc:docMk/>
          <pc:sldMk cId="3600021383" sldId="262"/>
        </pc:sldMkLst>
        <pc:spChg chg="del">
          <ac:chgData name="Tuomo Ikävalko" userId="14d5696d-1087-4a16-9ad3-cf61c8e1f82c" providerId="ADAL" clId="{2E94D9FA-17AA-4373-9A56-AF849E80615A}" dt="2018-10-22T19:53:32.235" v="1204" actId="478"/>
          <ac:spMkLst>
            <pc:docMk/>
            <pc:sldMk cId="3600021383" sldId="262"/>
            <ac:spMk id="2" creationId="{9996E2C1-DF7F-4F9F-BD3F-798F259137C1}"/>
          </ac:spMkLst>
        </pc:spChg>
        <pc:spChg chg="del">
          <ac:chgData name="Tuomo Ikävalko" userId="14d5696d-1087-4a16-9ad3-cf61c8e1f82c" providerId="ADAL" clId="{2E94D9FA-17AA-4373-9A56-AF849E80615A}" dt="2018-10-22T19:53:33.374" v="1205" actId="478"/>
          <ac:spMkLst>
            <pc:docMk/>
            <pc:sldMk cId="3600021383" sldId="262"/>
            <ac:spMk id="3" creationId="{B1F2FFA6-E4F5-4962-B3BE-D4D5E91A4310}"/>
          </ac:spMkLst>
        </pc:spChg>
        <pc:spChg chg="add mod">
          <ac:chgData name="Tuomo Ikävalko" userId="14d5696d-1087-4a16-9ad3-cf61c8e1f82c" providerId="ADAL" clId="{2E94D9FA-17AA-4373-9A56-AF849E80615A}" dt="2018-10-22T19:53:37.084" v="1207" actId="20577"/>
          <ac:spMkLst>
            <pc:docMk/>
            <pc:sldMk cId="3600021383" sldId="262"/>
            <ac:spMk id="4" creationId="{AF63575D-3546-44E5-A132-C4E7A572C88F}"/>
          </ac:spMkLst>
        </pc:spChg>
        <pc:spChg chg="add mod">
          <ac:chgData name="Tuomo Ikävalko" userId="14d5696d-1087-4a16-9ad3-cf61c8e1f82c" providerId="ADAL" clId="{2E94D9FA-17AA-4373-9A56-AF849E80615A}" dt="2018-10-22T19:53:49.754" v="1209" actId="1076"/>
          <ac:spMkLst>
            <pc:docMk/>
            <pc:sldMk cId="3600021383" sldId="262"/>
            <ac:spMk id="5" creationId="{439EA884-EF36-489B-9E06-E62AF4651DF8}"/>
          </ac:spMkLst>
        </pc:spChg>
        <pc:spChg chg="add mod">
          <ac:chgData name="Tuomo Ikävalko" userId="14d5696d-1087-4a16-9ad3-cf61c8e1f82c" providerId="ADAL" clId="{2E94D9FA-17AA-4373-9A56-AF849E80615A}" dt="2018-10-22T19:53:49.754" v="1209" actId="1076"/>
          <ac:spMkLst>
            <pc:docMk/>
            <pc:sldMk cId="3600021383" sldId="262"/>
            <ac:spMk id="6" creationId="{2404C323-1671-495F-95E6-CC134ED98F48}"/>
          </ac:spMkLst>
        </pc:spChg>
        <pc:spChg chg="add mod">
          <ac:chgData name="Tuomo Ikävalko" userId="14d5696d-1087-4a16-9ad3-cf61c8e1f82c" providerId="ADAL" clId="{2E94D9FA-17AA-4373-9A56-AF849E80615A}" dt="2018-10-22T19:54:36.354" v="1230" actId="20577"/>
          <ac:spMkLst>
            <pc:docMk/>
            <pc:sldMk cId="3600021383" sldId="262"/>
            <ac:spMk id="7" creationId="{5E30FD58-2EF0-4934-BF10-D69FF4E2B802}"/>
          </ac:spMkLst>
        </pc:spChg>
        <pc:spChg chg="add mod">
          <ac:chgData name="Tuomo Ikävalko" userId="14d5696d-1087-4a16-9ad3-cf61c8e1f82c" providerId="ADAL" clId="{2E94D9FA-17AA-4373-9A56-AF849E80615A}" dt="2018-10-22T19:53:49.754" v="1209" actId="1076"/>
          <ac:spMkLst>
            <pc:docMk/>
            <pc:sldMk cId="3600021383" sldId="262"/>
            <ac:spMk id="10" creationId="{DA0CCCB2-426E-48E3-B837-C4450C93D280}"/>
          </ac:spMkLst>
        </pc:spChg>
        <pc:spChg chg="add mod">
          <ac:chgData name="Tuomo Ikävalko" userId="14d5696d-1087-4a16-9ad3-cf61c8e1f82c" providerId="ADAL" clId="{2E94D9FA-17AA-4373-9A56-AF849E80615A}" dt="2018-10-22T19:53:49.754" v="1209" actId="1076"/>
          <ac:spMkLst>
            <pc:docMk/>
            <pc:sldMk cId="3600021383" sldId="262"/>
            <ac:spMk id="13" creationId="{F8440A90-07D1-455F-B4B1-F75AECECF2D7}"/>
          </ac:spMkLst>
        </pc:spChg>
        <pc:spChg chg="add mod">
          <ac:chgData name="Tuomo Ikävalko" userId="14d5696d-1087-4a16-9ad3-cf61c8e1f82c" providerId="ADAL" clId="{2E94D9FA-17AA-4373-9A56-AF849E80615A}" dt="2018-10-22T19:54:09.200" v="1215" actId="1076"/>
          <ac:spMkLst>
            <pc:docMk/>
            <pc:sldMk cId="3600021383" sldId="262"/>
            <ac:spMk id="14" creationId="{960EAFE0-AE13-4445-95F2-ECA211D52D75}"/>
          </ac:spMkLst>
        </pc:spChg>
        <pc:spChg chg="add mod">
          <ac:chgData name="Tuomo Ikävalko" userId="14d5696d-1087-4a16-9ad3-cf61c8e1f82c" providerId="ADAL" clId="{2E94D9FA-17AA-4373-9A56-AF849E80615A}" dt="2018-10-22T19:54:05.521" v="1213" actId="1076"/>
          <ac:spMkLst>
            <pc:docMk/>
            <pc:sldMk cId="3600021383" sldId="262"/>
            <ac:spMk id="16" creationId="{BBCC1992-291C-4429-8AB5-B7695DF032DA}"/>
          </ac:spMkLst>
        </pc:spChg>
        <pc:spChg chg="add mod">
          <ac:chgData name="Tuomo Ikävalko" userId="14d5696d-1087-4a16-9ad3-cf61c8e1f82c" providerId="ADAL" clId="{2E94D9FA-17AA-4373-9A56-AF849E80615A}" dt="2018-10-22T19:56:52.882" v="1257" actId="1076"/>
          <ac:spMkLst>
            <pc:docMk/>
            <pc:sldMk cId="3600021383" sldId="262"/>
            <ac:spMk id="18" creationId="{D8E916A3-4A08-4B40-A47E-A9E1F7AB1067}"/>
          </ac:spMkLst>
        </pc:spChg>
        <pc:spChg chg="add mod">
          <ac:chgData name="Tuomo Ikävalko" userId="14d5696d-1087-4a16-9ad3-cf61c8e1f82c" providerId="ADAL" clId="{2E94D9FA-17AA-4373-9A56-AF849E80615A}" dt="2018-10-22T19:53:49.754" v="1209" actId="1076"/>
          <ac:spMkLst>
            <pc:docMk/>
            <pc:sldMk cId="3600021383" sldId="262"/>
            <ac:spMk id="20" creationId="{7E6CEDF6-5E77-4DBF-8041-20DA8D69C79D}"/>
          </ac:spMkLst>
        </pc:spChg>
        <pc:spChg chg="add mod">
          <ac:chgData name="Tuomo Ikävalko" userId="14d5696d-1087-4a16-9ad3-cf61c8e1f82c" providerId="ADAL" clId="{2E94D9FA-17AA-4373-9A56-AF849E80615A}" dt="2018-10-22T19:53:49.754" v="1209" actId="1076"/>
          <ac:spMkLst>
            <pc:docMk/>
            <pc:sldMk cId="3600021383" sldId="262"/>
            <ac:spMk id="22" creationId="{16D1D39C-E6DD-4A69-9591-411C47E8A4AC}"/>
          </ac:spMkLst>
        </pc:spChg>
        <pc:spChg chg="add mod">
          <ac:chgData name="Tuomo Ikävalko" userId="14d5696d-1087-4a16-9ad3-cf61c8e1f82c" providerId="ADAL" clId="{2E94D9FA-17AA-4373-9A56-AF849E80615A}" dt="2018-10-22T19:54:38.489" v="1231" actId="20577"/>
          <ac:spMkLst>
            <pc:docMk/>
            <pc:sldMk cId="3600021383" sldId="262"/>
            <ac:spMk id="23" creationId="{CA549218-90F4-44FB-A63E-1CD4FE1FD803}"/>
          </ac:spMkLst>
        </pc:spChg>
        <pc:spChg chg="add mod">
          <ac:chgData name="Tuomo Ikävalko" userId="14d5696d-1087-4a16-9ad3-cf61c8e1f82c" providerId="ADAL" clId="{2E94D9FA-17AA-4373-9A56-AF849E80615A}" dt="2018-10-22T19:54:28.647" v="1224" actId="1076"/>
          <ac:spMkLst>
            <pc:docMk/>
            <pc:sldMk cId="3600021383" sldId="262"/>
            <ac:spMk id="36" creationId="{20970827-C242-4DD5-9307-9978AF8AA1EA}"/>
          </ac:spMkLst>
        </pc:spChg>
        <pc:spChg chg="add mod">
          <ac:chgData name="Tuomo Ikävalko" userId="14d5696d-1087-4a16-9ad3-cf61c8e1f82c" providerId="ADAL" clId="{2E94D9FA-17AA-4373-9A56-AF849E80615A}" dt="2018-10-22T19:54:34.965" v="1229" actId="1076"/>
          <ac:spMkLst>
            <pc:docMk/>
            <pc:sldMk cId="3600021383" sldId="262"/>
            <ac:spMk id="37" creationId="{702FFE46-2709-474A-95DD-18E21C0A4EFB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38" creationId="{4303B467-AB16-4445-A7E4-E5CBCBB388B1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39" creationId="{A0AEDBC9-B4C4-4988-834F-75C066A0CFC3}"/>
          </ac:spMkLst>
        </pc:spChg>
        <pc:spChg chg="add mod">
          <ac:chgData name="Tuomo Ikävalko" userId="14d5696d-1087-4a16-9ad3-cf61c8e1f82c" providerId="ADAL" clId="{2E94D9FA-17AA-4373-9A56-AF849E80615A}" dt="2018-10-22T19:55:29.087" v="1234" actId="20577"/>
          <ac:spMkLst>
            <pc:docMk/>
            <pc:sldMk cId="3600021383" sldId="262"/>
            <ac:spMk id="40" creationId="{AA420420-4A96-44CD-8F8E-677599A5229C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43" creationId="{6D4602C8-B68E-485D-9425-A95A47E250E6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46" creationId="{1A940F74-4009-4C88-AB6B-EAAE7066E70D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47" creationId="{AAE9DCCA-97E7-4FB2-B413-E396296B1E9D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49" creationId="{22A10F13-9316-444C-B6F5-E63A91EB3714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51" creationId="{192070E3-B727-44E1-9BEF-1CC6130BDD4B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53" creationId="{FCB84E3B-1AFB-46BC-BF98-F6E45B885C1E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55" creationId="{2C5D9FD6-6867-44ED-AA7A-200B40EB5CE0}"/>
          </ac:spMkLst>
        </pc:spChg>
        <pc:spChg chg="add mod">
          <ac:chgData name="Tuomo Ikävalko" userId="14d5696d-1087-4a16-9ad3-cf61c8e1f82c" providerId="ADAL" clId="{2E94D9FA-17AA-4373-9A56-AF849E80615A}" dt="2018-10-22T19:56:16.009" v="1244" actId="1076"/>
          <ac:spMkLst>
            <pc:docMk/>
            <pc:sldMk cId="3600021383" sldId="262"/>
            <ac:spMk id="64" creationId="{7D45586E-C1BD-49AB-B7AB-F443914823D3}"/>
          </ac:spMkLst>
        </pc:spChg>
        <pc:spChg chg="add mod">
          <ac:chgData name="Tuomo Ikävalko" userId="14d5696d-1087-4a16-9ad3-cf61c8e1f82c" providerId="ADAL" clId="{2E94D9FA-17AA-4373-9A56-AF849E80615A}" dt="2018-10-22T19:56:22.332" v="1247" actId="1076"/>
          <ac:spMkLst>
            <pc:docMk/>
            <pc:sldMk cId="3600021383" sldId="262"/>
            <ac:spMk id="65" creationId="{EAF6E52B-00DC-4A9B-BCEC-FE1D32B2C848}"/>
          </ac:spMkLst>
        </pc:spChg>
        <pc:spChg chg="add mod">
          <ac:chgData name="Tuomo Ikävalko" userId="14d5696d-1087-4a16-9ad3-cf61c8e1f82c" providerId="ADAL" clId="{2E94D9FA-17AA-4373-9A56-AF849E80615A}" dt="2018-10-22T19:56:37.530" v="1249" actId="1076"/>
          <ac:spMkLst>
            <pc:docMk/>
            <pc:sldMk cId="3600021383" sldId="262"/>
            <ac:spMk id="66" creationId="{F3B677B1-A036-40F7-919F-E7E478343420}"/>
          </ac:spMkLst>
        </pc:spChg>
        <pc:spChg chg="add mod">
          <ac:chgData name="Tuomo Ikävalko" userId="14d5696d-1087-4a16-9ad3-cf61c8e1f82c" providerId="ADAL" clId="{2E94D9FA-17AA-4373-9A56-AF849E80615A}" dt="2018-10-22T19:56:37.530" v="1249" actId="1076"/>
          <ac:spMkLst>
            <pc:docMk/>
            <pc:sldMk cId="3600021383" sldId="262"/>
            <ac:spMk id="67" creationId="{70F94D45-77A3-45A4-8FD8-E9F2C05D8351}"/>
          </ac:spMkLst>
        </pc:spChg>
        <pc:spChg chg="add mod">
          <ac:chgData name="Tuomo Ikävalko" userId="14d5696d-1087-4a16-9ad3-cf61c8e1f82c" providerId="ADAL" clId="{2E94D9FA-17AA-4373-9A56-AF849E80615A}" dt="2018-10-22T19:56:46.867" v="1255" actId="20577"/>
          <ac:spMkLst>
            <pc:docMk/>
            <pc:sldMk cId="3600021383" sldId="262"/>
            <ac:spMk id="68" creationId="{91EBB635-6F40-4CE9-8D27-FC5FE2704CCC}"/>
          </ac:spMkLst>
        </pc:spChg>
        <pc:spChg chg="add mod">
          <ac:chgData name="Tuomo Ikävalko" userId="14d5696d-1087-4a16-9ad3-cf61c8e1f82c" providerId="ADAL" clId="{2E94D9FA-17AA-4373-9A56-AF849E80615A}" dt="2018-10-22T19:56:37.530" v="1249" actId="1076"/>
          <ac:spMkLst>
            <pc:docMk/>
            <pc:sldMk cId="3600021383" sldId="262"/>
            <ac:spMk id="71" creationId="{E80EFD24-390C-46F1-8748-31E50E8E7801}"/>
          </ac:spMkLst>
        </pc:spChg>
        <pc:spChg chg="add mod">
          <ac:chgData name="Tuomo Ikävalko" userId="14d5696d-1087-4a16-9ad3-cf61c8e1f82c" providerId="ADAL" clId="{2E94D9FA-17AA-4373-9A56-AF849E80615A}" dt="2018-10-22T19:56:37.530" v="1249" actId="1076"/>
          <ac:spMkLst>
            <pc:docMk/>
            <pc:sldMk cId="3600021383" sldId="262"/>
            <ac:spMk id="74" creationId="{1C9684EB-7CFC-43D6-8E1C-E596AA1970D2}"/>
          </ac:spMkLst>
        </pc:spChg>
        <pc:spChg chg="add mod">
          <ac:chgData name="Tuomo Ikävalko" userId="14d5696d-1087-4a16-9ad3-cf61c8e1f82c" providerId="ADAL" clId="{2E94D9FA-17AA-4373-9A56-AF849E80615A}" dt="2018-10-22T19:56:45.396" v="1254" actId="20577"/>
          <ac:spMkLst>
            <pc:docMk/>
            <pc:sldMk cId="3600021383" sldId="262"/>
            <ac:spMk id="75" creationId="{F4F988DA-ECEC-4A45-94C7-D35B21BCCCA4}"/>
          </ac:spMkLst>
        </pc:spChg>
        <pc:spChg chg="add mod">
          <ac:chgData name="Tuomo Ikävalko" userId="14d5696d-1087-4a16-9ad3-cf61c8e1f82c" providerId="ADAL" clId="{2E94D9FA-17AA-4373-9A56-AF849E80615A}" dt="2018-10-22T19:56:37.530" v="1249" actId="1076"/>
          <ac:spMkLst>
            <pc:docMk/>
            <pc:sldMk cId="3600021383" sldId="262"/>
            <ac:spMk id="77" creationId="{4C255267-044C-4667-B4EE-F670D93BF7E3}"/>
          </ac:spMkLst>
        </pc:spChg>
        <pc:spChg chg="add mod">
          <ac:chgData name="Tuomo Ikävalko" userId="14d5696d-1087-4a16-9ad3-cf61c8e1f82c" providerId="ADAL" clId="{2E94D9FA-17AA-4373-9A56-AF849E80615A}" dt="2018-10-22T19:56:37.530" v="1249" actId="1076"/>
          <ac:spMkLst>
            <pc:docMk/>
            <pc:sldMk cId="3600021383" sldId="262"/>
            <ac:spMk id="79" creationId="{5E794CD9-7F95-4C6E-B4C9-C327FFFDE6A5}"/>
          </ac:spMkLst>
        </pc:spChg>
        <pc:spChg chg="add mod">
          <ac:chgData name="Tuomo Ikävalko" userId="14d5696d-1087-4a16-9ad3-cf61c8e1f82c" providerId="ADAL" clId="{2E94D9FA-17AA-4373-9A56-AF849E80615A}" dt="2018-10-22T19:56:37.530" v="1249" actId="1076"/>
          <ac:spMkLst>
            <pc:docMk/>
            <pc:sldMk cId="3600021383" sldId="262"/>
            <ac:spMk id="81" creationId="{B3087BE1-E2A9-4C23-84E5-834E2815521C}"/>
          </ac:spMkLst>
        </pc:spChg>
        <pc:spChg chg="add mod">
          <ac:chgData name="Tuomo Ikävalko" userId="14d5696d-1087-4a16-9ad3-cf61c8e1f82c" providerId="ADAL" clId="{2E94D9FA-17AA-4373-9A56-AF849E80615A}" dt="2018-10-22T19:56:37.530" v="1249" actId="1076"/>
          <ac:spMkLst>
            <pc:docMk/>
            <pc:sldMk cId="3600021383" sldId="262"/>
            <ac:spMk id="83" creationId="{84B613A8-9CC8-4DCD-9D7A-5FB3CE3B79B0}"/>
          </ac:spMkLst>
        </pc:spChg>
        <pc:spChg chg="add del mod">
          <ac:chgData name="Tuomo Ikävalko" userId="14d5696d-1087-4a16-9ad3-cf61c8e1f82c" providerId="ADAL" clId="{2E94D9FA-17AA-4373-9A56-AF849E80615A}" dt="2018-10-22T19:56:40.047" v="1250" actId="478"/>
          <ac:spMkLst>
            <pc:docMk/>
            <pc:sldMk cId="3600021383" sldId="262"/>
            <ac:spMk id="87" creationId="{B44EC2E1-6901-4D82-8D18-DB5F63A2BDAA}"/>
          </ac:spMkLst>
        </pc:spChg>
        <pc:spChg chg="add del mod">
          <ac:chgData name="Tuomo Ikävalko" userId="14d5696d-1087-4a16-9ad3-cf61c8e1f82c" providerId="ADAL" clId="{2E94D9FA-17AA-4373-9A56-AF849E80615A}" dt="2018-10-22T19:56:41.392" v="1252" actId="478"/>
          <ac:spMkLst>
            <pc:docMk/>
            <pc:sldMk cId="3600021383" sldId="262"/>
            <ac:spMk id="88" creationId="{B3473143-BF8F-4138-A572-E81D80CE6061}"/>
          </ac:spMkLst>
        </pc:spChg>
        <pc:cxnChg chg="add mod">
          <ac:chgData name="Tuomo Ikävalko" userId="14d5696d-1087-4a16-9ad3-cf61c8e1f82c" providerId="ADAL" clId="{2E94D9FA-17AA-4373-9A56-AF849E80615A}" dt="2018-10-22T19:53:49.754" v="1209" actId="1076"/>
          <ac:cxnSpMkLst>
            <pc:docMk/>
            <pc:sldMk cId="3600021383" sldId="262"/>
            <ac:cxnSpMk id="8" creationId="{E632494F-366B-480A-B36C-DA50680A56B8}"/>
          </ac:cxnSpMkLst>
        </pc:cxnChg>
        <pc:cxnChg chg="add mod">
          <ac:chgData name="Tuomo Ikävalko" userId="14d5696d-1087-4a16-9ad3-cf61c8e1f82c" providerId="ADAL" clId="{2E94D9FA-17AA-4373-9A56-AF849E80615A}" dt="2018-10-22T19:53:49.754" v="1209" actId="1076"/>
          <ac:cxnSpMkLst>
            <pc:docMk/>
            <pc:sldMk cId="3600021383" sldId="262"/>
            <ac:cxnSpMk id="9" creationId="{DECF139C-8BF4-4F8E-BA2C-538C53414216}"/>
          </ac:cxnSpMkLst>
        </pc:cxnChg>
        <pc:cxnChg chg="add mod">
          <ac:chgData name="Tuomo Ikävalko" userId="14d5696d-1087-4a16-9ad3-cf61c8e1f82c" providerId="ADAL" clId="{2E94D9FA-17AA-4373-9A56-AF849E80615A}" dt="2018-10-22T19:53:49.754" v="1209" actId="1076"/>
          <ac:cxnSpMkLst>
            <pc:docMk/>
            <pc:sldMk cId="3600021383" sldId="262"/>
            <ac:cxnSpMk id="11" creationId="{1CE5AEFC-365D-419F-84D2-DB54D9BF41C7}"/>
          </ac:cxnSpMkLst>
        </pc:cxnChg>
        <pc:cxnChg chg="add mod">
          <ac:chgData name="Tuomo Ikävalko" userId="14d5696d-1087-4a16-9ad3-cf61c8e1f82c" providerId="ADAL" clId="{2E94D9FA-17AA-4373-9A56-AF849E80615A}" dt="2018-10-22T19:53:49.754" v="1209" actId="1076"/>
          <ac:cxnSpMkLst>
            <pc:docMk/>
            <pc:sldMk cId="3600021383" sldId="262"/>
            <ac:cxnSpMk id="12" creationId="{026F5D8D-C21E-42FC-AE3D-BB7631F547BB}"/>
          </ac:cxnSpMkLst>
        </pc:cxnChg>
        <pc:cxnChg chg="add mod">
          <ac:chgData name="Tuomo Ikävalko" userId="14d5696d-1087-4a16-9ad3-cf61c8e1f82c" providerId="ADAL" clId="{2E94D9FA-17AA-4373-9A56-AF849E80615A}" dt="2018-10-22T19:54:09.200" v="1215" actId="1076"/>
          <ac:cxnSpMkLst>
            <pc:docMk/>
            <pc:sldMk cId="3600021383" sldId="262"/>
            <ac:cxnSpMk id="15" creationId="{6C3838E3-AA67-4128-8A60-53E53B439961}"/>
          </ac:cxnSpMkLst>
        </pc:cxnChg>
        <pc:cxnChg chg="add mod">
          <ac:chgData name="Tuomo Ikävalko" userId="14d5696d-1087-4a16-9ad3-cf61c8e1f82c" providerId="ADAL" clId="{2E94D9FA-17AA-4373-9A56-AF849E80615A}" dt="2018-10-22T19:54:05.521" v="1213" actId="1076"/>
          <ac:cxnSpMkLst>
            <pc:docMk/>
            <pc:sldMk cId="3600021383" sldId="262"/>
            <ac:cxnSpMk id="17" creationId="{CFFF1E25-B5CD-4D6D-8418-EBC16660BC85}"/>
          </ac:cxnSpMkLst>
        </pc:cxnChg>
        <pc:cxnChg chg="add mod">
          <ac:chgData name="Tuomo Ikävalko" userId="14d5696d-1087-4a16-9ad3-cf61c8e1f82c" providerId="ADAL" clId="{2E94D9FA-17AA-4373-9A56-AF849E80615A}" dt="2018-10-22T19:56:52.882" v="1257" actId="1076"/>
          <ac:cxnSpMkLst>
            <pc:docMk/>
            <pc:sldMk cId="3600021383" sldId="262"/>
            <ac:cxnSpMk id="19" creationId="{70DB8269-9F2B-4BA2-8854-AF2803A9C0AF}"/>
          </ac:cxnSpMkLst>
        </pc:cxnChg>
        <pc:cxnChg chg="add mod">
          <ac:chgData name="Tuomo Ikävalko" userId="14d5696d-1087-4a16-9ad3-cf61c8e1f82c" providerId="ADAL" clId="{2E94D9FA-17AA-4373-9A56-AF849E80615A}" dt="2018-10-22T19:53:49.754" v="1209" actId="1076"/>
          <ac:cxnSpMkLst>
            <pc:docMk/>
            <pc:sldMk cId="3600021383" sldId="262"/>
            <ac:cxnSpMk id="21" creationId="{679E63CF-5FA9-4035-B3DB-991CE6C35675}"/>
          </ac:cxnSpMkLst>
        </pc:cxnChg>
        <pc:cxnChg chg="add mod">
          <ac:chgData name="Tuomo Ikävalko" userId="14d5696d-1087-4a16-9ad3-cf61c8e1f82c" providerId="ADAL" clId="{2E94D9FA-17AA-4373-9A56-AF849E80615A}" dt="2018-10-22T19:53:49.754" v="1209" actId="1076"/>
          <ac:cxnSpMkLst>
            <pc:docMk/>
            <pc:sldMk cId="3600021383" sldId="262"/>
            <ac:cxnSpMk id="24" creationId="{9FE693C8-7288-4D05-90C7-912D761F2400}"/>
          </ac:cxnSpMkLst>
        </pc:cxnChg>
        <pc:cxnChg chg="add mod">
          <ac:chgData name="Tuomo Ikävalko" userId="14d5696d-1087-4a16-9ad3-cf61c8e1f82c" providerId="ADAL" clId="{2E94D9FA-17AA-4373-9A56-AF849E80615A}" dt="2018-10-22T19:53:49.754" v="1209" actId="1076"/>
          <ac:cxnSpMkLst>
            <pc:docMk/>
            <pc:sldMk cId="3600021383" sldId="262"/>
            <ac:cxnSpMk id="25" creationId="{C8DC821B-89EF-41E2-9CC4-0C058E51837D}"/>
          </ac:cxnSpMkLst>
        </pc:cxnChg>
        <pc:cxnChg chg="add mod">
          <ac:chgData name="Tuomo Ikävalko" userId="14d5696d-1087-4a16-9ad3-cf61c8e1f82c" providerId="ADAL" clId="{2E94D9FA-17AA-4373-9A56-AF849E80615A}" dt="2018-10-22T19:54:02.992" v="1212" actId="14100"/>
          <ac:cxnSpMkLst>
            <pc:docMk/>
            <pc:sldMk cId="3600021383" sldId="262"/>
            <ac:cxnSpMk id="26" creationId="{C7D84D1D-E6AF-419E-AD43-4BBE7EDA6491}"/>
          </ac:cxnSpMkLst>
        </pc:cxnChg>
        <pc:cxnChg chg="add mod">
          <ac:chgData name="Tuomo Ikävalko" userId="14d5696d-1087-4a16-9ad3-cf61c8e1f82c" providerId="ADAL" clId="{2E94D9FA-17AA-4373-9A56-AF849E80615A}" dt="2018-10-22T19:54:18.235" v="1219" actId="14100"/>
          <ac:cxnSpMkLst>
            <pc:docMk/>
            <pc:sldMk cId="3600021383" sldId="262"/>
            <ac:cxnSpMk id="33" creationId="{CCBB9F97-1E34-405A-900E-A307B8727CEB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41" creationId="{9F8FBD9B-18DE-4F10-9D63-2C3FDBAD6DE4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42" creationId="{20C399F6-6CA9-4F07-99EB-0ECB8FBF1962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44" creationId="{903A1493-06A6-4453-ADC6-90AE176226C1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45" creationId="{2591A7E4-253A-45C9-9B3F-B1AD0AC3089A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48" creationId="{7D2F8B5D-38AE-4380-9DD2-BE25A17BCB90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50" creationId="{B6061095-F497-4D7F-958C-3116A03A00B8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52" creationId="{5514E18F-CD96-4CDD-A07B-AE0F0C41B87A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54" creationId="{59DD431C-16F9-48DA-A507-692D2874C8DE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56" creationId="{2020359F-E31D-4265-AB32-BEFC1CA87A79}"/>
          </ac:cxnSpMkLst>
        </pc:cxnChg>
        <pc:cxnChg chg="add mod">
          <ac:chgData name="Tuomo Ikävalko" userId="14d5696d-1087-4a16-9ad3-cf61c8e1f82c" providerId="ADAL" clId="{2E94D9FA-17AA-4373-9A56-AF849E80615A}" dt="2018-10-22T19:55:54.999" v="1238" actId="14100"/>
          <ac:cxnSpMkLst>
            <pc:docMk/>
            <pc:sldMk cId="3600021383" sldId="262"/>
            <ac:cxnSpMk id="57" creationId="{985CFF0A-340E-4059-851D-F5D31B02B798}"/>
          </ac:cxnSpMkLst>
        </pc:cxnChg>
        <pc:cxnChg chg="add mod">
          <ac:chgData name="Tuomo Ikävalko" userId="14d5696d-1087-4a16-9ad3-cf61c8e1f82c" providerId="ADAL" clId="{2E94D9FA-17AA-4373-9A56-AF849E80615A}" dt="2018-10-22T19:56:08.105" v="1242" actId="14100"/>
          <ac:cxnSpMkLst>
            <pc:docMk/>
            <pc:sldMk cId="3600021383" sldId="262"/>
            <ac:cxnSpMk id="60" creationId="{D20D95F1-7CB8-43DD-9380-97D0406D4CF3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69" creationId="{9C4571BD-5428-420F-A058-DD8B2376E7E1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70" creationId="{968C9F04-B7AC-4A65-B711-79AB5A802FF8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72" creationId="{BA6A0B88-2A51-49ED-B0E0-FB374BE4BAD8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73" creationId="{BAC3F815-BF2B-4657-A40D-3D878A07589F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76" creationId="{0D37CE44-3B32-4CF2-A8E4-425B3AC9D3AF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78" creationId="{19C558E1-3BB2-4DD4-A85D-C42A167A6232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80" creationId="{FFB2AF17-D8E2-4215-873A-73B26D29133F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82" creationId="{BB260467-9D9B-46A2-82A0-750CB0C8A1AF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84" creationId="{CADFED75-4798-4F2F-BD5A-DF6BC253FEC1}"/>
          </ac:cxnSpMkLst>
        </pc:cxnChg>
        <pc:cxnChg chg="add del mod">
          <ac:chgData name="Tuomo Ikävalko" userId="14d5696d-1087-4a16-9ad3-cf61c8e1f82c" providerId="ADAL" clId="{2E94D9FA-17AA-4373-9A56-AF849E80615A}" dt="2018-10-22T19:56:42.178" v="1253" actId="478"/>
          <ac:cxnSpMkLst>
            <pc:docMk/>
            <pc:sldMk cId="3600021383" sldId="262"/>
            <ac:cxnSpMk id="85" creationId="{C8CB4AED-FA90-4805-B288-438EE09C9F55}"/>
          </ac:cxnSpMkLst>
        </pc:cxnChg>
        <pc:cxnChg chg="add del mod">
          <ac:chgData name="Tuomo Ikävalko" userId="14d5696d-1087-4a16-9ad3-cf61c8e1f82c" providerId="ADAL" clId="{2E94D9FA-17AA-4373-9A56-AF849E80615A}" dt="2018-10-22T19:56:40.709" v="1251" actId="478"/>
          <ac:cxnSpMkLst>
            <pc:docMk/>
            <pc:sldMk cId="3600021383" sldId="262"/>
            <ac:cxnSpMk id="86" creationId="{8B593E92-592B-494F-A550-10BF7842B969}"/>
          </ac:cxnSpMkLst>
        </pc:cxnChg>
      </pc:sldChg>
      <pc:sldChg chg="addSp delSp modSp add">
        <pc:chgData name="Tuomo Ikävalko" userId="14d5696d-1087-4a16-9ad3-cf61c8e1f82c" providerId="ADAL" clId="{2E94D9FA-17AA-4373-9A56-AF849E80615A}" dt="2018-10-22T20:01:40.963" v="1322" actId="20577"/>
        <pc:sldMkLst>
          <pc:docMk/>
          <pc:sldMk cId="3697710470" sldId="263"/>
        </pc:sldMkLst>
        <pc:spChg chg="del">
          <ac:chgData name="Tuomo Ikävalko" userId="14d5696d-1087-4a16-9ad3-cf61c8e1f82c" providerId="ADAL" clId="{2E94D9FA-17AA-4373-9A56-AF849E80615A}" dt="2018-10-22T19:57:05.727" v="1259" actId="478"/>
          <ac:spMkLst>
            <pc:docMk/>
            <pc:sldMk cId="3697710470" sldId="263"/>
            <ac:spMk id="2" creationId="{2580B8B3-5CFC-43E4-BED6-A08607DF6C60}"/>
          </ac:spMkLst>
        </pc:spChg>
        <pc:spChg chg="del">
          <ac:chgData name="Tuomo Ikävalko" userId="14d5696d-1087-4a16-9ad3-cf61c8e1f82c" providerId="ADAL" clId="{2E94D9FA-17AA-4373-9A56-AF849E80615A}" dt="2018-10-22T19:57:06.555" v="1260" actId="478"/>
          <ac:spMkLst>
            <pc:docMk/>
            <pc:sldMk cId="3697710470" sldId="263"/>
            <ac:spMk id="3" creationId="{2F0EF47F-7372-44BA-8497-1F6B104F2FBF}"/>
          </ac:spMkLst>
        </pc:spChg>
        <pc:spChg chg="add mod">
          <ac:chgData name="Tuomo Ikävalko" userId="14d5696d-1087-4a16-9ad3-cf61c8e1f82c" providerId="ADAL" clId="{2E94D9FA-17AA-4373-9A56-AF849E80615A}" dt="2018-10-22T19:57:10.467" v="1262" actId="1076"/>
          <ac:spMkLst>
            <pc:docMk/>
            <pc:sldMk cId="3697710470" sldId="263"/>
            <ac:spMk id="4" creationId="{7C371D8B-FDD1-4A4A-8071-8887341833B4}"/>
          </ac:spMkLst>
        </pc:spChg>
        <pc:spChg chg="add mod">
          <ac:chgData name="Tuomo Ikävalko" userId="14d5696d-1087-4a16-9ad3-cf61c8e1f82c" providerId="ADAL" clId="{2E94D9FA-17AA-4373-9A56-AF849E80615A}" dt="2018-10-22T19:57:10.467" v="1262" actId="1076"/>
          <ac:spMkLst>
            <pc:docMk/>
            <pc:sldMk cId="3697710470" sldId="263"/>
            <ac:spMk id="5" creationId="{C6AC97B0-1C20-4A95-9575-23115FC340CE}"/>
          </ac:spMkLst>
        </pc:spChg>
        <pc:spChg chg="add mod">
          <ac:chgData name="Tuomo Ikävalko" userId="14d5696d-1087-4a16-9ad3-cf61c8e1f82c" providerId="ADAL" clId="{2E94D9FA-17AA-4373-9A56-AF849E80615A}" dt="2018-10-22T19:57:10.467" v="1262" actId="1076"/>
          <ac:spMkLst>
            <pc:docMk/>
            <pc:sldMk cId="3697710470" sldId="263"/>
            <ac:spMk id="6" creationId="{20DB4FCD-2AA5-494A-B59D-30C424F41F63}"/>
          </ac:spMkLst>
        </pc:spChg>
        <pc:spChg chg="add mod">
          <ac:chgData name="Tuomo Ikävalko" userId="14d5696d-1087-4a16-9ad3-cf61c8e1f82c" providerId="ADAL" clId="{2E94D9FA-17AA-4373-9A56-AF849E80615A}" dt="2018-10-22T19:57:28.447" v="1265" actId="20577"/>
          <ac:spMkLst>
            <pc:docMk/>
            <pc:sldMk cId="3697710470" sldId="263"/>
            <ac:spMk id="9" creationId="{B5FF1B93-1B07-4A0F-9513-E006EFEA12BD}"/>
          </ac:spMkLst>
        </pc:spChg>
        <pc:spChg chg="add mod">
          <ac:chgData name="Tuomo Ikävalko" userId="14d5696d-1087-4a16-9ad3-cf61c8e1f82c" providerId="ADAL" clId="{2E94D9FA-17AA-4373-9A56-AF849E80615A}" dt="2018-10-22T19:57:10.467" v="1262" actId="1076"/>
          <ac:spMkLst>
            <pc:docMk/>
            <pc:sldMk cId="3697710470" sldId="263"/>
            <ac:spMk id="12" creationId="{51EBDA4D-1C73-4AEA-B40E-36526160F4A1}"/>
          </ac:spMkLst>
        </pc:spChg>
        <pc:spChg chg="add mod">
          <ac:chgData name="Tuomo Ikävalko" userId="14d5696d-1087-4a16-9ad3-cf61c8e1f82c" providerId="ADAL" clId="{2E94D9FA-17AA-4373-9A56-AF849E80615A}" dt="2018-10-22T19:57:10.467" v="1262" actId="1076"/>
          <ac:spMkLst>
            <pc:docMk/>
            <pc:sldMk cId="3697710470" sldId="263"/>
            <ac:spMk id="13" creationId="{22A7F560-7C5D-44FC-8E13-D761A3A3CBBD}"/>
          </ac:spMkLst>
        </pc:spChg>
        <pc:spChg chg="add mod">
          <ac:chgData name="Tuomo Ikävalko" userId="14d5696d-1087-4a16-9ad3-cf61c8e1f82c" providerId="ADAL" clId="{2E94D9FA-17AA-4373-9A56-AF849E80615A}" dt="2018-10-22T19:57:10.467" v="1262" actId="1076"/>
          <ac:spMkLst>
            <pc:docMk/>
            <pc:sldMk cId="3697710470" sldId="263"/>
            <ac:spMk id="15" creationId="{30429F2B-DAFE-46DD-A3B9-713F266BE0E4}"/>
          </ac:spMkLst>
        </pc:spChg>
        <pc:spChg chg="add mod">
          <ac:chgData name="Tuomo Ikävalko" userId="14d5696d-1087-4a16-9ad3-cf61c8e1f82c" providerId="ADAL" clId="{2E94D9FA-17AA-4373-9A56-AF849E80615A}" dt="2018-10-22T19:57:10.467" v="1262" actId="1076"/>
          <ac:spMkLst>
            <pc:docMk/>
            <pc:sldMk cId="3697710470" sldId="263"/>
            <ac:spMk id="17" creationId="{3B49C11E-A3E2-4902-ACC8-C54B7A0C6E26}"/>
          </ac:spMkLst>
        </pc:spChg>
        <pc:spChg chg="add mod">
          <ac:chgData name="Tuomo Ikävalko" userId="14d5696d-1087-4a16-9ad3-cf61c8e1f82c" providerId="ADAL" clId="{2E94D9FA-17AA-4373-9A56-AF849E80615A}" dt="2018-10-22T19:57:10.467" v="1262" actId="1076"/>
          <ac:spMkLst>
            <pc:docMk/>
            <pc:sldMk cId="3697710470" sldId="263"/>
            <ac:spMk id="19" creationId="{C04DC203-6D4D-468A-8E3E-8D48BE876151}"/>
          </ac:spMkLst>
        </pc:spChg>
        <pc:spChg chg="add mod">
          <ac:chgData name="Tuomo Ikävalko" userId="14d5696d-1087-4a16-9ad3-cf61c8e1f82c" providerId="ADAL" clId="{2E94D9FA-17AA-4373-9A56-AF849E80615A}" dt="2018-10-22T19:58:10.932" v="1282" actId="20577"/>
          <ac:spMkLst>
            <pc:docMk/>
            <pc:sldMk cId="3697710470" sldId="263"/>
            <ac:spMk id="21" creationId="{7B6A0D08-5E03-4851-9BBD-6B6BA017D2A6}"/>
          </ac:spMkLst>
        </pc:spChg>
        <pc:spChg chg="add mod">
          <ac:chgData name="Tuomo Ikävalko" userId="14d5696d-1087-4a16-9ad3-cf61c8e1f82c" providerId="ADAL" clId="{2E94D9FA-17AA-4373-9A56-AF849E80615A}" dt="2018-10-22T19:57:17.645" v="1264" actId="20577"/>
          <ac:spMkLst>
            <pc:docMk/>
            <pc:sldMk cId="3697710470" sldId="263"/>
            <ac:spMk id="23" creationId="{58170307-AD8A-4B5C-AC57-EC28012E8D8A}"/>
          </ac:spMkLst>
        </pc:spChg>
        <pc:spChg chg="add mod">
          <ac:chgData name="Tuomo Ikävalko" userId="14d5696d-1087-4a16-9ad3-cf61c8e1f82c" providerId="ADAL" clId="{2E94D9FA-17AA-4373-9A56-AF849E80615A}" dt="2018-10-22T19:57:52.356" v="1274" actId="1076"/>
          <ac:spMkLst>
            <pc:docMk/>
            <pc:sldMk cId="3697710470" sldId="263"/>
            <ac:spMk id="25" creationId="{FD3EA815-506C-4845-A19E-BA3B5D292EFC}"/>
          </ac:spMkLst>
        </pc:spChg>
        <pc:spChg chg="add mod">
          <ac:chgData name="Tuomo Ikävalko" userId="14d5696d-1087-4a16-9ad3-cf61c8e1f82c" providerId="ADAL" clId="{2E94D9FA-17AA-4373-9A56-AF849E80615A}" dt="2018-10-22T19:58:07.989" v="1281" actId="20577"/>
          <ac:spMkLst>
            <pc:docMk/>
            <pc:sldMk cId="3697710470" sldId="263"/>
            <ac:spMk id="32" creationId="{4ADA6A23-B683-45B6-8D02-AC4F4EB7B23C}"/>
          </ac:spMkLst>
        </pc:spChg>
        <pc:spChg chg="add mod">
          <ac:chgData name="Tuomo Ikävalko" userId="14d5696d-1087-4a16-9ad3-cf61c8e1f82c" providerId="ADAL" clId="{2E94D9FA-17AA-4373-9A56-AF849E80615A}" dt="2018-10-22T19:58:53.839" v="1284" actId="1076"/>
          <ac:spMkLst>
            <pc:docMk/>
            <pc:sldMk cId="3697710470" sldId="263"/>
            <ac:spMk id="33" creationId="{AD81BD50-ABA6-4E14-A512-03B1943625FC}"/>
          </ac:spMkLst>
        </pc:spChg>
        <pc:spChg chg="add mod">
          <ac:chgData name="Tuomo Ikävalko" userId="14d5696d-1087-4a16-9ad3-cf61c8e1f82c" providerId="ADAL" clId="{2E94D9FA-17AA-4373-9A56-AF849E80615A}" dt="2018-10-22T19:58:53.839" v="1284" actId="1076"/>
          <ac:spMkLst>
            <pc:docMk/>
            <pc:sldMk cId="3697710470" sldId="263"/>
            <ac:spMk id="34" creationId="{F4DD1B70-FF00-484D-B27D-810253B3893E}"/>
          </ac:spMkLst>
        </pc:spChg>
        <pc:spChg chg="add mod">
          <ac:chgData name="Tuomo Ikävalko" userId="14d5696d-1087-4a16-9ad3-cf61c8e1f82c" providerId="ADAL" clId="{2E94D9FA-17AA-4373-9A56-AF849E80615A}" dt="2018-10-22T19:58:53.839" v="1284" actId="1076"/>
          <ac:spMkLst>
            <pc:docMk/>
            <pc:sldMk cId="3697710470" sldId="263"/>
            <ac:spMk id="35" creationId="{9AA1C8A3-3DE0-46D9-8CA1-92C153C83132}"/>
          </ac:spMkLst>
        </pc:spChg>
        <pc:spChg chg="add mod">
          <ac:chgData name="Tuomo Ikävalko" userId="14d5696d-1087-4a16-9ad3-cf61c8e1f82c" providerId="ADAL" clId="{2E94D9FA-17AA-4373-9A56-AF849E80615A}" dt="2018-10-22T19:58:56.811" v="1286" actId="20577"/>
          <ac:spMkLst>
            <pc:docMk/>
            <pc:sldMk cId="3697710470" sldId="263"/>
            <ac:spMk id="38" creationId="{3AD37E78-4BB6-47D6-81CD-6748488AC2D7}"/>
          </ac:spMkLst>
        </pc:spChg>
        <pc:spChg chg="add mod">
          <ac:chgData name="Tuomo Ikävalko" userId="14d5696d-1087-4a16-9ad3-cf61c8e1f82c" providerId="ADAL" clId="{2E94D9FA-17AA-4373-9A56-AF849E80615A}" dt="2018-10-22T19:58:53.839" v="1284" actId="1076"/>
          <ac:spMkLst>
            <pc:docMk/>
            <pc:sldMk cId="3697710470" sldId="263"/>
            <ac:spMk id="41" creationId="{1FF89C27-A002-4CF9-978C-A8B7C08D7E4F}"/>
          </ac:spMkLst>
        </pc:spChg>
        <pc:spChg chg="add mod">
          <ac:chgData name="Tuomo Ikävalko" userId="14d5696d-1087-4a16-9ad3-cf61c8e1f82c" providerId="ADAL" clId="{2E94D9FA-17AA-4373-9A56-AF849E80615A}" dt="2018-10-22T19:58:53.839" v="1284" actId="1076"/>
          <ac:spMkLst>
            <pc:docMk/>
            <pc:sldMk cId="3697710470" sldId="263"/>
            <ac:spMk id="42" creationId="{C03D15C2-610F-4077-BB06-50EE820DEB9F}"/>
          </ac:spMkLst>
        </pc:spChg>
        <pc:spChg chg="add mod">
          <ac:chgData name="Tuomo Ikävalko" userId="14d5696d-1087-4a16-9ad3-cf61c8e1f82c" providerId="ADAL" clId="{2E94D9FA-17AA-4373-9A56-AF849E80615A}" dt="2018-10-22T19:58:53.839" v="1284" actId="1076"/>
          <ac:spMkLst>
            <pc:docMk/>
            <pc:sldMk cId="3697710470" sldId="263"/>
            <ac:spMk id="44" creationId="{C5BF83A1-6CEB-4385-8EF0-208224F51706}"/>
          </ac:spMkLst>
        </pc:spChg>
        <pc:spChg chg="add mod">
          <ac:chgData name="Tuomo Ikävalko" userId="14d5696d-1087-4a16-9ad3-cf61c8e1f82c" providerId="ADAL" clId="{2E94D9FA-17AA-4373-9A56-AF849E80615A}" dt="2018-10-22T19:58:53.839" v="1284" actId="1076"/>
          <ac:spMkLst>
            <pc:docMk/>
            <pc:sldMk cId="3697710470" sldId="263"/>
            <ac:spMk id="46" creationId="{6E21C7B7-12A0-46FB-8FF6-D40843136B71}"/>
          </ac:spMkLst>
        </pc:spChg>
        <pc:spChg chg="add mod">
          <ac:chgData name="Tuomo Ikävalko" userId="14d5696d-1087-4a16-9ad3-cf61c8e1f82c" providerId="ADAL" clId="{2E94D9FA-17AA-4373-9A56-AF849E80615A}" dt="2018-10-22T19:58:53.839" v="1284" actId="1076"/>
          <ac:spMkLst>
            <pc:docMk/>
            <pc:sldMk cId="3697710470" sldId="263"/>
            <ac:spMk id="48" creationId="{ACDFB1BA-C514-4329-84CE-F9AAD9799F8A}"/>
          </ac:spMkLst>
        </pc:spChg>
        <pc:spChg chg="add mod">
          <ac:chgData name="Tuomo Ikävalko" userId="14d5696d-1087-4a16-9ad3-cf61c8e1f82c" providerId="ADAL" clId="{2E94D9FA-17AA-4373-9A56-AF849E80615A}" dt="2018-10-22T19:59:48.820" v="1290" actId="1076"/>
          <ac:spMkLst>
            <pc:docMk/>
            <pc:sldMk cId="3697710470" sldId="263"/>
            <ac:spMk id="53" creationId="{21CC8348-FA93-498C-A83D-2F3786AA77B2}"/>
          </ac:spMkLst>
        </pc:spChg>
        <pc:spChg chg="add del mod">
          <ac:chgData name="Tuomo Ikävalko" userId="14d5696d-1087-4a16-9ad3-cf61c8e1f82c" providerId="ADAL" clId="{2E94D9FA-17AA-4373-9A56-AF849E80615A}" dt="2018-10-22T20:00:07.590" v="1293" actId="478"/>
          <ac:spMkLst>
            <pc:docMk/>
            <pc:sldMk cId="3697710470" sldId="263"/>
            <ac:spMk id="54" creationId="{07AD98A3-A839-4C16-B1DA-AF174C0EC940}"/>
          </ac:spMkLst>
        </pc:spChg>
        <pc:spChg chg="add del mod">
          <ac:chgData name="Tuomo Ikävalko" userId="14d5696d-1087-4a16-9ad3-cf61c8e1f82c" providerId="ADAL" clId="{2E94D9FA-17AA-4373-9A56-AF849E80615A}" dt="2018-10-22T20:00:07.590" v="1293" actId="478"/>
          <ac:spMkLst>
            <pc:docMk/>
            <pc:sldMk cId="3697710470" sldId="263"/>
            <ac:spMk id="55" creationId="{54BF8977-00EF-4A51-908E-F865D5C80597}"/>
          </ac:spMkLst>
        </pc:spChg>
        <pc:spChg chg="add del mod">
          <ac:chgData name="Tuomo Ikävalko" userId="14d5696d-1087-4a16-9ad3-cf61c8e1f82c" providerId="ADAL" clId="{2E94D9FA-17AA-4373-9A56-AF849E80615A}" dt="2018-10-22T20:00:07.590" v="1293" actId="478"/>
          <ac:spMkLst>
            <pc:docMk/>
            <pc:sldMk cId="3697710470" sldId="263"/>
            <ac:spMk id="56" creationId="{1AB33D72-AA9D-4619-9C72-7D87A4ECDBF8}"/>
          </ac:spMkLst>
        </pc:spChg>
        <pc:spChg chg="add del mod">
          <ac:chgData name="Tuomo Ikävalko" userId="14d5696d-1087-4a16-9ad3-cf61c8e1f82c" providerId="ADAL" clId="{2E94D9FA-17AA-4373-9A56-AF849E80615A}" dt="2018-10-22T20:00:07.590" v="1293" actId="478"/>
          <ac:spMkLst>
            <pc:docMk/>
            <pc:sldMk cId="3697710470" sldId="263"/>
            <ac:spMk id="59" creationId="{4371BB38-4961-4170-8EA5-5A714426828B}"/>
          </ac:spMkLst>
        </pc:spChg>
        <pc:spChg chg="add del mod">
          <ac:chgData name="Tuomo Ikävalko" userId="14d5696d-1087-4a16-9ad3-cf61c8e1f82c" providerId="ADAL" clId="{2E94D9FA-17AA-4373-9A56-AF849E80615A}" dt="2018-10-22T20:00:07.590" v="1293" actId="478"/>
          <ac:spMkLst>
            <pc:docMk/>
            <pc:sldMk cId="3697710470" sldId="263"/>
            <ac:spMk id="62" creationId="{A1B276F3-B069-4F88-8B06-0BC4A904D207}"/>
          </ac:spMkLst>
        </pc:spChg>
        <pc:spChg chg="add del mod">
          <ac:chgData name="Tuomo Ikävalko" userId="14d5696d-1087-4a16-9ad3-cf61c8e1f82c" providerId="ADAL" clId="{2E94D9FA-17AA-4373-9A56-AF849E80615A}" dt="2018-10-22T20:00:07.590" v="1293" actId="478"/>
          <ac:spMkLst>
            <pc:docMk/>
            <pc:sldMk cId="3697710470" sldId="263"/>
            <ac:spMk id="63" creationId="{3A8F3AA8-CEA6-4CDE-A7F3-36F259390BFC}"/>
          </ac:spMkLst>
        </pc:spChg>
        <pc:spChg chg="add del mod">
          <ac:chgData name="Tuomo Ikävalko" userId="14d5696d-1087-4a16-9ad3-cf61c8e1f82c" providerId="ADAL" clId="{2E94D9FA-17AA-4373-9A56-AF849E80615A}" dt="2018-10-22T20:00:07.590" v="1293" actId="478"/>
          <ac:spMkLst>
            <pc:docMk/>
            <pc:sldMk cId="3697710470" sldId="263"/>
            <ac:spMk id="65" creationId="{853A879B-A689-4A5E-BC7D-F5967FB5959A}"/>
          </ac:spMkLst>
        </pc:spChg>
        <pc:spChg chg="add del mod">
          <ac:chgData name="Tuomo Ikävalko" userId="14d5696d-1087-4a16-9ad3-cf61c8e1f82c" providerId="ADAL" clId="{2E94D9FA-17AA-4373-9A56-AF849E80615A}" dt="2018-10-22T20:00:07.590" v="1293" actId="478"/>
          <ac:spMkLst>
            <pc:docMk/>
            <pc:sldMk cId="3697710470" sldId="263"/>
            <ac:spMk id="68" creationId="{0FD1983D-F43F-4AF7-91B3-49CAE0024FBC}"/>
          </ac:spMkLst>
        </pc:spChg>
        <pc:spChg chg="add mod">
          <ac:chgData name="Tuomo Ikävalko" userId="14d5696d-1087-4a16-9ad3-cf61c8e1f82c" providerId="ADAL" clId="{2E94D9FA-17AA-4373-9A56-AF849E80615A}" dt="2018-10-22T20:00:17.493" v="1295" actId="1076"/>
          <ac:spMkLst>
            <pc:docMk/>
            <pc:sldMk cId="3697710470" sldId="263"/>
            <ac:spMk id="70" creationId="{46B8442D-C288-4D32-B14F-DD7DA42C6699}"/>
          </ac:spMkLst>
        </pc:spChg>
        <pc:spChg chg="add mod">
          <ac:chgData name="Tuomo Ikävalko" userId="14d5696d-1087-4a16-9ad3-cf61c8e1f82c" providerId="ADAL" clId="{2E94D9FA-17AA-4373-9A56-AF849E80615A}" dt="2018-10-22T20:00:17.493" v="1295" actId="1076"/>
          <ac:spMkLst>
            <pc:docMk/>
            <pc:sldMk cId="3697710470" sldId="263"/>
            <ac:spMk id="71" creationId="{BEC28C5E-0F42-4988-A9E6-C46E2A1B8B3C}"/>
          </ac:spMkLst>
        </pc:spChg>
        <pc:spChg chg="add mod">
          <ac:chgData name="Tuomo Ikävalko" userId="14d5696d-1087-4a16-9ad3-cf61c8e1f82c" providerId="ADAL" clId="{2E94D9FA-17AA-4373-9A56-AF849E80615A}" dt="2018-10-22T20:00:17.493" v="1295" actId="1076"/>
          <ac:spMkLst>
            <pc:docMk/>
            <pc:sldMk cId="3697710470" sldId="263"/>
            <ac:spMk id="72" creationId="{2AB9F22F-1769-41FA-9EC7-5E5C768C26BB}"/>
          </ac:spMkLst>
        </pc:spChg>
        <pc:spChg chg="add mod">
          <ac:chgData name="Tuomo Ikävalko" userId="14d5696d-1087-4a16-9ad3-cf61c8e1f82c" providerId="ADAL" clId="{2E94D9FA-17AA-4373-9A56-AF849E80615A}" dt="2018-10-22T20:00:17.493" v="1295" actId="1076"/>
          <ac:spMkLst>
            <pc:docMk/>
            <pc:sldMk cId="3697710470" sldId="263"/>
            <ac:spMk id="75" creationId="{DD6CACA9-9FD7-42C7-A75B-BC9AC2EB5E9B}"/>
          </ac:spMkLst>
        </pc:spChg>
        <pc:spChg chg="add mod">
          <ac:chgData name="Tuomo Ikävalko" userId="14d5696d-1087-4a16-9ad3-cf61c8e1f82c" providerId="ADAL" clId="{2E94D9FA-17AA-4373-9A56-AF849E80615A}" dt="2018-10-22T20:00:25.095" v="1296" actId="20577"/>
          <ac:spMkLst>
            <pc:docMk/>
            <pc:sldMk cId="3697710470" sldId="263"/>
            <ac:spMk id="78" creationId="{2688F483-362A-4D6D-8F81-A3E5060D435D}"/>
          </ac:spMkLst>
        </pc:spChg>
        <pc:spChg chg="add mod">
          <ac:chgData name="Tuomo Ikävalko" userId="14d5696d-1087-4a16-9ad3-cf61c8e1f82c" providerId="ADAL" clId="{2E94D9FA-17AA-4373-9A56-AF849E80615A}" dt="2018-10-22T20:00:17.493" v="1295" actId="1076"/>
          <ac:spMkLst>
            <pc:docMk/>
            <pc:sldMk cId="3697710470" sldId="263"/>
            <ac:spMk id="79" creationId="{2E878F57-0164-4504-8B2D-213C9058B861}"/>
          </ac:spMkLst>
        </pc:spChg>
        <pc:spChg chg="add mod">
          <ac:chgData name="Tuomo Ikävalko" userId="14d5696d-1087-4a16-9ad3-cf61c8e1f82c" providerId="ADAL" clId="{2E94D9FA-17AA-4373-9A56-AF849E80615A}" dt="2018-10-22T20:00:17.493" v="1295" actId="1076"/>
          <ac:spMkLst>
            <pc:docMk/>
            <pc:sldMk cId="3697710470" sldId="263"/>
            <ac:spMk id="81" creationId="{B86F6A56-5A4A-4DC7-8FAF-2D8651905698}"/>
          </ac:spMkLst>
        </pc:spChg>
        <pc:spChg chg="add mod">
          <ac:chgData name="Tuomo Ikävalko" userId="14d5696d-1087-4a16-9ad3-cf61c8e1f82c" providerId="ADAL" clId="{2E94D9FA-17AA-4373-9A56-AF849E80615A}" dt="2018-10-22T20:00:17.493" v="1295" actId="1076"/>
          <ac:spMkLst>
            <pc:docMk/>
            <pc:sldMk cId="3697710470" sldId="263"/>
            <ac:spMk id="83" creationId="{4262B681-6FA4-4CA6-B1E3-3CB8A6884DAD}"/>
          </ac:spMkLst>
        </pc:spChg>
        <pc:spChg chg="add mod">
          <ac:chgData name="Tuomo Ikävalko" userId="14d5696d-1087-4a16-9ad3-cf61c8e1f82c" providerId="ADAL" clId="{2E94D9FA-17AA-4373-9A56-AF849E80615A}" dt="2018-10-22T20:01:21.419" v="1318" actId="20577"/>
          <ac:spMkLst>
            <pc:docMk/>
            <pc:sldMk cId="3697710470" sldId="263"/>
            <ac:spMk id="85" creationId="{26E008FF-B9B2-4239-B991-D69C7324AEAC}"/>
          </ac:spMkLst>
        </pc:spChg>
        <pc:spChg chg="add mod">
          <ac:chgData name="Tuomo Ikävalko" userId="14d5696d-1087-4a16-9ad3-cf61c8e1f82c" providerId="ADAL" clId="{2E94D9FA-17AA-4373-9A56-AF849E80615A}" dt="2018-10-22T20:01:03.346" v="1310" actId="1076"/>
          <ac:spMkLst>
            <pc:docMk/>
            <pc:sldMk cId="3697710470" sldId="263"/>
            <ac:spMk id="94" creationId="{CE669FAB-F3B0-42CD-AF08-6E88FAB37D5F}"/>
          </ac:spMkLst>
        </pc:spChg>
        <pc:spChg chg="add mod">
          <ac:chgData name="Tuomo Ikävalko" userId="14d5696d-1087-4a16-9ad3-cf61c8e1f82c" providerId="ADAL" clId="{2E94D9FA-17AA-4373-9A56-AF849E80615A}" dt="2018-10-22T20:01:13.330" v="1316" actId="1076"/>
          <ac:spMkLst>
            <pc:docMk/>
            <pc:sldMk cId="3697710470" sldId="263"/>
            <ac:spMk id="95" creationId="{50346106-C836-4F6F-B494-BC08EAEF87BC}"/>
          </ac:spMkLst>
        </pc:spChg>
        <pc:spChg chg="add mod">
          <ac:chgData name="Tuomo Ikävalko" userId="14d5696d-1087-4a16-9ad3-cf61c8e1f82c" providerId="ADAL" clId="{2E94D9FA-17AA-4373-9A56-AF849E80615A}" dt="2018-10-22T20:01:37.903" v="1320" actId="1076"/>
          <ac:spMkLst>
            <pc:docMk/>
            <pc:sldMk cId="3697710470" sldId="263"/>
            <ac:spMk id="96" creationId="{C48DE408-7DDB-4A5C-A9ED-B07E17CC7862}"/>
          </ac:spMkLst>
        </pc:spChg>
        <pc:spChg chg="add mod">
          <ac:chgData name="Tuomo Ikävalko" userId="14d5696d-1087-4a16-9ad3-cf61c8e1f82c" providerId="ADAL" clId="{2E94D9FA-17AA-4373-9A56-AF849E80615A}" dt="2018-10-22T20:01:37.903" v="1320" actId="1076"/>
          <ac:spMkLst>
            <pc:docMk/>
            <pc:sldMk cId="3697710470" sldId="263"/>
            <ac:spMk id="97" creationId="{18D9A528-B46E-45C0-B773-EF920B9DF3CC}"/>
          </ac:spMkLst>
        </pc:spChg>
        <pc:spChg chg="add mod">
          <ac:chgData name="Tuomo Ikävalko" userId="14d5696d-1087-4a16-9ad3-cf61c8e1f82c" providerId="ADAL" clId="{2E94D9FA-17AA-4373-9A56-AF849E80615A}" dt="2018-10-22T20:01:37.903" v="1320" actId="1076"/>
          <ac:spMkLst>
            <pc:docMk/>
            <pc:sldMk cId="3697710470" sldId="263"/>
            <ac:spMk id="98" creationId="{81F022C1-9E3F-4763-99A0-6435834EA40D}"/>
          </ac:spMkLst>
        </pc:spChg>
        <pc:spChg chg="add mod">
          <ac:chgData name="Tuomo Ikävalko" userId="14d5696d-1087-4a16-9ad3-cf61c8e1f82c" providerId="ADAL" clId="{2E94D9FA-17AA-4373-9A56-AF849E80615A}" dt="2018-10-22T20:01:37.903" v="1320" actId="1076"/>
          <ac:spMkLst>
            <pc:docMk/>
            <pc:sldMk cId="3697710470" sldId="263"/>
            <ac:spMk id="101" creationId="{0557A201-5BDD-4229-B951-1A53F1972561}"/>
          </ac:spMkLst>
        </pc:spChg>
        <pc:spChg chg="add mod">
          <ac:chgData name="Tuomo Ikävalko" userId="14d5696d-1087-4a16-9ad3-cf61c8e1f82c" providerId="ADAL" clId="{2E94D9FA-17AA-4373-9A56-AF849E80615A}" dt="2018-10-22T20:01:40.963" v="1322" actId="20577"/>
          <ac:spMkLst>
            <pc:docMk/>
            <pc:sldMk cId="3697710470" sldId="263"/>
            <ac:spMk id="104" creationId="{ECCE7DC1-62D3-4B23-B5DC-86E8F8D4B20C}"/>
          </ac:spMkLst>
        </pc:spChg>
        <pc:spChg chg="add mod">
          <ac:chgData name="Tuomo Ikävalko" userId="14d5696d-1087-4a16-9ad3-cf61c8e1f82c" providerId="ADAL" clId="{2E94D9FA-17AA-4373-9A56-AF849E80615A}" dt="2018-10-22T20:01:37.903" v="1320" actId="1076"/>
          <ac:spMkLst>
            <pc:docMk/>
            <pc:sldMk cId="3697710470" sldId="263"/>
            <ac:spMk id="105" creationId="{49095952-54D1-4847-98E1-89B49CFE072C}"/>
          </ac:spMkLst>
        </pc:spChg>
        <pc:spChg chg="add mod">
          <ac:chgData name="Tuomo Ikävalko" userId="14d5696d-1087-4a16-9ad3-cf61c8e1f82c" providerId="ADAL" clId="{2E94D9FA-17AA-4373-9A56-AF849E80615A}" dt="2018-10-22T20:01:37.903" v="1320" actId="1076"/>
          <ac:spMkLst>
            <pc:docMk/>
            <pc:sldMk cId="3697710470" sldId="263"/>
            <ac:spMk id="107" creationId="{DE0CD189-30B9-43CE-A90E-E9CF3B61B4DA}"/>
          </ac:spMkLst>
        </pc:spChg>
        <pc:spChg chg="add mod">
          <ac:chgData name="Tuomo Ikävalko" userId="14d5696d-1087-4a16-9ad3-cf61c8e1f82c" providerId="ADAL" clId="{2E94D9FA-17AA-4373-9A56-AF849E80615A}" dt="2018-10-22T20:01:37.903" v="1320" actId="1076"/>
          <ac:spMkLst>
            <pc:docMk/>
            <pc:sldMk cId="3697710470" sldId="263"/>
            <ac:spMk id="109" creationId="{6C4D635B-1C00-4169-89D9-5600C33771C9}"/>
          </ac:spMkLst>
        </pc:sp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7" creationId="{17A37761-B5A5-40DB-BF2B-49F80A3AC855}"/>
          </ac:cxnSpMkLst>
        </pc:cxn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8" creationId="{4B0435F9-0261-4158-991B-01595DC80E64}"/>
          </ac:cxnSpMkLst>
        </pc:cxn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10" creationId="{4CD7D3A5-5A87-4A44-B855-303F0DDB1B98}"/>
          </ac:cxnSpMkLst>
        </pc:cxn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11" creationId="{2E2DE7D0-FABA-4553-9174-C2A0393D97CC}"/>
          </ac:cxnSpMkLst>
        </pc:cxn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14" creationId="{77C04FD4-7ACE-48A2-B013-9DBEA995E7EA}"/>
          </ac:cxnSpMkLst>
        </pc:cxn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16" creationId="{DC898953-7905-42B1-8EE2-4C424C1C43DF}"/>
          </ac:cxnSpMkLst>
        </pc:cxn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18" creationId="{9317FFD3-2D3D-45AB-8C68-A65B0D68EC75}"/>
          </ac:cxnSpMkLst>
        </pc:cxn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20" creationId="{4F490648-A40A-4102-B595-8D4BB0C73AFA}"/>
          </ac:cxnSpMkLst>
        </pc:cxn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22" creationId="{982A2F10-594D-4EBE-A8A4-DBEC2C995F03}"/>
          </ac:cxnSpMkLst>
        </pc:cxnChg>
        <pc:cxnChg chg="add mod">
          <ac:chgData name="Tuomo Ikävalko" userId="14d5696d-1087-4a16-9ad3-cf61c8e1f82c" providerId="ADAL" clId="{2E94D9FA-17AA-4373-9A56-AF849E80615A}" dt="2018-10-22T19:57:50.368" v="1273" actId="14100"/>
          <ac:cxnSpMkLst>
            <pc:docMk/>
            <pc:sldMk cId="3697710470" sldId="263"/>
            <ac:cxnSpMk id="24" creationId="{7519FCED-FD8E-45C5-98BE-76590F2B18EA}"/>
          </ac:cxnSpMkLst>
        </pc:cxnChg>
        <pc:cxnChg chg="add mod">
          <ac:chgData name="Tuomo Ikävalko" userId="14d5696d-1087-4a16-9ad3-cf61c8e1f82c" providerId="ADAL" clId="{2E94D9FA-17AA-4373-9A56-AF849E80615A}" dt="2018-10-22T19:58:00.935" v="1278" actId="14100"/>
          <ac:cxnSpMkLst>
            <pc:docMk/>
            <pc:sldMk cId="3697710470" sldId="263"/>
            <ac:cxnSpMk id="29" creationId="{EC27918F-01B0-4A51-8BDD-27B4C5B98564}"/>
          </ac:cxnSpMkLst>
        </pc:cxnChg>
        <pc:cxnChg chg="add mod">
          <ac:chgData name="Tuomo Ikävalko" userId="14d5696d-1087-4a16-9ad3-cf61c8e1f82c" providerId="ADAL" clId="{2E94D9FA-17AA-4373-9A56-AF849E80615A}" dt="2018-10-22T19:58:53.839" v="1284" actId="1076"/>
          <ac:cxnSpMkLst>
            <pc:docMk/>
            <pc:sldMk cId="3697710470" sldId="263"/>
            <ac:cxnSpMk id="36" creationId="{9212ECC3-D964-4796-8DC6-B2CF6ED591DB}"/>
          </ac:cxnSpMkLst>
        </pc:cxnChg>
        <pc:cxnChg chg="add mod">
          <ac:chgData name="Tuomo Ikävalko" userId="14d5696d-1087-4a16-9ad3-cf61c8e1f82c" providerId="ADAL" clId="{2E94D9FA-17AA-4373-9A56-AF849E80615A}" dt="2018-10-22T19:58:53.839" v="1284" actId="1076"/>
          <ac:cxnSpMkLst>
            <pc:docMk/>
            <pc:sldMk cId="3697710470" sldId="263"/>
            <ac:cxnSpMk id="37" creationId="{D4509911-EEAE-43AA-AD43-DB782F11D2C8}"/>
          </ac:cxnSpMkLst>
        </pc:cxnChg>
        <pc:cxnChg chg="add mod">
          <ac:chgData name="Tuomo Ikävalko" userId="14d5696d-1087-4a16-9ad3-cf61c8e1f82c" providerId="ADAL" clId="{2E94D9FA-17AA-4373-9A56-AF849E80615A}" dt="2018-10-22T19:58:54.934" v="1285" actId="1076"/>
          <ac:cxnSpMkLst>
            <pc:docMk/>
            <pc:sldMk cId="3697710470" sldId="263"/>
            <ac:cxnSpMk id="39" creationId="{6C21BD76-E661-4A8C-AE58-2799DBE01251}"/>
          </ac:cxnSpMkLst>
        </pc:cxnChg>
        <pc:cxnChg chg="add mod">
          <ac:chgData name="Tuomo Ikävalko" userId="14d5696d-1087-4a16-9ad3-cf61c8e1f82c" providerId="ADAL" clId="{2E94D9FA-17AA-4373-9A56-AF849E80615A}" dt="2018-10-22T19:58:53.839" v="1284" actId="1076"/>
          <ac:cxnSpMkLst>
            <pc:docMk/>
            <pc:sldMk cId="3697710470" sldId="263"/>
            <ac:cxnSpMk id="40" creationId="{536C1434-D48B-4294-A088-2F25C4AAF47C}"/>
          </ac:cxnSpMkLst>
        </pc:cxnChg>
        <pc:cxnChg chg="add mod">
          <ac:chgData name="Tuomo Ikävalko" userId="14d5696d-1087-4a16-9ad3-cf61c8e1f82c" providerId="ADAL" clId="{2E94D9FA-17AA-4373-9A56-AF849E80615A}" dt="2018-10-22T19:58:53.839" v="1284" actId="1076"/>
          <ac:cxnSpMkLst>
            <pc:docMk/>
            <pc:sldMk cId="3697710470" sldId="263"/>
            <ac:cxnSpMk id="43" creationId="{F8331AE5-E51C-4593-B0C3-7FE7237C1048}"/>
          </ac:cxnSpMkLst>
        </pc:cxnChg>
        <pc:cxnChg chg="add mod">
          <ac:chgData name="Tuomo Ikävalko" userId="14d5696d-1087-4a16-9ad3-cf61c8e1f82c" providerId="ADAL" clId="{2E94D9FA-17AA-4373-9A56-AF849E80615A}" dt="2018-10-22T19:58:53.839" v="1284" actId="1076"/>
          <ac:cxnSpMkLst>
            <pc:docMk/>
            <pc:sldMk cId="3697710470" sldId="263"/>
            <ac:cxnSpMk id="45" creationId="{423DFA6C-F93A-4C88-99D6-FB4B5A4B57A1}"/>
          </ac:cxnSpMkLst>
        </pc:cxnChg>
        <pc:cxnChg chg="add mod">
          <ac:chgData name="Tuomo Ikävalko" userId="14d5696d-1087-4a16-9ad3-cf61c8e1f82c" providerId="ADAL" clId="{2E94D9FA-17AA-4373-9A56-AF849E80615A}" dt="2018-10-22T19:58:54.934" v="1285" actId="1076"/>
          <ac:cxnSpMkLst>
            <pc:docMk/>
            <pc:sldMk cId="3697710470" sldId="263"/>
            <ac:cxnSpMk id="47" creationId="{1A29F9E1-B405-463E-8ED1-6EC096007EE6}"/>
          </ac:cxnSpMkLst>
        </pc:cxnChg>
        <pc:cxnChg chg="add mod">
          <ac:chgData name="Tuomo Ikävalko" userId="14d5696d-1087-4a16-9ad3-cf61c8e1f82c" providerId="ADAL" clId="{2E94D9FA-17AA-4373-9A56-AF849E80615A}" dt="2018-10-22T19:58:54.934" v="1285" actId="1076"/>
          <ac:cxnSpMkLst>
            <pc:docMk/>
            <pc:sldMk cId="3697710470" sldId="263"/>
            <ac:cxnSpMk id="49" creationId="{6210A4F2-DBD6-4A81-BFD5-D1A8D6770B15}"/>
          </ac:cxnSpMkLst>
        </pc:cxnChg>
        <pc:cxnChg chg="add del mod">
          <ac:chgData name="Tuomo Ikävalko" userId="14d5696d-1087-4a16-9ad3-cf61c8e1f82c" providerId="ADAL" clId="{2E94D9FA-17AA-4373-9A56-AF849E80615A}" dt="2018-10-22T20:00:07.590" v="1293" actId="478"/>
          <ac:cxnSpMkLst>
            <pc:docMk/>
            <pc:sldMk cId="3697710470" sldId="263"/>
            <ac:cxnSpMk id="57" creationId="{F8610684-E215-4FAC-AE2F-CA53363242C4}"/>
          </ac:cxnSpMkLst>
        </pc:cxnChg>
        <pc:cxnChg chg="add del mod">
          <ac:chgData name="Tuomo Ikävalko" userId="14d5696d-1087-4a16-9ad3-cf61c8e1f82c" providerId="ADAL" clId="{2E94D9FA-17AA-4373-9A56-AF849E80615A}" dt="2018-10-22T20:00:07.590" v="1293" actId="478"/>
          <ac:cxnSpMkLst>
            <pc:docMk/>
            <pc:sldMk cId="3697710470" sldId="263"/>
            <ac:cxnSpMk id="58" creationId="{FBDB030D-60EE-40EB-AC8F-837532190D6A}"/>
          </ac:cxnSpMkLst>
        </pc:cxnChg>
        <pc:cxnChg chg="add del mod">
          <ac:chgData name="Tuomo Ikävalko" userId="14d5696d-1087-4a16-9ad3-cf61c8e1f82c" providerId="ADAL" clId="{2E94D9FA-17AA-4373-9A56-AF849E80615A}" dt="2018-10-22T20:00:07.590" v="1293" actId="478"/>
          <ac:cxnSpMkLst>
            <pc:docMk/>
            <pc:sldMk cId="3697710470" sldId="263"/>
            <ac:cxnSpMk id="60" creationId="{3561F5DD-066C-4716-AF55-0FF86082DC5E}"/>
          </ac:cxnSpMkLst>
        </pc:cxnChg>
        <pc:cxnChg chg="add del mod">
          <ac:chgData name="Tuomo Ikävalko" userId="14d5696d-1087-4a16-9ad3-cf61c8e1f82c" providerId="ADAL" clId="{2E94D9FA-17AA-4373-9A56-AF849E80615A}" dt="2018-10-22T20:00:07.590" v="1293" actId="478"/>
          <ac:cxnSpMkLst>
            <pc:docMk/>
            <pc:sldMk cId="3697710470" sldId="263"/>
            <ac:cxnSpMk id="61" creationId="{795078A2-5EEA-4C3E-B9AD-0771A851CD60}"/>
          </ac:cxnSpMkLst>
        </pc:cxnChg>
        <pc:cxnChg chg="add del mod">
          <ac:chgData name="Tuomo Ikävalko" userId="14d5696d-1087-4a16-9ad3-cf61c8e1f82c" providerId="ADAL" clId="{2E94D9FA-17AA-4373-9A56-AF849E80615A}" dt="2018-10-22T20:00:07.590" v="1293" actId="478"/>
          <ac:cxnSpMkLst>
            <pc:docMk/>
            <pc:sldMk cId="3697710470" sldId="263"/>
            <ac:cxnSpMk id="64" creationId="{29112795-EA86-43BE-B4FD-94DDB6D1644F}"/>
          </ac:cxnSpMkLst>
        </pc:cxnChg>
        <pc:cxnChg chg="add del mod">
          <ac:chgData name="Tuomo Ikävalko" userId="14d5696d-1087-4a16-9ad3-cf61c8e1f82c" providerId="ADAL" clId="{2E94D9FA-17AA-4373-9A56-AF849E80615A}" dt="2018-10-22T20:00:07.590" v="1293" actId="478"/>
          <ac:cxnSpMkLst>
            <pc:docMk/>
            <pc:sldMk cId="3697710470" sldId="263"/>
            <ac:cxnSpMk id="66" creationId="{98466F97-EF19-4669-8586-1C32068819FA}"/>
          </ac:cxnSpMkLst>
        </pc:cxnChg>
        <pc:cxnChg chg="add del mod">
          <ac:chgData name="Tuomo Ikävalko" userId="14d5696d-1087-4a16-9ad3-cf61c8e1f82c" providerId="ADAL" clId="{2E94D9FA-17AA-4373-9A56-AF849E80615A}" dt="2018-10-22T20:00:07.590" v="1293" actId="478"/>
          <ac:cxnSpMkLst>
            <pc:docMk/>
            <pc:sldMk cId="3697710470" sldId="263"/>
            <ac:cxnSpMk id="67" creationId="{C0616F49-47DA-4664-86B9-E9A618F6917D}"/>
          </ac:cxnSpMkLst>
        </pc:cxnChg>
        <pc:cxnChg chg="add del mod">
          <ac:chgData name="Tuomo Ikävalko" userId="14d5696d-1087-4a16-9ad3-cf61c8e1f82c" providerId="ADAL" clId="{2E94D9FA-17AA-4373-9A56-AF849E80615A}" dt="2018-10-22T20:00:07.590" v="1293" actId="478"/>
          <ac:cxnSpMkLst>
            <pc:docMk/>
            <pc:sldMk cId="3697710470" sldId="263"/>
            <ac:cxnSpMk id="69" creationId="{3D0E4949-2969-41D1-B0A2-819C90E1720D}"/>
          </ac:cxnSpMkLst>
        </pc:cxnChg>
        <pc:cxnChg chg="add mod">
          <ac:chgData name="Tuomo Ikävalko" userId="14d5696d-1087-4a16-9ad3-cf61c8e1f82c" providerId="ADAL" clId="{2E94D9FA-17AA-4373-9A56-AF849E80615A}" dt="2018-10-22T20:00:17.493" v="1295" actId="1076"/>
          <ac:cxnSpMkLst>
            <pc:docMk/>
            <pc:sldMk cId="3697710470" sldId="263"/>
            <ac:cxnSpMk id="73" creationId="{20FF7A5C-4CE0-4826-A968-0D95233B1D93}"/>
          </ac:cxnSpMkLst>
        </pc:cxnChg>
        <pc:cxnChg chg="add mod">
          <ac:chgData name="Tuomo Ikävalko" userId="14d5696d-1087-4a16-9ad3-cf61c8e1f82c" providerId="ADAL" clId="{2E94D9FA-17AA-4373-9A56-AF849E80615A}" dt="2018-10-22T20:00:17.493" v="1295" actId="1076"/>
          <ac:cxnSpMkLst>
            <pc:docMk/>
            <pc:sldMk cId="3697710470" sldId="263"/>
            <ac:cxnSpMk id="74" creationId="{12B2DE97-090B-459E-8B6C-7A7F84E3BD44}"/>
          </ac:cxnSpMkLst>
        </pc:cxnChg>
        <pc:cxnChg chg="add mod">
          <ac:chgData name="Tuomo Ikävalko" userId="14d5696d-1087-4a16-9ad3-cf61c8e1f82c" providerId="ADAL" clId="{2E94D9FA-17AA-4373-9A56-AF849E80615A}" dt="2018-10-22T20:00:17.493" v="1295" actId="1076"/>
          <ac:cxnSpMkLst>
            <pc:docMk/>
            <pc:sldMk cId="3697710470" sldId="263"/>
            <ac:cxnSpMk id="76" creationId="{9BCEFBC2-61A8-4873-998C-8E237FD798BA}"/>
          </ac:cxnSpMkLst>
        </pc:cxnChg>
        <pc:cxnChg chg="add mod">
          <ac:chgData name="Tuomo Ikävalko" userId="14d5696d-1087-4a16-9ad3-cf61c8e1f82c" providerId="ADAL" clId="{2E94D9FA-17AA-4373-9A56-AF849E80615A}" dt="2018-10-22T20:00:17.493" v="1295" actId="1076"/>
          <ac:cxnSpMkLst>
            <pc:docMk/>
            <pc:sldMk cId="3697710470" sldId="263"/>
            <ac:cxnSpMk id="77" creationId="{466A3E06-EEBA-4656-85E5-388ACB22C16B}"/>
          </ac:cxnSpMkLst>
        </pc:cxnChg>
        <pc:cxnChg chg="add mod">
          <ac:chgData name="Tuomo Ikävalko" userId="14d5696d-1087-4a16-9ad3-cf61c8e1f82c" providerId="ADAL" clId="{2E94D9FA-17AA-4373-9A56-AF849E80615A}" dt="2018-10-22T20:00:17.493" v="1295" actId="1076"/>
          <ac:cxnSpMkLst>
            <pc:docMk/>
            <pc:sldMk cId="3697710470" sldId="263"/>
            <ac:cxnSpMk id="80" creationId="{5665CC63-D2D2-4151-B6FC-ADD52682A246}"/>
          </ac:cxnSpMkLst>
        </pc:cxnChg>
        <pc:cxnChg chg="add mod">
          <ac:chgData name="Tuomo Ikävalko" userId="14d5696d-1087-4a16-9ad3-cf61c8e1f82c" providerId="ADAL" clId="{2E94D9FA-17AA-4373-9A56-AF849E80615A}" dt="2018-10-22T20:00:17.493" v="1295" actId="1076"/>
          <ac:cxnSpMkLst>
            <pc:docMk/>
            <pc:sldMk cId="3697710470" sldId="263"/>
            <ac:cxnSpMk id="82" creationId="{4D6B5FB6-9814-498C-95A4-AA679C0581B6}"/>
          </ac:cxnSpMkLst>
        </pc:cxnChg>
        <pc:cxnChg chg="add mod">
          <ac:chgData name="Tuomo Ikävalko" userId="14d5696d-1087-4a16-9ad3-cf61c8e1f82c" providerId="ADAL" clId="{2E94D9FA-17AA-4373-9A56-AF849E80615A}" dt="2018-10-22T20:00:17.493" v="1295" actId="1076"/>
          <ac:cxnSpMkLst>
            <pc:docMk/>
            <pc:sldMk cId="3697710470" sldId="263"/>
            <ac:cxnSpMk id="84" creationId="{BA1F8936-985F-45AF-805F-9606CD6183E0}"/>
          </ac:cxnSpMkLst>
        </pc:cxnChg>
        <pc:cxnChg chg="add mod">
          <ac:chgData name="Tuomo Ikävalko" userId="14d5696d-1087-4a16-9ad3-cf61c8e1f82c" providerId="ADAL" clId="{2E94D9FA-17AA-4373-9A56-AF849E80615A}" dt="2018-10-22T20:00:17.493" v="1295" actId="1076"/>
          <ac:cxnSpMkLst>
            <pc:docMk/>
            <pc:sldMk cId="3697710470" sldId="263"/>
            <ac:cxnSpMk id="86" creationId="{4A320F30-AD0E-4A7A-9D27-116522111F8C}"/>
          </ac:cxnSpMkLst>
        </pc:cxnChg>
        <pc:cxnChg chg="add mod">
          <ac:chgData name="Tuomo Ikävalko" userId="14d5696d-1087-4a16-9ad3-cf61c8e1f82c" providerId="ADAL" clId="{2E94D9FA-17AA-4373-9A56-AF849E80615A}" dt="2018-10-22T20:00:37.677" v="1300" actId="14100"/>
          <ac:cxnSpMkLst>
            <pc:docMk/>
            <pc:sldMk cId="3697710470" sldId="263"/>
            <ac:cxnSpMk id="87" creationId="{EEDECE88-3B2B-4DAA-9766-3374662DD156}"/>
          </ac:cxnSpMkLst>
        </pc:cxnChg>
        <pc:cxnChg chg="add del">
          <ac:chgData name="Tuomo Ikävalko" userId="14d5696d-1087-4a16-9ad3-cf61c8e1f82c" providerId="ADAL" clId="{2E94D9FA-17AA-4373-9A56-AF849E80615A}" dt="2018-10-22T20:00:44.333" v="1302" actId="478"/>
          <ac:cxnSpMkLst>
            <pc:docMk/>
            <pc:sldMk cId="3697710470" sldId="263"/>
            <ac:cxnSpMk id="90" creationId="{859FAC6A-40CE-468D-930C-69B4F8612D3E}"/>
          </ac:cxnSpMkLst>
        </pc:cxnChg>
        <pc:cxnChg chg="add mod">
          <ac:chgData name="Tuomo Ikävalko" userId="14d5696d-1087-4a16-9ad3-cf61c8e1f82c" providerId="ADAL" clId="{2E94D9FA-17AA-4373-9A56-AF849E80615A}" dt="2018-10-22T20:00:52.927" v="1306" actId="14100"/>
          <ac:cxnSpMkLst>
            <pc:docMk/>
            <pc:sldMk cId="3697710470" sldId="263"/>
            <ac:cxnSpMk id="91" creationId="{2140FE1B-0F45-4022-8F0F-F05B1CAACDDD}"/>
          </ac:cxnSpMkLst>
        </pc:cxnChg>
        <pc:cxnChg chg="add mod">
          <ac:chgData name="Tuomo Ikävalko" userId="14d5696d-1087-4a16-9ad3-cf61c8e1f82c" providerId="ADAL" clId="{2E94D9FA-17AA-4373-9A56-AF849E80615A}" dt="2018-10-22T20:01:37.903" v="1320" actId="1076"/>
          <ac:cxnSpMkLst>
            <pc:docMk/>
            <pc:sldMk cId="3697710470" sldId="263"/>
            <ac:cxnSpMk id="99" creationId="{576BC5C4-7755-4A2F-BAE7-1471C3EE394E}"/>
          </ac:cxnSpMkLst>
        </pc:cxnChg>
        <pc:cxnChg chg="add mod">
          <ac:chgData name="Tuomo Ikävalko" userId="14d5696d-1087-4a16-9ad3-cf61c8e1f82c" providerId="ADAL" clId="{2E94D9FA-17AA-4373-9A56-AF849E80615A}" dt="2018-10-22T20:01:37.903" v="1320" actId="1076"/>
          <ac:cxnSpMkLst>
            <pc:docMk/>
            <pc:sldMk cId="3697710470" sldId="263"/>
            <ac:cxnSpMk id="100" creationId="{84E90B92-51F6-45D5-8585-2A56E4957348}"/>
          </ac:cxnSpMkLst>
        </pc:cxnChg>
        <pc:cxnChg chg="add mod">
          <ac:chgData name="Tuomo Ikävalko" userId="14d5696d-1087-4a16-9ad3-cf61c8e1f82c" providerId="ADAL" clId="{2E94D9FA-17AA-4373-9A56-AF849E80615A}" dt="2018-10-22T20:01:37.903" v="1320" actId="1076"/>
          <ac:cxnSpMkLst>
            <pc:docMk/>
            <pc:sldMk cId="3697710470" sldId="263"/>
            <ac:cxnSpMk id="102" creationId="{F8025579-EE29-4BA8-94C3-E3392A318F24}"/>
          </ac:cxnSpMkLst>
        </pc:cxnChg>
        <pc:cxnChg chg="add mod">
          <ac:chgData name="Tuomo Ikävalko" userId="14d5696d-1087-4a16-9ad3-cf61c8e1f82c" providerId="ADAL" clId="{2E94D9FA-17AA-4373-9A56-AF849E80615A}" dt="2018-10-22T20:01:37.903" v="1320" actId="1076"/>
          <ac:cxnSpMkLst>
            <pc:docMk/>
            <pc:sldMk cId="3697710470" sldId="263"/>
            <ac:cxnSpMk id="103" creationId="{60C32695-F329-4A9E-9591-D99DD44C7E73}"/>
          </ac:cxnSpMkLst>
        </pc:cxnChg>
        <pc:cxnChg chg="add mod">
          <ac:chgData name="Tuomo Ikävalko" userId="14d5696d-1087-4a16-9ad3-cf61c8e1f82c" providerId="ADAL" clId="{2E94D9FA-17AA-4373-9A56-AF849E80615A}" dt="2018-10-22T20:01:37.903" v="1320" actId="1076"/>
          <ac:cxnSpMkLst>
            <pc:docMk/>
            <pc:sldMk cId="3697710470" sldId="263"/>
            <ac:cxnSpMk id="106" creationId="{24C23060-99F7-4010-BAB1-C1E2EC77B37E}"/>
          </ac:cxnSpMkLst>
        </pc:cxnChg>
        <pc:cxnChg chg="add mod">
          <ac:chgData name="Tuomo Ikävalko" userId="14d5696d-1087-4a16-9ad3-cf61c8e1f82c" providerId="ADAL" clId="{2E94D9FA-17AA-4373-9A56-AF849E80615A}" dt="2018-10-22T20:01:37.903" v="1320" actId="1076"/>
          <ac:cxnSpMkLst>
            <pc:docMk/>
            <pc:sldMk cId="3697710470" sldId="263"/>
            <ac:cxnSpMk id="108" creationId="{B88C4246-C0E7-4686-9680-B81F05E834F4}"/>
          </ac:cxnSpMkLst>
        </pc:cxnChg>
        <pc:cxnChg chg="add mod">
          <ac:chgData name="Tuomo Ikävalko" userId="14d5696d-1087-4a16-9ad3-cf61c8e1f82c" providerId="ADAL" clId="{2E94D9FA-17AA-4373-9A56-AF849E80615A}" dt="2018-10-22T20:01:37.903" v="1320" actId="1076"/>
          <ac:cxnSpMkLst>
            <pc:docMk/>
            <pc:sldMk cId="3697710470" sldId="263"/>
            <ac:cxnSpMk id="110" creationId="{B0E5F417-8607-4773-929C-790580CF7275}"/>
          </ac:cxnSpMkLst>
        </pc:cxnChg>
      </pc:sldChg>
    </pc:docChg>
  </pc:docChgLst>
  <pc:docChgLst>
    <pc:chgData name="Tuomo Ikävalko" userId="14d5696d-1087-4a16-9ad3-cf61c8e1f82c" providerId="ADAL" clId="{15B7F498-8D0C-4A5B-96AE-B31886704D39}"/>
    <pc:docChg chg="custSel modSld">
      <pc:chgData name="Tuomo Ikävalko" userId="14d5696d-1087-4a16-9ad3-cf61c8e1f82c" providerId="ADAL" clId="{15B7F498-8D0C-4A5B-96AE-B31886704D39}" dt="2018-10-23T09:29:59.484" v="66" actId="1076"/>
      <pc:docMkLst>
        <pc:docMk/>
      </pc:docMkLst>
      <pc:sldChg chg="addSp delSp modSp">
        <pc:chgData name="Tuomo Ikävalko" userId="14d5696d-1087-4a16-9ad3-cf61c8e1f82c" providerId="ADAL" clId="{15B7F498-8D0C-4A5B-96AE-B31886704D39}" dt="2018-10-23T09:10:22.425" v="34" actId="478"/>
        <pc:sldMkLst>
          <pc:docMk/>
          <pc:sldMk cId="994023896" sldId="256"/>
        </pc:sldMkLst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27" creationId="{69ADC83E-256C-4EE4-BD01-325FD6CFDD81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28" creationId="{46D8217D-49F6-49FF-B5AB-75FE9DD7C8EC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30" creationId="{58AFFE3E-7A5E-43AC-9E84-A52626A8A5EB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31" creationId="{9374D692-05B6-4694-B82B-196F2F328F51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33" creationId="{7F6CE0D3-C47B-452E-9D4F-7885D483E02F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34" creationId="{16AA4C31-45AE-47DF-B2A1-47AC8C64907F}"/>
          </ac:spMkLst>
        </pc:spChg>
        <pc:spChg chg="add del mod">
          <ac:chgData name="Tuomo Ikävalko" userId="14d5696d-1087-4a16-9ad3-cf61c8e1f82c" providerId="ADAL" clId="{15B7F498-8D0C-4A5B-96AE-B31886704D39}" dt="2018-10-23T09:10:22.425" v="34" actId="478"/>
          <ac:spMkLst>
            <pc:docMk/>
            <pc:sldMk cId="994023896" sldId="256"/>
            <ac:spMk id="36" creationId="{43539A49-AF12-451B-8FC6-19FDE53044DC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37" creationId="{3DC0E00C-6335-4BB4-8B53-0FC679DD1E4B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39" creationId="{8B00D523-0A16-43BB-84A7-54E1B035959C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40" creationId="{B0F6DD9B-089F-4971-84B0-86EB76F539F2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41" creationId="{A6F5A4B5-E3A7-4A6D-9C2A-F95363B4E746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42" creationId="{2F283CE5-6B8A-427F-A7A1-606E36C1B8F1}"/>
          </ac:spMkLst>
        </pc:spChg>
      </pc:sldChg>
      <pc:sldChg chg="addSp delSp modSp">
        <pc:chgData name="Tuomo Ikävalko" userId="14d5696d-1087-4a16-9ad3-cf61c8e1f82c" providerId="ADAL" clId="{15B7F498-8D0C-4A5B-96AE-B31886704D39}" dt="2018-10-23T09:29:59.484" v="66" actId="1076"/>
        <pc:sldMkLst>
          <pc:docMk/>
          <pc:sldMk cId="1818483635" sldId="260"/>
        </pc:sldMkLst>
        <pc:spChg chg="mod">
          <ac:chgData name="Tuomo Ikävalko" userId="14d5696d-1087-4a16-9ad3-cf61c8e1f82c" providerId="ADAL" clId="{15B7F498-8D0C-4A5B-96AE-B31886704D39}" dt="2018-10-23T09:29:59.484" v="66" actId="1076"/>
          <ac:spMkLst>
            <pc:docMk/>
            <pc:sldMk cId="1818483635" sldId="260"/>
            <ac:spMk id="21" creationId="{C50EB01A-131A-409E-A703-62059414AEB4}"/>
          </ac:spMkLst>
        </pc:spChg>
        <pc:spChg chg="mod">
          <ac:chgData name="Tuomo Ikävalko" userId="14d5696d-1087-4a16-9ad3-cf61c8e1f82c" providerId="ADAL" clId="{15B7F498-8D0C-4A5B-96AE-B31886704D39}" dt="2018-10-23T09:14:25.112" v="53" actId="1076"/>
          <ac:spMkLst>
            <pc:docMk/>
            <pc:sldMk cId="1818483635" sldId="260"/>
            <ac:spMk id="38" creationId="{E7D3756D-A415-4FFB-B46D-359869481535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51" creationId="{4E7D4A6D-8F7B-4A6A-9EC1-3F68A4573612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53" creationId="{60891F40-EA14-4786-806B-2C7AC04A07F6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58" creationId="{140D6268-52F4-441F-875E-9C21807F23B9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61" creationId="{7FE425BD-DF8E-45D8-B44A-018CCC1E7204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64" creationId="{CBF2D57E-CA30-413B-88B7-811A315C05A3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79" creationId="{0204F7CC-63A9-4BD5-B4AC-CD089C1DCEAA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80" creationId="{7EDC98AA-59AE-41E0-B8C0-912666FB51CE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88" creationId="{9317892F-7156-46DA-BE77-D067490AD15A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93" creationId="{AFB55B7D-6DD4-400C-9960-FA317FC502D2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97" creationId="{23192A2C-3E4D-458B-875F-A84CB1BEBB56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113" creationId="{E78F0B30-BBFE-4560-B1E3-2DB66325F492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117" creationId="{BA97D0E9-0769-4360-ABED-A78E8D71C4C7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122" creationId="{781F4336-ABD8-4B81-9DAD-BFEF601020B7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123" creationId="{ED5E1E48-1C01-4B97-A0CC-F28660409055}"/>
          </ac:spMkLst>
        </pc:spChg>
        <pc:spChg chg="add del mod">
          <ac:chgData name="Tuomo Ikävalko" userId="14d5696d-1087-4a16-9ad3-cf61c8e1f82c" providerId="ADAL" clId="{15B7F498-8D0C-4A5B-96AE-B31886704D39}" dt="2018-10-23T09:29:48.738" v="63" actId="478"/>
          <ac:spMkLst>
            <pc:docMk/>
            <pc:sldMk cId="1818483635" sldId="260"/>
            <ac:spMk id="151" creationId="{39A92268-4C9C-44FF-9544-48B9D3F2500A}"/>
          </ac:spMkLst>
        </pc:spChg>
        <pc:spChg chg="add del mod">
          <ac:chgData name="Tuomo Ikävalko" userId="14d5696d-1087-4a16-9ad3-cf61c8e1f82c" providerId="ADAL" clId="{15B7F498-8D0C-4A5B-96AE-B31886704D39}" dt="2018-10-23T09:29:48.124" v="62" actId="478"/>
          <ac:spMkLst>
            <pc:docMk/>
            <pc:sldMk cId="1818483635" sldId="260"/>
            <ac:spMk id="153" creationId="{320AF45F-D5B2-47E3-A5EB-857B984C5E96}"/>
          </ac:spMkLst>
        </pc:spChg>
        <pc:spChg chg="add del">
          <ac:chgData name="Tuomo Ikävalko" userId="14d5696d-1087-4a16-9ad3-cf61c8e1f82c" providerId="ADAL" clId="{15B7F498-8D0C-4A5B-96AE-B31886704D39}" dt="2018-10-23T09:13:57.534" v="43" actId="478"/>
          <ac:spMkLst>
            <pc:docMk/>
            <pc:sldMk cId="1818483635" sldId="260"/>
            <ac:spMk id="157" creationId="{D92A0AF8-B220-4210-A878-46F6F6E0B552}"/>
          </ac:spMkLst>
        </pc:spChg>
        <pc:spChg chg="add del">
          <ac:chgData name="Tuomo Ikävalko" userId="14d5696d-1087-4a16-9ad3-cf61c8e1f82c" providerId="ADAL" clId="{15B7F498-8D0C-4A5B-96AE-B31886704D39}" dt="2018-10-23T09:13:57.534" v="43" actId="478"/>
          <ac:spMkLst>
            <pc:docMk/>
            <pc:sldMk cId="1818483635" sldId="260"/>
            <ac:spMk id="159" creationId="{ED66D94A-28C3-49C0-B948-E7935429F641}"/>
          </ac:spMkLst>
        </pc:spChg>
        <pc:spChg chg="add del mod">
          <ac:chgData name="Tuomo Ikävalko" userId="14d5696d-1087-4a16-9ad3-cf61c8e1f82c" providerId="ADAL" clId="{15B7F498-8D0C-4A5B-96AE-B31886704D39}" dt="2018-10-23T09:29:44.050" v="58" actId="478"/>
          <ac:spMkLst>
            <pc:docMk/>
            <pc:sldMk cId="1818483635" sldId="260"/>
            <ac:spMk id="161" creationId="{52D6583F-FCB0-4F8B-A10E-29A2423A9847}"/>
          </ac:spMkLst>
        </pc:spChg>
        <pc:cxnChg chg="mod">
          <ac:chgData name="Tuomo Ikävalko" userId="14d5696d-1087-4a16-9ad3-cf61c8e1f82c" providerId="ADAL" clId="{15B7F498-8D0C-4A5B-96AE-B31886704D39}" dt="2018-10-23T09:29:59.484" v="66" actId="1076"/>
          <ac:cxnSpMkLst>
            <pc:docMk/>
            <pc:sldMk cId="1818483635" sldId="260"/>
            <ac:cxnSpMk id="22" creationId="{C51E8CC0-E31C-46D0-B2A2-CAD1114CC818}"/>
          </ac:cxnSpMkLst>
        </pc:cxnChg>
        <pc:cxnChg chg="mod">
          <ac:chgData name="Tuomo Ikävalko" userId="14d5696d-1087-4a16-9ad3-cf61c8e1f82c" providerId="ADAL" clId="{15B7F498-8D0C-4A5B-96AE-B31886704D39}" dt="2018-10-23T09:14:19.376" v="52" actId="14100"/>
          <ac:cxnSpMkLst>
            <pc:docMk/>
            <pc:sldMk cId="1818483635" sldId="260"/>
            <ac:cxnSpMk id="29" creationId="{6D86D8C9-5436-4CE7-935D-B8196B034B52}"/>
          </ac:cxnSpMkLst>
        </pc:cxnChg>
        <pc:cxnChg chg="mod">
          <ac:chgData name="Tuomo Ikävalko" userId="14d5696d-1087-4a16-9ad3-cf61c8e1f82c" providerId="ADAL" clId="{15B7F498-8D0C-4A5B-96AE-B31886704D39}" dt="2018-10-23T09:14:25.112" v="53" actId="1076"/>
          <ac:cxnSpMkLst>
            <pc:docMk/>
            <pc:sldMk cId="1818483635" sldId="260"/>
            <ac:cxnSpMk id="35" creationId="{2DA7D966-6B53-4332-8006-9634F7FF4FE3}"/>
          </ac:cxnSpMkLst>
        </pc:cxnChg>
        <pc:cxnChg chg="mod">
          <ac:chgData name="Tuomo Ikävalko" userId="14d5696d-1087-4a16-9ad3-cf61c8e1f82c" providerId="ADAL" clId="{15B7F498-8D0C-4A5B-96AE-B31886704D39}" dt="2018-10-23T09:14:25.112" v="53" actId="1076"/>
          <ac:cxnSpMkLst>
            <pc:docMk/>
            <pc:sldMk cId="1818483635" sldId="260"/>
            <ac:cxnSpMk id="44" creationId="{B345BE21-0B49-432B-80C3-9BE9F1C4D026}"/>
          </ac:cxnSpMkLst>
        </pc:cxnChg>
        <pc:cxnChg chg="mod">
          <ac:chgData name="Tuomo Ikävalko" userId="14d5696d-1087-4a16-9ad3-cf61c8e1f82c" providerId="ADAL" clId="{15B7F498-8D0C-4A5B-96AE-B31886704D39}" dt="2018-10-23T09:14:25.112" v="53" actId="1076"/>
          <ac:cxnSpMkLst>
            <pc:docMk/>
            <pc:sldMk cId="1818483635" sldId="260"/>
            <ac:cxnSpMk id="47" creationId="{BBA9D033-80DB-4C49-BA72-245BA8B1538D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59" creationId="{3A4C7BA2-B166-4C49-9196-59DF44C0F54B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60" creationId="{4E68C092-3FDD-411A-AE14-B7FA8841664D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62" creationId="{AA206E97-72B4-4089-BE37-CAB4879A652F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63" creationId="{FE183B08-899A-4159-BA0A-522DFAFFC059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69" creationId="{BAF5C98B-4A3B-4B2F-9CC2-CA4A82AFEA19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75" creationId="{E3FF50D7-A520-44EF-AD2D-0932C23B1922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89" creationId="{FB61C068-E2EE-4F9E-A1CB-B9582EAAAD71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94" creationId="{2074F7AD-88B6-434A-8FC6-5A50CDC3E302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98" creationId="{CA524486-EF91-4140-9E07-D43CF6F1385A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106" creationId="{7C93F14F-835C-41D9-A670-77C2DBBBCB33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109" creationId="{F3EE539E-9455-42C3-A008-6879516868CC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114" creationId="{3CC0564E-5B14-49C4-877C-4527A15D8C37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118" creationId="{D0A16615-8456-4AA0-A117-E1D8A5CAFE08}"/>
          </ac:cxnSpMkLst>
        </pc:cxnChg>
        <pc:cxnChg chg="add del mod">
          <ac:chgData name="Tuomo Ikävalko" userId="14d5696d-1087-4a16-9ad3-cf61c8e1f82c" providerId="ADAL" clId="{15B7F498-8D0C-4A5B-96AE-B31886704D39}" dt="2018-10-23T09:29:50.399" v="65" actId="478"/>
          <ac:cxnSpMkLst>
            <pc:docMk/>
            <pc:sldMk cId="1818483635" sldId="260"/>
            <ac:cxnSpMk id="152" creationId="{9D157111-F63E-407B-A869-5B8550DBE937}"/>
          </ac:cxnSpMkLst>
        </pc:cxnChg>
        <pc:cxnChg chg="add del mod">
          <ac:chgData name="Tuomo Ikävalko" userId="14d5696d-1087-4a16-9ad3-cf61c8e1f82c" providerId="ADAL" clId="{15B7F498-8D0C-4A5B-96AE-B31886704D39}" dt="2018-10-23T09:29:49.630" v="64" actId="478"/>
          <ac:cxnSpMkLst>
            <pc:docMk/>
            <pc:sldMk cId="1818483635" sldId="260"/>
            <ac:cxnSpMk id="154" creationId="{82F3E952-E891-4109-B991-9F17F20ED9E2}"/>
          </ac:cxnSpMkLst>
        </pc:cxnChg>
        <pc:cxnChg chg="add del mod">
          <ac:chgData name="Tuomo Ikävalko" userId="14d5696d-1087-4a16-9ad3-cf61c8e1f82c" providerId="ADAL" clId="{15B7F498-8D0C-4A5B-96AE-B31886704D39}" dt="2018-10-23T09:13:57.534" v="43" actId="478"/>
          <ac:cxnSpMkLst>
            <pc:docMk/>
            <pc:sldMk cId="1818483635" sldId="260"/>
            <ac:cxnSpMk id="158" creationId="{1D9B25F7-ECC5-4B31-B756-E32349A59B48}"/>
          </ac:cxnSpMkLst>
        </pc:cxnChg>
        <pc:cxnChg chg="add del mod">
          <ac:chgData name="Tuomo Ikävalko" userId="14d5696d-1087-4a16-9ad3-cf61c8e1f82c" providerId="ADAL" clId="{15B7F498-8D0C-4A5B-96AE-B31886704D39}" dt="2018-10-23T09:13:57.534" v="43" actId="478"/>
          <ac:cxnSpMkLst>
            <pc:docMk/>
            <pc:sldMk cId="1818483635" sldId="260"/>
            <ac:cxnSpMk id="160" creationId="{0B64AA3A-7624-48A0-92BD-0EA088CEF5D8}"/>
          </ac:cxnSpMkLst>
        </pc:cxnChg>
        <pc:cxnChg chg="add del mod">
          <ac:chgData name="Tuomo Ikävalko" userId="14d5696d-1087-4a16-9ad3-cf61c8e1f82c" providerId="ADAL" clId="{15B7F498-8D0C-4A5B-96AE-B31886704D39}" dt="2018-10-23T09:29:45.553" v="59" actId="478"/>
          <ac:cxnSpMkLst>
            <pc:docMk/>
            <pc:sldMk cId="1818483635" sldId="260"/>
            <ac:cxnSpMk id="163" creationId="{7F9A6A1D-0CDD-4CEE-8D93-9A598CECE55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DCDBDE-6C81-4F0B-BEC7-5639FE52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6D5663C-460D-4773-BDCD-FFA7A3DCA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797AE1A-381C-4A0A-BC48-FD4819E4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23.10.2018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ED19C4A-73E0-4462-8E98-193AF8A0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C5BBBEF-1991-45B1-BD9A-882C6291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7386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ABAE7A5-52E1-4FED-8927-37130677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04DFA7C7-0544-4CA6-9910-C72E0723F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D362BD9-FC26-4A4B-8099-1DB078B0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23.10.2018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4100D6B-E9C9-4180-B7D9-6DD11D97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A1DDE96-54FD-4D94-B0F9-37FEF46A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767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ACE1343E-4B58-4E52-B8A2-0D9280AA7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8B78299-8833-4EB3-89C2-418FCC958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227083D-C2FF-41A3-9882-8339686F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23.10.2018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DB35C04-DC6F-40CB-806F-6A946A06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1482D7D-D661-4EFA-9EB1-2A3E54BE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601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5B4232B-FA53-4BD3-A206-0F172EBE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E2CE9A1-F71A-4447-BF1A-CC592F7B5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FB37D12-2B86-4C9F-8896-F18AD12B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23.10.2018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0EDA492-6E6C-4A7A-9BCA-922FDE9D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9501941-6DC2-416C-B53A-4035216C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560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666BB12-4212-44DA-8573-D54E330A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F2AED12-1C85-47CF-975A-344C9A0F4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BB620D3-FC44-45EB-A546-9DF627FD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23.10.2018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139D831-0D06-4F7C-B207-16217586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C739C80-071F-4EEF-BE79-04DC711D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491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8F4AA35-47C5-435F-A9CD-7817AC49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AE42E9A-CD44-4E26-9DC4-F9DFAB415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28712D90-52CB-4AA7-A7C9-404AB7BF6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130E50B-F9EF-49F3-88FC-3BDB1E15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23.10.2018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9DE0B6D7-A45A-4B20-AB2D-D4A9BF1D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A033EDD-80D6-4B0F-B819-583C9B05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0845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6E99690-5CAF-4034-ACF9-24B36BC9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51E0B5E-78C5-4569-B95B-603BF7AAD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90E1129-04A9-4A39-BA2E-A8F237AC3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80F02344-4170-4552-9D0A-337C2A360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780D8B53-77BF-4BC0-825C-75E37E102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843972C0-45CA-49FD-8479-50EA3C1C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23.10.2018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BCDA2A97-F252-449F-9E6E-7FC3D4BC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12B4C6A7-60D0-4B2A-9CA2-0E1F03C0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140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5DFD734-E4BC-4E0E-B61D-F4A2717C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6DCC8EE-B4CA-4E20-AAFD-8D767063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23.10.2018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34685A78-2DAB-496C-A1AA-51315FCF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D684309D-CA74-41AD-BFEC-03AA72C9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336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4AD3CF37-AA44-4F5A-8893-667A5024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23.10.2018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6490C322-E314-4DDA-8E77-6D7EDC5C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5FE680A8-37DA-4D72-91B3-561AF29E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235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724A4FC-8E4E-4D49-91CD-A64B9718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26B5EED-96DE-4599-BFBE-D7E58B9E2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9357712-C333-44AB-AD80-ADBD28BB8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73DDEB1-BA37-45F4-BEA3-792D72FB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23.10.2018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53CE86A-B03B-465B-A4FD-13F7CEAC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D8FB0B5-0C5F-46A1-B219-4C2892FF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3328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24ADF1D-6A72-4BDA-80B9-2904008D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2FB0E385-9AC1-4588-AAF3-3DCBB7477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BEAAD3A-CA07-4174-8159-5C9621D90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C8C4D60-99BB-45AA-A608-2C9EA0B7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23.10.2018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E5C03D1-0A32-468B-8B3C-4357CDC1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AB44E86-1590-484E-9BBD-FD7504DD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069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FEC3B74F-6A63-4D37-A1B3-1507888D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056A260-374E-48EA-BDD8-1F0820B2B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E0A58E6-933D-40F3-8FCA-04EE4B4ED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D9A90-D82D-4058-B93E-C0870C8DFBED}" type="datetimeFigureOut">
              <a:rPr lang="fi-FI" smtClean="0"/>
              <a:t>23.10.2018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9A7CDAD-8F9D-4112-91E6-9AEB9FC3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3D126EE-462E-4F94-B7AC-D3D93A476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550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938C00B9-4F03-4B64-9973-AA585C28D30C}"/>
              </a:ext>
            </a:extLst>
          </p:cNvPr>
          <p:cNvSpPr/>
          <p:nvPr/>
        </p:nvSpPr>
        <p:spPr>
          <a:xfrm>
            <a:off x="2281861" y="20673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9ACDFF99-28D7-49F5-8700-FBCF33A323AA}"/>
              </a:ext>
            </a:extLst>
          </p:cNvPr>
          <p:cNvSpPr/>
          <p:nvPr/>
        </p:nvSpPr>
        <p:spPr>
          <a:xfrm>
            <a:off x="1393141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7423243E-8E68-4D97-A11B-A9A696CEF506}"/>
              </a:ext>
            </a:extLst>
          </p:cNvPr>
          <p:cNvSpPr/>
          <p:nvPr/>
        </p:nvSpPr>
        <p:spPr>
          <a:xfrm>
            <a:off x="3100188" y="295191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4543F08D-8E5D-4198-8F46-2D272C46A7F7}"/>
              </a:ext>
            </a:extLst>
          </p:cNvPr>
          <p:cNvSpPr/>
          <p:nvPr/>
        </p:nvSpPr>
        <p:spPr>
          <a:xfrm>
            <a:off x="5059020" y="295523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11D479CC-B482-4857-9DF5-86679403BBC8}"/>
              </a:ext>
            </a:extLst>
          </p:cNvPr>
          <p:cNvSpPr/>
          <p:nvPr/>
        </p:nvSpPr>
        <p:spPr>
          <a:xfrm>
            <a:off x="4010442" y="84813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05D5CF9B-8135-40F4-BB9C-E7656050F266}"/>
              </a:ext>
            </a:extLst>
          </p:cNvPr>
          <p:cNvSpPr/>
          <p:nvPr/>
        </p:nvSpPr>
        <p:spPr>
          <a:xfrm>
            <a:off x="5695124" y="20673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23BBE1E1-4F30-4A0C-ACEB-B52480F9BC1F}"/>
              </a:ext>
            </a:extLst>
          </p:cNvPr>
          <p:cNvSpPr/>
          <p:nvPr/>
        </p:nvSpPr>
        <p:spPr>
          <a:xfrm>
            <a:off x="1023730" y="373048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8F797249-4475-403A-AAAE-70B583C15034}"/>
              </a:ext>
            </a:extLst>
          </p:cNvPr>
          <p:cNvSpPr/>
          <p:nvPr/>
        </p:nvSpPr>
        <p:spPr>
          <a:xfrm>
            <a:off x="6370985" y="295191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FEE4B937-CCAF-4AE4-A925-E442C6AE7ED3}"/>
              </a:ext>
            </a:extLst>
          </p:cNvPr>
          <p:cNvSpPr/>
          <p:nvPr/>
        </p:nvSpPr>
        <p:spPr>
          <a:xfrm>
            <a:off x="1886779" y="373048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48E9A41D-2BB5-47AC-A589-15F34D1B22DF}"/>
              </a:ext>
            </a:extLst>
          </p:cNvPr>
          <p:cNvSpPr/>
          <p:nvPr/>
        </p:nvSpPr>
        <p:spPr>
          <a:xfrm>
            <a:off x="2696823" y="37569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C1A0FAD4-894A-469B-967E-0C0707C0E0A6}"/>
              </a:ext>
            </a:extLst>
          </p:cNvPr>
          <p:cNvSpPr/>
          <p:nvPr/>
        </p:nvSpPr>
        <p:spPr>
          <a:xfrm>
            <a:off x="3559872" y="37569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E1FBBCDF-3F10-4688-8AF9-A8DAD6DFFC54}"/>
              </a:ext>
            </a:extLst>
          </p:cNvPr>
          <p:cNvSpPr/>
          <p:nvPr/>
        </p:nvSpPr>
        <p:spPr>
          <a:xfrm>
            <a:off x="4422916" y="375699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1102F7AF-98A5-4502-AB41-4AF424281C7E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2824810" y="1289285"/>
            <a:ext cx="1278787" cy="853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4FE7B13D-14F1-4707-A391-145A7037BDBD}"/>
              </a:ext>
            </a:extLst>
          </p:cNvPr>
          <p:cNvCxnSpPr>
            <a:cxnSpLocks/>
            <a:stCxn id="9" idx="1"/>
            <a:endCxn id="8" idx="5"/>
          </p:cNvCxnSpPr>
          <p:nvPr/>
        </p:nvCxnSpPr>
        <p:spPr>
          <a:xfrm flipH="1" flipV="1">
            <a:off x="4553391" y="1289285"/>
            <a:ext cx="1234888" cy="853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E40A5983-CC71-4018-8FF6-751BA3588977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1936090" y="2508480"/>
            <a:ext cx="438926" cy="479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8E971293-F6E4-45EC-AC1B-4F575EE062D3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2824810" y="2508480"/>
            <a:ext cx="368533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8CAFF105-2CAA-4025-9C83-7C03F6BC0C47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5601969" y="2508480"/>
            <a:ext cx="186310" cy="522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uora yhdysviiva 31">
            <a:extLst>
              <a:ext uri="{FF2B5EF4-FFF2-40B4-BE49-F238E27FC236}">
                <a16:creationId xmlns:a16="http://schemas.microsoft.com/office/drawing/2014/main" id="{F6950B94-6FB0-40F3-AB34-74C7C0E9494B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6238073" y="2508480"/>
            <a:ext cx="226067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uora yhdysviiva 34">
            <a:extLst>
              <a:ext uri="{FF2B5EF4-FFF2-40B4-BE49-F238E27FC236}">
                <a16:creationId xmlns:a16="http://schemas.microsoft.com/office/drawing/2014/main" id="{C188CA46-BA95-4BA7-85D0-E141023A8899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flipV="1">
            <a:off x="1341782" y="3353311"/>
            <a:ext cx="144514" cy="377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uora yhdysviiva 37">
            <a:extLst>
              <a:ext uri="{FF2B5EF4-FFF2-40B4-BE49-F238E27FC236}">
                <a16:creationId xmlns:a16="http://schemas.microsoft.com/office/drawing/2014/main" id="{C0B0C7CC-7514-42B1-8292-41FD976D0ECF}"/>
              </a:ext>
            </a:extLst>
          </p:cNvPr>
          <p:cNvCxnSpPr>
            <a:cxnSpLocks/>
            <a:stCxn id="12" idx="1"/>
            <a:endCxn id="5" idx="5"/>
          </p:cNvCxnSpPr>
          <p:nvPr/>
        </p:nvCxnSpPr>
        <p:spPr>
          <a:xfrm flipH="1" flipV="1">
            <a:off x="1936090" y="3353311"/>
            <a:ext cx="43844" cy="452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1893E6A4-944B-4A33-B63B-F35405D103EB}"/>
              </a:ext>
            </a:extLst>
          </p:cNvPr>
          <p:cNvCxnSpPr>
            <a:cxnSpLocks/>
            <a:stCxn id="13" idx="7"/>
            <a:endCxn id="6" idx="4"/>
          </p:cNvCxnSpPr>
          <p:nvPr/>
        </p:nvCxnSpPr>
        <p:spPr>
          <a:xfrm flipV="1">
            <a:off x="3239772" y="3468754"/>
            <a:ext cx="178468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666ECB6F-B001-4D01-B523-9D65EB5ECEA3}"/>
              </a:ext>
            </a:extLst>
          </p:cNvPr>
          <p:cNvCxnSpPr>
            <a:cxnSpLocks/>
            <a:stCxn id="14" idx="0"/>
            <a:endCxn id="6" idx="5"/>
          </p:cNvCxnSpPr>
          <p:nvPr/>
        </p:nvCxnSpPr>
        <p:spPr>
          <a:xfrm flipH="1" flipV="1">
            <a:off x="3643137" y="3393065"/>
            <a:ext cx="234787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3ECA89E0-ADE6-4AA2-BBB6-2B249537AFB1}"/>
              </a:ext>
            </a:extLst>
          </p:cNvPr>
          <p:cNvCxnSpPr>
            <a:cxnSpLocks/>
            <a:stCxn id="15" idx="0"/>
            <a:endCxn id="7" idx="3"/>
          </p:cNvCxnSpPr>
          <p:nvPr/>
        </p:nvCxnSpPr>
        <p:spPr>
          <a:xfrm flipV="1">
            <a:off x="4740968" y="3396377"/>
            <a:ext cx="411207" cy="360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kstiruutu 53">
            <a:extLst>
              <a:ext uri="{FF2B5EF4-FFF2-40B4-BE49-F238E27FC236}">
                <a16:creationId xmlns:a16="http://schemas.microsoft.com/office/drawing/2014/main" id="{28A69F62-1B97-4282-A38D-4C043470F0A3}"/>
              </a:ext>
            </a:extLst>
          </p:cNvPr>
          <p:cNvSpPr txBox="1"/>
          <p:nvPr/>
        </p:nvSpPr>
        <p:spPr>
          <a:xfrm>
            <a:off x="781878" y="622852"/>
            <a:ext cx="35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9402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96F3A4BC-7B67-4102-A299-1F9BD88A3AD3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 a)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60928B03-E15D-45C2-962A-2690F81F3804}"/>
              </a:ext>
            </a:extLst>
          </p:cNvPr>
          <p:cNvSpPr/>
          <p:nvPr/>
        </p:nvSpPr>
        <p:spPr>
          <a:xfrm>
            <a:off x="1947244" y="213186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2C4201C5-8E05-4D6B-B9D3-CC506EA361F0}"/>
              </a:ext>
            </a:extLst>
          </p:cNvPr>
          <p:cNvSpPr/>
          <p:nvPr/>
        </p:nvSpPr>
        <p:spPr>
          <a:xfrm>
            <a:off x="1058524" y="29766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D5636B86-7B32-44D1-AD05-99D5893BA095}"/>
              </a:ext>
            </a:extLst>
          </p:cNvPr>
          <p:cNvSpPr/>
          <p:nvPr/>
        </p:nvSpPr>
        <p:spPr>
          <a:xfrm>
            <a:off x="2765571" y="301645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BFD51C57-487D-4DFF-A8AD-17C87474DA28}"/>
              </a:ext>
            </a:extLst>
          </p:cNvPr>
          <p:cNvSpPr/>
          <p:nvPr/>
        </p:nvSpPr>
        <p:spPr>
          <a:xfrm>
            <a:off x="4724403" y="301976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47C1AE96-3253-45FB-804C-D66EB64BED8B}"/>
              </a:ext>
            </a:extLst>
          </p:cNvPr>
          <p:cNvSpPr/>
          <p:nvPr/>
        </p:nvSpPr>
        <p:spPr>
          <a:xfrm>
            <a:off x="3675825" y="9126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FF3BC113-C84E-43E1-BBBC-0AF780C20AAD}"/>
              </a:ext>
            </a:extLst>
          </p:cNvPr>
          <p:cNvSpPr/>
          <p:nvPr/>
        </p:nvSpPr>
        <p:spPr>
          <a:xfrm>
            <a:off x="5360507" y="213186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E2E65C90-9115-4F40-8EA3-8B77C73A5B04}"/>
              </a:ext>
            </a:extLst>
          </p:cNvPr>
          <p:cNvSpPr/>
          <p:nvPr/>
        </p:nvSpPr>
        <p:spPr>
          <a:xfrm>
            <a:off x="689113" y="37950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9C430368-FC9E-44B4-9F35-62F55C5D152E}"/>
              </a:ext>
            </a:extLst>
          </p:cNvPr>
          <p:cNvSpPr/>
          <p:nvPr/>
        </p:nvSpPr>
        <p:spPr>
          <a:xfrm>
            <a:off x="6036368" y="301645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8FF00E3B-2290-4761-BAD8-2F85CEF37BE6}"/>
              </a:ext>
            </a:extLst>
          </p:cNvPr>
          <p:cNvSpPr/>
          <p:nvPr/>
        </p:nvSpPr>
        <p:spPr>
          <a:xfrm>
            <a:off x="1552162" y="37950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97F4E789-D435-4ADC-A1A4-A0FF608CA062}"/>
              </a:ext>
            </a:extLst>
          </p:cNvPr>
          <p:cNvSpPr/>
          <p:nvPr/>
        </p:nvSpPr>
        <p:spPr>
          <a:xfrm>
            <a:off x="2362206" y="382152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F2B67EE6-E928-4042-A1A4-04271594D22D}"/>
              </a:ext>
            </a:extLst>
          </p:cNvPr>
          <p:cNvSpPr/>
          <p:nvPr/>
        </p:nvSpPr>
        <p:spPr>
          <a:xfrm>
            <a:off x="3225255" y="382152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6" name="Ellipsi 15">
            <a:extLst>
              <a:ext uri="{FF2B5EF4-FFF2-40B4-BE49-F238E27FC236}">
                <a16:creationId xmlns:a16="http://schemas.microsoft.com/office/drawing/2014/main" id="{3C77295C-5850-4156-9812-860D532F99BE}"/>
              </a:ext>
            </a:extLst>
          </p:cNvPr>
          <p:cNvSpPr/>
          <p:nvPr/>
        </p:nvSpPr>
        <p:spPr>
          <a:xfrm>
            <a:off x="4088299" y="382152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6DA3B79D-17D2-41AD-A081-3BA549F8920B}"/>
              </a:ext>
            </a:extLst>
          </p:cNvPr>
          <p:cNvCxnSpPr>
            <a:stCxn id="5" idx="7"/>
            <a:endCxn id="9" idx="3"/>
          </p:cNvCxnSpPr>
          <p:nvPr/>
        </p:nvCxnSpPr>
        <p:spPr>
          <a:xfrm flipV="1">
            <a:off x="2490193" y="1353817"/>
            <a:ext cx="1278787" cy="853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65E75DB5-DEF7-4778-8210-C4EFD2AC7579}"/>
              </a:ext>
            </a:extLst>
          </p:cNvPr>
          <p:cNvCxnSpPr>
            <a:cxnSpLocks/>
            <a:endCxn id="9" idx="5"/>
          </p:cNvCxnSpPr>
          <p:nvPr/>
        </p:nvCxnSpPr>
        <p:spPr>
          <a:xfrm flipH="1" flipV="1">
            <a:off x="4218774" y="1353817"/>
            <a:ext cx="1234888" cy="911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99803D16-51BF-4806-A59A-1460ACB74CC8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1601473" y="2573012"/>
            <a:ext cx="438926" cy="479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D80C75FB-4FDF-4ABC-90B8-6560C7885856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2490193" y="2573012"/>
            <a:ext cx="368533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335F1A01-AC0B-460F-A332-EA8F8164BA37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5267352" y="2573012"/>
            <a:ext cx="186310" cy="522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0D4181FE-34CB-4393-8A8A-F6F8F93B273F}"/>
              </a:ext>
            </a:extLst>
          </p:cNvPr>
          <p:cNvCxnSpPr>
            <a:cxnSpLocks/>
            <a:stCxn id="12" idx="1"/>
            <a:endCxn id="10" idx="5"/>
          </p:cNvCxnSpPr>
          <p:nvPr/>
        </p:nvCxnSpPr>
        <p:spPr>
          <a:xfrm flipH="1" flipV="1">
            <a:off x="5903456" y="2573012"/>
            <a:ext cx="226067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73672A99-8274-443B-8999-7A60BD4320D1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007165" y="3417843"/>
            <a:ext cx="144514" cy="377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C2C01F0D-98C2-4223-9ECB-582DF524C990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H="1" flipV="1">
            <a:off x="1601473" y="3417843"/>
            <a:ext cx="43844" cy="452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E60C807C-7123-4AA4-A22F-6B8F01ECF652}"/>
              </a:ext>
            </a:extLst>
          </p:cNvPr>
          <p:cNvCxnSpPr>
            <a:cxnSpLocks/>
            <a:stCxn id="14" idx="7"/>
            <a:endCxn id="7" idx="4"/>
          </p:cNvCxnSpPr>
          <p:nvPr/>
        </p:nvCxnSpPr>
        <p:spPr>
          <a:xfrm flipV="1">
            <a:off x="2905155" y="3533286"/>
            <a:ext cx="178468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3D3EAAE1-9318-46C9-80A5-B0D3A11938F0}"/>
              </a:ext>
            </a:extLst>
          </p:cNvPr>
          <p:cNvCxnSpPr>
            <a:cxnSpLocks/>
            <a:stCxn id="15" idx="0"/>
            <a:endCxn id="7" idx="5"/>
          </p:cNvCxnSpPr>
          <p:nvPr/>
        </p:nvCxnSpPr>
        <p:spPr>
          <a:xfrm flipH="1" flipV="1">
            <a:off x="3308520" y="3457597"/>
            <a:ext cx="234787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uora yhdysviiva 26">
            <a:extLst>
              <a:ext uri="{FF2B5EF4-FFF2-40B4-BE49-F238E27FC236}">
                <a16:creationId xmlns:a16="http://schemas.microsoft.com/office/drawing/2014/main" id="{0127F680-1010-4836-A75D-91A3A72A3705}"/>
              </a:ext>
            </a:extLst>
          </p:cNvPr>
          <p:cNvCxnSpPr>
            <a:cxnSpLocks/>
            <a:stCxn id="16" idx="0"/>
            <a:endCxn id="8" idx="3"/>
          </p:cNvCxnSpPr>
          <p:nvPr/>
        </p:nvCxnSpPr>
        <p:spPr>
          <a:xfrm flipV="1">
            <a:off x="4406351" y="3460909"/>
            <a:ext cx="411207" cy="360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nuoliyhdysviiva 28">
            <a:extLst>
              <a:ext uri="{FF2B5EF4-FFF2-40B4-BE49-F238E27FC236}">
                <a16:creationId xmlns:a16="http://schemas.microsoft.com/office/drawing/2014/main" id="{0DB83894-5D41-4005-B07C-7F154E5D9D31}"/>
              </a:ext>
            </a:extLst>
          </p:cNvPr>
          <p:cNvCxnSpPr>
            <a:cxnSpLocks/>
            <a:stCxn id="16" idx="0"/>
            <a:endCxn id="9" idx="4"/>
          </p:cNvCxnSpPr>
          <p:nvPr/>
        </p:nvCxnSpPr>
        <p:spPr>
          <a:xfrm flipH="1" flipV="1">
            <a:off x="3993877" y="1429506"/>
            <a:ext cx="412474" cy="239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nuoliyhdysviiva 32">
            <a:extLst>
              <a:ext uri="{FF2B5EF4-FFF2-40B4-BE49-F238E27FC236}">
                <a16:creationId xmlns:a16="http://schemas.microsoft.com/office/drawing/2014/main" id="{27057958-5749-46E5-A5F3-2E4F923AB81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489562" y="304800"/>
            <a:ext cx="1279418" cy="68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iruutu 35">
            <a:extLst>
              <a:ext uri="{FF2B5EF4-FFF2-40B4-BE49-F238E27FC236}">
                <a16:creationId xmlns:a16="http://schemas.microsoft.com/office/drawing/2014/main" id="{2661F5CA-CD94-498D-BE1C-7E8B7B8AD47F}"/>
              </a:ext>
            </a:extLst>
          </p:cNvPr>
          <p:cNvSpPr txBox="1"/>
          <p:nvPr/>
        </p:nvSpPr>
        <p:spPr>
          <a:xfrm>
            <a:off x="4218774" y="2390283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82E55111-C0FD-46A8-89CE-3E72843C44C7}"/>
              </a:ext>
            </a:extLst>
          </p:cNvPr>
          <p:cNvSpPr txBox="1"/>
          <p:nvPr/>
        </p:nvSpPr>
        <p:spPr>
          <a:xfrm>
            <a:off x="3000628" y="306388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0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A94293E4-9CBE-45A3-8287-8FD87E60C385}"/>
              </a:ext>
            </a:extLst>
          </p:cNvPr>
          <p:cNvSpPr/>
          <p:nvPr/>
        </p:nvSpPr>
        <p:spPr>
          <a:xfrm>
            <a:off x="7783161" y="208374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E4049DFE-CA09-47BD-9860-1176C3403851}"/>
              </a:ext>
            </a:extLst>
          </p:cNvPr>
          <p:cNvSpPr/>
          <p:nvPr/>
        </p:nvSpPr>
        <p:spPr>
          <a:xfrm>
            <a:off x="6894441" y="29285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D64C54EF-847F-40A4-B70F-89477A565443}"/>
              </a:ext>
            </a:extLst>
          </p:cNvPr>
          <p:cNvSpPr/>
          <p:nvPr/>
        </p:nvSpPr>
        <p:spPr>
          <a:xfrm>
            <a:off x="8601488" y="29683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41" name="Ellipsi 40">
            <a:extLst>
              <a:ext uri="{FF2B5EF4-FFF2-40B4-BE49-F238E27FC236}">
                <a16:creationId xmlns:a16="http://schemas.microsoft.com/office/drawing/2014/main" id="{069A6653-E613-49DB-A0D7-C41FB1560E52}"/>
              </a:ext>
            </a:extLst>
          </p:cNvPr>
          <p:cNvSpPr/>
          <p:nvPr/>
        </p:nvSpPr>
        <p:spPr>
          <a:xfrm>
            <a:off x="9914709" y="26038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A253F7B9-6FAA-4515-8733-F008A58C7B9C}"/>
              </a:ext>
            </a:extLst>
          </p:cNvPr>
          <p:cNvSpPr/>
          <p:nvPr/>
        </p:nvSpPr>
        <p:spPr>
          <a:xfrm>
            <a:off x="9511742" y="86455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43" name="Ellipsi 42">
            <a:extLst>
              <a:ext uri="{FF2B5EF4-FFF2-40B4-BE49-F238E27FC236}">
                <a16:creationId xmlns:a16="http://schemas.microsoft.com/office/drawing/2014/main" id="{A6D669A3-C08F-4BEA-A8EA-A7A481E0BC04}"/>
              </a:ext>
            </a:extLst>
          </p:cNvPr>
          <p:cNvSpPr/>
          <p:nvPr/>
        </p:nvSpPr>
        <p:spPr>
          <a:xfrm>
            <a:off x="10550813" y="17409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4" name="Ellipsi 43">
            <a:extLst>
              <a:ext uri="{FF2B5EF4-FFF2-40B4-BE49-F238E27FC236}">
                <a16:creationId xmlns:a16="http://schemas.microsoft.com/office/drawing/2014/main" id="{D7CF2C0A-83C3-4275-8F34-CF9007D1EA4C}"/>
              </a:ext>
            </a:extLst>
          </p:cNvPr>
          <p:cNvSpPr/>
          <p:nvPr/>
        </p:nvSpPr>
        <p:spPr>
          <a:xfrm>
            <a:off x="6484830" y="37468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45" name="Ellipsi 44">
            <a:extLst>
              <a:ext uri="{FF2B5EF4-FFF2-40B4-BE49-F238E27FC236}">
                <a16:creationId xmlns:a16="http://schemas.microsoft.com/office/drawing/2014/main" id="{517280F3-5454-48A4-9EA6-E64DAA5588D1}"/>
              </a:ext>
            </a:extLst>
          </p:cNvPr>
          <p:cNvSpPr/>
          <p:nvPr/>
        </p:nvSpPr>
        <p:spPr>
          <a:xfrm>
            <a:off x="11226674" y="26005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46" name="Ellipsi 45">
            <a:extLst>
              <a:ext uri="{FF2B5EF4-FFF2-40B4-BE49-F238E27FC236}">
                <a16:creationId xmlns:a16="http://schemas.microsoft.com/office/drawing/2014/main" id="{F574F20E-6C95-47CF-8FF9-1AC0B3E62597}"/>
              </a:ext>
            </a:extLst>
          </p:cNvPr>
          <p:cNvSpPr/>
          <p:nvPr/>
        </p:nvSpPr>
        <p:spPr>
          <a:xfrm>
            <a:off x="7388079" y="37468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47" name="Ellipsi 46">
            <a:extLst>
              <a:ext uri="{FF2B5EF4-FFF2-40B4-BE49-F238E27FC236}">
                <a16:creationId xmlns:a16="http://schemas.microsoft.com/office/drawing/2014/main" id="{8E7DAAC9-AAE5-4DDA-9E03-626820271D6D}"/>
              </a:ext>
            </a:extLst>
          </p:cNvPr>
          <p:cNvSpPr/>
          <p:nvPr/>
        </p:nvSpPr>
        <p:spPr>
          <a:xfrm>
            <a:off x="8198123" y="377341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48" name="Ellipsi 47">
            <a:extLst>
              <a:ext uri="{FF2B5EF4-FFF2-40B4-BE49-F238E27FC236}">
                <a16:creationId xmlns:a16="http://schemas.microsoft.com/office/drawing/2014/main" id="{90637720-570B-423E-A788-83EFB7EF5CF1}"/>
              </a:ext>
            </a:extLst>
          </p:cNvPr>
          <p:cNvSpPr/>
          <p:nvPr/>
        </p:nvSpPr>
        <p:spPr>
          <a:xfrm>
            <a:off x="9061172" y="377341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018E1941-809F-4083-AF7F-99CFBEC45C8F}"/>
              </a:ext>
            </a:extLst>
          </p:cNvPr>
          <p:cNvCxnSpPr>
            <a:stCxn id="38" idx="7"/>
            <a:endCxn id="42" idx="3"/>
          </p:cNvCxnSpPr>
          <p:nvPr/>
        </p:nvCxnSpPr>
        <p:spPr>
          <a:xfrm flipV="1">
            <a:off x="8326110" y="1305698"/>
            <a:ext cx="1278787" cy="853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D55A06D7-A8E2-412A-B064-FF4D3D417736}"/>
              </a:ext>
            </a:extLst>
          </p:cNvPr>
          <p:cNvCxnSpPr>
            <a:cxnSpLocks/>
            <a:stCxn id="43" idx="1"/>
            <a:endCxn id="42" idx="5"/>
          </p:cNvCxnSpPr>
          <p:nvPr/>
        </p:nvCxnSpPr>
        <p:spPr>
          <a:xfrm flipH="1" flipV="1">
            <a:off x="10054691" y="1305698"/>
            <a:ext cx="589277" cy="510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A5E9AC20-8206-4208-8C2B-4ACFE20A7D2D}"/>
              </a:ext>
            </a:extLst>
          </p:cNvPr>
          <p:cNvCxnSpPr>
            <a:cxnSpLocks/>
            <a:stCxn id="39" idx="7"/>
            <a:endCxn id="38" idx="3"/>
          </p:cNvCxnSpPr>
          <p:nvPr/>
        </p:nvCxnSpPr>
        <p:spPr>
          <a:xfrm flipV="1">
            <a:off x="7437390" y="2524893"/>
            <a:ext cx="438926" cy="479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640680BF-82EA-447B-880C-DADB04A87216}"/>
              </a:ext>
            </a:extLst>
          </p:cNvPr>
          <p:cNvCxnSpPr>
            <a:cxnSpLocks/>
            <a:stCxn id="40" idx="1"/>
            <a:endCxn id="38" idx="5"/>
          </p:cNvCxnSpPr>
          <p:nvPr/>
        </p:nvCxnSpPr>
        <p:spPr>
          <a:xfrm flipH="1" flipV="1">
            <a:off x="8326110" y="2524893"/>
            <a:ext cx="368533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BCCFA889-44EE-47EB-8297-62A2D6819F3B}"/>
              </a:ext>
            </a:extLst>
          </p:cNvPr>
          <p:cNvCxnSpPr>
            <a:cxnSpLocks/>
            <a:stCxn id="41" idx="7"/>
            <a:endCxn id="43" idx="3"/>
          </p:cNvCxnSpPr>
          <p:nvPr/>
        </p:nvCxnSpPr>
        <p:spPr>
          <a:xfrm flipV="1">
            <a:off x="10457658" y="2182078"/>
            <a:ext cx="186310" cy="497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uora yhdysviiva 54">
            <a:extLst>
              <a:ext uri="{FF2B5EF4-FFF2-40B4-BE49-F238E27FC236}">
                <a16:creationId xmlns:a16="http://schemas.microsoft.com/office/drawing/2014/main" id="{EDFD9902-64E0-491B-BD63-2C4BA73FCA49}"/>
              </a:ext>
            </a:extLst>
          </p:cNvPr>
          <p:cNvCxnSpPr>
            <a:cxnSpLocks/>
            <a:stCxn id="45" idx="1"/>
            <a:endCxn id="43" idx="5"/>
          </p:cNvCxnSpPr>
          <p:nvPr/>
        </p:nvCxnSpPr>
        <p:spPr>
          <a:xfrm flipH="1" flipV="1">
            <a:off x="11093762" y="2182078"/>
            <a:ext cx="226067" cy="494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uora yhdysviiva 55">
            <a:extLst>
              <a:ext uri="{FF2B5EF4-FFF2-40B4-BE49-F238E27FC236}">
                <a16:creationId xmlns:a16="http://schemas.microsoft.com/office/drawing/2014/main" id="{772BD990-772C-4B2A-A090-051490735945}"/>
              </a:ext>
            </a:extLst>
          </p:cNvPr>
          <p:cNvCxnSpPr>
            <a:cxnSpLocks/>
            <a:stCxn id="44" idx="0"/>
            <a:endCxn id="39" idx="3"/>
          </p:cNvCxnSpPr>
          <p:nvPr/>
        </p:nvCxnSpPr>
        <p:spPr>
          <a:xfrm flipV="1">
            <a:off x="6802882" y="3369724"/>
            <a:ext cx="184714" cy="377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uora yhdysviiva 56">
            <a:extLst>
              <a:ext uri="{FF2B5EF4-FFF2-40B4-BE49-F238E27FC236}">
                <a16:creationId xmlns:a16="http://schemas.microsoft.com/office/drawing/2014/main" id="{F0ACC0C2-9E98-4449-A4DC-9A9A6D1740B6}"/>
              </a:ext>
            </a:extLst>
          </p:cNvPr>
          <p:cNvCxnSpPr>
            <a:cxnSpLocks/>
            <a:stCxn id="46" idx="1"/>
            <a:endCxn id="39" idx="5"/>
          </p:cNvCxnSpPr>
          <p:nvPr/>
        </p:nvCxnSpPr>
        <p:spPr>
          <a:xfrm flipH="1" flipV="1">
            <a:off x="7437390" y="3369724"/>
            <a:ext cx="43844" cy="452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uora yhdysviiva 57">
            <a:extLst>
              <a:ext uri="{FF2B5EF4-FFF2-40B4-BE49-F238E27FC236}">
                <a16:creationId xmlns:a16="http://schemas.microsoft.com/office/drawing/2014/main" id="{549B6C0A-0623-4078-A683-B44E97DFE0EA}"/>
              </a:ext>
            </a:extLst>
          </p:cNvPr>
          <p:cNvCxnSpPr>
            <a:cxnSpLocks/>
            <a:stCxn id="47" idx="7"/>
            <a:endCxn id="40" idx="4"/>
          </p:cNvCxnSpPr>
          <p:nvPr/>
        </p:nvCxnSpPr>
        <p:spPr>
          <a:xfrm flipV="1">
            <a:off x="8741072" y="3485167"/>
            <a:ext cx="178468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8E76D585-C4B0-41DB-8659-3E3B5F5D294B}"/>
              </a:ext>
            </a:extLst>
          </p:cNvPr>
          <p:cNvCxnSpPr>
            <a:cxnSpLocks/>
            <a:stCxn id="48" idx="0"/>
            <a:endCxn id="40" idx="5"/>
          </p:cNvCxnSpPr>
          <p:nvPr/>
        </p:nvCxnSpPr>
        <p:spPr>
          <a:xfrm flipH="1" flipV="1">
            <a:off x="9144437" y="3409478"/>
            <a:ext cx="234787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uora nuoliyhdysviiva 67">
            <a:extLst>
              <a:ext uri="{FF2B5EF4-FFF2-40B4-BE49-F238E27FC236}">
                <a16:creationId xmlns:a16="http://schemas.microsoft.com/office/drawing/2014/main" id="{2F643D23-6804-4500-9809-55307686FD78}"/>
              </a:ext>
            </a:extLst>
          </p:cNvPr>
          <p:cNvCxnSpPr>
            <a:cxnSpLocks/>
            <a:stCxn id="42" idx="2"/>
            <a:endCxn id="38" idx="0"/>
          </p:cNvCxnSpPr>
          <p:nvPr/>
        </p:nvCxnSpPr>
        <p:spPr>
          <a:xfrm flipH="1">
            <a:off x="8101213" y="1122970"/>
            <a:ext cx="1410529" cy="96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uora nuoliyhdysviiva 70">
            <a:extLst>
              <a:ext uri="{FF2B5EF4-FFF2-40B4-BE49-F238E27FC236}">
                <a16:creationId xmlns:a16="http://schemas.microsoft.com/office/drawing/2014/main" id="{CF467C03-470E-4D85-AFAA-35D5C75F3DB2}"/>
              </a:ext>
            </a:extLst>
          </p:cNvPr>
          <p:cNvCxnSpPr>
            <a:cxnSpLocks/>
            <a:stCxn id="38" idx="6"/>
            <a:endCxn id="42" idx="4"/>
          </p:cNvCxnSpPr>
          <p:nvPr/>
        </p:nvCxnSpPr>
        <p:spPr>
          <a:xfrm flipV="1">
            <a:off x="8419265" y="1381387"/>
            <a:ext cx="1410529" cy="96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kstiruutu 74">
            <a:extLst>
              <a:ext uri="{FF2B5EF4-FFF2-40B4-BE49-F238E27FC236}">
                <a16:creationId xmlns:a16="http://schemas.microsoft.com/office/drawing/2014/main" id="{425F229F-107A-4F30-90A4-4269AA9EF7F5}"/>
              </a:ext>
            </a:extLst>
          </p:cNvPr>
          <p:cNvSpPr txBox="1"/>
          <p:nvPr/>
        </p:nvSpPr>
        <p:spPr>
          <a:xfrm>
            <a:off x="8568997" y="1353817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</a:t>
            </a:r>
          </a:p>
        </p:txBody>
      </p:sp>
      <p:sp>
        <p:nvSpPr>
          <p:cNvPr id="76" name="Tekstiruutu 75">
            <a:extLst>
              <a:ext uri="{FF2B5EF4-FFF2-40B4-BE49-F238E27FC236}">
                <a16:creationId xmlns:a16="http://schemas.microsoft.com/office/drawing/2014/main" id="{983CD653-B50D-4037-B7FB-3B25D7687B5D}"/>
              </a:ext>
            </a:extLst>
          </p:cNvPr>
          <p:cNvSpPr txBox="1"/>
          <p:nvPr/>
        </p:nvSpPr>
        <p:spPr>
          <a:xfrm>
            <a:off x="9118366" y="1749560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77" name="Suora nuoliyhdysviiva 76">
            <a:extLst>
              <a:ext uri="{FF2B5EF4-FFF2-40B4-BE49-F238E27FC236}">
                <a16:creationId xmlns:a16="http://schemas.microsoft.com/office/drawing/2014/main" id="{EFEBB4FC-6064-4BD3-980F-A6F620639C8E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7212493" y="2342165"/>
            <a:ext cx="570668" cy="58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uora nuoliyhdysviiva 79">
            <a:extLst>
              <a:ext uri="{FF2B5EF4-FFF2-40B4-BE49-F238E27FC236}">
                <a16:creationId xmlns:a16="http://schemas.microsoft.com/office/drawing/2014/main" id="{A4A1E848-B222-4E4C-88AB-721D87B3BCE5}"/>
              </a:ext>
            </a:extLst>
          </p:cNvPr>
          <p:cNvCxnSpPr>
            <a:cxnSpLocks/>
            <a:stCxn id="39" idx="6"/>
            <a:endCxn id="38" idx="4"/>
          </p:cNvCxnSpPr>
          <p:nvPr/>
        </p:nvCxnSpPr>
        <p:spPr>
          <a:xfrm flipV="1">
            <a:off x="7530545" y="2600582"/>
            <a:ext cx="570668" cy="58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kstiruutu 88">
            <a:extLst>
              <a:ext uri="{FF2B5EF4-FFF2-40B4-BE49-F238E27FC236}">
                <a16:creationId xmlns:a16="http://schemas.microsoft.com/office/drawing/2014/main" id="{99EA485C-7EEF-4DAA-BE35-FC5D5072A4F0}"/>
              </a:ext>
            </a:extLst>
          </p:cNvPr>
          <p:cNvSpPr txBox="1"/>
          <p:nvPr/>
        </p:nvSpPr>
        <p:spPr>
          <a:xfrm>
            <a:off x="7318131" y="2292466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</a:t>
            </a:r>
          </a:p>
        </p:txBody>
      </p:sp>
      <p:sp>
        <p:nvSpPr>
          <p:cNvPr id="91" name="Tekstiruutu 90">
            <a:extLst>
              <a:ext uri="{FF2B5EF4-FFF2-40B4-BE49-F238E27FC236}">
                <a16:creationId xmlns:a16="http://schemas.microsoft.com/office/drawing/2014/main" id="{9C975123-AB51-4372-915E-ED9528DFE02B}"/>
              </a:ext>
            </a:extLst>
          </p:cNvPr>
          <p:cNvSpPr txBox="1"/>
          <p:nvPr/>
        </p:nvSpPr>
        <p:spPr>
          <a:xfrm>
            <a:off x="7781117" y="2779819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95" name="Ellipsi 94">
            <a:extLst>
              <a:ext uri="{FF2B5EF4-FFF2-40B4-BE49-F238E27FC236}">
                <a16:creationId xmlns:a16="http://schemas.microsoft.com/office/drawing/2014/main" id="{AF126E8E-9E65-49F9-9469-C5951B3FD46F}"/>
              </a:ext>
            </a:extLst>
          </p:cNvPr>
          <p:cNvSpPr/>
          <p:nvPr/>
        </p:nvSpPr>
        <p:spPr>
          <a:xfrm>
            <a:off x="4413754" y="487317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350C7DAA-62A7-48DF-96C8-876E61B75444}"/>
              </a:ext>
            </a:extLst>
          </p:cNvPr>
          <p:cNvSpPr/>
          <p:nvPr/>
        </p:nvSpPr>
        <p:spPr>
          <a:xfrm>
            <a:off x="3637509" y="550418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97" name="Ellipsi 96">
            <a:extLst>
              <a:ext uri="{FF2B5EF4-FFF2-40B4-BE49-F238E27FC236}">
                <a16:creationId xmlns:a16="http://schemas.microsoft.com/office/drawing/2014/main" id="{0DD84818-63FC-4EFE-95E9-EF5349734ACB}"/>
              </a:ext>
            </a:extLst>
          </p:cNvPr>
          <p:cNvSpPr/>
          <p:nvPr/>
        </p:nvSpPr>
        <p:spPr>
          <a:xfrm>
            <a:off x="5023391" y="554015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98" name="Ellipsi 97">
            <a:extLst>
              <a:ext uri="{FF2B5EF4-FFF2-40B4-BE49-F238E27FC236}">
                <a16:creationId xmlns:a16="http://schemas.microsoft.com/office/drawing/2014/main" id="{B872AB79-BFB8-4DF4-B384-C04143DFD140}"/>
              </a:ext>
            </a:extLst>
          </p:cNvPr>
          <p:cNvSpPr/>
          <p:nvPr/>
        </p:nvSpPr>
        <p:spPr>
          <a:xfrm>
            <a:off x="5911676" y="549847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9" name="Ellipsi 98">
            <a:extLst>
              <a:ext uri="{FF2B5EF4-FFF2-40B4-BE49-F238E27FC236}">
                <a16:creationId xmlns:a16="http://schemas.microsoft.com/office/drawing/2014/main" id="{408F98E2-EA39-4388-B4A8-D8B6CB3BEBB7}"/>
              </a:ext>
            </a:extLst>
          </p:cNvPr>
          <p:cNvSpPr/>
          <p:nvPr/>
        </p:nvSpPr>
        <p:spPr>
          <a:xfrm>
            <a:off x="5333167" y="423008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00" name="Ellipsi 99">
            <a:extLst>
              <a:ext uri="{FF2B5EF4-FFF2-40B4-BE49-F238E27FC236}">
                <a16:creationId xmlns:a16="http://schemas.microsoft.com/office/drawing/2014/main" id="{C13CF30C-7CE3-439E-A747-B55C6BC9D379}"/>
              </a:ext>
            </a:extLst>
          </p:cNvPr>
          <p:cNvSpPr/>
          <p:nvPr/>
        </p:nvSpPr>
        <p:spPr>
          <a:xfrm>
            <a:off x="6322883" y="47680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01" name="Ellipsi 100">
            <a:extLst>
              <a:ext uri="{FF2B5EF4-FFF2-40B4-BE49-F238E27FC236}">
                <a16:creationId xmlns:a16="http://schemas.microsoft.com/office/drawing/2014/main" id="{57345605-E354-4E5C-BE3B-DA74CD0B1FCE}"/>
              </a:ext>
            </a:extLst>
          </p:cNvPr>
          <p:cNvSpPr/>
          <p:nvPr/>
        </p:nvSpPr>
        <p:spPr>
          <a:xfrm>
            <a:off x="3144519" y="62727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02" name="Ellipsi 101">
            <a:extLst>
              <a:ext uri="{FF2B5EF4-FFF2-40B4-BE49-F238E27FC236}">
                <a16:creationId xmlns:a16="http://schemas.microsoft.com/office/drawing/2014/main" id="{7E3F33B5-42C2-476B-8F31-EDC102B27CDA}"/>
              </a:ext>
            </a:extLst>
          </p:cNvPr>
          <p:cNvSpPr/>
          <p:nvPr/>
        </p:nvSpPr>
        <p:spPr>
          <a:xfrm>
            <a:off x="7223641" y="549516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03" name="Ellipsi 102">
            <a:extLst>
              <a:ext uri="{FF2B5EF4-FFF2-40B4-BE49-F238E27FC236}">
                <a16:creationId xmlns:a16="http://schemas.microsoft.com/office/drawing/2014/main" id="{79E07649-D7CB-4C8D-BF1F-3C1D662FD5DA}"/>
              </a:ext>
            </a:extLst>
          </p:cNvPr>
          <p:cNvSpPr/>
          <p:nvPr/>
        </p:nvSpPr>
        <p:spPr>
          <a:xfrm>
            <a:off x="3975819" y="622885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04" name="Ellipsi 103">
            <a:extLst>
              <a:ext uri="{FF2B5EF4-FFF2-40B4-BE49-F238E27FC236}">
                <a16:creationId xmlns:a16="http://schemas.microsoft.com/office/drawing/2014/main" id="{B7A80A5B-EB5E-4742-A409-9306EEB7816E}"/>
              </a:ext>
            </a:extLst>
          </p:cNvPr>
          <p:cNvSpPr/>
          <p:nvPr/>
        </p:nvSpPr>
        <p:spPr>
          <a:xfrm>
            <a:off x="4632028" y="62071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05" name="Ellipsi 104">
            <a:extLst>
              <a:ext uri="{FF2B5EF4-FFF2-40B4-BE49-F238E27FC236}">
                <a16:creationId xmlns:a16="http://schemas.microsoft.com/office/drawing/2014/main" id="{D013A797-696E-4C48-B79C-EC7FFFC46642}"/>
              </a:ext>
            </a:extLst>
          </p:cNvPr>
          <p:cNvSpPr/>
          <p:nvPr/>
        </p:nvSpPr>
        <p:spPr>
          <a:xfrm>
            <a:off x="5574758" y="624113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310C8783-6A94-4794-A240-D866770B55CA}"/>
              </a:ext>
            </a:extLst>
          </p:cNvPr>
          <p:cNvCxnSpPr>
            <a:stCxn id="95" idx="7"/>
            <a:endCxn id="99" idx="3"/>
          </p:cNvCxnSpPr>
          <p:nvPr/>
        </p:nvCxnSpPr>
        <p:spPr>
          <a:xfrm flipV="1">
            <a:off x="4956703" y="4671232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uora yhdysviiva 106">
            <a:extLst>
              <a:ext uri="{FF2B5EF4-FFF2-40B4-BE49-F238E27FC236}">
                <a16:creationId xmlns:a16="http://schemas.microsoft.com/office/drawing/2014/main" id="{DAE8F74B-B5E8-41A6-AFD7-E0178BB9E86D}"/>
              </a:ext>
            </a:extLst>
          </p:cNvPr>
          <p:cNvCxnSpPr>
            <a:cxnSpLocks/>
            <a:stCxn id="100" idx="1"/>
            <a:endCxn id="99" idx="5"/>
          </p:cNvCxnSpPr>
          <p:nvPr/>
        </p:nvCxnSpPr>
        <p:spPr>
          <a:xfrm flipH="1" flipV="1">
            <a:off x="5876116" y="4671232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uora yhdysviiva 107">
            <a:extLst>
              <a:ext uri="{FF2B5EF4-FFF2-40B4-BE49-F238E27FC236}">
                <a16:creationId xmlns:a16="http://schemas.microsoft.com/office/drawing/2014/main" id="{08D6A3CD-2BEF-4FF9-AB9E-8A7A39EC1316}"/>
              </a:ext>
            </a:extLst>
          </p:cNvPr>
          <p:cNvCxnSpPr>
            <a:cxnSpLocks/>
            <a:stCxn id="96" idx="7"/>
            <a:endCxn id="95" idx="3"/>
          </p:cNvCxnSpPr>
          <p:nvPr/>
        </p:nvCxnSpPr>
        <p:spPr>
          <a:xfrm flipV="1">
            <a:off x="4180458" y="5314321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uora yhdysviiva 108">
            <a:extLst>
              <a:ext uri="{FF2B5EF4-FFF2-40B4-BE49-F238E27FC236}">
                <a16:creationId xmlns:a16="http://schemas.microsoft.com/office/drawing/2014/main" id="{A8C7F2D1-FFEF-4A73-A7EA-1040F248E168}"/>
              </a:ext>
            </a:extLst>
          </p:cNvPr>
          <p:cNvCxnSpPr>
            <a:cxnSpLocks/>
            <a:stCxn id="97" idx="1"/>
            <a:endCxn id="95" idx="5"/>
          </p:cNvCxnSpPr>
          <p:nvPr/>
        </p:nvCxnSpPr>
        <p:spPr>
          <a:xfrm flipH="1" flipV="1">
            <a:off x="4956703" y="5314321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uora yhdysviiva 109">
            <a:extLst>
              <a:ext uri="{FF2B5EF4-FFF2-40B4-BE49-F238E27FC236}">
                <a16:creationId xmlns:a16="http://schemas.microsoft.com/office/drawing/2014/main" id="{3144E8F7-CBFA-4975-8088-7EF0024DB2A5}"/>
              </a:ext>
            </a:extLst>
          </p:cNvPr>
          <p:cNvCxnSpPr>
            <a:cxnSpLocks/>
            <a:stCxn id="98" idx="7"/>
            <a:endCxn id="100" idx="3"/>
          </p:cNvCxnSpPr>
          <p:nvPr/>
        </p:nvCxnSpPr>
        <p:spPr>
          <a:xfrm flipH="1" flipV="1">
            <a:off x="6416038" y="5209171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uora yhdysviiva 110">
            <a:extLst>
              <a:ext uri="{FF2B5EF4-FFF2-40B4-BE49-F238E27FC236}">
                <a16:creationId xmlns:a16="http://schemas.microsoft.com/office/drawing/2014/main" id="{4EE593AE-49C2-4BC8-BC3B-204E8653FB0E}"/>
              </a:ext>
            </a:extLst>
          </p:cNvPr>
          <p:cNvCxnSpPr>
            <a:cxnSpLocks/>
            <a:stCxn id="102" idx="1"/>
            <a:endCxn id="100" idx="5"/>
          </p:cNvCxnSpPr>
          <p:nvPr/>
        </p:nvCxnSpPr>
        <p:spPr>
          <a:xfrm flipH="1" flipV="1">
            <a:off x="6865832" y="5209171"/>
            <a:ext cx="450964" cy="361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uora yhdysviiva 111">
            <a:extLst>
              <a:ext uri="{FF2B5EF4-FFF2-40B4-BE49-F238E27FC236}">
                <a16:creationId xmlns:a16="http://schemas.microsoft.com/office/drawing/2014/main" id="{D4D69981-652B-4428-8C1F-1BAFFE1A3057}"/>
              </a:ext>
            </a:extLst>
          </p:cNvPr>
          <p:cNvCxnSpPr>
            <a:cxnSpLocks/>
            <a:stCxn id="101" idx="0"/>
            <a:endCxn id="96" idx="3"/>
          </p:cNvCxnSpPr>
          <p:nvPr/>
        </p:nvCxnSpPr>
        <p:spPr>
          <a:xfrm flipV="1">
            <a:off x="3462571" y="5945329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uora yhdysviiva 112">
            <a:extLst>
              <a:ext uri="{FF2B5EF4-FFF2-40B4-BE49-F238E27FC236}">
                <a16:creationId xmlns:a16="http://schemas.microsoft.com/office/drawing/2014/main" id="{CE3EF96F-65BF-4C85-893D-CB5052C962EE}"/>
              </a:ext>
            </a:extLst>
          </p:cNvPr>
          <p:cNvCxnSpPr>
            <a:cxnSpLocks/>
            <a:stCxn id="103" idx="1"/>
            <a:endCxn id="96" idx="5"/>
          </p:cNvCxnSpPr>
          <p:nvPr/>
        </p:nvCxnSpPr>
        <p:spPr>
          <a:xfrm flipV="1">
            <a:off x="4068974" y="5945329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uora yhdysviiva 113">
            <a:extLst>
              <a:ext uri="{FF2B5EF4-FFF2-40B4-BE49-F238E27FC236}">
                <a16:creationId xmlns:a16="http://schemas.microsoft.com/office/drawing/2014/main" id="{D0167877-4647-4E67-BA21-936A1F37F398}"/>
              </a:ext>
            </a:extLst>
          </p:cNvPr>
          <p:cNvCxnSpPr>
            <a:cxnSpLocks/>
            <a:stCxn id="104" idx="7"/>
            <a:endCxn id="97" idx="4"/>
          </p:cNvCxnSpPr>
          <p:nvPr/>
        </p:nvCxnSpPr>
        <p:spPr>
          <a:xfrm flipV="1">
            <a:off x="5174977" y="6056985"/>
            <a:ext cx="166466" cy="225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4D9E8146-5691-49C8-9E41-5D3518462BE0}"/>
              </a:ext>
            </a:extLst>
          </p:cNvPr>
          <p:cNvCxnSpPr>
            <a:cxnSpLocks/>
            <a:stCxn id="105" idx="0"/>
            <a:endCxn id="97" idx="5"/>
          </p:cNvCxnSpPr>
          <p:nvPr/>
        </p:nvCxnSpPr>
        <p:spPr>
          <a:xfrm flipH="1" flipV="1">
            <a:off x="5566340" y="5981296"/>
            <a:ext cx="326470" cy="259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80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5BBE212B-4B53-4259-B410-036C1B5F111F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 b)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29D02E6F-4D6B-44AE-926E-934E6DD1E7AC}"/>
              </a:ext>
            </a:extLst>
          </p:cNvPr>
          <p:cNvSpPr/>
          <p:nvPr/>
        </p:nvSpPr>
        <p:spPr>
          <a:xfrm>
            <a:off x="2448678" y="118642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00C47690-D06E-4606-B592-0DEFE4E679E1}"/>
              </a:ext>
            </a:extLst>
          </p:cNvPr>
          <p:cNvSpPr/>
          <p:nvPr/>
        </p:nvSpPr>
        <p:spPr>
          <a:xfrm>
            <a:off x="1672433" y="181743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3D4E7594-7F46-42B5-B89E-D19116F9AC35}"/>
              </a:ext>
            </a:extLst>
          </p:cNvPr>
          <p:cNvSpPr/>
          <p:nvPr/>
        </p:nvSpPr>
        <p:spPr>
          <a:xfrm>
            <a:off x="3058315" y="185340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637248C0-436A-4EC1-BFAC-64E1648378C0}"/>
              </a:ext>
            </a:extLst>
          </p:cNvPr>
          <p:cNvSpPr/>
          <p:nvPr/>
        </p:nvSpPr>
        <p:spPr>
          <a:xfrm>
            <a:off x="3946600" y="181172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FF2BB4F7-741B-4452-917C-BF93A2EF87C5}"/>
              </a:ext>
            </a:extLst>
          </p:cNvPr>
          <p:cNvSpPr/>
          <p:nvPr/>
        </p:nvSpPr>
        <p:spPr>
          <a:xfrm>
            <a:off x="3368091" y="54333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8BA78D98-037F-459C-8CA4-A8315C45E5D9}"/>
              </a:ext>
            </a:extLst>
          </p:cNvPr>
          <p:cNvSpPr/>
          <p:nvPr/>
        </p:nvSpPr>
        <p:spPr>
          <a:xfrm>
            <a:off x="4357807" y="10812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4443406C-1551-498F-8839-3160AAE781A1}"/>
              </a:ext>
            </a:extLst>
          </p:cNvPr>
          <p:cNvSpPr/>
          <p:nvPr/>
        </p:nvSpPr>
        <p:spPr>
          <a:xfrm>
            <a:off x="1179443" y="258600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2CFA7C90-01B7-4C1E-B729-7DFD7D5964FF}"/>
              </a:ext>
            </a:extLst>
          </p:cNvPr>
          <p:cNvSpPr/>
          <p:nvPr/>
        </p:nvSpPr>
        <p:spPr>
          <a:xfrm>
            <a:off x="4960372" y="18117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C8E351D6-004E-4046-8018-FC5E08172BBA}"/>
              </a:ext>
            </a:extLst>
          </p:cNvPr>
          <p:cNvSpPr/>
          <p:nvPr/>
        </p:nvSpPr>
        <p:spPr>
          <a:xfrm>
            <a:off x="2010743" y="254210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2C41581A-5C7F-4195-90C9-88A12C9E0F69}"/>
              </a:ext>
            </a:extLst>
          </p:cNvPr>
          <p:cNvSpPr/>
          <p:nvPr/>
        </p:nvSpPr>
        <p:spPr>
          <a:xfrm>
            <a:off x="2666952" y="25203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0BCA68A7-BE81-44E8-8246-5B726BC58561}"/>
              </a:ext>
            </a:extLst>
          </p:cNvPr>
          <p:cNvSpPr/>
          <p:nvPr/>
        </p:nvSpPr>
        <p:spPr>
          <a:xfrm>
            <a:off x="3609682" y="255439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F053B356-091E-4533-B078-2D2D8EB47CF9}"/>
              </a:ext>
            </a:extLst>
          </p:cNvPr>
          <p:cNvCxnSpPr>
            <a:stCxn id="5" idx="7"/>
            <a:endCxn id="9" idx="3"/>
          </p:cNvCxnSpPr>
          <p:nvPr/>
        </p:nvCxnSpPr>
        <p:spPr>
          <a:xfrm flipV="1">
            <a:off x="2991627" y="984485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6BB7E9AC-FE88-4C52-B187-071A219E5782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>
          <a:xfrm flipH="1" flipV="1">
            <a:off x="3911040" y="984485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C4C8F1C5-7E6D-48CB-BB5D-023A391868D9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2215382" y="1627574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8ECEB1F9-5544-46B3-8A78-0FC45408AA16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2991627" y="1627574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1C603877-8C35-4C8E-B581-D37B721F8494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H="1" flipV="1">
            <a:off x="4450962" y="1522424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C514FD61-9F4D-4A5A-8E81-3500A989719D}"/>
              </a:ext>
            </a:extLst>
          </p:cNvPr>
          <p:cNvCxnSpPr>
            <a:cxnSpLocks/>
            <a:stCxn id="12" idx="1"/>
            <a:endCxn id="10" idx="5"/>
          </p:cNvCxnSpPr>
          <p:nvPr/>
        </p:nvCxnSpPr>
        <p:spPr>
          <a:xfrm flipH="1" flipV="1">
            <a:off x="4900756" y="1522424"/>
            <a:ext cx="152771" cy="364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E011926B-E9F3-4305-AB6D-5398585DE4D2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497495" y="2258582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FF3FBE4E-7229-4F2E-8BC3-B729E9A52593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V="1">
            <a:off x="2103898" y="2258582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769EABA7-9F47-4E73-A83F-BF539BBB4DD7}"/>
              </a:ext>
            </a:extLst>
          </p:cNvPr>
          <p:cNvCxnSpPr>
            <a:cxnSpLocks/>
            <a:stCxn id="14" idx="7"/>
            <a:endCxn id="7" idx="4"/>
          </p:cNvCxnSpPr>
          <p:nvPr/>
        </p:nvCxnSpPr>
        <p:spPr>
          <a:xfrm flipV="1">
            <a:off x="3209901" y="2370238"/>
            <a:ext cx="166466" cy="225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C7E53744-462E-41F5-BD91-08CD1A9C926F}"/>
              </a:ext>
            </a:extLst>
          </p:cNvPr>
          <p:cNvCxnSpPr>
            <a:cxnSpLocks/>
            <a:stCxn id="15" idx="0"/>
            <a:endCxn id="7" idx="5"/>
          </p:cNvCxnSpPr>
          <p:nvPr/>
        </p:nvCxnSpPr>
        <p:spPr>
          <a:xfrm flipH="1" flipV="1">
            <a:off x="3601264" y="2294549"/>
            <a:ext cx="326470" cy="259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nuoliyhdysviiva 25">
            <a:extLst>
              <a:ext uri="{FF2B5EF4-FFF2-40B4-BE49-F238E27FC236}">
                <a16:creationId xmlns:a16="http://schemas.microsoft.com/office/drawing/2014/main" id="{0E79D613-EFA2-46F0-A659-C137922C8403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2489563" y="304801"/>
            <a:ext cx="878528" cy="49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kstiruutu 26">
            <a:extLst>
              <a:ext uri="{FF2B5EF4-FFF2-40B4-BE49-F238E27FC236}">
                <a16:creationId xmlns:a16="http://schemas.microsoft.com/office/drawing/2014/main" id="{AFAEA35D-5A06-4437-9329-607BA6BF111A}"/>
              </a:ext>
            </a:extLst>
          </p:cNvPr>
          <p:cNvSpPr txBox="1"/>
          <p:nvPr/>
        </p:nvSpPr>
        <p:spPr>
          <a:xfrm>
            <a:off x="3000628" y="306388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29" name="Suora nuoliyhdysviiva 28">
            <a:extLst>
              <a:ext uri="{FF2B5EF4-FFF2-40B4-BE49-F238E27FC236}">
                <a16:creationId xmlns:a16="http://schemas.microsoft.com/office/drawing/2014/main" id="{93154262-CAC9-4F91-BD7C-6E574FA4F1F3}"/>
              </a:ext>
            </a:extLst>
          </p:cNvPr>
          <p:cNvCxnSpPr>
            <a:cxnSpLocks/>
            <a:stCxn id="15" idx="0"/>
            <a:endCxn id="9" idx="4"/>
          </p:cNvCxnSpPr>
          <p:nvPr/>
        </p:nvCxnSpPr>
        <p:spPr>
          <a:xfrm flipH="1" flipV="1">
            <a:off x="3686143" y="1060174"/>
            <a:ext cx="241591" cy="149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iruutu 35">
            <a:extLst>
              <a:ext uri="{FF2B5EF4-FFF2-40B4-BE49-F238E27FC236}">
                <a16:creationId xmlns:a16="http://schemas.microsoft.com/office/drawing/2014/main" id="{A168D7E8-5E3A-4F1D-85C7-B195F279AA0A}"/>
              </a:ext>
            </a:extLst>
          </p:cNvPr>
          <p:cNvSpPr txBox="1"/>
          <p:nvPr/>
        </p:nvSpPr>
        <p:spPr>
          <a:xfrm>
            <a:off x="3796066" y="1589980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37" name="Ellipsi 36">
            <a:extLst>
              <a:ext uri="{FF2B5EF4-FFF2-40B4-BE49-F238E27FC236}">
                <a16:creationId xmlns:a16="http://schemas.microsoft.com/office/drawing/2014/main" id="{00D28FBF-5215-40E0-967E-E80024D9855E}"/>
              </a:ext>
            </a:extLst>
          </p:cNvPr>
          <p:cNvSpPr/>
          <p:nvPr/>
        </p:nvSpPr>
        <p:spPr>
          <a:xfrm>
            <a:off x="7580298" y="138423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A08C8074-4EAC-4C71-875C-7284A19A4F77}"/>
              </a:ext>
            </a:extLst>
          </p:cNvPr>
          <p:cNvSpPr/>
          <p:nvPr/>
        </p:nvSpPr>
        <p:spPr>
          <a:xfrm>
            <a:off x="6804053" y="201523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A0FAD4EF-F6D2-44EB-9A04-9F53B6E341DC}"/>
              </a:ext>
            </a:extLst>
          </p:cNvPr>
          <p:cNvSpPr/>
          <p:nvPr/>
        </p:nvSpPr>
        <p:spPr>
          <a:xfrm>
            <a:off x="8189935" y="205120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3C5ED058-780D-4695-A25E-E1F65A7CA52E}"/>
              </a:ext>
            </a:extLst>
          </p:cNvPr>
          <p:cNvSpPr/>
          <p:nvPr/>
        </p:nvSpPr>
        <p:spPr>
          <a:xfrm>
            <a:off x="9078220" y="200952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41" name="Ellipsi 40">
            <a:extLst>
              <a:ext uri="{FF2B5EF4-FFF2-40B4-BE49-F238E27FC236}">
                <a16:creationId xmlns:a16="http://schemas.microsoft.com/office/drawing/2014/main" id="{A02AD280-97B2-4A3B-A741-BAC47C867B41}"/>
              </a:ext>
            </a:extLst>
          </p:cNvPr>
          <p:cNvSpPr/>
          <p:nvPr/>
        </p:nvSpPr>
        <p:spPr>
          <a:xfrm>
            <a:off x="8499711" y="74114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2EBA798B-41E7-4E48-97A7-FCFDE0BA9196}"/>
              </a:ext>
            </a:extLst>
          </p:cNvPr>
          <p:cNvSpPr/>
          <p:nvPr/>
        </p:nvSpPr>
        <p:spPr>
          <a:xfrm>
            <a:off x="9489427" y="12790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3" name="Ellipsi 42">
            <a:extLst>
              <a:ext uri="{FF2B5EF4-FFF2-40B4-BE49-F238E27FC236}">
                <a16:creationId xmlns:a16="http://schemas.microsoft.com/office/drawing/2014/main" id="{43F1D913-FFB0-4A92-89D8-04160F44105E}"/>
              </a:ext>
            </a:extLst>
          </p:cNvPr>
          <p:cNvSpPr/>
          <p:nvPr/>
        </p:nvSpPr>
        <p:spPr>
          <a:xfrm>
            <a:off x="6311063" y="278380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44" name="Ellipsi 43">
            <a:extLst>
              <a:ext uri="{FF2B5EF4-FFF2-40B4-BE49-F238E27FC236}">
                <a16:creationId xmlns:a16="http://schemas.microsoft.com/office/drawing/2014/main" id="{126AB341-29BC-4597-9E16-0A152F6A8057}"/>
              </a:ext>
            </a:extLst>
          </p:cNvPr>
          <p:cNvSpPr/>
          <p:nvPr/>
        </p:nvSpPr>
        <p:spPr>
          <a:xfrm>
            <a:off x="7142363" y="27399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45" name="Ellipsi 44">
            <a:extLst>
              <a:ext uri="{FF2B5EF4-FFF2-40B4-BE49-F238E27FC236}">
                <a16:creationId xmlns:a16="http://schemas.microsoft.com/office/drawing/2014/main" id="{676C09E6-D151-4A9A-8575-7B81298FF568}"/>
              </a:ext>
            </a:extLst>
          </p:cNvPr>
          <p:cNvSpPr/>
          <p:nvPr/>
        </p:nvSpPr>
        <p:spPr>
          <a:xfrm>
            <a:off x="7863607" y="281280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EC38B870-B226-4CE2-B34E-6BDD07F0E7D7}"/>
              </a:ext>
            </a:extLst>
          </p:cNvPr>
          <p:cNvCxnSpPr>
            <a:stCxn id="37" idx="7"/>
            <a:endCxn id="41" idx="3"/>
          </p:cNvCxnSpPr>
          <p:nvPr/>
        </p:nvCxnSpPr>
        <p:spPr>
          <a:xfrm flipV="1">
            <a:off x="8123247" y="1182288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D5FD43EB-72D7-4279-9D93-73ECDD03B9D9}"/>
              </a:ext>
            </a:extLst>
          </p:cNvPr>
          <p:cNvCxnSpPr>
            <a:cxnSpLocks/>
            <a:stCxn id="42" idx="1"/>
            <a:endCxn id="41" idx="5"/>
          </p:cNvCxnSpPr>
          <p:nvPr/>
        </p:nvCxnSpPr>
        <p:spPr>
          <a:xfrm flipH="1" flipV="1">
            <a:off x="9042660" y="1182288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965B8BBE-4C04-4FC1-A38E-E18118531889}"/>
              </a:ext>
            </a:extLst>
          </p:cNvPr>
          <p:cNvCxnSpPr>
            <a:cxnSpLocks/>
            <a:stCxn id="38" idx="7"/>
            <a:endCxn id="37" idx="3"/>
          </p:cNvCxnSpPr>
          <p:nvPr/>
        </p:nvCxnSpPr>
        <p:spPr>
          <a:xfrm flipV="1">
            <a:off x="7347002" y="1825377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BC2B2ADC-57F4-4E4B-AA94-062C1FE25D8E}"/>
              </a:ext>
            </a:extLst>
          </p:cNvPr>
          <p:cNvCxnSpPr>
            <a:cxnSpLocks/>
            <a:stCxn id="39" idx="1"/>
            <a:endCxn id="37" idx="5"/>
          </p:cNvCxnSpPr>
          <p:nvPr/>
        </p:nvCxnSpPr>
        <p:spPr>
          <a:xfrm flipH="1" flipV="1">
            <a:off x="8123247" y="1825377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77DE0EDF-D5C3-4335-A539-31495C6492BC}"/>
              </a:ext>
            </a:extLst>
          </p:cNvPr>
          <p:cNvCxnSpPr>
            <a:cxnSpLocks/>
            <a:stCxn id="40" idx="7"/>
            <a:endCxn id="42" idx="3"/>
          </p:cNvCxnSpPr>
          <p:nvPr/>
        </p:nvCxnSpPr>
        <p:spPr>
          <a:xfrm flipH="1" flipV="1">
            <a:off x="9582582" y="1720227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718B8351-A928-488C-8596-275DBBA280E0}"/>
              </a:ext>
            </a:extLst>
          </p:cNvPr>
          <p:cNvCxnSpPr>
            <a:cxnSpLocks/>
            <a:stCxn id="43" idx="0"/>
            <a:endCxn id="38" idx="3"/>
          </p:cNvCxnSpPr>
          <p:nvPr/>
        </p:nvCxnSpPr>
        <p:spPr>
          <a:xfrm flipV="1">
            <a:off x="6629115" y="2456385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C9B3D32F-2FD6-43D6-A907-9DE36BE68AEB}"/>
              </a:ext>
            </a:extLst>
          </p:cNvPr>
          <p:cNvCxnSpPr>
            <a:cxnSpLocks/>
            <a:stCxn id="44" idx="1"/>
            <a:endCxn id="38" idx="5"/>
          </p:cNvCxnSpPr>
          <p:nvPr/>
        </p:nvCxnSpPr>
        <p:spPr>
          <a:xfrm flipV="1">
            <a:off x="7235518" y="2456385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uora yhdysviiva 54">
            <a:extLst>
              <a:ext uri="{FF2B5EF4-FFF2-40B4-BE49-F238E27FC236}">
                <a16:creationId xmlns:a16="http://schemas.microsoft.com/office/drawing/2014/main" id="{CCF19AFF-0AF1-483F-8B89-5F0F34692F1F}"/>
              </a:ext>
            </a:extLst>
          </p:cNvPr>
          <p:cNvCxnSpPr>
            <a:cxnSpLocks/>
            <a:stCxn id="45" idx="7"/>
            <a:endCxn id="39" idx="4"/>
          </p:cNvCxnSpPr>
          <p:nvPr/>
        </p:nvCxnSpPr>
        <p:spPr>
          <a:xfrm flipV="1">
            <a:off x="8406556" y="2568041"/>
            <a:ext cx="101431" cy="320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Ellipsi 61">
            <a:extLst>
              <a:ext uri="{FF2B5EF4-FFF2-40B4-BE49-F238E27FC236}">
                <a16:creationId xmlns:a16="http://schemas.microsoft.com/office/drawing/2014/main" id="{70C20BC2-7BFA-4C93-8031-81A13E825BBD}"/>
              </a:ext>
            </a:extLst>
          </p:cNvPr>
          <p:cNvSpPr/>
          <p:nvPr/>
        </p:nvSpPr>
        <p:spPr>
          <a:xfrm>
            <a:off x="9993789" y="19858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63" name="Suora yhdysviiva 62">
            <a:extLst>
              <a:ext uri="{FF2B5EF4-FFF2-40B4-BE49-F238E27FC236}">
                <a16:creationId xmlns:a16="http://schemas.microsoft.com/office/drawing/2014/main" id="{3D75AF80-B377-48F5-90D3-8CB392C5DF08}"/>
              </a:ext>
            </a:extLst>
          </p:cNvPr>
          <p:cNvCxnSpPr>
            <a:cxnSpLocks/>
            <a:stCxn id="62" idx="1"/>
            <a:endCxn id="42" idx="5"/>
          </p:cNvCxnSpPr>
          <p:nvPr/>
        </p:nvCxnSpPr>
        <p:spPr>
          <a:xfrm flipH="1" flipV="1">
            <a:off x="10032376" y="1720227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uora nuoliyhdysviiva 66">
            <a:extLst>
              <a:ext uri="{FF2B5EF4-FFF2-40B4-BE49-F238E27FC236}">
                <a16:creationId xmlns:a16="http://schemas.microsoft.com/office/drawing/2014/main" id="{8EC85ADE-20CF-4CB2-B1ED-A541ED4860CC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>
          <a:xfrm flipH="1">
            <a:off x="7898350" y="999560"/>
            <a:ext cx="601361" cy="38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kstiruutu 67">
            <a:extLst>
              <a:ext uri="{FF2B5EF4-FFF2-40B4-BE49-F238E27FC236}">
                <a16:creationId xmlns:a16="http://schemas.microsoft.com/office/drawing/2014/main" id="{D080CF0E-3AA6-48FA-9027-80C9453A4E1E}"/>
              </a:ext>
            </a:extLst>
          </p:cNvPr>
          <p:cNvSpPr txBox="1"/>
          <p:nvPr/>
        </p:nvSpPr>
        <p:spPr>
          <a:xfrm>
            <a:off x="8001030" y="882509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cxnSp>
        <p:nvCxnSpPr>
          <p:cNvPr id="71" name="Suora nuoliyhdysviiva 70">
            <a:extLst>
              <a:ext uri="{FF2B5EF4-FFF2-40B4-BE49-F238E27FC236}">
                <a16:creationId xmlns:a16="http://schemas.microsoft.com/office/drawing/2014/main" id="{01743CDB-20A7-4F7C-B159-59518E74C02E}"/>
              </a:ext>
            </a:extLst>
          </p:cNvPr>
          <p:cNvCxnSpPr>
            <a:cxnSpLocks/>
            <a:stCxn id="37" idx="4"/>
            <a:endCxn id="39" idx="2"/>
          </p:cNvCxnSpPr>
          <p:nvPr/>
        </p:nvCxnSpPr>
        <p:spPr>
          <a:xfrm>
            <a:off x="7898350" y="1901066"/>
            <a:ext cx="291585" cy="40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kstiruutu 71">
            <a:extLst>
              <a:ext uri="{FF2B5EF4-FFF2-40B4-BE49-F238E27FC236}">
                <a16:creationId xmlns:a16="http://schemas.microsoft.com/office/drawing/2014/main" id="{1C857687-980C-45E9-B0C6-F323CEB42F7C}"/>
              </a:ext>
            </a:extLst>
          </p:cNvPr>
          <p:cNvSpPr txBox="1"/>
          <p:nvPr/>
        </p:nvSpPr>
        <p:spPr>
          <a:xfrm>
            <a:off x="7791991" y="1997493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cxnSp>
        <p:nvCxnSpPr>
          <p:cNvPr id="76" name="Suora nuoliyhdysviiva 75">
            <a:extLst>
              <a:ext uri="{FF2B5EF4-FFF2-40B4-BE49-F238E27FC236}">
                <a16:creationId xmlns:a16="http://schemas.microsoft.com/office/drawing/2014/main" id="{D2B5B9BF-2148-4DA4-B0D2-DCD6374F1849}"/>
              </a:ext>
            </a:extLst>
          </p:cNvPr>
          <p:cNvCxnSpPr>
            <a:cxnSpLocks/>
            <a:stCxn id="39" idx="0"/>
            <a:endCxn id="37" idx="6"/>
          </p:cNvCxnSpPr>
          <p:nvPr/>
        </p:nvCxnSpPr>
        <p:spPr>
          <a:xfrm flipH="1" flipV="1">
            <a:off x="8216402" y="1642649"/>
            <a:ext cx="291585" cy="40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uora nuoliyhdysviiva 78">
            <a:extLst>
              <a:ext uri="{FF2B5EF4-FFF2-40B4-BE49-F238E27FC236}">
                <a16:creationId xmlns:a16="http://schemas.microsoft.com/office/drawing/2014/main" id="{62781DAC-D526-4928-B8B7-001DCE0BF0F3}"/>
              </a:ext>
            </a:extLst>
          </p:cNvPr>
          <p:cNvCxnSpPr>
            <a:cxnSpLocks/>
            <a:stCxn id="37" idx="6"/>
            <a:endCxn id="41" idx="4"/>
          </p:cNvCxnSpPr>
          <p:nvPr/>
        </p:nvCxnSpPr>
        <p:spPr>
          <a:xfrm flipV="1">
            <a:off x="8216402" y="1257977"/>
            <a:ext cx="601361" cy="38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kstiruutu 85">
            <a:extLst>
              <a:ext uri="{FF2B5EF4-FFF2-40B4-BE49-F238E27FC236}">
                <a16:creationId xmlns:a16="http://schemas.microsoft.com/office/drawing/2014/main" id="{1F64A589-65ED-477F-8E26-2FCC343151D5}"/>
              </a:ext>
            </a:extLst>
          </p:cNvPr>
          <p:cNvSpPr txBox="1"/>
          <p:nvPr/>
        </p:nvSpPr>
        <p:spPr>
          <a:xfrm>
            <a:off x="8315238" y="1659193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87" name="Tekstiruutu 86">
            <a:extLst>
              <a:ext uri="{FF2B5EF4-FFF2-40B4-BE49-F238E27FC236}">
                <a16:creationId xmlns:a16="http://schemas.microsoft.com/office/drawing/2014/main" id="{D718EFD9-48AB-44FC-BEBA-219832A6AB53}"/>
              </a:ext>
            </a:extLst>
          </p:cNvPr>
          <p:cNvSpPr txBox="1"/>
          <p:nvPr/>
        </p:nvSpPr>
        <p:spPr>
          <a:xfrm>
            <a:off x="8462349" y="1328660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88" name="Ellipsi 87">
            <a:extLst>
              <a:ext uri="{FF2B5EF4-FFF2-40B4-BE49-F238E27FC236}">
                <a16:creationId xmlns:a16="http://schemas.microsoft.com/office/drawing/2014/main" id="{B6771F95-6DAE-46CC-A200-2EE6178715A0}"/>
              </a:ext>
            </a:extLst>
          </p:cNvPr>
          <p:cNvSpPr/>
          <p:nvPr/>
        </p:nvSpPr>
        <p:spPr>
          <a:xfrm>
            <a:off x="3570136" y="43881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89" name="Ellipsi 88">
            <a:extLst>
              <a:ext uri="{FF2B5EF4-FFF2-40B4-BE49-F238E27FC236}">
                <a16:creationId xmlns:a16="http://schemas.microsoft.com/office/drawing/2014/main" id="{B41B13CD-1603-4CEC-975D-302DDCA783E1}"/>
              </a:ext>
            </a:extLst>
          </p:cNvPr>
          <p:cNvSpPr/>
          <p:nvPr/>
        </p:nvSpPr>
        <p:spPr>
          <a:xfrm>
            <a:off x="2793891" y="501919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90" name="Ellipsi 89">
            <a:extLst>
              <a:ext uri="{FF2B5EF4-FFF2-40B4-BE49-F238E27FC236}">
                <a16:creationId xmlns:a16="http://schemas.microsoft.com/office/drawing/2014/main" id="{AFA7DFE8-23E2-4072-BACE-0D5FE8F00EBC}"/>
              </a:ext>
            </a:extLst>
          </p:cNvPr>
          <p:cNvSpPr/>
          <p:nvPr/>
        </p:nvSpPr>
        <p:spPr>
          <a:xfrm>
            <a:off x="4179773" y="505516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91" name="Ellipsi 90">
            <a:extLst>
              <a:ext uri="{FF2B5EF4-FFF2-40B4-BE49-F238E27FC236}">
                <a16:creationId xmlns:a16="http://schemas.microsoft.com/office/drawing/2014/main" id="{5F48FC1A-268D-477D-991C-30E0904E2DD4}"/>
              </a:ext>
            </a:extLst>
          </p:cNvPr>
          <p:cNvSpPr/>
          <p:nvPr/>
        </p:nvSpPr>
        <p:spPr>
          <a:xfrm>
            <a:off x="5068058" y="501348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2" name="Ellipsi 91">
            <a:extLst>
              <a:ext uri="{FF2B5EF4-FFF2-40B4-BE49-F238E27FC236}">
                <a16:creationId xmlns:a16="http://schemas.microsoft.com/office/drawing/2014/main" id="{47952EC2-7E9F-4938-B003-36459351B914}"/>
              </a:ext>
            </a:extLst>
          </p:cNvPr>
          <p:cNvSpPr/>
          <p:nvPr/>
        </p:nvSpPr>
        <p:spPr>
          <a:xfrm>
            <a:off x="4489549" y="37450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93" name="Ellipsi 92">
            <a:extLst>
              <a:ext uri="{FF2B5EF4-FFF2-40B4-BE49-F238E27FC236}">
                <a16:creationId xmlns:a16="http://schemas.microsoft.com/office/drawing/2014/main" id="{33CE5382-7931-47F9-B6C1-92D176176955}"/>
              </a:ext>
            </a:extLst>
          </p:cNvPr>
          <p:cNvSpPr/>
          <p:nvPr/>
        </p:nvSpPr>
        <p:spPr>
          <a:xfrm>
            <a:off x="5479265" y="428303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94" name="Ellipsi 93">
            <a:extLst>
              <a:ext uri="{FF2B5EF4-FFF2-40B4-BE49-F238E27FC236}">
                <a16:creationId xmlns:a16="http://schemas.microsoft.com/office/drawing/2014/main" id="{C3C1F1DB-916A-4F81-8E81-373393689FB5}"/>
              </a:ext>
            </a:extLst>
          </p:cNvPr>
          <p:cNvSpPr/>
          <p:nvPr/>
        </p:nvSpPr>
        <p:spPr>
          <a:xfrm>
            <a:off x="2300901" y="578776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95" name="Ellipsi 94">
            <a:extLst>
              <a:ext uri="{FF2B5EF4-FFF2-40B4-BE49-F238E27FC236}">
                <a16:creationId xmlns:a16="http://schemas.microsoft.com/office/drawing/2014/main" id="{1A147034-FB70-4CFB-98FB-41EFC761D749}"/>
              </a:ext>
            </a:extLst>
          </p:cNvPr>
          <p:cNvSpPr/>
          <p:nvPr/>
        </p:nvSpPr>
        <p:spPr>
          <a:xfrm>
            <a:off x="3132201" y="574386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750B5B16-4255-43FD-A5A5-CEC94984C3B5}"/>
              </a:ext>
            </a:extLst>
          </p:cNvPr>
          <p:cNvSpPr/>
          <p:nvPr/>
        </p:nvSpPr>
        <p:spPr>
          <a:xfrm>
            <a:off x="3853445" y="581676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97" name="Suora yhdysviiva 96">
            <a:extLst>
              <a:ext uri="{FF2B5EF4-FFF2-40B4-BE49-F238E27FC236}">
                <a16:creationId xmlns:a16="http://schemas.microsoft.com/office/drawing/2014/main" id="{73C12EDA-543D-4EBA-9F07-74E59C1884F2}"/>
              </a:ext>
            </a:extLst>
          </p:cNvPr>
          <p:cNvCxnSpPr>
            <a:stCxn id="88" idx="7"/>
            <a:endCxn id="92" idx="3"/>
          </p:cNvCxnSpPr>
          <p:nvPr/>
        </p:nvCxnSpPr>
        <p:spPr>
          <a:xfrm flipV="1">
            <a:off x="4113085" y="4186245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D7253643-3C03-4DD7-BD19-CD02EED09EB5}"/>
              </a:ext>
            </a:extLst>
          </p:cNvPr>
          <p:cNvCxnSpPr>
            <a:cxnSpLocks/>
            <a:stCxn id="93" idx="1"/>
            <a:endCxn id="92" idx="5"/>
          </p:cNvCxnSpPr>
          <p:nvPr/>
        </p:nvCxnSpPr>
        <p:spPr>
          <a:xfrm flipH="1" flipV="1">
            <a:off x="5032498" y="4186245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uora yhdysviiva 98">
            <a:extLst>
              <a:ext uri="{FF2B5EF4-FFF2-40B4-BE49-F238E27FC236}">
                <a16:creationId xmlns:a16="http://schemas.microsoft.com/office/drawing/2014/main" id="{AB005882-7ABC-400E-A9A4-92D99DD966AF}"/>
              </a:ext>
            </a:extLst>
          </p:cNvPr>
          <p:cNvCxnSpPr>
            <a:cxnSpLocks/>
            <a:stCxn id="89" idx="7"/>
            <a:endCxn id="88" idx="3"/>
          </p:cNvCxnSpPr>
          <p:nvPr/>
        </p:nvCxnSpPr>
        <p:spPr>
          <a:xfrm flipV="1">
            <a:off x="3336840" y="4829334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B81CAD78-C7BF-4B1A-9835-8FAA45ED78C3}"/>
              </a:ext>
            </a:extLst>
          </p:cNvPr>
          <p:cNvCxnSpPr>
            <a:cxnSpLocks/>
            <a:stCxn id="90" idx="1"/>
            <a:endCxn id="88" idx="5"/>
          </p:cNvCxnSpPr>
          <p:nvPr/>
        </p:nvCxnSpPr>
        <p:spPr>
          <a:xfrm flipH="1" flipV="1">
            <a:off x="4113085" y="4829334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uora yhdysviiva 100">
            <a:extLst>
              <a:ext uri="{FF2B5EF4-FFF2-40B4-BE49-F238E27FC236}">
                <a16:creationId xmlns:a16="http://schemas.microsoft.com/office/drawing/2014/main" id="{271DB186-1025-4D64-9D8B-FED7917F2BA1}"/>
              </a:ext>
            </a:extLst>
          </p:cNvPr>
          <p:cNvCxnSpPr>
            <a:cxnSpLocks/>
            <a:stCxn id="91" idx="7"/>
            <a:endCxn id="93" idx="3"/>
          </p:cNvCxnSpPr>
          <p:nvPr/>
        </p:nvCxnSpPr>
        <p:spPr>
          <a:xfrm flipH="1" flipV="1">
            <a:off x="5572420" y="4724184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F688087B-0CF0-40AA-B8A4-0AB9F51A0E95}"/>
              </a:ext>
            </a:extLst>
          </p:cNvPr>
          <p:cNvCxnSpPr>
            <a:cxnSpLocks/>
            <a:stCxn id="94" idx="0"/>
            <a:endCxn id="89" idx="3"/>
          </p:cNvCxnSpPr>
          <p:nvPr/>
        </p:nvCxnSpPr>
        <p:spPr>
          <a:xfrm flipV="1">
            <a:off x="2618953" y="5460342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uora yhdysviiva 102">
            <a:extLst>
              <a:ext uri="{FF2B5EF4-FFF2-40B4-BE49-F238E27FC236}">
                <a16:creationId xmlns:a16="http://schemas.microsoft.com/office/drawing/2014/main" id="{BBF7EDBD-F6F4-41E2-83FF-FD299015A5BA}"/>
              </a:ext>
            </a:extLst>
          </p:cNvPr>
          <p:cNvCxnSpPr>
            <a:cxnSpLocks/>
            <a:stCxn id="95" idx="1"/>
            <a:endCxn id="89" idx="5"/>
          </p:cNvCxnSpPr>
          <p:nvPr/>
        </p:nvCxnSpPr>
        <p:spPr>
          <a:xfrm flipV="1">
            <a:off x="3225356" y="5460342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uora yhdysviiva 103">
            <a:extLst>
              <a:ext uri="{FF2B5EF4-FFF2-40B4-BE49-F238E27FC236}">
                <a16:creationId xmlns:a16="http://schemas.microsoft.com/office/drawing/2014/main" id="{62B52A26-F883-4E9B-9FA5-5FA6DE0A8BFF}"/>
              </a:ext>
            </a:extLst>
          </p:cNvPr>
          <p:cNvCxnSpPr>
            <a:cxnSpLocks/>
            <a:stCxn id="96" idx="7"/>
            <a:endCxn id="90" idx="4"/>
          </p:cNvCxnSpPr>
          <p:nvPr/>
        </p:nvCxnSpPr>
        <p:spPr>
          <a:xfrm flipV="1">
            <a:off x="4396394" y="5571998"/>
            <a:ext cx="101431" cy="320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Ellipsi 104">
            <a:extLst>
              <a:ext uri="{FF2B5EF4-FFF2-40B4-BE49-F238E27FC236}">
                <a16:creationId xmlns:a16="http://schemas.microsoft.com/office/drawing/2014/main" id="{0BDE2A87-8BEA-465C-B370-E2E191E826B2}"/>
              </a:ext>
            </a:extLst>
          </p:cNvPr>
          <p:cNvSpPr/>
          <p:nvPr/>
        </p:nvSpPr>
        <p:spPr>
          <a:xfrm>
            <a:off x="5983627" y="498984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81ABE856-8CCE-4EC1-AE32-2C3AF1FEA2A4}"/>
              </a:ext>
            </a:extLst>
          </p:cNvPr>
          <p:cNvCxnSpPr>
            <a:cxnSpLocks/>
            <a:stCxn id="105" idx="1"/>
            <a:endCxn id="93" idx="5"/>
          </p:cNvCxnSpPr>
          <p:nvPr/>
        </p:nvCxnSpPr>
        <p:spPr>
          <a:xfrm flipH="1" flipV="1">
            <a:off x="6022214" y="4724184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47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EEF9F391-A674-46E8-AAED-E49D355E54AF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 c)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35A33B30-BDF2-465B-AABB-F36A5E618568}"/>
              </a:ext>
            </a:extLst>
          </p:cNvPr>
          <p:cNvSpPr/>
          <p:nvPr/>
        </p:nvSpPr>
        <p:spPr>
          <a:xfrm>
            <a:off x="2448678" y="118642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3E2D8E23-2D5D-4C6F-944A-21695D6C1731}"/>
              </a:ext>
            </a:extLst>
          </p:cNvPr>
          <p:cNvSpPr/>
          <p:nvPr/>
        </p:nvSpPr>
        <p:spPr>
          <a:xfrm>
            <a:off x="1672433" y="181743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289CFDA5-AB31-4E0F-9BB2-3F953A81006E}"/>
              </a:ext>
            </a:extLst>
          </p:cNvPr>
          <p:cNvSpPr/>
          <p:nvPr/>
        </p:nvSpPr>
        <p:spPr>
          <a:xfrm>
            <a:off x="3058315" y="185340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D6DEF436-B250-463F-A0B9-A33F71D0239F}"/>
              </a:ext>
            </a:extLst>
          </p:cNvPr>
          <p:cNvSpPr/>
          <p:nvPr/>
        </p:nvSpPr>
        <p:spPr>
          <a:xfrm>
            <a:off x="3946600" y="181172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DD07ADD7-0921-42A5-ABC8-E9D8221765B0}"/>
              </a:ext>
            </a:extLst>
          </p:cNvPr>
          <p:cNvSpPr/>
          <p:nvPr/>
        </p:nvSpPr>
        <p:spPr>
          <a:xfrm>
            <a:off x="3368091" y="54333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4010FEA8-2CC3-4CAC-B3DA-E2780934DFAB}"/>
              </a:ext>
            </a:extLst>
          </p:cNvPr>
          <p:cNvSpPr/>
          <p:nvPr/>
        </p:nvSpPr>
        <p:spPr>
          <a:xfrm>
            <a:off x="4357807" y="10812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B905C401-55A3-4AB3-B764-5AEBCDCA9B54}"/>
              </a:ext>
            </a:extLst>
          </p:cNvPr>
          <p:cNvSpPr/>
          <p:nvPr/>
        </p:nvSpPr>
        <p:spPr>
          <a:xfrm>
            <a:off x="1179443" y="258600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FE5F7C07-1518-4401-B3B4-857D5733A2BC}"/>
              </a:ext>
            </a:extLst>
          </p:cNvPr>
          <p:cNvSpPr/>
          <p:nvPr/>
        </p:nvSpPr>
        <p:spPr>
          <a:xfrm>
            <a:off x="2010743" y="254210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02081B7F-CA08-47B2-9B5F-23D4ED4B0DD9}"/>
              </a:ext>
            </a:extLst>
          </p:cNvPr>
          <p:cNvSpPr/>
          <p:nvPr/>
        </p:nvSpPr>
        <p:spPr>
          <a:xfrm>
            <a:off x="3322310" y="285965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13192EDD-BFAB-4672-BF7A-C546AB0502CC}"/>
              </a:ext>
            </a:extLst>
          </p:cNvPr>
          <p:cNvCxnSpPr>
            <a:stCxn id="5" idx="7"/>
            <a:endCxn id="9" idx="3"/>
          </p:cNvCxnSpPr>
          <p:nvPr/>
        </p:nvCxnSpPr>
        <p:spPr>
          <a:xfrm flipV="1">
            <a:off x="2991627" y="984485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F8023C2D-BF3E-4C87-BE62-D4D4C27C54EB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>
          <a:xfrm flipH="1" flipV="1">
            <a:off x="3911040" y="984485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0BB0971E-6A31-4776-B329-22415D8CFC72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2215382" y="1627574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809E84B8-E6EB-4983-9A43-C6B51FCE6CC3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2991627" y="1627574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B30B9D90-B46F-462B-B6F9-1D769BD6FECE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H="1" flipV="1">
            <a:off x="4450962" y="1522424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2FD0B605-CDD9-4705-9CB1-8F503B1507C2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497495" y="2258582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EA95931E-4956-42D5-991D-4A7EC4368F62}"/>
              </a:ext>
            </a:extLst>
          </p:cNvPr>
          <p:cNvCxnSpPr>
            <a:cxnSpLocks/>
            <a:stCxn id="12" idx="1"/>
            <a:endCxn id="6" idx="5"/>
          </p:cNvCxnSpPr>
          <p:nvPr/>
        </p:nvCxnSpPr>
        <p:spPr>
          <a:xfrm flipV="1">
            <a:off x="2103898" y="2258582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08C78037-BE42-499E-A145-1769DCA81E81}"/>
              </a:ext>
            </a:extLst>
          </p:cNvPr>
          <p:cNvCxnSpPr>
            <a:cxnSpLocks/>
            <a:stCxn id="13" idx="0"/>
            <a:endCxn id="7" idx="4"/>
          </p:cNvCxnSpPr>
          <p:nvPr/>
        </p:nvCxnSpPr>
        <p:spPr>
          <a:xfrm flipH="1" flipV="1">
            <a:off x="3376367" y="2370238"/>
            <a:ext cx="263995" cy="489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lipsi 21">
            <a:extLst>
              <a:ext uri="{FF2B5EF4-FFF2-40B4-BE49-F238E27FC236}">
                <a16:creationId xmlns:a16="http://schemas.microsoft.com/office/drawing/2014/main" id="{944E6CE9-1DFD-4359-8557-6BDAF7D2AAF6}"/>
              </a:ext>
            </a:extLst>
          </p:cNvPr>
          <p:cNvSpPr/>
          <p:nvPr/>
        </p:nvSpPr>
        <p:spPr>
          <a:xfrm>
            <a:off x="4862169" y="17880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092C18B5-6361-4E53-AE2A-4B562791749F}"/>
              </a:ext>
            </a:extLst>
          </p:cNvPr>
          <p:cNvCxnSpPr>
            <a:cxnSpLocks/>
            <a:stCxn id="22" idx="1"/>
            <a:endCxn id="10" idx="5"/>
          </p:cNvCxnSpPr>
          <p:nvPr/>
        </p:nvCxnSpPr>
        <p:spPr>
          <a:xfrm flipH="1" flipV="1">
            <a:off x="4900756" y="1522424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nuoliyhdysviiva 23">
            <a:extLst>
              <a:ext uri="{FF2B5EF4-FFF2-40B4-BE49-F238E27FC236}">
                <a16:creationId xmlns:a16="http://schemas.microsoft.com/office/drawing/2014/main" id="{CADE6BDE-F5E2-4F55-807C-CB558CF94F1D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2489563" y="304801"/>
            <a:ext cx="878528" cy="49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kstiruutu 24">
            <a:extLst>
              <a:ext uri="{FF2B5EF4-FFF2-40B4-BE49-F238E27FC236}">
                <a16:creationId xmlns:a16="http://schemas.microsoft.com/office/drawing/2014/main" id="{AB2158F8-89BF-4ADF-A489-6B7C10B5FA02}"/>
              </a:ext>
            </a:extLst>
          </p:cNvPr>
          <p:cNvSpPr txBox="1"/>
          <p:nvPr/>
        </p:nvSpPr>
        <p:spPr>
          <a:xfrm>
            <a:off x="3000628" y="306388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cxnSp>
        <p:nvCxnSpPr>
          <p:cNvPr id="27" name="Suora nuoliyhdysviiva 26">
            <a:extLst>
              <a:ext uri="{FF2B5EF4-FFF2-40B4-BE49-F238E27FC236}">
                <a16:creationId xmlns:a16="http://schemas.microsoft.com/office/drawing/2014/main" id="{EE9F542E-E3FF-4363-A202-453F6BBF5BAE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H="1" flipV="1">
            <a:off x="3686143" y="1060174"/>
            <a:ext cx="179116" cy="187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kstiruutu 34">
            <a:extLst>
              <a:ext uri="{FF2B5EF4-FFF2-40B4-BE49-F238E27FC236}">
                <a16:creationId xmlns:a16="http://schemas.microsoft.com/office/drawing/2014/main" id="{4ED6500B-D401-47DF-87BC-72DF54A34179}"/>
              </a:ext>
            </a:extLst>
          </p:cNvPr>
          <p:cNvSpPr txBox="1"/>
          <p:nvPr/>
        </p:nvSpPr>
        <p:spPr>
          <a:xfrm>
            <a:off x="3722720" y="1304409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36" name="Ellipsi 35">
            <a:extLst>
              <a:ext uri="{FF2B5EF4-FFF2-40B4-BE49-F238E27FC236}">
                <a16:creationId xmlns:a16="http://schemas.microsoft.com/office/drawing/2014/main" id="{50FFF18B-E04F-4FCA-8746-4D03B3A33F6B}"/>
              </a:ext>
            </a:extLst>
          </p:cNvPr>
          <p:cNvSpPr/>
          <p:nvPr/>
        </p:nvSpPr>
        <p:spPr>
          <a:xfrm>
            <a:off x="6950342" y="125881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37" name="Ellipsi 36">
            <a:extLst>
              <a:ext uri="{FF2B5EF4-FFF2-40B4-BE49-F238E27FC236}">
                <a16:creationId xmlns:a16="http://schemas.microsoft.com/office/drawing/2014/main" id="{9501DF46-3022-4AA3-B1B3-03C4C404E248}"/>
              </a:ext>
            </a:extLst>
          </p:cNvPr>
          <p:cNvSpPr/>
          <p:nvPr/>
        </p:nvSpPr>
        <p:spPr>
          <a:xfrm>
            <a:off x="6174097" y="188982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77A930F6-3D81-4DC9-B6EE-31CAD0F03D52}"/>
              </a:ext>
            </a:extLst>
          </p:cNvPr>
          <p:cNvSpPr/>
          <p:nvPr/>
        </p:nvSpPr>
        <p:spPr>
          <a:xfrm>
            <a:off x="7559979" y="192578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A561FC44-F152-4326-AC5E-BD344025DD00}"/>
              </a:ext>
            </a:extLst>
          </p:cNvPr>
          <p:cNvSpPr/>
          <p:nvPr/>
        </p:nvSpPr>
        <p:spPr>
          <a:xfrm>
            <a:off x="8448264" y="18841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2920F64C-D524-4816-99A3-5DBDF73B0109}"/>
              </a:ext>
            </a:extLst>
          </p:cNvPr>
          <p:cNvSpPr/>
          <p:nvPr/>
        </p:nvSpPr>
        <p:spPr>
          <a:xfrm>
            <a:off x="7869755" y="6157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41" name="Ellipsi 40">
            <a:extLst>
              <a:ext uri="{FF2B5EF4-FFF2-40B4-BE49-F238E27FC236}">
                <a16:creationId xmlns:a16="http://schemas.microsoft.com/office/drawing/2014/main" id="{DA151BCC-117A-4796-BBFD-956D983A72DF}"/>
              </a:ext>
            </a:extLst>
          </p:cNvPr>
          <p:cNvSpPr/>
          <p:nvPr/>
        </p:nvSpPr>
        <p:spPr>
          <a:xfrm>
            <a:off x="8859471" y="115366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3DAC3CA2-6F0D-498E-B191-687B5CF4717A}"/>
              </a:ext>
            </a:extLst>
          </p:cNvPr>
          <p:cNvSpPr/>
          <p:nvPr/>
        </p:nvSpPr>
        <p:spPr>
          <a:xfrm>
            <a:off x="5681107" y="26583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43" name="Ellipsi 42">
            <a:extLst>
              <a:ext uri="{FF2B5EF4-FFF2-40B4-BE49-F238E27FC236}">
                <a16:creationId xmlns:a16="http://schemas.microsoft.com/office/drawing/2014/main" id="{504E38CC-1458-440D-81A5-39A5D3216120}"/>
              </a:ext>
            </a:extLst>
          </p:cNvPr>
          <p:cNvSpPr/>
          <p:nvPr/>
        </p:nvSpPr>
        <p:spPr>
          <a:xfrm>
            <a:off x="6512407" y="261449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45" name="Suora yhdysviiva 44">
            <a:extLst>
              <a:ext uri="{FF2B5EF4-FFF2-40B4-BE49-F238E27FC236}">
                <a16:creationId xmlns:a16="http://schemas.microsoft.com/office/drawing/2014/main" id="{274BFF69-7DF9-41CE-81A5-850766B75FF3}"/>
              </a:ext>
            </a:extLst>
          </p:cNvPr>
          <p:cNvCxnSpPr>
            <a:stCxn id="36" idx="7"/>
            <a:endCxn id="40" idx="3"/>
          </p:cNvCxnSpPr>
          <p:nvPr/>
        </p:nvCxnSpPr>
        <p:spPr>
          <a:xfrm flipV="1">
            <a:off x="7493291" y="1056871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0BCC87EA-5CF6-4E00-8905-FE0DB49069D6}"/>
              </a:ext>
            </a:extLst>
          </p:cNvPr>
          <p:cNvCxnSpPr>
            <a:cxnSpLocks/>
            <a:stCxn id="41" idx="1"/>
            <a:endCxn id="40" idx="5"/>
          </p:cNvCxnSpPr>
          <p:nvPr/>
        </p:nvCxnSpPr>
        <p:spPr>
          <a:xfrm flipH="1" flipV="1">
            <a:off x="8412704" y="1056871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E6FA1017-4D28-4C87-8875-1A809EEEF0C3}"/>
              </a:ext>
            </a:extLst>
          </p:cNvPr>
          <p:cNvCxnSpPr>
            <a:cxnSpLocks/>
            <a:stCxn id="37" idx="7"/>
            <a:endCxn id="36" idx="3"/>
          </p:cNvCxnSpPr>
          <p:nvPr/>
        </p:nvCxnSpPr>
        <p:spPr>
          <a:xfrm flipV="1">
            <a:off x="6717046" y="1699960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74867DA4-B972-44D2-8F96-A840EA759E99}"/>
              </a:ext>
            </a:extLst>
          </p:cNvPr>
          <p:cNvCxnSpPr>
            <a:cxnSpLocks/>
            <a:stCxn id="38" idx="1"/>
            <a:endCxn id="36" idx="5"/>
          </p:cNvCxnSpPr>
          <p:nvPr/>
        </p:nvCxnSpPr>
        <p:spPr>
          <a:xfrm flipH="1" flipV="1">
            <a:off x="7493291" y="1699960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75911117-CB3C-4C34-A70A-A4799291BA4B}"/>
              </a:ext>
            </a:extLst>
          </p:cNvPr>
          <p:cNvCxnSpPr>
            <a:cxnSpLocks/>
            <a:stCxn id="39" idx="7"/>
            <a:endCxn id="41" idx="3"/>
          </p:cNvCxnSpPr>
          <p:nvPr/>
        </p:nvCxnSpPr>
        <p:spPr>
          <a:xfrm flipH="1" flipV="1">
            <a:off x="8952626" y="1594810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D794787A-D864-4070-8277-35DCE79A1619}"/>
              </a:ext>
            </a:extLst>
          </p:cNvPr>
          <p:cNvCxnSpPr>
            <a:cxnSpLocks/>
            <a:stCxn id="42" idx="0"/>
            <a:endCxn id="37" idx="3"/>
          </p:cNvCxnSpPr>
          <p:nvPr/>
        </p:nvCxnSpPr>
        <p:spPr>
          <a:xfrm flipV="1">
            <a:off x="5999159" y="2330968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82526DF5-CDB1-4011-B6E7-1AC1521CC814}"/>
              </a:ext>
            </a:extLst>
          </p:cNvPr>
          <p:cNvCxnSpPr>
            <a:cxnSpLocks/>
            <a:stCxn id="43" idx="1"/>
            <a:endCxn id="37" idx="5"/>
          </p:cNvCxnSpPr>
          <p:nvPr/>
        </p:nvCxnSpPr>
        <p:spPr>
          <a:xfrm flipV="1">
            <a:off x="6605562" y="2330968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lipsi 52">
            <a:extLst>
              <a:ext uri="{FF2B5EF4-FFF2-40B4-BE49-F238E27FC236}">
                <a16:creationId xmlns:a16="http://schemas.microsoft.com/office/drawing/2014/main" id="{C41E145F-DA5E-41F8-98EF-F2BA8B30C43E}"/>
              </a:ext>
            </a:extLst>
          </p:cNvPr>
          <p:cNvSpPr/>
          <p:nvPr/>
        </p:nvSpPr>
        <p:spPr>
          <a:xfrm>
            <a:off x="9363833" y="18604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A1965002-FEB7-456C-A440-772740161C50}"/>
              </a:ext>
            </a:extLst>
          </p:cNvPr>
          <p:cNvCxnSpPr>
            <a:cxnSpLocks/>
            <a:stCxn id="53" idx="1"/>
            <a:endCxn id="41" idx="5"/>
          </p:cNvCxnSpPr>
          <p:nvPr/>
        </p:nvCxnSpPr>
        <p:spPr>
          <a:xfrm flipH="1" flipV="1">
            <a:off x="9402420" y="1594810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kstiruutu 55">
            <a:extLst>
              <a:ext uri="{FF2B5EF4-FFF2-40B4-BE49-F238E27FC236}">
                <a16:creationId xmlns:a16="http://schemas.microsoft.com/office/drawing/2014/main" id="{04A11B5F-493F-468D-A82C-B86ACDF395B7}"/>
              </a:ext>
            </a:extLst>
          </p:cNvPr>
          <p:cNvSpPr txBox="1"/>
          <p:nvPr/>
        </p:nvSpPr>
        <p:spPr>
          <a:xfrm>
            <a:off x="8732588" y="660892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cxnSp>
        <p:nvCxnSpPr>
          <p:cNvPr id="57" name="Suora nuoliyhdysviiva 56">
            <a:extLst>
              <a:ext uri="{FF2B5EF4-FFF2-40B4-BE49-F238E27FC236}">
                <a16:creationId xmlns:a16="http://schemas.microsoft.com/office/drawing/2014/main" id="{F32F7A7B-C182-4C50-85F5-369A0A5D4A19}"/>
              </a:ext>
            </a:extLst>
          </p:cNvPr>
          <p:cNvCxnSpPr>
            <a:cxnSpLocks/>
            <a:stCxn id="40" idx="6"/>
            <a:endCxn id="41" idx="0"/>
          </p:cNvCxnSpPr>
          <p:nvPr/>
        </p:nvCxnSpPr>
        <p:spPr>
          <a:xfrm>
            <a:off x="8505859" y="874143"/>
            <a:ext cx="671664" cy="27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nuoliyhdysviiva 59">
            <a:extLst>
              <a:ext uri="{FF2B5EF4-FFF2-40B4-BE49-F238E27FC236}">
                <a16:creationId xmlns:a16="http://schemas.microsoft.com/office/drawing/2014/main" id="{55540328-1C17-434E-8896-C703688CA7ED}"/>
              </a:ext>
            </a:extLst>
          </p:cNvPr>
          <p:cNvCxnSpPr>
            <a:cxnSpLocks/>
            <a:stCxn id="41" idx="2"/>
            <a:endCxn id="40" idx="4"/>
          </p:cNvCxnSpPr>
          <p:nvPr/>
        </p:nvCxnSpPr>
        <p:spPr>
          <a:xfrm flipH="1" flipV="1">
            <a:off x="8187807" y="1132560"/>
            <a:ext cx="671664" cy="27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kstiruutu 62">
            <a:extLst>
              <a:ext uri="{FF2B5EF4-FFF2-40B4-BE49-F238E27FC236}">
                <a16:creationId xmlns:a16="http://schemas.microsoft.com/office/drawing/2014/main" id="{D71622CD-AEAD-4094-BB14-E6BE3C561DC9}"/>
              </a:ext>
            </a:extLst>
          </p:cNvPr>
          <p:cNvSpPr txBox="1"/>
          <p:nvPr/>
        </p:nvSpPr>
        <p:spPr>
          <a:xfrm>
            <a:off x="8263973" y="1223308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64" name="Tekstiruutu 63">
            <a:extLst>
              <a:ext uri="{FF2B5EF4-FFF2-40B4-BE49-F238E27FC236}">
                <a16:creationId xmlns:a16="http://schemas.microsoft.com/office/drawing/2014/main" id="{F95700C5-ED2F-49D5-9CBB-0BEB67E1F5FE}"/>
              </a:ext>
            </a:extLst>
          </p:cNvPr>
          <p:cNvSpPr txBox="1"/>
          <p:nvPr/>
        </p:nvSpPr>
        <p:spPr>
          <a:xfrm>
            <a:off x="8408847" y="1523793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cxnSp>
        <p:nvCxnSpPr>
          <p:cNvPr id="65" name="Suora nuoliyhdysviiva 64">
            <a:extLst>
              <a:ext uri="{FF2B5EF4-FFF2-40B4-BE49-F238E27FC236}">
                <a16:creationId xmlns:a16="http://schemas.microsoft.com/office/drawing/2014/main" id="{CF8D8C6A-A4DC-4A40-BD88-1A748F07BC1D}"/>
              </a:ext>
            </a:extLst>
          </p:cNvPr>
          <p:cNvCxnSpPr>
            <a:cxnSpLocks/>
            <a:stCxn id="41" idx="3"/>
            <a:endCxn id="39" idx="0"/>
          </p:cNvCxnSpPr>
          <p:nvPr/>
        </p:nvCxnSpPr>
        <p:spPr>
          <a:xfrm flipH="1">
            <a:off x="8766316" y="1594810"/>
            <a:ext cx="186310" cy="28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uora nuoliyhdysviiva 67">
            <a:extLst>
              <a:ext uri="{FF2B5EF4-FFF2-40B4-BE49-F238E27FC236}">
                <a16:creationId xmlns:a16="http://schemas.microsoft.com/office/drawing/2014/main" id="{B1A3B9CD-D9CA-4CAA-8BE0-7117A86813BF}"/>
              </a:ext>
            </a:extLst>
          </p:cNvPr>
          <p:cNvCxnSpPr>
            <a:cxnSpLocks/>
            <a:stCxn id="39" idx="6"/>
            <a:endCxn id="41" idx="4"/>
          </p:cNvCxnSpPr>
          <p:nvPr/>
        </p:nvCxnSpPr>
        <p:spPr>
          <a:xfrm flipV="1">
            <a:off x="9084368" y="1670499"/>
            <a:ext cx="93155" cy="47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kstiruutu 70">
            <a:extLst>
              <a:ext uri="{FF2B5EF4-FFF2-40B4-BE49-F238E27FC236}">
                <a16:creationId xmlns:a16="http://schemas.microsoft.com/office/drawing/2014/main" id="{A2CCA825-B2DE-44A4-AFF1-3B8F2EC1B7AE}"/>
              </a:ext>
            </a:extLst>
          </p:cNvPr>
          <p:cNvSpPr txBox="1"/>
          <p:nvPr/>
        </p:nvSpPr>
        <p:spPr>
          <a:xfrm>
            <a:off x="9118926" y="1787401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</a:t>
            </a:r>
          </a:p>
        </p:txBody>
      </p:sp>
      <p:sp>
        <p:nvSpPr>
          <p:cNvPr id="72" name="Ellipsi 71">
            <a:extLst>
              <a:ext uri="{FF2B5EF4-FFF2-40B4-BE49-F238E27FC236}">
                <a16:creationId xmlns:a16="http://schemas.microsoft.com/office/drawing/2014/main" id="{B561D281-5177-41AD-8CFF-2475B031AF69}"/>
              </a:ext>
            </a:extLst>
          </p:cNvPr>
          <p:cNvSpPr/>
          <p:nvPr/>
        </p:nvSpPr>
        <p:spPr>
          <a:xfrm>
            <a:off x="3997124" y="437487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73" name="Ellipsi 72">
            <a:extLst>
              <a:ext uri="{FF2B5EF4-FFF2-40B4-BE49-F238E27FC236}">
                <a16:creationId xmlns:a16="http://schemas.microsoft.com/office/drawing/2014/main" id="{3D2A064D-1AD0-4033-BE29-0FC239B36005}"/>
              </a:ext>
            </a:extLst>
          </p:cNvPr>
          <p:cNvSpPr/>
          <p:nvPr/>
        </p:nvSpPr>
        <p:spPr>
          <a:xfrm>
            <a:off x="3220879" y="50058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74" name="Ellipsi 73">
            <a:extLst>
              <a:ext uri="{FF2B5EF4-FFF2-40B4-BE49-F238E27FC236}">
                <a16:creationId xmlns:a16="http://schemas.microsoft.com/office/drawing/2014/main" id="{CF0F7B04-5C68-4538-B1CD-951CA0B0C79C}"/>
              </a:ext>
            </a:extLst>
          </p:cNvPr>
          <p:cNvSpPr/>
          <p:nvPr/>
        </p:nvSpPr>
        <p:spPr>
          <a:xfrm>
            <a:off x="4606761" y="505221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75" name="Ellipsi 74">
            <a:extLst>
              <a:ext uri="{FF2B5EF4-FFF2-40B4-BE49-F238E27FC236}">
                <a16:creationId xmlns:a16="http://schemas.microsoft.com/office/drawing/2014/main" id="{521A489F-7C7C-4E1C-AAF1-21E92C2FCB99}"/>
              </a:ext>
            </a:extLst>
          </p:cNvPr>
          <p:cNvSpPr/>
          <p:nvPr/>
        </p:nvSpPr>
        <p:spPr>
          <a:xfrm>
            <a:off x="5495046" y="50001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76" name="Ellipsi 75">
            <a:extLst>
              <a:ext uri="{FF2B5EF4-FFF2-40B4-BE49-F238E27FC236}">
                <a16:creationId xmlns:a16="http://schemas.microsoft.com/office/drawing/2014/main" id="{C2798224-F31B-4D1A-BBB9-63FE054F4269}"/>
              </a:ext>
            </a:extLst>
          </p:cNvPr>
          <p:cNvSpPr/>
          <p:nvPr/>
        </p:nvSpPr>
        <p:spPr>
          <a:xfrm>
            <a:off x="4916537" y="373178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77" name="Ellipsi 76">
            <a:extLst>
              <a:ext uri="{FF2B5EF4-FFF2-40B4-BE49-F238E27FC236}">
                <a16:creationId xmlns:a16="http://schemas.microsoft.com/office/drawing/2014/main" id="{8FD970FF-C955-4DBA-B4C2-FA2E854CA38B}"/>
              </a:ext>
            </a:extLst>
          </p:cNvPr>
          <p:cNvSpPr/>
          <p:nvPr/>
        </p:nvSpPr>
        <p:spPr>
          <a:xfrm>
            <a:off x="5906253" y="426972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78" name="Ellipsi 77">
            <a:extLst>
              <a:ext uri="{FF2B5EF4-FFF2-40B4-BE49-F238E27FC236}">
                <a16:creationId xmlns:a16="http://schemas.microsoft.com/office/drawing/2014/main" id="{4BD4F9D3-1FD9-4C5A-BD67-D94AA260205B}"/>
              </a:ext>
            </a:extLst>
          </p:cNvPr>
          <p:cNvSpPr/>
          <p:nvPr/>
        </p:nvSpPr>
        <p:spPr>
          <a:xfrm>
            <a:off x="2727889" y="577444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79" name="Ellipsi 78">
            <a:extLst>
              <a:ext uri="{FF2B5EF4-FFF2-40B4-BE49-F238E27FC236}">
                <a16:creationId xmlns:a16="http://schemas.microsoft.com/office/drawing/2014/main" id="{E6F39FFA-8273-41B9-940E-27419CFD6614}"/>
              </a:ext>
            </a:extLst>
          </p:cNvPr>
          <p:cNvSpPr/>
          <p:nvPr/>
        </p:nvSpPr>
        <p:spPr>
          <a:xfrm>
            <a:off x="3559189" y="573055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92C2B97A-4292-4A8A-AAA9-9997D9235ED8}"/>
              </a:ext>
            </a:extLst>
          </p:cNvPr>
          <p:cNvCxnSpPr>
            <a:stCxn id="72" idx="7"/>
            <a:endCxn id="76" idx="3"/>
          </p:cNvCxnSpPr>
          <p:nvPr/>
        </p:nvCxnSpPr>
        <p:spPr>
          <a:xfrm flipV="1">
            <a:off x="4540073" y="4172930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uora yhdysviiva 80">
            <a:extLst>
              <a:ext uri="{FF2B5EF4-FFF2-40B4-BE49-F238E27FC236}">
                <a16:creationId xmlns:a16="http://schemas.microsoft.com/office/drawing/2014/main" id="{A53BA2D0-1548-4D4D-B620-CE95F026C968}"/>
              </a:ext>
            </a:extLst>
          </p:cNvPr>
          <p:cNvCxnSpPr>
            <a:cxnSpLocks/>
            <a:stCxn id="77" idx="1"/>
            <a:endCxn id="76" idx="5"/>
          </p:cNvCxnSpPr>
          <p:nvPr/>
        </p:nvCxnSpPr>
        <p:spPr>
          <a:xfrm flipH="1" flipV="1">
            <a:off x="5459486" y="4172930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78BF9F33-FF2A-46B8-AC94-507D1C3B27AB}"/>
              </a:ext>
            </a:extLst>
          </p:cNvPr>
          <p:cNvCxnSpPr>
            <a:cxnSpLocks/>
            <a:stCxn id="73" idx="7"/>
            <a:endCxn id="72" idx="3"/>
          </p:cNvCxnSpPr>
          <p:nvPr/>
        </p:nvCxnSpPr>
        <p:spPr>
          <a:xfrm flipV="1">
            <a:off x="3763828" y="4816019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AB65EC27-0836-446D-850B-ED706F33CA97}"/>
              </a:ext>
            </a:extLst>
          </p:cNvPr>
          <p:cNvCxnSpPr>
            <a:cxnSpLocks/>
            <a:stCxn id="74" idx="1"/>
            <a:endCxn id="72" idx="5"/>
          </p:cNvCxnSpPr>
          <p:nvPr/>
        </p:nvCxnSpPr>
        <p:spPr>
          <a:xfrm flipH="1" flipV="1">
            <a:off x="4540073" y="4816019"/>
            <a:ext cx="159843" cy="311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09373302-37CD-44E4-BC85-D619F8069CE4}"/>
              </a:ext>
            </a:extLst>
          </p:cNvPr>
          <p:cNvCxnSpPr>
            <a:cxnSpLocks/>
            <a:stCxn id="75" idx="7"/>
            <a:endCxn id="77" idx="3"/>
          </p:cNvCxnSpPr>
          <p:nvPr/>
        </p:nvCxnSpPr>
        <p:spPr>
          <a:xfrm flipH="1" flipV="1">
            <a:off x="5999408" y="4710869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uora yhdysviiva 84">
            <a:extLst>
              <a:ext uri="{FF2B5EF4-FFF2-40B4-BE49-F238E27FC236}">
                <a16:creationId xmlns:a16="http://schemas.microsoft.com/office/drawing/2014/main" id="{79AFACC7-7EE6-4BDA-AF50-C7621DB134A6}"/>
              </a:ext>
            </a:extLst>
          </p:cNvPr>
          <p:cNvCxnSpPr>
            <a:cxnSpLocks/>
            <a:stCxn id="78" idx="0"/>
            <a:endCxn id="73" idx="3"/>
          </p:cNvCxnSpPr>
          <p:nvPr/>
        </p:nvCxnSpPr>
        <p:spPr>
          <a:xfrm flipV="1">
            <a:off x="3045941" y="5447027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3AC918F2-D5D3-423C-8435-E0BB53061F42}"/>
              </a:ext>
            </a:extLst>
          </p:cNvPr>
          <p:cNvCxnSpPr>
            <a:cxnSpLocks/>
            <a:stCxn id="79" idx="1"/>
            <a:endCxn id="73" idx="5"/>
          </p:cNvCxnSpPr>
          <p:nvPr/>
        </p:nvCxnSpPr>
        <p:spPr>
          <a:xfrm flipV="1">
            <a:off x="3652344" y="5447027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Ellipsi 86">
            <a:extLst>
              <a:ext uri="{FF2B5EF4-FFF2-40B4-BE49-F238E27FC236}">
                <a16:creationId xmlns:a16="http://schemas.microsoft.com/office/drawing/2014/main" id="{8999F8EC-F041-4707-A150-3EBAEB459BB7}"/>
              </a:ext>
            </a:extLst>
          </p:cNvPr>
          <p:cNvSpPr/>
          <p:nvPr/>
        </p:nvSpPr>
        <p:spPr>
          <a:xfrm>
            <a:off x="6410615" y="497653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88" name="Suora yhdysviiva 87">
            <a:extLst>
              <a:ext uri="{FF2B5EF4-FFF2-40B4-BE49-F238E27FC236}">
                <a16:creationId xmlns:a16="http://schemas.microsoft.com/office/drawing/2014/main" id="{0EA8BD33-B69B-44B6-92F1-F480C58E2581}"/>
              </a:ext>
            </a:extLst>
          </p:cNvPr>
          <p:cNvCxnSpPr>
            <a:cxnSpLocks/>
            <a:stCxn id="87" idx="1"/>
            <a:endCxn id="77" idx="5"/>
          </p:cNvCxnSpPr>
          <p:nvPr/>
        </p:nvCxnSpPr>
        <p:spPr>
          <a:xfrm flipH="1" flipV="1">
            <a:off x="6449202" y="4710869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ECBB3A10-6220-4044-8FF9-63F72A2E6B5A}"/>
              </a:ext>
            </a:extLst>
          </p:cNvPr>
          <p:cNvSpPr/>
          <p:nvPr/>
        </p:nvSpPr>
        <p:spPr>
          <a:xfrm>
            <a:off x="1936018" y="33533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1336583D-DF71-4F0B-85AA-9AE6EF7936A7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6.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1926A8CB-DF37-4501-8CEA-C2216AEE2459}"/>
              </a:ext>
            </a:extLst>
          </p:cNvPr>
          <p:cNvSpPr/>
          <p:nvPr/>
        </p:nvSpPr>
        <p:spPr>
          <a:xfrm>
            <a:off x="1299914" y="98642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2" name="Suora nuoliyhdysviiva 11">
            <a:extLst>
              <a:ext uri="{FF2B5EF4-FFF2-40B4-BE49-F238E27FC236}">
                <a16:creationId xmlns:a16="http://schemas.microsoft.com/office/drawing/2014/main" id="{C89963FB-C6CF-4E6E-9078-2C42FE2BAB3F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617966" y="593753"/>
            <a:ext cx="318052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nuoliyhdysviiva 14">
            <a:extLst>
              <a:ext uri="{FF2B5EF4-FFF2-40B4-BE49-F238E27FC236}">
                <a16:creationId xmlns:a16="http://schemas.microsoft.com/office/drawing/2014/main" id="{0F4A8E9E-ADC7-4D06-84D4-6F094FA068BA}"/>
              </a:ext>
            </a:extLst>
          </p:cNvPr>
          <p:cNvCxnSpPr>
            <a:cxnSpLocks/>
            <a:stCxn id="4" idx="4"/>
            <a:endCxn id="9" idx="6"/>
          </p:cNvCxnSpPr>
          <p:nvPr/>
        </p:nvCxnSpPr>
        <p:spPr>
          <a:xfrm flipH="1">
            <a:off x="1936018" y="852170"/>
            <a:ext cx="318052" cy="39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kstiruutu 18">
            <a:extLst>
              <a:ext uri="{FF2B5EF4-FFF2-40B4-BE49-F238E27FC236}">
                <a16:creationId xmlns:a16="http://schemas.microsoft.com/office/drawing/2014/main" id="{4157BFBC-BE82-4712-BF70-04CDDAD7FE40}"/>
              </a:ext>
            </a:extLst>
          </p:cNvPr>
          <p:cNvSpPr txBox="1"/>
          <p:nvPr/>
        </p:nvSpPr>
        <p:spPr>
          <a:xfrm>
            <a:off x="2022758" y="912671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1BCCB275-21FC-45F4-929C-5616B7D6A495}"/>
              </a:ext>
            </a:extLst>
          </p:cNvPr>
          <p:cNvSpPr txBox="1"/>
          <p:nvPr/>
        </p:nvSpPr>
        <p:spPr>
          <a:xfrm>
            <a:off x="1525200" y="593752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21" name="Ellipsi 20">
            <a:extLst>
              <a:ext uri="{FF2B5EF4-FFF2-40B4-BE49-F238E27FC236}">
                <a16:creationId xmlns:a16="http://schemas.microsoft.com/office/drawing/2014/main" id="{C50EB01A-131A-409E-A703-62059414AEB4}"/>
              </a:ext>
            </a:extLst>
          </p:cNvPr>
          <p:cNvSpPr/>
          <p:nvPr/>
        </p:nvSpPr>
        <p:spPr>
          <a:xfrm>
            <a:off x="2670670" y="113497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C51E8CC0-E31C-46D0-B2A2-CAD1114CC818}"/>
              </a:ext>
            </a:extLst>
          </p:cNvPr>
          <p:cNvCxnSpPr>
            <a:cxnSpLocks/>
            <a:stCxn id="21" idx="0"/>
            <a:endCxn id="4" idx="5"/>
          </p:cNvCxnSpPr>
          <p:nvPr/>
        </p:nvCxnSpPr>
        <p:spPr>
          <a:xfrm flipH="1" flipV="1">
            <a:off x="2478967" y="776481"/>
            <a:ext cx="509755" cy="358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C59DF204-8665-4E4F-A824-69DE2E3D4648}"/>
              </a:ext>
            </a:extLst>
          </p:cNvPr>
          <p:cNvCxnSpPr>
            <a:cxnSpLocks/>
            <a:stCxn id="9" idx="7"/>
            <a:endCxn id="20" idx="3"/>
          </p:cNvCxnSpPr>
          <p:nvPr/>
        </p:nvCxnSpPr>
        <p:spPr>
          <a:xfrm flipV="1">
            <a:off x="1842863" y="778418"/>
            <a:ext cx="172667" cy="283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Ellipsi 27">
            <a:extLst>
              <a:ext uri="{FF2B5EF4-FFF2-40B4-BE49-F238E27FC236}">
                <a16:creationId xmlns:a16="http://schemas.microsoft.com/office/drawing/2014/main" id="{CFDDCF53-AC72-48D7-B390-CD7B3E63E2C0}"/>
              </a:ext>
            </a:extLst>
          </p:cNvPr>
          <p:cNvSpPr/>
          <p:nvPr/>
        </p:nvSpPr>
        <p:spPr>
          <a:xfrm>
            <a:off x="543339" y="189037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6D86D8C9-5436-4CE7-935D-B8196B034B52}"/>
              </a:ext>
            </a:extLst>
          </p:cNvPr>
          <p:cNvCxnSpPr>
            <a:cxnSpLocks/>
            <a:stCxn id="9" idx="3"/>
            <a:endCxn id="28" idx="7"/>
          </p:cNvCxnSpPr>
          <p:nvPr/>
        </p:nvCxnSpPr>
        <p:spPr>
          <a:xfrm flipH="1">
            <a:off x="1086288" y="1427567"/>
            <a:ext cx="306781" cy="538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uora yhdysviiva 34">
            <a:extLst>
              <a:ext uri="{FF2B5EF4-FFF2-40B4-BE49-F238E27FC236}">
                <a16:creationId xmlns:a16="http://schemas.microsoft.com/office/drawing/2014/main" id="{2DA7D966-6B53-4332-8006-9634F7FF4FE3}"/>
              </a:ext>
            </a:extLst>
          </p:cNvPr>
          <p:cNvCxnSpPr>
            <a:cxnSpLocks/>
            <a:stCxn id="9" idx="5"/>
            <a:endCxn id="38" idx="0"/>
          </p:cNvCxnSpPr>
          <p:nvPr/>
        </p:nvCxnSpPr>
        <p:spPr>
          <a:xfrm>
            <a:off x="1842863" y="1427567"/>
            <a:ext cx="203703" cy="502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i 37">
            <a:extLst>
              <a:ext uri="{FF2B5EF4-FFF2-40B4-BE49-F238E27FC236}">
                <a16:creationId xmlns:a16="http://schemas.microsoft.com/office/drawing/2014/main" id="{E7D3756D-A415-4FFB-B46D-359869481535}"/>
              </a:ext>
            </a:extLst>
          </p:cNvPr>
          <p:cNvSpPr/>
          <p:nvPr/>
        </p:nvSpPr>
        <p:spPr>
          <a:xfrm>
            <a:off x="1728514" y="19298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3" name="Tekstiruutu 42">
            <a:extLst>
              <a:ext uri="{FF2B5EF4-FFF2-40B4-BE49-F238E27FC236}">
                <a16:creationId xmlns:a16="http://schemas.microsoft.com/office/drawing/2014/main" id="{C0070C72-B221-4662-AF15-00CCB1BEFB87}"/>
              </a:ext>
            </a:extLst>
          </p:cNvPr>
          <p:cNvSpPr txBox="1"/>
          <p:nvPr/>
        </p:nvSpPr>
        <p:spPr>
          <a:xfrm>
            <a:off x="2070371" y="1379136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cxnSp>
        <p:nvCxnSpPr>
          <p:cNvPr id="44" name="Suora nuoliyhdysviiva 43">
            <a:extLst>
              <a:ext uri="{FF2B5EF4-FFF2-40B4-BE49-F238E27FC236}">
                <a16:creationId xmlns:a16="http://schemas.microsoft.com/office/drawing/2014/main" id="{B345BE21-0B49-432B-80C3-9BE9F1C4D026}"/>
              </a:ext>
            </a:extLst>
          </p:cNvPr>
          <p:cNvCxnSpPr>
            <a:cxnSpLocks/>
            <a:stCxn id="9" idx="6"/>
            <a:endCxn id="38" idx="0"/>
          </p:cNvCxnSpPr>
          <p:nvPr/>
        </p:nvCxnSpPr>
        <p:spPr>
          <a:xfrm>
            <a:off x="1936018" y="1244839"/>
            <a:ext cx="110548" cy="68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uora nuoliyhdysviiva 46">
            <a:extLst>
              <a:ext uri="{FF2B5EF4-FFF2-40B4-BE49-F238E27FC236}">
                <a16:creationId xmlns:a16="http://schemas.microsoft.com/office/drawing/2014/main" id="{BBA9D033-80DB-4C49-BA72-245BA8B1538D}"/>
              </a:ext>
            </a:extLst>
          </p:cNvPr>
          <p:cNvCxnSpPr>
            <a:cxnSpLocks/>
            <a:stCxn id="38" idx="1"/>
            <a:endCxn id="9" idx="4"/>
          </p:cNvCxnSpPr>
          <p:nvPr/>
        </p:nvCxnSpPr>
        <p:spPr>
          <a:xfrm flipH="1" flipV="1">
            <a:off x="1617966" y="1503256"/>
            <a:ext cx="203703" cy="50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kstiruutu 49">
            <a:extLst>
              <a:ext uri="{FF2B5EF4-FFF2-40B4-BE49-F238E27FC236}">
                <a16:creationId xmlns:a16="http://schemas.microsoft.com/office/drawing/2014/main" id="{8E7A7459-97BD-4EB3-856E-95651C253CE6}"/>
              </a:ext>
            </a:extLst>
          </p:cNvPr>
          <p:cNvSpPr txBox="1"/>
          <p:nvPr/>
        </p:nvSpPr>
        <p:spPr>
          <a:xfrm>
            <a:off x="1491593" y="1610296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51" name="Ellipsi 50">
            <a:extLst>
              <a:ext uri="{FF2B5EF4-FFF2-40B4-BE49-F238E27FC236}">
                <a16:creationId xmlns:a16="http://schemas.microsoft.com/office/drawing/2014/main" id="{4E7D4A6D-8F7B-4A6A-9EC1-3F68A4573612}"/>
              </a:ext>
            </a:extLst>
          </p:cNvPr>
          <p:cNvSpPr/>
          <p:nvPr/>
        </p:nvSpPr>
        <p:spPr>
          <a:xfrm>
            <a:off x="5445337" y="10176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53" name="Ellipsi 52">
            <a:extLst>
              <a:ext uri="{FF2B5EF4-FFF2-40B4-BE49-F238E27FC236}">
                <a16:creationId xmlns:a16="http://schemas.microsoft.com/office/drawing/2014/main" id="{60891F40-EA14-4786-806B-2C7AC04A07F6}"/>
              </a:ext>
            </a:extLst>
          </p:cNvPr>
          <p:cNvSpPr/>
          <p:nvPr/>
        </p:nvSpPr>
        <p:spPr>
          <a:xfrm>
            <a:off x="4663349" y="75285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58" name="Ellipsi 57">
            <a:extLst>
              <a:ext uri="{FF2B5EF4-FFF2-40B4-BE49-F238E27FC236}">
                <a16:creationId xmlns:a16="http://schemas.microsoft.com/office/drawing/2014/main" id="{140D6268-52F4-441F-875E-9C21807F23B9}"/>
              </a:ext>
            </a:extLst>
          </p:cNvPr>
          <p:cNvSpPr/>
          <p:nvPr/>
        </p:nvSpPr>
        <p:spPr>
          <a:xfrm>
            <a:off x="6390639" y="779091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3A4C7BA2-B166-4C49-9196-59DF44C0F54B}"/>
              </a:ext>
            </a:extLst>
          </p:cNvPr>
          <p:cNvCxnSpPr>
            <a:cxnSpLocks/>
            <a:stCxn id="58" idx="0"/>
            <a:endCxn id="51" idx="5"/>
          </p:cNvCxnSpPr>
          <p:nvPr/>
        </p:nvCxnSpPr>
        <p:spPr>
          <a:xfrm flipH="1" flipV="1">
            <a:off x="5988286" y="542915"/>
            <a:ext cx="707765" cy="236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yhdysviiva 59">
            <a:extLst>
              <a:ext uri="{FF2B5EF4-FFF2-40B4-BE49-F238E27FC236}">
                <a16:creationId xmlns:a16="http://schemas.microsoft.com/office/drawing/2014/main" id="{4E68C092-3FDD-411A-AE14-B7FA8841664D}"/>
              </a:ext>
            </a:extLst>
          </p:cNvPr>
          <p:cNvCxnSpPr>
            <a:cxnSpLocks/>
            <a:stCxn id="53" idx="7"/>
            <a:endCxn id="51" idx="3"/>
          </p:cNvCxnSpPr>
          <p:nvPr/>
        </p:nvCxnSpPr>
        <p:spPr>
          <a:xfrm flipV="1">
            <a:off x="5206298" y="542915"/>
            <a:ext cx="332194" cy="285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Ellipsi 60">
            <a:extLst>
              <a:ext uri="{FF2B5EF4-FFF2-40B4-BE49-F238E27FC236}">
                <a16:creationId xmlns:a16="http://schemas.microsoft.com/office/drawing/2014/main" id="{7FE425BD-DF8E-45D8-B44A-018CCC1E7204}"/>
              </a:ext>
            </a:extLst>
          </p:cNvPr>
          <p:cNvSpPr/>
          <p:nvPr/>
        </p:nvSpPr>
        <p:spPr>
          <a:xfrm>
            <a:off x="3917276" y="16518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62" name="Suora yhdysviiva 61">
            <a:extLst>
              <a:ext uri="{FF2B5EF4-FFF2-40B4-BE49-F238E27FC236}">
                <a16:creationId xmlns:a16="http://schemas.microsoft.com/office/drawing/2014/main" id="{AA206E97-72B4-4089-BE37-CAB4879A652F}"/>
              </a:ext>
            </a:extLst>
          </p:cNvPr>
          <p:cNvCxnSpPr>
            <a:cxnSpLocks/>
            <a:stCxn id="53" idx="3"/>
            <a:endCxn id="61" idx="7"/>
          </p:cNvCxnSpPr>
          <p:nvPr/>
        </p:nvCxnSpPr>
        <p:spPr>
          <a:xfrm flipH="1">
            <a:off x="4460225" y="1194001"/>
            <a:ext cx="296279" cy="53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uora yhdysviiva 62">
            <a:extLst>
              <a:ext uri="{FF2B5EF4-FFF2-40B4-BE49-F238E27FC236}">
                <a16:creationId xmlns:a16="http://schemas.microsoft.com/office/drawing/2014/main" id="{FE183B08-899A-4159-BA0A-522DFAFFC059}"/>
              </a:ext>
            </a:extLst>
          </p:cNvPr>
          <p:cNvCxnSpPr>
            <a:cxnSpLocks/>
            <a:stCxn id="53" idx="5"/>
            <a:endCxn id="64" idx="0"/>
          </p:cNvCxnSpPr>
          <p:nvPr/>
        </p:nvCxnSpPr>
        <p:spPr>
          <a:xfrm>
            <a:off x="5206298" y="1194001"/>
            <a:ext cx="152932" cy="468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Ellipsi 63">
            <a:extLst>
              <a:ext uri="{FF2B5EF4-FFF2-40B4-BE49-F238E27FC236}">
                <a16:creationId xmlns:a16="http://schemas.microsoft.com/office/drawing/2014/main" id="{CBF2D57E-CA30-413B-88B7-811A315C05A3}"/>
              </a:ext>
            </a:extLst>
          </p:cNvPr>
          <p:cNvSpPr/>
          <p:nvPr/>
        </p:nvSpPr>
        <p:spPr>
          <a:xfrm>
            <a:off x="5041178" y="166235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69" name="Suora nuoliyhdysviiva 68">
            <a:extLst>
              <a:ext uri="{FF2B5EF4-FFF2-40B4-BE49-F238E27FC236}">
                <a16:creationId xmlns:a16="http://schemas.microsoft.com/office/drawing/2014/main" id="{BAF5C98B-4A3B-4B2F-9CC2-CA4A82AFEA19}"/>
              </a:ext>
            </a:extLst>
          </p:cNvPr>
          <p:cNvCxnSpPr>
            <a:cxnSpLocks/>
            <a:stCxn id="51" idx="4"/>
            <a:endCxn id="53" idx="6"/>
          </p:cNvCxnSpPr>
          <p:nvPr/>
        </p:nvCxnSpPr>
        <p:spPr>
          <a:xfrm flipH="1">
            <a:off x="5299453" y="618604"/>
            <a:ext cx="463936" cy="39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uora nuoliyhdysviiva 74">
            <a:extLst>
              <a:ext uri="{FF2B5EF4-FFF2-40B4-BE49-F238E27FC236}">
                <a16:creationId xmlns:a16="http://schemas.microsoft.com/office/drawing/2014/main" id="{E3FF50D7-A520-44EF-AD2D-0932C23B1922}"/>
              </a:ext>
            </a:extLst>
          </p:cNvPr>
          <p:cNvCxnSpPr>
            <a:cxnSpLocks/>
            <a:stCxn id="53" idx="0"/>
            <a:endCxn id="51" idx="2"/>
          </p:cNvCxnSpPr>
          <p:nvPr/>
        </p:nvCxnSpPr>
        <p:spPr>
          <a:xfrm flipV="1">
            <a:off x="4981401" y="360187"/>
            <a:ext cx="463936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kstiruutu 78">
            <a:extLst>
              <a:ext uri="{FF2B5EF4-FFF2-40B4-BE49-F238E27FC236}">
                <a16:creationId xmlns:a16="http://schemas.microsoft.com/office/drawing/2014/main" id="{0204F7CC-63A9-4BD5-B4AC-CD089C1DCEAA}"/>
              </a:ext>
            </a:extLst>
          </p:cNvPr>
          <p:cNvSpPr txBox="1"/>
          <p:nvPr/>
        </p:nvSpPr>
        <p:spPr>
          <a:xfrm>
            <a:off x="4944876" y="303234"/>
            <a:ext cx="19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80" name="Tekstiruutu 79">
            <a:extLst>
              <a:ext uri="{FF2B5EF4-FFF2-40B4-BE49-F238E27FC236}">
                <a16:creationId xmlns:a16="http://schemas.microsoft.com/office/drawing/2014/main" id="{7EDC98AA-59AE-41E0-B8C0-912666FB51CE}"/>
              </a:ext>
            </a:extLst>
          </p:cNvPr>
          <p:cNvSpPr txBox="1"/>
          <p:nvPr/>
        </p:nvSpPr>
        <p:spPr>
          <a:xfrm>
            <a:off x="5577468" y="710320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88" name="Ellipsi 87">
            <a:extLst>
              <a:ext uri="{FF2B5EF4-FFF2-40B4-BE49-F238E27FC236}">
                <a16:creationId xmlns:a16="http://schemas.microsoft.com/office/drawing/2014/main" id="{9317892F-7156-46DA-BE77-D067490AD15A}"/>
              </a:ext>
            </a:extLst>
          </p:cNvPr>
          <p:cNvSpPr/>
          <p:nvPr/>
        </p:nvSpPr>
        <p:spPr>
          <a:xfrm>
            <a:off x="5856545" y="16518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89" name="Suora yhdysviiva 88">
            <a:extLst>
              <a:ext uri="{FF2B5EF4-FFF2-40B4-BE49-F238E27FC236}">
                <a16:creationId xmlns:a16="http://schemas.microsoft.com/office/drawing/2014/main" id="{FB61C068-E2EE-4F9E-A1CB-B9582EAAAD71}"/>
              </a:ext>
            </a:extLst>
          </p:cNvPr>
          <p:cNvCxnSpPr>
            <a:cxnSpLocks/>
            <a:stCxn id="58" idx="3"/>
            <a:endCxn id="88" idx="0"/>
          </p:cNvCxnSpPr>
          <p:nvPr/>
        </p:nvCxnSpPr>
        <p:spPr>
          <a:xfrm flipH="1">
            <a:off x="6174597" y="1175448"/>
            <a:ext cx="305495" cy="476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Ellipsi 92">
            <a:extLst>
              <a:ext uri="{FF2B5EF4-FFF2-40B4-BE49-F238E27FC236}">
                <a16:creationId xmlns:a16="http://schemas.microsoft.com/office/drawing/2014/main" id="{AFB55B7D-6DD4-400C-9960-FA317FC502D2}"/>
              </a:ext>
            </a:extLst>
          </p:cNvPr>
          <p:cNvSpPr/>
          <p:nvPr/>
        </p:nvSpPr>
        <p:spPr>
          <a:xfrm>
            <a:off x="6785029" y="16518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94" name="Suora yhdysviiva 93">
            <a:extLst>
              <a:ext uri="{FF2B5EF4-FFF2-40B4-BE49-F238E27FC236}">
                <a16:creationId xmlns:a16="http://schemas.microsoft.com/office/drawing/2014/main" id="{2074F7AD-88B6-434A-8FC6-5A50CDC3E302}"/>
              </a:ext>
            </a:extLst>
          </p:cNvPr>
          <p:cNvCxnSpPr>
            <a:cxnSpLocks/>
            <a:stCxn id="58" idx="5"/>
            <a:endCxn id="93" idx="0"/>
          </p:cNvCxnSpPr>
          <p:nvPr/>
        </p:nvCxnSpPr>
        <p:spPr>
          <a:xfrm>
            <a:off x="6912009" y="1175448"/>
            <a:ext cx="191072" cy="476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Ellipsi 96">
            <a:extLst>
              <a:ext uri="{FF2B5EF4-FFF2-40B4-BE49-F238E27FC236}">
                <a16:creationId xmlns:a16="http://schemas.microsoft.com/office/drawing/2014/main" id="{23192A2C-3E4D-458B-875F-A84CB1BEBB56}"/>
              </a:ext>
            </a:extLst>
          </p:cNvPr>
          <p:cNvSpPr/>
          <p:nvPr/>
        </p:nvSpPr>
        <p:spPr>
          <a:xfrm>
            <a:off x="3202117" y="261809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CA524486-EF91-4140-9E07-D43CF6F1385A}"/>
              </a:ext>
            </a:extLst>
          </p:cNvPr>
          <p:cNvCxnSpPr>
            <a:cxnSpLocks/>
            <a:stCxn id="61" idx="3"/>
            <a:endCxn id="97" idx="7"/>
          </p:cNvCxnSpPr>
          <p:nvPr/>
        </p:nvCxnSpPr>
        <p:spPr>
          <a:xfrm flipH="1">
            <a:off x="3745066" y="2092958"/>
            <a:ext cx="265365" cy="600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uora nuoliyhdysviiva 105">
            <a:extLst>
              <a:ext uri="{FF2B5EF4-FFF2-40B4-BE49-F238E27FC236}">
                <a16:creationId xmlns:a16="http://schemas.microsoft.com/office/drawing/2014/main" id="{7C93F14F-835C-41D9-A670-77C2DBBBCB33}"/>
              </a:ext>
            </a:extLst>
          </p:cNvPr>
          <p:cNvCxnSpPr>
            <a:cxnSpLocks/>
            <a:stCxn id="97" idx="0"/>
            <a:endCxn id="61" idx="2"/>
          </p:cNvCxnSpPr>
          <p:nvPr/>
        </p:nvCxnSpPr>
        <p:spPr>
          <a:xfrm flipV="1">
            <a:off x="3520169" y="1910230"/>
            <a:ext cx="397107" cy="70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uora nuoliyhdysviiva 108">
            <a:extLst>
              <a:ext uri="{FF2B5EF4-FFF2-40B4-BE49-F238E27FC236}">
                <a16:creationId xmlns:a16="http://schemas.microsoft.com/office/drawing/2014/main" id="{F3EE539E-9455-42C3-A008-6879516868CC}"/>
              </a:ext>
            </a:extLst>
          </p:cNvPr>
          <p:cNvCxnSpPr>
            <a:cxnSpLocks/>
            <a:stCxn id="61" idx="4"/>
            <a:endCxn id="97" idx="6"/>
          </p:cNvCxnSpPr>
          <p:nvPr/>
        </p:nvCxnSpPr>
        <p:spPr>
          <a:xfrm flipH="1">
            <a:off x="3838221" y="2168647"/>
            <a:ext cx="397107" cy="70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kstiruutu 112">
            <a:extLst>
              <a:ext uri="{FF2B5EF4-FFF2-40B4-BE49-F238E27FC236}">
                <a16:creationId xmlns:a16="http://schemas.microsoft.com/office/drawing/2014/main" id="{E78F0B30-BBFE-4560-B1E3-2DB66325F492}"/>
              </a:ext>
            </a:extLst>
          </p:cNvPr>
          <p:cNvSpPr txBox="1"/>
          <p:nvPr/>
        </p:nvSpPr>
        <p:spPr>
          <a:xfrm>
            <a:off x="3427014" y="2077560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114" name="Suora nuoliyhdysviiva 113">
            <a:extLst>
              <a:ext uri="{FF2B5EF4-FFF2-40B4-BE49-F238E27FC236}">
                <a16:creationId xmlns:a16="http://schemas.microsoft.com/office/drawing/2014/main" id="{3CC0564E-5B14-49C4-877C-4527A15D8C37}"/>
              </a:ext>
            </a:extLst>
          </p:cNvPr>
          <p:cNvCxnSpPr>
            <a:cxnSpLocks/>
            <a:stCxn id="61" idx="0"/>
            <a:endCxn id="53" idx="2"/>
          </p:cNvCxnSpPr>
          <p:nvPr/>
        </p:nvCxnSpPr>
        <p:spPr>
          <a:xfrm flipV="1">
            <a:off x="4235328" y="1011273"/>
            <a:ext cx="428021" cy="64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kstiruutu 116">
            <a:extLst>
              <a:ext uri="{FF2B5EF4-FFF2-40B4-BE49-F238E27FC236}">
                <a16:creationId xmlns:a16="http://schemas.microsoft.com/office/drawing/2014/main" id="{BA97D0E9-0769-4360-ABED-A78E8D71C4C7}"/>
              </a:ext>
            </a:extLst>
          </p:cNvPr>
          <p:cNvSpPr txBox="1"/>
          <p:nvPr/>
        </p:nvSpPr>
        <p:spPr>
          <a:xfrm>
            <a:off x="4228281" y="1091419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118" name="Suora nuoliyhdysviiva 117">
            <a:extLst>
              <a:ext uri="{FF2B5EF4-FFF2-40B4-BE49-F238E27FC236}">
                <a16:creationId xmlns:a16="http://schemas.microsoft.com/office/drawing/2014/main" id="{D0A16615-8456-4AA0-A117-E1D8A5CAFE08}"/>
              </a:ext>
            </a:extLst>
          </p:cNvPr>
          <p:cNvCxnSpPr>
            <a:cxnSpLocks/>
            <a:stCxn id="53" idx="4"/>
            <a:endCxn id="61" idx="6"/>
          </p:cNvCxnSpPr>
          <p:nvPr/>
        </p:nvCxnSpPr>
        <p:spPr>
          <a:xfrm flipH="1">
            <a:off x="4553380" y="1269690"/>
            <a:ext cx="428021" cy="64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kstiruutu 121">
            <a:extLst>
              <a:ext uri="{FF2B5EF4-FFF2-40B4-BE49-F238E27FC236}">
                <a16:creationId xmlns:a16="http://schemas.microsoft.com/office/drawing/2014/main" id="{781F4336-ABD8-4B81-9DAD-BFEF601020B7}"/>
              </a:ext>
            </a:extLst>
          </p:cNvPr>
          <p:cNvSpPr txBox="1"/>
          <p:nvPr/>
        </p:nvSpPr>
        <p:spPr>
          <a:xfrm>
            <a:off x="4725590" y="1417193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23" name="Tekstiruutu 122">
            <a:extLst>
              <a:ext uri="{FF2B5EF4-FFF2-40B4-BE49-F238E27FC236}">
                <a16:creationId xmlns:a16="http://schemas.microsoft.com/office/drawing/2014/main" id="{ED5E1E48-1C01-4B97-A0CC-F28660409055}"/>
              </a:ext>
            </a:extLst>
          </p:cNvPr>
          <p:cNvSpPr txBox="1"/>
          <p:nvPr/>
        </p:nvSpPr>
        <p:spPr>
          <a:xfrm>
            <a:off x="4047396" y="2366103"/>
            <a:ext cx="42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11</a:t>
            </a:r>
          </a:p>
        </p:txBody>
      </p:sp>
      <p:sp>
        <p:nvSpPr>
          <p:cNvPr id="124" name="Ellipsi 123">
            <a:extLst>
              <a:ext uri="{FF2B5EF4-FFF2-40B4-BE49-F238E27FC236}">
                <a16:creationId xmlns:a16="http://schemas.microsoft.com/office/drawing/2014/main" id="{B89699E7-A369-4E82-88AB-4924ABD41922}"/>
              </a:ext>
            </a:extLst>
          </p:cNvPr>
          <p:cNvSpPr/>
          <p:nvPr/>
        </p:nvSpPr>
        <p:spPr>
          <a:xfrm>
            <a:off x="9053587" y="41344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25" name="Ellipsi 124">
            <a:extLst>
              <a:ext uri="{FF2B5EF4-FFF2-40B4-BE49-F238E27FC236}">
                <a16:creationId xmlns:a16="http://schemas.microsoft.com/office/drawing/2014/main" id="{BC964CDE-35C7-4B3F-89A4-28C9DE78799F}"/>
              </a:ext>
            </a:extLst>
          </p:cNvPr>
          <p:cNvSpPr/>
          <p:nvPr/>
        </p:nvSpPr>
        <p:spPr>
          <a:xfrm>
            <a:off x="8139468" y="11691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26" name="Ellipsi 125">
            <a:extLst>
              <a:ext uri="{FF2B5EF4-FFF2-40B4-BE49-F238E27FC236}">
                <a16:creationId xmlns:a16="http://schemas.microsoft.com/office/drawing/2014/main" id="{7DBE5FDA-D5C6-4ABE-B565-318EF2EABA97}"/>
              </a:ext>
            </a:extLst>
          </p:cNvPr>
          <p:cNvSpPr/>
          <p:nvPr/>
        </p:nvSpPr>
        <p:spPr>
          <a:xfrm>
            <a:off x="10892086" y="121112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27" name="Suora yhdysviiva 126">
            <a:extLst>
              <a:ext uri="{FF2B5EF4-FFF2-40B4-BE49-F238E27FC236}">
                <a16:creationId xmlns:a16="http://schemas.microsoft.com/office/drawing/2014/main" id="{DDBC939A-D290-4033-85A9-C7446DEA7894}"/>
              </a:ext>
            </a:extLst>
          </p:cNvPr>
          <p:cNvCxnSpPr>
            <a:cxnSpLocks/>
            <a:stCxn id="126" idx="1"/>
            <a:endCxn id="124" idx="6"/>
          </p:cNvCxnSpPr>
          <p:nvPr/>
        </p:nvCxnSpPr>
        <p:spPr>
          <a:xfrm flipH="1" flipV="1">
            <a:off x="9689691" y="671863"/>
            <a:ext cx="1291848" cy="607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uora yhdysviiva 127">
            <a:extLst>
              <a:ext uri="{FF2B5EF4-FFF2-40B4-BE49-F238E27FC236}">
                <a16:creationId xmlns:a16="http://schemas.microsoft.com/office/drawing/2014/main" id="{9AF0A1AD-AF3A-45EB-96B4-A02B8360AE8F}"/>
              </a:ext>
            </a:extLst>
          </p:cNvPr>
          <p:cNvCxnSpPr>
            <a:cxnSpLocks/>
            <a:stCxn id="125" idx="7"/>
            <a:endCxn id="124" idx="3"/>
          </p:cNvCxnSpPr>
          <p:nvPr/>
        </p:nvCxnSpPr>
        <p:spPr>
          <a:xfrm flipV="1">
            <a:off x="8682417" y="854591"/>
            <a:ext cx="464325" cy="390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Ellipsi 128">
            <a:extLst>
              <a:ext uri="{FF2B5EF4-FFF2-40B4-BE49-F238E27FC236}">
                <a16:creationId xmlns:a16="http://schemas.microsoft.com/office/drawing/2014/main" id="{66008388-AC9F-4AA1-86A2-77A6F7F51599}"/>
              </a:ext>
            </a:extLst>
          </p:cNvPr>
          <p:cNvSpPr/>
          <p:nvPr/>
        </p:nvSpPr>
        <p:spPr>
          <a:xfrm>
            <a:off x="7393395" y="206810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30" name="Suora yhdysviiva 129">
            <a:extLst>
              <a:ext uri="{FF2B5EF4-FFF2-40B4-BE49-F238E27FC236}">
                <a16:creationId xmlns:a16="http://schemas.microsoft.com/office/drawing/2014/main" id="{DC410941-E73E-4F5D-A331-AC5441933548}"/>
              </a:ext>
            </a:extLst>
          </p:cNvPr>
          <p:cNvCxnSpPr>
            <a:cxnSpLocks/>
            <a:stCxn id="125" idx="3"/>
            <a:endCxn id="129" idx="7"/>
          </p:cNvCxnSpPr>
          <p:nvPr/>
        </p:nvCxnSpPr>
        <p:spPr>
          <a:xfrm flipH="1">
            <a:off x="7936344" y="1610295"/>
            <a:ext cx="296279" cy="53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uora yhdysviiva 130">
            <a:extLst>
              <a:ext uri="{FF2B5EF4-FFF2-40B4-BE49-F238E27FC236}">
                <a16:creationId xmlns:a16="http://schemas.microsoft.com/office/drawing/2014/main" id="{903912CF-7703-45E4-87C0-5D366428488D}"/>
              </a:ext>
            </a:extLst>
          </p:cNvPr>
          <p:cNvCxnSpPr>
            <a:cxnSpLocks/>
            <a:stCxn id="125" idx="5"/>
            <a:endCxn id="132" idx="0"/>
          </p:cNvCxnSpPr>
          <p:nvPr/>
        </p:nvCxnSpPr>
        <p:spPr>
          <a:xfrm>
            <a:off x="8682417" y="1610295"/>
            <a:ext cx="970402" cy="468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Ellipsi 131">
            <a:extLst>
              <a:ext uri="{FF2B5EF4-FFF2-40B4-BE49-F238E27FC236}">
                <a16:creationId xmlns:a16="http://schemas.microsoft.com/office/drawing/2014/main" id="{F01A3D5C-8592-4770-ADA3-97F6E591F245}"/>
              </a:ext>
            </a:extLst>
          </p:cNvPr>
          <p:cNvSpPr/>
          <p:nvPr/>
        </p:nvSpPr>
        <p:spPr>
          <a:xfrm>
            <a:off x="9334767" y="207865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33" name="Suora nuoliyhdysviiva 132">
            <a:extLst>
              <a:ext uri="{FF2B5EF4-FFF2-40B4-BE49-F238E27FC236}">
                <a16:creationId xmlns:a16="http://schemas.microsoft.com/office/drawing/2014/main" id="{0C0F9020-8FEA-4E28-8B3A-371E9F4AB67A}"/>
              </a:ext>
            </a:extLst>
          </p:cNvPr>
          <p:cNvCxnSpPr>
            <a:cxnSpLocks/>
            <a:stCxn id="124" idx="4"/>
            <a:endCxn id="125" idx="6"/>
          </p:cNvCxnSpPr>
          <p:nvPr/>
        </p:nvCxnSpPr>
        <p:spPr>
          <a:xfrm flipH="1">
            <a:off x="8775572" y="930280"/>
            <a:ext cx="596067" cy="497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uora nuoliyhdysviiva 133">
            <a:extLst>
              <a:ext uri="{FF2B5EF4-FFF2-40B4-BE49-F238E27FC236}">
                <a16:creationId xmlns:a16="http://schemas.microsoft.com/office/drawing/2014/main" id="{235E6A28-E834-4812-A1DF-CC20459A551C}"/>
              </a:ext>
            </a:extLst>
          </p:cNvPr>
          <p:cNvCxnSpPr>
            <a:cxnSpLocks/>
            <a:stCxn id="125" idx="0"/>
            <a:endCxn id="124" idx="2"/>
          </p:cNvCxnSpPr>
          <p:nvPr/>
        </p:nvCxnSpPr>
        <p:spPr>
          <a:xfrm flipV="1">
            <a:off x="8457520" y="671863"/>
            <a:ext cx="596067" cy="49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kstiruutu 134">
            <a:extLst>
              <a:ext uri="{FF2B5EF4-FFF2-40B4-BE49-F238E27FC236}">
                <a16:creationId xmlns:a16="http://schemas.microsoft.com/office/drawing/2014/main" id="{EB3F5B83-CAAE-4288-B038-A82365129306}"/>
              </a:ext>
            </a:extLst>
          </p:cNvPr>
          <p:cNvSpPr txBox="1"/>
          <p:nvPr/>
        </p:nvSpPr>
        <p:spPr>
          <a:xfrm>
            <a:off x="8420995" y="719528"/>
            <a:ext cx="19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36" name="Tekstiruutu 135">
            <a:extLst>
              <a:ext uri="{FF2B5EF4-FFF2-40B4-BE49-F238E27FC236}">
                <a16:creationId xmlns:a16="http://schemas.microsoft.com/office/drawing/2014/main" id="{9E90AC84-4493-4823-9FAD-5B9C2ACADDC0}"/>
              </a:ext>
            </a:extLst>
          </p:cNvPr>
          <p:cNvSpPr txBox="1"/>
          <p:nvPr/>
        </p:nvSpPr>
        <p:spPr>
          <a:xfrm>
            <a:off x="9053587" y="1126614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37" name="Ellipsi 136">
            <a:extLst>
              <a:ext uri="{FF2B5EF4-FFF2-40B4-BE49-F238E27FC236}">
                <a16:creationId xmlns:a16="http://schemas.microsoft.com/office/drawing/2014/main" id="{390D15F4-FFF0-4000-A431-8DC3DEF8AB93}"/>
              </a:ext>
            </a:extLst>
          </p:cNvPr>
          <p:cNvSpPr/>
          <p:nvPr/>
        </p:nvSpPr>
        <p:spPr>
          <a:xfrm>
            <a:off x="10423420" y="213522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4A42AC7F-E83F-45A3-92E2-BB271E30FAD3}"/>
              </a:ext>
            </a:extLst>
          </p:cNvPr>
          <p:cNvCxnSpPr>
            <a:cxnSpLocks/>
            <a:stCxn id="126" idx="4"/>
            <a:endCxn id="137" idx="0"/>
          </p:cNvCxnSpPr>
          <p:nvPr/>
        </p:nvCxnSpPr>
        <p:spPr>
          <a:xfrm flipH="1">
            <a:off x="10741472" y="1675484"/>
            <a:ext cx="456026" cy="459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Ellipsi 138">
            <a:extLst>
              <a:ext uri="{FF2B5EF4-FFF2-40B4-BE49-F238E27FC236}">
                <a16:creationId xmlns:a16="http://schemas.microsoft.com/office/drawing/2014/main" id="{C9A43831-003D-4D16-A695-72C6E60797AB}"/>
              </a:ext>
            </a:extLst>
          </p:cNvPr>
          <p:cNvSpPr/>
          <p:nvPr/>
        </p:nvSpPr>
        <p:spPr>
          <a:xfrm>
            <a:off x="11330609" y="21616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40" name="Suora yhdysviiva 139">
            <a:extLst>
              <a:ext uri="{FF2B5EF4-FFF2-40B4-BE49-F238E27FC236}">
                <a16:creationId xmlns:a16="http://schemas.microsoft.com/office/drawing/2014/main" id="{F88C7B67-3F52-4158-A898-A4DB5F721A01}"/>
              </a:ext>
            </a:extLst>
          </p:cNvPr>
          <p:cNvCxnSpPr>
            <a:cxnSpLocks/>
            <a:stCxn id="126" idx="5"/>
            <a:endCxn id="139" idx="0"/>
          </p:cNvCxnSpPr>
          <p:nvPr/>
        </p:nvCxnSpPr>
        <p:spPr>
          <a:xfrm>
            <a:off x="11413456" y="1607480"/>
            <a:ext cx="235205" cy="554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Ellipsi 140">
            <a:extLst>
              <a:ext uri="{FF2B5EF4-FFF2-40B4-BE49-F238E27FC236}">
                <a16:creationId xmlns:a16="http://schemas.microsoft.com/office/drawing/2014/main" id="{6FB3725B-5D19-4965-BF4C-E614EBFF2A54}"/>
              </a:ext>
            </a:extLst>
          </p:cNvPr>
          <p:cNvSpPr/>
          <p:nvPr/>
        </p:nvSpPr>
        <p:spPr>
          <a:xfrm>
            <a:off x="6678236" y="303439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42" name="Suora yhdysviiva 141">
            <a:extLst>
              <a:ext uri="{FF2B5EF4-FFF2-40B4-BE49-F238E27FC236}">
                <a16:creationId xmlns:a16="http://schemas.microsoft.com/office/drawing/2014/main" id="{FBA4A5A2-9D49-4639-81C2-0F9C4B24F9B3}"/>
              </a:ext>
            </a:extLst>
          </p:cNvPr>
          <p:cNvCxnSpPr>
            <a:cxnSpLocks/>
            <a:stCxn id="129" idx="3"/>
            <a:endCxn id="141" idx="7"/>
          </p:cNvCxnSpPr>
          <p:nvPr/>
        </p:nvCxnSpPr>
        <p:spPr>
          <a:xfrm flipH="1">
            <a:off x="7221185" y="2509252"/>
            <a:ext cx="265365" cy="600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uora nuoliyhdysviiva 142">
            <a:extLst>
              <a:ext uri="{FF2B5EF4-FFF2-40B4-BE49-F238E27FC236}">
                <a16:creationId xmlns:a16="http://schemas.microsoft.com/office/drawing/2014/main" id="{DCB02F4D-5965-472B-BBEE-FD1EE921F666}"/>
              </a:ext>
            </a:extLst>
          </p:cNvPr>
          <p:cNvCxnSpPr>
            <a:cxnSpLocks/>
            <a:stCxn id="141" idx="0"/>
            <a:endCxn id="129" idx="2"/>
          </p:cNvCxnSpPr>
          <p:nvPr/>
        </p:nvCxnSpPr>
        <p:spPr>
          <a:xfrm flipV="1">
            <a:off x="6996288" y="2326524"/>
            <a:ext cx="397107" cy="70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uora nuoliyhdysviiva 143">
            <a:extLst>
              <a:ext uri="{FF2B5EF4-FFF2-40B4-BE49-F238E27FC236}">
                <a16:creationId xmlns:a16="http://schemas.microsoft.com/office/drawing/2014/main" id="{B95257E7-A9B3-4EFA-81EB-357B313EBF7E}"/>
              </a:ext>
            </a:extLst>
          </p:cNvPr>
          <p:cNvCxnSpPr>
            <a:cxnSpLocks/>
            <a:stCxn id="129" idx="4"/>
            <a:endCxn id="141" idx="6"/>
          </p:cNvCxnSpPr>
          <p:nvPr/>
        </p:nvCxnSpPr>
        <p:spPr>
          <a:xfrm flipH="1">
            <a:off x="7314340" y="2584941"/>
            <a:ext cx="397107" cy="70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kstiruutu 144">
            <a:extLst>
              <a:ext uri="{FF2B5EF4-FFF2-40B4-BE49-F238E27FC236}">
                <a16:creationId xmlns:a16="http://schemas.microsoft.com/office/drawing/2014/main" id="{DE1807DB-7CEA-4217-9DCB-DFA415607338}"/>
              </a:ext>
            </a:extLst>
          </p:cNvPr>
          <p:cNvSpPr txBox="1"/>
          <p:nvPr/>
        </p:nvSpPr>
        <p:spPr>
          <a:xfrm>
            <a:off x="6903133" y="2493854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146" name="Suora nuoliyhdysviiva 145">
            <a:extLst>
              <a:ext uri="{FF2B5EF4-FFF2-40B4-BE49-F238E27FC236}">
                <a16:creationId xmlns:a16="http://schemas.microsoft.com/office/drawing/2014/main" id="{0A2D1FCB-6D8A-478A-9029-C944452488DC}"/>
              </a:ext>
            </a:extLst>
          </p:cNvPr>
          <p:cNvCxnSpPr>
            <a:cxnSpLocks/>
            <a:stCxn id="129" idx="0"/>
            <a:endCxn id="125" idx="2"/>
          </p:cNvCxnSpPr>
          <p:nvPr/>
        </p:nvCxnSpPr>
        <p:spPr>
          <a:xfrm flipV="1">
            <a:off x="7711447" y="1427567"/>
            <a:ext cx="428021" cy="64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kstiruutu 146">
            <a:extLst>
              <a:ext uri="{FF2B5EF4-FFF2-40B4-BE49-F238E27FC236}">
                <a16:creationId xmlns:a16="http://schemas.microsoft.com/office/drawing/2014/main" id="{CD0B6997-4481-466E-A2D4-9DBCD9DA2447}"/>
              </a:ext>
            </a:extLst>
          </p:cNvPr>
          <p:cNvSpPr txBox="1"/>
          <p:nvPr/>
        </p:nvSpPr>
        <p:spPr>
          <a:xfrm>
            <a:off x="7704400" y="1507713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148" name="Suora nuoliyhdysviiva 147">
            <a:extLst>
              <a:ext uri="{FF2B5EF4-FFF2-40B4-BE49-F238E27FC236}">
                <a16:creationId xmlns:a16="http://schemas.microsoft.com/office/drawing/2014/main" id="{3E3DD484-0F2F-440C-9F44-2243B996A91B}"/>
              </a:ext>
            </a:extLst>
          </p:cNvPr>
          <p:cNvCxnSpPr>
            <a:cxnSpLocks/>
            <a:stCxn id="125" idx="4"/>
            <a:endCxn id="129" idx="6"/>
          </p:cNvCxnSpPr>
          <p:nvPr/>
        </p:nvCxnSpPr>
        <p:spPr>
          <a:xfrm flipH="1">
            <a:off x="8029499" y="1685984"/>
            <a:ext cx="428021" cy="64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kstiruutu 148">
            <a:extLst>
              <a:ext uri="{FF2B5EF4-FFF2-40B4-BE49-F238E27FC236}">
                <a16:creationId xmlns:a16="http://schemas.microsoft.com/office/drawing/2014/main" id="{1A3574A7-C928-4075-8B80-73BBD0FF97FA}"/>
              </a:ext>
            </a:extLst>
          </p:cNvPr>
          <p:cNvSpPr txBox="1"/>
          <p:nvPr/>
        </p:nvSpPr>
        <p:spPr>
          <a:xfrm>
            <a:off x="8201709" y="1833487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50" name="Tekstiruutu 149">
            <a:extLst>
              <a:ext uri="{FF2B5EF4-FFF2-40B4-BE49-F238E27FC236}">
                <a16:creationId xmlns:a16="http://schemas.microsoft.com/office/drawing/2014/main" id="{EE9591A7-8C32-4223-B797-2E1735ADA3ED}"/>
              </a:ext>
            </a:extLst>
          </p:cNvPr>
          <p:cNvSpPr txBox="1"/>
          <p:nvPr/>
        </p:nvSpPr>
        <p:spPr>
          <a:xfrm>
            <a:off x="7497982" y="2624793"/>
            <a:ext cx="42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11</a:t>
            </a:r>
          </a:p>
        </p:txBody>
      </p:sp>
      <p:sp>
        <p:nvSpPr>
          <p:cNvPr id="155" name="Ellipsi 154">
            <a:extLst>
              <a:ext uri="{FF2B5EF4-FFF2-40B4-BE49-F238E27FC236}">
                <a16:creationId xmlns:a16="http://schemas.microsoft.com/office/drawing/2014/main" id="{E24915ED-15B1-4115-9312-036E9CEBB816}"/>
              </a:ext>
            </a:extLst>
          </p:cNvPr>
          <p:cNvSpPr/>
          <p:nvPr/>
        </p:nvSpPr>
        <p:spPr>
          <a:xfrm>
            <a:off x="8084483" y="312898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156" name="Suora yhdysviiva 155">
            <a:extLst>
              <a:ext uri="{FF2B5EF4-FFF2-40B4-BE49-F238E27FC236}">
                <a16:creationId xmlns:a16="http://schemas.microsoft.com/office/drawing/2014/main" id="{08FDC579-B440-4ECD-BBF2-28BAE0CF35E6}"/>
              </a:ext>
            </a:extLst>
          </p:cNvPr>
          <p:cNvCxnSpPr>
            <a:cxnSpLocks/>
            <a:stCxn id="129" idx="5"/>
            <a:endCxn id="155" idx="0"/>
          </p:cNvCxnSpPr>
          <p:nvPr/>
        </p:nvCxnSpPr>
        <p:spPr>
          <a:xfrm>
            <a:off x="7936344" y="2509252"/>
            <a:ext cx="466191" cy="619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uora nuoliyhdysviiva 161">
            <a:extLst>
              <a:ext uri="{FF2B5EF4-FFF2-40B4-BE49-F238E27FC236}">
                <a16:creationId xmlns:a16="http://schemas.microsoft.com/office/drawing/2014/main" id="{1469E7BF-AC11-4922-B733-A7C462FD1DB7}"/>
              </a:ext>
            </a:extLst>
          </p:cNvPr>
          <p:cNvCxnSpPr>
            <a:cxnSpLocks/>
            <a:stCxn id="129" idx="6"/>
            <a:endCxn id="155" idx="7"/>
          </p:cNvCxnSpPr>
          <p:nvPr/>
        </p:nvCxnSpPr>
        <p:spPr>
          <a:xfrm>
            <a:off x="8029499" y="2326524"/>
            <a:ext cx="597933" cy="87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kstiruutu 164">
            <a:extLst>
              <a:ext uri="{FF2B5EF4-FFF2-40B4-BE49-F238E27FC236}">
                <a16:creationId xmlns:a16="http://schemas.microsoft.com/office/drawing/2014/main" id="{2810B706-BF29-45B6-A7C4-D294B9624CAB}"/>
              </a:ext>
            </a:extLst>
          </p:cNvPr>
          <p:cNvSpPr txBox="1"/>
          <p:nvPr/>
        </p:nvSpPr>
        <p:spPr>
          <a:xfrm>
            <a:off x="8277683" y="2501499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cxnSp>
        <p:nvCxnSpPr>
          <p:cNvPr id="166" name="Suora nuoliyhdysviiva 165">
            <a:extLst>
              <a:ext uri="{FF2B5EF4-FFF2-40B4-BE49-F238E27FC236}">
                <a16:creationId xmlns:a16="http://schemas.microsoft.com/office/drawing/2014/main" id="{05CF6276-D734-46C9-B8AF-C1F043AA53E3}"/>
              </a:ext>
            </a:extLst>
          </p:cNvPr>
          <p:cNvCxnSpPr>
            <a:cxnSpLocks/>
            <a:stCxn id="155" idx="1"/>
            <a:endCxn id="129" idx="5"/>
          </p:cNvCxnSpPr>
          <p:nvPr/>
        </p:nvCxnSpPr>
        <p:spPr>
          <a:xfrm flipH="1" flipV="1">
            <a:off x="7936344" y="2509252"/>
            <a:ext cx="241294" cy="69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kstiruutu 174">
            <a:extLst>
              <a:ext uri="{FF2B5EF4-FFF2-40B4-BE49-F238E27FC236}">
                <a16:creationId xmlns:a16="http://schemas.microsoft.com/office/drawing/2014/main" id="{6089A956-C6D3-4BEC-A8EC-4DC3B1220587}"/>
              </a:ext>
            </a:extLst>
          </p:cNvPr>
          <p:cNvSpPr txBox="1"/>
          <p:nvPr/>
        </p:nvSpPr>
        <p:spPr>
          <a:xfrm>
            <a:off x="7832448" y="2784335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95" name="Ellipsi 194">
            <a:extLst>
              <a:ext uri="{FF2B5EF4-FFF2-40B4-BE49-F238E27FC236}">
                <a16:creationId xmlns:a16="http://schemas.microsoft.com/office/drawing/2014/main" id="{1983E29F-39F0-4309-89E1-2D71765DFAFD}"/>
              </a:ext>
            </a:extLst>
          </p:cNvPr>
          <p:cNvSpPr/>
          <p:nvPr/>
        </p:nvSpPr>
        <p:spPr>
          <a:xfrm>
            <a:off x="4438256" y="352436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96" name="Ellipsi 195">
            <a:extLst>
              <a:ext uri="{FF2B5EF4-FFF2-40B4-BE49-F238E27FC236}">
                <a16:creationId xmlns:a16="http://schemas.microsoft.com/office/drawing/2014/main" id="{B44A3242-35FE-4E9B-8412-766220AB2B32}"/>
              </a:ext>
            </a:extLst>
          </p:cNvPr>
          <p:cNvSpPr/>
          <p:nvPr/>
        </p:nvSpPr>
        <p:spPr>
          <a:xfrm>
            <a:off x="2390451" y="42538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97" name="Ellipsi 196">
            <a:extLst>
              <a:ext uri="{FF2B5EF4-FFF2-40B4-BE49-F238E27FC236}">
                <a16:creationId xmlns:a16="http://schemas.microsoft.com/office/drawing/2014/main" id="{4DC0E405-5CD9-4E1C-8857-6721FE5D2037}"/>
              </a:ext>
            </a:extLst>
          </p:cNvPr>
          <p:cNvSpPr/>
          <p:nvPr/>
        </p:nvSpPr>
        <p:spPr>
          <a:xfrm>
            <a:off x="5944425" y="4420979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98" name="Suora yhdysviiva 197">
            <a:extLst>
              <a:ext uri="{FF2B5EF4-FFF2-40B4-BE49-F238E27FC236}">
                <a16:creationId xmlns:a16="http://schemas.microsoft.com/office/drawing/2014/main" id="{A2A42065-42E8-49E1-BE02-3B3F32230CA1}"/>
              </a:ext>
            </a:extLst>
          </p:cNvPr>
          <p:cNvCxnSpPr>
            <a:cxnSpLocks/>
            <a:stCxn id="197" idx="1"/>
            <a:endCxn id="195" idx="5"/>
          </p:cNvCxnSpPr>
          <p:nvPr/>
        </p:nvCxnSpPr>
        <p:spPr>
          <a:xfrm flipH="1" flipV="1">
            <a:off x="4981205" y="3965513"/>
            <a:ext cx="1052673" cy="523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uora yhdysviiva 198">
            <a:extLst>
              <a:ext uri="{FF2B5EF4-FFF2-40B4-BE49-F238E27FC236}">
                <a16:creationId xmlns:a16="http://schemas.microsoft.com/office/drawing/2014/main" id="{7E8AD803-E245-4B5C-995B-CBB88D69F0D4}"/>
              </a:ext>
            </a:extLst>
          </p:cNvPr>
          <p:cNvCxnSpPr>
            <a:cxnSpLocks/>
            <a:stCxn id="196" idx="7"/>
            <a:endCxn id="195" idx="3"/>
          </p:cNvCxnSpPr>
          <p:nvPr/>
        </p:nvCxnSpPr>
        <p:spPr>
          <a:xfrm flipV="1">
            <a:off x="2933400" y="3965513"/>
            <a:ext cx="1598011" cy="363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Ellipsi 199">
            <a:extLst>
              <a:ext uri="{FF2B5EF4-FFF2-40B4-BE49-F238E27FC236}">
                <a16:creationId xmlns:a16="http://schemas.microsoft.com/office/drawing/2014/main" id="{D3CA8EEE-6B8B-4F61-88F2-CAC63A11ECED}"/>
              </a:ext>
            </a:extLst>
          </p:cNvPr>
          <p:cNvSpPr/>
          <p:nvPr/>
        </p:nvSpPr>
        <p:spPr>
          <a:xfrm>
            <a:off x="1644378" y="515276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2A21114D-22D7-46BC-93AE-46B4D1C1A87D}"/>
              </a:ext>
            </a:extLst>
          </p:cNvPr>
          <p:cNvCxnSpPr>
            <a:cxnSpLocks/>
            <a:stCxn id="196" idx="3"/>
            <a:endCxn id="200" idx="7"/>
          </p:cNvCxnSpPr>
          <p:nvPr/>
        </p:nvCxnSpPr>
        <p:spPr>
          <a:xfrm flipH="1">
            <a:off x="2187327" y="4694957"/>
            <a:ext cx="296279" cy="53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uora yhdysviiva 201">
            <a:extLst>
              <a:ext uri="{FF2B5EF4-FFF2-40B4-BE49-F238E27FC236}">
                <a16:creationId xmlns:a16="http://schemas.microsoft.com/office/drawing/2014/main" id="{7E034691-4178-4CA4-8C99-C85D344B9F65}"/>
              </a:ext>
            </a:extLst>
          </p:cNvPr>
          <p:cNvCxnSpPr>
            <a:cxnSpLocks/>
            <a:stCxn id="196" idx="5"/>
            <a:endCxn id="203" idx="0"/>
          </p:cNvCxnSpPr>
          <p:nvPr/>
        </p:nvCxnSpPr>
        <p:spPr>
          <a:xfrm>
            <a:off x="2933400" y="4694957"/>
            <a:ext cx="970402" cy="468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Ellipsi 202">
            <a:extLst>
              <a:ext uri="{FF2B5EF4-FFF2-40B4-BE49-F238E27FC236}">
                <a16:creationId xmlns:a16="http://schemas.microsoft.com/office/drawing/2014/main" id="{453AE6A1-EF20-4EF1-AF76-C2F04B9D10FF}"/>
              </a:ext>
            </a:extLst>
          </p:cNvPr>
          <p:cNvSpPr/>
          <p:nvPr/>
        </p:nvSpPr>
        <p:spPr>
          <a:xfrm>
            <a:off x="3585750" y="516331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208" name="Ellipsi 207">
            <a:extLst>
              <a:ext uri="{FF2B5EF4-FFF2-40B4-BE49-F238E27FC236}">
                <a16:creationId xmlns:a16="http://schemas.microsoft.com/office/drawing/2014/main" id="{6711DA53-DEBE-4425-BD6F-38C2C797D225}"/>
              </a:ext>
            </a:extLst>
          </p:cNvPr>
          <p:cNvSpPr/>
          <p:nvPr/>
        </p:nvSpPr>
        <p:spPr>
          <a:xfrm>
            <a:off x="5418938" y="529177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09" name="Suora yhdysviiva 208">
            <a:extLst>
              <a:ext uri="{FF2B5EF4-FFF2-40B4-BE49-F238E27FC236}">
                <a16:creationId xmlns:a16="http://schemas.microsoft.com/office/drawing/2014/main" id="{2DBD7CB5-1C46-4830-9F65-CD27059B2A6A}"/>
              </a:ext>
            </a:extLst>
          </p:cNvPr>
          <p:cNvCxnSpPr>
            <a:cxnSpLocks/>
            <a:stCxn id="197" idx="4"/>
            <a:endCxn id="208" idx="0"/>
          </p:cNvCxnSpPr>
          <p:nvPr/>
        </p:nvCxnSpPr>
        <p:spPr>
          <a:xfrm flipH="1">
            <a:off x="5736990" y="4885340"/>
            <a:ext cx="512847" cy="406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Ellipsi 209">
            <a:extLst>
              <a:ext uri="{FF2B5EF4-FFF2-40B4-BE49-F238E27FC236}">
                <a16:creationId xmlns:a16="http://schemas.microsoft.com/office/drawing/2014/main" id="{16C9DA75-D620-4322-9450-2528EF804091}"/>
              </a:ext>
            </a:extLst>
          </p:cNvPr>
          <p:cNvSpPr/>
          <p:nvPr/>
        </p:nvSpPr>
        <p:spPr>
          <a:xfrm>
            <a:off x="6534286" y="524157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211" name="Suora yhdysviiva 210">
            <a:extLst>
              <a:ext uri="{FF2B5EF4-FFF2-40B4-BE49-F238E27FC236}">
                <a16:creationId xmlns:a16="http://schemas.microsoft.com/office/drawing/2014/main" id="{F235EE97-DE29-4137-A3F6-840558E03F39}"/>
              </a:ext>
            </a:extLst>
          </p:cNvPr>
          <p:cNvCxnSpPr>
            <a:cxnSpLocks/>
            <a:stCxn id="197" idx="5"/>
            <a:endCxn id="210" idx="0"/>
          </p:cNvCxnSpPr>
          <p:nvPr/>
        </p:nvCxnSpPr>
        <p:spPr>
          <a:xfrm>
            <a:off x="6465795" y="4817336"/>
            <a:ext cx="386543" cy="42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Ellipsi 211">
            <a:extLst>
              <a:ext uri="{FF2B5EF4-FFF2-40B4-BE49-F238E27FC236}">
                <a16:creationId xmlns:a16="http://schemas.microsoft.com/office/drawing/2014/main" id="{3A1E7867-9810-4EE6-B79C-B12BF9FA5581}"/>
              </a:ext>
            </a:extLst>
          </p:cNvPr>
          <p:cNvSpPr/>
          <p:nvPr/>
        </p:nvSpPr>
        <p:spPr>
          <a:xfrm>
            <a:off x="929219" y="611905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213" name="Suora yhdysviiva 212">
            <a:extLst>
              <a:ext uri="{FF2B5EF4-FFF2-40B4-BE49-F238E27FC236}">
                <a16:creationId xmlns:a16="http://schemas.microsoft.com/office/drawing/2014/main" id="{862A945A-F100-45EE-A346-085FCE88A68F}"/>
              </a:ext>
            </a:extLst>
          </p:cNvPr>
          <p:cNvCxnSpPr>
            <a:cxnSpLocks/>
            <a:stCxn id="200" idx="3"/>
            <a:endCxn id="212" idx="7"/>
          </p:cNvCxnSpPr>
          <p:nvPr/>
        </p:nvCxnSpPr>
        <p:spPr>
          <a:xfrm flipH="1">
            <a:off x="1472168" y="5593914"/>
            <a:ext cx="265365" cy="600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uora nuoliyhdysviiva 216">
            <a:extLst>
              <a:ext uri="{FF2B5EF4-FFF2-40B4-BE49-F238E27FC236}">
                <a16:creationId xmlns:a16="http://schemas.microsoft.com/office/drawing/2014/main" id="{F85626F3-994F-4198-B8A7-5DA78D5F6C33}"/>
              </a:ext>
            </a:extLst>
          </p:cNvPr>
          <p:cNvCxnSpPr>
            <a:cxnSpLocks/>
            <a:stCxn id="200" idx="0"/>
            <a:endCxn id="196" idx="2"/>
          </p:cNvCxnSpPr>
          <p:nvPr/>
        </p:nvCxnSpPr>
        <p:spPr>
          <a:xfrm flipV="1">
            <a:off x="1962430" y="4512229"/>
            <a:ext cx="428021" cy="64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Tekstiruutu 217">
            <a:extLst>
              <a:ext uri="{FF2B5EF4-FFF2-40B4-BE49-F238E27FC236}">
                <a16:creationId xmlns:a16="http://schemas.microsoft.com/office/drawing/2014/main" id="{B1AA519B-B720-47DD-900E-1B94025E22D8}"/>
              </a:ext>
            </a:extLst>
          </p:cNvPr>
          <p:cNvSpPr txBox="1"/>
          <p:nvPr/>
        </p:nvSpPr>
        <p:spPr>
          <a:xfrm>
            <a:off x="1955383" y="4592375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cxnSp>
        <p:nvCxnSpPr>
          <p:cNvPr id="219" name="Suora nuoliyhdysviiva 218">
            <a:extLst>
              <a:ext uri="{FF2B5EF4-FFF2-40B4-BE49-F238E27FC236}">
                <a16:creationId xmlns:a16="http://schemas.microsoft.com/office/drawing/2014/main" id="{22941D29-2BDB-435B-8FE1-317775523544}"/>
              </a:ext>
            </a:extLst>
          </p:cNvPr>
          <p:cNvCxnSpPr>
            <a:cxnSpLocks/>
            <a:stCxn id="196" idx="4"/>
            <a:endCxn id="200" idx="6"/>
          </p:cNvCxnSpPr>
          <p:nvPr/>
        </p:nvCxnSpPr>
        <p:spPr>
          <a:xfrm flipH="1">
            <a:off x="2280482" y="4770646"/>
            <a:ext cx="428021" cy="64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Tekstiruutu 219">
            <a:extLst>
              <a:ext uri="{FF2B5EF4-FFF2-40B4-BE49-F238E27FC236}">
                <a16:creationId xmlns:a16="http://schemas.microsoft.com/office/drawing/2014/main" id="{8397B291-8DFB-4E7E-9E75-B6F712960AB2}"/>
              </a:ext>
            </a:extLst>
          </p:cNvPr>
          <p:cNvSpPr txBox="1"/>
          <p:nvPr/>
        </p:nvSpPr>
        <p:spPr>
          <a:xfrm>
            <a:off x="2452692" y="4918149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222" name="Ellipsi 221">
            <a:extLst>
              <a:ext uri="{FF2B5EF4-FFF2-40B4-BE49-F238E27FC236}">
                <a16:creationId xmlns:a16="http://schemas.microsoft.com/office/drawing/2014/main" id="{4E21CD15-C389-46DC-BFFB-C213F50F00FF}"/>
              </a:ext>
            </a:extLst>
          </p:cNvPr>
          <p:cNvSpPr/>
          <p:nvPr/>
        </p:nvSpPr>
        <p:spPr>
          <a:xfrm>
            <a:off x="2335466" y="62136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23" name="Suora yhdysviiva 222">
            <a:extLst>
              <a:ext uri="{FF2B5EF4-FFF2-40B4-BE49-F238E27FC236}">
                <a16:creationId xmlns:a16="http://schemas.microsoft.com/office/drawing/2014/main" id="{65070C45-67D3-400F-9349-5A29AB9F431D}"/>
              </a:ext>
            </a:extLst>
          </p:cNvPr>
          <p:cNvCxnSpPr>
            <a:cxnSpLocks/>
            <a:stCxn id="200" idx="5"/>
            <a:endCxn id="222" idx="0"/>
          </p:cNvCxnSpPr>
          <p:nvPr/>
        </p:nvCxnSpPr>
        <p:spPr>
          <a:xfrm>
            <a:off x="2187327" y="5593914"/>
            <a:ext cx="466191" cy="619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Ellipsi 229">
            <a:extLst>
              <a:ext uri="{FF2B5EF4-FFF2-40B4-BE49-F238E27FC236}">
                <a16:creationId xmlns:a16="http://schemas.microsoft.com/office/drawing/2014/main" id="{600632EA-0EE3-46EB-82CD-512BF4A37B34}"/>
              </a:ext>
            </a:extLst>
          </p:cNvPr>
          <p:cNvSpPr/>
          <p:nvPr/>
        </p:nvSpPr>
        <p:spPr>
          <a:xfrm>
            <a:off x="3149192" y="619474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31" name="Ellipsi 230">
            <a:extLst>
              <a:ext uri="{FF2B5EF4-FFF2-40B4-BE49-F238E27FC236}">
                <a16:creationId xmlns:a16="http://schemas.microsoft.com/office/drawing/2014/main" id="{8295B4A3-F749-4500-ACF7-96A8F5E6E11B}"/>
              </a:ext>
            </a:extLst>
          </p:cNvPr>
          <p:cNvSpPr/>
          <p:nvPr/>
        </p:nvSpPr>
        <p:spPr>
          <a:xfrm>
            <a:off x="3988561" y="620374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247" name="Ellipsi 246">
            <a:extLst>
              <a:ext uri="{FF2B5EF4-FFF2-40B4-BE49-F238E27FC236}">
                <a16:creationId xmlns:a16="http://schemas.microsoft.com/office/drawing/2014/main" id="{80F2F7B2-315E-472E-9667-C7C36DE38128}"/>
              </a:ext>
            </a:extLst>
          </p:cNvPr>
          <p:cNvSpPr/>
          <p:nvPr/>
        </p:nvSpPr>
        <p:spPr>
          <a:xfrm>
            <a:off x="4979872" y="619474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248" name="Suora yhdysviiva 247">
            <a:extLst>
              <a:ext uri="{FF2B5EF4-FFF2-40B4-BE49-F238E27FC236}">
                <a16:creationId xmlns:a16="http://schemas.microsoft.com/office/drawing/2014/main" id="{D1C16A55-108F-4D32-8AD1-082F80C85E03}"/>
              </a:ext>
            </a:extLst>
          </p:cNvPr>
          <p:cNvCxnSpPr>
            <a:cxnSpLocks/>
            <a:stCxn id="208" idx="3"/>
            <a:endCxn id="247" idx="0"/>
          </p:cNvCxnSpPr>
          <p:nvPr/>
        </p:nvCxnSpPr>
        <p:spPr>
          <a:xfrm flipH="1">
            <a:off x="5297924" y="5732925"/>
            <a:ext cx="214169" cy="461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uora yhdysviiva 250">
            <a:extLst>
              <a:ext uri="{FF2B5EF4-FFF2-40B4-BE49-F238E27FC236}">
                <a16:creationId xmlns:a16="http://schemas.microsoft.com/office/drawing/2014/main" id="{3E2465A9-7A3D-4C4F-8323-A5CB1338632F}"/>
              </a:ext>
            </a:extLst>
          </p:cNvPr>
          <p:cNvCxnSpPr>
            <a:cxnSpLocks/>
            <a:stCxn id="203" idx="5"/>
            <a:endCxn id="231" idx="0"/>
          </p:cNvCxnSpPr>
          <p:nvPr/>
        </p:nvCxnSpPr>
        <p:spPr>
          <a:xfrm>
            <a:off x="4128699" y="5604460"/>
            <a:ext cx="177914" cy="599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uora yhdysviiva 253">
            <a:extLst>
              <a:ext uri="{FF2B5EF4-FFF2-40B4-BE49-F238E27FC236}">
                <a16:creationId xmlns:a16="http://schemas.microsoft.com/office/drawing/2014/main" id="{712F6252-BF42-4361-A4A0-589156A5C156}"/>
              </a:ext>
            </a:extLst>
          </p:cNvPr>
          <p:cNvCxnSpPr>
            <a:cxnSpLocks/>
            <a:stCxn id="203" idx="3"/>
            <a:endCxn id="230" idx="0"/>
          </p:cNvCxnSpPr>
          <p:nvPr/>
        </p:nvCxnSpPr>
        <p:spPr>
          <a:xfrm flipH="1">
            <a:off x="3467244" y="5604460"/>
            <a:ext cx="211661" cy="590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uora nuoliyhdysviiva 256">
            <a:extLst>
              <a:ext uri="{FF2B5EF4-FFF2-40B4-BE49-F238E27FC236}">
                <a16:creationId xmlns:a16="http://schemas.microsoft.com/office/drawing/2014/main" id="{4101DCD2-04E6-4878-867E-3C7356734207}"/>
              </a:ext>
            </a:extLst>
          </p:cNvPr>
          <p:cNvCxnSpPr>
            <a:cxnSpLocks/>
            <a:stCxn id="247" idx="1"/>
            <a:endCxn id="208" idx="2"/>
          </p:cNvCxnSpPr>
          <p:nvPr/>
        </p:nvCxnSpPr>
        <p:spPr>
          <a:xfrm flipV="1">
            <a:off x="5073027" y="5550197"/>
            <a:ext cx="345911" cy="72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uora nuoliyhdysviiva 260">
            <a:extLst>
              <a:ext uri="{FF2B5EF4-FFF2-40B4-BE49-F238E27FC236}">
                <a16:creationId xmlns:a16="http://schemas.microsoft.com/office/drawing/2014/main" id="{26BC74CA-B8CB-4E96-BDA3-87DAC0424213}"/>
              </a:ext>
            </a:extLst>
          </p:cNvPr>
          <p:cNvCxnSpPr>
            <a:cxnSpLocks/>
            <a:stCxn id="208" idx="4"/>
            <a:endCxn id="247" idx="7"/>
          </p:cNvCxnSpPr>
          <p:nvPr/>
        </p:nvCxnSpPr>
        <p:spPr>
          <a:xfrm flipH="1">
            <a:off x="5522821" y="5808614"/>
            <a:ext cx="214169" cy="46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kstiruutu 263">
            <a:extLst>
              <a:ext uri="{FF2B5EF4-FFF2-40B4-BE49-F238E27FC236}">
                <a16:creationId xmlns:a16="http://schemas.microsoft.com/office/drawing/2014/main" id="{FE374C00-1E00-403E-84EA-A94048A4D53B}"/>
              </a:ext>
            </a:extLst>
          </p:cNvPr>
          <p:cNvSpPr txBox="1"/>
          <p:nvPr/>
        </p:nvSpPr>
        <p:spPr>
          <a:xfrm>
            <a:off x="5674372" y="5825411"/>
            <a:ext cx="4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265" name="Tekstiruutu 264">
            <a:extLst>
              <a:ext uri="{FF2B5EF4-FFF2-40B4-BE49-F238E27FC236}">
                <a16:creationId xmlns:a16="http://schemas.microsoft.com/office/drawing/2014/main" id="{C72E85ED-E5B4-4C9A-BABE-F146CF4E52CC}"/>
              </a:ext>
            </a:extLst>
          </p:cNvPr>
          <p:cNvSpPr txBox="1"/>
          <p:nvPr/>
        </p:nvSpPr>
        <p:spPr>
          <a:xfrm>
            <a:off x="4975931" y="5623948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8</a:t>
            </a:r>
          </a:p>
        </p:txBody>
      </p:sp>
      <p:sp>
        <p:nvSpPr>
          <p:cNvPr id="266" name="Ellipsi 265">
            <a:extLst>
              <a:ext uri="{FF2B5EF4-FFF2-40B4-BE49-F238E27FC236}">
                <a16:creationId xmlns:a16="http://schemas.microsoft.com/office/drawing/2014/main" id="{1D955EA1-D870-4844-A1BD-3961AA0DED56}"/>
              </a:ext>
            </a:extLst>
          </p:cNvPr>
          <p:cNvSpPr/>
          <p:nvPr/>
        </p:nvSpPr>
        <p:spPr>
          <a:xfrm>
            <a:off x="9717665" y="364582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267" name="Ellipsi 266">
            <a:extLst>
              <a:ext uri="{FF2B5EF4-FFF2-40B4-BE49-F238E27FC236}">
                <a16:creationId xmlns:a16="http://schemas.microsoft.com/office/drawing/2014/main" id="{46F91BF1-7011-47F3-AB4A-A3926E03DB2A}"/>
              </a:ext>
            </a:extLst>
          </p:cNvPr>
          <p:cNvSpPr/>
          <p:nvPr/>
        </p:nvSpPr>
        <p:spPr>
          <a:xfrm>
            <a:off x="8518603" y="436850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268" name="Ellipsi 267">
            <a:extLst>
              <a:ext uri="{FF2B5EF4-FFF2-40B4-BE49-F238E27FC236}">
                <a16:creationId xmlns:a16="http://schemas.microsoft.com/office/drawing/2014/main" id="{4AA6C901-D91D-4088-9B6E-2D227FAF27D9}"/>
              </a:ext>
            </a:extLst>
          </p:cNvPr>
          <p:cNvSpPr/>
          <p:nvPr/>
        </p:nvSpPr>
        <p:spPr>
          <a:xfrm>
            <a:off x="10876196" y="4444194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269" name="Suora yhdysviiva 268">
            <a:extLst>
              <a:ext uri="{FF2B5EF4-FFF2-40B4-BE49-F238E27FC236}">
                <a16:creationId xmlns:a16="http://schemas.microsoft.com/office/drawing/2014/main" id="{DAEC695D-E777-4BB0-88F6-D48C85FAE8E7}"/>
              </a:ext>
            </a:extLst>
          </p:cNvPr>
          <p:cNvCxnSpPr>
            <a:cxnSpLocks/>
            <a:stCxn id="268" idx="1"/>
            <a:endCxn id="266" idx="5"/>
          </p:cNvCxnSpPr>
          <p:nvPr/>
        </p:nvCxnSpPr>
        <p:spPr>
          <a:xfrm flipH="1" flipV="1">
            <a:off x="10260614" y="4086968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uora yhdysviiva 269">
            <a:extLst>
              <a:ext uri="{FF2B5EF4-FFF2-40B4-BE49-F238E27FC236}">
                <a16:creationId xmlns:a16="http://schemas.microsoft.com/office/drawing/2014/main" id="{1C09932F-ADE8-4453-B3CB-7151502DFCA2}"/>
              </a:ext>
            </a:extLst>
          </p:cNvPr>
          <p:cNvCxnSpPr>
            <a:cxnSpLocks/>
            <a:stCxn id="267" idx="7"/>
            <a:endCxn id="266" idx="3"/>
          </p:cNvCxnSpPr>
          <p:nvPr/>
        </p:nvCxnSpPr>
        <p:spPr>
          <a:xfrm flipV="1">
            <a:off x="9061552" y="4086968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Ellipsi 270">
            <a:extLst>
              <a:ext uri="{FF2B5EF4-FFF2-40B4-BE49-F238E27FC236}">
                <a16:creationId xmlns:a16="http://schemas.microsoft.com/office/drawing/2014/main" id="{7CB4699A-2970-48B7-8F20-3DEB2DA59032}"/>
              </a:ext>
            </a:extLst>
          </p:cNvPr>
          <p:cNvSpPr/>
          <p:nvPr/>
        </p:nvSpPr>
        <p:spPr>
          <a:xfrm>
            <a:off x="7606859" y="526669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272" name="Suora yhdysviiva 271">
            <a:extLst>
              <a:ext uri="{FF2B5EF4-FFF2-40B4-BE49-F238E27FC236}">
                <a16:creationId xmlns:a16="http://schemas.microsoft.com/office/drawing/2014/main" id="{6C16E48F-FA28-4AF7-B4D1-2B5DED68ECA4}"/>
              </a:ext>
            </a:extLst>
          </p:cNvPr>
          <p:cNvCxnSpPr>
            <a:cxnSpLocks/>
            <a:stCxn id="267" idx="3"/>
            <a:endCxn id="271" idx="7"/>
          </p:cNvCxnSpPr>
          <p:nvPr/>
        </p:nvCxnSpPr>
        <p:spPr>
          <a:xfrm flipH="1">
            <a:off x="8149808" y="4809651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uora yhdysviiva 272">
            <a:extLst>
              <a:ext uri="{FF2B5EF4-FFF2-40B4-BE49-F238E27FC236}">
                <a16:creationId xmlns:a16="http://schemas.microsoft.com/office/drawing/2014/main" id="{436E5784-B949-4417-BEE2-FE185D3D06F9}"/>
              </a:ext>
            </a:extLst>
          </p:cNvPr>
          <p:cNvCxnSpPr>
            <a:cxnSpLocks/>
            <a:stCxn id="267" idx="5"/>
            <a:endCxn id="274" idx="0"/>
          </p:cNvCxnSpPr>
          <p:nvPr/>
        </p:nvCxnSpPr>
        <p:spPr>
          <a:xfrm>
            <a:off x="9061552" y="4809651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Ellipsi 273">
            <a:extLst>
              <a:ext uri="{FF2B5EF4-FFF2-40B4-BE49-F238E27FC236}">
                <a16:creationId xmlns:a16="http://schemas.microsoft.com/office/drawing/2014/main" id="{21B7C32F-95F4-4789-9405-3AE9065AEAE9}"/>
              </a:ext>
            </a:extLst>
          </p:cNvPr>
          <p:cNvSpPr/>
          <p:nvPr/>
        </p:nvSpPr>
        <p:spPr>
          <a:xfrm>
            <a:off x="8977003" y="531828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275" name="Ellipsi 274">
            <a:extLst>
              <a:ext uri="{FF2B5EF4-FFF2-40B4-BE49-F238E27FC236}">
                <a16:creationId xmlns:a16="http://schemas.microsoft.com/office/drawing/2014/main" id="{015EFBC3-A2C7-4C54-8D93-150D9835A984}"/>
              </a:ext>
            </a:extLst>
          </p:cNvPr>
          <p:cNvSpPr/>
          <p:nvPr/>
        </p:nvSpPr>
        <p:spPr>
          <a:xfrm>
            <a:off x="10489708" y="526996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276" name="Suora yhdysviiva 275">
            <a:extLst>
              <a:ext uri="{FF2B5EF4-FFF2-40B4-BE49-F238E27FC236}">
                <a16:creationId xmlns:a16="http://schemas.microsoft.com/office/drawing/2014/main" id="{0311A705-5DB2-478D-9284-895C1411AA98}"/>
              </a:ext>
            </a:extLst>
          </p:cNvPr>
          <p:cNvCxnSpPr>
            <a:cxnSpLocks/>
            <a:stCxn id="268" idx="4"/>
            <a:endCxn id="275" idx="0"/>
          </p:cNvCxnSpPr>
          <p:nvPr/>
        </p:nvCxnSpPr>
        <p:spPr>
          <a:xfrm flipH="1">
            <a:off x="10807760" y="4908555"/>
            <a:ext cx="373848" cy="361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Ellipsi 276">
            <a:extLst>
              <a:ext uri="{FF2B5EF4-FFF2-40B4-BE49-F238E27FC236}">
                <a16:creationId xmlns:a16="http://schemas.microsoft.com/office/drawing/2014/main" id="{7252FE37-388D-4D7A-8C7D-79D87391CA20}"/>
              </a:ext>
            </a:extLst>
          </p:cNvPr>
          <p:cNvSpPr/>
          <p:nvPr/>
        </p:nvSpPr>
        <p:spPr>
          <a:xfrm>
            <a:off x="11477433" y="53423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278" name="Suora yhdysviiva 277">
            <a:extLst>
              <a:ext uri="{FF2B5EF4-FFF2-40B4-BE49-F238E27FC236}">
                <a16:creationId xmlns:a16="http://schemas.microsoft.com/office/drawing/2014/main" id="{0DE722D5-D1F3-4E9A-8266-A7983C1E64E7}"/>
              </a:ext>
            </a:extLst>
          </p:cNvPr>
          <p:cNvCxnSpPr>
            <a:cxnSpLocks/>
            <a:stCxn id="268" idx="5"/>
            <a:endCxn id="277" idx="0"/>
          </p:cNvCxnSpPr>
          <p:nvPr/>
        </p:nvCxnSpPr>
        <p:spPr>
          <a:xfrm>
            <a:off x="11397566" y="4840551"/>
            <a:ext cx="397919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Ellipsi 278">
            <a:extLst>
              <a:ext uri="{FF2B5EF4-FFF2-40B4-BE49-F238E27FC236}">
                <a16:creationId xmlns:a16="http://schemas.microsoft.com/office/drawing/2014/main" id="{FA6A4583-4565-423E-ACED-E73414115649}"/>
              </a:ext>
            </a:extLst>
          </p:cNvPr>
          <p:cNvSpPr/>
          <p:nvPr/>
        </p:nvSpPr>
        <p:spPr>
          <a:xfrm>
            <a:off x="7005209" y="62704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280" name="Suora yhdysviiva 279">
            <a:extLst>
              <a:ext uri="{FF2B5EF4-FFF2-40B4-BE49-F238E27FC236}">
                <a16:creationId xmlns:a16="http://schemas.microsoft.com/office/drawing/2014/main" id="{E6F8FEC3-43E4-467B-9309-9E39A035C821}"/>
              </a:ext>
            </a:extLst>
          </p:cNvPr>
          <p:cNvCxnSpPr>
            <a:cxnSpLocks/>
            <a:stCxn id="271" idx="3"/>
            <a:endCxn id="279" idx="7"/>
          </p:cNvCxnSpPr>
          <p:nvPr/>
        </p:nvCxnSpPr>
        <p:spPr>
          <a:xfrm flipH="1">
            <a:off x="7548158" y="5707839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Ellipsi 284">
            <a:extLst>
              <a:ext uri="{FF2B5EF4-FFF2-40B4-BE49-F238E27FC236}">
                <a16:creationId xmlns:a16="http://schemas.microsoft.com/office/drawing/2014/main" id="{D1834BD1-AA67-4D69-B4A0-1EB5A1412DF2}"/>
              </a:ext>
            </a:extLst>
          </p:cNvPr>
          <p:cNvSpPr/>
          <p:nvPr/>
        </p:nvSpPr>
        <p:spPr>
          <a:xfrm>
            <a:off x="7898789" y="631619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86" name="Suora yhdysviiva 285">
            <a:extLst>
              <a:ext uri="{FF2B5EF4-FFF2-40B4-BE49-F238E27FC236}">
                <a16:creationId xmlns:a16="http://schemas.microsoft.com/office/drawing/2014/main" id="{52F36785-0810-4E18-BE50-4A1D1310206F}"/>
              </a:ext>
            </a:extLst>
          </p:cNvPr>
          <p:cNvCxnSpPr>
            <a:cxnSpLocks/>
            <a:stCxn id="271" idx="5"/>
            <a:endCxn id="285" idx="0"/>
          </p:cNvCxnSpPr>
          <p:nvPr/>
        </p:nvCxnSpPr>
        <p:spPr>
          <a:xfrm>
            <a:off x="8149808" y="5707839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Ellipsi 286">
            <a:extLst>
              <a:ext uri="{FF2B5EF4-FFF2-40B4-BE49-F238E27FC236}">
                <a16:creationId xmlns:a16="http://schemas.microsoft.com/office/drawing/2014/main" id="{DDEA009C-D643-4B57-8AF6-91324E4FE130}"/>
              </a:ext>
            </a:extLst>
          </p:cNvPr>
          <p:cNvSpPr/>
          <p:nvPr/>
        </p:nvSpPr>
        <p:spPr>
          <a:xfrm>
            <a:off x="8712515" y="629729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88" name="Ellipsi 287">
            <a:extLst>
              <a:ext uri="{FF2B5EF4-FFF2-40B4-BE49-F238E27FC236}">
                <a16:creationId xmlns:a16="http://schemas.microsoft.com/office/drawing/2014/main" id="{6FD43B13-2ECB-4588-B642-D5C683DC2B48}"/>
              </a:ext>
            </a:extLst>
          </p:cNvPr>
          <p:cNvSpPr/>
          <p:nvPr/>
        </p:nvSpPr>
        <p:spPr>
          <a:xfrm>
            <a:off x="9399613" y="633607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289" name="Ellipsi 288">
            <a:extLst>
              <a:ext uri="{FF2B5EF4-FFF2-40B4-BE49-F238E27FC236}">
                <a16:creationId xmlns:a16="http://schemas.microsoft.com/office/drawing/2014/main" id="{DF938744-9428-4B0C-A420-8D7B5688468C}"/>
              </a:ext>
            </a:extLst>
          </p:cNvPr>
          <p:cNvSpPr/>
          <p:nvPr/>
        </p:nvSpPr>
        <p:spPr>
          <a:xfrm>
            <a:off x="10029095" y="629526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90" name="Suora yhdysviiva 289">
            <a:extLst>
              <a:ext uri="{FF2B5EF4-FFF2-40B4-BE49-F238E27FC236}">
                <a16:creationId xmlns:a16="http://schemas.microsoft.com/office/drawing/2014/main" id="{B87003A0-A631-4784-AB33-0413A260BB50}"/>
              </a:ext>
            </a:extLst>
          </p:cNvPr>
          <p:cNvCxnSpPr>
            <a:cxnSpLocks/>
            <a:stCxn id="275" idx="3"/>
            <a:endCxn id="289" idx="0"/>
          </p:cNvCxnSpPr>
          <p:nvPr/>
        </p:nvCxnSpPr>
        <p:spPr>
          <a:xfrm flipH="1">
            <a:off x="10347147" y="5711113"/>
            <a:ext cx="235716" cy="584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uora yhdysviiva 290">
            <a:extLst>
              <a:ext uri="{FF2B5EF4-FFF2-40B4-BE49-F238E27FC236}">
                <a16:creationId xmlns:a16="http://schemas.microsoft.com/office/drawing/2014/main" id="{B6A725CC-67AE-4668-BC2F-3962BF7C1EA2}"/>
              </a:ext>
            </a:extLst>
          </p:cNvPr>
          <p:cNvCxnSpPr>
            <a:cxnSpLocks/>
            <a:stCxn id="274" idx="5"/>
            <a:endCxn id="288" idx="0"/>
          </p:cNvCxnSpPr>
          <p:nvPr/>
        </p:nvCxnSpPr>
        <p:spPr>
          <a:xfrm>
            <a:off x="9519952" y="5759429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uora yhdysviiva 291">
            <a:extLst>
              <a:ext uri="{FF2B5EF4-FFF2-40B4-BE49-F238E27FC236}">
                <a16:creationId xmlns:a16="http://schemas.microsoft.com/office/drawing/2014/main" id="{1DF81AA9-6DA7-4DF2-9D37-86D0F5AA7CBC}"/>
              </a:ext>
            </a:extLst>
          </p:cNvPr>
          <p:cNvCxnSpPr>
            <a:cxnSpLocks/>
            <a:stCxn id="274" idx="3"/>
            <a:endCxn id="287" idx="0"/>
          </p:cNvCxnSpPr>
          <p:nvPr/>
        </p:nvCxnSpPr>
        <p:spPr>
          <a:xfrm flipH="1">
            <a:off x="9030567" y="5759429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48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B68FFE84-2131-4522-AF00-42599946E49A}"/>
              </a:ext>
            </a:extLst>
          </p:cNvPr>
          <p:cNvSpPr/>
          <p:nvPr/>
        </p:nvSpPr>
        <p:spPr>
          <a:xfrm>
            <a:off x="4549317" y="2219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0490F7DD-BABD-4C4F-A9EE-132C4D94AC98}"/>
              </a:ext>
            </a:extLst>
          </p:cNvPr>
          <p:cNvSpPr/>
          <p:nvPr/>
        </p:nvSpPr>
        <p:spPr>
          <a:xfrm>
            <a:off x="3350255" y="9445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DD146AB3-139C-4916-B8F3-C2AA4FD9143D}"/>
              </a:ext>
            </a:extLst>
          </p:cNvPr>
          <p:cNvSpPr/>
          <p:nvPr/>
        </p:nvSpPr>
        <p:spPr>
          <a:xfrm>
            <a:off x="5707848" y="102028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A41B2C38-106E-4A16-AA86-C49B7801E27E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5092266" y="663057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20F77828-B830-44F5-8454-C79E651FEBFA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3893204" y="663057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lipsi 8">
            <a:extLst>
              <a:ext uri="{FF2B5EF4-FFF2-40B4-BE49-F238E27FC236}">
                <a16:creationId xmlns:a16="http://schemas.microsoft.com/office/drawing/2014/main" id="{7D256717-1FEB-435B-AD97-EB642D98B11D}"/>
              </a:ext>
            </a:extLst>
          </p:cNvPr>
          <p:cNvSpPr/>
          <p:nvPr/>
        </p:nvSpPr>
        <p:spPr>
          <a:xfrm>
            <a:off x="2438511" y="18427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69F840E2-E79C-4E14-8494-D98CA69ACAFB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2981460" y="1385740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C38E267C-2276-42C4-8717-15382442EAAE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>
          <a:xfrm>
            <a:off x="3893204" y="1385740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i 11">
            <a:extLst>
              <a:ext uri="{FF2B5EF4-FFF2-40B4-BE49-F238E27FC236}">
                <a16:creationId xmlns:a16="http://schemas.microsoft.com/office/drawing/2014/main" id="{B437EBDF-90A8-480A-BD63-200C29354DB0}"/>
              </a:ext>
            </a:extLst>
          </p:cNvPr>
          <p:cNvSpPr/>
          <p:nvPr/>
        </p:nvSpPr>
        <p:spPr>
          <a:xfrm>
            <a:off x="3808655" y="18943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25C5EF0B-D25F-4B9C-BB90-76E9FD891C46}"/>
              </a:ext>
            </a:extLst>
          </p:cNvPr>
          <p:cNvSpPr/>
          <p:nvPr/>
        </p:nvSpPr>
        <p:spPr>
          <a:xfrm>
            <a:off x="5321360" y="184605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4D91F908-2085-462C-9B78-D5162B1E6B6F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5639412" y="1484644"/>
            <a:ext cx="373848" cy="361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lipsi 14">
            <a:extLst>
              <a:ext uri="{FF2B5EF4-FFF2-40B4-BE49-F238E27FC236}">
                <a16:creationId xmlns:a16="http://schemas.microsoft.com/office/drawing/2014/main" id="{CF588992-4610-495D-8391-27F9E3E6AC8B}"/>
              </a:ext>
            </a:extLst>
          </p:cNvPr>
          <p:cNvSpPr/>
          <p:nvPr/>
        </p:nvSpPr>
        <p:spPr>
          <a:xfrm>
            <a:off x="6309085" y="19184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5BB2910B-4CDC-4B81-8089-4B3E249A8867}"/>
              </a:ext>
            </a:extLst>
          </p:cNvPr>
          <p:cNvCxnSpPr>
            <a:cxnSpLocks/>
            <a:stCxn id="6" idx="5"/>
            <a:endCxn id="15" idx="0"/>
          </p:cNvCxnSpPr>
          <p:nvPr/>
        </p:nvCxnSpPr>
        <p:spPr>
          <a:xfrm>
            <a:off x="6229218" y="1416640"/>
            <a:ext cx="397919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lipsi 16">
            <a:extLst>
              <a:ext uri="{FF2B5EF4-FFF2-40B4-BE49-F238E27FC236}">
                <a16:creationId xmlns:a16="http://schemas.microsoft.com/office/drawing/2014/main" id="{3A8F0600-DCD4-4AF8-B822-696172C6F06E}"/>
              </a:ext>
            </a:extLst>
          </p:cNvPr>
          <p:cNvSpPr/>
          <p:nvPr/>
        </p:nvSpPr>
        <p:spPr>
          <a:xfrm>
            <a:off x="1836861" y="284652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CD212B91-0CEC-4F5A-B376-E2620B32F7DC}"/>
              </a:ext>
            </a:extLst>
          </p:cNvPr>
          <p:cNvCxnSpPr>
            <a:cxnSpLocks/>
            <a:stCxn id="9" idx="3"/>
            <a:endCxn id="17" idx="7"/>
          </p:cNvCxnSpPr>
          <p:nvPr/>
        </p:nvCxnSpPr>
        <p:spPr>
          <a:xfrm flipH="1">
            <a:off x="2379810" y="2283928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lipsi 18">
            <a:extLst>
              <a:ext uri="{FF2B5EF4-FFF2-40B4-BE49-F238E27FC236}">
                <a16:creationId xmlns:a16="http://schemas.microsoft.com/office/drawing/2014/main" id="{AE90385A-F9C1-4B8C-9B9B-6BD58E848546}"/>
              </a:ext>
            </a:extLst>
          </p:cNvPr>
          <p:cNvSpPr/>
          <p:nvPr/>
        </p:nvSpPr>
        <p:spPr>
          <a:xfrm>
            <a:off x="2730441" y="289228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5A90A68A-F3D1-4C31-ABC6-9A98E83DB421}"/>
              </a:ext>
            </a:extLst>
          </p:cNvPr>
          <p:cNvCxnSpPr>
            <a:cxnSpLocks/>
            <a:stCxn id="9" idx="5"/>
            <a:endCxn id="19" idx="0"/>
          </p:cNvCxnSpPr>
          <p:nvPr/>
        </p:nvCxnSpPr>
        <p:spPr>
          <a:xfrm>
            <a:off x="2981460" y="2283928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i 20">
            <a:extLst>
              <a:ext uri="{FF2B5EF4-FFF2-40B4-BE49-F238E27FC236}">
                <a16:creationId xmlns:a16="http://schemas.microsoft.com/office/drawing/2014/main" id="{3B09EB27-9C95-4749-8A6C-0CFD7B89A3B1}"/>
              </a:ext>
            </a:extLst>
          </p:cNvPr>
          <p:cNvSpPr/>
          <p:nvPr/>
        </p:nvSpPr>
        <p:spPr>
          <a:xfrm>
            <a:off x="3544167" y="28733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2" name="Ellipsi 21">
            <a:extLst>
              <a:ext uri="{FF2B5EF4-FFF2-40B4-BE49-F238E27FC236}">
                <a16:creationId xmlns:a16="http://schemas.microsoft.com/office/drawing/2014/main" id="{609D6D25-89A7-4969-9747-819310370090}"/>
              </a:ext>
            </a:extLst>
          </p:cNvPr>
          <p:cNvSpPr/>
          <p:nvPr/>
        </p:nvSpPr>
        <p:spPr>
          <a:xfrm>
            <a:off x="4231265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23" name="Ellipsi 22">
            <a:extLst>
              <a:ext uri="{FF2B5EF4-FFF2-40B4-BE49-F238E27FC236}">
                <a16:creationId xmlns:a16="http://schemas.microsoft.com/office/drawing/2014/main" id="{F430C9ED-0874-4F5A-9AAD-C44E20F44E8A}"/>
              </a:ext>
            </a:extLst>
          </p:cNvPr>
          <p:cNvSpPr/>
          <p:nvPr/>
        </p:nvSpPr>
        <p:spPr>
          <a:xfrm>
            <a:off x="4860747" y="287135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E0715287-B520-44F2-A03C-EFCCF017B0FE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 flipH="1">
            <a:off x="5178799" y="2287202"/>
            <a:ext cx="235716" cy="584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D5AD83C4-0B98-4417-A6C5-33FCE0E028F1}"/>
              </a:ext>
            </a:extLst>
          </p:cNvPr>
          <p:cNvCxnSpPr>
            <a:cxnSpLocks/>
            <a:stCxn id="12" idx="5"/>
            <a:endCxn id="22" idx="0"/>
          </p:cNvCxnSpPr>
          <p:nvPr/>
        </p:nvCxnSpPr>
        <p:spPr>
          <a:xfrm>
            <a:off x="4351604" y="2335518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093308AA-D569-4E0B-BE74-CBE268833801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862219" y="2335518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kstiruutu 26">
            <a:extLst>
              <a:ext uri="{FF2B5EF4-FFF2-40B4-BE49-F238E27FC236}">
                <a16:creationId xmlns:a16="http://schemas.microsoft.com/office/drawing/2014/main" id="{60D298AE-F564-40C9-BF61-B68554EACF0F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 a)</a:t>
            </a:r>
          </a:p>
        </p:txBody>
      </p:sp>
      <p:cxnSp>
        <p:nvCxnSpPr>
          <p:cNvPr id="28" name="Suora nuoliyhdysviiva 27">
            <a:extLst>
              <a:ext uri="{FF2B5EF4-FFF2-40B4-BE49-F238E27FC236}">
                <a16:creationId xmlns:a16="http://schemas.microsoft.com/office/drawing/2014/main" id="{AE6F0616-9507-45B8-8FBB-5A2A8BAB4E18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89564" y="304801"/>
            <a:ext cx="953846" cy="71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kstiruutu 28">
            <a:extLst>
              <a:ext uri="{FF2B5EF4-FFF2-40B4-BE49-F238E27FC236}">
                <a16:creationId xmlns:a16="http://schemas.microsoft.com/office/drawing/2014/main" id="{0E04BA34-658A-4A43-A49B-D0E85D7DB959}"/>
              </a:ext>
            </a:extLst>
          </p:cNvPr>
          <p:cNvSpPr txBox="1"/>
          <p:nvPr/>
        </p:nvSpPr>
        <p:spPr>
          <a:xfrm>
            <a:off x="3014976" y="431861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cxnSp>
        <p:nvCxnSpPr>
          <p:cNvPr id="31" name="Suora nuoliyhdysviiva 30">
            <a:extLst>
              <a:ext uri="{FF2B5EF4-FFF2-40B4-BE49-F238E27FC236}">
                <a16:creationId xmlns:a16="http://schemas.microsoft.com/office/drawing/2014/main" id="{50AE9A2A-C464-4307-901D-B5206664BC8F}"/>
              </a:ext>
            </a:extLst>
          </p:cNvPr>
          <p:cNvCxnSpPr>
            <a:cxnSpLocks/>
            <a:stCxn id="23" idx="1"/>
            <a:endCxn id="5" idx="6"/>
          </p:cNvCxnSpPr>
          <p:nvPr/>
        </p:nvCxnSpPr>
        <p:spPr>
          <a:xfrm flipH="1" flipV="1">
            <a:off x="3986359" y="1203012"/>
            <a:ext cx="967543" cy="174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iruutu 35">
            <a:extLst>
              <a:ext uri="{FF2B5EF4-FFF2-40B4-BE49-F238E27FC236}">
                <a16:creationId xmlns:a16="http://schemas.microsoft.com/office/drawing/2014/main" id="{3FACA0FC-FC40-43A2-9E84-AD31BE1BCFAA}"/>
              </a:ext>
            </a:extLst>
          </p:cNvPr>
          <p:cNvSpPr txBox="1"/>
          <p:nvPr/>
        </p:nvSpPr>
        <p:spPr>
          <a:xfrm>
            <a:off x="4478905" y="1852518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37" name="Ellipsi 36">
            <a:extLst>
              <a:ext uri="{FF2B5EF4-FFF2-40B4-BE49-F238E27FC236}">
                <a16:creationId xmlns:a16="http://schemas.microsoft.com/office/drawing/2014/main" id="{3F224C1D-7131-4BD3-BC9C-A49E5494004F}"/>
              </a:ext>
            </a:extLst>
          </p:cNvPr>
          <p:cNvSpPr/>
          <p:nvPr/>
        </p:nvSpPr>
        <p:spPr>
          <a:xfrm>
            <a:off x="9276071" y="1827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9878309A-94C6-4C3D-AFC6-8E78E56DBCB2}"/>
              </a:ext>
            </a:extLst>
          </p:cNvPr>
          <p:cNvSpPr/>
          <p:nvPr/>
        </p:nvSpPr>
        <p:spPr>
          <a:xfrm>
            <a:off x="8077009" y="90545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01A234E8-A31B-4B36-BB60-DE91F0F6A209}"/>
              </a:ext>
            </a:extLst>
          </p:cNvPr>
          <p:cNvSpPr/>
          <p:nvPr/>
        </p:nvSpPr>
        <p:spPr>
          <a:xfrm>
            <a:off x="10434602" y="98114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A35AA7D9-85F7-474C-A4CA-E0461800E6BB}"/>
              </a:ext>
            </a:extLst>
          </p:cNvPr>
          <p:cNvCxnSpPr>
            <a:cxnSpLocks/>
            <a:stCxn id="39" idx="1"/>
            <a:endCxn id="37" idx="5"/>
          </p:cNvCxnSpPr>
          <p:nvPr/>
        </p:nvCxnSpPr>
        <p:spPr>
          <a:xfrm flipH="1" flipV="1">
            <a:off x="9819020" y="623917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uora yhdysviiva 40">
            <a:extLst>
              <a:ext uri="{FF2B5EF4-FFF2-40B4-BE49-F238E27FC236}">
                <a16:creationId xmlns:a16="http://schemas.microsoft.com/office/drawing/2014/main" id="{CD22BA53-1314-47EB-B302-F2A7A65A1FA5}"/>
              </a:ext>
            </a:extLst>
          </p:cNvPr>
          <p:cNvCxnSpPr>
            <a:cxnSpLocks/>
            <a:stCxn id="38" idx="7"/>
            <a:endCxn id="37" idx="3"/>
          </p:cNvCxnSpPr>
          <p:nvPr/>
        </p:nvCxnSpPr>
        <p:spPr>
          <a:xfrm flipV="1">
            <a:off x="8619958" y="623917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llipsi 41">
            <a:extLst>
              <a:ext uri="{FF2B5EF4-FFF2-40B4-BE49-F238E27FC236}">
                <a16:creationId xmlns:a16="http://schemas.microsoft.com/office/drawing/2014/main" id="{BFEA675D-319B-4FBD-BD4C-C05A37C079B3}"/>
              </a:ext>
            </a:extLst>
          </p:cNvPr>
          <p:cNvSpPr/>
          <p:nvPr/>
        </p:nvSpPr>
        <p:spPr>
          <a:xfrm>
            <a:off x="7165265" y="180364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CAE5687A-E63D-4F69-B4A8-4ED8DE9ED520}"/>
              </a:ext>
            </a:extLst>
          </p:cNvPr>
          <p:cNvCxnSpPr>
            <a:cxnSpLocks/>
            <a:stCxn id="38" idx="3"/>
            <a:endCxn id="42" idx="7"/>
          </p:cNvCxnSpPr>
          <p:nvPr/>
        </p:nvCxnSpPr>
        <p:spPr>
          <a:xfrm flipH="1">
            <a:off x="7708214" y="1346600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C12D02A7-7C84-4D30-B28D-F1ED232E2CD9}"/>
              </a:ext>
            </a:extLst>
          </p:cNvPr>
          <p:cNvCxnSpPr>
            <a:cxnSpLocks/>
            <a:stCxn id="38" idx="5"/>
            <a:endCxn id="45" idx="0"/>
          </p:cNvCxnSpPr>
          <p:nvPr/>
        </p:nvCxnSpPr>
        <p:spPr>
          <a:xfrm>
            <a:off x="8619958" y="1346600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Ellipsi 44">
            <a:extLst>
              <a:ext uri="{FF2B5EF4-FFF2-40B4-BE49-F238E27FC236}">
                <a16:creationId xmlns:a16="http://schemas.microsoft.com/office/drawing/2014/main" id="{EF3C96F9-2BBA-4D10-AC64-F5D49028C0B6}"/>
              </a:ext>
            </a:extLst>
          </p:cNvPr>
          <p:cNvSpPr/>
          <p:nvPr/>
        </p:nvSpPr>
        <p:spPr>
          <a:xfrm>
            <a:off x="8535409" y="18552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6" name="Ellipsi 45">
            <a:extLst>
              <a:ext uri="{FF2B5EF4-FFF2-40B4-BE49-F238E27FC236}">
                <a16:creationId xmlns:a16="http://schemas.microsoft.com/office/drawing/2014/main" id="{36CE1C08-E24B-4760-A351-30973545B652}"/>
              </a:ext>
            </a:extLst>
          </p:cNvPr>
          <p:cNvSpPr/>
          <p:nvPr/>
        </p:nvSpPr>
        <p:spPr>
          <a:xfrm>
            <a:off x="10048114" y="180691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D70A0929-C943-469A-B907-D347FC69F371}"/>
              </a:ext>
            </a:extLst>
          </p:cNvPr>
          <p:cNvCxnSpPr>
            <a:cxnSpLocks/>
            <a:stCxn id="39" idx="4"/>
            <a:endCxn id="46" idx="0"/>
          </p:cNvCxnSpPr>
          <p:nvPr/>
        </p:nvCxnSpPr>
        <p:spPr>
          <a:xfrm flipH="1">
            <a:off x="10366166" y="1445504"/>
            <a:ext cx="373848" cy="361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Ellipsi 47">
            <a:extLst>
              <a:ext uri="{FF2B5EF4-FFF2-40B4-BE49-F238E27FC236}">
                <a16:creationId xmlns:a16="http://schemas.microsoft.com/office/drawing/2014/main" id="{CE11B178-5651-4C02-9626-DECF09CFE0A0}"/>
              </a:ext>
            </a:extLst>
          </p:cNvPr>
          <p:cNvSpPr/>
          <p:nvPr/>
        </p:nvSpPr>
        <p:spPr>
          <a:xfrm>
            <a:off x="11035839" y="187933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BDF3EEDB-484B-471A-8645-4B09E100C3AD}"/>
              </a:ext>
            </a:extLst>
          </p:cNvPr>
          <p:cNvCxnSpPr>
            <a:cxnSpLocks/>
            <a:stCxn id="39" idx="5"/>
            <a:endCxn id="48" idx="0"/>
          </p:cNvCxnSpPr>
          <p:nvPr/>
        </p:nvCxnSpPr>
        <p:spPr>
          <a:xfrm>
            <a:off x="10955972" y="1377500"/>
            <a:ext cx="397919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Ellipsi 49">
            <a:extLst>
              <a:ext uri="{FF2B5EF4-FFF2-40B4-BE49-F238E27FC236}">
                <a16:creationId xmlns:a16="http://schemas.microsoft.com/office/drawing/2014/main" id="{AE0E1916-0068-400E-BE57-7AE8A069A6B7}"/>
              </a:ext>
            </a:extLst>
          </p:cNvPr>
          <p:cNvSpPr/>
          <p:nvPr/>
        </p:nvSpPr>
        <p:spPr>
          <a:xfrm>
            <a:off x="6563615" y="28073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B93CC1C4-EED9-4D86-8318-F61D92985BE9}"/>
              </a:ext>
            </a:extLst>
          </p:cNvPr>
          <p:cNvCxnSpPr>
            <a:cxnSpLocks/>
            <a:stCxn id="42" idx="3"/>
            <a:endCxn id="50" idx="7"/>
          </p:cNvCxnSpPr>
          <p:nvPr/>
        </p:nvCxnSpPr>
        <p:spPr>
          <a:xfrm flipH="1">
            <a:off x="7106564" y="2244788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Ellipsi 51">
            <a:extLst>
              <a:ext uri="{FF2B5EF4-FFF2-40B4-BE49-F238E27FC236}">
                <a16:creationId xmlns:a16="http://schemas.microsoft.com/office/drawing/2014/main" id="{A0FAB1CD-D113-46AC-AB87-9B9A1711E73B}"/>
              </a:ext>
            </a:extLst>
          </p:cNvPr>
          <p:cNvSpPr/>
          <p:nvPr/>
        </p:nvSpPr>
        <p:spPr>
          <a:xfrm>
            <a:off x="7457195" y="285314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E7446198-2E2F-4D6A-A5D3-A757A97DC096}"/>
              </a:ext>
            </a:extLst>
          </p:cNvPr>
          <p:cNvCxnSpPr>
            <a:cxnSpLocks/>
            <a:stCxn id="42" idx="5"/>
            <a:endCxn id="52" idx="0"/>
          </p:cNvCxnSpPr>
          <p:nvPr/>
        </p:nvCxnSpPr>
        <p:spPr>
          <a:xfrm>
            <a:off x="7708214" y="2244788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Ellipsi 53">
            <a:extLst>
              <a:ext uri="{FF2B5EF4-FFF2-40B4-BE49-F238E27FC236}">
                <a16:creationId xmlns:a16="http://schemas.microsoft.com/office/drawing/2014/main" id="{63A85EBE-419A-4A9A-A2AC-23D028430AD0}"/>
              </a:ext>
            </a:extLst>
          </p:cNvPr>
          <p:cNvSpPr/>
          <p:nvPr/>
        </p:nvSpPr>
        <p:spPr>
          <a:xfrm>
            <a:off x="8270921" y="283424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55" name="Ellipsi 54">
            <a:extLst>
              <a:ext uri="{FF2B5EF4-FFF2-40B4-BE49-F238E27FC236}">
                <a16:creationId xmlns:a16="http://schemas.microsoft.com/office/drawing/2014/main" id="{572A7160-988F-4225-BDDB-459164791E5B}"/>
              </a:ext>
            </a:extLst>
          </p:cNvPr>
          <p:cNvSpPr/>
          <p:nvPr/>
        </p:nvSpPr>
        <p:spPr>
          <a:xfrm>
            <a:off x="8958019" y="28730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58" name="Suora yhdysviiva 57">
            <a:extLst>
              <a:ext uri="{FF2B5EF4-FFF2-40B4-BE49-F238E27FC236}">
                <a16:creationId xmlns:a16="http://schemas.microsoft.com/office/drawing/2014/main" id="{499188E5-063D-4D06-9D33-9725E18BCCEE}"/>
              </a:ext>
            </a:extLst>
          </p:cNvPr>
          <p:cNvCxnSpPr>
            <a:cxnSpLocks/>
            <a:stCxn id="45" idx="5"/>
            <a:endCxn id="55" idx="0"/>
          </p:cNvCxnSpPr>
          <p:nvPr/>
        </p:nvCxnSpPr>
        <p:spPr>
          <a:xfrm>
            <a:off x="9078358" y="2296378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9E529741-8604-4CAE-80CF-E5B26EC1CD03}"/>
              </a:ext>
            </a:extLst>
          </p:cNvPr>
          <p:cNvCxnSpPr>
            <a:cxnSpLocks/>
            <a:stCxn id="45" idx="3"/>
            <a:endCxn id="54" idx="0"/>
          </p:cNvCxnSpPr>
          <p:nvPr/>
        </p:nvCxnSpPr>
        <p:spPr>
          <a:xfrm flipH="1">
            <a:off x="8588973" y="2296378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uora nuoliyhdysviiva 63">
            <a:extLst>
              <a:ext uri="{FF2B5EF4-FFF2-40B4-BE49-F238E27FC236}">
                <a16:creationId xmlns:a16="http://schemas.microsoft.com/office/drawing/2014/main" id="{4E4EBD89-5A7E-4C21-AB31-DD3FBB4CADBE}"/>
              </a:ext>
            </a:extLst>
          </p:cNvPr>
          <p:cNvCxnSpPr>
            <a:cxnSpLocks/>
            <a:stCxn id="42" idx="0"/>
            <a:endCxn id="38" idx="2"/>
          </p:cNvCxnSpPr>
          <p:nvPr/>
        </p:nvCxnSpPr>
        <p:spPr>
          <a:xfrm flipV="1">
            <a:off x="7483317" y="1163872"/>
            <a:ext cx="593692" cy="63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uora nuoliyhdysviiva 66">
            <a:extLst>
              <a:ext uri="{FF2B5EF4-FFF2-40B4-BE49-F238E27FC236}">
                <a16:creationId xmlns:a16="http://schemas.microsoft.com/office/drawing/2014/main" id="{56643013-710B-42C1-B9AB-2D5007E9E96A}"/>
              </a:ext>
            </a:extLst>
          </p:cNvPr>
          <p:cNvCxnSpPr>
            <a:cxnSpLocks/>
            <a:stCxn id="52" idx="1"/>
            <a:endCxn id="42" idx="4"/>
          </p:cNvCxnSpPr>
          <p:nvPr/>
        </p:nvCxnSpPr>
        <p:spPr>
          <a:xfrm flipH="1" flipV="1">
            <a:off x="7483317" y="2320477"/>
            <a:ext cx="67033" cy="60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uora nuoliyhdysviiva 69">
            <a:extLst>
              <a:ext uri="{FF2B5EF4-FFF2-40B4-BE49-F238E27FC236}">
                <a16:creationId xmlns:a16="http://schemas.microsoft.com/office/drawing/2014/main" id="{C7F45A94-2DCC-4E91-AF81-571C690CDF4D}"/>
              </a:ext>
            </a:extLst>
          </p:cNvPr>
          <p:cNvCxnSpPr>
            <a:cxnSpLocks/>
            <a:stCxn id="38" idx="4"/>
            <a:endCxn id="42" idx="6"/>
          </p:cNvCxnSpPr>
          <p:nvPr/>
        </p:nvCxnSpPr>
        <p:spPr>
          <a:xfrm flipH="1">
            <a:off x="7801369" y="1422289"/>
            <a:ext cx="593692" cy="63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uora nuoliyhdysviiva 72">
            <a:extLst>
              <a:ext uri="{FF2B5EF4-FFF2-40B4-BE49-F238E27FC236}">
                <a16:creationId xmlns:a16="http://schemas.microsoft.com/office/drawing/2014/main" id="{458B24DB-2AE8-4837-AB69-651A76AE5B09}"/>
              </a:ext>
            </a:extLst>
          </p:cNvPr>
          <p:cNvCxnSpPr>
            <a:cxnSpLocks/>
            <a:stCxn id="42" idx="6"/>
            <a:endCxn id="52" idx="7"/>
          </p:cNvCxnSpPr>
          <p:nvPr/>
        </p:nvCxnSpPr>
        <p:spPr>
          <a:xfrm>
            <a:off x="7801369" y="2062060"/>
            <a:ext cx="198775" cy="86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kstiruutu 75">
            <a:extLst>
              <a:ext uri="{FF2B5EF4-FFF2-40B4-BE49-F238E27FC236}">
                <a16:creationId xmlns:a16="http://schemas.microsoft.com/office/drawing/2014/main" id="{2238EE06-B9A6-43F7-BA64-5A02D8156E9C}"/>
              </a:ext>
            </a:extLst>
          </p:cNvPr>
          <p:cNvSpPr txBox="1"/>
          <p:nvPr/>
        </p:nvSpPr>
        <p:spPr>
          <a:xfrm>
            <a:off x="8023921" y="1623713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77" name="Tekstiruutu 76">
            <a:extLst>
              <a:ext uri="{FF2B5EF4-FFF2-40B4-BE49-F238E27FC236}">
                <a16:creationId xmlns:a16="http://schemas.microsoft.com/office/drawing/2014/main" id="{96439E73-0CF7-4F7C-85D0-5151C3022EC6}"/>
              </a:ext>
            </a:extLst>
          </p:cNvPr>
          <p:cNvSpPr txBox="1"/>
          <p:nvPr/>
        </p:nvSpPr>
        <p:spPr>
          <a:xfrm>
            <a:off x="7838041" y="2335518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78" name="Tekstiruutu 77">
            <a:extLst>
              <a:ext uri="{FF2B5EF4-FFF2-40B4-BE49-F238E27FC236}">
                <a16:creationId xmlns:a16="http://schemas.microsoft.com/office/drawing/2014/main" id="{93B9223E-8F55-4579-9C49-FCB992C3A4E5}"/>
              </a:ext>
            </a:extLst>
          </p:cNvPr>
          <p:cNvSpPr txBox="1"/>
          <p:nvPr/>
        </p:nvSpPr>
        <p:spPr>
          <a:xfrm>
            <a:off x="7546466" y="1198303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79" name="Tekstiruutu 78">
            <a:extLst>
              <a:ext uri="{FF2B5EF4-FFF2-40B4-BE49-F238E27FC236}">
                <a16:creationId xmlns:a16="http://schemas.microsoft.com/office/drawing/2014/main" id="{D353DD2A-1BA0-4032-93B8-DC3E333856A5}"/>
              </a:ext>
            </a:extLst>
          </p:cNvPr>
          <p:cNvSpPr txBox="1"/>
          <p:nvPr/>
        </p:nvSpPr>
        <p:spPr>
          <a:xfrm>
            <a:off x="7295092" y="2483815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80" name="Ellipsi 79">
            <a:extLst>
              <a:ext uri="{FF2B5EF4-FFF2-40B4-BE49-F238E27FC236}">
                <a16:creationId xmlns:a16="http://schemas.microsoft.com/office/drawing/2014/main" id="{D27B9825-9A35-4CD1-B62A-203C9EBA36DB}"/>
              </a:ext>
            </a:extLst>
          </p:cNvPr>
          <p:cNvSpPr/>
          <p:nvPr/>
        </p:nvSpPr>
        <p:spPr>
          <a:xfrm>
            <a:off x="5845438" y="342495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81" name="Ellipsi 80">
            <a:extLst>
              <a:ext uri="{FF2B5EF4-FFF2-40B4-BE49-F238E27FC236}">
                <a16:creationId xmlns:a16="http://schemas.microsoft.com/office/drawing/2014/main" id="{00CF9DCB-217E-49E2-836C-BAFDDD0B06EA}"/>
              </a:ext>
            </a:extLst>
          </p:cNvPr>
          <p:cNvSpPr/>
          <p:nvPr/>
        </p:nvSpPr>
        <p:spPr>
          <a:xfrm>
            <a:off x="4646376" y="414764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82" name="Ellipsi 81">
            <a:extLst>
              <a:ext uri="{FF2B5EF4-FFF2-40B4-BE49-F238E27FC236}">
                <a16:creationId xmlns:a16="http://schemas.microsoft.com/office/drawing/2014/main" id="{DBB6ECDD-27CD-49F7-808C-D111494D2705}"/>
              </a:ext>
            </a:extLst>
          </p:cNvPr>
          <p:cNvSpPr/>
          <p:nvPr/>
        </p:nvSpPr>
        <p:spPr>
          <a:xfrm>
            <a:off x="7003969" y="4223329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AEAE8020-0781-4A7D-A583-0894F85C804A}"/>
              </a:ext>
            </a:extLst>
          </p:cNvPr>
          <p:cNvCxnSpPr>
            <a:cxnSpLocks/>
            <a:stCxn id="82" idx="1"/>
            <a:endCxn id="80" idx="5"/>
          </p:cNvCxnSpPr>
          <p:nvPr/>
        </p:nvCxnSpPr>
        <p:spPr>
          <a:xfrm flipH="1" flipV="1">
            <a:off x="6388387" y="3866103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D3BD4AFA-1C86-449F-9FB4-FE5DAD3A8F63}"/>
              </a:ext>
            </a:extLst>
          </p:cNvPr>
          <p:cNvCxnSpPr>
            <a:cxnSpLocks/>
            <a:stCxn id="81" idx="7"/>
            <a:endCxn id="80" idx="3"/>
          </p:cNvCxnSpPr>
          <p:nvPr/>
        </p:nvCxnSpPr>
        <p:spPr>
          <a:xfrm flipV="1">
            <a:off x="5189325" y="3866103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Ellipsi 84">
            <a:extLst>
              <a:ext uri="{FF2B5EF4-FFF2-40B4-BE49-F238E27FC236}">
                <a16:creationId xmlns:a16="http://schemas.microsoft.com/office/drawing/2014/main" id="{215A06D2-FE5D-4F5B-84D4-78A0ED268F6C}"/>
              </a:ext>
            </a:extLst>
          </p:cNvPr>
          <p:cNvSpPr/>
          <p:nvPr/>
        </p:nvSpPr>
        <p:spPr>
          <a:xfrm>
            <a:off x="3734632" y="504582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E80E2C01-813B-4B3C-B9AB-94280382650D}"/>
              </a:ext>
            </a:extLst>
          </p:cNvPr>
          <p:cNvCxnSpPr>
            <a:cxnSpLocks/>
            <a:stCxn id="81" idx="3"/>
            <a:endCxn id="85" idx="7"/>
          </p:cNvCxnSpPr>
          <p:nvPr/>
        </p:nvCxnSpPr>
        <p:spPr>
          <a:xfrm flipH="1">
            <a:off x="4277581" y="4588786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uora yhdysviiva 86">
            <a:extLst>
              <a:ext uri="{FF2B5EF4-FFF2-40B4-BE49-F238E27FC236}">
                <a16:creationId xmlns:a16="http://schemas.microsoft.com/office/drawing/2014/main" id="{8436F4A6-F64F-45B8-913D-5A4A3D433167}"/>
              </a:ext>
            </a:extLst>
          </p:cNvPr>
          <p:cNvCxnSpPr>
            <a:cxnSpLocks/>
            <a:stCxn id="81" idx="5"/>
            <a:endCxn id="88" idx="0"/>
          </p:cNvCxnSpPr>
          <p:nvPr/>
        </p:nvCxnSpPr>
        <p:spPr>
          <a:xfrm>
            <a:off x="5189325" y="4588786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Ellipsi 87">
            <a:extLst>
              <a:ext uri="{FF2B5EF4-FFF2-40B4-BE49-F238E27FC236}">
                <a16:creationId xmlns:a16="http://schemas.microsoft.com/office/drawing/2014/main" id="{DEFA969E-333B-4C72-8653-376DD2DD6DF5}"/>
              </a:ext>
            </a:extLst>
          </p:cNvPr>
          <p:cNvSpPr/>
          <p:nvPr/>
        </p:nvSpPr>
        <p:spPr>
          <a:xfrm>
            <a:off x="5104776" y="50974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89" name="Ellipsi 88">
            <a:extLst>
              <a:ext uri="{FF2B5EF4-FFF2-40B4-BE49-F238E27FC236}">
                <a16:creationId xmlns:a16="http://schemas.microsoft.com/office/drawing/2014/main" id="{7BBDAFC6-57C6-471D-AE08-210DD1EC67BD}"/>
              </a:ext>
            </a:extLst>
          </p:cNvPr>
          <p:cNvSpPr/>
          <p:nvPr/>
        </p:nvSpPr>
        <p:spPr>
          <a:xfrm>
            <a:off x="6617481" y="504910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D6D80742-82B2-4468-BB5C-5E234130ECE5}"/>
              </a:ext>
            </a:extLst>
          </p:cNvPr>
          <p:cNvCxnSpPr>
            <a:cxnSpLocks/>
            <a:stCxn id="82" idx="4"/>
            <a:endCxn id="89" idx="0"/>
          </p:cNvCxnSpPr>
          <p:nvPr/>
        </p:nvCxnSpPr>
        <p:spPr>
          <a:xfrm flipH="1">
            <a:off x="6935533" y="4687690"/>
            <a:ext cx="373848" cy="361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Ellipsi 90">
            <a:extLst>
              <a:ext uri="{FF2B5EF4-FFF2-40B4-BE49-F238E27FC236}">
                <a16:creationId xmlns:a16="http://schemas.microsoft.com/office/drawing/2014/main" id="{94B3B4D2-6C14-468D-87B2-54AF1E8F3743}"/>
              </a:ext>
            </a:extLst>
          </p:cNvPr>
          <p:cNvSpPr/>
          <p:nvPr/>
        </p:nvSpPr>
        <p:spPr>
          <a:xfrm>
            <a:off x="7605206" y="512151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92" name="Suora yhdysviiva 91">
            <a:extLst>
              <a:ext uri="{FF2B5EF4-FFF2-40B4-BE49-F238E27FC236}">
                <a16:creationId xmlns:a16="http://schemas.microsoft.com/office/drawing/2014/main" id="{3EA6CAE9-FC89-4743-9A4E-4F864AF07E7E}"/>
              </a:ext>
            </a:extLst>
          </p:cNvPr>
          <p:cNvCxnSpPr>
            <a:cxnSpLocks/>
            <a:stCxn id="82" idx="5"/>
            <a:endCxn id="91" idx="0"/>
          </p:cNvCxnSpPr>
          <p:nvPr/>
        </p:nvCxnSpPr>
        <p:spPr>
          <a:xfrm>
            <a:off x="7525339" y="4619686"/>
            <a:ext cx="397919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Ellipsi 92">
            <a:extLst>
              <a:ext uri="{FF2B5EF4-FFF2-40B4-BE49-F238E27FC236}">
                <a16:creationId xmlns:a16="http://schemas.microsoft.com/office/drawing/2014/main" id="{7C665F48-6314-428E-8F4D-9B65DE492DF5}"/>
              </a:ext>
            </a:extLst>
          </p:cNvPr>
          <p:cNvSpPr/>
          <p:nvPr/>
        </p:nvSpPr>
        <p:spPr>
          <a:xfrm>
            <a:off x="3132982" y="604956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94" name="Suora yhdysviiva 93">
            <a:extLst>
              <a:ext uri="{FF2B5EF4-FFF2-40B4-BE49-F238E27FC236}">
                <a16:creationId xmlns:a16="http://schemas.microsoft.com/office/drawing/2014/main" id="{1B12B889-9F29-4319-B218-6A93B08B654C}"/>
              </a:ext>
            </a:extLst>
          </p:cNvPr>
          <p:cNvCxnSpPr>
            <a:cxnSpLocks/>
            <a:stCxn id="85" idx="3"/>
            <a:endCxn id="93" idx="7"/>
          </p:cNvCxnSpPr>
          <p:nvPr/>
        </p:nvCxnSpPr>
        <p:spPr>
          <a:xfrm flipH="1">
            <a:off x="3675931" y="5486974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Ellipsi 94">
            <a:extLst>
              <a:ext uri="{FF2B5EF4-FFF2-40B4-BE49-F238E27FC236}">
                <a16:creationId xmlns:a16="http://schemas.microsoft.com/office/drawing/2014/main" id="{E1B99D64-AAD6-46B3-A804-A19FDFB00C0E}"/>
              </a:ext>
            </a:extLst>
          </p:cNvPr>
          <p:cNvSpPr/>
          <p:nvPr/>
        </p:nvSpPr>
        <p:spPr>
          <a:xfrm>
            <a:off x="4026562" y="609533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96" name="Suora yhdysviiva 95">
            <a:extLst>
              <a:ext uri="{FF2B5EF4-FFF2-40B4-BE49-F238E27FC236}">
                <a16:creationId xmlns:a16="http://schemas.microsoft.com/office/drawing/2014/main" id="{8BC3BC29-E7A3-4B6C-8183-A3486DC9F6BF}"/>
              </a:ext>
            </a:extLst>
          </p:cNvPr>
          <p:cNvCxnSpPr>
            <a:cxnSpLocks/>
            <a:stCxn id="85" idx="5"/>
            <a:endCxn id="95" idx="0"/>
          </p:cNvCxnSpPr>
          <p:nvPr/>
        </p:nvCxnSpPr>
        <p:spPr>
          <a:xfrm>
            <a:off x="4277581" y="5486974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Ellipsi 96">
            <a:extLst>
              <a:ext uri="{FF2B5EF4-FFF2-40B4-BE49-F238E27FC236}">
                <a16:creationId xmlns:a16="http://schemas.microsoft.com/office/drawing/2014/main" id="{347F6117-B32E-4E13-B110-2CFA91D9F407}"/>
              </a:ext>
            </a:extLst>
          </p:cNvPr>
          <p:cNvSpPr/>
          <p:nvPr/>
        </p:nvSpPr>
        <p:spPr>
          <a:xfrm>
            <a:off x="4840288" y="607642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98" name="Ellipsi 97">
            <a:extLst>
              <a:ext uri="{FF2B5EF4-FFF2-40B4-BE49-F238E27FC236}">
                <a16:creationId xmlns:a16="http://schemas.microsoft.com/office/drawing/2014/main" id="{2B1B1DAC-D3A2-467C-98CF-605DADD6AA73}"/>
              </a:ext>
            </a:extLst>
          </p:cNvPr>
          <p:cNvSpPr/>
          <p:nvPr/>
        </p:nvSpPr>
        <p:spPr>
          <a:xfrm>
            <a:off x="5527386" y="61152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99" name="Suora yhdysviiva 98">
            <a:extLst>
              <a:ext uri="{FF2B5EF4-FFF2-40B4-BE49-F238E27FC236}">
                <a16:creationId xmlns:a16="http://schemas.microsoft.com/office/drawing/2014/main" id="{F441A80A-E7AE-40E1-A4A0-C9F09A0FCC1B}"/>
              </a:ext>
            </a:extLst>
          </p:cNvPr>
          <p:cNvCxnSpPr>
            <a:cxnSpLocks/>
            <a:stCxn id="88" idx="5"/>
            <a:endCxn id="98" idx="0"/>
          </p:cNvCxnSpPr>
          <p:nvPr/>
        </p:nvCxnSpPr>
        <p:spPr>
          <a:xfrm>
            <a:off x="5647725" y="5538564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DD2BA236-7EFF-4A8F-B0F7-370DE83CB8D4}"/>
              </a:ext>
            </a:extLst>
          </p:cNvPr>
          <p:cNvCxnSpPr>
            <a:cxnSpLocks/>
            <a:stCxn id="88" idx="3"/>
            <a:endCxn id="97" idx="0"/>
          </p:cNvCxnSpPr>
          <p:nvPr/>
        </p:nvCxnSpPr>
        <p:spPr>
          <a:xfrm flipH="1">
            <a:off x="5158340" y="5538564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6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AF63575D-3546-44E5-A132-C4E7A572C88F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 b)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439EA884-EF36-489B-9E06-E62AF4651DF8}"/>
              </a:ext>
            </a:extLst>
          </p:cNvPr>
          <p:cNvSpPr/>
          <p:nvPr/>
        </p:nvSpPr>
        <p:spPr>
          <a:xfrm>
            <a:off x="3128742" y="2219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2404C323-1671-495F-95E6-CC134ED98F48}"/>
              </a:ext>
            </a:extLst>
          </p:cNvPr>
          <p:cNvSpPr/>
          <p:nvPr/>
        </p:nvSpPr>
        <p:spPr>
          <a:xfrm>
            <a:off x="1929680" y="9445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5E30FD58-2EF0-4934-BF10-D69FF4E2B802}"/>
              </a:ext>
            </a:extLst>
          </p:cNvPr>
          <p:cNvSpPr/>
          <p:nvPr/>
        </p:nvSpPr>
        <p:spPr>
          <a:xfrm>
            <a:off x="4287273" y="102028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E632494F-366B-480A-B36C-DA50680A56B8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3671691" y="663057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DECF139C-8BF4-4F8E-BA2C-538C53414216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2472629" y="663057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lipsi 9">
            <a:extLst>
              <a:ext uri="{FF2B5EF4-FFF2-40B4-BE49-F238E27FC236}">
                <a16:creationId xmlns:a16="http://schemas.microsoft.com/office/drawing/2014/main" id="{DA0CCCB2-426E-48E3-B837-C4450C93D280}"/>
              </a:ext>
            </a:extLst>
          </p:cNvPr>
          <p:cNvSpPr/>
          <p:nvPr/>
        </p:nvSpPr>
        <p:spPr>
          <a:xfrm>
            <a:off x="1017936" y="18427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1CE5AEFC-365D-419F-84D2-DB54D9BF41C7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1560885" y="1385740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026F5D8D-C21E-42FC-AE3D-BB7631F547BB}"/>
              </a:ext>
            </a:extLst>
          </p:cNvPr>
          <p:cNvCxnSpPr>
            <a:cxnSpLocks/>
            <a:stCxn id="6" idx="5"/>
            <a:endCxn id="13" idx="0"/>
          </p:cNvCxnSpPr>
          <p:nvPr/>
        </p:nvCxnSpPr>
        <p:spPr>
          <a:xfrm>
            <a:off x="2472629" y="1385740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lipsi 12">
            <a:extLst>
              <a:ext uri="{FF2B5EF4-FFF2-40B4-BE49-F238E27FC236}">
                <a16:creationId xmlns:a16="http://schemas.microsoft.com/office/drawing/2014/main" id="{F8440A90-07D1-455F-B4B1-F75AECECF2D7}"/>
              </a:ext>
            </a:extLst>
          </p:cNvPr>
          <p:cNvSpPr/>
          <p:nvPr/>
        </p:nvSpPr>
        <p:spPr>
          <a:xfrm>
            <a:off x="2388080" y="18943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960EAFE0-AE13-4445-95F2-ECA211D52D75}"/>
              </a:ext>
            </a:extLst>
          </p:cNvPr>
          <p:cNvSpPr/>
          <p:nvPr/>
        </p:nvSpPr>
        <p:spPr>
          <a:xfrm>
            <a:off x="4058674" y="191847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6C3838E3-AA67-4128-8A60-53E53B439961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 flipH="1">
            <a:off x="4376726" y="1484644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lipsi 15">
            <a:extLst>
              <a:ext uri="{FF2B5EF4-FFF2-40B4-BE49-F238E27FC236}">
                <a16:creationId xmlns:a16="http://schemas.microsoft.com/office/drawing/2014/main" id="{BBCC1992-291C-4429-8AB5-B7695DF032DA}"/>
              </a:ext>
            </a:extLst>
          </p:cNvPr>
          <p:cNvSpPr/>
          <p:nvPr/>
        </p:nvSpPr>
        <p:spPr>
          <a:xfrm>
            <a:off x="5095438" y="19184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CFFF1E25-B5CD-4D6D-8418-EBC16660BC85}"/>
              </a:ext>
            </a:extLst>
          </p:cNvPr>
          <p:cNvCxnSpPr>
            <a:cxnSpLocks/>
            <a:stCxn id="7" idx="5"/>
            <a:endCxn id="16" idx="0"/>
          </p:cNvCxnSpPr>
          <p:nvPr/>
        </p:nvCxnSpPr>
        <p:spPr>
          <a:xfrm>
            <a:off x="4808643" y="1416640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i 17">
            <a:extLst>
              <a:ext uri="{FF2B5EF4-FFF2-40B4-BE49-F238E27FC236}">
                <a16:creationId xmlns:a16="http://schemas.microsoft.com/office/drawing/2014/main" id="{D8E916A3-4A08-4B40-A47E-A9E1F7AB1067}"/>
              </a:ext>
            </a:extLst>
          </p:cNvPr>
          <p:cNvSpPr/>
          <p:nvPr/>
        </p:nvSpPr>
        <p:spPr>
          <a:xfrm>
            <a:off x="416286" y="284652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70DB8269-9F2B-4BA2-8854-AF2803A9C0AF}"/>
              </a:ext>
            </a:extLst>
          </p:cNvPr>
          <p:cNvCxnSpPr>
            <a:cxnSpLocks/>
            <a:stCxn id="10" idx="3"/>
            <a:endCxn id="18" idx="7"/>
          </p:cNvCxnSpPr>
          <p:nvPr/>
        </p:nvCxnSpPr>
        <p:spPr>
          <a:xfrm flipH="1">
            <a:off x="959235" y="2283928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lipsi 19">
            <a:extLst>
              <a:ext uri="{FF2B5EF4-FFF2-40B4-BE49-F238E27FC236}">
                <a16:creationId xmlns:a16="http://schemas.microsoft.com/office/drawing/2014/main" id="{7E6CEDF6-5E77-4DBF-8041-20DA8D69C79D}"/>
              </a:ext>
            </a:extLst>
          </p:cNvPr>
          <p:cNvSpPr/>
          <p:nvPr/>
        </p:nvSpPr>
        <p:spPr>
          <a:xfrm>
            <a:off x="1309866" y="289228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679E63CF-5FA9-4035-B3DB-991CE6C35675}"/>
              </a:ext>
            </a:extLst>
          </p:cNvPr>
          <p:cNvCxnSpPr>
            <a:cxnSpLocks/>
            <a:stCxn id="10" idx="5"/>
            <a:endCxn id="20" idx="0"/>
          </p:cNvCxnSpPr>
          <p:nvPr/>
        </p:nvCxnSpPr>
        <p:spPr>
          <a:xfrm>
            <a:off x="1560885" y="2283928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lipsi 21">
            <a:extLst>
              <a:ext uri="{FF2B5EF4-FFF2-40B4-BE49-F238E27FC236}">
                <a16:creationId xmlns:a16="http://schemas.microsoft.com/office/drawing/2014/main" id="{16D1D39C-E6DD-4A69-9591-411C47E8A4AC}"/>
              </a:ext>
            </a:extLst>
          </p:cNvPr>
          <p:cNvSpPr/>
          <p:nvPr/>
        </p:nvSpPr>
        <p:spPr>
          <a:xfrm>
            <a:off x="2123592" y="28733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3" name="Ellipsi 22">
            <a:extLst>
              <a:ext uri="{FF2B5EF4-FFF2-40B4-BE49-F238E27FC236}">
                <a16:creationId xmlns:a16="http://schemas.microsoft.com/office/drawing/2014/main" id="{CA549218-90F4-44FB-A63E-1CD4FE1FD803}"/>
              </a:ext>
            </a:extLst>
          </p:cNvPr>
          <p:cNvSpPr/>
          <p:nvPr/>
        </p:nvSpPr>
        <p:spPr>
          <a:xfrm>
            <a:off x="2810690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9FE693C8-7288-4D05-90C7-912D761F2400}"/>
              </a:ext>
            </a:extLst>
          </p:cNvPr>
          <p:cNvCxnSpPr>
            <a:cxnSpLocks/>
            <a:stCxn id="13" idx="5"/>
            <a:endCxn id="23" idx="0"/>
          </p:cNvCxnSpPr>
          <p:nvPr/>
        </p:nvCxnSpPr>
        <p:spPr>
          <a:xfrm>
            <a:off x="2931029" y="2335518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C8DC821B-89EF-41E2-9CC4-0C058E51837D}"/>
              </a:ext>
            </a:extLst>
          </p:cNvPr>
          <p:cNvCxnSpPr>
            <a:cxnSpLocks/>
            <a:stCxn id="13" idx="3"/>
            <a:endCxn id="22" idx="0"/>
          </p:cNvCxnSpPr>
          <p:nvPr/>
        </p:nvCxnSpPr>
        <p:spPr>
          <a:xfrm flipH="1">
            <a:off x="2441644" y="2335518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nuoliyhdysviiva 25">
            <a:extLst>
              <a:ext uri="{FF2B5EF4-FFF2-40B4-BE49-F238E27FC236}">
                <a16:creationId xmlns:a16="http://schemas.microsoft.com/office/drawing/2014/main" id="{C7D84D1D-E6AF-419E-AD43-4BBE7EDA6491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4808643" y="221911"/>
            <a:ext cx="715971" cy="86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nuoliyhdysviiva 32">
            <a:extLst>
              <a:ext uri="{FF2B5EF4-FFF2-40B4-BE49-F238E27FC236}">
                <a16:creationId xmlns:a16="http://schemas.microsoft.com/office/drawing/2014/main" id="{CCBB9F97-1E34-405A-900E-A307B8727CEB}"/>
              </a:ext>
            </a:extLst>
          </p:cNvPr>
          <p:cNvCxnSpPr>
            <a:cxnSpLocks/>
            <a:stCxn id="23" idx="7"/>
            <a:endCxn id="7" idx="3"/>
          </p:cNvCxnSpPr>
          <p:nvPr/>
        </p:nvCxnSpPr>
        <p:spPr>
          <a:xfrm flipV="1">
            <a:off x="3353639" y="1416640"/>
            <a:ext cx="1023087" cy="157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iruutu 35">
            <a:extLst>
              <a:ext uri="{FF2B5EF4-FFF2-40B4-BE49-F238E27FC236}">
                <a16:creationId xmlns:a16="http://schemas.microsoft.com/office/drawing/2014/main" id="{20970827-C242-4DD5-9307-9978AF8AA1EA}"/>
              </a:ext>
            </a:extLst>
          </p:cNvPr>
          <p:cNvSpPr txBox="1"/>
          <p:nvPr/>
        </p:nvSpPr>
        <p:spPr>
          <a:xfrm>
            <a:off x="3578519" y="2041875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702FFE46-2709-474A-95DD-18E21C0A4EFB}"/>
              </a:ext>
            </a:extLst>
          </p:cNvPr>
          <p:cNvSpPr txBox="1"/>
          <p:nvPr/>
        </p:nvSpPr>
        <p:spPr>
          <a:xfrm>
            <a:off x="4886757" y="400036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4303B467-AB16-4445-A7E4-E5CBCBB388B1}"/>
              </a:ext>
            </a:extLst>
          </p:cNvPr>
          <p:cNvSpPr/>
          <p:nvPr/>
        </p:nvSpPr>
        <p:spPr>
          <a:xfrm>
            <a:off x="8643969" y="3767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A0AEDBC9-B4C4-4988-834F-75C066A0CFC3}"/>
              </a:ext>
            </a:extLst>
          </p:cNvPr>
          <p:cNvSpPr/>
          <p:nvPr/>
        </p:nvSpPr>
        <p:spPr>
          <a:xfrm>
            <a:off x="7444907" y="109946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AA420420-4A96-44CD-8F8E-677599A5229C}"/>
              </a:ext>
            </a:extLst>
          </p:cNvPr>
          <p:cNvSpPr/>
          <p:nvPr/>
        </p:nvSpPr>
        <p:spPr>
          <a:xfrm>
            <a:off x="9802500" y="117515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41" name="Suora yhdysviiva 40">
            <a:extLst>
              <a:ext uri="{FF2B5EF4-FFF2-40B4-BE49-F238E27FC236}">
                <a16:creationId xmlns:a16="http://schemas.microsoft.com/office/drawing/2014/main" id="{9F8FBD9B-18DE-4F10-9D63-2C3FDBAD6DE4}"/>
              </a:ext>
            </a:extLst>
          </p:cNvPr>
          <p:cNvCxnSpPr>
            <a:cxnSpLocks/>
            <a:stCxn id="40" idx="1"/>
            <a:endCxn id="38" idx="5"/>
          </p:cNvCxnSpPr>
          <p:nvPr/>
        </p:nvCxnSpPr>
        <p:spPr>
          <a:xfrm flipH="1" flipV="1">
            <a:off x="9186918" y="817927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uora yhdysviiva 41">
            <a:extLst>
              <a:ext uri="{FF2B5EF4-FFF2-40B4-BE49-F238E27FC236}">
                <a16:creationId xmlns:a16="http://schemas.microsoft.com/office/drawing/2014/main" id="{20C399F6-6CA9-4F07-99EB-0ECB8FBF1962}"/>
              </a:ext>
            </a:extLst>
          </p:cNvPr>
          <p:cNvCxnSpPr>
            <a:cxnSpLocks/>
            <a:stCxn id="39" idx="7"/>
            <a:endCxn id="38" idx="3"/>
          </p:cNvCxnSpPr>
          <p:nvPr/>
        </p:nvCxnSpPr>
        <p:spPr>
          <a:xfrm flipV="1">
            <a:off x="7987856" y="817927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lipsi 42">
            <a:extLst>
              <a:ext uri="{FF2B5EF4-FFF2-40B4-BE49-F238E27FC236}">
                <a16:creationId xmlns:a16="http://schemas.microsoft.com/office/drawing/2014/main" id="{6D4602C8-B68E-485D-9425-A95A47E250E6}"/>
              </a:ext>
            </a:extLst>
          </p:cNvPr>
          <p:cNvSpPr/>
          <p:nvPr/>
        </p:nvSpPr>
        <p:spPr>
          <a:xfrm>
            <a:off x="6533163" y="199765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903A1493-06A6-4453-ADC6-90AE176226C1}"/>
              </a:ext>
            </a:extLst>
          </p:cNvPr>
          <p:cNvCxnSpPr>
            <a:cxnSpLocks/>
            <a:stCxn id="39" idx="3"/>
            <a:endCxn id="43" idx="7"/>
          </p:cNvCxnSpPr>
          <p:nvPr/>
        </p:nvCxnSpPr>
        <p:spPr>
          <a:xfrm flipH="1">
            <a:off x="7076112" y="1540610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uora yhdysviiva 44">
            <a:extLst>
              <a:ext uri="{FF2B5EF4-FFF2-40B4-BE49-F238E27FC236}">
                <a16:creationId xmlns:a16="http://schemas.microsoft.com/office/drawing/2014/main" id="{2591A7E4-253A-45C9-9B3F-B1AD0AC3089A}"/>
              </a:ext>
            </a:extLst>
          </p:cNvPr>
          <p:cNvCxnSpPr>
            <a:cxnSpLocks/>
            <a:stCxn id="39" idx="5"/>
            <a:endCxn id="46" idx="0"/>
          </p:cNvCxnSpPr>
          <p:nvPr/>
        </p:nvCxnSpPr>
        <p:spPr>
          <a:xfrm>
            <a:off x="7987856" y="1540610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Ellipsi 45">
            <a:extLst>
              <a:ext uri="{FF2B5EF4-FFF2-40B4-BE49-F238E27FC236}">
                <a16:creationId xmlns:a16="http://schemas.microsoft.com/office/drawing/2014/main" id="{1A940F74-4009-4C88-AB6B-EAAE7066E70D}"/>
              </a:ext>
            </a:extLst>
          </p:cNvPr>
          <p:cNvSpPr/>
          <p:nvPr/>
        </p:nvSpPr>
        <p:spPr>
          <a:xfrm>
            <a:off x="7903307" y="204924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7" name="Ellipsi 46">
            <a:extLst>
              <a:ext uri="{FF2B5EF4-FFF2-40B4-BE49-F238E27FC236}">
                <a16:creationId xmlns:a16="http://schemas.microsoft.com/office/drawing/2014/main" id="{AAE9DCCA-97E7-4FB2-B413-E396296B1E9D}"/>
              </a:ext>
            </a:extLst>
          </p:cNvPr>
          <p:cNvSpPr/>
          <p:nvPr/>
        </p:nvSpPr>
        <p:spPr>
          <a:xfrm>
            <a:off x="9573901" y="207334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7D2F8B5D-38AE-4380-9DD2-BE25A17BCB90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 flipH="1">
            <a:off x="9891953" y="1639514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Ellipsi 48">
            <a:extLst>
              <a:ext uri="{FF2B5EF4-FFF2-40B4-BE49-F238E27FC236}">
                <a16:creationId xmlns:a16="http://schemas.microsoft.com/office/drawing/2014/main" id="{22A10F13-9316-444C-B6F5-E63A91EB3714}"/>
              </a:ext>
            </a:extLst>
          </p:cNvPr>
          <p:cNvSpPr/>
          <p:nvPr/>
        </p:nvSpPr>
        <p:spPr>
          <a:xfrm>
            <a:off x="10610665" y="207334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B6061095-F497-4D7F-958C-3116A03A00B8}"/>
              </a:ext>
            </a:extLst>
          </p:cNvPr>
          <p:cNvCxnSpPr>
            <a:cxnSpLocks/>
            <a:stCxn id="40" idx="5"/>
            <a:endCxn id="49" idx="0"/>
          </p:cNvCxnSpPr>
          <p:nvPr/>
        </p:nvCxnSpPr>
        <p:spPr>
          <a:xfrm>
            <a:off x="10323870" y="1571510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Ellipsi 50">
            <a:extLst>
              <a:ext uri="{FF2B5EF4-FFF2-40B4-BE49-F238E27FC236}">
                <a16:creationId xmlns:a16="http://schemas.microsoft.com/office/drawing/2014/main" id="{192070E3-B727-44E1-9BEF-1CC6130BDD4B}"/>
              </a:ext>
            </a:extLst>
          </p:cNvPr>
          <p:cNvSpPr/>
          <p:nvPr/>
        </p:nvSpPr>
        <p:spPr>
          <a:xfrm>
            <a:off x="5931513" y="300139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5514E18F-CD96-4CDD-A07B-AE0F0C41B87A}"/>
              </a:ext>
            </a:extLst>
          </p:cNvPr>
          <p:cNvCxnSpPr>
            <a:cxnSpLocks/>
            <a:stCxn id="43" idx="3"/>
            <a:endCxn id="51" idx="7"/>
          </p:cNvCxnSpPr>
          <p:nvPr/>
        </p:nvCxnSpPr>
        <p:spPr>
          <a:xfrm flipH="1">
            <a:off x="6474462" y="2438798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lipsi 52">
            <a:extLst>
              <a:ext uri="{FF2B5EF4-FFF2-40B4-BE49-F238E27FC236}">
                <a16:creationId xmlns:a16="http://schemas.microsoft.com/office/drawing/2014/main" id="{FCB84E3B-1AFB-46BC-BF98-F6E45B885C1E}"/>
              </a:ext>
            </a:extLst>
          </p:cNvPr>
          <p:cNvSpPr/>
          <p:nvPr/>
        </p:nvSpPr>
        <p:spPr>
          <a:xfrm>
            <a:off x="6825093" y="304715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59DD431C-16F9-48DA-A507-692D2874C8DE}"/>
              </a:ext>
            </a:extLst>
          </p:cNvPr>
          <p:cNvCxnSpPr>
            <a:cxnSpLocks/>
            <a:stCxn id="43" idx="5"/>
            <a:endCxn id="53" idx="0"/>
          </p:cNvCxnSpPr>
          <p:nvPr/>
        </p:nvCxnSpPr>
        <p:spPr>
          <a:xfrm>
            <a:off x="7076112" y="2438798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lipsi 54">
            <a:extLst>
              <a:ext uri="{FF2B5EF4-FFF2-40B4-BE49-F238E27FC236}">
                <a16:creationId xmlns:a16="http://schemas.microsoft.com/office/drawing/2014/main" id="{2C5D9FD6-6867-44ED-AA7A-200B40EB5CE0}"/>
              </a:ext>
            </a:extLst>
          </p:cNvPr>
          <p:cNvSpPr/>
          <p:nvPr/>
        </p:nvSpPr>
        <p:spPr>
          <a:xfrm>
            <a:off x="7638819" y="302825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56" name="Suora yhdysviiva 55">
            <a:extLst>
              <a:ext uri="{FF2B5EF4-FFF2-40B4-BE49-F238E27FC236}">
                <a16:creationId xmlns:a16="http://schemas.microsoft.com/office/drawing/2014/main" id="{2020359F-E31D-4265-AB32-BEFC1CA87A79}"/>
              </a:ext>
            </a:extLst>
          </p:cNvPr>
          <p:cNvCxnSpPr>
            <a:cxnSpLocks/>
            <a:stCxn id="46" idx="3"/>
            <a:endCxn id="55" idx="0"/>
          </p:cNvCxnSpPr>
          <p:nvPr/>
        </p:nvCxnSpPr>
        <p:spPr>
          <a:xfrm flipH="1">
            <a:off x="7956871" y="2490388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uora nuoliyhdysviiva 56">
            <a:extLst>
              <a:ext uri="{FF2B5EF4-FFF2-40B4-BE49-F238E27FC236}">
                <a16:creationId xmlns:a16="http://schemas.microsoft.com/office/drawing/2014/main" id="{985CFF0A-340E-4059-851D-F5D31B02B798}"/>
              </a:ext>
            </a:extLst>
          </p:cNvPr>
          <p:cNvCxnSpPr>
            <a:cxnSpLocks/>
            <a:stCxn id="47" idx="1"/>
            <a:endCxn id="40" idx="3"/>
          </p:cNvCxnSpPr>
          <p:nvPr/>
        </p:nvCxnSpPr>
        <p:spPr>
          <a:xfrm flipV="1">
            <a:off x="9667056" y="1571510"/>
            <a:ext cx="224897" cy="57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nuoliyhdysviiva 59">
            <a:extLst>
              <a:ext uri="{FF2B5EF4-FFF2-40B4-BE49-F238E27FC236}">
                <a16:creationId xmlns:a16="http://schemas.microsoft.com/office/drawing/2014/main" id="{D20D95F1-7CB8-43DD-9380-97D0406D4CF3}"/>
              </a:ext>
            </a:extLst>
          </p:cNvPr>
          <p:cNvCxnSpPr>
            <a:cxnSpLocks/>
            <a:stCxn id="40" idx="5"/>
            <a:endCxn id="47" idx="7"/>
          </p:cNvCxnSpPr>
          <p:nvPr/>
        </p:nvCxnSpPr>
        <p:spPr>
          <a:xfrm flipH="1">
            <a:off x="10116850" y="1571510"/>
            <a:ext cx="207020" cy="57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kstiruutu 63">
            <a:extLst>
              <a:ext uri="{FF2B5EF4-FFF2-40B4-BE49-F238E27FC236}">
                <a16:creationId xmlns:a16="http://schemas.microsoft.com/office/drawing/2014/main" id="{7D45586E-C1BD-49AB-B7AB-F443914823D3}"/>
              </a:ext>
            </a:extLst>
          </p:cNvPr>
          <p:cNvSpPr txBox="1"/>
          <p:nvPr/>
        </p:nvSpPr>
        <p:spPr>
          <a:xfrm>
            <a:off x="10186026" y="1691617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sp>
        <p:nvSpPr>
          <p:cNvPr id="65" name="Tekstiruutu 64">
            <a:extLst>
              <a:ext uri="{FF2B5EF4-FFF2-40B4-BE49-F238E27FC236}">
                <a16:creationId xmlns:a16="http://schemas.microsoft.com/office/drawing/2014/main" id="{EAF6E52B-00DC-4A9B-BCEC-FE1D32B2C848}"/>
              </a:ext>
            </a:extLst>
          </p:cNvPr>
          <p:cNvSpPr txBox="1"/>
          <p:nvPr/>
        </p:nvSpPr>
        <p:spPr>
          <a:xfrm>
            <a:off x="9525395" y="1622309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8</a:t>
            </a:r>
          </a:p>
        </p:txBody>
      </p:sp>
      <p:sp>
        <p:nvSpPr>
          <p:cNvPr id="66" name="Ellipsi 65">
            <a:extLst>
              <a:ext uri="{FF2B5EF4-FFF2-40B4-BE49-F238E27FC236}">
                <a16:creationId xmlns:a16="http://schemas.microsoft.com/office/drawing/2014/main" id="{F3B677B1-A036-40F7-919F-E7E478343420}"/>
              </a:ext>
            </a:extLst>
          </p:cNvPr>
          <p:cNvSpPr/>
          <p:nvPr/>
        </p:nvSpPr>
        <p:spPr>
          <a:xfrm>
            <a:off x="4530644" y="34689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67" name="Ellipsi 66">
            <a:extLst>
              <a:ext uri="{FF2B5EF4-FFF2-40B4-BE49-F238E27FC236}">
                <a16:creationId xmlns:a16="http://schemas.microsoft.com/office/drawing/2014/main" id="{70F94D45-77A3-45A4-8FD8-E9F2C05D8351}"/>
              </a:ext>
            </a:extLst>
          </p:cNvPr>
          <p:cNvSpPr/>
          <p:nvPr/>
        </p:nvSpPr>
        <p:spPr>
          <a:xfrm>
            <a:off x="3331582" y="419161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68" name="Ellipsi 67">
            <a:extLst>
              <a:ext uri="{FF2B5EF4-FFF2-40B4-BE49-F238E27FC236}">
                <a16:creationId xmlns:a16="http://schemas.microsoft.com/office/drawing/2014/main" id="{91EBB635-6F40-4CE9-8D27-FC5FE2704CCC}"/>
              </a:ext>
            </a:extLst>
          </p:cNvPr>
          <p:cNvSpPr/>
          <p:nvPr/>
        </p:nvSpPr>
        <p:spPr>
          <a:xfrm>
            <a:off x="5689175" y="4267306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69" name="Suora yhdysviiva 68">
            <a:extLst>
              <a:ext uri="{FF2B5EF4-FFF2-40B4-BE49-F238E27FC236}">
                <a16:creationId xmlns:a16="http://schemas.microsoft.com/office/drawing/2014/main" id="{9C4571BD-5428-420F-A058-DD8B2376E7E1}"/>
              </a:ext>
            </a:extLst>
          </p:cNvPr>
          <p:cNvCxnSpPr>
            <a:cxnSpLocks/>
            <a:stCxn id="68" idx="1"/>
            <a:endCxn id="66" idx="5"/>
          </p:cNvCxnSpPr>
          <p:nvPr/>
        </p:nvCxnSpPr>
        <p:spPr>
          <a:xfrm flipH="1" flipV="1">
            <a:off x="5073593" y="3910080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uora yhdysviiva 69">
            <a:extLst>
              <a:ext uri="{FF2B5EF4-FFF2-40B4-BE49-F238E27FC236}">
                <a16:creationId xmlns:a16="http://schemas.microsoft.com/office/drawing/2014/main" id="{968C9F04-B7AC-4A65-B711-79AB5A802FF8}"/>
              </a:ext>
            </a:extLst>
          </p:cNvPr>
          <p:cNvCxnSpPr>
            <a:cxnSpLocks/>
            <a:stCxn id="67" idx="7"/>
            <a:endCxn id="66" idx="3"/>
          </p:cNvCxnSpPr>
          <p:nvPr/>
        </p:nvCxnSpPr>
        <p:spPr>
          <a:xfrm flipV="1">
            <a:off x="3874531" y="3910080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Ellipsi 70">
            <a:extLst>
              <a:ext uri="{FF2B5EF4-FFF2-40B4-BE49-F238E27FC236}">
                <a16:creationId xmlns:a16="http://schemas.microsoft.com/office/drawing/2014/main" id="{E80EFD24-390C-46F1-8748-31E50E8E7801}"/>
              </a:ext>
            </a:extLst>
          </p:cNvPr>
          <p:cNvSpPr/>
          <p:nvPr/>
        </p:nvSpPr>
        <p:spPr>
          <a:xfrm>
            <a:off x="2419838" y="508980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72" name="Suora yhdysviiva 71">
            <a:extLst>
              <a:ext uri="{FF2B5EF4-FFF2-40B4-BE49-F238E27FC236}">
                <a16:creationId xmlns:a16="http://schemas.microsoft.com/office/drawing/2014/main" id="{BA6A0B88-2A51-49ED-B0E0-FB374BE4BAD8}"/>
              </a:ext>
            </a:extLst>
          </p:cNvPr>
          <p:cNvCxnSpPr>
            <a:cxnSpLocks/>
            <a:stCxn id="67" idx="3"/>
            <a:endCxn id="71" idx="7"/>
          </p:cNvCxnSpPr>
          <p:nvPr/>
        </p:nvCxnSpPr>
        <p:spPr>
          <a:xfrm flipH="1">
            <a:off x="2962787" y="4632763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uora yhdysviiva 72">
            <a:extLst>
              <a:ext uri="{FF2B5EF4-FFF2-40B4-BE49-F238E27FC236}">
                <a16:creationId xmlns:a16="http://schemas.microsoft.com/office/drawing/2014/main" id="{BAC3F815-BF2B-4657-A40D-3D878A07589F}"/>
              </a:ext>
            </a:extLst>
          </p:cNvPr>
          <p:cNvCxnSpPr>
            <a:cxnSpLocks/>
            <a:stCxn id="67" idx="5"/>
            <a:endCxn id="74" idx="0"/>
          </p:cNvCxnSpPr>
          <p:nvPr/>
        </p:nvCxnSpPr>
        <p:spPr>
          <a:xfrm>
            <a:off x="3874531" y="4632763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Ellipsi 73">
            <a:extLst>
              <a:ext uri="{FF2B5EF4-FFF2-40B4-BE49-F238E27FC236}">
                <a16:creationId xmlns:a16="http://schemas.microsoft.com/office/drawing/2014/main" id="{1C9684EB-7CFC-43D6-8E1C-E596AA1970D2}"/>
              </a:ext>
            </a:extLst>
          </p:cNvPr>
          <p:cNvSpPr/>
          <p:nvPr/>
        </p:nvSpPr>
        <p:spPr>
          <a:xfrm>
            <a:off x="3789982" y="514139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75" name="Ellipsi 74">
            <a:extLst>
              <a:ext uri="{FF2B5EF4-FFF2-40B4-BE49-F238E27FC236}">
                <a16:creationId xmlns:a16="http://schemas.microsoft.com/office/drawing/2014/main" id="{F4F988DA-ECEC-4A45-94C7-D35B21BCCCA4}"/>
              </a:ext>
            </a:extLst>
          </p:cNvPr>
          <p:cNvSpPr/>
          <p:nvPr/>
        </p:nvSpPr>
        <p:spPr>
          <a:xfrm>
            <a:off x="5460576" y="516549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0D37CE44-3B32-4CF2-A8E4-425B3AC9D3AF}"/>
              </a:ext>
            </a:extLst>
          </p:cNvPr>
          <p:cNvCxnSpPr>
            <a:cxnSpLocks/>
            <a:stCxn id="68" idx="4"/>
            <a:endCxn id="75" idx="0"/>
          </p:cNvCxnSpPr>
          <p:nvPr/>
        </p:nvCxnSpPr>
        <p:spPr>
          <a:xfrm flipH="1">
            <a:off x="5778628" y="4731667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Ellipsi 76">
            <a:extLst>
              <a:ext uri="{FF2B5EF4-FFF2-40B4-BE49-F238E27FC236}">
                <a16:creationId xmlns:a16="http://schemas.microsoft.com/office/drawing/2014/main" id="{4C255267-044C-4667-B4EE-F670D93BF7E3}"/>
              </a:ext>
            </a:extLst>
          </p:cNvPr>
          <p:cNvSpPr/>
          <p:nvPr/>
        </p:nvSpPr>
        <p:spPr>
          <a:xfrm>
            <a:off x="6497340" y="51654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78" name="Suora yhdysviiva 77">
            <a:extLst>
              <a:ext uri="{FF2B5EF4-FFF2-40B4-BE49-F238E27FC236}">
                <a16:creationId xmlns:a16="http://schemas.microsoft.com/office/drawing/2014/main" id="{19C558E1-3BB2-4DD4-A85D-C42A167A6232}"/>
              </a:ext>
            </a:extLst>
          </p:cNvPr>
          <p:cNvCxnSpPr>
            <a:cxnSpLocks/>
            <a:stCxn id="68" idx="5"/>
            <a:endCxn id="77" idx="0"/>
          </p:cNvCxnSpPr>
          <p:nvPr/>
        </p:nvCxnSpPr>
        <p:spPr>
          <a:xfrm>
            <a:off x="6210545" y="4663663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Ellipsi 78">
            <a:extLst>
              <a:ext uri="{FF2B5EF4-FFF2-40B4-BE49-F238E27FC236}">
                <a16:creationId xmlns:a16="http://schemas.microsoft.com/office/drawing/2014/main" id="{5E794CD9-7F95-4C6E-B4C9-C327FFFDE6A5}"/>
              </a:ext>
            </a:extLst>
          </p:cNvPr>
          <p:cNvSpPr/>
          <p:nvPr/>
        </p:nvSpPr>
        <p:spPr>
          <a:xfrm>
            <a:off x="1818188" y="609354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FFB2AF17-D8E2-4215-873A-73B26D29133F}"/>
              </a:ext>
            </a:extLst>
          </p:cNvPr>
          <p:cNvCxnSpPr>
            <a:cxnSpLocks/>
            <a:stCxn id="71" idx="3"/>
            <a:endCxn id="79" idx="7"/>
          </p:cNvCxnSpPr>
          <p:nvPr/>
        </p:nvCxnSpPr>
        <p:spPr>
          <a:xfrm flipH="1">
            <a:off x="2361137" y="5530951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Ellipsi 80">
            <a:extLst>
              <a:ext uri="{FF2B5EF4-FFF2-40B4-BE49-F238E27FC236}">
                <a16:creationId xmlns:a16="http://schemas.microsoft.com/office/drawing/2014/main" id="{B3087BE1-E2A9-4C23-84E5-834E2815521C}"/>
              </a:ext>
            </a:extLst>
          </p:cNvPr>
          <p:cNvSpPr/>
          <p:nvPr/>
        </p:nvSpPr>
        <p:spPr>
          <a:xfrm>
            <a:off x="2711768" y="613931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BB260467-9D9B-46A2-82A0-750CB0C8A1AF}"/>
              </a:ext>
            </a:extLst>
          </p:cNvPr>
          <p:cNvCxnSpPr>
            <a:cxnSpLocks/>
            <a:stCxn id="71" idx="5"/>
            <a:endCxn id="81" idx="0"/>
          </p:cNvCxnSpPr>
          <p:nvPr/>
        </p:nvCxnSpPr>
        <p:spPr>
          <a:xfrm>
            <a:off x="2962787" y="5530951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Ellipsi 82">
            <a:extLst>
              <a:ext uri="{FF2B5EF4-FFF2-40B4-BE49-F238E27FC236}">
                <a16:creationId xmlns:a16="http://schemas.microsoft.com/office/drawing/2014/main" id="{84B613A8-9CC8-4DCD-9D7A-5FB3CE3B79B0}"/>
              </a:ext>
            </a:extLst>
          </p:cNvPr>
          <p:cNvSpPr/>
          <p:nvPr/>
        </p:nvSpPr>
        <p:spPr>
          <a:xfrm>
            <a:off x="3525494" y="612040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CADFED75-4798-4F2F-BD5A-DF6BC253FEC1}"/>
              </a:ext>
            </a:extLst>
          </p:cNvPr>
          <p:cNvCxnSpPr>
            <a:cxnSpLocks/>
            <a:stCxn id="74" idx="3"/>
            <a:endCxn id="83" idx="0"/>
          </p:cNvCxnSpPr>
          <p:nvPr/>
        </p:nvCxnSpPr>
        <p:spPr>
          <a:xfrm flipH="1">
            <a:off x="3843546" y="5582541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02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7C371D8B-FDD1-4A4A-8071-8887341833B4}"/>
              </a:ext>
            </a:extLst>
          </p:cNvPr>
          <p:cNvSpPr/>
          <p:nvPr/>
        </p:nvSpPr>
        <p:spPr>
          <a:xfrm>
            <a:off x="3493200" y="24178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C6AC97B0-1C20-4A95-9575-23115FC340CE}"/>
              </a:ext>
            </a:extLst>
          </p:cNvPr>
          <p:cNvSpPr/>
          <p:nvPr/>
        </p:nvSpPr>
        <p:spPr>
          <a:xfrm>
            <a:off x="2294138" y="9644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20DB4FCD-2AA5-494A-B59D-30C424F41F63}"/>
              </a:ext>
            </a:extLst>
          </p:cNvPr>
          <p:cNvSpPr/>
          <p:nvPr/>
        </p:nvSpPr>
        <p:spPr>
          <a:xfrm>
            <a:off x="4651731" y="1040161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17A37761-B5A5-40DB-BF2B-49F80A3AC855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4036149" y="682935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4B0435F9-0261-4158-991B-01595DC80E64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2837087" y="682935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lipsi 8">
            <a:extLst>
              <a:ext uri="{FF2B5EF4-FFF2-40B4-BE49-F238E27FC236}">
                <a16:creationId xmlns:a16="http://schemas.microsoft.com/office/drawing/2014/main" id="{B5FF1B93-1B07-4A0F-9513-E006EFEA12BD}"/>
              </a:ext>
            </a:extLst>
          </p:cNvPr>
          <p:cNvSpPr/>
          <p:nvPr/>
        </p:nvSpPr>
        <p:spPr>
          <a:xfrm>
            <a:off x="1382394" y="18626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4CD7D3A5-5A87-4A44-B855-303F0DDB1B98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1925343" y="1405618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2E2DE7D0-FABA-4553-9174-C2A0393D97CC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>
          <a:xfrm>
            <a:off x="2837087" y="1405618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i 11">
            <a:extLst>
              <a:ext uri="{FF2B5EF4-FFF2-40B4-BE49-F238E27FC236}">
                <a16:creationId xmlns:a16="http://schemas.microsoft.com/office/drawing/2014/main" id="{51EBDA4D-1C73-4AEA-B40E-36526160F4A1}"/>
              </a:ext>
            </a:extLst>
          </p:cNvPr>
          <p:cNvSpPr/>
          <p:nvPr/>
        </p:nvSpPr>
        <p:spPr>
          <a:xfrm>
            <a:off x="2752538" y="191425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22A7F560-7C5D-44FC-8E13-D761A3A3CBBD}"/>
              </a:ext>
            </a:extLst>
          </p:cNvPr>
          <p:cNvSpPr/>
          <p:nvPr/>
        </p:nvSpPr>
        <p:spPr>
          <a:xfrm>
            <a:off x="4423132" y="193834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77C04FD4-7ACE-48A2-B013-9DBEA995E7EA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4741184" y="1504522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lipsi 14">
            <a:extLst>
              <a:ext uri="{FF2B5EF4-FFF2-40B4-BE49-F238E27FC236}">
                <a16:creationId xmlns:a16="http://schemas.microsoft.com/office/drawing/2014/main" id="{30429F2B-DAFE-46DD-A3B9-713F266BE0E4}"/>
              </a:ext>
            </a:extLst>
          </p:cNvPr>
          <p:cNvSpPr/>
          <p:nvPr/>
        </p:nvSpPr>
        <p:spPr>
          <a:xfrm>
            <a:off x="5459896" y="19383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DC898953-7905-42B1-8EE2-4C424C1C43DF}"/>
              </a:ext>
            </a:extLst>
          </p:cNvPr>
          <p:cNvCxnSpPr>
            <a:cxnSpLocks/>
            <a:stCxn id="6" idx="5"/>
            <a:endCxn id="15" idx="0"/>
          </p:cNvCxnSpPr>
          <p:nvPr/>
        </p:nvCxnSpPr>
        <p:spPr>
          <a:xfrm>
            <a:off x="5173101" y="1436518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lipsi 16">
            <a:extLst>
              <a:ext uri="{FF2B5EF4-FFF2-40B4-BE49-F238E27FC236}">
                <a16:creationId xmlns:a16="http://schemas.microsoft.com/office/drawing/2014/main" id="{3B49C11E-A3E2-4902-ACC8-C54B7A0C6E26}"/>
              </a:ext>
            </a:extLst>
          </p:cNvPr>
          <p:cNvSpPr/>
          <p:nvPr/>
        </p:nvSpPr>
        <p:spPr>
          <a:xfrm>
            <a:off x="780744" y="28663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9317FFD3-2D3D-45AB-8C68-A65B0D68EC75}"/>
              </a:ext>
            </a:extLst>
          </p:cNvPr>
          <p:cNvCxnSpPr>
            <a:cxnSpLocks/>
            <a:stCxn id="9" idx="3"/>
            <a:endCxn id="17" idx="7"/>
          </p:cNvCxnSpPr>
          <p:nvPr/>
        </p:nvCxnSpPr>
        <p:spPr>
          <a:xfrm flipH="1">
            <a:off x="1323693" y="2303806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lipsi 18">
            <a:extLst>
              <a:ext uri="{FF2B5EF4-FFF2-40B4-BE49-F238E27FC236}">
                <a16:creationId xmlns:a16="http://schemas.microsoft.com/office/drawing/2014/main" id="{C04DC203-6D4D-468A-8E3E-8D48BE876151}"/>
              </a:ext>
            </a:extLst>
          </p:cNvPr>
          <p:cNvSpPr/>
          <p:nvPr/>
        </p:nvSpPr>
        <p:spPr>
          <a:xfrm>
            <a:off x="1674324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4F490648-A40A-4102-B595-8D4BB0C73AFA}"/>
              </a:ext>
            </a:extLst>
          </p:cNvPr>
          <p:cNvCxnSpPr>
            <a:cxnSpLocks/>
            <a:stCxn id="9" idx="5"/>
            <a:endCxn id="19" idx="0"/>
          </p:cNvCxnSpPr>
          <p:nvPr/>
        </p:nvCxnSpPr>
        <p:spPr>
          <a:xfrm>
            <a:off x="1925343" y="2303806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i 20">
            <a:extLst>
              <a:ext uri="{FF2B5EF4-FFF2-40B4-BE49-F238E27FC236}">
                <a16:creationId xmlns:a16="http://schemas.microsoft.com/office/drawing/2014/main" id="{7B6A0D08-5E03-4851-9BBD-6B6BA017D2A6}"/>
              </a:ext>
            </a:extLst>
          </p:cNvPr>
          <p:cNvSpPr/>
          <p:nvPr/>
        </p:nvSpPr>
        <p:spPr>
          <a:xfrm>
            <a:off x="2488050" y="289325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982A2F10-594D-4EBE-A8A4-DBEC2C995F03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2806102" y="2355396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iruutu 22">
            <a:extLst>
              <a:ext uri="{FF2B5EF4-FFF2-40B4-BE49-F238E27FC236}">
                <a16:creationId xmlns:a16="http://schemas.microsoft.com/office/drawing/2014/main" id="{58170307-AD8A-4B5C-AC57-EC28012E8D8A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 c)</a:t>
            </a:r>
          </a:p>
        </p:txBody>
      </p:sp>
      <p:cxnSp>
        <p:nvCxnSpPr>
          <p:cNvPr id="24" name="Suora nuoliyhdysviiva 23">
            <a:extLst>
              <a:ext uri="{FF2B5EF4-FFF2-40B4-BE49-F238E27FC236}">
                <a16:creationId xmlns:a16="http://schemas.microsoft.com/office/drawing/2014/main" id="{7519FCED-FD8E-45C5-98BE-76590F2B18E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08126" y="1189670"/>
            <a:ext cx="1067423" cy="74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kstiruutu 24">
            <a:extLst>
              <a:ext uri="{FF2B5EF4-FFF2-40B4-BE49-F238E27FC236}">
                <a16:creationId xmlns:a16="http://schemas.microsoft.com/office/drawing/2014/main" id="{FD3EA815-506C-4845-A19E-BA3B5D292EFC}"/>
              </a:ext>
            </a:extLst>
          </p:cNvPr>
          <p:cNvSpPr txBox="1"/>
          <p:nvPr/>
        </p:nvSpPr>
        <p:spPr>
          <a:xfrm>
            <a:off x="950634" y="1328976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cxnSp>
        <p:nvCxnSpPr>
          <p:cNvPr id="29" name="Suora nuoliyhdysviiva 28">
            <a:extLst>
              <a:ext uri="{FF2B5EF4-FFF2-40B4-BE49-F238E27FC236}">
                <a16:creationId xmlns:a16="http://schemas.microsoft.com/office/drawing/2014/main" id="{EC27918F-01B0-4A51-8BDD-27B4C5B98564}"/>
              </a:ext>
            </a:extLst>
          </p:cNvPr>
          <p:cNvCxnSpPr>
            <a:cxnSpLocks/>
            <a:stCxn id="21" idx="1"/>
            <a:endCxn id="9" idx="6"/>
          </p:cNvCxnSpPr>
          <p:nvPr/>
        </p:nvCxnSpPr>
        <p:spPr>
          <a:xfrm flipH="1" flipV="1">
            <a:off x="2018498" y="2121078"/>
            <a:ext cx="562707" cy="84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kstiruutu 31">
            <a:extLst>
              <a:ext uri="{FF2B5EF4-FFF2-40B4-BE49-F238E27FC236}">
                <a16:creationId xmlns:a16="http://schemas.microsoft.com/office/drawing/2014/main" id="{4ADA6A23-B683-45B6-8D02-AC4F4EB7B23C}"/>
              </a:ext>
            </a:extLst>
          </p:cNvPr>
          <p:cNvSpPr txBox="1"/>
          <p:nvPr/>
        </p:nvSpPr>
        <p:spPr>
          <a:xfrm>
            <a:off x="2279171" y="2341303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</a:t>
            </a:r>
          </a:p>
        </p:txBody>
      </p:sp>
      <p:sp>
        <p:nvSpPr>
          <p:cNvPr id="33" name="Ellipsi 32">
            <a:extLst>
              <a:ext uri="{FF2B5EF4-FFF2-40B4-BE49-F238E27FC236}">
                <a16:creationId xmlns:a16="http://schemas.microsoft.com/office/drawing/2014/main" id="{AD81BD50-ABA6-4E14-A512-03B1943625FC}"/>
              </a:ext>
            </a:extLst>
          </p:cNvPr>
          <p:cNvSpPr/>
          <p:nvPr/>
        </p:nvSpPr>
        <p:spPr>
          <a:xfrm>
            <a:off x="8885690" y="24178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4" name="Ellipsi 33">
            <a:extLst>
              <a:ext uri="{FF2B5EF4-FFF2-40B4-BE49-F238E27FC236}">
                <a16:creationId xmlns:a16="http://schemas.microsoft.com/office/drawing/2014/main" id="{F4DD1B70-FF00-484D-B27D-810253B3893E}"/>
              </a:ext>
            </a:extLst>
          </p:cNvPr>
          <p:cNvSpPr/>
          <p:nvPr/>
        </p:nvSpPr>
        <p:spPr>
          <a:xfrm>
            <a:off x="7686628" y="9644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35" name="Ellipsi 34">
            <a:extLst>
              <a:ext uri="{FF2B5EF4-FFF2-40B4-BE49-F238E27FC236}">
                <a16:creationId xmlns:a16="http://schemas.microsoft.com/office/drawing/2014/main" id="{9AA1C8A3-3DE0-46D9-8CA1-92C153C83132}"/>
              </a:ext>
            </a:extLst>
          </p:cNvPr>
          <p:cNvSpPr/>
          <p:nvPr/>
        </p:nvSpPr>
        <p:spPr>
          <a:xfrm>
            <a:off x="10044221" y="1040161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9212ECC3-D964-4796-8DC6-B2CF6ED591DB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9428639" y="682935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uora yhdysviiva 36">
            <a:extLst>
              <a:ext uri="{FF2B5EF4-FFF2-40B4-BE49-F238E27FC236}">
                <a16:creationId xmlns:a16="http://schemas.microsoft.com/office/drawing/2014/main" id="{D4509911-EEAE-43AA-AD43-DB782F11D2C8}"/>
              </a:ext>
            </a:extLst>
          </p:cNvPr>
          <p:cNvCxnSpPr>
            <a:cxnSpLocks/>
            <a:stCxn id="34" idx="7"/>
            <a:endCxn id="33" idx="3"/>
          </p:cNvCxnSpPr>
          <p:nvPr/>
        </p:nvCxnSpPr>
        <p:spPr>
          <a:xfrm flipV="1">
            <a:off x="8229577" y="682935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i 37">
            <a:extLst>
              <a:ext uri="{FF2B5EF4-FFF2-40B4-BE49-F238E27FC236}">
                <a16:creationId xmlns:a16="http://schemas.microsoft.com/office/drawing/2014/main" id="{3AD37E78-4BB6-47D6-81CD-6748488AC2D7}"/>
              </a:ext>
            </a:extLst>
          </p:cNvPr>
          <p:cNvSpPr/>
          <p:nvPr/>
        </p:nvSpPr>
        <p:spPr>
          <a:xfrm>
            <a:off x="6812438" y="18626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39" name="Suora yhdysviiva 38">
            <a:extLst>
              <a:ext uri="{FF2B5EF4-FFF2-40B4-BE49-F238E27FC236}">
                <a16:creationId xmlns:a16="http://schemas.microsoft.com/office/drawing/2014/main" id="{6C21BD76-E661-4A8C-AE58-2799DBE01251}"/>
              </a:ext>
            </a:extLst>
          </p:cNvPr>
          <p:cNvCxnSpPr>
            <a:cxnSpLocks/>
            <a:stCxn id="34" idx="3"/>
            <a:endCxn id="38" idx="7"/>
          </p:cNvCxnSpPr>
          <p:nvPr/>
        </p:nvCxnSpPr>
        <p:spPr>
          <a:xfrm flipH="1">
            <a:off x="7355387" y="1405618"/>
            <a:ext cx="424396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536C1434-D48B-4294-A088-2F25C4AAF47C}"/>
              </a:ext>
            </a:extLst>
          </p:cNvPr>
          <p:cNvCxnSpPr>
            <a:cxnSpLocks/>
            <a:stCxn id="34" idx="5"/>
            <a:endCxn id="41" idx="0"/>
          </p:cNvCxnSpPr>
          <p:nvPr/>
        </p:nvCxnSpPr>
        <p:spPr>
          <a:xfrm>
            <a:off x="8229577" y="1405618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lipsi 40">
            <a:extLst>
              <a:ext uri="{FF2B5EF4-FFF2-40B4-BE49-F238E27FC236}">
                <a16:creationId xmlns:a16="http://schemas.microsoft.com/office/drawing/2014/main" id="{1FF89C27-A002-4CF9-978C-A8B7C08D7E4F}"/>
              </a:ext>
            </a:extLst>
          </p:cNvPr>
          <p:cNvSpPr/>
          <p:nvPr/>
        </p:nvSpPr>
        <p:spPr>
          <a:xfrm>
            <a:off x="8145028" y="191425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C03D15C2-610F-4077-BB06-50EE820DEB9F}"/>
              </a:ext>
            </a:extLst>
          </p:cNvPr>
          <p:cNvSpPr/>
          <p:nvPr/>
        </p:nvSpPr>
        <p:spPr>
          <a:xfrm>
            <a:off x="9815622" y="193834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F8331AE5-E51C-4593-B0C3-7FE7237C1048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 flipH="1">
            <a:off x="10133674" y="1504522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Ellipsi 43">
            <a:extLst>
              <a:ext uri="{FF2B5EF4-FFF2-40B4-BE49-F238E27FC236}">
                <a16:creationId xmlns:a16="http://schemas.microsoft.com/office/drawing/2014/main" id="{C5BF83A1-6CEB-4385-8EF0-208224F51706}"/>
              </a:ext>
            </a:extLst>
          </p:cNvPr>
          <p:cNvSpPr/>
          <p:nvPr/>
        </p:nvSpPr>
        <p:spPr>
          <a:xfrm>
            <a:off x="10852386" y="19383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45" name="Suora yhdysviiva 44">
            <a:extLst>
              <a:ext uri="{FF2B5EF4-FFF2-40B4-BE49-F238E27FC236}">
                <a16:creationId xmlns:a16="http://schemas.microsoft.com/office/drawing/2014/main" id="{423DFA6C-F93A-4C88-99D6-FB4B5A4B57A1}"/>
              </a:ext>
            </a:extLst>
          </p:cNvPr>
          <p:cNvCxnSpPr>
            <a:cxnSpLocks/>
            <a:stCxn id="35" idx="5"/>
            <a:endCxn id="44" idx="0"/>
          </p:cNvCxnSpPr>
          <p:nvPr/>
        </p:nvCxnSpPr>
        <p:spPr>
          <a:xfrm>
            <a:off x="10565591" y="1436518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Ellipsi 45">
            <a:extLst>
              <a:ext uri="{FF2B5EF4-FFF2-40B4-BE49-F238E27FC236}">
                <a16:creationId xmlns:a16="http://schemas.microsoft.com/office/drawing/2014/main" id="{6E21C7B7-12A0-46FB-8FF6-D40843136B71}"/>
              </a:ext>
            </a:extLst>
          </p:cNvPr>
          <p:cNvSpPr/>
          <p:nvPr/>
        </p:nvSpPr>
        <p:spPr>
          <a:xfrm>
            <a:off x="6173234" y="28663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1A29F9E1-B405-463E-8ED1-6EC096007EE6}"/>
              </a:ext>
            </a:extLst>
          </p:cNvPr>
          <p:cNvCxnSpPr>
            <a:cxnSpLocks/>
            <a:stCxn id="38" idx="3"/>
            <a:endCxn id="46" idx="7"/>
          </p:cNvCxnSpPr>
          <p:nvPr/>
        </p:nvCxnSpPr>
        <p:spPr>
          <a:xfrm flipH="1">
            <a:off x="6716183" y="2303806"/>
            <a:ext cx="189410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Ellipsi 47">
            <a:extLst>
              <a:ext uri="{FF2B5EF4-FFF2-40B4-BE49-F238E27FC236}">
                <a16:creationId xmlns:a16="http://schemas.microsoft.com/office/drawing/2014/main" id="{ACDFB1BA-C514-4329-84CE-F9AAD9799F8A}"/>
              </a:ext>
            </a:extLst>
          </p:cNvPr>
          <p:cNvSpPr/>
          <p:nvPr/>
        </p:nvSpPr>
        <p:spPr>
          <a:xfrm>
            <a:off x="7066814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6210A4F2-DBD6-4A81-BFD5-D1A8D6770B15}"/>
              </a:ext>
            </a:extLst>
          </p:cNvPr>
          <p:cNvCxnSpPr>
            <a:cxnSpLocks/>
            <a:stCxn id="38" idx="5"/>
            <a:endCxn id="48" idx="0"/>
          </p:cNvCxnSpPr>
          <p:nvPr/>
        </p:nvCxnSpPr>
        <p:spPr>
          <a:xfrm>
            <a:off x="7355387" y="2303806"/>
            <a:ext cx="29479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kstiruutu 52">
            <a:extLst>
              <a:ext uri="{FF2B5EF4-FFF2-40B4-BE49-F238E27FC236}">
                <a16:creationId xmlns:a16="http://schemas.microsoft.com/office/drawing/2014/main" id="{21CC8348-FA93-498C-A83D-2F3786AA77B2}"/>
              </a:ext>
            </a:extLst>
          </p:cNvPr>
          <p:cNvSpPr txBox="1"/>
          <p:nvPr/>
        </p:nvSpPr>
        <p:spPr>
          <a:xfrm>
            <a:off x="689113" y="4311284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 d)</a:t>
            </a:r>
          </a:p>
        </p:txBody>
      </p:sp>
      <p:sp>
        <p:nvSpPr>
          <p:cNvPr id="70" name="Ellipsi 69">
            <a:extLst>
              <a:ext uri="{FF2B5EF4-FFF2-40B4-BE49-F238E27FC236}">
                <a16:creationId xmlns:a16="http://schemas.microsoft.com/office/drawing/2014/main" id="{46B8442D-C288-4D32-B14F-DD7DA42C6699}"/>
              </a:ext>
            </a:extLst>
          </p:cNvPr>
          <p:cNvSpPr/>
          <p:nvPr/>
        </p:nvSpPr>
        <p:spPr>
          <a:xfrm>
            <a:off x="3388642" y="36386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71" name="Ellipsi 70">
            <a:extLst>
              <a:ext uri="{FF2B5EF4-FFF2-40B4-BE49-F238E27FC236}">
                <a16:creationId xmlns:a16="http://schemas.microsoft.com/office/drawing/2014/main" id="{BEC28C5E-0F42-4988-A9E6-C46E2A1B8B3C}"/>
              </a:ext>
            </a:extLst>
          </p:cNvPr>
          <p:cNvSpPr/>
          <p:nvPr/>
        </p:nvSpPr>
        <p:spPr>
          <a:xfrm>
            <a:off x="2189580" y="436136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72" name="Ellipsi 71">
            <a:extLst>
              <a:ext uri="{FF2B5EF4-FFF2-40B4-BE49-F238E27FC236}">
                <a16:creationId xmlns:a16="http://schemas.microsoft.com/office/drawing/2014/main" id="{2AB9F22F-1769-41FA-9EC7-5E5C768C26BB}"/>
              </a:ext>
            </a:extLst>
          </p:cNvPr>
          <p:cNvSpPr/>
          <p:nvPr/>
        </p:nvSpPr>
        <p:spPr>
          <a:xfrm>
            <a:off x="4547173" y="4437057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73" name="Suora yhdysviiva 72">
            <a:extLst>
              <a:ext uri="{FF2B5EF4-FFF2-40B4-BE49-F238E27FC236}">
                <a16:creationId xmlns:a16="http://schemas.microsoft.com/office/drawing/2014/main" id="{20FF7A5C-4CE0-4826-A968-0D95233B1D93}"/>
              </a:ext>
            </a:extLst>
          </p:cNvPr>
          <p:cNvCxnSpPr>
            <a:cxnSpLocks/>
            <a:stCxn id="72" idx="1"/>
            <a:endCxn id="70" idx="5"/>
          </p:cNvCxnSpPr>
          <p:nvPr/>
        </p:nvCxnSpPr>
        <p:spPr>
          <a:xfrm flipH="1" flipV="1">
            <a:off x="3931591" y="4079831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uora yhdysviiva 73">
            <a:extLst>
              <a:ext uri="{FF2B5EF4-FFF2-40B4-BE49-F238E27FC236}">
                <a16:creationId xmlns:a16="http://schemas.microsoft.com/office/drawing/2014/main" id="{12B2DE97-090B-459E-8B6C-7A7F84E3BD44}"/>
              </a:ext>
            </a:extLst>
          </p:cNvPr>
          <p:cNvCxnSpPr>
            <a:cxnSpLocks/>
            <a:stCxn id="71" idx="7"/>
            <a:endCxn id="70" idx="3"/>
          </p:cNvCxnSpPr>
          <p:nvPr/>
        </p:nvCxnSpPr>
        <p:spPr>
          <a:xfrm flipV="1">
            <a:off x="2732529" y="4079831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Ellipsi 74">
            <a:extLst>
              <a:ext uri="{FF2B5EF4-FFF2-40B4-BE49-F238E27FC236}">
                <a16:creationId xmlns:a16="http://schemas.microsoft.com/office/drawing/2014/main" id="{DD6CACA9-9FD7-42C7-A75B-BC9AC2EB5E9B}"/>
              </a:ext>
            </a:extLst>
          </p:cNvPr>
          <p:cNvSpPr/>
          <p:nvPr/>
        </p:nvSpPr>
        <p:spPr>
          <a:xfrm>
            <a:off x="1315390" y="525955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9BCEFBC2-61A8-4873-998C-8E237FD798BA}"/>
              </a:ext>
            </a:extLst>
          </p:cNvPr>
          <p:cNvCxnSpPr>
            <a:cxnSpLocks/>
            <a:stCxn id="71" idx="3"/>
            <a:endCxn id="75" idx="7"/>
          </p:cNvCxnSpPr>
          <p:nvPr/>
        </p:nvCxnSpPr>
        <p:spPr>
          <a:xfrm flipH="1">
            <a:off x="1858339" y="4802514"/>
            <a:ext cx="424396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uora yhdysviiva 76">
            <a:extLst>
              <a:ext uri="{FF2B5EF4-FFF2-40B4-BE49-F238E27FC236}">
                <a16:creationId xmlns:a16="http://schemas.microsoft.com/office/drawing/2014/main" id="{466A3E06-EEBA-4656-85E5-388ACB22C16B}"/>
              </a:ext>
            </a:extLst>
          </p:cNvPr>
          <p:cNvCxnSpPr>
            <a:cxnSpLocks/>
            <a:stCxn id="71" idx="5"/>
            <a:endCxn id="78" idx="0"/>
          </p:cNvCxnSpPr>
          <p:nvPr/>
        </p:nvCxnSpPr>
        <p:spPr>
          <a:xfrm>
            <a:off x="2732529" y="4802514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Ellipsi 77">
            <a:extLst>
              <a:ext uri="{FF2B5EF4-FFF2-40B4-BE49-F238E27FC236}">
                <a16:creationId xmlns:a16="http://schemas.microsoft.com/office/drawing/2014/main" id="{2688F483-362A-4D6D-8F81-A3E5060D435D}"/>
              </a:ext>
            </a:extLst>
          </p:cNvPr>
          <p:cNvSpPr/>
          <p:nvPr/>
        </p:nvSpPr>
        <p:spPr>
          <a:xfrm>
            <a:off x="2647980" y="531114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79" name="Ellipsi 78">
            <a:extLst>
              <a:ext uri="{FF2B5EF4-FFF2-40B4-BE49-F238E27FC236}">
                <a16:creationId xmlns:a16="http://schemas.microsoft.com/office/drawing/2014/main" id="{2E878F57-0164-4504-8B2D-213C9058B861}"/>
              </a:ext>
            </a:extLst>
          </p:cNvPr>
          <p:cNvSpPr/>
          <p:nvPr/>
        </p:nvSpPr>
        <p:spPr>
          <a:xfrm>
            <a:off x="4318574" y="533524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5665CC63-D2D2-4151-B6FC-ADD52682A246}"/>
              </a:ext>
            </a:extLst>
          </p:cNvPr>
          <p:cNvCxnSpPr>
            <a:cxnSpLocks/>
            <a:stCxn id="72" idx="4"/>
            <a:endCxn id="79" idx="0"/>
          </p:cNvCxnSpPr>
          <p:nvPr/>
        </p:nvCxnSpPr>
        <p:spPr>
          <a:xfrm flipH="1">
            <a:off x="4636626" y="4901418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Ellipsi 80">
            <a:extLst>
              <a:ext uri="{FF2B5EF4-FFF2-40B4-BE49-F238E27FC236}">
                <a16:creationId xmlns:a16="http://schemas.microsoft.com/office/drawing/2014/main" id="{B86F6A56-5A4A-4DC7-8FAF-2D8651905698}"/>
              </a:ext>
            </a:extLst>
          </p:cNvPr>
          <p:cNvSpPr/>
          <p:nvPr/>
        </p:nvSpPr>
        <p:spPr>
          <a:xfrm>
            <a:off x="5355338" y="533524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4D6B5FB6-9814-498C-95A4-AA679C0581B6}"/>
              </a:ext>
            </a:extLst>
          </p:cNvPr>
          <p:cNvCxnSpPr>
            <a:cxnSpLocks/>
            <a:stCxn id="72" idx="5"/>
            <a:endCxn id="81" idx="0"/>
          </p:cNvCxnSpPr>
          <p:nvPr/>
        </p:nvCxnSpPr>
        <p:spPr>
          <a:xfrm>
            <a:off x="5068543" y="4833414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Ellipsi 82">
            <a:extLst>
              <a:ext uri="{FF2B5EF4-FFF2-40B4-BE49-F238E27FC236}">
                <a16:creationId xmlns:a16="http://schemas.microsoft.com/office/drawing/2014/main" id="{4262B681-6FA4-4CA6-B1E3-3CB8A6884DAD}"/>
              </a:ext>
            </a:extLst>
          </p:cNvPr>
          <p:cNvSpPr/>
          <p:nvPr/>
        </p:nvSpPr>
        <p:spPr>
          <a:xfrm>
            <a:off x="676186" y="626329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BA1F8936-985F-45AF-805F-9606CD6183E0}"/>
              </a:ext>
            </a:extLst>
          </p:cNvPr>
          <p:cNvCxnSpPr>
            <a:cxnSpLocks/>
            <a:stCxn id="75" idx="3"/>
            <a:endCxn id="83" idx="7"/>
          </p:cNvCxnSpPr>
          <p:nvPr/>
        </p:nvCxnSpPr>
        <p:spPr>
          <a:xfrm flipH="1">
            <a:off x="1219135" y="5700702"/>
            <a:ext cx="189410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Ellipsi 84">
            <a:extLst>
              <a:ext uri="{FF2B5EF4-FFF2-40B4-BE49-F238E27FC236}">
                <a16:creationId xmlns:a16="http://schemas.microsoft.com/office/drawing/2014/main" id="{26E008FF-B9B2-4239-B991-D69C7324AEAC}"/>
              </a:ext>
            </a:extLst>
          </p:cNvPr>
          <p:cNvSpPr/>
          <p:nvPr/>
        </p:nvSpPr>
        <p:spPr>
          <a:xfrm>
            <a:off x="1569766" y="630906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4A320F30-AD0E-4A7A-9D27-116522111F8C}"/>
              </a:ext>
            </a:extLst>
          </p:cNvPr>
          <p:cNvCxnSpPr>
            <a:cxnSpLocks/>
            <a:stCxn id="75" idx="5"/>
            <a:endCxn id="85" idx="0"/>
          </p:cNvCxnSpPr>
          <p:nvPr/>
        </p:nvCxnSpPr>
        <p:spPr>
          <a:xfrm>
            <a:off x="1858339" y="5700702"/>
            <a:ext cx="29479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uora nuoliyhdysviiva 86">
            <a:extLst>
              <a:ext uri="{FF2B5EF4-FFF2-40B4-BE49-F238E27FC236}">
                <a16:creationId xmlns:a16="http://schemas.microsoft.com/office/drawing/2014/main" id="{EEDECE88-3B2B-4DAA-9766-3374662DD156}"/>
              </a:ext>
            </a:extLst>
          </p:cNvPr>
          <p:cNvCxnSpPr>
            <a:cxnSpLocks/>
            <a:stCxn id="85" idx="7"/>
            <a:endCxn id="78" idx="3"/>
          </p:cNvCxnSpPr>
          <p:nvPr/>
        </p:nvCxnSpPr>
        <p:spPr>
          <a:xfrm flipV="1">
            <a:off x="2112715" y="5752292"/>
            <a:ext cx="628420" cy="63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uora nuoliyhdysviiva 90">
            <a:extLst>
              <a:ext uri="{FF2B5EF4-FFF2-40B4-BE49-F238E27FC236}">
                <a16:creationId xmlns:a16="http://schemas.microsoft.com/office/drawing/2014/main" id="{2140FE1B-0F45-4022-8F0F-F05B1CAACDDD}"/>
              </a:ext>
            </a:extLst>
          </p:cNvPr>
          <p:cNvCxnSpPr>
            <a:cxnSpLocks/>
            <a:stCxn id="78" idx="1"/>
          </p:cNvCxnSpPr>
          <p:nvPr/>
        </p:nvCxnSpPr>
        <p:spPr>
          <a:xfrm flipH="1" flipV="1">
            <a:off x="1142467" y="4100859"/>
            <a:ext cx="1598668" cy="128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kstiruutu 93">
            <a:extLst>
              <a:ext uri="{FF2B5EF4-FFF2-40B4-BE49-F238E27FC236}">
                <a16:creationId xmlns:a16="http://schemas.microsoft.com/office/drawing/2014/main" id="{CE669FAB-F3B0-42CD-AF08-6E88FAB37D5F}"/>
              </a:ext>
            </a:extLst>
          </p:cNvPr>
          <p:cNvSpPr txBox="1"/>
          <p:nvPr/>
        </p:nvSpPr>
        <p:spPr>
          <a:xfrm>
            <a:off x="1633486" y="4228292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95" name="Tekstiruutu 94">
            <a:extLst>
              <a:ext uri="{FF2B5EF4-FFF2-40B4-BE49-F238E27FC236}">
                <a16:creationId xmlns:a16="http://schemas.microsoft.com/office/drawing/2014/main" id="{50346106-C836-4F6F-B494-BC08EAEF87BC}"/>
              </a:ext>
            </a:extLst>
          </p:cNvPr>
          <p:cNvSpPr txBox="1"/>
          <p:nvPr/>
        </p:nvSpPr>
        <p:spPr>
          <a:xfrm>
            <a:off x="2070537" y="5776391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C48DE408-7DDB-4A5C-A9ED-B07E17CC7862}"/>
              </a:ext>
            </a:extLst>
          </p:cNvPr>
          <p:cNvSpPr/>
          <p:nvPr/>
        </p:nvSpPr>
        <p:spPr>
          <a:xfrm>
            <a:off x="9443181" y="361150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97" name="Ellipsi 96">
            <a:extLst>
              <a:ext uri="{FF2B5EF4-FFF2-40B4-BE49-F238E27FC236}">
                <a16:creationId xmlns:a16="http://schemas.microsoft.com/office/drawing/2014/main" id="{18D9A528-B46E-45C0-B773-EF920B9DF3CC}"/>
              </a:ext>
            </a:extLst>
          </p:cNvPr>
          <p:cNvSpPr/>
          <p:nvPr/>
        </p:nvSpPr>
        <p:spPr>
          <a:xfrm>
            <a:off x="8244119" y="43341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98" name="Ellipsi 97">
            <a:extLst>
              <a:ext uri="{FF2B5EF4-FFF2-40B4-BE49-F238E27FC236}">
                <a16:creationId xmlns:a16="http://schemas.microsoft.com/office/drawing/2014/main" id="{81F022C1-9E3F-4763-99A0-6435834EA40D}"/>
              </a:ext>
            </a:extLst>
          </p:cNvPr>
          <p:cNvSpPr/>
          <p:nvPr/>
        </p:nvSpPr>
        <p:spPr>
          <a:xfrm>
            <a:off x="10601712" y="4409874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99" name="Suora yhdysviiva 98">
            <a:extLst>
              <a:ext uri="{FF2B5EF4-FFF2-40B4-BE49-F238E27FC236}">
                <a16:creationId xmlns:a16="http://schemas.microsoft.com/office/drawing/2014/main" id="{576BC5C4-7755-4A2F-BAE7-1471C3EE394E}"/>
              </a:ext>
            </a:extLst>
          </p:cNvPr>
          <p:cNvCxnSpPr>
            <a:cxnSpLocks/>
            <a:stCxn id="98" idx="1"/>
            <a:endCxn id="96" idx="5"/>
          </p:cNvCxnSpPr>
          <p:nvPr/>
        </p:nvCxnSpPr>
        <p:spPr>
          <a:xfrm flipH="1" flipV="1">
            <a:off x="9986130" y="4052648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84E90B92-51F6-45D5-8585-2A56E4957348}"/>
              </a:ext>
            </a:extLst>
          </p:cNvPr>
          <p:cNvCxnSpPr>
            <a:cxnSpLocks/>
            <a:stCxn id="97" idx="7"/>
            <a:endCxn id="96" idx="3"/>
          </p:cNvCxnSpPr>
          <p:nvPr/>
        </p:nvCxnSpPr>
        <p:spPr>
          <a:xfrm flipV="1">
            <a:off x="8787068" y="4052648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Ellipsi 100">
            <a:extLst>
              <a:ext uri="{FF2B5EF4-FFF2-40B4-BE49-F238E27FC236}">
                <a16:creationId xmlns:a16="http://schemas.microsoft.com/office/drawing/2014/main" id="{0557A201-5BDD-4229-B951-1A53F1972561}"/>
              </a:ext>
            </a:extLst>
          </p:cNvPr>
          <p:cNvSpPr/>
          <p:nvPr/>
        </p:nvSpPr>
        <p:spPr>
          <a:xfrm>
            <a:off x="7369929" y="523237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F8025579-EE29-4BA8-94C3-E3392A318F24}"/>
              </a:ext>
            </a:extLst>
          </p:cNvPr>
          <p:cNvCxnSpPr>
            <a:cxnSpLocks/>
            <a:stCxn id="97" idx="3"/>
            <a:endCxn id="101" idx="7"/>
          </p:cNvCxnSpPr>
          <p:nvPr/>
        </p:nvCxnSpPr>
        <p:spPr>
          <a:xfrm flipH="1">
            <a:off x="7912878" y="4775331"/>
            <a:ext cx="424396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uora yhdysviiva 102">
            <a:extLst>
              <a:ext uri="{FF2B5EF4-FFF2-40B4-BE49-F238E27FC236}">
                <a16:creationId xmlns:a16="http://schemas.microsoft.com/office/drawing/2014/main" id="{60C32695-F329-4A9E-9591-D99DD44C7E73}"/>
              </a:ext>
            </a:extLst>
          </p:cNvPr>
          <p:cNvCxnSpPr>
            <a:cxnSpLocks/>
            <a:stCxn id="97" idx="5"/>
            <a:endCxn id="104" idx="0"/>
          </p:cNvCxnSpPr>
          <p:nvPr/>
        </p:nvCxnSpPr>
        <p:spPr>
          <a:xfrm>
            <a:off x="8787068" y="4775331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Ellipsi 103">
            <a:extLst>
              <a:ext uri="{FF2B5EF4-FFF2-40B4-BE49-F238E27FC236}">
                <a16:creationId xmlns:a16="http://schemas.microsoft.com/office/drawing/2014/main" id="{ECCE7DC1-62D3-4B23-B5DC-86E8F8D4B20C}"/>
              </a:ext>
            </a:extLst>
          </p:cNvPr>
          <p:cNvSpPr/>
          <p:nvPr/>
        </p:nvSpPr>
        <p:spPr>
          <a:xfrm>
            <a:off x="8702519" y="528396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05" name="Ellipsi 104">
            <a:extLst>
              <a:ext uri="{FF2B5EF4-FFF2-40B4-BE49-F238E27FC236}">
                <a16:creationId xmlns:a16="http://schemas.microsoft.com/office/drawing/2014/main" id="{49095952-54D1-4847-98E1-89B49CFE072C}"/>
              </a:ext>
            </a:extLst>
          </p:cNvPr>
          <p:cNvSpPr/>
          <p:nvPr/>
        </p:nvSpPr>
        <p:spPr>
          <a:xfrm>
            <a:off x="10373113" y="530806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24C23060-99F7-4010-BAB1-C1E2EC77B37E}"/>
              </a:ext>
            </a:extLst>
          </p:cNvPr>
          <p:cNvCxnSpPr>
            <a:cxnSpLocks/>
            <a:stCxn id="98" idx="4"/>
            <a:endCxn id="105" idx="0"/>
          </p:cNvCxnSpPr>
          <p:nvPr/>
        </p:nvCxnSpPr>
        <p:spPr>
          <a:xfrm flipH="1">
            <a:off x="10691165" y="4874235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Ellipsi 106">
            <a:extLst>
              <a:ext uri="{FF2B5EF4-FFF2-40B4-BE49-F238E27FC236}">
                <a16:creationId xmlns:a16="http://schemas.microsoft.com/office/drawing/2014/main" id="{DE0CD189-30B9-43CE-A90E-E9CF3B61B4DA}"/>
              </a:ext>
            </a:extLst>
          </p:cNvPr>
          <p:cNvSpPr/>
          <p:nvPr/>
        </p:nvSpPr>
        <p:spPr>
          <a:xfrm>
            <a:off x="11409877" y="530806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08" name="Suora yhdysviiva 107">
            <a:extLst>
              <a:ext uri="{FF2B5EF4-FFF2-40B4-BE49-F238E27FC236}">
                <a16:creationId xmlns:a16="http://schemas.microsoft.com/office/drawing/2014/main" id="{B88C4246-C0E7-4686-9680-B81F05E834F4}"/>
              </a:ext>
            </a:extLst>
          </p:cNvPr>
          <p:cNvCxnSpPr>
            <a:cxnSpLocks/>
            <a:stCxn id="98" idx="5"/>
            <a:endCxn id="107" idx="0"/>
          </p:cNvCxnSpPr>
          <p:nvPr/>
        </p:nvCxnSpPr>
        <p:spPr>
          <a:xfrm>
            <a:off x="11123082" y="4806231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Ellipsi 108">
            <a:extLst>
              <a:ext uri="{FF2B5EF4-FFF2-40B4-BE49-F238E27FC236}">
                <a16:creationId xmlns:a16="http://schemas.microsoft.com/office/drawing/2014/main" id="{6C4D635B-1C00-4169-89D9-5600C33771C9}"/>
              </a:ext>
            </a:extLst>
          </p:cNvPr>
          <p:cNvSpPr/>
          <p:nvPr/>
        </p:nvSpPr>
        <p:spPr>
          <a:xfrm>
            <a:off x="6730725" y="62361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10" name="Suora yhdysviiva 109">
            <a:extLst>
              <a:ext uri="{FF2B5EF4-FFF2-40B4-BE49-F238E27FC236}">
                <a16:creationId xmlns:a16="http://schemas.microsoft.com/office/drawing/2014/main" id="{B0E5F417-8607-4773-929C-790580CF7275}"/>
              </a:ext>
            </a:extLst>
          </p:cNvPr>
          <p:cNvCxnSpPr>
            <a:cxnSpLocks/>
            <a:stCxn id="101" idx="3"/>
            <a:endCxn id="109" idx="7"/>
          </p:cNvCxnSpPr>
          <p:nvPr/>
        </p:nvCxnSpPr>
        <p:spPr>
          <a:xfrm flipH="1">
            <a:off x="7273674" y="5673519"/>
            <a:ext cx="189410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71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323</Words>
  <Application>Microsoft Office PowerPoint</Application>
  <PresentationFormat>Laajakuva</PresentationFormat>
  <Paragraphs>301</Paragraphs>
  <Slides>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Office-teema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Tuomo Ikävalko</dc:creator>
  <cp:lastModifiedBy>Tuomo Ikävalko</cp:lastModifiedBy>
  <cp:revision>10</cp:revision>
  <dcterms:created xsi:type="dcterms:W3CDTF">2018-10-22T18:22:57Z</dcterms:created>
  <dcterms:modified xsi:type="dcterms:W3CDTF">2018-10-23T09:30:09Z</dcterms:modified>
</cp:coreProperties>
</file>