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9A3B9-BACC-4078-B0B7-57141E21CAF1}" v="5" dt="2018-10-30T10:56:17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14d5696d-1087-4a16-9ad3-cf61c8e1f82c" providerId="ADAL" clId="{2E94D9FA-17AA-4373-9A56-AF849E80615A}"/>
    <pc:docChg chg="undo custSel addSld modSld">
      <pc:chgData name="Tuomo Ikävalko" userId="14d5696d-1087-4a16-9ad3-cf61c8e1f82c" providerId="ADAL" clId="{2E94D9FA-17AA-4373-9A56-AF849E80615A}" dt="2018-10-22T20:01:40.963" v="1322" actId="20577"/>
      <pc:docMkLst>
        <pc:docMk/>
      </pc:docMkLst>
      <pc:sldChg chg="addSp delSp modSp add">
        <pc:chgData name="Tuomo Ikävalko" userId="14d5696d-1087-4a16-9ad3-cf61c8e1f82c" providerId="ADAL" clId="{2E94D9FA-17AA-4373-9A56-AF849E80615A}" dt="2018-10-22T19:19:39.370" v="679" actId="478"/>
        <pc:sldMkLst>
          <pc:docMk/>
          <pc:sldMk cId="994023896" sldId="256"/>
        </pc:sldMkLst>
        <pc:spChg chg="del">
          <ac:chgData name="Tuomo Ikävalko" userId="14d5696d-1087-4a16-9ad3-cf61c8e1f82c" providerId="ADAL" clId="{2E94D9FA-17AA-4373-9A56-AF849E80615A}" dt="2018-10-22T18:23:06.954" v="1" actId="478"/>
          <ac:spMkLst>
            <pc:docMk/>
            <pc:sldMk cId="994023896" sldId="256"/>
            <ac:spMk id="2" creationId="{971154BE-B548-4839-BD95-AE231146AEEA}"/>
          </ac:spMkLst>
        </pc:spChg>
        <pc:spChg chg="del">
          <ac:chgData name="Tuomo Ikävalko" userId="14d5696d-1087-4a16-9ad3-cf61c8e1f82c" providerId="ADAL" clId="{2E94D9FA-17AA-4373-9A56-AF849E80615A}" dt="2018-10-22T18:23:08.258" v="2" actId="478"/>
          <ac:spMkLst>
            <pc:docMk/>
            <pc:sldMk cId="994023896" sldId="256"/>
            <ac:spMk id="3" creationId="{E2A186E1-4998-4407-A5F2-40366BB805A8}"/>
          </ac:spMkLst>
        </pc:spChg>
        <pc:spChg chg="add mod">
          <ac:chgData name="Tuomo Ikävalko" userId="14d5696d-1087-4a16-9ad3-cf61c8e1f82c" providerId="ADAL" clId="{2E94D9FA-17AA-4373-9A56-AF849E80615A}" dt="2018-10-22T18:41:39.349" v="146" actId="1076"/>
          <ac:spMkLst>
            <pc:docMk/>
            <pc:sldMk cId="994023896" sldId="256"/>
            <ac:spMk id="4" creationId="{938C00B9-4F03-4B64-9973-AA585C28D30C}"/>
          </ac:spMkLst>
        </pc:spChg>
        <pc:spChg chg="add mod">
          <ac:chgData name="Tuomo Ikävalko" userId="14d5696d-1087-4a16-9ad3-cf61c8e1f82c" providerId="ADAL" clId="{2E94D9FA-17AA-4373-9A56-AF849E80615A}" dt="2018-10-22T19:19:17.880" v="671" actId="20577"/>
          <ac:spMkLst>
            <pc:docMk/>
            <pc:sldMk cId="994023896" sldId="256"/>
            <ac:spMk id="5" creationId="{9ACDFF99-28D7-49F5-8700-FBCF33A323AA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6" creationId="{7423243E-8E68-4D97-A11B-A9A696CEF506}"/>
          </ac:spMkLst>
        </pc:spChg>
        <pc:spChg chg="add mod">
          <ac:chgData name="Tuomo Ikävalko" userId="14d5696d-1087-4a16-9ad3-cf61c8e1f82c" providerId="ADAL" clId="{2E94D9FA-17AA-4373-9A56-AF849E80615A}" dt="2018-10-22T18:41:52.242" v="148" actId="1076"/>
          <ac:spMkLst>
            <pc:docMk/>
            <pc:sldMk cId="994023896" sldId="256"/>
            <ac:spMk id="7" creationId="{4543F08D-8E5D-4198-8F46-2D272C46A7F7}"/>
          </ac:spMkLst>
        </pc:spChg>
        <pc:spChg chg="add mod">
          <ac:chgData name="Tuomo Ikävalko" userId="14d5696d-1087-4a16-9ad3-cf61c8e1f82c" providerId="ADAL" clId="{2E94D9FA-17AA-4373-9A56-AF849E80615A}" dt="2018-10-22T18:42:19.008" v="154" actId="1076"/>
          <ac:spMkLst>
            <pc:docMk/>
            <pc:sldMk cId="994023896" sldId="256"/>
            <ac:spMk id="8" creationId="{11D479CC-B482-4857-9DF5-86679403BBC8}"/>
          </ac:spMkLst>
        </pc:spChg>
        <pc:spChg chg="add del mod">
          <ac:chgData name="Tuomo Ikävalko" userId="14d5696d-1087-4a16-9ad3-cf61c8e1f82c" providerId="ADAL" clId="{2E94D9FA-17AA-4373-9A56-AF849E80615A}" dt="2018-10-22T19:18:50.459" v="663" actId="20577"/>
          <ac:spMkLst>
            <pc:docMk/>
            <pc:sldMk cId="994023896" sldId="256"/>
            <ac:spMk id="9" creationId="{05D5CF9B-8135-40F4-BB9C-E7656050F266}"/>
          </ac:spMkLst>
        </pc:spChg>
        <pc:spChg chg="add mod">
          <ac:chgData name="Tuomo Ikävalko" userId="14d5696d-1087-4a16-9ad3-cf61c8e1f82c" providerId="ADAL" clId="{2E94D9FA-17AA-4373-9A56-AF849E80615A}" dt="2018-10-22T19:19:24.965" v="674" actId="20577"/>
          <ac:spMkLst>
            <pc:docMk/>
            <pc:sldMk cId="994023896" sldId="256"/>
            <ac:spMk id="10" creationId="{23BBE1E1-4F30-4A0C-ACEB-B52480F9BC1F}"/>
          </ac:spMkLst>
        </pc:spChg>
        <pc:spChg chg="add mod">
          <ac:chgData name="Tuomo Ikävalko" userId="14d5696d-1087-4a16-9ad3-cf61c8e1f82c" providerId="ADAL" clId="{2E94D9FA-17AA-4373-9A56-AF849E80615A}" dt="2018-10-22T19:19:02.063" v="667" actId="20577"/>
          <ac:spMkLst>
            <pc:docMk/>
            <pc:sldMk cId="994023896" sldId="256"/>
            <ac:spMk id="11" creationId="{8F797249-4475-403A-AAAE-70B583C15034}"/>
          </ac:spMkLst>
        </pc:spChg>
        <pc:spChg chg="add mod">
          <ac:chgData name="Tuomo Ikävalko" userId="14d5696d-1087-4a16-9ad3-cf61c8e1f82c" providerId="ADAL" clId="{2E94D9FA-17AA-4373-9A56-AF849E80615A}" dt="2018-10-22T19:19:27.906" v="676" actId="20577"/>
          <ac:spMkLst>
            <pc:docMk/>
            <pc:sldMk cId="994023896" sldId="256"/>
            <ac:spMk id="12" creationId="{FEE4B937-CCAF-4AE4-A925-E442C6AE7ED3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13" creationId="{48E9A41D-2BB5-47AC-A589-15F34D1B22DF}"/>
          </ac:spMkLst>
        </pc:spChg>
        <pc:spChg chg="add mod">
          <ac:chgData name="Tuomo Ikävalko" userId="14d5696d-1087-4a16-9ad3-cf61c8e1f82c" providerId="ADAL" clId="{2E94D9FA-17AA-4373-9A56-AF849E80615A}" dt="2018-10-22T19:19:31.842" v="678" actId="20577"/>
          <ac:spMkLst>
            <pc:docMk/>
            <pc:sldMk cId="994023896" sldId="256"/>
            <ac:spMk id="14" creationId="{C1A0FAD4-894A-469B-967E-0C0707C0E0A6}"/>
          </ac:spMkLst>
        </pc:spChg>
        <pc:spChg chg="add mod">
          <ac:chgData name="Tuomo Ikävalko" userId="14d5696d-1087-4a16-9ad3-cf61c8e1f82c" providerId="ADAL" clId="{2E94D9FA-17AA-4373-9A56-AF849E80615A}" dt="2018-10-22T19:19:09.236" v="669" actId="20577"/>
          <ac:spMkLst>
            <pc:docMk/>
            <pc:sldMk cId="994023896" sldId="256"/>
            <ac:spMk id="15" creationId="{E1FBBCDF-3F10-4688-8AF9-A8DAD6DFFC54}"/>
          </ac:spMkLst>
        </pc:spChg>
        <pc:spChg chg="add mod">
          <ac:chgData name="Tuomo Ikävalko" userId="14d5696d-1087-4a16-9ad3-cf61c8e1f82c" providerId="ADAL" clId="{2E94D9FA-17AA-4373-9A56-AF849E80615A}" dt="2018-10-22T18:44:04.016" v="198" actId="20577"/>
          <ac:spMkLst>
            <pc:docMk/>
            <pc:sldMk cId="994023896" sldId="256"/>
            <ac:spMk id="54" creationId="{28A69F62-1B97-4282-A38D-4C043470F0A3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5" creationId="{1CA75976-86E2-41EE-B904-F9505E494E9F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6" creationId="{8A8E6EFC-2496-4AB9-BE3F-658DF0B32F3C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7" creationId="{163B53FF-8C25-4B19-A63F-B6FAD16F1E60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8" creationId="{E273840E-93C9-47BF-B444-79F7EA60AC6D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9" creationId="{95B2953C-089B-4A6C-805E-6B0A4A64B20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0" creationId="{8385CC97-0514-4D68-8737-18A88FFE774A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1" creationId="{151A412C-9B40-46EC-ABEA-FC7687492C22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2" creationId="{D5EA5258-1643-48C2-833A-F98E6140AFD5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3" creationId="{E6289F66-1450-46E1-B5D1-64F26C0A3B91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4" creationId="{E598B66D-4104-444F-A5A8-A2578774077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5" creationId="{23630FD9-37D1-48F9-BB7D-ED61026B41B4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6" creationId="{ECEEA499-B398-4DFA-AA94-FBF7E2D97B66}"/>
          </ac:spMkLst>
        </pc:spChg>
        <pc:cxnChg chg="add mod">
          <ac:chgData name="Tuomo Ikävalko" userId="14d5696d-1087-4a16-9ad3-cf61c8e1f82c" providerId="ADAL" clId="{2E94D9FA-17AA-4373-9A56-AF849E80615A}" dt="2018-10-22T18:42:19.008" v="154" actId="1076"/>
          <ac:cxnSpMkLst>
            <pc:docMk/>
            <pc:sldMk cId="994023896" sldId="256"/>
            <ac:cxnSpMk id="17" creationId="{1102F7AF-98A5-4502-AB41-4AF424281C7E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18" creationId="{4FE7B13D-14F1-4707-A391-145A7037BDBD}"/>
          </ac:cxnSpMkLst>
        </pc:cxnChg>
        <pc:cxnChg chg="add mod">
          <ac:chgData name="Tuomo Ikävalko" userId="14d5696d-1087-4a16-9ad3-cf61c8e1f82c" providerId="ADAL" clId="{2E94D9FA-17AA-4373-9A56-AF849E80615A}" dt="2018-10-22T18:42:28.942" v="158" actId="14100"/>
          <ac:cxnSpMkLst>
            <pc:docMk/>
            <pc:sldMk cId="994023896" sldId="256"/>
            <ac:cxnSpMk id="23" creationId="{E40A5983-CC71-4018-8FF6-751BA3588977}"/>
          </ac:cxnSpMkLst>
        </pc:cxnChg>
        <pc:cxnChg chg="add mod">
          <ac:chgData name="Tuomo Ikävalko" userId="14d5696d-1087-4a16-9ad3-cf61c8e1f82c" providerId="ADAL" clId="{2E94D9FA-17AA-4373-9A56-AF849E80615A}" dt="2018-10-22T18:42:39.439" v="162" actId="14100"/>
          <ac:cxnSpMkLst>
            <pc:docMk/>
            <pc:sldMk cId="994023896" sldId="256"/>
            <ac:cxnSpMk id="26" creationId="{8E971293-F6E4-45EC-AC1B-4F575EE062D3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29" creationId="{8CAFF105-2CAA-4025-9C83-7C03F6BC0C47}"/>
          </ac:cxnSpMkLst>
        </pc:cxnChg>
        <pc:cxnChg chg="add mod">
          <ac:chgData name="Tuomo Ikävalko" userId="14d5696d-1087-4a16-9ad3-cf61c8e1f82c" providerId="ADAL" clId="{2E94D9FA-17AA-4373-9A56-AF849E80615A}" dt="2018-10-22T19:18:59.245" v="665" actId="1076"/>
          <ac:cxnSpMkLst>
            <pc:docMk/>
            <pc:sldMk cId="994023896" sldId="256"/>
            <ac:cxnSpMk id="32" creationId="{F6950B94-6FB0-40F3-AB34-74C7C0E9494B}"/>
          </ac:cxnSpMkLst>
        </pc:cxnChg>
        <pc:cxnChg chg="add mod">
          <ac:chgData name="Tuomo Ikävalko" userId="14d5696d-1087-4a16-9ad3-cf61c8e1f82c" providerId="ADAL" clId="{2E94D9FA-17AA-4373-9A56-AF849E80615A}" dt="2018-10-22T18:43:06.523" v="174" actId="14100"/>
          <ac:cxnSpMkLst>
            <pc:docMk/>
            <pc:sldMk cId="994023896" sldId="256"/>
            <ac:cxnSpMk id="35" creationId="{C188CA46-BA95-4BA7-85D0-E141023A8899}"/>
          </ac:cxnSpMkLst>
        </pc:cxnChg>
        <pc:cxnChg chg="add mod">
          <ac:chgData name="Tuomo Ikävalko" userId="14d5696d-1087-4a16-9ad3-cf61c8e1f82c" providerId="ADAL" clId="{2E94D9FA-17AA-4373-9A56-AF849E80615A}" dt="2018-10-22T18:43:17.630" v="180" actId="14100"/>
          <ac:cxnSpMkLst>
            <pc:docMk/>
            <pc:sldMk cId="994023896" sldId="256"/>
            <ac:cxnSpMk id="38" creationId="{C0B0C7CC-7514-42B1-8292-41FD976D0ECF}"/>
          </ac:cxnSpMkLst>
        </pc:cxnChg>
        <pc:cxnChg chg="add mod">
          <ac:chgData name="Tuomo Ikävalko" userId="14d5696d-1087-4a16-9ad3-cf61c8e1f82c" providerId="ADAL" clId="{2E94D9FA-17AA-4373-9A56-AF849E80615A}" dt="2018-10-22T18:43:29.669" v="186" actId="14100"/>
          <ac:cxnSpMkLst>
            <pc:docMk/>
            <pc:sldMk cId="994023896" sldId="256"/>
            <ac:cxnSpMk id="43" creationId="{1893E6A4-944B-4A33-B63B-F35405D103EB}"/>
          </ac:cxnSpMkLst>
        </pc:cxnChg>
        <pc:cxnChg chg="add mod">
          <ac:chgData name="Tuomo Ikävalko" userId="14d5696d-1087-4a16-9ad3-cf61c8e1f82c" providerId="ADAL" clId="{2E94D9FA-17AA-4373-9A56-AF849E80615A}" dt="2018-10-22T18:43:35.861" v="190" actId="14100"/>
          <ac:cxnSpMkLst>
            <pc:docMk/>
            <pc:sldMk cId="994023896" sldId="256"/>
            <ac:cxnSpMk id="47" creationId="{666ECB6F-B001-4D01-B523-9D65EB5ECEA3}"/>
          </ac:cxnSpMkLst>
        </pc:cxnChg>
        <pc:cxnChg chg="add mod">
          <ac:chgData name="Tuomo Ikävalko" userId="14d5696d-1087-4a16-9ad3-cf61c8e1f82c" providerId="ADAL" clId="{2E94D9FA-17AA-4373-9A56-AF849E80615A}" dt="2018-10-22T18:43:51.116" v="196" actId="14100"/>
          <ac:cxnSpMkLst>
            <pc:docMk/>
            <pc:sldMk cId="994023896" sldId="256"/>
            <ac:cxnSpMk id="50" creationId="{3ECA89E0-ADE6-4AA2-BBB6-2B249537AFB1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2:51.985" v="721" actId="20577"/>
        <pc:sldMkLst>
          <pc:docMk/>
          <pc:sldMk cId="3703808882" sldId="257"/>
        </pc:sldMkLst>
        <pc:spChg chg="del">
          <ac:chgData name="Tuomo Ikävalko" userId="14d5696d-1087-4a16-9ad3-cf61c8e1f82c" providerId="ADAL" clId="{2E94D9FA-17AA-4373-9A56-AF849E80615A}" dt="2018-10-22T18:44:15.103" v="200" actId="478"/>
          <ac:spMkLst>
            <pc:docMk/>
            <pc:sldMk cId="3703808882" sldId="257"/>
            <ac:spMk id="2" creationId="{879FC241-7713-413B-B68C-BB52279F6874}"/>
          </ac:spMkLst>
        </pc:spChg>
        <pc:spChg chg="del">
          <ac:chgData name="Tuomo Ikävalko" userId="14d5696d-1087-4a16-9ad3-cf61c8e1f82c" providerId="ADAL" clId="{2E94D9FA-17AA-4373-9A56-AF849E80615A}" dt="2018-10-22T18:44:15.995" v="201" actId="478"/>
          <ac:spMkLst>
            <pc:docMk/>
            <pc:sldMk cId="3703808882" sldId="257"/>
            <ac:spMk id="3" creationId="{5DB1A077-442D-4A8A-8F64-D07A6ED10209}"/>
          </ac:spMkLst>
        </pc:spChg>
        <pc:spChg chg="add mod">
          <ac:chgData name="Tuomo Ikävalko" userId="14d5696d-1087-4a16-9ad3-cf61c8e1f82c" providerId="ADAL" clId="{2E94D9FA-17AA-4373-9A56-AF849E80615A}" dt="2018-10-22T18:49:44.039" v="253" actId="20577"/>
          <ac:spMkLst>
            <pc:docMk/>
            <pc:sldMk cId="3703808882" sldId="257"/>
            <ac:spMk id="4" creationId="{96F3A4BC-7B67-4102-A299-1F9BD88A3AD3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5" creationId="{60928B03-E15D-45C2-962A-2690F81F3804}"/>
          </ac:spMkLst>
        </pc:spChg>
        <pc:spChg chg="add mod">
          <ac:chgData name="Tuomo Ikävalko" userId="14d5696d-1087-4a16-9ad3-cf61c8e1f82c" providerId="ADAL" clId="{2E94D9FA-17AA-4373-9A56-AF849E80615A}" dt="2018-10-22T19:20:08.861" v="687" actId="20577"/>
          <ac:spMkLst>
            <pc:docMk/>
            <pc:sldMk cId="3703808882" sldId="257"/>
            <ac:spMk id="6" creationId="{2C4201C5-8E05-4D6B-B9D3-CC506EA361F0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7" creationId="{D5636B86-7B32-44D1-AD05-99D5893BA095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8" creationId="{BFD51C57-487D-4DFF-A8AD-17C87474DA28}"/>
          </ac:spMkLst>
        </pc:spChg>
        <pc:spChg chg="add mod">
          <ac:chgData name="Tuomo Ikävalko" userId="14d5696d-1087-4a16-9ad3-cf61c8e1f82c" providerId="ADAL" clId="{2E94D9FA-17AA-4373-9A56-AF849E80615A}" dt="2018-10-22T18:47:36.600" v="218" actId="20577"/>
          <ac:spMkLst>
            <pc:docMk/>
            <pc:sldMk cId="3703808882" sldId="257"/>
            <ac:spMk id="9" creationId="{47C1AE96-3253-45FB-804C-D66EB64BED8B}"/>
          </ac:spMkLst>
        </pc:spChg>
        <pc:spChg chg="add mod">
          <ac:chgData name="Tuomo Ikävalko" userId="14d5696d-1087-4a16-9ad3-cf61c8e1f82c" providerId="ADAL" clId="{2E94D9FA-17AA-4373-9A56-AF849E80615A}" dt="2018-10-22T19:19:59.413" v="683" actId="20577"/>
          <ac:spMkLst>
            <pc:docMk/>
            <pc:sldMk cId="3703808882" sldId="257"/>
            <ac:spMk id="10" creationId="{FF3BC113-C84E-43E1-BBBC-0AF780C20AAD}"/>
          </ac:spMkLst>
        </pc:spChg>
        <pc:spChg chg="add mod">
          <ac:chgData name="Tuomo Ikävalko" userId="14d5696d-1087-4a16-9ad3-cf61c8e1f82c" providerId="ADAL" clId="{2E94D9FA-17AA-4373-9A56-AF849E80615A}" dt="2018-10-22T19:20:16.667" v="690" actId="20577"/>
          <ac:spMkLst>
            <pc:docMk/>
            <pc:sldMk cId="3703808882" sldId="257"/>
            <ac:spMk id="11" creationId="{E2E65C90-9115-4F40-8EA3-8B77C73A5B04}"/>
          </ac:spMkLst>
        </pc:spChg>
        <pc:spChg chg="add mod">
          <ac:chgData name="Tuomo Ikävalko" userId="14d5696d-1087-4a16-9ad3-cf61c8e1f82c" providerId="ADAL" clId="{2E94D9FA-17AA-4373-9A56-AF849E80615A}" dt="2018-10-22T19:20:03.863" v="686" actId="20577"/>
          <ac:spMkLst>
            <pc:docMk/>
            <pc:sldMk cId="3703808882" sldId="257"/>
            <ac:spMk id="12" creationId="{9C430368-FC9E-44B4-9F35-62F55C5D152E}"/>
          </ac:spMkLst>
        </pc:spChg>
        <pc:spChg chg="add mod">
          <ac:chgData name="Tuomo Ikävalko" userId="14d5696d-1087-4a16-9ad3-cf61c8e1f82c" providerId="ADAL" clId="{2E94D9FA-17AA-4373-9A56-AF849E80615A}" dt="2018-10-22T19:20:21.521" v="691" actId="20577"/>
          <ac:spMkLst>
            <pc:docMk/>
            <pc:sldMk cId="3703808882" sldId="257"/>
            <ac:spMk id="13" creationId="{8FF00E3B-2290-4761-BAD8-2F85CEF37BE6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14" creationId="{97F4E789-D435-4ADC-A1A4-A0FF608CA062}"/>
          </ac:spMkLst>
        </pc:spChg>
        <pc:spChg chg="add mod">
          <ac:chgData name="Tuomo Ikävalko" userId="14d5696d-1087-4a16-9ad3-cf61c8e1f82c" providerId="ADAL" clId="{2E94D9FA-17AA-4373-9A56-AF849E80615A}" dt="2018-10-22T19:20:30.388" v="693" actId="20577"/>
          <ac:spMkLst>
            <pc:docMk/>
            <pc:sldMk cId="3703808882" sldId="257"/>
            <ac:spMk id="15" creationId="{F2B67EE6-E928-4042-A1A4-04271594D22D}"/>
          </ac:spMkLst>
        </pc:spChg>
        <pc:spChg chg="add mod">
          <ac:chgData name="Tuomo Ikävalko" userId="14d5696d-1087-4a16-9ad3-cf61c8e1f82c" providerId="ADAL" clId="{2E94D9FA-17AA-4373-9A56-AF849E80615A}" dt="2018-10-22T18:47:41.032" v="219" actId="20577"/>
          <ac:spMkLst>
            <pc:docMk/>
            <pc:sldMk cId="3703808882" sldId="257"/>
            <ac:spMk id="16" creationId="{3C77295C-5850-4156-9812-860D532F99BE}"/>
          </ac:spMkLst>
        </pc:spChg>
        <pc:spChg chg="add mod">
          <ac:chgData name="Tuomo Ikävalko" userId="14d5696d-1087-4a16-9ad3-cf61c8e1f82c" providerId="ADAL" clId="{2E94D9FA-17AA-4373-9A56-AF849E80615A}" dt="2018-10-22T19:19:50.292" v="681" actId="20577"/>
          <ac:spMkLst>
            <pc:docMk/>
            <pc:sldMk cId="3703808882" sldId="257"/>
            <ac:spMk id="36" creationId="{2661F5CA-CD94-498D-BE1C-7E8B7B8AD47F}"/>
          </ac:spMkLst>
        </pc:spChg>
        <pc:spChg chg="add mod">
          <ac:chgData name="Tuomo Ikävalko" userId="14d5696d-1087-4a16-9ad3-cf61c8e1f82c" providerId="ADAL" clId="{2E94D9FA-17AA-4373-9A56-AF849E80615A}" dt="2018-10-22T18:48:08.848" v="225" actId="20577"/>
          <ac:spMkLst>
            <pc:docMk/>
            <pc:sldMk cId="3703808882" sldId="257"/>
            <ac:spMk id="37" creationId="{82E55111-C0FD-46A8-89CE-3E72843C44C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38" creationId="{A94293E4-9CBE-45A3-8287-8FD87E60C385}"/>
          </ac:spMkLst>
        </pc:spChg>
        <pc:spChg chg="add mod">
          <ac:chgData name="Tuomo Ikävalko" userId="14d5696d-1087-4a16-9ad3-cf61c8e1f82c" providerId="ADAL" clId="{2E94D9FA-17AA-4373-9A56-AF849E80615A}" dt="2018-10-22T19:21:14.128" v="704" actId="20577"/>
          <ac:spMkLst>
            <pc:docMk/>
            <pc:sldMk cId="3703808882" sldId="257"/>
            <ac:spMk id="39" creationId="{E4049DFE-CA09-47BD-9860-1176C3403851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0" creationId="{D64C54EF-847F-40A4-B70F-89477A565443}"/>
          </ac:spMkLst>
        </pc:spChg>
        <pc:spChg chg="add mod">
          <ac:chgData name="Tuomo Ikävalko" userId="14d5696d-1087-4a16-9ad3-cf61c8e1f82c" providerId="ADAL" clId="{2E94D9FA-17AA-4373-9A56-AF849E80615A}" dt="2018-10-22T18:49:07.677" v="237" actId="1076"/>
          <ac:spMkLst>
            <pc:docMk/>
            <pc:sldMk cId="3703808882" sldId="257"/>
            <ac:spMk id="41" creationId="{069A6653-E613-49DB-A0D7-C41FB1560E52}"/>
          </ac:spMkLst>
        </pc:spChg>
        <pc:spChg chg="add mod">
          <ac:chgData name="Tuomo Ikävalko" userId="14d5696d-1087-4a16-9ad3-cf61c8e1f82c" providerId="ADAL" clId="{2E94D9FA-17AA-4373-9A56-AF849E80615A}" dt="2018-10-22T19:20:42.086" v="694" actId="20577"/>
          <ac:spMkLst>
            <pc:docMk/>
            <pc:sldMk cId="3703808882" sldId="257"/>
            <ac:spMk id="42" creationId="{A253F7B9-6FAA-4515-8733-F008A58C7B9C}"/>
          </ac:spMkLst>
        </pc:spChg>
        <pc:spChg chg="add mod">
          <ac:chgData name="Tuomo Ikävalko" userId="14d5696d-1087-4a16-9ad3-cf61c8e1f82c" providerId="ADAL" clId="{2E94D9FA-17AA-4373-9A56-AF849E80615A}" dt="2018-10-22T19:21:47.884" v="714" actId="20577"/>
          <ac:spMkLst>
            <pc:docMk/>
            <pc:sldMk cId="3703808882" sldId="257"/>
            <ac:spMk id="43" creationId="{A6D669A3-C08F-4BEA-A8EA-A7A481E0BC04}"/>
          </ac:spMkLst>
        </pc:spChg>
        <pc:spChg chg="add mod">
          <ac:chgData name="Tuomo Ikävalko" userId="14d5696d-1087-4a16-9ad3-cf61c8e1f82c" providerId="ADAL" clId="{2E94D9FA-17AA-4373-9A56-AF849E80615A}" dt="2018-10-22T19:21:30.421" v="707" actId="20577"/>
          <ac:spMkLst>
            <pc:docMk/>
            <pc:sldMk cId="3703808882" sldId="257"/>
            <ac:spMk id="44" creationId="{D7CF2C0A-83C3-4275-8F34-CF9007D1EA4C}"/>
          </ac:spMkLst>
        </pc:spChg>
        <pc:spChg chg="add mod">
          <ac:chgData name="Tuomo Ikävalko" userId="14d5696d-1087-4a16-9ad3-cf61c8e1f82c" providerId="ADAL" clId="{2E94D9FA-17AA-4373-9A56-AF849E80615A}" dt="2018-10-22T19:21:39.533" v="711" actId="20577"/>
          <ac:spMkLst>
            <pc:docMk/>
            <pc:sldMk cId="3703808882" sldId="257"/>
            <ac:spMk id="45" creationId="{517280F3-5454-48A4-9EA6-E64DAA5588D1}"/>
          </ac:spMkLst>
        </pc:spChg>
        <pc:spChg chg="add mod">
          <ac:chgData name="Tuomo Ikävalko" userId="14d5696d-1087-4a16-9ad3-cf61c8e1f82c" providerId="ADAL" clId="{2E94D9FA-17AA-4373-9A56-AF849E80615A}" dt="2018-10-22T19:21:31.851" v="708" actId="20577"/>
          <ac:spMkLst>
            <pc:docMk/>
            <pc:sldMk cId="3703808882" sldId="257"/>
            <ac:spMk id="46" creationId="{F574F20E-6C95-47CF-8FF9-1AC0B3E6259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7" creationId="{8E7DAAC9-AAE5-4DDA-9E03-626820271D6D}"/>
          </ac:spMkLst>
        </pc:spChg>
        <pc:spChg chg="add mod">
          <ac:chgData name="Tuomo Ikävalko" userId="14d5696d-1087-4a16-9ad3-cf61c8e1f82c" providerId="ADAL" clId="{2E94D9FA-17AA-4373-9A56-AF849E80615A}" dt="2018-10-22T19:21:35.894" v="709" actId="20577"/>
          <ac:spMkLst>
            <pc:docMk/>
            <pc:sldMk cId="3703808882" sldId="257"/>
            <ac:spMk id="48" creationId="{90637720-570B-423E-A788-83EFB7EF5CF1}"/>
          </ac:spMkLst>
        </pc:spChg>
        <pc:spChg chg="add del mod">
          <ac:chgData name="Tuomo Ikävalko" userId="14d5696d-1087-4a16-9ad3-cf61c8e1f82c" providerId="ADAL" clId="{2E94D9FA-17AA-4373-9A56-AF849E80615A}" dt="2018-10-22T18:48:46.642" v="230" actId="478"/>
          <ac:spMkLst>
            <pc:docMk/>
            <pc:sldMk cId="3703808882" sldId="257"/>
            <ac:spMk id="49" creationId="{B3F4F4D7-37C5-4DC2-8677-A2B92B75A2BF}"/>
          </ac:spMkLst>
        </pc:spChg>
        <pc:spChg chg="add del mod">
          <ac:chgData name="Tuomo Ikävalko" userId="14d5696d-1087-4a16-9ad3-cf61c8e1f82c" providerId="ADAL" clId="{2E94D9FA-17AA-4373-9A56-AF849E80615A}" dt="2018-10-22T18:48:44.882" v="228" actId="478"/>
          <ac:spMkLst>
            <pc:docMk/>
            <pc:sldMk cId="3703808882" sldId="257"/>
            <ac:spMk id="62" creationId="{A6C1CC5E-2034-4029-B7CA-846CC9C7B04F}"/>
          </ac:spMkLst>
        </pc:spChg>
        <pc:spChg chg="add mod">
          <ac:chgData name="Tuomo Ikävalko" userId="14d5696d-1087-4a16-9ad3-cf61c8e1f82c" providerId="ADAL" clId="{2E94D9FA-17AA-4373-9A56-AF849E80615A}" dt="2018-10-22T19:20:53.709" v="697" actId="20577"/>
          <ac:spMkLst>
            <pc:docMk/>
            <pc:sldMk cId="3703808882" sldId="257"/>
            <ac:spMk id="75" creationId="{425F229F-107A-4F30-90A4-4269AA9EF7F5}"/>
          </ac:spMkLst>
        </pc:spChg>
        <pc:spChg chg="add mod">
          <ac:chgData name="Tuomo Ikävalko" userId="14d5696d-1087-4a16-9ad3-cf61c8e1f82c" providerId="ADAL" clId="{2E94D9FA-17AA-4373-9A56-AF849E80615A}" dt="2018-10-22T18:50:06.439" v="258" actId="20577"/>
          <ac:spMkLst>
            <pc:docMk/>
            <pc:sldMk cId="3703808882" sldId="257"/>
            <ac:spMk id="76" creationId="{983CD653-B50D-4037-B7FB-3B25D7687B5D}"/>
          </ac:spMkLst>
        </pc:spChg>
        <pc:spChg chg="add mod">
          <ac:chgData name="Tuomo Ikävalko" userId="14d5696d-1087-4a16-9ad3-cf61c8e1f82c" providerId="ADAL" clId="{2E94D9FA-17AA-4373-9A56-AF849E80615A}" dt="2018-10-22T19:20:57.258" v="698" actId="20577"/>
          <ac:spMkLst>
            <pc:docMk/>
            <pc:sldMk cId="3703808882" sldId="257"/>
            <ac:spMk id="89" creationId="{99EA485C-7EEF-4DAA-BE35-FC5D5072A4F0}"/>
          </ac:spMkLst>
        </pc:spChg>
        <pc:spChg chg="add del mod">
          <ac:chgData name="Tuomo Ikävalko" userId="14d5696d-1087-4a16-9ad3-cf61c8e1f82c" providerId="ADAL" clId="{2E94D9FA-17AA-4373-9A56-AF849E80615A}" dt="2018-10-22T19:21:09.090" v="701" actId="478"/>
          <ac:spMkLst>
            <pc:docMk/>
            <pc:sldMk cId="3703808882" sldId="257"/>
            <ac:spMk id="90" creationId="{F57E76B4-C5B0-418B-9C2D-3AF1798BDB18}"/>
          </ac:spMkLst>
        </pc:spChg>
        <pc:spChg chg="add mod">
          <ac:chgData name="Tuomo Ikävalko" userId="14d5696d-1087-4a16-9ad3-cf61c8e1f82c" providerId="ADAL" clId="{2E94D9FA-17AA-4373-9A56-AF849E80615A}" dt="2018-10-22T19:21:19.085" v="705" actId="20577"/>
          <ac:spMkLst>
            <pc:docMk/>
            <pc:sldMk cId="3703808882" sldId="257"/>
            <ac:spMk id="91" creationId="{9C975123-AB51-4372-915E-ED9528DFE02B}"/>
          </ac:spMkLst>
        </pc:spChg>
        <pc:spChg chg="add del mod">
          <ac:chgData name="Tuomo Ikävalko" userId="14d5696d-1087-4a16-9ad3-cf61c8e1f82c" providerId="ADAL" clId="{2E94D9FA-17AA-4373-9A56-AF849E80615A}" dt="2018-10-22T19:21:07.225" v="699" actId="478"/>
          <ac:spMkLst>
            <pc:docMk/>
            <pc:sldMk cId="3703808882" sldId="257"/>
            <ac:spMk id="92" creationId="{5F733A63-63E0-4981-82A7-70708F38DF03}"/>
          </ac:spMkLst>
        </pc:spChg>
        <pc:spChg chg="add del mod">
          <ac:chgData name="Tuomo Ikävalko" userId="14d5696d-1087-4a16-9ad3-cf61c8e1f82c" providerId="ADAL" clId="{2E94D9FA-17AA-4373-9A56-AF849E80615A}" dt="2018-10-22T19:20:50.850" v="695" actId="478"/>
          <ac:spMkLst>
            <pc:docMk/>
            <pc:sldMk cId="3703808882" sldId="257"/>
            <ac:spMk id="94" creationId="{31C77FCB-8DA2-4AE3-87B9-0B154C748B3B}"/>
          </ac:spMkLst>
        </pc:spChg>
        <pc:spChg chg="add mod">
          <ac:chgData name="Tuomo Ikävalko" userId="14d5696d-1087-4a16-9ad3-cf61c8e1f82c" providerId="ADAL" clId="{2E94D9FA-17AA-4373-9A56-AF849E80615A}" dt="2018-10-22T19:22:28.269" v="718" actId="20577"/>
          <ac:spMkLst>
            <pc:docMk/>
            <pc:sldMk cId="3703808882" sldId="257"/>
            <ac:spMk id="95" creationId="{AF126E8E-9E65-49F9-9469-C5951B3FD46F}"/>
          </ac:spMkLst>
        </pc:spChg>
        <pc:spChg chg="add mod">
          <ac:chgData name="Tuomo Ikävalko" userId="14d5696d-1087-4a16-9ad3-cf61c8e1f82c" providerId="ADAL" clId="{2E94D9FA-17AA-4373-9A56-AF849E80615A}" dt="2018-10-22T19:22:37.325" v="719" actId="20577"/>
          <ac:spMkLst>
            <pc:docMk/>
            <pc:sldMk cId="3703808882" sldId="257"/>
            <ac:spMk id="96" creationId="{350C7DAA-62A7-48DF-96C8-876E61B75444}"/>
          </ac:spMkLst>
        </pc:spChg>
        <pc:spChg chg="add mod">
          <ac:chgData name="Tuomo Ikävalko" userId="14d5696d-1087-4a16-9ad3-cf61c8e1f82c" providerId="ADAL" clId="{2E94D9FA-17AA-4373-9A56-AF849E80615A}" dt="2018-10-22T18:53:35.337" v="319" actId="1076"/>
          <ac:spMkLst>
            <pc:docMk/>
            <pc:sldMk cId="3703808882" sldId="257"/>
            <ac:spMk id="97" creationId="{0DD84818-63FC-4EFE-95E9-EF5349734ACB}"/>
          </ac:spMkLst>
        </pc:spChg>
        <pc:spChg chg="add mod">
          <ac:chgData name="Tuomo Ikävalko" userId="14d5696d-1087-4a16-9ad3-cf61c8e1f82c" providerId="ADAL" clId="{2E94D9FA-17AA-4373-9A56-AF849E80615A}" dt="2018-10-22T18:52:54.926" v="291" actId="1076"/>
          <ac:spMkLst>
            <pc:docMk/>
            <pc:sldMk cId="3703808882" sldId="257"/>
            <ac:spMk id="98" creationId="{B872AB79-BFB8-4DF4-B384-C04143DFD140}"/>
          </ac:spMkLst>
        </pc:spChg>
        <pc:spChg chg="add mod">
          <ac:chgData name="Tuomo Ikävalko" userId="14d5696d-1087-4a16-9ad3-cf61c8e1f82c" providerId="ADAL" clId="{2E94D9FA-17AA-4373-9A56-AF849E80615A}" dt="2018-10-22T18:53:28.579" v="316" actId="1076"/>
          <ac:spMkLst>
            <pc:docMk/>
            <pc:sldMk cId="3703808882" sldId="257"/>
            <ac:spMk id="99" creationId="{408F98E2-EA39-4388-B4A8-D8B6CB3BEBB7}"/>
          </ac:spMkLst>
        </pc:spChg>
        <pc:spChg chg="add mod">
          <ac:chgData name="Tuomo Ikävalko" userId="14d5696d-1087-4a16-9ad3-cf61c8e1f82c" providerId="ADAL" clId="{2E94D9FA-17AA-4373-9A56-AF849E80615A}" dt="2018-10-22T19:22:20.393" v="715" actId="20577"/>
          <ac:spMkLst>
            <pc:docMk/>
            <pc:sldMk cId="3703808882" sldId="257"/>
            <ac:spMk id="100" creationId="{C13CF30C-7CE3-439E-A747-B55C6BC9D379}"/>
          </ac:spMkLst>
        </pc:spChg>
        <pc:spChg chg="add mod">
          <ac:chgData name="Tuomo Ikävalko" userId="14d5696d-1087-4a16-9ad3-cf61c8e1f82c" providerId="ADAL" clId="{2E94D9FA-17AA-4373-9A56-AF849E80615A}" dt="2018-10-22T19:22:43.692" v="720" actId="20577"/>
          <ac:spMkLst>
            <pc:docMk/>
            <pc:sldMk cId="3703808882" sldId="257"/>
            <ac:spMk id="101" creationId="{57345605-E354-4E5C-BE3B-DA74CD0B1FCE}"/>
          </ac:spMkLst>
        </pc:spChg>
        <pc:spChg chg="add mod">
          <ac:chgData name="Tuomo Ikävalko" userId="14d5696d-1087-4a16-9ad3-cf61c8e1f82c" providerId="ADAL" clId="{2E94D9FA-17AA-4373-9A56-AF849E80615A}" dt="2018-10-22T19:22:22.419" v="717" actId="20577"/>
          <ac:spMkLst>
            <pc:docMk/>
            <pc:sldMk cId="3703808882" sldId="257"/>
            <ac:spMk id="102" creationId="{7E3F33B5-42C2-476B-8F31-EDC102B27CDA}"/>
          </ac:spMkLst>
        </pc:spChg>
        <pc:spChg chg="add mod">
          <ac:chgData name="Tuomo Ikävalko" userId="14d5696d-1087-4a16-9ad3-cf61c8e1f82c" providerId="ADAL" clId="{2E94D9FA-17AA-4373-9A56-AF849E80615A}" dt="2018-10-22T18:53:51.339" v="324" actId="1076"/>
          <ac:spMkLst>
            <pc:docMk/>
            <pc:sldMk cId="3703808882" sldId="257"/>
            <ac:spMk id="103" creationId="{79E07649-D7CB-4C8D-BF1F-3C1D662FD5DA}"/>
          </ac:spMkLst>
        </pc:spChg>
        <pc:spChg chg="add mod">
          <ac:chgData name="Tuomo Ikävalko" userId="14d5696d-1087-4a16-9ad3-cf61c8e1f82c" providerId="ADAL" clId="{2E94D9FA-17AA-4373-9A56-AF849E80615A}" dt="2018-10-22T18:53:41.653" v="321" actId="1076"/>
          <ac:spMkLst>
            <pc:docMk/>
            <pc:sldMk cId="3703808882" sldId="257"/>
            <ac:spMk id="104" creationId="{B7A80A5B-EB5E-4742-A409-9306EEB7816E}"/>
          </ac:spMkLst>
        </pc:spChg>
        <pc:spChg chg="add mod">
          <ac:chgData name="Tuomo Ikävalko" userId="14d5696d-1087-4a16-9ad3-cf61c8e1f82c" providerId="ADAL" clId="{2E94D9FA-17AA-4373-9A56-AF849E80615A}" dt="2018-10-22T19:22:51.985" v="721" actId="20577"/>
          <ac:spMkLst>
            <pc:docMk/>
            <pc:sldMk cId="3703808882" sldId="257"/>
            <ac:spMk id="105" creationId="{D013A797-696E-4C48-B79C-EC7FFFC46642}"/>
          </ac:spMkLst>
        </pc:spChg>
        <pc:spChg chg="add del mod">
          <ac:chgData name="Tuomo Ikävalko" userId="14d5696d-1087-4a16-9ad3-cf61c8e1f82c" providerId="ADAL" clId="{2E94D9FA-17AA-4373-9A56-AF849E80615A}" dt="2018-10-22T18:53:13.910" v="305" actId="20577"/>
          <ac:spMkLst>
            <pc:docMk/>
            <pc:sldMk cId="3703808882" sldId="257"/>
            <ac:spMk id="118" creationId="{1ADBDE51-587C-4201-92ED-F694D5115DEE}"/>
          </ac:spMkLst>
        </pc:spChg>
        <pc:spChg chg="add del mod">
          <ac:chgData name="Tuomo Ikävalko" userId="14d5696d-1087-4a16-9ad3-cf61c8e1f82c" providerId="ADAL" clId="{2E94D9FA-17AA-4373-9A56-AF849E80615A}" dt="2018-10-22T18:53:11.280" v="301" actId="478"/>
          <ac:spMkLst>
            <pc:docMk/>
            <pc:sldMk cId="3703808882" sldId="257"/>
            <ac:spMk id="119" creationId="{CB88264F-A80B-44CF-9C50-F449F29ED4BF}"/>
          </ac:spMkLst>
        </pc:spChg>
        <pc:spChg chg="add del mod">
          <ac:chgData name="Tuomo Ikävalko" userId="14d5696d-1087-4a16-9ad3-cf61c8e1f82c" providerId="ADAL" clId="{2E94D9FA-17AA-4373-9A56-AF849E80615A}" dt="2018-10-22T18:53:16.290" v="308" actId="478"/>
          <ac:spMkLst>
            <pc:docMk/>
            <pc:sldMk cId="3703808882" sldId="257"/>
            <ac:spMk id="124" creationId="{5B91E009-8553-4245-B342-6C8F16B4145D}"/>
          </ac:spMkLst>
        </pc:spChg>
        <pc:spChg chg="add del mod">
          <ac:chgData name="Tuomo Ikävalko" userId="14d5696d-1087-4a16-9ad3-cf61c8e1f82c" providerId="ADAL" clId="{2E94D9FA-17AA-4373-9A56-AF849E80615A}" dt="2018-10-22T18:53:23.470" v="314" actId="478"/>
          <ac:spMkLst>
            <pc:docMk/>
            <pc:sldMk cId="3703808882" sldId="257"/>
            <ac:spMk id="125" creationId="{8F16B000-46C6-439C-AF64-975A817EB697}"/>
          </ac:spMkLst>
        </pc:spChg>
        <pc:spChg chg="add del mod">
          <ac:chgData name="Tuomo Ikävalko" userId="14d5696d-1087-4a16-9ad3-cf61c8e1f82c" providerId="ADAL" clId="{2E94D9FA-17AA-4373-9A56-AF849E80615A}" dt="2018-10-22T18:53:17.927" v="310" actId="478"/>
          <ac:spMkLst>
            <pc:docMk/>
            <pc:sldMk cId="3703808882" sldId="257"/>
            <ac:spMk id="126" creationId="{6191712D-3AAE-46D0-9384-E5B25D090E4A}"/>
          </ac:spMkLst>
        </pc:spChg>
        <pc:spChg chg="add del mod">
          <ac:chgData name="Tuomo Ikävalko" userId="14d5696d-1087-4a16-9ad3-cf61c8e1f82c" providerId="ADAL" clId="{2E94D9FA-17AA-4373-9A56-AF849E80615A}" dt="2018-10-22T18:53:20.199" v="312" actId="478"/>
          <ac:spMkLst>
            <pc:docMk/>
            <pc:sldMk cId="3703808882" sldId="257"/>
            <ac:spMk id="127" creationId="{E7A06767-BD95-46AE-81CD-579E49AC9DCF}"/>
          </ac:spMkLst>
        </pc:spChg>
        <pc:spChg chg="add del mod">
          <ac:chgData name="Tuomo Ikävalko" userId="14d5696d-1087-4a16-9ad3-cf61c8e1f82c" providerId="ADAL" clId="{2E94D9FA-17AA-4373-9A56-AF849E80615A}" dt="2018-10-22T18:53:14.696" v="306" actId="478"/>
          <ac:spMkLst>
            <pc:docMk/>
            <pc:sldMk cId="3703808882" sldId="257"/>
            <ac:spMk id="128" creationId="{A27D89C9-27EB-4F19-A45D-27785E638977}"/>
          </ac:spMkLst>
        </pc:sp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7" creationId="{6DA3B79D-17D2-41AD-A081-3BA549F8920B}"/>
          </ac:cxnSpMkLst>
        </pc:cxnChg>
        <pc:cxnChg chg="add mod">
          <ac:chgData name="Tuomo Ikävalko" userId="14d5696d-1087-4a16-9ad3-cf61c8e1f82c" providerId="ADAL" clId="{2E94D9FA-17AA-4373-9A56-AF849E80615A}" dt="2018-10-22T18:47:24.556" v="213" actId="14100"/>
          <ac:cxnSpMkLst>
            <pc:docMk/>
            <pc:sldMk cId="3703808882" sldId="257"/>
            <ac:cxnSpMk id="18" creationId="{65E75DB5-DEF7-4778-8210-C4EFD2AC7579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9" creationId="{99803D16-51BF-4806-A59A-1460ACB74CC8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0" creationId="{D80C75FB-4FDF-4ABC-90B8-6560C7885856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1" creationId="{335F1A01-AC0B-460F-A332-EA8F8164BA37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2" creationId="{0D4181FE-34CB-4393-8A8A-F6F8F93B273F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3" creationId="{73672A99-8274-443B-8999-7A60BD4320D1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4" creationId="{C2C01F0D-98C2-4223-9ECB-582DF524C99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5" creationId="{E60C807C-7123-4AA4-A22F-6B8F01ECF652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6" creationId="{3D3EAAE1-9318-46C9-80A5-B0D3A11938F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7" creationId="{0127F680-1010-4836-A75D-91A3A72A3705}"/>
          </ac:cxnSpMkLst>
        </pc:cxnChg>
        <pc:cxnChg chg="add mod">
          <ac:chgData name="Tuomo Ikävalko" userId="14d5696d-1087-4a16-9ad3-cf61c8e1f82c" providerId="ADAL" clId="{2E94D9FA-17AA-4373-9A56-AF849E80615A}" dt="2018-10-22T18:47:21.386" v="211" actId="14100"/>
          <ac:cxnSpMkLst>
            <pc:docMk/>
            <pc:sldMk cId="3703808882" sldId="257"/>
            <ac:cxnSpMk id="29" creationId="{0DB83894-5D41-4005-B07C-7F154E5D9D31}"/>
          </ac:cxnSpMkLst>
        </pc:cxnChg>
        <pc:cxnChg chg="add mod">
          <ac:chgData name="Tuomo Ikävalko" userId="14d5696d-1087-4a16-9ad3-cf61c8e1f82c" providerId="ADAL" clId="{2E94D9FA-17AA-4373-9A56-AF849E80615A}" dt="2018-10-22T18:47:32.420" v="217" actId="14100"/>
          <ac:cxnSpMkLst>
            <pc:docMk/>
            <pc:sldMk cId="3703808882" sldId="257"/>
            <ac:cxnSpMk id="33" creationId="{27057958-5749-46E5-A5F3-2E4F923AB810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0" creationId="{018E1941-809F-4083-AF7F-99CFBEC45C8F}"/>
          </ac:cxnSpMkLst>
        </pc:cxnChg>
        <pc:cxnChg chg="add mod">
          <ac:chgData name="Tuomo Ikävalko" userId="14d5696d-1087-4a16-9ad3-cf61c8e1f82c" providerId="ADAL" clId="{2E94D9FA-17AA-4373-9A56-AF849E80615A}" dt="2018-10-22T18:49:10.061" v="238" actId="14100"/>
          <ac:cxnSpMkLst>
            <pc:docMk/>
            <pc:sldMk cId="3703808882" sldId="257"/>
            <ac:cxnSpMk id="51" creationId="{D55A06D7-A8E2-412A-B064-FF4D3D41773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2" creationId="{A5E9AC20-8206-4208-8C2B-4ACFE20A7D2D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3" creationId="{640680BF-82EA-447B-880C-DADB04A87216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4" creationId="{BCCFA889-44EE-47EB-8297-62A2D6819F3B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5" creationId="{EDFD9902-64E0-491B-BD63-2C4BA73FCA49}"/>
          </ac:cxnSpMkLst>
        </pc:cxnChg>
        <pc:cxnChg chg="add mod">
          <ac:chgData name="Tuomo Ikävalko" userId="14d5696d-1087-4a16-9ad3-cf61c8e1f82c" providerId="ADAL" clId="{2E94D9FA-17AA-4373-9A56-AF849E80615A}" dt="2018-10-22T19:21:27.219" v="706" actId="1076"/>
          <ac:cxnSpMkLst>
            <pc:docMk/>
            <pc:sldMk cId="3703808882" sldId="257"/>
            <ac:cxnSpMk id="56" creationId="{772BD990-772C-4B2A-A090-051490735945}"/>
          </ac:cxnSpMkLst>
        </pc:cxnChg>
        <pc:cxnChg chg="add mod">
          <ac:chgData name="Tuomo Ikävalko" userId="14d5696d-1087-4a16-9ad3-cf61c8e1f82c" providerId="ADAL" clId="{2E94D9FA-17AA-4373-9A56-AF849E80615A}" dt="2018-10-22T18:51:55.737" v="286" actId="14100"/>
          <ac:cxnSpMkLst>
            <pc:docMk/>
            <pc:sldMk cId="3703808882" sldId="257"/>
            <ac:cxnSpMk id="57" creationId="{F0ACC0C2-9E98-4449-A4DC-9A9A6D1740B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8" creationId="{549B6C0A-0623-4078-A683-B44E97DFE0EA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9" creationId="{8E76D585-C4B0-41DB-8659-3E3B5F5D294B}"/>
          </ac:cxnSpMkLst>
        </pc:cxnChg>
        <pc:cxnChg chg="add del mod">
          <ac:chgData name="Tuomo Ikävalko" userId="14d5696d-1087-4a16-9ad3-cf61c8e1f82c" providerId="ADAL" clId="{2E94D9FA-17AA-4373-9A56-AF849E80615A}" dt="2018-10-22T18:48:49.521" v="231" actId="478"/>
          <ac:cxnSpMkLst>
            <pc:docMk/>
            <pc:sldMk cId="3703808882" sldId="257"/>
            <ac:cxnSpMk id="60" creationId="{5F4D6485-DE15-475C-A0C5-7F4470355DB5}"/>
          </ac:cxnSpMkLst>
        </pc:cxnChg>
        <pc:cxnChg chg="add del mod">
          <ac:chgData name="Tuomo Ikävalko" userId="14d5696d-1087-4a16-9ad3-cf61c8e1f82c" providerId="ADAL" clId="{2E94D9FA-17AA-4373-9A56-AF849E80615A}" dt="2018-10-22T18:48:45.814" v="229" actId="478"/>
          <ac:cxnSpMkLst>
            <pc:docMk/>
            <pc:sldMk cId="3703808882" sldId="257"/>
            <ac:cxnSpMk id="61" creationId="{633E9663-288F-4A08-968C-F459CF7211F6}"/>
          </ac:cxnSpMkLst>
        </pc:cxnChg>
        <pc:cxnChg chg="add mod">
          <ac:chgData name="Tuomo Ikävalko" userId="14d5696d-1087-4a16-9ad3-cf61c8e1f82c" providerId="ADAL" clId="{2E94D9FA-17AA-4373-9A56-AF849E80615A}" dt="2018-10-22T18:49:23.396" v="242" actId="14100"/>
          <ac:cxnSpMkLst>
            <pc:docMk/>
            <pc:sldMk cId="3703808882" sldId="257"/>
            <ac:cxnSpMk id="68" creationId="{2F643D23-6804-4500-9809-55307686FD78}"/>
          </ac:cxnSpMkLst>
        </pc:cxnChg>
        <pc:cxnChg chg="add mod">
          <ac:chgData name="Tuomo Ikävalko" userId="14d5696d-1087-4a16-9ad3-cf61c8e1f82c" providerId="ADAL" clId="{2E94D9FA-17AA-4373-9A56-AF849E80615A}" dt="2018-10-22T18:49:33.655" v="247" actId="14100"/>
          <ac:cxnSpMkLst>
            <pc:docMk/>
            <pc:sldMk cId="3703808882" sldId="257"/>
            <ac:cxnSpMk id="71" creationId="{CF467C03-470E-4D85-AFAA-35D5C75F3DB2}"/>
          </ac:cxnSpMkLst>
        </pc:cxnChg>
        <pc:cxnChg chg="add mod">
          <ac:chgData name="Tuomo Ikävalko" userId="14d5696d-1087-4a16-9ad3-cf61c8e1f82c" providerId="ADAL" clId="{2E94D9FA-17AA-4373-9A56-AF849E80615A}" dt="2018-10-22T18:50:30.691" v="262" actId="14100"/>
          <ac:cxnSpMkLst>
            <pc:docMk/>
            <pc:sldMk cId="3703808882" sldId="257"/>
            <ac:cxnSpMk id="77" creationId="{EFEBB4FC-6064-4BD3-980F-A6F620639C8E}"/>
          </ac:cxnSpMkLst>
        </pc:cxnChg>
        <pc:cxnChg chg="add mod">
          <ac:chgData name="Tuomo Ikävalko" userId="14d5696d-1087-4a16-9ad3-cf61c8e1f82c" providerId="ADAL" clId="{2E94D9FA-17AA-4373-9A56-AF849E80615A}" dt="2018-10-22T18:50:42.259" v="266" actId="14100"/>
          <ac:cxnSpMkLst>
            <pc:docMk/>
            <pc:sldMk cId="3703808882" sldId="257"/>
            <ac:cxnSpMk id="80" creationId="{A4A1E848-B222-4E4C-88AB-721D87B3BCE5}"/>
          </ac:cxnSpMkLst>
        </pc:cxnChg>
        <pc:cxnChg chg="add del mod">
          <ac:chgData name="Tuomo Ikävalko" userId="14d5696d-1087-4a16-9ad3-cf61c8e1f82c" providerId="ADAL" clId="{2E94D9FA-17AA-4373-9A56-AF849E80615A}" dt="2018-10-22T19:21:10.103" v="703" actId="478"/>
          <ac:cxnSpMkLst>
            <pc:docMk/>
            <pc:sldMk cId="3703808882" sldId="257"/>
            <ac:cxnSpMk id="83" creationId="{9EF429BB-6764-466A-9875-B262EE8A5B49}"/>
          </ac:cxnSpMkLst>
        </pc:cxnChg>
        <pc:cxnChg chg="add del mod">
          <ac:chgData name="Tuomo Ikävalko" userId="14d5696d-1087-4a16-9ad3-cf61c8e1f82c" providerId="ADAL" clId="{2E94D9FA-17AA-4373-9A56-AF849E80615A}" dt="2018-10-22T19:21:08.344" v="700" actId="478"/>
          <ac:cxnSpMkLst>
            <pc:docMk/>
            <pc:sldMk cId="3703808882" sldId="257"/>
            <ac:cxnSpMk id="86" creationId="{784476AC-6422-4BA3-8B11-709AF667DFC4}"/>
          </ac:cxnSpMkLst>
        </pc:cxnChg>
        <pc:cxnChg chg="add mod">
          <ac:chgData name="Tuomo Ikävalko" userId="14d5696d-1087-4a16-9ad3-cf61c8e1f82c" providerId="ADAL" clId="{2E94D9FA-17AA-4373-9A56-AF849E80615A}" dt="2018-10-22T18:53:32.630" v="318" actId="1076"/>
          <ac:cxnSpMkLst>
            <pc:docMk/>
            <pc:sldMk cId="3703808882" sldId="257"/>
            <ac:cxnSpMk id="106" creationId="{310C8783-6A94-4794-A240-D866770B55CA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07" creationId="{DAE8F74B-B5E8-41A6-AFD7-E0178BB9E86D}"/>
          </ac:cxnSpMkLst>
        </pc:cxnChg>
        <pc:cxnChg chg="add mod">
          <ac:chgData name="Tuomo Ikävalko" userId="14d5696d-1087-4a16-9ad3-cf61c8e1f82c" providerId="ADAL" clId="{2E94D9FA-17AA-4373-9A56-AF849E80615A}" dt="2018-10-22T18:53:47.184" v="322" actId="1076"/>
          <ac:cxnSpMkLst>
            <pc:docMk/>
            <pc:sldMk cId="3703808882" sldId="257"/>
            <ac:cxnSpMk id="108" creationId="{08D6A3CD-2BEF-4FF9-AB9E-8A7A39EC1316}"/>
          </ac:cxnSpMkLst>
        </pc:cxnChg>
        <pc:cxnChg chg="add mod">
          <ac:chgData name="Tuomo Ikävalko" userId="14d5696d-1087-4a16-9ad3-cf61c8e1f82c" providerId="ADAL" clId="{2E94D9FA-17AA-4373-9A56-AF849E80615A}" dt="2018-10-22T18:53:35.337" v="319" actId="1076"/>
          <ac:cxnSpMkLst>
            <pc:docMk/>
            <pc:sldMk cId="3703808882" sldId="257"/>
            <ac:cxnSpMk id="109" creationId="{A8C7F2D1-FFEF-4A73-A7EA-1040F248E168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0" creationId="{3144E8F7-CBFA-4975-8088-7EF0024DB2A5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1" creationId="{4EE593AE-49C2-4BC8-BC3B-204E8653FB0E}"/>
          </ac:cxnSpMkLst>
        </pc:cxnChg>
        <pc:cxnChg chg="add mod">
          <ac:chgData name="Tuomo Ikävalko" userId="14d5696d-1087-4a16-9ad3-cf61c8e1f82c" providerId="ADAL" clId="{2E94D9FA-17AA-4373-9A56-AF849E80615A}" dt="2018-10-22T18:53:54.800" v="325" actId="1076"/>
          <ac:cxnSpMkLst>
            <pc:docMk/>
            <pc:sldMk cId="3703808882" sldId="257"/>
            <ac:cxnSpMk id="112" creationId="{D4D69981-652B-4428-8C1F-1BAFFE1A3057}"/>
          </ac:cxnSpMkLst>
        </pc:cxnChg>
        <pc:cxnChg chg="add mod">
          <ac:chgData name="Tuomo Ikävalko" userId="14d5696d-1087-4a16-9ad3-cf61c8e1f82c" providerId="ADAL" clId="{2E94D9FA-17AA-4373-9A56-AF849E80615A}" dt="2018-10-22T18:53:51.339" v="324" actId="1076"/>
          <ac:cxnSpMkLst>
            <pc:docMk/>
            <pc:sldMk cId="3703808882" sldId="257"/>
            <ac:cxnSpMk id="113" creationId="{CE3EF96F-65BF-4C85-893D-CB5052C962EE}"/>
          </ac:cxnSpMkLst>
        </pc:cxnChg>
        <pc:cxnChg chg="add mod">
          <ac:chgData name="Tuomo Ikävalko" userId="14d5696d-1087-4a16-9ad3-cf61c8e1f82c" providerId="ADAL" clId="{2E94D9FA-17AA-4373-9A56-AF849E80615A}" dt="2018-10-22T18:53:41.653" v="321" actId="1076"/>
          <ac:cxnSpMkLst>
            <pc:docMk/>
            <pc:sldMk cId="3703808882" sldId="257"/>
            <ac:cxnSpMk id="114" creationId="{D0167877-4647-4E67-BA21-936A1F37F398}"/>
          </ac:cxnSpMkLst>
        </pc:cxnChg>
        <pc:cxnChg chg="add mod">
          <ac:chgData name="Tuomo Ikävalko" userId="14d5696d-1087-4a16-9ad3-cf61c8e1f82c" providerId="ADAL" clId="{2E94D9FA-17AA-4373-9A56-AF849E80615A}" dt="2018-10-22T18:53:38.031" v="320" actId="1076"/>
          <ac:cxnSpMkLst>
            <pc:docMk/>
            <pc:sldMk cId="3703808882" sldId="257"/>
            <ac:cxnSpMk id="115" creationId="{4D9E8146-5691-49C8-9E41-5D3518462BE0}"/>
          </ac:cxnSpMkLst>
        </pc:cxnChg>
        <pc:cxnChg chg="add del mod">
          <ac:chgData name="Tuomo Ikävalko" userId="14d5696d-1087-4a16-9ad3-cf61c8e1f82c" providerId="ADAL" clId="{2E94D9FA-17AA-4373-9A56-AF849E80615A}" dt="2018-10-22T18:53:13.908" v="303" actId="478"/>
          <ac:cxnSpMkLst>
            <pc:docMk/>
            <pc:sldMk cId="3703808882" sldId="257"/>
            <ac:cxnSpMk id="116" creationId="{B8C4FEF8-BC46-434E-8E53-3A83A7ACA9C5}"/>
          </ac:cxnSpMkLst>
        </pc:cxnChg>
        <pc:cxnChg chg="add del mod">
          <ac:chgData name="Tuomo Ikävalko" userId="14d5696d-1087-4a16-9ad3-cf61c8e1f82c" providerId="ADAL" clId="{2E94D9FA-17AA-4373-9A56-AF849E80615A}" dt="2018-10-22T18:53:10.615" v="300" actId="478"/>
          <ac:cxnSpMkLst>
            <pc:docMk/>
            <pc:sldMk cId="3703808882" sldId="257"/>
            <ac:cxnSpMk id="117" creationId="{20FA4BA6-6EC4-409B-9949-67F5987AB7E1}"/>
          </ac:cxnSpMkLst>
        </pc:cxnChg>
        <pc:cxnChg chg="add del mod">
          <ac:chgData name="Tuomo Ikävalko" userId="14d5696d-1087-4a16-9ad3-cf61c8e1f82c" providerId="ADAL" clId="{2E94D9FA-17AA-4373-9A56-AF849E80615A}" dt="2018-10-22T18:53:15.585" v="307" actId="478"/>
          <ac:cxnSpMkLst>
            <pc:docMk/>
            <pc:sldMk cId="3703808882" sldId="257"/>
            <ac:cxnSpMk id="120" creationId="{ACA89D5D-BA50-4063-91DE-1E4EAC3D55EA}"/>
          </ac:cxnSpMkLst>
        </pc:cxnChg>
        <pc:cxnChg chg="add del mod">
          <ac:chgData name="Tuomo Ikävalko" userId="14d5696d-1087-4a16-9ad3-cf61c8e1f82c" providerId="ADAL" clId="{2E94D9FA-17AA-4373-9A56-AF849E80615A}" dt="2018-10-22T18:53:18.504" v="311" actId="478"/>
          <ac:cxnSpMkLst>
            <pc:docMk/>
            <pc:sldMk cId="3703808882" sldId="257"/>
            <ac:cxnSpMk id="121" creationId="{A6A76F19-2991-4A57-B864-E0CA11DEEA3B}"/>
          </ac:cxnSpMkLst>
        </pc:cxnChg>
        <pc:cxnChg chg="add del mod">
          <ac:chgData name="Tuomo Ikävalko" userId="14d5696d-1087-4a16-9ad3-cf61c8e1f82c" providerId="ADAL" clId="{2E94D9FA-17AA-4373-9A56-AF849E80615A}" dt="2018-10-22T18:53:24.193" v="315" actId="478"/>
          <ac:cxnSpMkLst>
            <pc:docMk/>
            <pc:sldMk cId="3703808882" sldId="257"/>
            <ac:cxnSpMk id="122" creationId="{F062C266-FB84-4D23-B409-C199AAFB9634}"/>
          </ac:cxnSpMkLst>
        </pc:cxnChg>
        <pc:cxnChg chg="add del mod">
          <ac:chgData name="Tuomo Ikävalko" userId="14d5696d-1087-4a16-9ad3-cf61c8e1f82c" providerId="ADAL" clId="{2E94D9FA-17AA-4373-9A56-AF849E80615A}" dt="2018-10-22T18:53:21.254" v="313" actId="478"/>
          <ac:cxnSpMkLst>
            <pc:docMk/>
            <pc:sldMk cId="3703808882" sldId="257"/>
            <ac:cxnSpMk id="123" creationId="{E94F4DBE-AA9A-4DD3-8406-616BADA1C1F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5:30.896" v="753" actId="20577"/>
        <pc:sldMkLst>
          <pc:docMk/>
          <pc:sldMk cId="4149473745" sldId="258"/>
        </pc:sldMkLst>
        <pc:spChg chg="del mod">
          <ac:chgData name="Tuomo Ikävalko" userId="14d5696d-1087-4a16-9ad3-cf61c8e1f82c" providerId="ADAL" clId="{2E94D9FA-17AA-4373-9A56-AF849E80615A}" dt="2018-10-22T18:54:02.818" v="328" actId="478"/>
          <ac:spMkLst>
            <pc:docMk/>
            <pc:sldMk cId="4149473745" sldId="258"/>
            <ac:spMk id="2" creationId="{74146EC0-E435-459C-B30E-3A7417CA5D86}"/>
          </ac:spMkLst>
        </pc:spChg>
        <pc:spChg chg="del">
          <ac:chgData name="Tuomo Ikävalko" userId="14d5696d-1087-4a16-9ad3-cf61c8e1f82c" providerId="ADAL" clId="{2E94D9FA-17AA-4373-9A56-AF849E80615A}" dt="2018-10-22T18:54:05.200" v="329" actId="478"/>
          <ac:spMkLst>
            <pc:docMk/>
            <pc:sldMk cId="4149473745" sldId="258"/>
            <ac:spMk id="3" creationId="{321CD104-4A76-4237-9633-FFCB3F1A1ADA}"/>
          </ac:spMkLst>
        </pc:spChg>
        <pc:spChg chg="add mod">
          <ac:chgData name="Tuomo Ikävalko" userId="14d5696d-1087-4a16-9ad3-cf61c8e1f82c" providerId="ADAL" clId="{2E94D9FA-17AA-4373-9A56-AF849E80615A}" dt="2018-10-22T18:55:57.872" v="354" actId="1076"/>
          <ac:spMkLst>
            <pc:docMk/>
            <pc:sldMk cId="4149473745" sldId="258"/>
            <ac:spMk id="4" creationId="{5BBE212B-4B53-4259-B410-036C1B5F111F}"/>
          </ac:spMkLst>
        </pc:spChg>
        <pc:spChg chg="add mod">
          <ac:chgData name="Tuomo Ikävalko" userId="14d5696d-1087-4a16-9ad3-cf61c8e1f82c" providerId="ADAL" clId="{2E94D9FA-17AA-4373-9A56-AF849E80615A}" dt="2018-10-22T19:23:44.209" v="725" actId="20577"/>
          <ac:spMkLst>
            <pc:docMk/>
            <pc:sldMk cId="4149473745" sldId="258"/>
            <ac:spMk id="5" creationId="{29D02E6F-4D6B-44AE-926E-934E6DD1E7AC}"/>
          </ac:spMkLst>
        </pc:spChg>
        <pc:spChg chg="add mod">
          <ac:chgData name="Tuomo Ikävalko" userId="14d5696d-1087-4a16-9ad3-cf61c8e1f82c" providerId="ADAL" clId="{2E94D9FA-17AA-4373-9A56-AF849E80615A}" dt="2018-10-22T19:23:27.438" v="723" actId="20577"/>
          <ac:spMkLst>
            <pc:docMk/>
            <pc:sldMk cId="4149473745" sldId="258"/>
            <ac:spMk id="6" creationId="{00C47690-D06E-4606-B592-0DEFE4E679E1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7" creationId="{3D4E7594-7F46-42B5-B89E-D19116F9AC35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8" creationId="{637248C0-436A-4EC1-BFAC-64E1648378C0}"/>
          </ac:spMkLst>
        </pc:spChg>
        <pc:spChg chg="add mod">
          <ac:chgData name="Tuomo Ikävalko" userId="14d5696d-1087-4a16-9ad3-cf61c8e1f82c" providerId="ADAL" clId="{2E94D9FA-17AA-4373-9A56-AF849E80615A}" dt="2018-10-22T18:54:54.617" v="334" actId="20577"/>
          <ac:spMkLst>
            <pc:docMk/>
            <pc:sldMk cId="4149473745" sldId="258"/>
            <ac:spMk id="9" creationId="{FF2BB4F7-741B-4452-917C-BF93A2EF87C5}"/>
          </ac:spMkLst>
        </pc:spChg>
        <pc:spChg chg="add mod">
          <ac:chgData name="Tuomo Ikävalko" userId="14d5696d-1087-4a16-9ad3-cf61c8e1f82c" providerId="ADAL" clId="{2E94D9FA-17AA-4373-9A56-AF849E80615A}" dt="2018-10-22T19:23:47.830" v="726" actId="20577"/>
          <ac:spMkLst>
            <pc:docMk/>
            <pc:sldMk cId="4149473745" sldId="258"/>
            <ac:spMk id="10" creationId="{8BA78D98-037F-459C-8CA4-A8315C45E5D9}"/>
          </ac:spMkLst>
        </pc:spChg>
        <pc:spChg chg="add mod">
          <ac:chgData name="Tuomo Ikävalko" userId="14d5696d-1087-4a16-9ad3-cf61c8e1f82c" providerId="ADAL" clId="{2E94D9FA-17AA-4373-9A56-AF849E80615A}" dt="2018-10-22T19:23:31.809" v="724" actId="20577"/>
          <ac:spMkLst>
            <pc:docMk/>
            <pc:sldMk cId="4149473745" sldId="258"/>
            <ac:spMk id="11" creationId="{4443406C-1551-498F-8839-3160AAE781A1}"/>
          </ac:spMkLst>
        </pc:spChg>
        <pc:spChg chg="add mod">
          <ac:chgData name="Tuomo Ikävalko" userId="14d5696d-1087-4a16-9ad3-cf61c8e1f82c" providerId="ADAL" clId="{2E94D9FA-17AA-4373-9A56-AF849E80615A}" dt="2018-10-22T19:23:53.921" v="728" actId="20577"/>
          <ac:spMkLst>
            <pc:docMk/>
            <pc:sldMk cId="4149473745" sldId="258"/>
            <ac:spMk id="12" creationId="{2CFA7C90-01B7-4C1E-B729-7DFD7D5964FF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3" creationId="{C8E351D6-004E-4046-8018-FC5E08172BBA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4" creationId="{2C41581A-5C7F-4195-90C9-88A12C9E0F69}"/>
          </ac:spMkLst>
        </pc:spChg>
        <pc:spChg chg="add mod">
          <ac:chgData name="Tuomo Ikävalko" userId="14d5696d-1087-4a16-9ad3-cf61c8e1f82c" providerId="ADAL" clId="{2E94D9FA-17AA-4373-9A56-AF849E80615A}" dt="2018-10-22T18:57:44.991" v="366" actId="20577"/>
          <ac:spMkLst>
            <pc:docMk/>
            <pc:sldMk cId="4149473745" sldId="258"/>
            <ac:spMk id="15" creationId="{0BCA68A7-BE81-44E8-8246-5B726BC58561}"/>
          </ac:spMkLst>
        </pc:spChg>
        <pc:spChg chg="add mod">
          <ac:chgData name="Tuomo Ikävalko" userId="14d5696d-1087-4a16-9ad3-cf61c8e1f82c" providerId="ADAL" clId="{2E94D9FA-17AA-4373-9A56-AF849E80615A}" dt="2018-10-22T18:55:07.602" v="336" actId="20577"/>
          <ac:spMkLst>
            <pc:docMk/>
            <pc:sldMk cId="4149473745" sldId="258"/>
            <ac:spMk id="27" creationId="{AFAEA35D-5A06-4437-9329-607BA6BF111A}"/>
          </ac:spMkLst>
        </pc:spChg>
        <pc:spChg chg="add mod">
          <ac:chgData name="Tuomo Ikävalko" userId="14d5696d-1087-4a16-9ad3-cf61c8e1f82c" providerId="ADAL" clId="{2E94D9FA-17AA-4373-9A56-AF849E80615A}" dt="2018-10-22T19:23:24.033" v="722" actId="20577"/>
          <ac:spMkLst>
            <pc:docMk/>
            <pc:sldMk cId="4149473745" sldId="258"/>
            <ac:spMk id="36" creationId="{A168D7E8-5E3A-4F1D-85C7-B195F279AA0A}"/>
          </ac:spMkLst>
        </pc:spChg>
        <pc:spChg chg="add mod">
          <ac:chgData name="Tuomo Ikävalko" userId="14d5696d-1087-4a16-9ad3-cf61c8e1f82c" providerId="ADAL" clId="{2E94D9FA-17AA-4373-9A56-AF849E80615A}" dt="2018-10-22T19:24:36.650" v="734" actId="20577"/>
          <ac:spMkLst>
            <pc:docMk/>
            <pc:sldMk cId="4149473745" sldId="258"/>
            <ac:spMk id="37" creationId="{00D28FBF-5215-40E0-967E-E80024D9855E}"/>
          </ac:spMkLst>
        </pc:spChg>
        <pc:spChg chg="add mod">
          <ac:chgData name="Tuomo Ikävalko" userId="14d5696d-1087-4a16-9ad3-cf61c8e1f82c" providerId="ADAL" clId="{2E94D9FA-17AA-4373-9A56-AF849E80615A}" dt="2018-10-22T19:24:10.032" v="731" actId="20577"/>
          <ac:spMkLst>
            <pc:docMk/>
            <pc:sldMk cId="4149473745" sldId="258"/>
            <ac:spMk id="38" creationId="{A08C8074-4EAC-4C71-875C-7284A19A4F77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39" creationId="{A0FAD4EF-F6D2-44EB-9A04-9F53B6E341DC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0" creationId="{3C5ED058-780D-4695-A25E-E1F65A7CA52E}"/>
          </ac:spMkLst>
        </pc:spChg>
        <pc:spChg chg="add mod">
          <ac:chgData name="Tuomo Ikävalko" userId="14d5696d-1087-4a16-9ad3-cf61c8e1f82c" providerId="ADAL" clId="{2E94D9FA-17AA-4373-9A56-AF849E80615A}" dt="2018-10-22T19:24:02.917" v="729" actId="20577"/>
          <ac:spMkLst>
            <pc:docMk/>
            <pc:sldMk cId="4149473745" sldId="258"/>
            <ac:spMk id="41" creationId="{A02AD280-97B2-4A3B-A741-BAC47C867B41}"/>
          </ac:spMkLst>
        </pc:spChg>
        <pc:spChg chg="add mod">
          <ac:chgData name="Tuomo Ikävalko" userId="14d5696d-1087-4a16-9ad3-cf61c8e1f82c" providerId="ADAL" clId="{2E94D9FA-17AA-4373-9A56-AF849E80615A}" dt="2018-10-22T19:24:41.002" v="735" actId="20577"/>
          <ac:spMkLst>
            <pc:docMk/>
            <pc:sldMk cId="4149473745" sldId="258"/>
            <ac:spMk id="42" creationId="{2EBA798B-41E7-4E48-97A7-FCFDE0BA9196}"/>
          </ac:spMkLst>
        </pc:spChg>
        <pc:spChg chg="add mod">
          <ac:chgData name="Tuomo Ikävalko" userId="14d5696d-1087-4a16-9ad3-cf61c8e1f82c" providerId="ADAL" clId="{2E94D9FA-17AA-4373-9A56-AF849E80615A}" dt="2018-10-22T19:24:47.363" v="738" actId="20577"/>
          <ac:spMkLst>
            <pc:docMk/>
            <pc:sldMk cId="4149473745" sldId="258"/>
            <ac:spMk id="43" creationId="{43F1D913-FFB0-4A92-89D8-04160F44105E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4" creationId="{126AB341-29BC-4597-9E16-0A152F6A8057}"/>
          </ac:spMkLst>
        </pc:spChg>
        <pc:spChg chg="add mod">
          <ac:chgData name="Tuomo Ikävalko" userId="14d5696d-1087-4a16-9ad3-cf61c8e1f82c" providerId="ADAL" clId="{2E94D9FA-17AA-4373-9A56-AF849E80615A}" dt="2018-10-22T18:58:25.308" v="377" actId="1076"/>
          <ac:spMkLst>
            <pc:docMk/>
            <pc:sldMk cId="4149473745" sldId="258"/>
            <ac:spMk id="45" creationId="{676C09E6-D151-4A9A-8575-7B81298FF568}"/>
          </ac:spMkLst>
        </pc:spChg>
        <pc:spChg chg="add del mod">
          <ac:chgData name="Tuomo Ikävalko" userId="14d5696d-1087-4a16-9ad3-cf61c8e1f82c" providerId="ADAL" clId="{2E94D9FA-17AA-4373-9A56-AF849E80615A}" dt="2018-10-22T18:58:16.716" v="374" actId="478"/>
          <ac:spMkLst>
            <pc:docMk/>
            <pc:sldMk cId="4149473745" sldId="258"/>
            <ac:spMk id="46" creationId="{24BC11F8-A68D-4600-83CF-359A2EEF645F}"/>
          </ac:spMkLst>
        </pc:spChg>
        <pc:spChg chg="add mod">
          <ac:chgData name="Tuomo Ikävalko" userId="14d5696d-1087-4a16-9ad3-cf61c8e1f82c" providerId="ADAL" clId="{2E94D9FA-17AA-4373-9A56-AF849E80615A}" dt="2018-10-22T19:24:43.937" v="737" actId="20577"/>
          <ac:spMkLst>
            <pc:docMk/>
            <pc:sldMk cId="4149473745" sldId="258"/>
            <ac:spMk id="62" creationId="{70C20BC2-7BFA-4C93-8031-81A13E825BBD}"/>
          </ac:spMkLst>
        </pc:spChg>
        <pc:spChg chg="add mod">
          <ac:chgData name="Tuomo Ikävalko" userId="14d5696d-1087-4a16-9ad3-cf61c8e1f82c" providerId="ADAL" clId="{2E94D9FA-17AA-4373-9A56-AF849E80615A}" dt="2018-10-22T19:24:04.557" v="730" actId="20577"/>
          <ac:spMkLst>
            <pc:docMk/>
            <pc:sldMk cId="4149473745" sldId="258"/>
            <ac:spMk id="68" creationId="{D080CF0E-3AA6-48FA-9027-80C9453A4E1E}"/>
          </ac:spMkLst>
        </pc:spChg>
        <pc:spChg chg="add mod">
          <ac:chgData name="Tuomo Ikävalko" userId="14d5696d-1087-4a16-9ad3-cf61c8e1f82c" providerId="ADAL" clId="{2E94D9FA-17AA-4373-9A56-AF849E80615A}" dt="2018-10-22T19:24:12.433" v="732" actId="20577"/>
          <ac:spMkLst>
            <pc:docMk/>
            <pc:sldMk cId="4149473745" sldId="258"/>
            <ac:spMk id="72" creationId="{1C857687-980C-45E9-B0C6-F323CEB42F7C}"/>
          </ac:spMkLst>
        </pc:spChg>
        <pc:spChg chg="add mod">
          <ac:chgData name="Tuomo Ikävalko" userId="14d5696d-1087-4a16-9ad3-cf61c8e1f82c" providerId="ADAL" clId="{2E94D9FA-17AA-4373-9A56-AF849E80615A}" dt="2018-10-22T19:00:28.342" v="408" actId="1076"/>
          <ac:spMkLst>
            <pc:docMk/>
            <pc:sldMk cId="4149473745" sldId="258"/>
            <ac:spMk id="86" creationId="{1F64A589-65ED-477F-8E26-2FCC343151D5}"/>
          </ac:spMkLst>
        </pc:spChg>
        <pc:spChg chg="add mod">
          <ac:chgData name="Tuomo Ikävalko" userId="14d5696d-1087-4a16-9ad3-cf61c8e1f82c" providerId="ADAL" clId="{2E94D9FA-17AA-4373-9A56-AF849E80615A}" dt="2018-10-22T19:24:35.283" v="733" actId="20577"/>
          <ac:spMkLst>
            <pc:docMk/>
            <pc:sldMk cId="4149473745" sldId="258"/>
            <ac:spMk id="87" creationId="{D718EFD9-48AB-44FC-BEBA-219832A6AB53}"/>
          </ac:spMkLst>
        </pc:spChg>
        <pc:spChg chg="add mod">
          <ac:chgData name="Tuomo Ikävalko" userId="14d5696d-1087-4a16-9ad3-cf61c8e1f82c" providerId="ADAL" clId="{2E94D9FA-17AA-4373-9A56-AF849E80615A}" dt="2018-10-22T19:01:00.394" v="417" actId="20577"/>
          <ac:spMkLst>
            <pc:docMk/>
            <pc:sldMk cId="4149473745" sldId="258"/>
            <ac:spMk id="88" creationId="{B6771F95-6DAE-46CC-A200-2EE6178715A0}"/>
          </ac:spMkLst>
        </pc:spChg>
        <pc:spChg chg="add mod">
          <ac:chgData name="Tuomo Ikävalko" userId="14d5696d-1087-4a16-9ad3-cf61c8e1f82c" providerId="ADAL" clId="{2E94D9FA-17AA-4373-9A56-AF849E80615A}" dt="2018-10-22T19:25:18.595" v="745" actId="20577"/>
          <ac:spMkLst>
            <pc:docMk/>
            <pc:sldMk cId="4149473745" sldId="258"/>
            <ac:spMk id="89" creationId="{B41B13CD-1603-4CEC-975D-302DDCA783E1}"/>
          </ac:spMkLst>
        </pc:spChg>
        <pc:spChg chg="add mod">
          <ac:chgData name="Tuomo Ikävalko" userId="14d5696d-1087-4a16-9ad3-cf61c8e1f82c" providerId="ADAL" clId="{2E94D9FA-17AA-4373-9A56-AF849E80615A}" dt="2018-10-22T19:25:14.765" v="743" actId="20577"/>
          <ac:spMkLst>
            <pc:docMk/>
            <pc:sldMk cId="4149473745" sldId="258"/>
            <ac:spMk id="90" creationId="{AFA7DFE8-23E2-4072-BACE-0D5FE8F00EBC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1" creationId="{5F48FC1A-268D-477D-991C-30E0904E2DD4}"/>
          </ac:spMkLst>
        </pc:spChg>
        <pc:spChg chg="add mod">
          <ac:chgData name="Tuomo Ikävalko" userId="14d5696d-1087-4a16-9ad3-cf61c8e1f82c" providerId="ADAL" clId="{2E94D9FA-17AA-4373-9A56-AF849E80615A}" dt="2018-10-22T19:03:59.856" v="473" actId="20577"/>
          <ac:spMkLst>
            <pc:docMk/>
            <pc:sldMk cId="4149473745" sldId="258"/>
            <ac:spMk id="92" creationId="{47952EC2-7E9F-4938-B003-36459351B914}"/>
          </ac:spMkLst>
        </pc:spChg>
        <pc:spChg chg="add mod">
          <ac:chgData name="Tuomo Ikävalko" userId="14d5696d-1087-4a16-9ad3-cf61c8e1f82c" providerId="ADAL" clId="{2E94D9FA-17AA-4373-9A56-AF849E80615A}" dt="2018-10-22T19:03:56.397" v="471" actId="20577"/>
          <ac:spMkLst>
            <pc:docMk/>
            <pc:sldMk cId="4149473745" sldId="258"/>
            <ac:spMk id="93" creationId="{33CE5382-7931-47F9-B6C1-92D176176955}"/>
          </ac:spMkLst>
        </pc:spChg>
        <pc:spChg chg="add mod">
          <ac:chgData name="Tuomo Ikävalko" userId="14d5696d-1087-4a16-9ad3-cf61c8e1f82c" providerId="ADAL" clId="{2E94D9FA-17AA-4373-9A56-AF849E80615A}" dt="2018-10-22T19:25:23.669" v="748" actId="20577"/>
          <ac:spMkLst>
            <pc:docMk/>
            <pc:sldMk cId="4149473745" sldId="258"/>
            <ac:spMk id="94" creationId="{C3C1F1DB-916A-4F81-8E81-373393689FB5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5" creationId="{1A147034-FB70-4CFB-98FB-41EFC761D749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6" creationId="{750B5B16-4255-43FD-A5A5-CEC94984C3B5}"/>
          </ac:spMkLst>
        </pc:spChg>
        <pc:spChg chg="add del mod">
          <ac:chgData name="Tuomo Ikävalko" userId="14d5696d-1087-4a16-9ad3-cf61c8e1f82c" providerId="ADAL" clId="{2E94D9FA-17AA-4373-9A56-AF849E80615A}" dt="2018-10-22T19:25:30.896" v="753" actId="20577"/>
          <ac:spMkLst>
            <pc:docMk/>
            <pc:sldMk cId="4149473745" sldId="258"/>
            <ac:spMk id="105" creationId="{0BDE2A87-8BEA-465C-B370-E2E191E826B2}"/>
          </ac:spMkLst>
        </pc:spChg>
        <pc:spChg chg="add del mod">
          <ac:chgData name="Tuomo Ikävalko" userId="14d5696d-1087-4a16-9ad3-cf61c8e1f82c" providerId="ADAL" clId="{2E94D9FA-17AA-4373-9A56-AF849E80615A}" dt="2018-10-22T19:01:12.879" v="426" actId="478"/>
          <ac:spMkLst>
            <pc:docMk/>
            <pc:sldMk cId="4149473745" sldId="258"/>
            <ac:spMk id="108" creationId="{07CF262B-1680-4857-8755-234AFEAEAC88}"/>
          </ac:spMkLst>
        </pc:spChg>
        <pc:spChg chg="add del mod">
          <ac:chgData name="Tuomo Ikävalko" userId="14d5696d-1087-4a16-9ad3-cf61c8e1f82c" providerId="ADAL" clId="{2E94D9FA-17AA-4373-9A56-AF849E80615A}" dt="2018-10-22T19:01:05.160" v="419" actId="478"/>
          <ac:spMkLst>
            <pc:docMk/>
            <pc:sldMk cId="4149473745" sldId="258"/>
            <ac:spMk id="110" creationId="{30EC84D8-E6FC-4560-A55C-F6A67C4868F8}"/>
          </ac:spMkLst>
        </pc:spChg>
        <pc:spChg chg="add del mod">
          <ac:chgData name="Tuomo Ikävalko" userId="14d5696d-1087-4a16-9ad3-cf61c8e1f82c" providerId="ADAL" clId="{2E94D9FA-17AA-4373-9A56-AF849E80615A}" dt="2018-10-22T19:01:06.754" v="421" actId="478"/>
          <ac:spMkLst>
            <pc:docMk/>
            <pc:sldMk cId="4149473745" sldId="258"/>
            <ac:spMk id="113" creationId="{C702BC0D-083F-4B60-BC2C-7EED4C633777}"/>
          </ac:spMkLst>
        </pc:spChg>
        <pc:spChg chg="add del mod">
          <ac:chgData name="Tuomo Ikävalko" userId="14d5696d-1087-4a16-9ad3-cf61c8e1f82c" providerId="ADAL" clId="{2E94D9FA-17AA-4373-9A56-AF849E80615A}" dt="2018-10-22T19:01:11.014" v="425" actId="478"/>
          <ac:spMkLst>
            <pc:docMk/>
            <pc:sldMk cId="4149473745" sldId="258"/>
            <ac:spMk id="114" creationId="{502647AB-064C-425E-AE79-3BACE8081D15}"/>
          </ac:spMkLst>
        </pc:spChg>
        <pc:spChg chg="add del mod">
          <ac:chgData name="Tuomo Ikävalko" userId="14d5696d-1087-4a16-9ad3-cf61c8e1f82c" providerId="ADAL" clId="{2E94D9FA-17AA-4373-9A56-AF849E80615A}" dt="2018-10-22T19:24:59.549" v="739" actId="478"/>
          <ac:spMkLst>
            <pc:docMk/>
            <pc:sldMk cId="4149473745" sldId="258"/>
            <ac:spMk id="122" creationId="{7D8FD97B-73CA-4DD3-9199-208260287F12}"/>
          </ac:spMkLst>
        </pc:spChg>
        <pc:spChg chg="add del mod">
          <ac:chgData name="Tuomo Ikävalko" userId="14d5696d-1087-4a16-9ad3-cf61c8e1f82c" providerId="ADAL" clId="{2E94D9FA-17AA-4373-9A56-AF849E80615A}" dt="2018-10-22T19:25:03.175" v="741" actId="478"/>
          <ac:spMkLst>
            <pc:docMk/>
            <pc:sldMk cId="4149473745" sldId="258"/>
            <ac:spMk id="123" creationId="{CC1C7A24-D8FC-41F8-AAD8-6082910C92D7}"/>
          </ac:spMkLst>
        </pc:sp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6" creationId="{F053B356-091E-4533-B078-2D2D8EB47CF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7" creationId="{6BB7E9AC-FE88-4C52-B187-071A219E578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8" creationId="{C4C8F1C5-7E6D-48CB-BB5D-023A391868D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9" creationId="{8ECEB1F9-5544-46B3-8A78-0FC45408AA16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0" creationId="{1C603877-8C35-4C8E-B581-D37B721F8494}"/>
          </ac:cxnSpMkLst>
        </pc:cxnChg>
        <pc:cxnChg chg="add mod">
          <ac:chgData name="Tuomo Ikävalko" userId="14d5696d-1087-4a16-9ad3-cf61c8e1f82c" providerId="ADAL" clId="{2E94D9FA-17AA-4373-9A56-AF849E80615A}" dt="2018-10-22T18:57:30.679" v="360" actId="1076"/>
          <ac:cxnSpMkLst>
            <pc:docMk/>
            <pc:sldMk cId="4149473745" sldId="258"/>
            <ac:cxnSpMk id="21" creationId="{C514FD61-9F4D-4A5A-8E81-3500A989719D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2" creationId="{E011926B-E9F3-4305-AB6D-5398585DE4D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3" creationId="{FF3FBE4E-7229-4F2E-8BC3-B729E9A52593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4" creationId="{769EABA7-9F47-4E73-A83F-BF539BBB4DD7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5" creationId="{C7E53744-462E-41F5-BD91-08CD1A9C926F}"/>
          </ac:cxnSpMkLst>
        </pc:cxnChg>
        <pc:cxnChg chg="add mod">
          <ac:chgData name="Tuomo Ikävalko" userId="14d5696d-1087-4a16-9ad3-cf61c8e1f82c" providerId="ADAL" clId="{2E94D9FA-17AA-4373-9A56-AF849E80615A}" dt="2018-10-22T18:55:10.285" v="337" actId="14100"/>
          <ac:cxnSpMkLst>
            <pc:docMk/>
            <pc:sldMk cId="4149473745" sldId="258"/>
            <ac:cxnSpMk id="26" creationId="{0E79D613-EFA2-46F0-A659-C137922C8403}"/>
          </ac:cxnSpMkLst>
        </pc:cxnChg>
        <pc:cxnChg chg="add mod">
          <ac:chgData name="Tuomo Ikävalko" userId="14d5696d-1087-4a16-9ad3-cf61c8e1f82c" providerId="ADAL" clId="{2E94D9FA-17AA-4373-9A56-AF849E80615A}" dt="2018-10-22T18:57:39.206" v="364" actId="14100"/>
          <ac:cxnSpMkLst>
            <pc:docMk/>
            <pc:sldMk cId="4149473745" sldId="258"/>
            <ac:cxnSpMk id="29" creationId="{93154262-CAC9-4F91-BD7C-6E574FA4F1F3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7" creationId="{EC38B870-B226-4CE2-B34E-6BDD07F0E7D7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8" creationId="{D5FD43EB-72D7-4279-9D93-73ECDD03B9D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9" creationId="{965B8BBE-4C04-4FC1-A38E-E1811853188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0" creationId="{BC2B2ADC-57F4-4E4B-AA94-062C1FE25D8E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1" creationId="{77DE0EDF-D5C3-4335-A539-31495C6492BC}"/>
          </ac:cxnSpMkLst>
        </pc:cxnChg>
        <pc:cxnChg chg="add del mod">
          <ac:chgData name="Tuomo Ikävalko" userId="14d5696d-1087-4a16-9ad3-cf61c8e1f82c" providerId="ADAL" clId="{2E94D9FA-17AA-4373-9A56-AF849E80615A}" dt="2018-10-22T18:56:37.696" v="358" actId="478"/>
          <ac:cxnSpMkLst>
            <pc:docMk/>
            <pc:sldMk cId="4149473745" sldId="258"/>
            <ac:cxnSpMk id="52" creationId="{722186FD-C7E8-4402-BA86-F3713FC3A65D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3" creationId="{718B8351-A928-488C-8596-275DBBA280E0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4" creationId="{C9B3D32F-2FD6-43D6-A907-9DE36BE68AEB}"/>
          </ac:cxnSpMkLst>
        </pc:cxnChg>
        <pc:cxnChg chg="add mod">
          <ac:chgData name="Tuomo Ikävalko" userId="14d5696d-1087-4a16-9ad3-cf61c8e1f82c" providerId="ADAL" clId="{2E94D9FA-17AA-4373-9A56-AF849E80615A}" dt="2018-10-22T18:58:25.308" v="377" actId="1076"/>
          <ac:cxnSpMkLst>
            <pc:docMk/>
            <pc:sldMk cId="4149473745" sldId="258"/>
            <ac:cxnSpMk id="55" creationId="{CCF19AFF-0AF1-483F-8B89-5F0F34692F1F}"/>
          </ac:cxnSpMkLst>
        </pc:cxnChg>
        <pc:cxnChg chg="add del mod">
          <ac:chgData name="Tuomo Ikävalko" userId="14d5696d-1087-4a16-9ad3-cf61c8e1f82c" providerId="ADAL" clId="{2E94D9FA-17AA-4373-9A56-AF849E80615A}" dt="2018-10-22T18:58:17.833" v="375" actId="478"/>
          <ac:cxnSpMkLst>
            <pc:docMk/>
            <pc:sldMk cId="4149473745" sldId="258"/>
            <ac:cxnSpMk id="56" creationId="{C48503F9-E478-47C6-8CA1-4894E7278C4A}"/>
          </ac:cxnSpMkLst>
        </pc:cxnChg>
        <pc:cxnChg chg="add del mod">
          <ac:chgData name="Tuomo Ikävalko" userId="14d5696d-1087-4a16-9ad3-cf61c8e1f82c" providerId="ADAL" clId="{2E94D9FA-17AA-4373-9A56-AF849E80615A}" dt="2018-10-22T18:56:36.888" v="357" actId="478"/>
          <ac:cxnSpMkLst>
            <pc:docMk/>
            <pc:sldMk cId="4149473745" sldId="258"/>
            <ac:cxnSpMk id="57" creationId="{D211CF82-D4FD-40F3-B542-A0A27DA2D0E1}"/>
          </ac:cxnSpMkLst>
        </pc:cxnChg>
        <pc:cxnChg chg="add mod">
          <ac:chgData name="Tuomo Ikävalko" userId="14d5696d-1087-4a16-9ad3-cf61c8e1f82c" providerId="ADAL" clId="{2E94D9FA-17AA-4373-9A56-AF849E80615A}" dt="2018-10-22T18:58:10.750" v="373" actId="14100"/>
          <ac:cxnSpMkLst>
            <pc:docMk/>
            <pc:sldMk cId="4149473745" sldId="258"/>
            <ac:cxnSpMk id="63" creationId="{3D75AF80-B377-48F5-90D3-8CB392C5DF08}"/>
          </ac:cxnSpMkLst>
        </pc:cxnChg>
        <pc:cxnChg chg="add mod">
          <ac:chgData name="Tuomo Ikävalko" userId="14d5696d-1087-4a16-9ad3-cf61c8e1f82c" providerId="ADAL" clId="{2E94D9FA-17AA-4373-9A56-AF849E80615A}" dt="2018-10-22T18:58:58.018" v="381" actId="14100"/>
          <ac:cxnSpMkLst>
            <pc:docMk/>
            <pc:sldMk cId="4149473745" sldId="258"/>
            <ac:cxnSpMk id="67" creationId="{8EC85ADE-20CF-4CB2-B1ED-A541ED4860CC}"/>
          </ac:cxnSpMkLst>
        </pc:cxnChg>
        <pc:cxnChg chg="add mod">
          <ac:chgData name="Tuomo Ikävalko" userId="14d5696d-1087-4a16-9ad3-cf61c8e1f82c" providerId="ADAL" clId="{2E94D9FA-17AA-4373-9A56-AF849E80615A}" dt="2018-10-22T19:00:02.720" v="401" actId="14100"/>
          <ac:cxnSpMkLst>
            <pc:docMk/>
            <pc:sldMk cId="4149473745" sldId="258"/>
            <ac:cxnSpMk id="71" creationId="{01743CDB-20A7-4F7C-B159-59518E74C02E}"/>
          </ac:cxnSpMkLst>
        </pc:cxnChg>
        <pc:cxnChg chg="add mod">
          <ac:chgData name="Tuomo Ikävalko" userId="14d5696d-1087-4a16-9ad3-cf61c8e1f82c" providerId="ADAL" clId="{2E94D9FA-17AA-4373-9A56-AF849E80615A}" dt="2018-10-22T19:00:14.972" v="404" actId="14100"/>
          <ac:cxnSpMkLst>
            <pc:docMk/>
            <pc:sldMk cId="4149473745" sldId="258"/>
            <ac:cxnSpMk id="76" creationId="{D2B5B9BF-2148-4DA4-B0D2-DCD6374F1849}"/>
          </ac:cxnSpMkLst>
        </pc:cxnChg>
        <pc:cxnChg chg="add mod">
          <ac:chgData name="Tuomo Ikävalko" userId="14d5696d-1087-4a16-9ad3-cf61c8e1f82c" providerId="ADAL" clId="{2E94D9FA-17AA-4373-9A56-AF849E80615A}" dt="2018-10-22T18:59:48.791" v="397" actId="14100"/>
          <ac:cxnSpMkLst>
            <pc:docMk/>
            <pc:sldMk cId="4149473745" sldId="258"/>
            <ac:cxnSpMk id="79" creationId="{62781DAC-D526-4928-B8B7-001DCE0BF0F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7" creationId="{73C12EDA-543D-4EBA-9F07-74E59C1884F2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8" creationId="{D7253643-3C03-4DD7-BD19-CD02EED09EB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9" creationId="{AB005882-7ABC-400E-A9A4-92D99DD966AF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0" creationId="{B81CAD78-C7BF-4B1A-9835-8FAA45ED78C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1" creationId="{271DB186-1025-4D64-9D8B-FED7917F2BA1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2" creationId="{F688087B-0CF0-40AA-B8A4-0AB9F51A0E9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3" creationId="{BBF7EDBD-F6F4-41E2-83FF-FD299015A5BA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4" creationId="{62B52A26-F883-4E9B-9FA5-5FA6DE0A8BFF}"/>
          </ac:cxnSpMkLst>
        </pc:cxnChg>
        <pc:cxnChg chg="add mod">
          <ac:chgData name="Tuomo Ikävalko" userId="14d5696d-1087-4a16-9ad3-cf61c8e1f82c" providerId="ADAL" clId="{2E94D9FA-17AA-4373-9A56-AF849E80615A}" dt="2018-10-22T19:25:27.884" v="750" actId="478"/>
          <ac:cxnSpMkLst>
            <pc:docMk/>
            <pc:sldMk cId="4149473745" sldId="258"/>
            <ac:cxnSpMk id="106" creationId="{81ABE856-8CCE-4EC1-AE32-2C3AF1FEA2A4}"/>
          </ac:cxnSpMkLst>
        </pc:cxnChg>
        <pc:cxnChg chg="add del mod">
          <ac:chgData name="Tuomo Ikävalko" userId="14d5696d-1087-4a16-9ad3-cf61c8e1f82c" providerId="ADAL" clId="{2E94D9FA-17AA-4373-9A56-AF849E80615A}" dt="2018-10-22T19:01:13.603" v="427" actId="478"/>
          <ac:cxnSpMkLst>
            <pc:docMk/>
            <pc:sldMk cId="4149473745" sldId="258"/>
            <ac:cxnSpMk id="107" creationId="{B6182C9C-3399-4FC5-8775-1A9B5BD8181D}"/>
          </ac:cxnSpMkLst>
        </pc:cxnChg>
        <pc:cxnChg chg="add del mod">
          <ac:chgData name="Tuomo Ikävalko" userId="14d5696d-1087-4a16-9ad3-cf61c8e1f82c" providerId="ADAL" clId="{2E94D9FA-17AA-4373-9A56-AF849E80615A}" dt="2018-10-22T19:01:06.113" v="420" actId="478"/>
          <ac:cxnSpMkLst>
            <pc:docMk/>
            <pc:sldMk cId="4149473745" sldId="258"/>
            <ac:cxnSpMk id="109" creationId="{DF959AB6-9FB4-45A1-8632-8249E730D9D7}"/>
          </ac:cxnSpMkLst>
        </pc:cxnChg>
        <pc:cxnChg chg="add del mod">
          <ac:chgData name="Tuomo Ikävalko" userId="14d5696d-1087-4a16-9ad3-cf61c8e1f82c" providerId="ADAL" clId="{2E94D9FA-17AA-4373-9A56-AF849E80615A}" dt="2018-10-22T19:01:07.395" v="422" actId="478"/>
          <ac:cxnSpMkLst>
            <pc:docMk/>
            <pc:sldMk cId="4149473745" sldId="258"/>
            <ac:cxnSpMk id="111" creationId="{DADA910E-FB77-4B00-9E2C-A36719DC0B00}"/>
          </ac:cxnSpMkLst>
        </pc:cxnChg>
        <pc:cxnChg chg="add del mod">
          <ac:chgData name="Tuomo Ikävalko" userId="14d5696d-1087-4a16-9ad3-cf61c8e1f82c" providerId="ADAL" clId="{2E94D9FA-17AA-4373-9A56-AF849E80615A}" dt="2018-10-22T19:01:09.008" v="423" actId="478"/>
          <ac:cxnSpMkLst>
            <pc:docMk/>
            <pc:sldMk cId="4149473745" sldId="258"/>
            <ac:cxnSpMk id="112" creationId="{5C0500AE-5B11-45A8-9A9C-326CADC7071A}"/>
          </ac:cxnSpMkLst>
        </pc:cxnChg>
        <pc:cxnChg chg="add del mod">
          <ac:chgData name="Tuomo Ikävalko" userId="14d5696d-1087-4a16-9ad3-cf61c8e1f82c" providerId="ADAL" clId="{2E94D9FA-17AA-4373-9A56-AF849E80615A}" dt="2018-10-22T19:25:01.206" v="740" actId="478"/>
          <ac:cxnSpMkLst>
            <pc:docMk/>
            <pc:sldMk cId="4149473745" sldId="258"/>
            <ac:cxnSpMk id="115" creationId="{730DE0D6-7B05-4F1B-AB62-3A1CEA310326}"/>
          </ac:cxnSpMkLst>
        </pc:cxnChg>
        <pc:cxnChg chg="add del mod">
          <ac:chgData name="Tuomo Ikävalko" userId="14d5696d-1087-4a16-9ad3-cf61c8e1f82c" providerId="ADAL" clId="{2E94D9FA-17AA-4373-9A56-AF849E80615A}" dt="2018-10-22T19:25:04.209" v="742" actId="478"/>
          <ac:cxnSpMkLst>
            <pc:docMk/>
            <pc:sldMk cId="4149473745" sldId="258"/>
            <ac:cxnSpMk id="119" creationId="{5ABBA906-9D7B-4759-AD10-6E15F5B11CAD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7:24.399" v="773" actId="20577"/>
        <pc:sldMkLst>
          <pc:docMk/>
          <pc:sldMk cId="347932344" sldId="259"/>
        </pc:sldMkLst>
        <pc:spChg chg="del">
          <ac:chgData name="Tuomo Ikävalko" userId="14d5696d-1087-4a16-9ad3-cf61c8e1f82c" providerId="ADAL" clId="{2E94D9FA-17AA-4373-9A56-AF849E80615A}" dt="2018-10-22T19:01:24.902" v="429" actId="478"/>
          <ac:spMkLst>
            <pc:docMk/>
            <pc:sldMk cId="347932344" sldId="259"/>
            <ac:spMk id="2" creationId="{2985E8AB-ED11-4CFE-8C38-E7D259857BA3}"/>
          </ac:spMkLst>
        </pc:spChg>
        <pc:spChg chg="del">
          <ac:chgData name="Tuomo Ikävalko" userId="14d5696d-1087-4a16-9ad3-cf61c8e1f82c" providerId="ADAL" clId="{2E94D9FA-17AA-4373-9A56-AF849E80615A}" dt="2018-10-22T19:01:26.807" v="430" actId="478"/>
          <ac:spMkLst>
            <pc:docMk/>
            <pc:sldMk cId="347932344" sldId="259"/>
            <ac:spMk id="3" creationId="{001315AF-E3C1-43E1-94DD-E4E7442E07B7}"/>
          </ac:spMkLst>
        </pc:spChg>
        <pc:spChg chg="add mod">
          <ac:chgData name="Tuomo Ikävalko" userId="14d5696d-1087-4a16-9ad3-cf61c8e1f82c" providerId="ADAL" clId="{2E94D9FA-17AA-4373-9A56-AF849E80615A}" dt="2018-10-22T19:01:35.927" v="432" actId="20577"/>
          <ac:spMkLst>
            <pc:docMk/>
            <pc:sldMk cId="347932344" sldId="259"/>
            <ac:spMk id="4" creationId="{EEF9F391-A674-46E8-AAED-E49D355E54AF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5" creationId="{35A33B30-BDF2-465B-AABB-F36A5E618568}"/>
          </ac:spMkLst>
        </pc:spChg>
        <pc:spChg chg="add mod">
          <ac:chgData name="Tuomo Ikävalko" userId="14d5696d-1087-4a16-9ad3-cf61c8e1f82c" providerId="ADAL" clId="{2E94D9FA-17AA-4373-9A56-AF849E80615A}" dt="2018-10-22T19:25:54.661" v="754" actId="20577"/>
          <ac:spMkLst>
            <pc:docMk/>
            <pc:sldMk cId="347932344" sldId="259"/>
            <ac:spMk id="6" creationId="{3E2D8E23-2D5D-4C6F-944A-21695D6C1731}"/>
          </ac:spMkLst>
        </pc:spChg>
        <pc:spChg chg="add mod">
          <ac:chgData name="Tuomo Ikävalko" userId="14d5696d-1087-4a16-9ad3-cf61c8e1f82c" providerId="ADAL" clId="{2E94D9FA-17AA-4373-9A56-AF849E80615A}" dt="2018-10-22T19:25:56.504" v="755" actId="20577"/>
          <ac:spMkLst>
            <pc:docMk/>
            <pc:sldMk cId="347932344" sldId="259"/>
            <ac:spMk id="7" creationId="{289CFDA5-AB31-4E0F-9BB2-3F953A81006E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8" creationId="{D6DEF436-B250-463F-A0B9-A33F71D0239F}"/>
          </ac:spMkLst>
        </pc:spChg>
        <pc:spChg chg="add mod">
          <ac:chgData name="Tuomo Ikävalko" userId="14d5696d-1087-4a16-9ad3-cf61c8e1f82c" providerId="ADAL" clId="{2E94D9FA-17AA-4373-9A56-AF849E80615A}" dt="2018-10-22T19:02:15.839" v="438" actId="20577"/>
          <ac:spMkLst>
            <pc:docMk/>
            <pc:sldMk cId="347932344" sldId="259"/>
            <ac:spMk id="9" creationId="{DD07ADD7-0921-42A5-ABC8-E9D8221765B0}"/>
          </ac:spMkLst>
        </pc:spChg>
        <pc:spChg chg="add mod">
          <ac:chgData name="Tuomo Ikävalko" userId="14d5696d-1087-4a16-9ad3-cf61c8e1f82c" providerId="ADAL" clId="{2E94D9FA-17AA-4373-9A56-AF849E80615A}" dt="2018-10-22T19:04:30.391" v="483" actId="20577"/>
          <ac:spMkLst>
            <pc:docMk/>
            <pc:sldMk cId="347932344" sldId="259"/>
            <ac:spMk id="10" creationId="{4010FEA8-2CC3-4CAC-B3DA-E2780934DFAB}"/>
          </ac:spMkLst>
        </pc:spChg>
        <pc:spChg chg="add mod">
          <ac:chgData name="Tuomo Ikävalko" userId="14d5696d-1087-4a16-9ad3-cf61c8e1f82c" providerId="ADAL" clId="{2E94D9FA-17AA-4373-9A56-AF849E80615A}" dt="2018-10-22T19:26:01.309" v="756" actId="20577"/>
          <ac:spMkLst>
            <pc:docMk/>
            <pc:sldMk cId="347932344" sldId="259"/>
            <ac:spMk id="11" creationId="{B905C401-55A3-4AB3-B764-5AEBCDCA9B54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12" creationId="{FE5F7C07-1518-4401-B3B4-857D5733A2BC}"/>
          </ac:spMkLst>
        </pc:spChg>
        <pc:spChg chg="add mod">
          <ac:chgData name="Tuomo Ikävalko" userId="14d5696d-1087-4a16-9ad3-cf61c8e1f82c" providerId="ADAL" clId="{2E94D9FA-17AA-4373-9A56-AF849E80615A}" dt="2018-10-22T19:02:42.118" v="448" actId="20577"/>
          <ac:spMkLst>
            <pc:docMk/>
            <pc:sldMk cId="347932344" sldId="259"/>
            <ac:spMk id="13" creationId="{02081B7F-CA08-47B2-9B5F-23D4ED4B0DD9}"/>
          </ac:spMkLst>
        </pc:spChg>
        <pc:spChg chg="add mod">
          <ac:chgData name="Tuomo Ikävalko" userId="14d5696d-1087-4a16-9ad3-cf61c8e1f82c" providerId="ADAL" clId="{2E94D9FA-17AA-4373-9A56-AF849E80615A}" dt="2018-10-22T19:26:05.504" v="762" actId="20577"/>
          <ac:spMkLst>
            <pc:docMk/>
            <pc:sldMk cId="347932344" sldId="259"/>
            <ac:spMk id="22" creationId="{944E6CE9-1DFD-4359-8557-6BDAF7D2AAF6}"/>
          </ac:spMkLst>
        </pc:spChg>
        <pc:spChg chg="add mod">
          <ac:chgData name="Tuomo Ikävalko" userId="14d5696d-1087-4a16-9ad3-cf61c8e1f82c" providerId="ADAL" clId="{2E94D9FA-17AA-4373-9A56-AF849E80615A}" dt="2018-10-22T19:04:12.959" v="475" actId="20577"/>
          <ac:spMkLst>
            <pc:docMk/>
            <pc:sldMk cId="347932344" sldId="259"/>
            <ac:spMk id="25" creationId="{AB2158F8-89BF-4ADF-A489-6B7C10B5FA02}"/>
          </ac:spMkLst>
        </pc:spChg>
        <pc:spChg chg="add del mod">
          <ac:chgData name="Tuomo Ikävalko" userId="14d5696d-1087-4a16-9ad3-cf61c8e1f82c" providerId="ADAL" clId="{2E94D9FA-17AA-4373-9A56-AF849E80615A}" dt="2018-10-22T19:02:52.843" v="452" actId="20577"/>
          <ac:spMkLst>
            <pc:docMk/>
            <pc:sldMk cId="347932344" sldId="259"/>
            <ac:spMk id="34" creationId="{40EBF5FA-EA7B-4CE4-B403-E4FB8098B7EA}"/>
          </ac:spMkLst>
        </pc:spChg>
        <pc:spChg chg="add mod">
          <ac:chgData name="Tuomo Ikävalko" userId="14d5696d-1087-4a16-9ad3-cf61c8e1f82c" providerId="ADAL" clId="{2E94D9FA-17AA-4373-9A56-AF849E80615A}" dt="2018-10-22T19:04:26.234" v="481" actId="14100"/>
          <ac:spMkLst>
            <pc:docMk/>
            <pc:sldMk cId="347932344" sldId="259"/>
            <ac:spMk id="35" creationId="{4ED6500B-D401-47DF-87BC-72DF54A3417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6" creationId="{50FFF18B-E04F-4FCA-8746-4D03B3A33F6B}"/>
          </ac:spMkLst>
        </pc:spChg>
        <pc:spChg chg="add mod">
          <ac:chgData name="Tuomo Ikävalko" userId="14d5696d-1087-4a16-9ad3-cf61c8e1f82c" providerId="ADAL" clId="{2E94D9FA-17AA-4373-9A56-AF849E80615A}" dt="2018-10-22T19:27:23.446" v="772" actId="20577"/>
          <ac:spMkLst>
            <pc:docMk/>
            <pc:sldMk cId="347932344" sldId="259"/>
            <ac:spMk id="37" creationId="{9501DF46-3022-4AA3-B1B3-03C4C404E248}"/>
          </ac:spMkLst>
        </pc:spChg>
        <pc:spChg chg="add mod">
          <ac:chgData name="Tuomo Ikävalko" userId="14d5696d-1087-4a16-9ad3-cf61c8e1f82c" providerId="ADAL" clId="{2E94D9FA-17AA-4373-9A56-AF849E80615A}" dt="2018-10-22T19:27:24.399" v="773" actId="20577"/>
          <ac:spMkLst>
            <pc:docMk/>
            <pc:sldMk cId="347932344" sldId="259"/>
            <ac:spMk id="38" creationId="{77A930F6-3D81-4DC9-B6EE-31CAD0F03D52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9" creationId="{A561FC44-F152-4326-AC5E-BD344025DD00}"/>
          </ac:spMkLst>
        </pc:spChg>
        <pc:spChg chg="add mod">
          <ac:chgData name="Tuomo Ikävalko" userId="14d5696d-1087-4a16-9ad3-cf61c8e1f82c" providerId="ADAL" clId="{2E94D9FA-17AA-4373-9A56-AF849E80615A}" dt="2018-10-22T19:04:59.414" v="492" actId="20577"/>
          <ac:spMkLst>
            <pc:docMk/>
            <pc:sldMk cId="347932344" sldId="259"/>
            <ac:spMk id="40" creationId="{2920F64C-D524-4816-99A3-5DBDF73B010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1" creationId="{DA151BCC-117A-4796-BBFD-956D983A72DF}"/>
          </ac:spMkLst>
        </pc:spChg>
        <pc:spChg chg="add mod">
          <ac:chgData name="Tuomo Ikävalko" userId="14d5696d-1087-4a16-9ad3-cf61c8e1f82c" providerId="ADAL" clId="{2E94D9FA-17AA-4373-9A56-AF849E80615A}" dt="2018-10-22T19:27:10.031" v="771" actId="20577"/>
          <ac:spMkLst>
            <pc:docMk/>
            <pc:sldMk cId="347932344" sldId="259"/>
            <ac:spMk id="42" creationId="{3DAC3CA2-6F0D-498E-B191-687B5CF4717A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3" creationId="{504E38CC-1458-440D-81A5-39A5D3216120}"/>
          </ac:spMkLst>
        </pc:spChg>
        <pc:spChg chg="add del mod">
          <ac:chgData name="Tuomo Ikävalko" userId="14d5696d-1087-4a16-9ad3-cf61c8e1f82c" providerId="ADAL" clId="{2E94D9FA-17AA-4373-9A56-AF849E80615A}" dt="2018-10-22T19:04:48.144" v="486" actId="478"/>
          <ac:spMkLst>
            <pc:docMk/>
            <pc:sldMk cId="347932344" sldId="259"/>
            <ac:spMk id="44" creationId="{F09B12A7-A89D-4259-9FBA-25BE1D509236}"/>
          </ac:spMkLst>
        </pc:spChg>
        <pc:spChg chg="add mod">
          <ac:chgData name="Tuomo Ikävalko" userId="14d5696d-1087-4a16-9ad3-cf61c8e1f82c" providerId="ADAL" clId="{2E94D9FA-17AA-4373-9A56-AF849E80615A}" dt="2018-10-22T19:26:58.460" v="770" actId="20577"/>
          <ac:spMkLst>
            <pc:docMk/>
            <pc:sldMk cId="347932344" sldId="259"/>
            <ac:spMk id="53" creationId="{C41E145F-DA5E-41F8-98EF-F2BA8B30C43E}"/>
          </ac:spMkLst>
        </pc:spChg>
        <pc:spChg chg="add mod">
          <ac:chgData name="Tuomo Ikävalko" userId="14d5696d-1087-4a16-9ad3-cf61c8e1f82c" providerId="ADAL" clId="{2E94D9FA-17AA-4373-9A56-AF849E80615A}" dt="2018-10-22T19:05:06.523" v="493" actId="1076"/>
          <ac:spMkLst>
            <pc:docMk/>
            <pc:sldMk cId="347932344" sldId="259"/>
            <ac:spMk id="56" creationId="{04A11B5F-493F-468D-A82C-B86ACDF395B7}"/>
          </ac:spMkLst>
        </pc:spChg>
        <pc:spChg chg="add mod">
          <ac:chgData name="Tuomo Ikävalko" userId="14d5696d-1087-4a16-9ad3-cf61c8e1f82c" providerId="ADAL" clId="{2E94D9FA-17AA-4373-9A56-AF849E80615A}" dt="2018-10-22T19:05:40.613" v="507" actId="20577"/>
          <ac:spMkLst>
            <pc:docMk/>
            <pc:sldMk cId="347932344" sldId="259"/>
            <ac:spMk id="63" creationId="{D71622CD-AEAD-4094-BB14-E6BE3C561DC9}"/>
          </ac:spMkLst>
        </pc:spChg>
        <pc:spChg chg="add mod">
          <ac:chgData name="Tuomo Ikävalko" userId="14d5696d-1087-4a16-9ad3-cf61c8e1f82c" providerId="ADAL" clId="{2E94D9FA-17AA-4373-9A56-AF849E80615A}" dt="2018-10-22T19:05:51.661" v="509" actId="1076"/>
          <ac:spMkLst>
            <pc:docMk/>
            <pc:sldMk cId="347932344" sldId="259"/>
            <ac:spMk id="64" creationId="{F95700C5-ED2F-49D5-9CBB-0BEB67E1F5FE}"/>
          </ac:spMkLst>
        </pc:spChg>
        <pc:spChg chg="add mod">
          <ac:chgData name="Tuomo Ikävalko" userId="14d5696d-1087-4a16-9ad3-cf61c8e1f82c" providerId="ADAL" clId="{2E94D9FA-17AA-4373-9A56-AF849E80615A}" dt="2018-10-22T19:06:33.884" v="521" actId="1076"/>
          <ac:spMkLst>
            <pc:docMk/>
            <pc:sldMk cId="347932344" sldId="259"/>
            <ac:spMk id="71" creationId="{A2CCA825-B2DE-44A4-AFF1-3B8F2EC1B7AE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2" creationId="{B561D281-5177-41AD-8CFF-2475B031AF69}"/>
          </ac:spMkLst>
        </pc:spChg>
        <pc:spChg chg="add mod">
          <ac:chgData name="Tuomo Ikävalko" userId="14d5696d-1087-4a16-9ad3-cf61c8e1f82c" providerId="ADAL" clId="{2E94D9FA-17AA-4373-9A56-AF849E80615A}" dt="2018-10-22T19:26:34.472" v="763" actId="20577"/>
          <ac:spMkLst>
            <pc:docMk/>
            <pc:sldMk cId="347932344" sldId="259"/>
            <ac:spMk id="73" creationId="{3D2A064D-1AD0-4033-BE29-0FC239B36005}"/>
          </ac:spMkLst>
        </pc:spChg>
        <pc:spChg chg="add mod">
          <ac:chgData name="Tuomo Ikävalko" userId="14d5696d-1087-4a16-9ad3-cf61c8e1f82c" providerId="ADAL" clId="{2E94D9FA-17AA-4373-9A56-AF849E80615A}" dt="2018-10-22T19:26:39.157" v="765" actId="20577"/>
          <ac:spMkLst>
            <pc:docMk/>
            <pc:sldMk cId="347932344" sldId="259"/>
            <ac:spMk id="74" creationId="{CF0F7B04-5C68-4538-B1CD-951CA0B0C79C}"/>
          </ac:spMkLst>
        </pc:spChg>
        <pc:spChg chg="add del mod">
          <ac:chgData name="Tuomo Ikävalko" userId="14d5696d-1087-4a16-9ad3-cf61c8e1f82c" providerId="ADAL" clId="{2E94D9FA-17AA-4373-9A56-AF849E80615A}" dt="2018-10-22T19:07:00.638" v="537" actId="20577"/>
          <ac:spMkLst>
            <pc:docMk/>
            <pc:sldMk cId="347932344" sldId="259"/>
            <ac:spMk id="75" creationId="{521A489F-7C7C-4E1C-AAF1-21E92C2FCB99}"/>
          </ac:spMkLst>
        </pc:spChg>
        <pc:spChg chg="add mod">
          <ac:chgData name="Tuomo Ikävalko" userId="14d5696d-1087-4a16-9ad3-cf61c8e1f82c" providerId="ADAL" clId="{2E94D9FA-17AA-4373-9A56-AF849E80615A}" dt="2018-10-22T19:06:52.480" v="530" actId="20577"/>
          <ac:spMkLst>
            <pc:docMk/>
            <pc:sldMk cId="347932344" sldId="259"/>
            <ac:spMk id="76" creationId="{C2798224-F31B-4D1A-BBB9-63FE054F4269}"/>
          </ac:spMkLst>
        </pc:spChg>
        <pc:spChg chg="add mod">
          <ac:chgData name="Tuomo Ikävalko" userId="14d5696d-1087-4a16-9ad3-cf61c8e1f82c" providerId="ADAL" clId="{2E94D9FA-17AA-4373-9A56-AF849E80615A}" dt="2018-10-22T19:06:54.402" v="532" actId="20577"/>
          <ac:spMkLst>
            <pc:docMk/>
            <pc:sldMk cId="347932344" sldId="259"/>
            <ac:spMk id="77" creationId="{8FD970FF-C955-4DBA-B4C2-FA2E854CA38B}"/>
          </ac:spMkLst>
        </pc:spChg>
        <pc:spChg chg="add mod">
          <ac:chgData name="Tuomo Ikävalko" userId="14d5696d-1087-4a16-9ad3-cf61c8e1f82c" providerId="ADAL" clId="{2E94D9FA-17AA-4373-9A56-AF849E80615A}" dt="2018-10-22T19:26:44.352" v="768" actId="20577"/>
          <ac:spMkLst>
            <pc:docMk/>
            <pc:sldMk cId="347932344" sldId="259"/>
            <ac:spMk id="78" creationId="{4BD4F9D3-1FD9-4C5A-BD67-D94AA260205B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9" creationId="{E6F39FFA-8273-41B9-940E-27419CFD6614}"/>
          </ac:spMkLst>
        </pc:spChg>
        <pc:spChg chg="add mod">
          <ac:chgData name="Tuomo Ikävalko" userId="14d5696d-1087-4a16-9ad3-cf61c8e1f82c" providerId="ADAL" clId="{2E94D9FA-17AA-4373-9A56-AF849E80615A}" dt="2018-10-22T19:26:41.925" v="767" actId="20577"/>
          <ac:spMkLst>
            <pc:docMk/>
            <pc:sldMk cId="347932344" sldId="259"/>
            <ac:spMk id="87" creationId="{8999F8EC-F041-4707-A150-3EBAEB459BB7}"/>
          </ac:spMkLst>
        </pc:spChg>
        <pc:spChg chg="add del mod">
          <ac:chgData name="Tuomo Ikävalko" userId="14d5696d-1087-4a16-9ad3-cf61c8e1f82c" providerId="ADAL" clId="{2E94D9FA-17AA-4373-9A56-AF849E80615A}" dt="2018-10-22T19:06:47.324" v="524" actId="478"/>
          <ac:spMkLst>
            <pc:docMk/>
            <pc:sldMk cId="347932344" sldId="259"/>
            <ac:spMk id="89" creationId="{D7D19F07-5151-41BF-862C-909993F23D5D}"/>
          </ac:spMkLst>
        </pc:spChg>
        <pc:spChg chg="add del mod">
          <ac:chgData name="Tuomo Ikävalko" userId="14d5696d-1087-4a16-9ad3-cf61c8e1f82c" providerId="ADAL" clId="{2E94D9FA-17AA-4373-9A56-AF849E80615A}" dt="2018-10-22T19:06:48.341" v="525" actId="478"/>
          <ac:spMkLst>
            <pc:docMk/>
            <pc:sldMk cId="347932344" sldId="259"/>
            <ac:spMk id="92" creationId="{4FFFAD53-B394-45CB-BD03-CE5429832DAD}"/>
          </ac:spMkLst>
        </pc:spChg>
        <pc:spChg chg="add del mod">
          <ac:chgData name="Tuomo Ikävalko" userId="14d5696d-1087-4a16-9ad3-cf61c8e1f82c" providerId="ADAL" clId="{2E94D9FA-17AA-4373-9A56-AF849E80615A}" dt="2018-10-22T19:07:05.547" v="541" actId="478"/>
          <ac:spMkLst>
            <pc:docMk/>
            <pc:sldMk cId="347932344" sldId="259"/>
            <ac:spMk id="93" creationId="{9FA17227-EC46-4784-8115-1BE4DB8EEFF3}"/>
          </ac:spMkLst>
        </pc:spChg>
        <pc:spChg chg="add del mod">
          <ac:chgData name="Tuomo Ikävalko" userId="14d5696d-1087-4a16-9ad3-cf61c8e1f82c" providerId="ADAL" clId="{2E94D9FA-17AA-4373-9A56-AF849E80615A}" dt="2018-10-22T19:07:03.231" v="538" actId="478"/>
          <ac:spMkLst>
            <pc:docMk/>
            <pc:sldMk cId="347932344" sldId="259"/>
            <ac:spMk id="96" creationId="{D52FC31E-44C3-48FB-9643-863497985B16}"/>
          </ac:spMkLst>
        </pc:sp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4" creationId="{13192EDD-BFAB-4672-BF7A-C546AB0502CC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5" creationId="{F8023C2D-BF3E-4C87-BE62-D4D4C27C54EB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6" creationId="{0BB0971E-6A31-4776-B329-22415D8CFC7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7" creationId="{809E84B8-E6EB-4983-9A43-C6B51FCE6CC3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8" creationId="{B30B9D90-B46F-462B-B6F9-1D769BD6FECE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9" creationId="{2FD0B605-CDD9-4705-9CB1-8F503B1507C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0" creationId="{EA95931E-4956-42D5-991D-4A7EC4368F62}"/>
          </ac:cxnSpMkLst>
        </pc:cxnChg>
        <pc:cxnChg chg="add mod">
          <ac:chgData name="Tuomo Ikävalko" userId="14d5696d-1087-4a16-9ad3-cf61c8e1f82c" providerId="ADAL" clId="{2E94D9FA-17AA-4373-9A56-AF849E80615A}" dt="2018-10-22T19:02:37.879" v="445" actId="14100"/>
          <ac:cxnSpMkLst>
            <pc:docMk/>
            <pc:sldMk cId="347932344" sldId="259"/>
            <ac:cxnSpMk id="21" creationId="{08C78037-BE42-499E-A145-1769DCA81E81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3" creationId="{092C18B5-6361-4E53-AE2A-4B562791749F}"/>
          </ac:cxnSpMkLst>
        </pc:cxnChg>
        <pc:cxnChg chg="add mod">
          <ac:chgData name="Tuomo Ikävalko" userId="14d5696d-1087-4a16-9ad3-cf61c8e1f82c" providerId="ADAL" clId="{2E94D9FA-17AA-4373-9A56-AF849E80615A}" dt="2018-10-22T19:02:09.713" v="436" actId="14100"/>
          <ac:cxnSpMkLst>
            <pc:docMk/>
            <pc:sldMk cId="347932344" sldId="259"/>
            <ac:cxnSpMk id="24" creationId="{CADE6BDE-F5E2-4F55-807C-CB558CF94F1D}"/>
          </ac:cxnSpMkLst>
        </pc:cxnChg>
        <pc:cxnChg chg="add mod">
          <ac:chgData name="Tuomo Ikävalko" userId="14d5696d-1087-4a16-9ad3-cf61c8e1f82c" providerId="ADAL" clId="{2E94D9FA-17AA-4373-9A56-AF849E80615A}" dt="2018-10-22T19:02:39.441" v="446" actId="14100"/>
          <ac:cxnSpMkLst>
            <pc:docMk/>
            <pc:sldMk cId="347932344" sldId="259"/>
            <ac:cxnSpMk id="27" creationId="{EE9F542E-E3FF-4363-A202-453F6BBF5BA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5" creationId="{274BFF69-7DF9-41CE-81A5-850766B75FF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6" creationId="{0BCC87EA-5CF6-4E00-8905-FE0DB49069D6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7" creationId="{E6FA1017-4D28-4C87-8875-1A809EEEF0C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8" creationId="{74867DA4-B972-44D2-8F96-A840EA759E9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9" creationId="{75911117-CB3C-4C34-A70A-A4799291BA4B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0" creationId="{D794787A-D864-4070-8277-35DCE79A161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1" creationId="{82526DF5-CDB1-4011-B6E7-1AC1521CC814}"/>
          </ac:cxnSpMkLst>
        </pc:cxnChg>
        <pc:cxnChg chg="add del mod">
          <ac:chgData name="Tuomo Ikävalko" userId="14d5696d-1087-4a16-9ad3-cf61c8e1f82c" providerId="ADAL" clId="{2E94D9FA-17AA-4373-9A56-AF849E80615A}" dt="2018-10-22T19:04:48.991" v="487" actId="478"/>
          <ac:cxnSpMkLst>
            <pc:docMk/>
            <pc:sldMk cId="347932344" sldId="259"/>
            <ac:cxnSpMk id="52" creationId="{DD7CAF8C-12AB-402F-AF1C-941BB4BE647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4" creationId="{A1965002-FEB7-456C-A440-772740161C50}"/>
          </ac:cxnSpMkLst>
        </pc:cxnChg>
        <pc:cxnChg chg="add del mod">
          <ac:chgData name="Tuomo Ikävalko" userId="14d5696d-1087-4a16-9ad3-cf61c8e1f82c" providerId="ADAL" clId="{2E94D9FA-17AA-4373-9A56-AF849E80615A}" dt="2018-10-22T19:04:51.747" v="488" actId="478"/>
          <ac:cxnSpMkLst>
            <pc:docMk/>
            <pc:sldMk cId="347932344" sldId="259"/>
            <ac:cxnSpMk id="55" creationId="{2D545FC7-7EBD-4780-B16E-D8BB7D440D21}"/>
          </ac:cxnSpMkLst>
        </pc:cxnChg>
        <pc:cxnChg chg="add mod">
          <ac:chgData name="Tuomo Ikävalko" userId="14d5696d-1087-4a16-9ad3-cf61c8e1f82c" providerId="ADAL" clId="{2E94D9FA-17AA-4373-9A56-AF849E80615A}" dt="2018-10-22T19:05:16.688" v="498" actId="14100"/>
          <ac:cxnSpMkLst>
            <pc:docMk/>
            <pc:sldMk cId="347932344" sldId="259"/>
            <ac:cxnSpMk id="57" creationId="{F32F7A7B-C182-4C50-85F5-369A0A5D4A19}"/>
          </ac:cxnSpMkLst>
        </pc:cxnChg>
        <pc:cxnChg chg="add mod">
          <ac:chgData name="Tuomo Ikävalko" userId="14d5696d-1087-4a16-9ad3-cf61c8e1f82c" providerId="ADAL" clId="{2E94D9FA-17AA-4373-9A56-AF849E80615A}" dt="2018-10-22T19:05:28.351" v="502" actId="14100"/>
          <ac:cxnSpMkLst>
            <pc:docMk/>
            <pc:sldMk cId="347932344" sldId="259"/>
            <ac:cxnSpMk id="60" creationId="{55540328-1C17-434E-8896-C703688CA7ED}"/>
          </ac:cxnSpMkLst>
        </pc:cxnChg>
        <pc:cxnChg chg="add mod">
          <ac:chgData name="Tuomo Ikävalko" userId="14d5696d-1087-4a16-9ad3-cf61c8e1f82c" providerId="ADAL" clId="{2E94D9FA-17AA-4373-9A56-AF849E80615A}" dt="2018-10-22T19:06:13.588" v="512" actId="14100"/>
          <ac:cxnSpMkLst>
            <pc:docMk/>
            <pc:sldMk cId="347932344" sldId="259"/>
            <ac:cxnSpMk id="65" creationId="{CF8D8C6A-A4DC-4A40-BD88-1A748F07BC1D}"/>
          </ac:cxnSpMkLst>
        </pc:cxnChg>
        <pc:cxnChg chg="add mod">
          <ac:chgData name="Tuomo Ikävalko" userId="14d5696d-1087-4a16-9ad3-cf61c8e1f82c" providerId="ADAL" clId="{2E94D9FA-17AA-4373-9A56-AF849E80615A}" dt="2018-10-22T19:06:22.186" v="516" actId="14100"/>
          <ac:cxnSpMkLst>
            <pc:docMk/>
            <pc:sldMk cId="347932344" sldId="259"/>
            <ac:cxnSpMk id="68" creationId="{B1A3B9CD-D9CA-4CAA-8BE0-7117A86813BF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0" creationId="{92C2B97A-4292-4A8A-AAA9-9997D9235ED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1" creationId="{A53BA2D0-1548-4D4D-B620-CE95F026C96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2" creationId="{78BF9F33-FF2A-46B8-AC94-507D1C3B27AB}"/>
          </ac:cxnSpMkLst>
        </pc:cxnChg>
        <pc:cxnChg chg="add mod">
          <ac:chgData name="Tuomo Ikävalko" userId="14d5696d-1087-4a16-9ad3-cf61c8e1f82c" providerId="ADAL" clId="{2E94D9FA-17AA-4373-9A56-AF849E80615A}" dt="2018-10-22T19:26:37.456" v="764" actId="1076"/>
          <ac:cxnSpMkLst>
            <pc:docMk/>
            <pc:sldMk cId="347932344" sldId="259"/>
            <ac:cxnSpMk id="83" creationId="{AB65EC27-0836-446D-850B-ED706F33CA97}"/>
          </ac:cxnSpMkLst>
        </pc:cxnChg>
        <pc:cxnChg chg="add mod">
          <ac:chgData name="Tuomo Ikävalko" userId="14d5696d-1087-4a16-9ad3-cf61c8e1f82c" providerId="ADAL" clId="{2E94D9FA-17AA-4373-9A56-AF849E80615A}" dt="2018-10-22T19:06:58.012" v="534" actId="478"/>
          <ac:cxnSpMkLst>
            <pc:docMk/>
            <pc:sldMk cId="347932344" sldId="259"/>
            <ac:cxnSpMk id="84" creationId="{09373302-37CD-44E4-BC85-D619F8069CE4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5" creationId="{79AFACC7-7EE6-4BDA-AF50-C7621DB134A6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6" creationId="{3AC918F2-D5D3-423C-8435-E0BB53061F42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8" creationId="{0EA8BD33-B69B-44B6-92F1-F480C58E2581}"/>
          </ac:cxnSpMkLst>
        </pc:cxnChg>
        <pc:cxnChg chg="add del mod">
          <ac:chgData name="Tuomo Ikävalko" userId="14d5696d-1087-4a16-9ad3-cf61c8e1f82c" providerId="ADAL" clId="{2E94D9FA-17AA-4373-9A56-AF849E80615A}" dt="2018-10-22T19:06:50.080" v="527" actId="478"/>
          <ac:cxnSpMkLst>
            <pc:docMk/>
            <pc:sldMk cId="347932344" sldId="259"/>
            <ac:cxnSpMk id="90" creationId="{4780C1A5-DC5F-4A3D-9C43-87F64E4C5616}"/>
          </ac:cxnSpMkLst>
        </pc:cxnChg>
        <pc:cxnChg chg="add del mod">
          <ac:chgData name="Tuomo Ikävalko" userId="14d5696d-1087-4a16-9ad3-cf61c8e1f82c" providerId="ADAL" clId="{2E94D9FA-17AA-4373-9A56-AF849E80615A}" dt="2018-10-22T19:06:49.480" v="526" actId="478"/>
          <ac:cxnSpMkLst>
            <pc:docMk/>
            <pc:sldMk cId="347932344" sldId="259"/>
            <ac:cxnSpMk id="91" creationId="{6D6FFDF6-2B63-4E53-AC3F-8F9F3F225630}"/>
          </ac:cxnSpMkLst>
        </pc:cxnChg>
        <pc:cxnChg chg="add del mod">
          <ac:chgData name="Tuomo Ikävalko" userId="14d5696d-1087-4a16-9ad3-cf61c8e1f82c" providerId="ADAL" clId="{2E94D9FA-17AA-4373-9A56-AF849E80615A}" dt="2018-10-22T19:07:04.534" v="540" actId="478"/>
          <ac:cxnSpMkLst>
            <pc:docMk/>
            <pc:sldMk cId="347932344" sldId="259"/>
            <ac:cxnSpMk id="94" creationId="{C508B978-0579-4A1A-B037-0118936CAE31}"/>
          </ac:cxnSpMkLst>
        </pc:cxnChg>
        <pc:cxnChg chg="add del mod">
          <ac:chgData name="Tuomo Ikävalko" userId="14d5696d-1087-4a16-9ad3-cf61c8e1f82c" providerId="ADAL" clId="{2E94D9FA-17AA-4373-9A56-AF849E80615A}" dt="2018-10-22T19:07:03.912" v="539" actId="478"/>
          <ac:cxnSpMkLst>
            <pc:docMk/>
            <pc:sldMk cId="347932344" sldId="259"/>
            <ac:cxnSpMk id="95" creationId="{D8A3DD2A-FF8B-406A-A29D-7F8F32096ED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48:45.156" v="1111" actId="1076"/>
        <pc:sldMkLst>
          <pc:docMk/>
          <pc:sldMk cId="1818483635" sldId="260"/>
        </pc:sldMkLst>
        <pc:spChg chg="del">
          <ac:chgData name="Tuomo Ikävalko" userId="14d5696d-1087-4a16-9ad3-cf61c8e1f82c" providerId="ADAL" clId="{2E94D9FA-17AA-4373-9A56-AF849E80615A}" dt="2018-10-22T19:07:59.597" v="543" actId="478"/>
          <ac:spMkLst>
            <pc:docMk/>
            <pc:sldMk cId="1818483635" sldId="260"/>
            <ac:spMk id="2" creationId="{FD027614-F7EA-4B78-B4BD-B2EC4E8FEFD3}"/>
          </ac:spMkLst>
        </pc:spChg>
        <pc:spChg chg="del">
          <ac:chgData name="Tuomo Ikävalko" userId="14d5696d-1087-4a16-9ad3-cf61c8e1f82c" providerId="ADAL" clId="{2E94D9FA-17AA-4373-9A56-AF849E80615A}" dt="2018-10-22T19:08:01.150" v="544" actId="478"/>
          <ac:spMkLst>
            <pc:docMk/>
            <pc:sldMk cId="1818483635" sldId="260"/>
            <ac:spMk id="3" creationId="{A9A9FB42-FAEF-46F3-AEB7-D8C345C6572F}"/>
          </ac:spMkLst>
        </pc:spChg>
        <pc:spChg chg="add mod">
          <ac:chgData name="Tuomo Ikävalko" userId="14d5696d-1087-4a16-9ad3-cf61c8e1f82c" providerId="ADAL" clId="{2E94D9FA-17AA-4373-9A56-AF849E80615A}" dt="2018-10-22T19:28:03.725" v="775" actId="1076"/>
          <ac:spMkLst>
            <pc:docMk/>
            <pc:sldMk cId="1818483635" sldId="260"/>
            <ac:spMk id="4" creationId="{ECBB3A10-6220-4044-8FF9-63F72A2E6B5A}"/>
          </ac:spMkLst>
        </pc:spChg>
        <pc:spChg chg="add del">
          <ac:chgData name="Tuomo Ikävalko" userId="14d5696d-1087-4a16-9ad3-cf61c8e1f82c" providerId="ADAL" clId="{2E94D9FA-17AA-4373-9A56-AF849E80615A}" dt="2018-10-22T19:10:58.985" v="548" actId="478"/>
          <ac:spMkLst>
            <pc:docMk/>
            <pc:sldMk cId="1818483635" sldId="260"/>
            <ac:spMk id="5" creationId="{7ED1CC4C-0343-46C8-B19A-FF6CF8C637AB}"/>
          </ac:spMkLst>
        </pc:spChg>
        <pc:spChg chg="add mod">
          <ac:chgData name="Tuomo Ikävalko" userId="14d5696d-1087-4a16-9ad3-cf61c8e1f82c" providerId="ADAL" clId="{2E94D9FA-17AA-4373-9A56-AF849E80615A}" dt="2018-10-22T19:11:11.491" v="556" actId="20577"/>
          <ac:spMkLst>
            <pc:docMk/>
            <pc:sldMk cId="1818483635" sldId="260"/>
            <ac:spMk id="6" creationId="{1336583D-DF71-4F0B-85AA-9AE6EF7936A7}"/>
          </ac:spMkLst>
        </pc:spChg>
        <pc:spChg chg="add del mod">
          <ac:chgData name="Tuomo Ikävalko" userId="14d5696d-1087-4a16-9ad3-cf61c8e1f82c" providerId="ADAL" clId="{2E94D9FA-17AA-4373-9A56-AF849E80615A}" dt="2018-10-22T19:28:01.490" v="774" actId="478"/>
          <ac:spMkLst>
            <pc:docMk/>
            <pc:sldMk cId="1818483635" sldId="260"/>
            <ac:spMk id="7" creationId="{BB77ACD0-2420-49F0-92DA-8E6761A74C47}"/>
          </ac:spMkLst>
        </pc:spChg>
        <pc:spChg chg="add del mod">
          <ac:chgData name="Tuomo Ikävalko" userId="14d5696d-1087-4a16-9ad3-cf61c8e1f82c" providerId="ADAL" clId="{2E94D9FA-17AA-4373-9A56-AF849E80615A}" dt="2018-10-22T19:12:24.385" v="569" actId="478"/>
          <ac:spMkLst>
            <pc:docMk/>
            <pc:sldMk cId="1818483635" sldId="260"/>
            <ac:spMk id="8" creationId="{B49D501D-203E-463D-B933-F5D706F29B5F}"/>
          </ac:spMkLst>
        </pc:spChg>
        <pc:spChg chg="add mod">
          <ac:chgData name="Tuomo Ikävalko" userId="14d5696d-1087-4a16-9ad3-cf61c8e1f82c" providerId="ADAL" clId="{2E94D9FA-17AA-4373-9A56-AF849E80615A}" dt="2018-10-22T19:28:09.945" v="778" actId="20577"/>
          <ac:spMkLst>
            <pc:docMk/>
            <pc:sldMk cId="1818483635" sldId="260"/>
            <ac:spMk id="9" creationId="{1926A8CB-DF37-4501-8CEA-C2216AEE2459}"/>
          </ac:spMkLst>
        </pc:spChg>
        <pc:spChg chg="add del mod">
          <ac:chgData name="Tuomo Ikävalko" userId="14d5696d-1087-4a16-9ad3-cf61c8e1f82c" providerId="ADAL" clId="{2E94D9FA-17AA-4373-9A56-AF849E80615A}" dt="2018-10-22T19:28:06.338" v="777" actId="478"/>
          <ac:spMkLst>
            <pc:docMk/>
            <pc:sldMk cId="1818483635" sldId="260"/>
            <ac:spMk id="10" creationId="{8152BA86-A006-467E-91FB-74F72CBF26FD}"/>
          </ac:spMkLst>
        </pc:spChg>
        <pc:spChg chg="add del mod">
          <ac:chgData name="Tuomo Ikävalko" userId="14d5696d-1087-4a16-9ad3-cf61c8e1f82c" providerId="ADAL" clId="{2E94D9FA-17AA-4373-9A56-AF849E80615A}" dt="2018-10-22T19:28:05.656" v="776" actId="478"/>
          <ac:spMkLst>
            <pc:docMk/>
            <pc:sldMk cId="1818483635" sldId="260"/>
            <ac:spMk id="11" creationId="{0E2BC1E7-042A-4803-890C-CFC5A5BF5F59}"/>
          </ac:spMkLst>
        </pc:spChg>
        <pc:spChg chg="add mod">
          <ac:chgData name="Tuomo Ikävalko" userId="14d5696d-1087-4a16-9ad3-cf61c8e1f82c" providerId="ADAL" clId="{2E94D9FA-17AA-4373-9A56-AF849E80615A}" dt="2018-10-22T19:28:56.474" v="792" actId="1076"/>
          <ac:spMkLst>
            <pc:docMk/>
            <pc:sldMk cId="1818483635" sldId="260"/>
            <ac:spMk id="19" creationId="{4157BFBC-BE82-4712-BF70-04CDDAD7FE40}"/>
          </ac:spMkLst>
        </pc:spChg>
        <pc:spChg chg="add mod">
          <ac:chgData name="Tuomo Ikävalko" userId="14d5696d-1087-4a16-9ad3-cf61c8e1f82c" providerId="ADAL" clId="{2E94D9FA-17AA-4373-9A56-AF849E80615A}" dt="2018-10-22T19:29:06.016" v="796" actId="1076"/>
          <ac:spMkLst>
            <pc:docMk/>
            <pc:sldMk cId="1818483635" sldId="260"/>
            <ac:spMk id="20" creationId="{1BCCB275-21FC-45F4-929C-5616B7D6A495}"/>
          </ac:spMkLst>
        </pc:spChg>
        <pc:spChg chg="add mod">
          <ac:chgData name="Tuomo Ikävalko" userId="14d5696d-1087-4a16-9ad3-cf61c8e1f82c" providerId="ADAL" clId="{2E94D9FA-17AA-4373-9A56-AF849E80615A}" dt="2018-10-22T19:29:23.656" v="801" actId="1076"/>
          <ac:spMkLst>
            <pc:docMk/>
            <pc:sldMk cId="1818483635" sldId="260"/>
            <ac:spMk id="21" creationId="{C50EB01A-131A-409E-A703-62059414AEB4}"/>
          </ac:spMkLst>
        </pc:spChg>
        <pc:spChg chg="add mod">
          <ac:chgData name="Tuomo Ikävalko" userId="14d5696d-1087-4a16-9ad3-cf61c8e1f82c" providerId="ADAL" clId="{2E94D9FA-17AA-4373-9A56-AF849E80615A}" dt="2018-10-22T19:30:41.142" v="817" actId="20577"/>
          <ac:spMkLst>
            <pc:docMk/>
            <pc:sldMk cId="1818483635" sldId="260"/>
            <ac:spMk id="28" creationId="{CFDDCF53-AC72-48D7-B390-CD7B3E63E2C0}"/>
          </ac:spMkLst>
        </pc:spChg>
        <pc:spChg chg="add mod">
          <ac:chgData name="Tuomo Ikävalko" userId="14d5696d-1087-4a16-9ad3-cf61c8e1f82c" providerId="ADAL" clId="{2E94D9FA-17AA-4373-9A56-AF849E80615A}" dt="2018-10-22T19:31:13.412" v="826" actId="20577"/>
          <ac:spMkLst>
            <pc:docMk/>
            <pc:sldMk cId="1818483635" sldId="260"/>
            <ac:spMk id="38" creationId="{E7D3756D-A415-4FFB-B46D-359869481535}"/>
          </ac:spMkLst>
        </pc:spChg>
        <pc:spChg chg="add mod">
          <ac:chgData name="Tuomo Ikävalko" userId="14d5696d-1087-4a16-9ad3-cf61c8e1f82c" providerId="ADAL" clId="{2E94D9FA-17AA-4373-9A56-AF849E80615A}" dt="2018-10-22T19:31:25.682" v="828" actId="1076"/>
          <ac:spMkLst>
            <pc:docMk/>
            <pc:sldMk cId="1818483635" sldId="260"/>
            <ac:spMk id="43" creationId="{C0070C72-B221-4662-AF15-00CCB1BEFB87}"/>
          </ac:spMkLst>
        </pc:spChg>
        <pc:spChg chg="add mod">
          <ac:chgData name="Tuomo Ikävalko" userId="14d5696d-1087-4a16-9ad3-cf61c8e1f82c" providerId="ADAL" clId="{2E94D9FA-17AA-4373-9A56-AF849E80615A}" dt="2018-10-22T19:32:06.929" v="837" actId="20577"/>
          <ac:spMkLst>
            <pc:docMk/>
            <pc:sldMk cId="1818483635" sldId="260"/>
            <ac:spMk id="50" creationId="{8E7A7459-97BD-4EB3-856E-95651C253CE6}"/>
          </ac:spMkLst>
        </pc:spChg>
        <pc:spChg chg="add mod">
          <ac:chgData name="Tuomo Ikävalko" userId="14d5696d-1087-4a16-9ad3-cf61c8e1f82c" providerId="ADAL" clId="{2E94D9FA-17AA-4373-9A56-AF849E80615A}" dt="2018-10-22T19:32:35.938" v="850" actId="20577"/>
          <ac:spMkLst>
            <pc:docMk/>
            <pc:sldMk cId="1818483635" sldId="260"/>
            <ac:spMk id="51" creationId="{4E7D4A6D-8F7B-4A6A-9EC1-3F68A4573612}"/>
          </ac:spMkLst>
        </pc:spChg>
        <pc:spChg chg="add del mod">
          <ac:chgData name="Tuomo Ikävalko" userId="14d5696d-1087-4a16-9ad3-cf61c8e1f82c" providerId="ADAL" clId="{2E94D9FA-17AA-4373-9A56-AF849E80615A}" dt="2018-10-22T19:32:19.867" v="840" actId="478"/>
          <ac:spMkLst>
            <pc:docMk/>
            <pc:sldMk cId="1818483635" sldId="260"/>
            <ac:spMk id="52" creationId="{8ED267D0-D496-4C03-B850-6988998B4BE3}"/>
          </ac:spMkLst>
        </pc:spChg>
        <pc:spChg chg="add mod">
          <ac:chgData name="Tuomo Ikävalko" userId="14d5696d-1087-4a16-9ad3-cf61c8e1f82c" providerId="ADAL" clId="{2E94D9FA-17AA-4373-9A56-AF849E80615A}" dt="2018-10-22T19:33:52.912" v="872" actId="1076"/>
          <ac:spMkLst>
            <pc:docMk/>
            <pc:sldMk cId="1818483635" sldId="260"/>
            <ac:spMk id="53" creationId="{60891F40-EA14-4786-806B-2C7AC04A07F6}"/>
          </ac:spMkLst>
        </pc:spChg>
        <pc:spChg chg="add del mod">
          <ac:chgData name="Tuomo Ikävalko" userId="14d5696d-1087-4a16-9ad3-cf61c8e1f82c" providerId="ADAL" clId="{2E94D9FA-17AA-4373-9A56-AF849E80615A}" dt="2018-10-22T19:32:26.720" v="845" actId="478"/>
          <ac:spMkLst>
            <pc:docMk/>
            <pc:sldMk cId="1818483635" sldId="260"/>
            <ac:spMk id="56" creationId="{AA335AC8-A708-4F88-9863-660CB74CCB14}"/>
          </ac:spMkLst>
        </pc:spChg>
        <pc:spChg chg="add del mod">
          <ac:chgData name="Tuomo Ikävalko" userId="14d5696d-1087-4a16-9ad3-cf61c8e1f82c" providerId="ADAL" clId="{2E94D9FA-17AA-4373-9A56-AF849E80615A}" dt="2018-10-22T19:32:28.210" v="847" actId="478"/>
          <ac:spMkLst>
            <pc:docMk/>
            <pc:sldMk cId="1818483635" sldId="260"/>
            <ac:spMk id="57" creationId="{1563D58C-B2AA-4937-A2FE-03FD7082651B}"/>
          </ac:spMkLst>
        </pc:spChg>
        <pc:spChg chg="add mod">
          <ac:chgData name="Tuomo Ikävalko" userId="14d5696d-1087-4a16-9ad3-cf61c8e1f82c" providerId="ADAL" clId="{2E94D9FA-17AA-4373-9A56-AF849E80615A}" dt="2018-10-22T19:33:00.521" v="859" actId="1076"/>
          <ac:spMkLst>
            <pc:docMk/>
            <pc:sldMk cId="1818483635" sldId="260"/>
            <ac:spMk id="58" creationId="{140D6268-52F4-441F-875E-9C21807F23B9}"/>
          </ac:spMkLst>
        </pc:spChg>
        <pc:spChg chg="add mod">
          <ac:chgData name="Tuomo Ikävalko" userId="14d5696d-1087-4a16-9ad3-cf61c8e1f82c" providerId="ADAL" clId="{2E94D9FA-17AA-4373-9A56-AF849E80615A}" dt="2018-10-22T19:33:54.968" v="873" actId="1076"/>
          <ac:spMkLst>
            <pc:docMk/>
            <pc:sldMk cId="1818483635" sldId="260"/>
            <ac:spMk id="61" creationId="{7FE425BD-DF8E-45D8-B44A-018CCC1E7204}"/>
          </ac:spMkLst>
        </pc:spChg>
        <pc:spChg chg="add mod">
          <ac:chgData name="Tuomo Ikävalko" userId="14d5696d-1087-4a16-9ad3-cf61c8e1f82c" providerId="ADAL" clId="{2E94D9FA-17AA-4373-9A56-AF849E80615A}" dt="2018-10-22T19:34:00.096" v="874" actId="1076"/>
          <ac:spMkLst>
            <pc:docMk/>
            <pc:sldMk cId="1818483635" sldId="260"/>
            <ac:spMk id="64" creationId="{CBF2D57E-CA30-413B-88B7-811A315C05A3}"/>
          </ac:spMkLst>
        </pc:spChg>
        <pc:spChg chg="add del mod">
          <ac:chgData name="Tuomo Ikävalko" userId="14d5696d-1087-4a16-9ad3-cf61c8e1f82c" providerId="ADAL" clId="{2E94D9FA-17AA-4373-9A56-AF849E80615A}" dt="2018-10-22T19:32:25.829" v="844" actId="478"/>
          <ac:spMkLst>
            <pc:docMk/>
            <pc:sldMk cId="1818483635" sldId="260"/>
            <ac:spMk id="65" creationId="{373972D3-EDB0-47A7-8F5F-54FC6ED00663}"/>
          </ac:spMkLst>
        </pc:spChg>
        <pc:spChg chg="add del mod">
          <ac:chgData name="Tuomo Ikävalko" userId="14d5696d-1087-4a16-9ad3-cf61c8e1f82c" providerId="ADAL" clId="{2E94D9FA-17AA-4373-9A56-AF849E80615A}" dt="2018-10-22T19:32:22.541" v="841" actId="478"/>
          <ac:spMkLst>
            <pc:docMk/>
            <pc:sldMk cId="1818483635" sldId="260"/>
            <ac:spMk id="68" creationId="{96C54FEB-127C-4E0E-97B1-51C2A863D07B}"/>
          </ac:spMkLst>
        </pc:spChg>
        <pc:spChg chg="add mod">
          <ac:chgData name="Tuomo Ikävalko" userId="14d5696d-1087-4a16-9ad3-cf61c8e1f82c" providerId="ADAL" clId="{2E94D9FA-17AA-4373-9A56-AF849E80615A}" dt="2018-10-22T19:33:34.230" v="870" actId="14100"/>
          <ac:spMkLst>
            <pc:docMk/>
            <pc:sldMk cId="1818483635" sldId="260"/>
            <ac:spMk id="79" creationId="{0204F7CC-63A9-4BD5-B4AC-CD089C1DCEAA}"/>
          </ac:spMkLst>
        </pc:spChg>
        <pc:spChg chg="add mod">
          <ac:chgData name="Tuomo Ikävalko" userId="14d5696d-1087-4a16-9ad3-cf61c8e1f82c" providerId="ADAL" clId="{2E94D9FA-17AA-4373-9A56-AF849E80615A}" dt="2018-10-22T19:33:31.382" v="869" actId="14100"/>
          <ac:spMkLst>
            <pc:docMk/>
            <pc:sldMk cId="1818483635" sldId="260"/>
            <ac:spMk id="80" creationId="{7EDC98AA-59AE-41E0-B8C0-912666FB51CE}"/>
          </ac:spMkLst>
        </pc:spChg>
        <pc:spChg chg="add mod">
          <ac:chgData name="Tuomo Ikävalko" userId="14d5696d-1087-4a16-9ad3-cf61c8e1f82c" providerId="ADAL" clId="{2E94D9FA-17AA-4373-9A56-AF849E80615A}" dt="2018-10-22T19:34:09.697" v="879" actId="20577"/>
          <ac:spMkLst>
            <pc:docMk/>
            <pc:sldMk cId="1818483635" sldId="260"/>
            <ac:spMk id="88" creationId="{9317892F-7156-46DA-BE77-D067490AD15A}"/>
          </ac:spMkLst>
        </pc:spChg>
        <pc:spChg chg="add mod">
          <ac:chgData name="Tuomo Ikävalko" userId="14d5696d-1087-4a16-9ad3-cf61c8e1f82c" providerId="ADAL" clId="{2E94D9FA-17AA-4373-9A56-AF849E80615A}" dt="2018-10-22T19:34:41.131" v="889" actId="20577"/>
          <ac:spMkLst>
            <pc:docMk/>
            <pc:sldMk cId="1818483635" sldId="260"/>
            <ac:spMk id="93" creationId="{AFB55B7D-6DD4-400C-9960-FA317FC502D2}"/>
          </ac:spMkLst>
        </pc:spChg>
        <pc:spChg chg="add mod">
          <ac:chgData name="Tuomo Ikävalko" userId="14d5696d-1087-4a16-9ad3-cf61c8e1f82c" providerId="ADAL" clId="{2E94D9FA-17AA-4373-9A56-AF849E80615A}" dt="2018-10-22T19:35:21.741" v="904" actId="1076"/>
          <ac:spMkLst>
            <pc:docMk/>
            <pc:sldMk cId="1818483635" sldId="260"/>
            <ac:spMk id="97" creationId="{23192A2C-3E4D-458B-875F-A84CB1BEBB56}"/>
          </ac:spMkLst>
        </pc:spChg>
        <pc:spChg chg="add mod">
          <ac:chgData name="Tuomo Ikävalko" userId="14d5696d-1087-4a16-9ad3-cf61c8e1f82c" providerId="ADAL" clId="{2E94D9FA-17AA-4373-9A56-AF849E80615A}" dt="2018-10-22T19:36:51.853" v="920" actId="14100"/>
          <ac:spMkLst>
            <pc:docMk/>
            <pc:sldMk cId="1818483635" sldId="260"/>
            <ac:spMk id="113" creationId="{E78F0B30-BBFE-4560-B1E3-2DB66325F492}"/>
          </ac:spMkLst>
        </pc:spChg>
        <pc:spChg chg="add mod">
          <ac:chgData name="Tuomo Ikävalko" userId="14d5696d-1087-4a16-9ad3-cf61c8e1f82c" providerId="ADAL" clId="{2E94D9FA-17AA-4373-9A56-AF849E80615A}" dt="2018-10-22T19:37:21.767" v="926" actId="1076"/>
          <ac:spMkLst>
            <pc:docMk/>
            <pc:sldMk cId="1818483635" sldId="260"/>
            <ac:spMk id="117" creationId="{BA97D0E9-0769-4360-ABED-A78E8D71C4C7}"/>
          </ac:spMkLst>
        </pc:spChg>
        <pc:spChg chg="add mod">
          <ac:chgData name="Tuomo Ikävalko" userId="14d5696d-1087-4a16-9ad3-cf61c8e1f82c" providerId="ADAL" clId="{2E94D9FA-17AA-4373-9A56-AF849E80615A}" dt="2018-10-22T19:37:47.127" v="933" actId="1076"/>
          <ac:spMkLst>
            <pc:docMk/>
            <pc:sldMk cId="1818483635" sldId="260"/>
            <ac:spMk id="122" creationId="{781F4336-ABD8-4B81-9DAD-BFEF601020B7}"/>
          </ac:spMkLst>
        </pc:spChg>
        <pc:spChg chg="add mod">
          <ac:chgData name="Tuomo Ikävalko" userId="14d5696d-1087-4a16-9ad3-cf61c8e1f82c" providerId="ADAL" clId="{2E94D9FA-17AA-4373-9A56-AF849E80615A}" dt="2018-10-22T19:38:05.796" v="940" actId="14100"/>
          <ac:spMkLst>
            <pc:docMk/>
            <pc:sldMk cId="1818483635" sldId="260"/>
            <ac:spMk id="123" creationId="{ED5E1E48-1C01-4B97-A0CC-F28660409055}"/>
          </ac:spMkLst>
        </pc:spChg>
        <pc:spChg chg="add mod">
          <ac:chgData name="Tuomo Ikävalko" userId="14d5696d-1087-4a16-9ad3-cf61c8e1f82c" providerId="ADAL" clId="{2E94D9FA-17AA-4373-9A56-AF849E80615A}" dt="2018-10-22T19:39:17.607" v="955" actId="1076"/>
          <ac:spMkLst>
            <pc:docMk/>
            <pc:sldMk cId="1818483635" sldId="260"/>
            <ac:spMk id="124" creationId="{B89699E7-A369-4E82-88AB-4924ABD41922}"/>
          </ac:spMkLst>
        </pc:spChg>
        <pc:spChg chg="add mod">
          <ac:chgData name="Tuomo Ikävalko" userId="14d5696d-1087-4a16-9ad3-cf61c8e1f82c" providerId="ADAL" clId="{2E94D9FA-17AA-4373-9A56-AF849E80615A}" dt="2018-10-22T19:39:01.021" v="950" actId="20577"/>
          <ac:spMkLst>
            <pc:docMk/>
            <pc:sldMk cId="1818483635" sldId="260"/>
            <ac:spMk id="125" creationId="{BC964CDE-35C7-4B3F-89A4-28C9DE78799F}"/>
          </ac:spMkLst>
        </pc:spChg>
        <pc:spChg chg="add mod">
          <ac:chgData name="Tuomo Ikävalko" userId="14d5696d-1087-4a16-9ad3-cf61c8e1f82c" providerId="ADAL" clId="{2E94D9FA-17AA-4373-9A56-AF849E80615A}" dt="2018-10-22T19:42:55.505" v="996" actId="1076"/>
          <ac:spMkLst>
            <pc:docMk/>
            <pc:sldMk cId="1818483635" sldId="260"/>
            <ac:spMk id="126" creationId="{7DBE5FDA-D5C6-4ABE-B565-318EF2EABA97}"/>
          </ac:spMkLst>
        </pc:spChg>
        <pc:spChg chg="add mod">
          <ac:chgData name="Tuomo Ikävalko" userId="14d5696d-1087-4a16-9ad3-cf61c8e1f82c" providerId="ADAL" clId="{2E94D9FA-17AA-4373-9A56-AF849E80615A}" dt="2018-10-22T19:39:06.550" v="953" actId="20577"/>
          <ac:spMkLst>
            <pc:docMk/>
            <pc:sldMk cId="1818483635" sldId="260"/>
            <ac:spMk id="129" creationId="{66008388-AC9F-4AA1-86A2-77A6F7F51599}"/>
          </ac:spMkLst>
        </pc:spChg>
        <pc:spChg chg="add mod">
          <ac:chgData name="Tuomo Ikävalko" userId="14d5696d-1087-4a16-9ad3-cf61c8e1f82c" providerId="ADAL" clId="{2E94D9FA-17AA-4373-9A56-AF849E80615A}" dt="2018-10-22T19:42:47.140" v="992" actId="1076"/>
          <ac:spMkLst>
            <pc:docMk/>
            <pc:sldMk cId="1818483635" sldId="260"/>
            <ac:spMk id="132" creationId="{F01A3D5C-8592-4770-ADA3-97F6E591F245}"/>
          </ac:spMkLst>
        </pc:spChg>
        <pc:spChg chg="add mod">
          <ac:chgData name="Tuomo Ikävalko" userId="14d5696d-1087-4a16-9ad3-cf61c8e1f82c" providerId="ADAL" clId="{2E94D9FA-17AA-4373-9A56-AF849E80615A}" dt="2018-10-22T19:38:42.720" v="946" actId="20577"/>
          <ac:spMkLst>
            <pc:docMk/>
            <pc:sldMk cId="1818483635" sldId="260"/>
            <ac:spMk id="135" creationId="{EB3F5B83-CAAE-4288-B038-A82365129306}"/>
          </ac:spMkLst>
        </pc:spChg>
        <pc:spChg chg="add mod">
          <ac:chgData name="Tuomo Ikävalko" userId="14d5696d-1087-4a16-9ad3-cf61c8e1f82c" providerId="ADAL" clId="{2E94D9FA-17AA-4373-9A56-AF849E80615A}" dt="2018-10-22T19:38:47.028" v="948" actId="20577"/>
          <ac:spMkLst>
            <pc:docMk/>
            <pc:sldMk cId="1818483635" sldId="260"/>
            <ac:spMk id="136" creationId="{9E90AC84-4493-4823-9FAD-5B9C2ACADDC0}"/>
          </ac:spMkLst>
        </pc:spChg>
        <pc:spChg chg="add mod">
          <ac:chgData name="Tuomo Ikävalko" userId="14d5696d-1087-4a16-9ad3-cf61c8e1f82c" providerId="ADAL" clId="{2E94D9FA-17AA-4373-9A56-AF849E80615A}" dt="2018-10-22T19:42:50.781" v="994" actId="1076"/>
          <ac:spMkLst>
            <pc:docMk/>
            <pc:sldMk cId="1818483635" sldId="260"/>
            <ac:spMk id="137" creationId="{390D15F4-FFF0-4000-A431-8DC3DEF8AB93}"/>
          </ac:spMkLst>
        </pc:spChg>
        <pc:spChg chg="add mod">
          <ac:chgData name="Tuomo Ikävalko" userId="14d5696d-1087-4a16-9ad3-cf61c8e1f82c" providerId="ADAL" clId="{2E94D9FA-17AA-4373-9A56-AF849E80615A}" dt="2018-10-22T19:42:52.976" v="995" actId="1076"/>
          <ac:spMkLst>
            <pc:docMk/>
            <pc:sldMk cId="1818483635" sldId="260"/>
            <ac:spMk id="139" creationId="{C9A43831-003D-4D16-A695-72C6E60797AB}"/>
          </ac:spMkLst>
        </pc:spChg>
        <pc:spChg chg="add mod">
          <ac:chgData name="Tuomo Ikävalko" userId="14d5696d-1087-4a16-9ad3-cf61c8e1f82c" providerId="ADAL" clId="{2E94D9FA-17AA-4373-9A56-AF849E80615A}" dt="2018-10-22T19:39:08.309" v="954" actId="20577"/>
          <ac:spMkLst>
            <pc:docMk/>
            <pc:sldMk cId="1818483635" sldId="260"/>
            <ac:spMk id="141" creationId="{6FB3725B-5D19-4965-BF4C-E614EBFF2A54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5" creationId="{DE1807DB-7CEA-4217-9DCB-DFA415607338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7" creationId="{CD0B6997-4481-466E-A2D4-9DBCD9DA2447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9" creationId="{1A3574A7-C928-4075-8B80-73BBD0FF97FA}"/>
          </ac:spMkLst>
        </pc:spChg>
        <pc:spChg chg="add mod">
          <ac:chgData name="Tuomo Ikävalko" userId="14d5696d-1087-4a16-9ad3-cf61c8e1f82c" providerId="ADAL" clId="{2E94D9FA-17AA-4373-9A56-AF849E80615A}" dt="2018-10-22T19:41:09.419" v="979" actId="1076"/>
          <ac:spMkLst>
            <pc:docMk/>
            <pc:sldMk cId="1818483635" sldId="260"/>
            <ac:spMk id="150" creationId="{EE9591A7-8C32-4223-B797-2E1735ADA3ED}"/>
          </ac:spMkLst>
        </pc:spChg>
        <pc:spChg chg="add mod">
          <ac:chgData name="Tuomo Ikävalko" userId="14d5696d-1087-4a16-9ad3-cf61c8e1f82c" providerId="ADAL" clId="{2E94D9FA-17AA-4373-9A56-AF849E80615A}" dt="2018-10-22T19:41:12.170" v="980" actId="1076"/>
          <ac:spMkLst>
            <pc:docMk/>
            <pc:sldMk cId="1818483635" sldId="260"/>
            <ac:spMk id="155" creationId="{E24915ED-15B1-4115-9312-036E9CEBB816}"/>
          </ac:spMkLst>
        </pc:spChg>
        <pc:spChg chg="add mod">
          <ac:chgData name="Tuomo Ikävalko" userId="14d5696d-1087-4a16-9ad3-cf61c8e1f82c" providerId="ADAL" clId="{2E94D9FA-17AA-4373-9A56-AF849E80615A}" dt="2018-10-22T19:41:15.313" v="981" actId="1076"/>
          <ac:spMkLst>
            <pc:docMk/>
            <pc:sldMk cId="1818483635" sldId="260"/>
            <ac:spMk id="165" creationId="{2810B706-BF29-45B6-A7C4-D294B9624CAB}"/>
          </ac:spMkLst>
        </pc:spChg>
        <pc:spChg chg="add mod">
          <ac:chgData name="Tuomo Ikävalko" userId="14d5696d-1087-4a16-9ad3-cf61c8e1f82c" providerId="ADAL" clId="{2E94D9FA-17AA-4373-9A56-AF849E80615A}" dt="2018-10-22T19:41:28.704" v="984" actId="1076"/>
          <ac:spMkLst>
            <pc:docMk/>
            <pc:sldMk cId="1818483635" sldId="260"/>
            <ac:spMk id="175" creationId="{6089A956-C6D3-4BEC-A8EC-4DC3B1220587}"/>
          </ac:spMkLst>
        </pc:spChg>
        <pc:spChg chg="add del mod">
          <ac:chgData name="Tuomo Ikävalko" userId="14d5696d-1087-4a16-9ad3-cf61c8e1f82c" providerId="ADAL" clId="{2E94D9FA-17AA-4373-9A56-AF849E80615A}" dt="2018-10-22T19:43:43.256" v="1002" actId="478"/>
          <ac:spMkLst>
            <pc:docMk/>
            <pc:sldMk cId="1818483635" sldId="260"/>
            <ac:spMk id="194" creationId="{86BDAE77-E65F-45C2-8716-3CD82BDA9543}"/>
          </ac:spMkLst>
        </pc:spChg>
        <pc:spChg chg="add mod">
          <ac:chgData name="Tuomo Ikävalko" userId="14d5696d-1087-4a16-9ad3-cf61c8e1f82c" providerId="ADAL" clId="{2E94D9FA-17AA-4373-9A56-AF849E80615A}" dt="2018-10-22T19:46:09.420" v="1047" actId="1076"/>
          <ac:spMkLst>
            <pc:docMk/>
            <pc:sldMk cId="1818483635" sldId="260"/>
            <ac:spMk id="195" creationId="{1983E29F-39F0-4309-89E1-2D71765DFAFD}"/>
          </ac:spMkLst>
        </pc:spChg>
        <pc:spChg chg="add mod">
          <ac:chgData name="Tuomo Ikävalko" userId="14d5696d-1087-4a16-9ad3-cf61c8e1f82c" providerId="ADAL" clId="{2E94D9FA-17AA-4373-9A56-AF849E80615A}" dt="2018-10-22T19:44:26.640" v="1012" actId="20577"/>
          <ac:spMkLst>
            <pc:docMk/>
            <pc:sldMk cId="1818483635" sldId="260"/>
            <ac:spMk id="196" creationId="{B44A3242-35FE-4E9B-8412-766220AB2B32}"/>
          </ac:spMkLst>
        </pc:spChg>
        <pc:spChg chg="add mod">
          <ac:chgData name="Tuomo Ikävalko" userId="14d5696d-1087-4a16-9ad3-cf61c8e1f82c" providerId="ADAL" clId="{2E94D9FA-17AA-4373-9A56-AF849E80615A}" dt="2018-10-22T19:46:07.204" v="1046" actId="1076"/>
          <ac:spMkLst>
            <pc:docMk/>
            <pc:sldMk cId="1818483635" sldId="260"/>
            <ac:spMk id="197" creationId="{4DC0E405-5CD9-4E1C-8857-6721FE5D2037}"/>
          </ac:spMkLst>
        </pc:spChg>
        <pc:spChg chg="add mod">
          <ac:chgData name="Tuomo Ikävalko" userId="14d5696d-1087-4a16-9ad3-cf61c8e1f82c" providerId="ADAL" clId="{2E94D9FA-17AA-4373-9A56-AF849E80615A}" dt="2018-10-22T19:44:40.209" v="1019" actId="20577"/>
          <ac:spMkLst>
            <pc:docMk/>
            <pc:sldMk cId="1818483635" sldId="260"/>
            <ac:spMk id="200" creationId="{D3CA8EEE-6B8B-4F61-88F2-CAC63A11ECED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03" creationId="{453AE6A1-EF20-4EF1-AF76-C2F04B9D10FF}"/>
          </ac:spMkLst>
        </pc:spChg>
        <pc:spChg chg="add del mod">
          <ac:chgData name="Tuomo Ikävalko" userId="14d5696d-1087-4a16-9ad3-cf61c8e1f82c" providerId="ADAL" clId="{2E94D9FA-17AA-4373-9A56-AF849E80615A}" dt="2018-10-22T19:44:20.735" v="1009" actId="478"/>
          <ac:spMkLst>
            <pc:docMk/>
            <pc:sldMk cId="1818483635" sldId="260"/>
            <ac:spMk id="206" creationId="{5D072C7B-33A0-4707-8C31-9584AC473492}"/>
          </ac:spMkLst>
        </pc:spChg>
        <pc:spChg chg="add del mod">
          <ac:chgData name="Tuomo Ikävalko" userId="14d5696d-1087-4a16-9ad3-cf61c8e1f82c" providerId="ADAL" clId="{2E94D9FA-17AA-4373-9A56-AF849E80615A}" dt="2018-10-22T19:44:22.807" v="1010" actId="478"/>
          <ac:spMkLst>
            <pc:docMk/>
            <pc:sldMk cId="1818483635" sldId="260"/>
            <ac:spMk id="207" creationId="{76CEBB8C-7A30-403E-8D80-1822FBCB5E48}"/>
          </ac:spMkLst>
        </pc:spChg>
        <pc:spChg chg="add mod">
          <ac:chgData name="Tuomo Ikävalko" userId="14d5696d-1087-4a16-9ad3-cf61c8e1f82c" providerId="ADAL" clId="{2E94D9FA-17AA-4373-9A56-AF849E80615A}" dt="2018-10-22T19:46:05.555" v="1045" actId="1076"/>
          <ac:spMkLst>
            <pc:docMk/>
            <pc:sldMk cId="1818483635" sldId="260"/>
            <ac:spMk id="208" creationId="{6711DA53-DEBE-4425-BD6F-38C2C797D225}"/>
          </ac:spMkLst>
        </pc:spChg>
        <pc:spChg chg="add mod">
          <ac:chgData name="Tuomo Ikävalko" userId="14d5696d-1087-4a16-9ad3-cf61c8e1f82c" providerId="ADAL" clId="{2E94D9FA-17AA-4373-9A56-AF849E80615A}" dt="2018-10-22T19:46:04.237" v="1044" actId="1076"/>
          <ac:spMkLst>
            <pc:docMk/>
            <pc:sldMk cId="1818483635" sldId="260"/>
            <ac:spMk id="210" creationId="{16C9DA75-D620-4322-9450-2528EF804091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12" creationId="{3A1E7867-9810-4EE6-B79C-B12BF9FA5581}"/>
          </ac:spMkLst>
        </pc:spChg>
        <pc:spChg chg="add del mod">
          <ac:chgData name="Tuomo Ikävalko" userId="14d5696d-1087-4a16-9ad3-cf61c8e1f82c" providerId="ADAL" clId="{2E94D9FA-17AA-4373-9A56-AF849E80615A}" dt="2018-10-22T19:45:07.209" v="1028" actId="478"/>
          <ac:spMkLst>
            <pc:docMk/>
            <pc:sldMk cId="1818483635" sldId="260"/>
            <ac:spMk id="216" creationId="{997CF220-357B-4671-89B9-47459C665C92}"/>
          </ac:spMkLst>
        </pc:spChg>
        <pc:spChg chg="add mod">
          <ac:chgData name="Tuomo Ikävalko" userId="14d5696d-1087-4a16-9ad3-cf61c8e1f82c" providerId="ADAL" clId="{2E94D9FA-17AA-4373-9A56-AF849E80615A}" dt="2018-10-22T19:44:53.330" v="1021" actId="20577"/>
          <ac:spMkLst>
            <pc:docMk/>
            <pc:sldMk cId="1818483635" sldId="260"/>
            <ac:spMk id="218" creationId="{B1AA519B-B720-47DD-900E-1B94025E22D8}"/>
          </ac:spMkLst>
        </pc:spChg>
        <pc:spChg chg="add mod">
          <ac:chgData name="Tuomo Ikävalko" userId="14d5696d-1087-4a16-9ad3-cf61c8e1f82c" providerId="ADAL" clId="{2E94D9FA-17AA-4373-9A56-AF849E80615A}" dt="2018-10-22T19:44:50.348" v="1020" actId="20577"/>
          <ac:spMkLst>
            <pc:docMk/>
            <pc:sldMk cId="1818483635" sldId="260"/>
            <ac:spMk id="220" creationId="{8397B291-8DFB-4E7E-9E75-B6F712960AB2}"/>
          </ac:spMkLst>
        </pc:spChg>
        <pc:spChg chg="add del mod">
          <ac:chgData name="Tuomo Ikävalko" userId="14d5696d-1087-4a16-9ad3-cf61c8e1f82c" providerId="ADAL" clId="{2E94D9FA-17AA-4373-9A56-AF849E80615A}" dt="2018-10-22T19:45:05.841" v="1027" actId="478"/>
          <ac:spMkLst>
            <pc:docMk/>
            <pc:sldMk cId="1818483635" sldId="260"/>
            <ac:spMk id="221" creationId="{B7895076-3AE1-460F-A41F-1CCC503F7012}"/>
          </ac:spMkLst>
        </pc:spChg>
        <pc:spChg chg="add mod">
          <ac:chgData name="Tuomo Ikävalko" userId="14d5696d-1087-4a16-9ad3-cf61c8e1f82c" providerId="ADAL" clId="{2E94D9FA-17AA-4373-9A56-AF849E80615A}" dt="2018-10-22T19:44:35.899" v="1017" actId="20577"/>
          <ac:spMkLst>
            <pc:docMk/>
            <pc:sldMk cId="1818483635" sldId="260"/>
            <ac:spMk id="222" creationId="{4E21CD15-C389-46DC-BFFB-C213F50F00FF}"/>
          </ac:spMkLst>
        </pc:spChg>
        <pc:spChg chg="add del mod">
          <ac:chgData name="Tuomo Ikävalko" userId="14d5696d-1087-4a16-9ad3-cf61c8e1f82c" providerId="ADAL" clId="{2E94D9FA-17AA-4373-9A56-AF849E80615A}" dt="2018-10-22T19:44:59.523" v="1023" actId="478"/>
          <ac:spMkLst>
            <pc:docMk/>
            <pc:sldMk cId="1818483635" sldId="260"/>
            <ac:spMk id="225" creationId="{B19E1875-91E1-4F92-964A-C5EDB0320185}"/>
          </ac:spMkLst>
        </pc:spChg>
        <pc:spChg chg="add del mod">
          <ac:chgData name="Tuomo Ikävalko" userId="14d5696d-1087-4a16-9ad3-cf61c8e1f82c" providerId="ADAL" clId="{2E94D9FA-17AA-4373-9A56-AF849E80615A}" dt="2018-10-22T19:45:01.223" v="1024" actId="478"/>
          <ac:spMkLst>
            <pc:docMk/>
            <pc:sldMk cId="1818483635" sldId="260"/>
            <ac:spMk id="227" creationId="{E1D304FD-D257-40D1-AFCC-74EB84E86AC9}"/>
          </ac:spMkLst>
        </pc:spChg>
        <pc:spChg chg="add mod">
          <ac:chgData name="Tuomo Ikävalko" userId="14d5696d-1087-4a16-9ad3-cf61c8e1f82c" providerId="ADAL" clId="{2E94D9FA-17AA-4373-9A56-AF849E80615A}" dt="2018-10-22T19:45:29.934" v="1034" actId="20577"/>
          <ac:spMkLst>
            <pc:docMk/>
            <pc:sldMk cId="1818483635" sldId="260"/>
            <ac:spMk id="230" creationId="{600632EA-0EE3-46EB-82CD-512BF4A37B34}"/>
          </ac:spMkLst>
        </pc:spChg>
        <pc:spChg chg="add mod">
          <ac:chgData name="Tuomo Ikävalko" userId="14d5696d-1087-4a16-9ad3-cf61c8e1f82c" providerId="ADAL" clId="{2E94D9FA-17AA-4373-9A56-AF849E80615A}" dt="2018-10-22T19:45:49.770" v="1038" actId="1076"/>
          <ac:spMkLst>
            <pc:docMk/>
            <pc:sldMk cId="1818483635" sldId="260"/>
            <ac:spMk id="231" creationId="{8295B4A3-F749-4500-ACF7-96A8F5E6E11B}"/>
          </ac:spMkLst>
        </pc:spChg>
        <pc:spChg chg="add mod">
          <ac:chgData name="Tuomo Ikävalko" userId="14d5696d-1087-4a16-9ad3-cf61c8e1f82c" providerId="ADAL" clId="{2E94D9FA-17AA-4373-9A56-AF849E80615A}" dt="2018-10-22T19:46:30.830" v="1052" actId="20577"/>
          <ac:spMkLst>
            <pc:docMk/>
            <pc:sldMk cId="1818483635" sldId="260"/>
            <ac:spMk id="247" creationId="{80F2F7B2-315E-472E-9667-C7C36DE38128}"/>
          </ac:spMkLst>
        </pc:spChg>
        <pc:spChg chg="add mod">
          <ac:chgData name="Tuomo Ikävalko" userId="14d5696d-1087-4a16-9ad3-cf61c8e1f82c" providerId="ADAL" clId="{2E94D9FA-17AA-4373-9A56-AF849E80615A}" dt="2018-10-22T19:47:27.221" v="1077" actId="14100"/>
          <ac:spMkLst>
            <pc:docMk/>
            <pc:sldMk cId="1818483635" sldId="260"/>
            <ac:spMk id="264" creationId="{FE374C00-1E00-403E-84EA-A94048A4D53B}"/>
          </ac:spMkLst>
        </pc:spChg>
        <pc:spChg chg="add mod">
          <ac:chgData name="Tuomo Ikävalko" userId="14d5696d-1087-4a16-9ad3-cf61c8e1f82c" providerId="ADAL" clId="{2E94D9FA-17AA-4373-9A56-AF849E80615A}" dt="2018-10-22T19:47:37.914" v="1081" actId="1076"/>
          <ac:spMkLst>
            <pc:docMk/>
            <pc:sldMk cId="1818483635" sldId="260"/>
            <ac:spMk id="265" creationId="{C72E85ED-E5B4-4C9A-BABE-F146CF4E52CC}"/>
          </ac:spMkLst>
        </pc:spChg>
        <pc:spChg chg="add mod">
          <ac:chgData name="Tuomo Ikävalko" userId="14d5696d-1087-4a16-9ad3-cf61c8e1f82c" providerId="ADAL" clId="{2E94D9FA-17AA-4373-9A56-AF849E80615A}" dt="2018-10-22T19:48:45.156" v="1111" actId="1076"/>
          <ac:spMkLst>
            <pc:docMk/>
            <pc:sldMk cId="1818483635" sldId="260"/>
            <ac:spMk id="266" creationId="{1D955EA1-D870-4844-A1BD-3961AA0DED56}"/>
          </ac:spMkLst>
        </pc:spChg>
        <pc:spChg chg="add mod">
          <ac:chgData name="Tuomo Ikävalko" userId="14d5696d-1087-4a16-9ad3-cf61c8e1f82c" providerId="ADAL" clId="{2E94D9FA-17AA-4373-9A56-AF849E80615A}" dt="2018-10-22T19:48:24.079" v="1102" actId="1076"/>
          <ac:spMkLst>
            <pc:docMk/>
            <pc:sldMk cId="1818483635" sldId="260"/>
            <ac:spMk id="267" creationId="{46F91BF1-7011-47F3-AB4A-A3926E03DB2A}"/>
          </ac:spMkLst>
        </pc:spChg>
        <pc:spChg chg="add mod">
          <ac:chgData name="Tuomo Ikävalko" userId="14d5696d-1087-4a16-9ad3-cf61c8e1f82c" providerId="ADAL" clId="{2E94D9FA-17AA-4373-9A56-AF849E80615A}" dt="2018-10-22T19:48:43.039" v="1110" actId="1076"/>
          <ac:spMkLst>
            <pc:docMk/>
            <pc:sldMk cId="1818483635" sldId="260"/>
            <ac:spMk id="268" creationId="{4AA6C901-D91D-4088-9B6E-2D227FAF27D9}"/>
          </ac:spMkLst>
        </pc:spChg>
        <pc:spChg chg="add mod">
          <ac:chgData name="Tuomo Ikävalko" userId="14d5696d-1087-4a16-9ad3-cf61c8e1f82c" providerId="ADAL" clId="{2E94D9FA-17AA-4373-9A56-AF849E80615A}" dt="2018-10-22T19:48:22.473" v="1101" actId="1076"/>
          <ac:spMkLst>
            <pc:docMk/>
            <pc:sldMk cId="1818483635" sldId="260"/>
            <ac:spMk id="271" creationId="{7CB4699A-2970-48B7-8F20-3DEB2DA59032}"/>
          </ac:spMkLst>
        </pc:spChg>
        <pc:spChg chg="add mod">
          <ac:chgData name="Tuomo Ikävalko" userId="14d5696d-1087-4a16-9ad3-cf61c8e1f82c" providerId="ADAL" clId="{2E94D9FA-17AA-4373-9A56-AF849E80615A}" dt="2018-10-22T19:48:39.296" v="1108" actId="1076"/>
          <ac:spMkLst>
            <pc:docMk/>
            <pc:sldMk cId="1818483635" sldId="260"/>
            <ac:spMk id="274" creationId="{21B7C32F-95F4-4789-9405-3AE9065AEAE9}"/>
          </ac:spMkLst>
        </pc:spChg>
        <pc:spChg chg="add mod">
          <ac:chgData name="Tuomo Ikävalko" userId="14d5696d-1087-4a16-9ad3-cf61c8e1f82c" providerId="ADAL" clId="{2E94D9FA-17AA-4373-9A56-AF849E80615A}" dt="2018-10-22T19:48:36.075" v="1107" actId="1076"/>
          <ac:spMkLst>
            <pc:docMk/>
            <pc:sldMk cId="1818483635" sldId="260"/>
            <ac:spMk id="275" creationId="{015EFBC3-A2C7-4C54-8D93-150D9835A984}"/>
          </ac:spMkLst>
        </pc:spChg>
        <pc:spChg chg="add mod">
          <ac:chgData name="Tuomo Ikävalko" userId="14d5696d-1087-4a16-9ad3-cf61c8e1f82c" providerId="ADAL" clId="{2E94D9FA-17AA-4373-9A56-AF849E80615A}" dt="2018-10-22T19:48:41.548" v="1109" actId="1076"/>
          <ac:spMkLst>
            <pc:docMk/>
            <pc:sldMk cId="1818483635" sldId="260"/>
            <ac:spMk id="277" creationId="{7252FE37-388D-4D7A-8C7D-79D87391CA20}"/>
          </ac:spMkLst>
        </pc:spChg>
        <pc:spChg chg="add mod">
          <ac:chgData name="Tuomo Ikävalko" userId="14d5696d-1087-4a16-9ad3-cf61c8e1f82c" providerId="ADAL" clId="{2E94D9FA-17AA-4373-9A56-AF849E80615A}" dt="2018-10-22T19:48:26.302" v="1103" actId="1076"/>
          <ac:spMkLst>
            <pc:docMk/>
            <pc:sldMk cId="1818483635" sldId="260"/>
            <ac:spMk id="279" creationId="{FA6A4583-4565-423E-ACED-E73414115649}"/>
          </ac:spMkLst>
        </pc:spChg>
        <pc:spChg chg="add del mod">
          <ac:chgData name="Tuomo Ikävalko" userId="14d5696d-1087-4a16-9ad3-cf61c8e1f82c" providerId="ADAL" clId="{2E94D9FA-17AA-4373-9A56-AF849E80615A}" dt="2018-10-22T19:48:11.535" v="1096" actId="478"/>
          <ac:spMkLst>
            <pc:docMk/>
            <pc:sldMk cId="1818483635" sldId="260"/>
            <ac:spMk id="282" creationId="{655D29F5-4B2A-493C-9701-5EB652F647A7}"/>
          </ac:spMkLst>
        </pc:spChg>
        <pc:spChg chg="add del mod">
          <ac:chgData name="Tuomo Ikävalko" userId="14d5696d-1087-4a16-9ad3-cf61c8e1f82c" providerId="ADAL" clId="{2E94D9FA-17AA-4373-9A56-AF849E80615A}" dt="2018-10-22T19:48:13.006" v="1097" actId="478"/>
          <ac:spMkLst>
            <pc:docMk/>
            <pc:sldMk cId="1818483635" sldId="260"/>
            <ac:spMk id="284" creationId="{B65922C7-9321-4FDE-A4FA-AB030BDF4865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5" creationId="{D1834BD1-AA67-4D69-B4A0-1EB5A1412DF2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7" creationId="{DDEA009C-D643-4B57-8AF6-91324E4FE130}"/>
          </ac:spMkLst>
        </pc:spChg>
        <pc:spChg chg="add mod">
          <ac:chgData name="Tuomo Ikävalko" userId="14d5696d-1087-4a16-9ad3-cf61c8e1f82c" providerId="ADAL" clId="{2E94D9FA-17AA-4373-9A56-AF849E80615A}" dt="2018-10-22T19:48:32.538" v="1105" actId="1076"/>
          <ac:spMkLst>
            <pc:docMk/>
            <pc:sldMk cId="1818483635" sldId="260"/>
            <ac:spMk id="288" creationId="{6FD43B13-2ECB-4588-B642-D5C683DC2B48}"/>
          </ac:spMkLst>
        </pc:spChg>
        <pc:spChg chg="add mod">
          <ac:chgData name="Tuomo Ikävalko" userId="14d5696d-1087-4a16-9ad3-cf61c8e1f82c" providerId="ADAL" clId="{2E94D9FA-17AA-4373-9A56-AF849E80615A}" dt="2018-10-22T19:48:34.547" v="1106" actId="1076"/>
          <ac:spMkLst>
            <pc:docMk/>
            <pc:sldMk cId="1818483635" sldId="260"/>
            <ac:spMk id="289" creationId="{DF938744-9428-4B0C-A420-8D7B5688468C}"/>
          </ac:spMkLst>
        </pc:spChg>
        <pc:spChg chg="add del mod">
          <ac:chgData name="Tuomo Ikävalko" userId="14d5696d-1087-4a16-9ad3-cf61c8e1f82c" providerId="ADAL" clId="{2E94D9FA-17AA-4373-9A56-AF849E80615A}" dt="2018-10-22T19:48:05.906" v="1090" actId="478"/>
          <ac:spMkLst>
            <pc:docMk/>
            <pc:sldMk cId="1818483635" sldId="260"/>
            <ac:spMk id="295" creationId="{32956B30-BB3B-4D40-A313-8FCC4A114B61}"/>
          </ac:spMkLst>
        </pc:spChg>
        <pc:spChg chg="add del mod">
          <ac:chgData name="Tuomo Ikävalko" userId="14d5696d-1087-4a16-9ad3-cf61c8e1f82c" providerId="ADAL" clId="{2E94D9FA-17AA-4373-9A56-AF849E80615A}" dt="2018-10-22T19:48:08.389" v="1092" actId="478"/>
          <ac:spMkLst>
            <pc:docMk/>
            <pc:sldMk cId="1818483635" sldId="260"/>
            <ac:spMk id="296" creationId="{1384AB26-5CB8-4773-B35F-FDB20D7A17D4}"/>
          </ac:spMkLst>
        </pc:spChg>
        <pc:cxnChg chg="add mod">
          <ac:chgData name="Tuomo Ikävalko" userId="14d5696d-1087-4a16-9ad3-cf61c8e1f82c" providerId="ADAL" clId="{2E94D9FA-17AA-4373-9A56-AF849E80615A}" dt="2018-10-22T19:28:27.279" v="781" actId="14100"/>
          <ac:cxnSpMkLst>
            <pc:docMk/>
            <pc:sldMk cId="1818483635" sldId="260"/>
            <ac:cxnSpMk id="12" creationId="{C89963FB-C6CF-4E6E-9078-2C42FE2BAB3F}"/>
          </ac:cxnSpMkLst>
        </pc:cxnChg>
        <pc:cxnChg chg="add mod">
          <ac:chgData name="Tuomo Ikävalko" userId="14d5696d-1087-4a16-9ad3-cf61c8e1f82c" providerId="ADAL" clId="{2E94D9FA-17AA-4373-9A56-AF849E80615A}" dt="2018-10-22T19:28:34.728" v="785" actId="14100"/>
          <ac:cxnSpMkLst>
            <pc:docMk/>
            <pc:sldMk cId="1818483635" sldId="260"/>
            <ac:cxnSpMk id="15" creationId="{0F4A8E9E-ADC7-4D06-84D4-6F094FA068BA}"/>
          </ac:cxnSpMkLst>
        </pc:cxnChg>
        <pc:cxnChg chg="add del">
          <ac:chgData name="Tuomo Ikävalko" userId="14d5696d-1087-4a16-9ad3-cf61c8e1f82c" providerId="ADAL" clId="{2E94D9FA-17AA-4373-9A56-AF849E80615A}" dt="2018-10-22T19:28:42.353" v="787" actId="478"/>
          <ac:cxnSpMkLst>
            <pc:docMk/>
            <pc:sldMk cId="1818483635" sldId="260"/>
            <ac:cxnSpMk id="18" creationId="{68F13012-4A14-4D37-8E41-69AD53E2070E}"/>
          </ac:cxnSpMkLst>
        </pc:cxnChg>
        <pc:cxnChg chg="add mod">
          <ac:chgData name="Tuomo Ikävalko" userId="14d5696d-1087-4a16-9ad3-cf61c8e1f82c" providerId="ADAL" clId="{2E94D9FA-17AA-4373-9A56-AF849E80615A}" dt="2018-10-22T19:29:46.798" v="804" actId="14100"/>
          <ac:cxnSpMkLst>
            <pc:docMk/>
            <pc:sldMk cId="1818483635" sldId="260"/>
            <ac:cxnSpMk id="22" creationId="{C51E8CC0-E31C-46D0-B2A2-CAD1114CC818}"/>
          </ac:cxnSpMkLst>
        </pc:cxnChg>
        <pc:cxnChg chg="add mod">
          <ac:chgData name="Tuomo Ikävalko" userId="14d5696d-1087-4a16-9ad3-cf61c8e1f82c" providerId="ADAL" clId="{2E94D9FA-17AA-4373-9A56-AF849E80615A}" dt="2018-10-22T19:29:53.486" v="807" actId="14100"/>
          <ac:cxnSpMkLst>
            <pc:docMk/>
            <pc:sldMk cId="1818483635" sldId="260"/>
            <ac:cxnSpMk id="25" creationId="{C59DF204-8665-4E4F-A824-69DE2E3D4648}"/>
          </ac:cxnSpMkLst>
        </pc:cxnChg>
        <pc:cxnChg chg="add mod">
          <ac:chgData name="Tuomo Ikävalko" userId="14d5696d-1087-4a16-9ad3-cf61c8e1f82c" providerId="ADAL" clId="{2E94D9FA-17AA-4373-9A56-AF849E80615A}" dt="2018-10-22T19:30:26.198" v="815" actId="1076"/>
          <ac:cxnSpMkLst>
            <pc:docMk/>
            <pc:sldMk cId="1818483635" sldId="260"/>
            <ac:cxnSpMk id="29" creationId="{6D86D8C9-5436-4CE7-935D-B8196B034B52}"/>
          </ac:cxnSpMkLst>
        </pc:cxnChg>
        <pc:cxnChg chg="add mod">
          <ac:chgData name="Tuomo Ikävalko" userId="14d5696d-1087-4a16-9ad3-cf61c8e1f82c" providerId="ADAL" clId="{2E94D9FA-17AA-4373-9A56-AF849E80615A}" dt="2018-10-22T19:31:10.815" v="825" actId="1076"/>
          <ac:cxnSpMkLst>
            <pc:docMk/>
            <pc:sldMk cId="1818483635" sldId="260"/>
            <ac:cxnSpMk id="35" creationId="{2DA7D966-6B53-4332-8006-9634F7FF4FE3}"/>
          </ac:cxnSpMkLst>
        </pc:cxnChg>
        <pc:cxnChg chg="add mod">
          <ac:chgData name="Tuomo Ikävalko" userId="14d5696d-1087-4a16-9ad3-cf61c8e1f82c" providerId="ADAL" clId="{2E94D9FA-17AA-4373-9A56-AF849E80615A}" dt="2018-10-22T19:31:37.771" v="831" actId="14100"/>
          <ac:cxnSpMkLst>
            <pc:docMk/>
            <pc:sldMk cId="1818483635" sldId="260"/>
            <ac:cxnSpMk id="44" creationId="{B345BE21-0B49-432B-80C3-9BE9F1C4D026}"/>
          </ac:cxnSpMkLst>
        </pc:cxnChg>
        <pc:cxnChg chg="add mod">
          <ac:chgData name="Tuomo Ikävalko" userId="14d5696d-1087-4a16-9ad3-cf61c8e1f82c" providerId="ADAL" clId="{2E94D9FA-17AA-4373-9A56-AF849E80615A}" dt="2018-10-22T19:31:52.665" v="834" actId="14100"/>
          <ac:cxnSpMkLst>
            <pc:docMk/>
            <pc:sldMk cId="1818483635" sldId="260"/>
            <ac:cxnSpMk id="47" creationId="{BBA9D033-80DB-4C49-BA72-245BA8B1538D}"/>
          </ac:cxnSpMkLst>
        </pc:cxnChg>
        <pc:cxnChg chg="add del mod">
          <ac:chgData name="Tuomo Ikävalko" userId="14d5696d-1087-4a16-9ad3-cf61c8e1f82c" providerId="ADAL" clId="{2E94D9FA-17AA-4373-9A56-AF849E80615A}" dt="2018-10-22T19:32:28.892" v="848" actId="478"/>
          <ac:cxnSpMkLst>
            <pc:docMk/>
            <pc:sldMk cId="1818483635" sldId="260"/>
            <ac:cxnSpMk id="54" creationId="{644BB671-70C6-4745-90D2-11776C62A8C8}"/>
          </ac:cxnSpMkLst>
        </pc:cxnChg>
        <pc:cxnChg chg="add del mod">
          <ac:chgData name="Tuomo Ikävalko" userId="14d5696d-1087-4a16-9ad3-cf61c8e1f82c" providerId="ADAL" clId="{2E94D9FA-17AA-4373-9A56-AF849E80615A}" dt="2018-10-22T19:32:27.569" v="846" actId="478"/>
          <ac:cxnSpMkLst>
            <pc:docMk/>
            <pc:sldMk cId="1818483635" sldId="260"/>
            <ac:cxnSpMk id="55" creationId="{D6BBCE9D-F988-45EA-B58C-1FBB856B5FC1}"/>
          </ac:cxnSpMkLst>
        </pc:cxnChg>
        <pc:cxnChg chg="add mod">
          <ac:chgData name="Tuomo Ikävalko" userId="14d5696d-1087-4a16-9ad3-cf61c8e1f82c" providerId="ADAL" clId="{2E94D9FA-17AA-4373-9A56-AF849E80615A}" dt="2018-10-22T19:33:00.521" v="859" actId="1076"/>
          <ac:cxnSpMkLst>
            <pc:docMk/>
            <pc:sldMk cId="1818483635" sldId="260"/>
            <ac:cxnSpMk id="59" creationId="{3A4C7BA2-B166-4C49-9196-59DF44C0F54B}"/>
          </ac:cxnSpMkLst>
        </pc:cxnChg>
        <pc:cxnChg chg="add mod">
          <ac:chgData name="Tuomo Ikävalko" userId="14d5696d-1087-4a16-9ad3-cf61c8e1f82c" providerId="ADAL" clId="{2E94D9FA-17AA-4373-9A56-AF849E80615A}" dt="2018-10-22T19:35:26.496" v="905" actId="14100"/>
          <ac:cxnSpMkLst>
            <pc:docMk/>
            <pc:sldMk cId="1818483635" sldId="260"/>
            <ac:cxnSpMk id="60" creationId="{4E68C092-3FDD-411A-AE14-B7FA8841664D}"/>
          </ac:cxnSpMkLst>
        </pc:cxnChg>
        <pc:cxnChg chg="add mod">
          <ac:chgData name="Tuomo Ikävalko" userId="14d5696d-1087-4a16-9ad3-cf61c8e1f82c" providerId="ADAL" clId="{2E94D9FA-17AA-4373-9A56-AF849E80615A}" dt="2018-10-22T19:33:54.968" v="873" actId="1076"/>
          <ac:cxnSpMkLst>
            <pc:docMk/>
            <pc:sldMk cId="1818483635" sldId="260"/>
            <ac:cxnSpMk id="62" creationId="{AA206E97-72B4-4089-BE37-CAB4879A652F}"/>
          </ac:cxnSpMkLst>
        </pc:cxnChg>
        <pc:cxnChg chg="add mod">
          <ac:chgData name="Tuomo Ikävalko" userId="14d5696d-1087-4a16-9ad3-cf61c8e1f82c" providerId="ADAL" clId="{2E94D9FA-17AA-4373-9A56-AF849E80615A}" dt="2018-10-22T19:34:00.096" v="874" actId="1076"/>
          <ac:cxnSpMkLst>
            <pc:docMk/>
            <pc:sldMk cId="1818483635" sldId="260"/>
            <ac:cxnSpMk id="63" creationId="{FE183B08-899A-4159-BA0A-522DFAFFC059}"/>
          </ac:cxnSpMkLst>
        </pc:cxnChg>
        <pc:cxnChg chg="add del mod">
          <ac:chgData name="Tuomo Ikävalko" userId="14d5696d-1087-4a16-9ad3-cf61c8e1f82c" providerId="ADAL" clId="{2E94D9FA-17AA-4373-9A56-AF849E80615A}" dt="2018-10-22T19:32:24.071" v="843" actId="478"/>
          <ac:cxnSpMkLst>
            <pc:docMk/>
            <pc:sldMk cId="1818483635" sldId="260"/>
            <ac:cxnSpMk id="66" creationId="{7F249B2E-D434-442E-8047-B92B2F8AFA42}"/>
          </ac:cxnSpMkLst>
        </pc:cxnChg>
        <pc:cxnChg chg="add del mod">
          <ac:chgData name="Tuomo Ikävalko" userId="14d5696d-1087-4a16-9ad3-cf61c8e1f82c" providerId="ADAL" clId="{2E94D9FA-17AA-4373-9A56-AF849E80615A}" dt="2018-10-22T19:32:23.304" v="842" actId="478"/>
          <ac:cxnSpMkLst>
            <pc:docMk/>
            <pc:sldMk cId="1818483635" sldId="260"/>
            <ac:cxnSpMk id="67" creationId="{FD4A6553-F4F8-4B5B-AAB6-55496B77D28E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69" creationId="{BAF5C98B-4A3B-4B2F-9CC2-CA4A82AFEA19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75" creationId="{E3FF50D7-A520-44EF-AD2D-0932C23B1922}"/>
          </ac:cxnSpMkLst>
        </pc:cxnChg>
        <pc:cxnChg chg="add del">
          <ac:chgData name="Tuomo Ikävalko" userId="14d5696d-1087-4a16-9ad3-cf61c8e1f82c" providerId="ADAL" clId="{2E94D9FA-17AA-4373-9A56-AF849E80615A}" dt="2018-10-22T19:33:13.842" v="864" actId="478"/>
          <ac:cxnSpMkLst>
            <pc:docMk/>
            <pc:sldMk cId="1818483635" sldId="260"/>
            <ac:cxnSpMk id="78" creationId="{75A57C60-C83A-4827-B959-A7FBBD3AD4FE}"/>
          </ac:cxnSpMkLst>
        </pc:cxnChg>
        <pc:cxnChg chg="add mod">
          <ac:chgData name="Tuomo Ikävalko" userId="14d5696d-1087-4a16-9ad3-cf61c8e1f82c" providerId="ADAL" clId="{2E94D9FA-17AA-4373-9A56-AF849E80615A}" dt="2018-10-22T19:34:19.349" v="883" actId="14100"/>
          <ac:cxnSpMkLst>
            <pc:docMk/>
            <pc:sldMk cId="1818483635" sldId="260"/>
            <ac:cxnSpMk id="89" creationId="{FB61C068-E2EE-4F9E-A1CB-B9582EAAAD71}"/>
          </ac:cxnSpMkLst>
        </pc:cxnChg>
        <pc:cxnChg chg="add mod">
          <ac:chgData name="Tuomo Ikävalko" userId="14d5696d-1087-4a16-9ad3-cf61c8e1f82c" providerId="ADAL" clId="{2E94D9FA-17AA-4373-9A56-AF849E80615A}" dt="2018-10-22T19:34:48.713" v="893" actId="14100"/>
          <ac:cxnSpMkLst>
            <pc:docMk/>
            <pc:sldMk cId="1818483635" sldId="260"/>
            <ac:cxnSpMk id="94" creationId="{2074F7AD-88B6-434A-8FC6-5A50CDC3E302}"/>
          </ac:cxnSpMkLst>
        </pc:cxnChg>
        <pc:cxnChg chg="add mod">
          <ac:chgData name="Tuomo Ikävalko" userId="14d5696d-1087-4a16-9ad3-cf61c8e1f82c" providerId="ADAL" clId="{2E94D9FA-17AA-4373-9A56-AF849E80615A}" dt="2018-10-22T19:35:21.741" v="904" actId="1076"/>
          <ac:cxnSpMkLst>
            <pc:docMk/>
            <pc:sldMk cId="1818483635" sldId="260"/>
            <ac:cxnSpMk id="98" creationId="{CA524486-EF91-4140-9E07-D43CF6F1385A}"/>
          </ac:cxnSpMkLst>
        </pc:cxnChg>
        <pc:cxnChg chg="add mod">
          <ac:chgData name="Tuomo Ikävalko" userId="14d5696d-1087-4a16-9ad3-cf61c8e1f82c" providerId="ADAL" clId="{2E94D9FA-17AA-4373-9A56-AF849E80615A}" dt="2018-10-22T19:35:35.403" v="909" actId="14100"/>
          <ac:cxnSpMkLst>
            <pc:docMk/>
            <pc:sldMk cId="1818483635" sldId="260"/>
            <ac:cxnSpMk id="106" creationId="{7C93F14F-835C-41D9-A670-77C2DBBBCB33}"/>
          </ac:cxnSpMkLst>
        </pc:cxnChg>
        <pc:cxnChg chg="add mod">
          <ac:chgData name="Tuomo Ikävalko" userId="14d5696d-1087-4a16-9ad3-cf61c8e1f82c" providerId="ADAL" clId="{2E94D9FA-17AA-4373-9A56-AF849E80615A}" dt="2018-10-22T19:35:44.179" v="913" actId="14100"/>
          <ac:cxnSpMkLst>
            <pc:docMk/>
            <pc:sldMk cId="1818483635" sldId="260"/>
            <ac:cxnSpMk id="109" creationId="{F3EE539E-9455-42C3-A008-6879516868CC}"/>
          </ac:cxnSpMkLst>
        </pc:cxnChg>
        <pc:cxnChg chg="add del">
          <ac:chgData name="Tuomo Ikävalko" userId="14d5696d-1087-4a16-9ad3-cf61c8e1f82c" providerId="ADAL" clId="{2E94D9FA-17AA-4373-9A56-AF849E80615A}" dt="2018-10-22T19:36:35.895" v="915" actId="478"/>
          <ac:cxnSpMkLst>
            <pc:docMk/>
            <pc:sldMk cId="1818483635" sldId="260"/>
            <ac:cxnSpMk id="112" creationId="{A8B8B541-55C7-40D0-BFC5-2DE2D2EC99CC}"/>
          </ac:cxnSpMkLst>
        </pc:cxnChg>
        <pc:cxnChg chg="add mod">
          <ac:chgData name="Tuomo Ikävalko" userId="14d5696d-1087-4a16-9ad3-cf61c8e1f82c" providerId="ADAL" clId="{2E94D9FA-17AA-4373-9A56-AF849E80615A}" dt="2018-10-22T19:37:12.592" v="924" actId="14100"/>
          <ac:cxnSpMkLst>
            <pc:docMk/>
            <pc:sldMk cId="1818483635" sldId="260"/>
            <ac:cxnSpMk id="114" creationId="{3CC0564E-5B14-49C4-877C-4527A15D8C37}"/>
          </ac:cxnSpMkLst>
        </pc:cxnChg>
        <pc:cxnChg chg="add mod">
          <ac:chgData name="Tuomo Ikävalko" userId="14d5696d-1087-4a16-9ad3-cf61c8e1f82c" providerId="ADAL" clId="{2E94D9FA-17AA-4373-9A56-AF849E80615A}" dt="2018-10-22T19:37:30.013" v="929" actId="14100"/>
          <ac:cxnSpMkLst>
            <pc:docMk/>
            <pc:sldMk cId="1818483635" sldId="260"/>
            <ac:cxnSpMk id="118" creationId="{D0A16615-8456-4AA0-A117-E1D8A5CAFE08}"/>
          </ac:cxnSpMkLst>
        </pc:cxnChg>
        <pc:cxnChg chg="add del">
          <ac:chgData name="Tuomo Ikävalko" userId="14d5696d-1087-4a16-9ad3-cf61c8e1f82c" providerId="ADAL" clId="{2E94D9FA-17AA-4373-9A56-AF849E80615A}" dt="2018-10-22T19:37:35.822" v="931" actId="478"/>
          <ac:cxnSpMkLst>
            <pc:docMk/>
            <pc:sldMk cId="1818483635" sldId="260"/>
            <ac:cxnSpMk id="121" creationId="{35D3E8FD-C6E3-4A6C-A50F-9087C98B2D94}"/>
          </ac:cxnSpMkLst>
        </pc:cxnChg>
        <pc:cxnChg chg="add mod">
          <ac:chgData name="Tuomo Ikävalko" userId="14d5696d-1087-4a16-9ad3-cf61c8e1f82c" providerId="ADAL" clId="{2E94D9FA-17AA-4373-9A56-AF849E80615A}" dt="2018-10-22T19:42:59.131" v="997" actId="14100"/>
          <ac:cxnSpMkLst>
            <pc:docMk/>
            <pc:sldMk cId="1818483635" sldId="260"/>
            <ac:cxnSpMk id="127" creationId="{DDBC939A-D290-4033-85A9-C7446DEA7894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28" creationId="{9AF0A1AD-AF3A-45EB-96B4-A02B8360AE8F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30" creationId="{DC410941-E73E-4F5D-A331-AC5441933548}"/>
          </ac:cxnSpMkLst>
        </pc:cxnChg>
        <pc:cxnChg chg="add mod">
          <ac:chgData name="Tuomo Ikävalko" userId="14d5696d-1087-4a16-9ad3-cf61c8e1f82c" providerId="ADAL" clId="{2E94D9FA-17AA-4373-9A56-AF849E80615A}" dt="2018-10-22T19:42:47.140" v="992" actId="1076"/>
          <ac:cxnSpMkLst>
            <pc:docMk/>
            <pc:sldMk cId="1818483635" sldId="260"/>
            <ac:cxnSpMk id="131" creationId="{903912CF-7703-45E4-87C0-5D366428488D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3" creationId="{0C0F9020-8FEA-4E28-8B3A-371E9F4AB67A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4" creationId="{235E6A28-E834-4812-A1DF-CC20459A551C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38" creationId="{4A42AC7F-E83F-45A3-92E2-BB271E30FAD3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40" creationId="{F88C7B67-3F52-4158-A898-A4DB5F721A01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2" creationId="{FBA4A5A2-9D49-4639-81C2-0F9C4B24F9B3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3" creationId="{DCB02F4D-5965-472B-BBEE-FD1EE921F666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4" creationId="{B95257E7-A9B3-4EFA-81EB-357B313EBF7E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6" creationId="{0A2D1FCB-6D8A-478A-9029-C944452488DC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8" creationId="{3E3DD484-0F2F-440C-9F44-2243B996A91B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56" creationId="{08FDC579-B440-4ECD-BBF2-28BAE0CF35E6}"/>
          </ac:cxnSpMkLst>
        </pc:cxnChg>
        <pc:cxnChg chg="add del mod">
          <ac:chgData name="Tuomo Ikävalko" userId="14d5696d-1087-4a16-9ad3-cf61c8e1f82c" providerId="ADAL" clId="{2E94D9FA-17AA-4373-9A56-AF849E80615A}" dt="2018-10-22T19:40:22.785" v="966" actId="478"/>
          <ac:cxnSpMkLst>
            <pc:docMk/>
            <pc:sldMk cId="1818483635" sldId="260"/>
            <ac:cxnSpMk id="159" creationId="{BCC56A52-FFC5-4265-A43E-4D64119D70E4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2" creationId="{1469E7BF-AC11-4922-B733-A7C462FD1DB7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6" creationId="{05CF6276-D734-46C9-B8AF-C1F043AA53E3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8" creationId="{A2A42065-42E8-49E1-BE02-3B3F32230CA1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9" creationId="{7E8AD803-E245-4B5C-995B-CBB88D69F0D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1" creationId="{2A21114D-22D7-46BC-93AE-46B4D1C1A87D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2" creationId="{7E034691-4178-4CA4-8C99-C85D344B9F65}"/>
          </ac:cxnSpMkLst>
        </pc:cxnChg>
        <pc:cxnChg chg="add del mod">
          <ac:chgData name="Tuomo Ikävalko" userId="14d5696d-1087-4a16-9ad3-cf61c8e1f82c" providerId="ADAL" clId="{2E94D9FA-17AA-4373-9A56-AF849E80615A}" dt="2018-10-22T19:44:23.718" v="1011" actId="478"/>
          <ac:cxnSpMkLst>
            <pc:docMk/>
            <pc:sldMk cId="1818483635" sldId="260"/>
            <ac:cxnSpMk id="204" creationId="{C1215FAF-F6C4-4FC0-BBED-D10963250CAA}"/>
          </ac:cxnSpMkLst>
        </pc:cxnChg>
        <pc:cxnChg chg="add del mod">
          <ac:chgData name="Tuomo Ikävalko" userId="14d5696d-1087-4a16-9ad3-cf61c8e1f82c" providerId="ADAL" clId="{2E94D9FA-17AA-4373-9A56-AF849E80615A}" dt="2018-10-22T19:44:17.730" v="1008" actId="478"/>
          <ac:cxnSpMkLst>
            <pc:docMk/>
            <pc:sldMk cId="1818483635" sldId="260"/>
            <ac:cxnSpMk id="205" creationId="{351A92A3-AEB1-43C6-B553-7D75D939060F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09" creationId="{2DBD7CB5-1C46-4830-9F65-CD27059B2A6A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11" creationId="{F235EE97-DE29-4137-A3F6-840558E03F39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3" creationId="{862A945A-F100-45EE-A346-085FCE88A68F}"/>
          </ac:cxnSpMkLst>
        </pc:cxnChg>
        <pc:cxnChg chg="add del mod">
          <ac:chgData name="Tuomo Ikävalko" userId="14d5696d-1087-4a16-9ad3-cf61c8e1f82c" providerId="ADAL" clId="{2E94D9FA-17AA-4373-9A56-AF849E80615A}" dt="2018-10-22T19:45:08.471" v="1029" actId="478"/>
          <ac:cxnSpMkLst>
            <pc:docMk/>
            <pc:sldMk cId="1818483635" sldId="260"/>
            <ac:cxnSpMk id="214" creationId="{8ABCDB2F-81B3-48DB-99E6-9323215254B2}"/>
          </ac:cxnSpMkLst>
        </pc:cxnChg>
        <pc:cxnChg chg="add del mod">
          <ac:chgData name="Tuomo Ikävalko" userId="14d5696d-1087-4a16-9ad3-cf61c8e1f82c" providerId="ADAL" clId="{2E94D9FA-17AA-4373-9A56-AF849E80615A}" dt="2018-10-22T19:45:03.418" v="1026" actId="478"/>
          <ac:cxnSpMkLst>
            <pc:docMk/>
            <pc:sldMk cId="1818483635" sldId="260"/>
            <ac:cxnSpMk id="215" creationId="{9BEA399A-8C77-4BF2-82F4-D0BB4A89BD1C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7" creationId="{F85626F3-994F-4198-B8A7-5DA78D5F6C33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9" creationId="{22941D29-2BDB-435B-8FE1-31777552354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23" creationId="{65070C45-67D3-400F-9349-5A29AB9F431D}"/>
          </ac:cxnSpMkLst>
        </pc:cxnChg>
        <pc:cxnChg chg="add del mod">
          <ac:chgData name="Tuomo Ikävalko" userId="14d5696d-1087-4a16-9ad3-cf61c8e1f82c" providerId="ADAL" clId="{2E94D9FA-17AA-4373-9A56-AF849E80615A}" dt="2018-10-22T19:44:57.163" v="1022" actId="478"/>
          <ac:cxnSpMkLst>
            <pc:docMk/>
            <pc:sldMk cId="1818483635" sldId="260"/>
            <ac:cxnSpMk id="224" creationId="{F5455816-4054-40D6-8666-2864A809A72A}"/>
          </ac:cxnSpMkLst>
        </pc:cxnChg>
        <pc:cxnChg chg="add del mod">
          <ac:chgData name="Tuomo Ikävalko" userId="14d5696d-1087-4a16-9ad3-cf61c8e1f82c" providerId="ADAL" clId="{2E94D9FA-17AA-4373-9A56-AF849E80615A}" dt="2018-10-22T19:45:02.238" v="1025" actId="478"/>
          <ac:cxnSpMkLst>
            <pc:docMk/>
            <pc:sldMk cId="1818483635" sldId="260"/>
            <ac:cxnSpMk id="226" creationId="{523B3CEC-D855-4BBA-B2C0-17FC941C29C7}"/>
          </ac:cxnSpMkLst>
        </pc:cxnChg>
        <pc:cxnChg chg="add mod">
          <ac:chgData name="Tuomo Ikävalko" userId="14d5696d-1087-4a16-9ad3-cf61c8e1f82c" providerId="ADAL" clId="{2E94D9FA-17AA-4373-9A56-AF849E80615A}" dt="2018-10-22T19:46:41.735" v="1056" actId="14100"/>
          <ac:cxnSpMkLst>
            <pc:docMk/>
            <pc:sldMk cId="1818483635" sldId="260"/>
            <ac:cxnSpMk id="248" creationId="{D1C16A55-108F-4D32-8AD1-082F80C85E03}"/>
          </ac:cxnSpMkLst>
        </pc:cxnChg>
        <pc:cxnChg chg="add mod">
          <ac:chgData name="Tuomo Ikävalko" userId="14d5696d-1087-4a16-9ad3-cf61c8e1f82c" providerId="ADAL" clId="{2E94D9FA-17AA-4373-9A56-AF849E80615A}" dt="2018-10-22T19:46:48.576" v="1060" actId="14100"/>
          <ac:cxnSpMkLst>
            <pc:docMk/>
            <pc:sldMk cId="1818483635" sldId="260"/>
            <ac:cxnSpMk id="251" creationId="{3E2465A9-7A3D-4C4F-8323-A5CB1338632F}"/>
          </ac:cxnSpMkLst>
        </pc:cxnChg>
        <pc:cxnChg chg="add mod">
          <ac:chgData name="Tuomo Ikävalko" userId="14d5696d-1087-4a16-9ad3-cf61c8e1f82c" providerId="ADAL" clId="{2E94D9FA-17AA-4373-9A56-AF849E80615A}" dt="2018-10-22T19:46:55.251" v="1063" actId="14100"/>
          <ac:cxnSpMkLst>
            <pc:docMk/>
            <pc:sldMk cId="1818483635" sldId="260"/>
            <ac:cxnSpMk id="254" creationId="{712F6252-BF42-4361-A4A0-589156A5C156}"/>
          </ac:cxnSpMkLst>
        </pc:cxnChg>
        <pc:cxnChg chg="add mod">
          <ac:chgData name="Tuomo Ikävalko" userId="14d5696d-1087-4a16-9ad3-cf61c8e1f82c" providerId="ADAL" clId="{2E94D9FA-17AA-4373-9A56-AF849E80615A}" dt="2018-10-22T19:47:10.297" v="1069" actId="14100"/>
          <ac:cxnSpMkLst>
            <pc:docMk/>
            <pc:sldMk cId="1818483635" sldId="260"/>
            <ac:cxnSpMk id="257" creationId="{4101DCD2-04E6-4878-867E-3C7356734207}"/>
          </ac:cxnSpMkLst>
        </pc:cxnChg>
        <pc:cxnChg chg="add mod">
          <ac:chgData name="Tuomo Ikävalko" userId="14d5696d-1087-4a16-9ad3-cf61c8e1f82c" providerId="ADAL" clId="{2E94D9FA-17AA-4373-9A56-AF849E80615A}" dt="2018-10-22T19:47:16.622" v="1072" actId="14100"/>
          <ac:cxnSpMkLst>
            <pc:docMk/>
            <pc:sldMk cId="1818483635" sldId="260"/>
            <ac:cxnSpMk id="261" creationId="{26BC74CA-B8CB-4E96-BDA3-87DAC0424213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69" creationId="{DAEC695D-E777-4BB0-88F6-D48C85FAE8E7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70" creationId="{1C09932F-ADE8-4453-B3CB-7151502DFCA2}"/>
          </ac:cxnSpMkLst>
        </pc:cxnChg>
        <pc:cxnChg chg="add mod">
          <ac:chgData name="Tuomo Ikävalko" userId="14d5696d-1087-4a16-9ad3-cf61c8e1f82c" providerId="ADAL" clId="{2E94D9FA-17AA-4373-9A56-AF849E80615A}" dt="2018-10-22T19:48:24.079" v="1102" actId="1076"/>
          <ac:cxnSpMkLst>
            <pc:docMk/>
            <pc:sldMk cId="1818483635" sldId="260"/>
            <ac:cxnSpMk id="272" creationId="{6C16E48F-FA28-4AF7-B4D1-2B5DED68ECA4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73" creationId="{436E5784-B949-4417-BEE2-FE185D3D06F9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6" creationId="{0311A705-5DB2-478D-9284-895C1411AA98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8" creationId="{0DE722D5-D1F3-4E9A-8266-A7983C1E64E7}"/>
          </ac:cxnSpMkLst>
        </pc:cxnChg>
        <pc:cxnChg chg="add mod">
          <ac:chgData name="Tuomo Ikävalko" userId="14d5696d-1087-4a16-9ad3-cf61c8e1f82c" providerId="ADAL" clId="{2E94D9FA-17AA-4373-9A56-AF849E80615A}" dt="2018-10-22T19:48:26.302" v="1103" actId="1076"/>
          <ac:cxnSpMkLst>
            <pc:docMk/>
            <pc:sldMk cId="1818483635" sldId="260"/>
            <ac:cxnSpMk id="280" creationId="{E6F8FEC3-43E4-467B-9309-9E39A035C821}"/>
          </ac:cxnSpMkLst>
        </pc:cxnChg>
        <pc:cxnChg chg="add del mod">
          <ac:chgData name="Tuomo Ikävalko" userId="14d5696d-1087-4a16-9ad3-cf61c8e1f82c" providerId="ADAL" clId="{2E94D9FA-17AA-4373-9A56-AF849E80615A}" dt="2018-10-22T19:48:13.752" v="1098" actId="478"/>
          <ac:cxnSpMkLst>
            <pc:docMk/>
            <pc:sldMk cId="1818483635" sldId="260"/>
            <ac:cxnSpMk id="281" creationId="{AE309165-4CBF-4DDB-9E44-4F05E6528520}"/>
          </ac:cxnSpMkLst>
        </pc:cxnChg>
        <pc:cxnChg chg="add del mod">
          <ac:chgData name="Tuomo Ikävalko" userId="14d5696d-1087-4a16-9ad3-cf61c8e1f82c" providerId="ADAL" clId="{2E94D9FA-17AA-4373-9A56-AF849E80615A}" dt="2018-10-22T19:48:10.750" v="1095" actId="478"/>
          <ac:cxnSpMkLst>
            <pc:docMk/>
            <pc:sldMk cId="1818483635" sldId="260"/>
            <ac:cxnSpMk id="283" creationId="{2CE62420-57FA-44A2-975A-6759F50653C2}"/>
          </ac:cxnSpMkLst>
        </pc:cxnChg>
        <pc:cxnChg chg="add mod">
          <ac:chgData name="Tuomo Ikävalko" userId="14d5696d-1087-4a16-9ad3-cf61c8e1f82c" providerId="ADAL" clId="{2E94D9FA-17AA-4373-9A56-AF849E80615A}" dt="2018-10-22T19:48:22.473" v="1101" actId="1076"/>
          <ac:cxnSpMkLst>
            <pc:docMk/>
            <pc:sldMk cId="1818483635" sldId="260"/>
            <ac:cxnSpMk id="286" creationId="{52F36785-0810-4E18-BE50-4A1D1310206F}"/>
          </ac:cxnSpMkLst>
        </pc:cxnChg>
        <pc:cxnChg chg="add mod">
          <ac:chgData name="Tuomo Ikävalko" userId="14d5696d-1087-4a16-9ad3-cf61c8e1f82c" providerId="ADAL" clId="{2E94D9FA-17AA-4373-9A56-AF849E80615A}" dt="2018-10-22T19:48:36.075" v="1107" actId="1076"/>
          <ac:cxnSpMkLst>
            <pc:docMk/>
            <pc:sldMk cId="1818483635" sldId="260"/>
            <ac:cxnSpMk id="290" creationId="{B87003A0-A631-4784-AB33-0413A260BB50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1" creationId="{B6A725CC-67AE-4668-BC2F-3962BF7C1EA2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2" creationId="{1DF81AA9-6DA7-4DF2-9D37-86D0F5AA7CBC}"/>
          </ac:cxnSpMkLst>
        </pc:cxnChg>
        <pc:cxnChg chg="add del mod">
          <ac:chgData name="Tuomo Ikävalko" userId="14d5696d-1087-4a16-9ad3-cf61c8e1f82c" providerId="ADAL" clId="{2E94D9FA-17AA-4373-9A56-AF849E80615A}" dt="2018-10-22T19:48:09.114" v="1094" actId="478"/>
          <ac:cxnSpMkLst>
            <pc:docMk/>
            <pc:sldMk cId="1818483635" sldId="260"/>
            <ac:cxnSpMk id="293" creationId="{7D179FF1-A0FA-4CE4-B9D9-5CA295200CCD}"/>
          </ac:cxnSpMkLst>
        </pc:cxnChg>
        <pc:cxnChg chg="add del mod">
          <ac:chgData name="Tuomo Ikävalko" userId="14d5696d-1087-4a16-9ad3-cf61c8e1f82c" providerId="ADAL" clId="{2E94D9FA-17AA-4373-9A56-AF849E80615A}" dt="2018-10-22T19:48:06.817" v="1091" actId="478"/>
          <ac:cxnSpMkLst>
            <pc:docMk/>
            <pc:sldMk cId="1818483635" sldId="260"/>
            <ac:cxnSpMk id="294" creationId="{9E267A5E-49F2-4084-8FCF-617D6530C394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3:20.316" v="1202" actId="478"/>
        <pc:sldMkLst>
          <pc:docMk/>
          <pc:sldMk cId="1904560214" sldId="261"/>
        </pc:sldMkLst>
        <pc:spChg chg="del">
          <ac:chgData name="Tuomo Ikävalko" userId="14d5696d-1087-4a16-9ad3-cf61c8e1f82c" providerId="ADAL" clId="{2E94D9FA-17AA-4373-9A56-AF849E80615A}" dt="2018-10-22T19:49:03.038" v="1113" actId="478"/>
          <ac:spMkLst>
            <pc:docMk/>
            <pc:sldMk cId="1904560214" sldId="261"/>
            <ac:spMk id="2" creationId="{58765106-F12F-4857-9C42-DAF31005DCE7}"/>
          </ac:spMkLst>
        </pc:spChg>
        <pc:spChg chg="del">
          <ac:chgData name="Tuomo Ikävalko" userId="14d5696d-1087-4a16-9ad3-cf61c8e1f82c" providerId="ADAL" clId="{2E94D9FA-17AA-4373-9A56-AF849E80615A}" dt="2018-10-22T19:49:04.157" v="1114" actId="478"/>
          <ac:spMkLst>
            <pc:docMk/>
            <pc:sldMk cId="1904560214" sldId="261"/>
            <ac:spMk id="3" creationId="{934BFA05-7B91-4154-B2E8-DC73C5EDBD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4" creationId="{B68FFE84-2131-4522-AF00-42599946E49A}"/>
          </ac:spMkLst>
        </pc:spChg>
        <pc:spChg chg="add mod">
          <ac:chgData name="Tuomo Ikävalko" userId="14d5696d-1087-4a16-9ad3-cf61c8e1f82c" providerId="ADAL" clId="{2E94D9FA-17AA-4373-9A56-AF849E80615A}" dt="2018-10-22T19:50:51.759" v="1145" actId="20577"/>
          <ac:spMkLst>
            <pc:docMk/>
            <pc:sldMk cId="1904560214" sldId="261"/>
            <ac:spMk id="5" creationId="{0490F7DD-BABD-4C4F-A9EE-132C4D94AC98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6" creationId="{DD146AB3-139C-4916-B8F3-C2AA4FD9143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9" creationId="{7D256717-1FEB-435B-AD97-EB642D98B11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2" creationId="{B437EBDF-90A8-480A-BD63-200C29354DB0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3" creationId="{25C5EF0B-D25F-4B9C-BB90-76E9FD891C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5" creationId="{CF588992-4610-495D-8391-27F9E3E6AC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7" creationId="{3A8F0600-DCD4-4AF8-B822-696172C6F06E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9" creationId="{AE90385A-F9C1-4B8C-9B9B-6BD58E8485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1" creationId="{3B09EB27-9C95-4749-8A6C-0CFD7B89A3B1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2" creationId="{609D6D25-89A7-4969-9747-819310370090}"/>
          </ac:spMkLst>
        </pc:spChg>
        <pc:spChg chg="add mod">
          <ac:chgData name="Tuomo Ikävalko" userId="14d5696d-1087-4a16-9ad3-cf61c8e1f82c" providerId="ADAL" clId="{2E94D9FA-17AA-4373-9A56-AF849E80615A}" dt="2018-10-22T19:50:49.959" v="1144" actId="20577"/>
          <ac:spMkLst>
            <pc:docMk/>
            <pc:sldMk cId="1904560214" sldId="261"/>
            <ac:spMk id="23" creationId="{F430C9ED-0874-4F5A-9AAD-C44E20F44E8A}"/>
          </ac:spMkLst>
        </pc:spChg>
        <pc:spChg chg="add mod">
          <ac:chgData name="Tuomo Ikävalko" userId="14d5696d-1087-4a16-9ad3-cf61c8e1f82c" providerId="ADAL" clId="{2E94D9FA-17AA-4373-9A56-AF849E80615A}" dt="2018-10-22T19:49:56.196" v="1126" actId="20577"/>
          <ac:spMkLst>
            <pc:docMk/>
            <pc:sldMk cId="1904560214" sldId="261"/>
            <ac:spMk id="27" creationId="{60D298AE-F564-40C9-BF61-B68554EACF0F}"/>
          </ac:spMkLst>
        </pc:spChg>
        <pc:spChg chg="add mod">
          <ac:chgData name="Tuomo Ikävalko" userId="14d5696d-1087-4a16-9ad3-cf61c8e1f82c" providerId="ADAL" clId="{2E94D9FA-17AA-4373-9A56-AF849E80615A}" dt="2018-10-22T19:50:16.251" v="1129" actId="1076"/>
          <ac:spMkLst>
            <pc:docMk/>
            <pc:sldMk cId="1904560214" sldId="261"/>
            <ac:spMk id="29" creationId="{0E04BA34-658A-4A43-A49B-D0E85D7DB959}"/>
          </ac:spMkLst>
        </pc:spChg>
        <pc:spChg chg="add mod">
          <ac:chgData name="Tuomo Ikävalko" userId="14d5696d-1087-4a16-9ad3-cf61c8e1f82c" providerId="ADAL" clId="{2E94D9FA-17AA-4373-9A56-AF849E80615A}" dt="2018-10-22T19:50:47.223" v="1142" actId="1076"/>
          <ac:spMkLst>
            <pc:docMk/>
            <pc:sldMk cId="1904560214" sldId="261"/>
            <ac:spMk id="36" creationId="{3FACA0FC-FC40-43A2-9E84-AD31BE1BCFAA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7" creationId="{3F224C1D-7131-4BD3-BC9C-A49E5494004F}"/>
          </ac:spMkLst>
        </pc:spChg>
        <pc:spChg chg="add mod">
          <ac:chgData name="Tuomo Ikävalko" userId="14d5696d-1087-4a16-9ad3-cf61c8e1f82c" providerId="ADAL" clId="{2E94D9FA-17AA-4373-9A56-AF849E80615A}" dt="2018-10-22T19:51:13.666" v="1149" actId="20577"/>
          <ac:spMkLst>
            <pc:docMk/>
            <pc:sldMk cId="1904560214" sldId="261"/>
            <ac:spMk id="38" creationId="{9878309A-94C6-4C3D-AFC6-8E78E56DBCB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9" creationId="{01A234E8-A31B-4B36-BB60-DE91F0F6A209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2" creationId="{BFEA675D-319B-4FBD-BD4C-C05A37C079B3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5" creationId="{EF3C96F9-2BBA-4D10-AC64-F5D49028C0B6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6" creationId="{36CE1C08-E24B-4760-A351-30973545B65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8" creationId="{CE11B178-5651-4C02-9626-DECF09CFE0A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0" creationId="{AE0E1916-0068-400E-BE57-7AE8A069A6B7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2" creationId="{A0FAB1CD-D113-46AC-AB87-9B9A1711E73B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4" creationId="{63A85EBE-419A-4A9A-A2AC-23D028430AD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5" creationId="{572A7160-988F-4225-BDDB-459164791E5B}"/>
          </ac:spMkLst>
        </pc:spChg>
        <pc:spChg chg="add del mod">
          <ac:chgData name="Tuomo Ikävalko" userId="14d5696d-1087-4a16-9ad3-cf61c8e1f82c" providerId="ADAL" clId="{2E94D9FA-17AA-4373-9A56-AF849E80615A}" dt="2018-10-22T19:51:16.813" v="1152" actId="478"/>
          <ac:spMkLst>
            <pc:docMk/>
            <pc:sldMk cId="1904560214" sldId="261"/>
            <ac:spMk id="56" creationId="{4FB25629-886B-4B99-98F3-E8DED43D661E}"/>
          </ac:spMkLst>
        </pc:spChg>
        <pc:spChg chg="add del mod">
          <ac:chgData name="Tuomo Ikävalko" userId="14d5696d-1087-4a16-9ad3-cf61c8e1f82c" providerId="ADAL" clId="{2E94D9FA-17AA-4373-9A56-AF849E80615A}" dt="2018-10-22T19:51:15.367" v="1150" actId="478"/>
          <ac:spMkLst>
            <pc:docMk/>
            <pc:sldMk cId="1904560214" sldId="261"/>
            <ac:spMk id="61" creationId="{A3D435B9-EE26-4771-9C51-92693A633818}"/>
          </ac:spMkLst>
        </pc:spChg>
        <pc:spChg chg="add del mod">
          <ac:chgData name="Tuomo Ikävalko" userId="14d5696d-1087-4a16-9ad3-cf61c8e1f82c" providerId="ADAL" clId="{2E94D9FA-17AA-4373-9A56-AF849E80615A}" dt="2018-10-22T19:51:19.462" v="1155" actId="478"/>
          <ac:spMkLst>
            <pc:docMk/>
            <pc:sldMk cId="1904560214" sldId="261"/>
            <ac:spMk id="63" creationId="{7727D4EE-2148-4AFA-B288-AAD9E2EE9E37}"/>
          </ac:spMkLst>
        </pc:spChg>
        <pc:spChg chg="add mod">
          <ac:chgData name="Tuomo Ikävalko" userId="14d5696d-1087-4a16-9ad3-cf61c8e1f82c" providerId="ADAL" clId="{2E94D9FA-17AA-4373-9A56-AF849E80615A}" dt="2018-10-22T19:52:08.607" v="1173" actId="1076"/>
          <ac:spMkLst>
            <pc:docMk/>
            <pc:sldMk cId="1904560214" sldId="261"/>
            <ac:spMk id="76" creationId="{2238EE06-B9A6-43F7-BA64-5A02D8156E9C}"/>
          </ac:spMkLst>
        </pc:spChg>
        <pc:spChg chg="add mod">
          <ac:chgData name="Tuomo Ikävalko" userId="14d5696d-1087-4a16-9ad3-cf61c8e1f82c" providerId="ADAL" clId="{2E94D9FA-17AA-4373-9A56-AF849E80615A}" dt="2018-10-22T19:52:11.248" v="1175" actId="1076"/>
          <ac:spMkLst>
            <pc:docMk/>
            <pc:sldMk cId="1904560214" sldId="261"/>
            <ac:spMk id="77" creationId="{96439E73-0CF7-4F7C-85D0-5151C3022EC6}"/>
          </ac:spMkLst>
        </pc:spChg>
        <pc:spChg chg="add mod">
          <ac:chgData name="Tuomo Ikävalko" userId="14d5696d-1087-4a16-9ad3-cf61c8e1f82c" providerId="ADAL" clId="{2E94D9FA-17AA-4373-9A56-AF849E80615A}" dt="2018-10-22T19:52:21.020" v="1180" actId="1076"/>
          <ac:spMkLst>
            <pc:docMk/>
            <pc:sldMk cId="1904560214" sldId="261"/>
            <ac:spMk id="78" creationId="{93B9223E-8F55-4579-9C49-FCB992C3A4E5}"/>
          </ac:spMkLst>
        </pc:spChg>
        <pc:spChg chg="add mod">
          <ac:chgData name="Tuomo Ikävalko" userId="14d5696d-1087-4a16-9ad3-cf61c8e1f82c" providerId="ADAL" clId="{2E94D9FA-17AA-4373-9A56-AF849E80615A}" dt="2018-10-22T19:52:33.508" v="1186" actId="1076"/>
          <ac:spMkLst>
            <pc:docMk/>
            <pc:sldMk cId="1904560214" sldId="261"/>
            <ac:spMk id="79" creationId="{D353DD2A-1BA0-4032-93B8-DC3E333856A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0" creationId="{D27B9825-9A35-4CD1-B62A-203C9EBA36DB}"/>
          </ac:spMkLst>
        </pc:spChg>
        <pc:spChg chg="add mod">
          <ac:chgData name="Tuomo Ikävalko" userId="14d5696d-1087-4a16-9ad3-cf61c8e1f82c" providerId="ADAL" clId="{2E94D9FA-17AA-4373-9A56-AF849E80615A}" dt="2018-10-22T19:53:07.977" v="1192" actId="20577"/>
          <ac:spMkLst>
            <pc:docMk/>
            <pc:sldMk cId="1904560214" sldId="261"/>
            <ac:spMk id="81" creationId="{00CF9DCB-217E-49E2-836C-BAFDDD0B06EA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2" creationId="{DBB6ECDD-27CD-49F7-808C-D111494D2705}"/>
          </ac:spMkLst>
        </pc:spChg>
        <pc:spChg chg="add mod">
          <ac:chgData name="Tuomo Ikävalko" userId="14d5696d-1087-4a16-9ad3-cf61c8e1f82c" providerId="ADAL" clId="{2E94D9FA-17AA-4373-9A56-AF849E80615A}" dt="2018-10-22T19:53:09.908" v="1193" actId="20577"/>
          <ac:spMkLst>
            <pc:docMk/>
            <pc:sldMk cId="1904560214" sldId="261"/>
            <ac:spMk id="85" creationId="{215A06D2-FE5D-4F5B-84D4-78A0ED268F6C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8" creationId="{DEFA969E-333B-4C72-8653-376DD2DD6DF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9" creationId="{7BBDAFC6-57C6-471D-AE08-210DD1EC67BD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1" creationId="{94B3B4D2-6C14-468D-87B2-54AF1E8F3743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3" creationId="{7C665F48-6314-428E-8F4D-9B65DE492DF5}"/>
          </ac:spMkLst>
        </pc:spChg>
        <pc:spChg chg="add mod">
          <ac:chgData name="Tuomo Ikävalko" userId="14d5696d-1087-4a16-9ad3-cf61c8e1f82c" providerId="ADAL" clId="{2E94D9FA-17AA-4373-9A56-AF849E80615A}" dt="2018-10-22T19:53:12.534" v="1195" actId="20577"/>
          <ac:spMkLst>
            <pc:docMk/>
            <pc:sldMk cId="1904560214" sldId="261"/>
            <ac:spMk id="95" creationId="{E1B99D64-AAD6-46B3-A804-A19FDFB00C0E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7" creationId="{347F6117-B32E-4E13-B110-2CFA91D9F407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8" creationId="{2B1B1DAC-D3A2-467C-98CF-605DADD6AA73}"/>
          </ac:spMkLst>
        </pc:spChg>
        <pc:spChg chg="add del mod">
          <ac:chgData name="Tuomo Ikävalko" userId="14d5696d-1087-4a16-9ad3-cf61c8e1f82c" providerId="ADAL" clId="{2E94D9FA-17AA-4373-9A56-AF849E80615A}" dt="2018-10-22T19:53:16.243" v="1197" actId="478"/>
          <ac:spMkLst>
            <pc:docMk/>
            <pc:sldMk cId="1904560214" sldId="261"/>
            <ac:spMk id="105" creationId="{98E1D08E-B8E0-4058-AF2F-D96505A04B48}"/>
          </ac:spMkLst>
        </pc:spChg>
        <pc:spChg chg="add del mod">
          <ac:chgData name="Tuomo Ikävalko" userId="14d5696d-1087-4a16-9ad3-cf61c8e1f82c" providerId="ADAL" clId="{2E94D9FA-17AA-4373-9A56-AF849E80615A}" dt="2018-10-22T19:53:15.063" v="1196" actId="478"/>
          <ac:spMkLst>
            <pc:docMk/>
            <pc:sldMk cId="1904560214" sldId="261"/>
            <ac:spMk id="106" creationId="{43708EE6-5624-48CC-AD52-BEDE734C1430}"/>
          </ac:spMkLst>
        </pc:spChg>
        <pc:spChg chg="add del mod">
          <ac:chgData name="Tuomo Ikävalko" userId="14d5696d-1087-4a16-9ad3-cf61c8e1f82c" providerId="ADAL" clId="{2E94D9FA-17AA-4373-9A56-AF849E80615A}" dt="2018-10-22T19:53:05.144" v="1189" actId="478"/>
          <ac:spMkLst>
            <pc:docMk/>
            <pc:sldMk cId="1904560214" sldId="261"/>
            <ac:spMk id="107" creationId="{2AEDBF9B-F4AE-400E-A025-920B0ACA9785}"/>
          </ac:spMkLst>
        </pc:spChg>
        <pc:spChg chg="add del mod">
          <ac:chgData name="Tuomo Ikävalko" userId="14d5696d-1087-4a16-9ad3-cf61c8e1f82c" providerId="ADAL" clId="{2E94D9FA-17AA-4373-9A56-AF849E80615A}" dt="2018-10-22T19:53:19.759" v="1201" actId="478"/>
          <ac:spMkLst>
            <pc:docMk/>
            <pc:sldMk cId="1904560214" sldId="261"/>
            <ac:spMk id="108" creationId="{4E410EA1-7CC6-4680-BB04-1D5FBEF83E0D}"/>
          </ac:spMkLst>
        </pc:sp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7" creationId="{A41B2C38-106E-4A16-AA86-C49B7801E27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8" creationId="{20F77828-B830-44F5-8454-C79E651FEBFA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0" creationId="{69F840E2-E79C-4E14-8494-D98CA69ACAFB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1" creationId="{C38E267C-2276-42C4-8717-15382442EAA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4" creationId="{4D91F908-2085-462C-9B78-D5162B1E6B6F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6" creationId="{5BB2910B-4CDC-4B81-8089-4B3E249A8867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8" creationId="{CD212B91-0CEC-4F5A-B376-E2620B32F7DC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0" creationId="{5A90A68A-F3D1-4C31-ABC6-9A98E83DB42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4" creationId="{E0715287-B520-44F2-A03C-EFCCF017B0F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5" creationId="{D5AD83C4-0B98-4417-A6C5-33FCE0E028F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6" creationId="{093308AA-D569-4E0B-BE74-CBE268833801}"/>
          </ac:cxnSpMkLst>
        </pc:cxnChg>
        <pc:cxnChg chg="add mod">
          <ac:chgData name="Tuomo Ikävalko" userId="14d5696d-1087-4a16-9ad3-cf61c8e1f82c" providerId="ADAL" clId="{2E94D9FA-17AA-4373-9A56-AF849E80615A}" dt="2018-10-22T19:50:11.473" v="1128" actId="14100"/>
          <ac:cxnSpMkLst>
            <pc:docMk/>
            <pc:sldMk cId="1904560214" sldId="261"/>
            <ac:cxnSpMk id="28" creationId="{AE6F0616-9507-45B8-8FBB-5A2A8BAB4E18}"/>
          </ac:cxnSpMkLst>
        </pc:cxnChg>
        <pc:cxnChg chg="add mod">
          <ac:chgData name="Tuomo Ikävalko" userId="14d5696d-1087-4a16-9ad3-cf61c8e1f82c" providerId="ADAL" clId="{2E94D9FA-17AA-4373-9A56-AF849E80615A}" dt="2018-10-22T19:50:31.623" v="1134" actId="14100"/>
          <ac:cxnSpMkLst>
            <pc:docMk/>
            <pc:sldMk cId="1904560214" sldId="261"/>
            <ac:cxnSpMk id="31" creationId="{50AE9A2A-C464-4307-901D-B5206664BC8F}"/>
          </ac:cxnSpMkLst>
        </pc:cxnChg>
        <pc:cxnChg chg="add del">
          <ac:chgData name="Tuomo Ikävalko" userId="14d5696d-1087-4a16-9ad3-cf61c8e1f82c" providerId="ADAL" clId="{2E94D9FA-17AA-4373-9A56-AF849E80615A}" dt="2018-10-22T19:50:36.304" v="1136" actId="478"/>
          <ac:cxnSpMkLst>
            <pc:docMk/>
            <pc:sldMk cId="1904560214" sldId="261"/>
            <ac:cxnSpMk id="35" creationId="{D191A32D-59FB-49B1-995E-CDBBD9FFA9A6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0" creationId="{A35AA7D9-85F7-474C-A4CA-E0461800E6BB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1" creationId="{CD22BA53-1314-47EB-B302-F2A7A65A1FA5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3" creationId="{CAE5687A-E63D-4F69-B4A8-4ED8DE9ED520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4" creationId="{C12D02A7-7C84-4D30-B28D-F1ED232E2CD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7" creationId="{D70A0929-C943-469A-B907-D347FC69F371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9" creationId="{BDF3EEDB-484B-471A-8645-4B09E100C3AD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1" creationId="{B93CC1C4-EED9-4D86-8318-F61D92985BE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3" creationId="{E7446198-2E2F-4D6A-A5D3-A757A97DC096}"/>
          </ac:cxnSpMkLst>
        </pc:cxnChg>
        <pc:cxnChg chg="add del mod">
          <ac:chgData name="Tuomo Ikävalko" userId="14d5696d-1087-4a16-9ad3-cf61c8e1f82c" providerId="ADAL" clId="{2E94D9FA-17AA-4373-9A56-AF849E80615A}" dt="2018-10-22T19:51:17.435" v="1153" actId="478"/>
          <ac:cxnSpMkLst>
            <pc:docMk/>
            <pc:sldMk cId="1904560214" sldId="261"/>
            <ac:cxnSpMk id="57" creationId="{A6E5777F-F5E6-48A6-8577-F72663D489A3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8" creationId="{499188E5-063D-4D06-9D33-9725E18BCCEE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9" creationId="{9E529741-8604-4CAE-80CF-E5B26EC1CD03}"/>
          </ac:cxnSpMkLst>
        </pc:cxnChg>
        <pc:cxnChg chg="add del mod">
          <ac:chgData name="Tuomo Ikävalko" userId="14d5696d-1087-4a16-9ad3-cf61c8e1f82c" providerId="ADAL" clId="{2E94D9FA-17AA-4373-9A56-AF849E80615A}" dt="2018-10-22T19:51:16.090" v="1151" actId="478"/>
          <ac:cxnSpMkLst>
            <pc:docMk/>
            <pc:sldMk cId="1904560214" sldId="261"/>
            <ac:cxnSpMk id="60" creationId="{0C7E5756-F681-4904-87C2-23459DEADEDD}"/>
          </ac:cxnSpMkLst>
        </pc:cxnChg>
        <pc:cxnChg chg="add del mod">
          <ac:chgData name="Tuomo Ikävalko" userId="14d5696d-1087-4a16-9ad3-cf61c8e1f82c" providerId="ADAL" clId="{2E94D9FA-17AA-4373-9A56-AF849E80615A}" dt="2018-10-22T19:51:18.036" v="1154" actId="478"/>
          <ac:cxnSpMkLst>
            <pc:docMk/>
            <pc:sldMk cId="1904560214" sldId="261"/>
            <ac:cxnSpMk id="62" creationId="{2CB92294-E389-4AEB-B5A4-159C66EC95B3}"/>
          </ac:cxnSpMkLst>
        </pc:cxnChg>
        <pc:cxnChg chg="add mod">
          <ac:chgData name="Tuomo Ikävalko" userId="14d5696d-1087-4a16-9ad3-cf61c8e1f82c" providerId="ADAL" clId="{2E94D9FA-17AA-4373-9A56-AF849E80615A}" dt="2018-10-22T19:51:38.852" v="1159" actId="14100"/>
          <ac:cxnSpMkLst>
            <pc:docMk/>
            <pc:sldMk cId="1904560214" sldId="261"/>
            <ac:cxnSpMk id="64" creationId="{4E4EBD89-5A7E-4C21-AB31-DD3FBB4CADBE}"/>
          </ac:cxnSpMkLst>
        </pc:cxnChg>
        <pc:cxnChg chg="add mod">
          <ac:chgData name="Tuomo Ikävalko" userId="14d5696d-1087-4a16-9ad3-cf61c8e1f82c" providerId="ADAL" clId="{2E94D9FA-17AA-4373-9A56-AF849E80615A}" dt="2018-10-22T19:51:45.267" v="1163" actId="14100"/>
          <ac:cxnSpMkLst>
            <pc:docMk/>
            <pc:sldMk cId="1904560214" sldId="261"/>
            <ac:cxnSpMk id="67" creationId="{56643013-710B-42C1-B9AB-2D5007E9E96A}"/>
          </ac:cxnSpMkLst>
        </pc:cxnChg>
        <pc:cxnChg chg="add mod">
          <ac:chgData name="Tuomo Ikävalko" userId="14d5696d-1087-4a16-9ad3-cf61c8e1f82c" providerId="ADAL" clId="{2E94D9FA-17AA-4373-9A56-AF849E80615A}" dt="2018-10-22T19:51:51.311" v="1167" actId="14100"/>
          <ac:cxnSpMkLst>
            <pc:docMk/>
            <pc:sldMk cId="1904560214" sldId="261"/>
            <ac:cxnSpMk id="70" creationId="{C7F45A94-2DCC-4E91-AF81-571C690CDF4D}"/>
          </ac:cxnSpMkLst>
        </pc:cxnChg>
        <pc:cxnChg chg="add mod">
          <ac:chgData name="Tuomo Ikävalko" userId="14d5696d-1087-4a16-9ad3-cf61c8e1f82c" providerId="ADAL" clId="{2E94D9FA-17AA-4373-9A56-AF849E80615A}" dt="2018-10-22T19:51:59.080" v="1171" actId="14100"/>
          <ac:cxnSpMkLst>
            <pc:docMk/>
            <pc:sldMk cId="1904560214" sldId="261"/>
            <ac:cxnSpMk id="73" creationId="{458B24DB-2AE8-4837-AB69-651A76AE5B09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3" creationId="{AEAE8020-0781-4A7D-A583-0894F85C804A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4" creationId="{D3BD4AFA-1C86-449F-9FB4-FE5DAD3A8F63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6" creationId="{E80E2C01-813B-4B3C-B9AB-94280382650D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7" creationId="{8436F4A6-F64F-45B8-913D-5A4A3D433167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0" creationId="{D6D80742-82B2-4468-BB5C-5E234130ECE5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2" creationId="{3EA6CAE9-FC89-4743-9A4E-4F864AF07E7E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4" creationId="{1B12B889-9F29-4319-B218-6A93B08B654C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6" creationId="{8BC3BC29-E7A3-4B6C-8183-A3486DC9F6BF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9" creationId="{F441A80A-E7AE-40E1-A4A0-C9F09A0FCC1B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100" creationId="{DD2BA236-7EFF-4A8F-B0F7-370DE83CB8D4}"/>
          </ac:cxnSpMkLst>
        </pc:cxnChg>
        <pc:cxnChg chg="add del mod">
          <ac:chgData name="Tuomo Ikävalko" userId="14d5696d-1087-4a16-9ad3-cf61c8e1f82c" providerId="ADAL" clId="{2E94D9FA-17AA-4373-9A56-AF849E80615A}" dt="2018-10-22T19:53:17.774" v="1199" actId="478"/>
          <ac:cxnSpMkLst>
            <pc:docMk/>
            <pc:sldMk cId="1904560214" sldId="261"/>
            <ac:cxnSpMk id="101" creationId="{22D18EB3-9171-4D9D-B279-78D5AD32CD0C}"/>
          </ac:cxnSpMkLst>
        </pc:cxnChg>
        <pc:cxnChg chg="add del mod">
          <ac:chgData name="Tuomo Ikävalko" userId="14d5696d-1087-4a16-9ad3-cf61c8e1f82c" providerId="ADAL" clId="{2E94D9FA-17AA-4373-9A56-AF849E80615A}" dt="2018-10-22T19:53:20.316" v="1202" actId="478"/>
          <ac:cxnSpMkLst>
            <pc:docMk/>
            <pc:sldMk cId="1904560214" sldId="261"/>
            <ac:cxnSpMk id="102" creationId="{AAD5C0D1-1EDF-4ACD-A39F-A3CA59DA8141}"/>
          </ac:cxnSpMkLst>
        </pc:cxnChg>
        <pc:cxnChg chg="add del mod">
          <ac:chgData name="Tuomo Ikävalko" userId="14d5696d-1087-4a16-9ad3-cf61c8e1f82c" providerId="ADAL" clId="{2E94D9FA-17AA-4373-9A56-AF849E80615A}" dt="2018-10-22T19:53:17.174" v="1198" actId="478"/>
          <ac:cxnSpMkLst>
            <pc:docMk/>
            <pc:sldMk cId="1904560214" sldId="261"/>
            <ac:cxnSpMk id="103" creationId="{EA4049F8-9771-415F-9949-E0153308C322}"/>
          </ac:cxnSpMkLst>
        </pc:cxnChg>
        <pc:cxnChg chg="add del mod">
          <ac:chgData name="Tuomo Ikävalko" userId="14d5696d-1087-4a16-9ad3-cf61c8e1f82c" providerId="ADAL" clId="{2E94D9FA-17AA-4373-9A56-AF849E80615A}" dt="2018-10-22T19:53:18.291" v="1200" actId="478"/>
          <ac:cxnSpMkLst>
            <pc:docMk/>
            <pc:sldMk cId="1904560214" sldId="261"/>
            <ac:cxnSpMk id="104" creationId="{F5643F73-FC26-4CCA-BBFB-B3D142410B0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6:52.882" v="1257" actId="1076"/>
        <pc:sldMkLst>
          <pc:docMk/>
          <pc:sldMk cId="3600021383" sldId="262"/>
        </pc:sldMkLst>
        <pc:spChg chg="del">
          <ac:chgData name="Tuomo Ikävalko" userId="14d5696d-1087-4a16-9ad3-cf61c8e1f82c" providerId="ADAL" clId="{2E94D9FA-17AA-4373-9A56-AF849E80615A}" dt="2018-10-22T19:53:32.235" v="1204" actId="478"/>
          <ac:spMkLst>
            <pc:docMk/>
            <pc:sldMk cId="3600021383" sldId="262"/>
            <ac:spMk id="2" creationId="{9996E2C1-DF7F-4F9F-BD3F-798F259137C1}"/>
          </ac:spMkLst>
        </pc:spChg>
        <pc:spChg chg="del">
          <ac:chgData name="Tuomo Ikävalko" userId="14d5696d-1087-4a16-9ad3-cf61c8e1f82c" providerId="ADAL" clId="{2E94D9FA-17AA-4373-9A56-AF849E80615A}" dt="2018-10-22T19:53:33.374" v="1205" actId="478"/>
          <ac:spMkLst>
            <pc:docMk/>
            <pc:sldMk cId="3600021383" sldId="262"/>
            <ac:spMk id="3" creationId="{B1F2FFA6-E4F5-4962-B3BE-D4D5E91A4310}"/>
          </ac:spMkLst>
        </pc:spChg>
        <pc:spChg chg="add mod">
          <ac:chgData name="Tuomo Ikävalko" userId="14d5696d-1087-4a16-9ad3-cf61c8e1f82c" providerId="ADAL" clId="{2E94D9FA-17AA-4373-9A56-AF849E80615A}" dt="2018-10-22T19:53:37.084" v="1207" actId="20577"/>
          <ac:spMkLst>
            <pc:docMk/>
            <pc:sldMk cId="3600021383" sldId="262"/>
            <ac:spMk id="4" creationId="{AF63575D-3546-44E5-A132-C4E7A572C88F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5" creationId="{439EA884-EF36-489B-9E06-E62AF4651DF8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6" creationId="{2404C323-1671-495F-95E6-CC134ED98F48}"/>
          </ac:spMkLst>
        </pc:spChg>
        <pc:spChg chg="add mod">
          <ac:chgData name="Tuomo Ikävalko" userId="14d5696d-1087-4a16-9ad3-cf61c8e1f82c" providerId="ADAL" clId="{2E94D9FA-17AA-4373-9A56-AF849E80615A}" dt="2018-10-22T19:54:36.354" v="1230" actId="20577"/>
          <ac:spMkLst>
            <pc:docMk/>
            <pc:sldMk cId="3600021383" sldId="262"/>
            <ac:spMk id="7" creationId="{5E30FD58-2EF0-4934-BF10-D69FF4E2B802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0" creationId="{DA0CCCB2-426E-48E3-B837-C4450C93D280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3" creationId="{F8440A90-07D1-455F-B4B1-F75AECECF2D7}"/>
          </ac:spMkLst>
        </pc:spChg>
        <pc:spChg chg="add mod">
          <ac:chgData name="Tuomo Ikävalko" userId="14d5696d-1087-4a16-9ad3-cf61c8e1f82c" providerId="ADAL" clId="{2E94D9FA-17AA-4373-9A56-AF849E80615A}" dt="2018-10-22T19:54:09.200" v="1215" actId="1076"/>
          <ac:spMkLst>
            <pc:docMk/>
            <pc:sldMk cId="3600021383" sldId="262"/>
            <ac:spMk id="14" creationId="{960EAFE0-AE13-4445-95F2-ECA211D52D75}"/>
          </ac:spMkLst>
        </pc:spChg>
        <pc:spChg chg="add mod">
          <ac:chgData name="Tuomo Ikävalko" userId="14d5696d-1087-4a16-9ad3-cf61c8e1f82c" providerId="ADAL" clId="{2E94D9FA-17AA-4373-9A56-AF849E80615A}" dt="2018-10-22T19:54:05.521" v="1213" actId="1076"/>
          <ac:spMkLst>
            <pc:docMk/>
            <pc:sldMk cId="3600021383" sldId="262"/>
            <ac:spMk id="16" creationId="{BBCC1992-291C-4429-8AB5-B7695DF032DA}"/>
          </ac:spMkLst>
        </pc:spChg>
        <pc:spChg chg="add mod">
          <ac:chgData name="Tuomo Ikävalko" userId="14d5696d-1087-4a16-9ad3-cf61c8e1f82c" providerId="ADAL" clId="{2E94D9FA-17AA-4373-9A56-AF849E80615A}" dt="2018-10-22T19:56:52.882" v="1257" actId="1076"/>
          <ac:spMkLst>
            <pc:docMk/>
            <pc:sldMk cId="3600021383" sldId="262"/>
            <ac:spMk id="18" creationId="{D8E916A3-4A08-4B40-A47E-A9E1F7AB1067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0" creationId="{7E6CEDF6-5E77-4DBF-8041-20DA8D69C79D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2" creationId="{16D1D39C-E6DD-4A69-9591-411C47E8A4AC}"/>
          </ac:spMkLst>
        </pc:spChg>
        <pc:spChg chg="add mod">
          <ac:chgData name="Tuomo Ikävalko" userId="14d5696d-1087-4a16-9ad3-cf61c8e1f82c" providerId="ADAL" clId="{2E94D9FA-17AA-4373-9A56-AF849E80615A}" dt="2018-10-22T19:54:38.489" v="1231" actId="20577"/>
          <ac:spMkLst>
            <pc:docMk/>
            <pc:sldMk cId="3600021383" sldId="262"/>
            <ac:spMk id="23" creationId="{CA549218-90F4-44FB-A63E-1CD4FE1FD803}"/>
          </ac:spMkLst>
        </pc:spChg>
        <pc:spChg chg="add mod">
          <ac:chgData name="Tuomo Ikävalko" userId="14d5696d-1087-4a16-9ad3-cf61c8e1f82c" providerId="ADAL" clId="{2E94D9FA-17AA-4373-9A56-AF849E80615A}" dt="2018-10-22T19:54:28.647" v="1224" actId="1076"/>
          <ac:spMkLst>
            <pc:docMk/>
            <pc:sldMk cId="3600021383" sldId="262"/>
            <ac:spMk id="36" creationId="{20970827-C242-4DD5-9307-9978AF8AA1EA}"/>
          </ac:spMkLst>
        </pc:spChg>
        <pc:spChg chg="add mod">
          <ac:chgData name="Tuomo Ikävalko" userId="14d5696d-1087-4a16-9ad3-cf61c8e1f82c" providerId="ADAL" clId="{2E94D9FA-17AA-4373-9A56-AF849E80615A}" dt="2018-10-22T19:54:34.965" v="1229" actId="1076"/>
          <ac:spMkLst>
            <pc:docMk/>
            <pc:sldMk cId="3600021383" sldId="262"/>
            <ac:spMk id="37" creationId="{702FFE46-2709-474A-95DD-18E21C0A4EF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8" creationId="{4303B467-AB16-4445-A7E4-E5CBCBB388B1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9" creationId="{A0AEDBC9-B4C4-4988-834F-75C066A0CFC3}"/>
          </ac:spMkLst>
        </pc:spChg>
        <pc:spChg chg="add mod">
          <ac:chgData name="Tuomo Ikävalko" userId="14d5696d-1087-4a16-9ad3-cf61c8e1f82c" providerId="ADAL" clId="{2E94D9FA-17AA-4373-9A56-AF849E80615A}" dt="2018-10-22T19:55:29.087" v="1234" actId="20577"/>
          <ac:spMkLst>
            <pc:docMk/>
            <pc:sldMk cId="3600021383" sldId="262"/>
            <ac:spMk id="40" creationId="{AA420420-4A96-44CD-8F8E-677599A5229C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3" creationId="{6D4602C8-B68E-485D-9425-A95A47E250E6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6" creationId="{1A940F74-4009-4C88-AB6B-EAAE7066E70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7" creationId="{AAE9DCCA-97E7-4FB2-B413-E396296B1E9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9" creationId="{22A10F13-9316-444C-B6F5-E63A91EB3714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1" creationId="{192070E3-B727-44E1-9BEF-1CC6130BDD4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3" creationId="{FCB84E3B-1AFB-46BC-BF98-F6E45B885C1E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5" creationId="{2C5D9FD6-6867-44ED-AA7A-200B40EB5CE0}"/>
          </ac:spMkLst>
        </pc:spChg>
        <pc:spChg chg="add mod">
          <ac:chgData name="Tuomo Ikävalko" userId="14d5696d-1087-4a16-9ad3-cf61c8e1f82c" providerId="ADAL" clId="{2E94D9FA-17AA-4373-9A56-AF849E80615A}" dt="2018-10-22T19:56:16.009" v="1244" actId="1076"/>
          <ac:spMkLst>
            <pc:docMk/>
            <pc:sldMk cId="3600021383" sldId="262"/>
            <ac:spMk id="64" creationId="{7D45586E-C1BD-49AB-B7AB-F443914823D3}"/>
          </ac:spMkLst>
        </pc:spChg>
        <pc:spChg chg="add mod">
          <ac:chgData name="Tuomo Ikävalko" userId="14d5696d-1087-4a16-9ad3-cf61c8e1f82c" providerId="ADAL" clId="{2E94D9FA-17AA-4373-9A56-AF849E80615A}" dt="2018-10-22T19:56:22.332" v="1247" actId="1076"/>
          <ac:spMkLst>
            <pc:docMk/>
            <pc:sldMk cId="3600021383" sldId="262"/>
            <ac:spMk id="65" creationId="{EAF6E52B-00DC-4A9B-BCEC-FE1D32B2C848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6" creationId="{F3B677B1-A036-40F7-919F-E7E478343420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7" creationId="{70F94D45-77A3-45A4-8FD8-E9F2C05D8351}"/>
          </ac:spMkLst>
        </pc:spChg>
        <pc:spChg chg="add mod">
          <ac:chgData name="Tuomo Ikävalko" userId="14d5696d-1087-4a16-9ad3-cf61c8e1f82c" providerId="ADAL" clId="{2E94D9FA-17AA-4373-9A56-AF849E80615A}" dt="2018-10-22T19:56:46.867" v="1255" actId="20577"/>
          <ac:spMkLst>
            <pc:docMk/>
            <pc:sldMk cId="3600021383" sldId="262"/>
            <ac:spMk id="68" creationId="{91EBB635-6F40-4CE9-8D27-FC5FE2704CC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1" creationId="{E80EFD24-390C-46F1-8748-31E50E8E7801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4" creationId="{1C9684EB-7CFC-43D6-8E1C-E596AA1970D2}"/>
          </ac:spMkLst>
        </pc:spChg>
        <pc:spChg chg="add mod">
          <ac:chgData name="Tuomo Ikävalko" userId="14d5696d-1087-4a16-9ad3-cf61c8e1f82c" providerId="ADAL" clId="{2E94D9FA-17AA-4373-9A56-AF849E80615A}" dt="2018-10-22T19:56:45.396" v="1254" actId="20577"/>
          <ac:spMkLst>
            <pc:docMk/>
            <pc:sldMk cId="3600021383" sldId="262"/>
            <ac:spMk id="75" creationId="{F4F988DA-ECEC-4A45-94C7-D35B21BCCCA4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7" creationId="{4C255267-044C-4667-B4EE-F670D93BF7E3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9" creationId="{5E794CD9-7F95-4C6E-B4C9-C327FFFDE6A5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1" creationId="{B3087BE1-E2A9-4C23-84E5-834E2815521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3" creationId="{84B613A8-9CC8-4DCD-9D7A-5FB3CE3B79B0}"/>
          </ac:spMkLst>
        </pc:spChg>
        <pc:spChg chg="add del mod">
          <ac:chgData name="Tuomo Ikävalko" userId="14d5696d-1087-4a16-9ad3-cf61c8e1f82c" providerId="ADAL" clId="{2E94D9FA-17AA-4373-9A56-AF849E80615A}" dt="2018-10-22T19:56:40.047" v="1250" actId="478"/>
          <ac:spMkLst>
            <pc:docMk/>
            <pc:sldMk cId="3600021383" sldId="262"/>
            <ac:spMk id="87" creationId="{B44EC2E1-6901-4D82-8D18-DB5F63A2BDAA}"/>
          </ac:spMkLst>
        </pc:spChg>
        <pc:spChg chg="add del mod">
          <ac:chgData name="Tuomo Ikävalko" userId="14d5696d-1087-4a16-9ad3-cf61c8e1f82c" providerId="ADAL" clId="{2E94D9FA-17AA-4373-9A56-AF849E80615A}" dt="2018-10-22T19:56:41.392" v="1252" actId="478"/>
          <ac:spMkLst>
            <pc:docMk/>
            <pc:sldMk cId="3600021383" sldId="262"/>
            <ac:spMk id="88" creationId="{B3473143-BF8F-4138-A572-E81D80CE6061}"/>
          </ac:spMkLst>
        </pc:sp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8" creationId="{E632494F-366B-480A-B36C-DA50680A56B8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9" creationId="{DECF139C-8BF4-4F8E-BA2C-538C53414216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1" creationId="{1CE5AEFC-365D-419F-84D2-DB54D9BF41C7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2" creationId="{026F5D8D-C21E-42FC-AE3D-BB7631F547BB}"/>
          </ac:cxnSpMkLst>
        </pc:cxnChg>
        <pc:cxnChg chg="add mod">
          <ac:chgData name="Tuomo Ikävalko" userId="14d5696d-1087-4a16-9ad3-cf61c8e1f82c" providerId="ADAL" clId="{2E94D9FA-17AA-4373-9A56-AF849E80615A}" dt="2018-10-22T19:54:09.200" v="1215" actId="1076"/>
          <ac:cxnSpMkLst>
            <pc:docMk/>
            <pc:sldMk cId="3600021383" sldId="262"/>
            <ac:cxnSpMk id="15" creationId="{6C3838E3-AA67-4128-8A60-53E53B439961}"/>
          </ac:cxnSpMkLst>
        </pc:cxnChg>
        <pc:cxnChg chg="add mod">
          <ac:chgData name="Tuomo Ikävalko" userId="14d5696d-1087-4a16-9ad3-cf61c8e1f82c" providerId="ADAL" clId="{2E94D9FA-17AA-4373-9A56-AF849E80615A}" dt="2018-10-22T19:54:05.521" v="1213" actId="1076"/>
          <ac:cxnSpMkLst>
            <pc:docMk/>
            <pc:sldMk cId="3600021383" sldId="262"/>
            <ac:cxnSpMk id="17" creationId="{CFFF1E25-B5CD-4D6D-8418-EBC16660BC85}"/>
          </ac:cxnSpMkLst>
        </pc:cxnChg>
        <pc:cxnChg chg="add mod">
          <ac:chgData name="Tuomo Ikävalko" userId="14d5696d-1087-4a16-9ad3-cf61c8e1f82c" providerId="ADAL" clId="{2E94D9FA-17AA-4373-9A56-AF849E80615A}" dt="2018-10-22T19:56:52.882" v="1257" actId="1076"/>
          <ac:cxnSpMkLst>
            <pc:docMk/>
            <pc:sldMk cId="3600021383" sldId="262"/>
            <ac:cxnSpMk id="19" creationId="{70DB8269-9F2B-4BA2-8854-AF2803A9C0AF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1" creationId="{679E63CF-5FA9-4035-B3DB-991CE6C35675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4" creationId="{9FE693C8-7288-4D05-90C7-912D761F2400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5" creationId="{C8DC821B-89EF-41E2-9CC4-0C058E51837D}"/>
          </ac:cxnSpMkLst>
        </pc:cxnChg>
        <pc:cxnChg chg="add mod">
          <ac:chgData name="Tuomo Ikävalko" userId="14d5696d-1087-4a16-9ad3-cf61c8e1f82c" providerId="ADAL" clId="{2E94D9FA-17AA-4373-9A56-AF849E80615A}" dt="2018-10-22T19:54:02.992" v="1212" actId="14100"/>
          <ac:cxnSpMkLst>
            <pc:docMk/>
            <pc:sldMk cId="3600021383" sldId="262"/>
            <ac:cxnSpMk id="26" creationId="{C7D84D1D-E6AF-419E-AD43-4BBE7EDA6491}"/>
          </ac:cxnSpMkLst>
        </pc:cxnChg>
        <pc:cxnChg chg="add mod">
          <ac:chgData name="Tuomo Ikävalko" userId="14d5696d-1087-4a16-9ad3-cf61c8e1f82c" providerId="ADAL" clId="{2E94D9FA-17AA-4373-9A56-AF849E80615A}" dt="2018-10-22T19:54:18.235" v="1219" actId="14100"/>
          <ac:cxnSpMkLst>
            <pc:docMk/>
            <pc:sldMk cId="3600021383" sldId="262"/>
            <ac:cxnSpMk id="33" creationId="{CCBB9F97-1E34-405A-900E-A307B8727CEB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1" creationId="{9F8FBD9B-18DE-4F10-9D63-2C3FDBAD6DE4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2" creationId="{20C399F6-6CA9-4F07-99EB-0ECB8FBF1962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4" creationId="{903A1493-06A6-4453-ADC6-90AE176226C1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5" creationId="{2591A7E4-253A-45C9-9B3F-B1AD0AC3089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8" creationId="{7D2F8B5D-38AE-4380-9DD2-BE25A17BCB90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0" creationId="{B6061095-F497-4D7F-958C-3116A03A00B8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2" creationId="{5514E18F-CD96-4CDD-A07B-AE0F0C41B87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4" creationId="{59DD431C-16F9-48DA-A507-692D2874C8DE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6" creationId="{2020359F-E31D-4265-AB32-BEFC1CA87A79}"/>
          </ac:cxnSpMkLst>
        </pc:cxnChg>
        <pc:cxnChg chg="add mod">
          <ac:chgData name="Tuomo Ikävalko" userId="14d5696d-1087-4a16-9ad3-cf61c8e1f82c" providerId="ADAL" clId="{2E94D9FA-17AA-4373-9A56-AF849E80615A}" dt="2018-10-22T19:55:54.999" v="1238" actId="14100"/>
          <ac:cxnSpMkLst>
            <pc:docMk/>
            <pc:sldMk cId="3600021383" sldId="262"/>
            <ac:cxnSpMk id="57" creationId="{985CFF0A-340E-4059-851D-F5D31B02B798}"/>
          </ac:cxnSpMkLst>
        </pc:cxnChg>
        <pc:cxnChg chg="add mod">
          <ac:chgData name="Tuomo Ikävalko" userId="14d5696d-1087-4a16-9ad3-cf61c8e1f82c" providerId="ADAL" clId="{2E94D9FA-17AA-4373-9A56-AF849E80615A}" dt="2018-10-22T19:56:08.105" v="1242" actId="14100"/>
          <ac:cxnSpMkLst>
            <pc:docMk/>
            <pc:sldMk cId="3600021383" sldId="262"/>
            <ac:cxnSpMk id="60" creationId="{D20D95F1-7CB8-43DD-9380-97D0406D4CF3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69" creationId="{9C4571BD-5428-420F-A058-DD8B2376E7E1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0" creationId="{968C9F04-B7AC-4A65-B711-79AB5A802FF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2" creationId="{BA6A0B88-2A51-49ED-B0E0-FB374BE4BAD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3" creationId="{BAC3F815-BF2B-4657-A40D-3D878A07589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6" creationId="{0D37CE44-3B32-4CF2-A8E4-425B3AC9D3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8" creationId="{19C558E1-3BB2-4DD4-A85D-C42A167A6232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0" creationId="{FFB2AF17-D8E2-4215-873A-73B26D29133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2" creationId="{BB260467-9D9B-46A2-82A0-750CB0C8A1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4" creationId="{CADFED75-4798-4F2F-BD5A-DF6BC253FEC1}"/>
          </ac:cxnSpMkLst>
        </pc:cxnChg>
        <pc:cxnChg chg="add del mod">
          <ac:chgData name="Tuomo Ikävalko" userId="14d5696d-1087-4a16-9ad3-cf61c8e1f82c" providerId="ADAL" clId="{2E94D9FA-17AA-4373-9A56-AF849E80615A}" dt="2018-10-22T19:56:42.178" v="1253" actId="478"/>
          <ac:cxnSpMkLst>
            <pc:docMk/>
            <pc:sldMk cId="3600021383" sldId="262"/>
            <ac:cxnSpMk id="85" creationId="{C8CB4AED-FA90-4805-B288-438EE09C9F55}"/>
          </ac:cxnSpMkLst>
        </pc:cxnChg>
        <pc:cxnChg chg="add del mod">
          <ac:chgData name="Tuomo Ikävalko" userId="14d5696d-1087-4a16-9ad3-cf61c8e1f82c" providerId="ADAL" clId="{2E94D9FA-17AA-4373-9A56-AF849E80615A}" dt="2018-10-22T19:56:40.709" v="1251" actId="478"/>
          <ac:cxnSpMkLst>
            <pc:docMk/>
            <pc:sldMk cId="3600021383" sldId="262"/>
            <ac:cxnSpMk id="86" creationId="{8B593E92-592B-494F-A550-10BF7842B96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20:01:40.963" v="1322" actId="20577"/>
        <pc:sldMkLst>
          <pc:docMk/>
          <pc:sldMk cId="3697710470" sldId="263"/>
        </pc:sldMkLst>
        <pc:spChg chg="del">
          <ac:chgData name="Tuomo Ikävalko" userId="14d5696d-1087-4a16-9ad3-cf61c8e1f82c" providerId="ADAL" clId="{2E94D9FA-17AA-4373-9A56-AF849E80615A}" dt="2018-10-22T19:57:05.727" v="1259" actId="478"/>
          <ac:spMkLst>
            <pc:docMk/>
            <pc:sldMk cId="3697710470" sldId="263"/>
            <ac:spMk id="2" creationId="{2580B8B3-5CFC-43E4-BED6-A08607DF6C60}"/>
          </ac:spMkLst>
        </pc:spChg>
        <pc:spChg chg="del">
          <ac:chgData name="Tuomo Ikävalko" userId="14d5696d-1087-4a16-9ad3-cf61c8e1f82c" providerId="ADAL" clId="{2E94D9FA-17AA-4373-9A56-AF849E80615A}" dt="2018-10-22T19:57:06.555" v="1260" actId="478"/>
          <ac:spMkLst>
            <pc:docMk/>
            <pc:sldMk cId="3697710470" sldId="263"/>
            <ac:spMk id="3" creationId="{2F0EF47F-7372-44BA-8497-1F6B104F2FBF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4" creationId="{7C371D8B-FDD1-4A4A-8071-8887341833B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5" creationId="{C6AC97B0-1C20-4A95-9575-23115FC340CE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6" creationId="{20DB4FCD-2AA5-494A-B59D-30C424F41F63}"/>
          </ac:spMkLst>
        </pc:spChg>
        <pc:spChg chg="add mod">
          <ac:chgData name="Tuomo Ikävalko" userId="14d5696d-1087-4a16-9ad3-cf61c8e1f82c" providerId="ADAL" clId="{2E94D9FA-17AA-4373-9A56-AF849E80615A}" dt="2018-10-22T19:57:28.447" v="1265" actId="20577"/>
          <ac:spMkLst>
            <pc:docMk/>
            <pc:sldMk cId="3697710470" sldId="263"/>
            <ac:spMk id="9" creationId="{B5FF1B93-1B07-4A0F-9513-E006EFEA12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2" creationId="{51EBDA4D-1C73-4AEA-B40E-36526160F4A1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3" creationId="{22A7F560-7C5D-44FC-8E13-D761A3A3CB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5" creationId="{30429F2B-DAFE-46DD-A3B9-713F266BE0E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7" creationId="{3B49C11E-A3E2-4902-ACC8-C54B7A0C6E26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9" creationId="{C04DC203-6D4D-468A-8E3E-8D48BE876151}"/>
          </ac:spMkLst>
        </pc:spChg>
        <pc:spChg chg="add mod">
          <ac:chgData name="Tuomo Ikävalko" userId="14d5696d-1087-4a16-9ad3-cf61c8e1f82c" providerId="ADAL" clId="{2E94D9FA-17AA-4373-9A56-AF849E80615A}" dt="2018-10-22T19:58:10.932" v="1282" actId="20577"/>
          <ac:spMkLst>
            <pc:docMk/>
            <pc:sldMk cId="3697710470" sldId="263"/>
            <ac:spMk id="21" creationId="{7B6A0D08-5E03-4851-9BBD-6B6BA017D2A6}"/>
          </ac:spMkLst>
        </pc:spChg>
        <pc:spChg chg="add mod">
          <ac:chgData name="Tuomo Ikävalko" userId="14d5696d-1087-4a16-9ad3-cf61c8e1f82c" providerId="ADAL" clId="{2E94D9FA-17AA-4373-9A56-AF849E80615A}" dt="2018-10-22T19:57:17.645" v="1264" actId="20577"/>
          <ac:spMkLst>
            <pc:docMk/>
            <pc:sldMk cId="3697710470" sldId="263"/>
            <ac:spMk id="23" creationId="{58170307-AD8A-4B5C-AC57-EC28012E8D8A}"/>
          </ac:spMkLst>
        </pc:spChg>
        <pc:spChg chg="add mod">
          <ac:chgData name="Tuomo Ikävalko" userId="14d5696d-1087-4a16-9ad3-cf61c8e1f82c" providerId="ADAL" clId="{2E94D9FA-17AA-4373-9A56-AF849E80615A}" dt="2018-10-22T19:57:52.356" v="1274" actId="1076"/>
          <ac:spMkLst>
            <pc:docMk/>
            <pc:sldMk cId="3697710470" sldId="263"/>
            <ac:spMk id="25" creationId="{FD3EA815-506C-4845-A19E-BA3B5D292EFC}"/>
          </ac:spMkLst>
        </pc:spChg>
        <pc:spChg chg="add mod">
          <ac:chgData name="Tuomo Ikävalko" userId="14d5696d-1087-4a16-9ad3-cf61c8e1f82c" providerId="ADAL" clId="{2E94D9FA-17AA-4373-9A56-AF849E80615A}" dt="2018-10-22T19:58:07.989" v="1281" actId="20577"/>
          <ac:spMkLst>
            <pc:docMk/>
            <pc:sldMk cId="3697710470" sldId="263"/>
            <ac:spMk id="32" creationId="{4ADA6A23-B683-45B6-8D02-AC4F4EB7B23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3" creationId="{AD81BD50-ABA6-4E14-A512-03B1943625F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4" creationId="{F4DD1B70-FF00-484D-B27D-810253B3893E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5" creationId="{9AA1C8A3-3DE0-46D9-8CA1-92C153C83132}"/>
          </ac:spMkLst>
        </pc:spChg>
        <pc:spChg chg="add mod">
          <ac:chgData name="Tuomo Ikävalko" userId="14d5696d-1087-4a16-9ad3-cf61c8e1f82c" providerId="ADAL" clId="{2E94D9FA-17AA-4373-9A56-AF849E80615A}" dt="2018-10-22T19:58:56.811" v="1286" actId="20577"/>
          <ac:spMkLst>
            <pc:docMk/>
            <pc:sldMk cId="3697710470" sldId="263"/>
            <ac:spMk id="38" creationId="{3AD37E78-4BB6-47D6-81CD-6748488AC2D7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1" creationId="{1FF89C27-A002-4CF9-978C-A8B7C08D7E4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2" creationId="{C03D15C2-610F-4077-BB06-50EE820DEB9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4" creationId="{C5BF83A1-6CEB-4385-8EF0-208224F51706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6" creationId="{6E21C7B7-12A0-46FB-8FF6-D40843136B71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8" creationId="{ACDFB1BA-C514-4329-84CE-F9AAD9799F8A}"/>
          </ac:spMkLst>
        </pc:spChg>
        <pc:spChg chg="add mod">
          <ac:chgData name="Tuomo Ikävalko" userId="14d5696d-1087-4a16-9ad3-cf61c8e1f82c" providerId="ADAL" clId="{2E94D9FA-17AA-4373-9A56-AF849E80615A}" dt="2018-10-22T19:59:48.820" v="1290" actId="1076"/>
          <ac:spMkLst>
            <pc:docMk/>
            <pc:sldMk cId="3697710470" sldId="263"/>
            <ac:spMk id="53" creationId="{21CC8348-FA93-498C-A83D-2F3786AA77B2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4" creationId="{07AD98A3-A839-4C16-B1DA-AF174C0EC940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5" creationId="{54BF8977-00EF-4A51-908E-F865D5C8059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6" creationId="{1AB33D72-AA9D-4619-9C72-7D87A4ECDBF8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9" creationId="{4371BB38-4961-4170-8EA5-5A714426828B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2" creationId="{A1B276F3-B069-4F88-8B06-0BC4A904D20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3" creationId="{3A8F3AA8-CEA6-4CDE-A7F3-36F259390BFC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5" creationId="{853A879B-A689-4A5E-BC7D-F5967FB5959A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8" creationId="{0FD1983D-F43F-4AF7-91B3-49CAE0024FB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0" creationId="{46B8442D-C288-4D32-B14F-DD7DA42C6699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1" creationId="{BEC28C5E-0F42-4988-A9E6-C46E2A1B8B3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2" creationId="{2AB9F22F-1769-41FA-9EC7-5E5C768C26BB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5" creationId="{DD6CACA9-9FD7-42C7-A75B-BC9AC2EB5E9B}"/>
          </ac:spMkLst>
        </pc:spChg>
        <pc:spChg chg="add mod">
          <ac:chgData name="Tuomo Ikävalko" userId="14d5696d-1087-4a16-9ad3-cf61c8e1f82c" providerId="ADAL" clId="{2E94D9FA-17AA-4373-9A56-AF849E80615A}" dt="2018-10-22T20:00:25.095" v="1296" actId="20577"/>
          <ac:spMkLst>
            <pc:docMk/>
            <pc:sldMk cId="3697710470" sldId="263"/>
            <ac:spMk id="78" creationId="{2688F483-362A-4D6D-8F81-A3E5060D435D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9" creationId="{2E878F57-0164-4504-8B2D-213C9058B861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1" creationId="{B86F6A56-5A4A-4DC7-8FAF-2D8651905698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3" creationId="{4262B681-6FA4-4CA6-B1E3-3CB8A6884DAD}"/>
          </ac:spMkLst>
        </pc:spChg>
        <pc:spChg chg="add mod">
          <ac:chgData name="Tuomo Ikävalko" userId="14d5696d-1087-4a16-9ad3-cf61c8e1f82c" providerId="ADAL" clId="{2E94D9FA-17AA-4373-9A56-AF849E80615A}" dt="2018-10-22T20:01:21.419" v="1318" actId="20577"/>
          <ac:spMkLst>
            <pc:docMk/>
            <pc:sldMk cId="3697710470" sldId="263"/>
            <ac:spMk id="85" creationId="{26E008FF-B9B2-4239-B991-D69C7324AEAC}"/>
          </ac:spMkLst>
        </pc:spChg>
        <pc:spChg chg="add mod">
          <ac:chgData name="Tuomo Ikävalko" userId="14d5696d-1087-4a16-9ad3-cf61c8e1f82c" providerId="ADAL" clId="{2E94D9FA-17AA-4373-9A56-AF849E80615A}" dt="2018-10-22T20:01:03.346" v="1310" actId="1076"/>
          <ac:spMkLst>
            <pc:docMk/>
            <pc:sldMk cId="3697710470" sldId="263"/>
            <ac:spMk id="94" creationId="{CE669FAB-F3B0-42CD-AF08-6E88FAB37D5F}"/>
          </ac:spMkLst>
        </pc:spChg>
        <pc:spChg chg="add mod">
          <ac:chgData name="Tuomo Ikävalko" userId="14d5696d-1087-4a16-9ad3-cf61c8e1f82c" providerId="ADAL" clId="{2E94D9FA-17AA-4373-9A56-AF849E80615A}" dt="2018-10-22T20:01:13.330" v="1316" actId="1076"/>
          <ac:spMkLst>
            <pc:docMk/>
            <pc:sldMk cId="3697710470" sldId="263"/>
            <ac:spMk id="95" creationId="{50346106-C836-4F6F-B494-BC08EAEF87B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6" creationId="{C48DE408-7DDB-4A5C-A9ED-B07E17CC7862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7" creationId="{18D9A528-B46E-45C0-B773-EF920B9DF3C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8" creationId="{81F022C1-9E3F-4763-99A0-6435834EA40D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1" creationId="{0557A201-5BDD-4229-B951-1A53F1972561}"/>
          </ac:spMkLst>
        </pc:spChg>
        <pc:spChg chg="add mod">
          <ac:chgData name="Tuomo Ikävalko" userId="14d5696d-1087-4a16-9ad3-cf61c8e1f82c" providerId="ADAL" clId="{2E94D9FA-17AA-4373-9A56-AF849E80615A}" dt="2018-10-22T20:01:40.963" v="1322" actId="20577"/>
          <ac:spMkLst>
            <pc:docMk/>
            <pc:sldMk cId="3697710470" sldId="263"/>
            <ac:spMk id="104" creationId="{ECCE7DC1-62D3-4B23-B5DC-86E8F8D4B20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5" creationId="{49095952-54D1-4847-98E1-89B49CFE072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7" creationId="{DE0CD189-30B9-43CE-A90E-E9CF3B61B4DA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9" creationId="{6C4D635B-1C00-4169-89D9-5600C33771C9}"/>
          </ac:spMkLst>
        </pc:sp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7" creationId="{17A37761-B5A5-40DB-BF2B-49F80A3AC85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8" creationId="{4B0435F9-0261-4158-991B-01595DC80E64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0" creationId="{4CD7D3A5-5A87-4A44-B855-303F0DDB1B98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1" creationId="{2E2DE7D0-FABA-4553-9174-C2A0393D97CC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4" creationId="{77C04FD4-7ACE-48A2-B013-9DBEA995E7E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6" creationId="{DC898953-7905-42B1-8EE2-4C424C1C43DF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8" creationId="{9317FFD3-2D3D-45AB-8C68-A65B0D68EC7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0" creationId="{4F490648-A40A-4102-B595-8D4BB0C73AF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2" creationId="{982A2F10-594D-4EBE-A8A4-DBEC2C995F03}"/>
          </ac:cxnSpMkLst>
        </pc:cxnChg>
        <pc:cxnChg chg="add mod">
          <ac:chgData name="Tuomo Ikävalko" userId="14d5696d-1087-4a16-9ad3-cf61c8e1f82c" providerId="ADAL" clId="{2E94D9FA-17AA-4373-9A56-AF849E80615A}" dt="2018-10-22T19:57:50.368" v="1273" actId="14100"/>
          <ac:cxnSpMkLst>
            <pc:docMk/>
            <pc:sldMk cId="3697710470" sldId="263"/>
            <ac:cxnSpMk id="24" creationId="{7519FCED-FD8E-45C5-98BE-76590F2B18EA}"/>
          </ac:cxnSpMkLst>
        </pc:cxnChg>
        <pc:cxnChg chg="add mod">
          <ac:chgData name="Tuomo Ikävalko" userId="14d5696d-1087-4a16-9ad3-cf61c8e1f82c" providerId="ADAL" clId="{2E94D9FA-17AA-4373-9A56-AF849E80615A}" dt="2018-10-22T19:58:00.935" v="1278" actId="14100"/>
          <ac:cxnSpMkLst>
            <pc:docMk/>
            <pc:sldMk cId="3697710470" sldId="263"/>
            <ac:cxnSpMk id="29" creationId="{EC27918F-01B0-4A51-8BDD-27B4C5B98564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6" creationId="{9212ECC3-D964-4796-8DC6-B2CF6ED591DB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7" creationId="{D4509911-EEAE-43AA-AD43-DB782F11D2C8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39" creationId="{6C21BD76-E661-4A8C-AE58-2799DBE01251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0" creationId="{536C1434-D48B-4294-A088-2F25C4AAF47C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3" creationId="{F8331AE5-E51C-4593-B0C3-7FE7237C1048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5" creationId="{423DFA6C-F93A-4C88-99D6-FB4B5A4B57A1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7" creationId="{1A29F9E1-B405-463E-8ED1-6EC096007EE6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9" creationId="{6210A4F2-DBD6-4A81-BFD5-D1A8D6770B15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7" creationId="{F8610684-E215-4FAC-AE2F-CA53363242C4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8" creationId="{FBDB030D-60EE-40EB-AC8F-837532190D6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0" creationId="{3561F5DD-066C-4716-AF55-0FF86082DC5E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1" creationId="{795078A2-5EEA-4C3E-B9AD-0771A851CD60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4" creationId="{29112795-EA86-43BE-B4FD-94DDB6D1644F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6" creationId="{98466F97-EF19-4669-8586-1C32068819F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7" creationId="{C0616F49-47DA-4664-86B9-E9A618F6917D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9" creationId="{3D0E4949-2969-41D1-B0A2-819C90E1720D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3" creationId="{20FF7A5C-4CE0-4826-A968-0D95233B1D93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4" creationId="{12B2DE97-090B-459E-8B6C-7A7F84E3BD44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6" creationId="{9BCEFBC2-61A8-4873-998C-8E237FD798BA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7" creationId="{466A3E06-EEBA-4656-85E5-388ACB22C16B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0" creationId="{5665CC63-D2D2-4151-B6FC-ADD52682A24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2" creationId="{4D6B5FB6-9814-498C-95A4-AA679C0581B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4" creationId="{BA1F8936-985F-45AF-805F-9606CD6183E0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6" creationId="{4A320F30-AD0E-4A7A-9D27-116522111F8C}"/>
          </ac:cxnSpMkLst>
        </pc:cxnChg>
        <pc:cxnChg chg="add mod">
          <ac:chgData name="Tuomo Ikävalko" userId="14d5696d-1087-4a16-9ad3-cf61c8e1f82c" providerId="ADAL" clId="{2E94D9FA-17AA-4373-9A56-AF849E80615A}" dt="2018-10-22T20:00:37.677" v="1300" actId="14100"/>
          <ac:cxnSpMkLst>
            <pc:docMk/>
            <pc:sldMk cId="3697710470" sldId="263"/>
            <ac:cxnSpMk id="87" creationId="{EEDECE88-3B2B-4DAA-9766-3374662DD156}"/>
          </ac:cxnSpMkLst>
        </pc:cxnChg>
        <pc:cxnChg chg="add del">
          <ac:chgData name="Tuomo Ikävalko" userId="14d5696d-1087-4a16-9ad3-cf61c8e1f82c" providerId="ADAL" clId="{2E94D9FA-17AA-4373-9A56-AF849E80615A}" dt="2018-10-22T20:00:44.333" v="1302" actId="478"/>
          <ac:cxnSpMkLst>
            <pc:docMk/>
            <pc:sldMk cId="3697710470" sldId="263"/>
            <ac:cxnSpMk id="90" creationId="{859FAC6A-40CE-468D-930C-69B4F8612D3E}"/>
          </ac:cxnSpMkLst>
        </pc:cxnChg>
        <pc:cxnChg chg="add mod">
          <ac:chgData name="Tuomo Ikävalko" userId="14d5696d-1087-4a16-9ad3-cf61c8e1f82c" providerId="ADAL" clId="{2E94D9FA-17AA-4373-9A56-AF849E80615A}" dt="2018-10-22T20:00:52.927" v="1306" actId="14100"/>
          <ac:cxnSpMkLst>
            <pc:docMk/>
            <pc:sldMk cId="3697710470" sldId="263"/>
            <ac:cxnSpMk id="91" creationId="{2140FE1B-0F45-4022-8F0F-F05B1CAACDDD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99" creationId="{576BC5C4-7755-4A2F-BAE7-1471C3EE394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0" creationId="{84E90B92-51F6-45D5-8585-2A56E4957348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2" creationId="{F8025579-EE29-4BA8-94C3-E3392A318F2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3" creationId="{60C32695-F329-4A9E-9591-D99DD44C7E73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6" creationId="{24C23060-99F7-4010-BAB1-C1E2EC77B37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8" creationId="{B88C4246-C0E7-4686-9680-B81F05E834F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10" creationId="{B0E5F417-8607-4773-929C-790580CF7275}"/>
          </ac:cxnSpMkLst>
        </pc:cxnChg>
      </pc:sldChg>
    </pc:docChg>
  </pc:docChgLst>
  <pc:docChgLst>
    <pc:chgData name="Tuomo Ikävalko" userId="14d5696d-1087-4a16-9ad3-cf61c8e1f82c" providerId="ADAL" clId="{BCAA1F44-178B-486F-81F0-94060AACCA0E}"/>
    <pc:docChg chg="undo redo custSel addSld modSld">
      <pc:chgData name="Tuomo Ikävalko" userId="14d5696d-1087-4a16-9ad3-cf61c8e1f82c" providerId="ADAL" clId="{BCAA1F44-178B-486F-81F0-94060AACCA0E}" dt="2018-10-29T22:03:46.647" v="730" actId="1076"/>
      <pc:docMkLst>
        <pc:docMk/>
      </pc:docMkLst>
      <pc:sldChg chg="addSp delSp modSp add">
        <pc:chgData name="Tuomo Ikävalko" userId="14d5696d-1087-4a16-9ad3-cf61c8e1f82c" providerId="ADAL" clId="{BCAA1F44-178B-486F-81F0-94060AACCA0E}" dt="2018-10-29T20:42:19.195" v="265" actId="20577"/>
        <pc:sldMkLst>
          <pc:docMk/>
          <pc:sldMk cId="4009750970" sldId="264"/>
        </pc:sldMkLst>
        <pc:spChg chg="del">
          <ac:chgData name="Tuomo Ikävalko" userId="14d5696d-1087-4a16-9ad3-cf61c8e1f82c" providerId="ADAL" clId="{BCAA1F44-178B-486F-81F0-94060AACCA0E}" dt="2018-10-29T18:36:58.776" v="1" actId="478"/>
          <ac:spMkLst>
            <pc:docMk/>
            <pc:sldMk cId="4009750970" sldId="264"/>
            <ac:spMk id="2" creationId="{0940EF57-5609-4632-99A0-F686DE0CA92F}"/>
          </ac:spMkLst>
        </pc:spChg>
        <pc:spChg chg="del">
          <ac:chgData name="Tuomo Ikävalko" userId="14d5696d-1087-4a16-9ad3-cf61c8e1f82c" providerId="ADAL" clId="{BCAA1F44-178B-486F-81F0-94060AACCA0E}" dt="2018-10-29T18:37:01.003" v="2" actId="478"/>
          <ac:spMkLst>
            <pc:docMk/>
            <pc:sldMk cId="4009750970" sldId="264"/>
            <ac:spMk id="3" creationId="{F47BE9CC-7C75-4697-852C-69612F8108B5}"/>
          </ac:spMkLst>
        </pc:spChg>
        <pc:spChg chg="add mod">
          <ac:chgData name="Tuomo Ikävalko" userId="14d5696d-1087-4a16-9ad3-cf61c8e1f82c" providerId="ADAL" clId="{BCAA1F44-178B-486F-81F0-94060AACCA0E}" dt="2018-10-29T18:38:59.353" v="12" actId="1076"/>
          <ac:spMkLst>
            <pc:docMk/>
            <pc:sldMk cId="4009750970" sldId="264"/>
            <ac:spMk id="4" creationId="{A5A5C42C-FA2A-461A-9C23-592F7FA442FF}"/>
          </ac:spMkLst>
        </pc:spChg>
        <pc:spChg chg="add mod">
          <ac:chgData name="Tuomo Ikävalko" userId="14d5696d-1087-4a16-9ad3-cf61c8e1f82c" providerId="ADAL" clId="{BCAA1F44-178B-486F-81F0-94060AACCA0E}" dt="2018-10-29T18:39:06.990" v="14" actId="1076"/>
          <ac:spMkLst>
            <pc:docMk/>
            <pc:sldMk cId="4009750970" sldId="264"/>
            <ac:spMk id="7" creationId="{B2B1E76F-CBA4-4E5E-915D-13BD54B9E077}"/>
          </ac:spMkLst>
        </pc:spChg>
        <pc:spChg chg="add mod">
          <ac:chgData name="Tuomo Ikävalko" userId="14d5696d-1087-4a16-9ad3-cf61c8e1f82c" providerId="ADAL" clId="{BCAA1F44-178B-486F-81F0-94060AACCA0E}" dt="2018-10-29T18:39:03.972" v="13" actId="1076"/>
          <ac:spMkLst>
            <pc:docMk/>
            <pc:sldMk cId="4009750970" sldId="264"/>
            <ac:spMk id="8" creationId="{2077CA50-3B3C-457D-A145-C4A6CDC80610}"/>
          </ac:spMkLst>
        </pc:spChg>
        <pc:spChg chg="add mod">
          <ac:chgData name="Tuomo Ikävalko" userId="14d5696d-1087-4a16-9ad3-cf61c8e1f82c" providerId="ADAL" clId="{BCAA1F44-178B-486F-81F0-94060AACCA0E}" dt="2018-10-29T18:48:41.212" v="92" actId="1076"/>
          <ac:spMkLst>
            <pc:docMk/>
            <pc:sldMk cId="4009750970" sldId="264"/>
            <ac:spMk id="14" creationId="{3A924560-A5EF-45D6-99EE-4A329F36E20C}"/>
          </ac:spMkLst>
        </pc:spChg>
        <pc:spChg chg="add del mod">
          <ac:chgData name="Tuomo Ikävalko" userId="14d5696d-1087-4a16-9ad3-cf61c8e1f82c" providerId="ADAL" clId="{BCAA1F44-178B-486F-81F0-94060AACCA0E}" dt="2018-10-29T18:48:23.144" v="90" actId="478"/>
          <ac:spMkLst>
            <pc:docMk/>
            <pc:sldMk cId="4009750970" sldId="264"/>
            <ac:spMk id="17" creationId="{C82661D5-D95E-4EF6-8BE4-B7D5D6B9473E}"/>
          </ac:spMkLst>
        </pc:spChg>
        <pc:spChg chg="add del mod">
          <ac:chgData name="Tuomo Ikävalko" userId="14d5696d-1087-4a16-9ad3-cf61c8e1f82c" providerId="ADAL" clId="{BCAA1F44-178B-486F-81F0-94060AACCA0E}" dt="2018-10-29T18:57:50.490" v="121" actId="478"/>
          <ac:spMkLst>
            <pc:docMk/>
            <pc:sldMk cId="4009750970" sldId="264"/>
            <ac:spMk id="18" creationId="{36AE7A16-1F23-466D-8A3D-9E7689381ED1}"/>
          </ac:spMkLst>
        </pc:spChg>
        <pc:spChg chg="add del mod">
          <ac:chgData name="Tuomo Ikävalko" userId="14d5696d-1087-4a16-9ad3-cf61c8e1f82c" providerId="ADAL" clId="{BCAA1F44-178B-486F-81F0-94060AACCA0E}" dt="2018-10-29T18:57:51.524" v="122" actId="478"/>
          <ac:spMkLst>
            <pc:docMk/>
            <pc:sldMk cId="4009750970" sldId="264"/>
            <ac:spMk id="19" creationId="{00DEE7D8-264E-436E-B399-140BB1BE6EC6}"/>
          </ac:spMkLst>
        </pc:spChg>
        <pc:spChg chg="add del mod">
          <ac:chgData name="Tuomo Ikävalko" userId="14d5696d-1087-4a16-9ad3-cf61c8e1f82c" providerId="ADAL" clId="{BCAA1F44-178B-486F-81F0-94060AACCA0E}" dt="2018-10-29T18:57:52.063" v="123" actId="478"/>
          <ac:spMkLst>
            <pc:docMk/>
            <pc:sldMk cId="4009750970" sldId="264"/>
            <ac:spMk id="33" creationId="{237BEE2E-0160-48A0-AC7C-99B703053C9F}"/>
          </ac:spMkLst>
        </pc:spChg>
        <pc:spChg chg="add mod">
          <ac:chgData name="Tuomo Ikävalko" userId="14d5696d-1087-4a16-9ad3-cf61c8e1f82c" providerId="ADAL" clId="{BCAA1F44-178B-486F-81F0-94060AACCA0E}" dt="2018-10-29T18:57:55.464" v="126" actId="1076"/>
          <ac:spMkLst>
            <pc:docMk/>
            <pc:sldMk cId="4009750970" sldId="264"/>
            <ac:spMk id="37" creationId="{4F30528E-7735-4EA8-AE49-38F2700F6EDF}"/>
          </ac:spMkLst>
        </pc:spChg>
        <pc:spChg chg="add mod">
          <ac:chgData name="Tuomo Ikävalko" userId="14d5696d-1087-4a16-9ad3-cf61c8e1f82c" providerId="ADAL" clId="{BCAA1F44-178B-486F-81F0-94060AACCA0E}" dt="2018-10-29T18:58:38.109" v="137" actId="20577"/>
          <ac:spMkLst>
            <pc:docMk/>
            <pc:sldMk cId="4009750970" sldId="264"/>
            <ac:spMk id="50" creationId="{72EAE3A5-7F51-425D-BC26-5CE243BA22C5}"/>
          </ac:spMkLst>
        </pc:spChg>
        <pc:spChg chg="add del mod">
          <ac:chgData name="Tuomo Ikävalko" userId="14d5696d-1087-4a16-9ad3-cf61c8e1f82c" providerId="ADAL" clId="{BCAA1F44-178B-486F-81F0-94060AACCA0E}" dt="2018-10-29T18:43:12.076" v="53" actId="478"/>
          <ac:spMkLst>
            <pc:docMk/>
            <pc:sldMk cId="4009750970" sldId="264"/>
            <ac:spMk id="53" creationId="{68C052A8-6BDB-4EE9-8B9A-94FB08752728}"/>
          </ac:spMkLst>
        </pc:spChg>
        <pc:spChg chg="add del mod">
          <ac:chgData name="Tuomo Ikävalko" userId="14d5696d-1087-4a16-9ad3-cf61c8e1f82c" providerId="ADAL" clId="{BCAA1F44-178B-486F-81F0-94060AACCA0E}" dt="2018-10-29T18:43:25.992" v="59" actId="478"/>
          <ac:spMkLst>
            <pc:docMk/>
            <pc:sldMk cId="4009750970" sldId="264"/>
            <ac:spMk id="54" creationId="{344B7522-C80F-4E5D-B6BB-D340FC63B932}"/>
          </ac:spMkLst>
        </pc:spChg>
        <pc:spChg chg="add mod">
          <ac:chgData name="Tuomo Ikävalko" userId="14d5696d-1087-4a16-9ad3-cf61c8e1f82c" providerId="ADAL" clId="{BCAA1F44-178B-486F-81F0-94060AACCA0E}" dt="2018-10-29T18:58:40.823" v="139" actId="20577"/>
          <ac:spMkLst>
            <pc:docMk/>
            <pc:sldMk cId="4009750970" sldId="264"/>
            <ac:spMk id="55" creationId="{D29A3BF0-463D-42DD-AFB5-D05CE9A65C39}"/>
          </ac:spMkLst>
        </pc:spChg>
        <pc:spChg chg="add mod">
          <ac:chgData name="Tuomo Ikävalko" userId="14d5696d-1087-4a16-9ad3-cf61c8e1f82c" providerId="ADAL" clId="{BCAA1F44-178B-486F-81F0-94060AACCA0E}" dt="2018-10-29T18:43:36.894" v="63" actId="1076"/>
          <ac:spMkLst>
            <pc:docMk/>
            <pc:sldMk cId="4009750970" sldId="264"/>
            <ac:spMk id="59" creationId="{2D486A24-501F-4244-A824-D5921E02336B}"/>
          </ac:spMkLst>
        </pc:spChg>
        <pc:spChg chg="add mod">
          <ac:chgData name="Tuomo Ikävalko" userId="14d5696d-1087-4a16-9ad3-cf61c8e1f82c" providerId="ADAL" clId="{BCAA1F44-178B-486F-81F0-94060AACCA0E}" dt="2018-10-29T18:44:08.711" v="74" actId="1076"/>
          <ac:spMkLst>
            <pc:docMk/>
            <pc:sldMk cId="4009750970" sldId="264"/>
            <ac:spMk id="65" creationId="{83696B26-3285-4F61-9F3B-A01A04B4EA78}"/>
          </ac:spMkLst>
        </pc:spChg>
        <pc:spChg chg="add mod">
          <ac:chgData name="Tuomo Ikävalko" userId="14d5696d-1087-4a16-9ad3-cf61c8e1f82c" providerId="ADAL" clId="{BCAA1F44-178B-486F-81F0-94060AACCA0E}" dt="2018-10-29T18:44:21.878" v="78" actId="1076"/>
          <ac:spMkLst>
            <pc:docMk/>
            <pc:sldMk cId="4009750970" sldId="264"/>
            <ac:spMk id="72" creationId="{A9971BE2-9F9E-41E1-8895-F73560A08A6A}"/>
          </ac:spMkLst>
        </pc:spChg>
        <pc:spChg chg="add mod">
          <ac:chgData name="Tuomo Ikävalko" userId="14d5696d-1087-4a16-9ad3-cf61c8e1f82c" providerId="ADAL" clId="{BCAA1F44-178B-486F-81F0-94060AACCA0E}" dt="2018-10-29T18:44:34.399" v="82" actId="1076"/>
          <ac:spMkLst>
            <pc:docMk/>
            <pc:sldMk cId="4009750970" sldId="264"/>
            <ac:spMk id="75" creationId="{EF852AA3-8E2F-4A41-8A2E-B927C7E32879}"/>
          </ac:spMkLst>
        </pc:spChg>
        <pc:spChg chg="add mod">
          <ac:chgData name="Tuomo Ikävalko" userId="14d5696d-1087-4a16-9ad3-cf61c8e1f82c" providerId="ADAL" clId="{BCAA1F44-178B-486F-81F0-94060AACCA0E}" dt="2018-10-29T18:44:45.031" v="86" actId="1076"/>
          <ac:spMkLst>
            <pc:docMk/>
            <pc:sldMk cId="4009750970" sldId="264"/>
            <ac:spMk id="79" creationId="{72007037-CBDD-428A-BEBB-47197CF42179}"/>
          </ac:spMkLst>
        </pc:spChg>
        <pc:spChg chg="add del mod">
          <ac:chgData name="Tuomo Ikävalko" userId="14d5696d-1087-4a16-9ad3-cf61c8e1f82c" providerId="ADAL" clId="{BCAA1F44-178B-486F-81F0-94060AACCA0E}" dt="2018-10-29T18:59:04.211" v="141" actId="20577"/>
          <ac:spMkLst>
            <pc:docMk/>
            <pc:sldMk cId="4009750970" sldId="264"/>
            <ac:spMk id="88" creationId="{26D62064-9CF1-4AE6-BEC7-C9BA7B8FF15B}"/>
          </ac:spMkLst>
        </pc:spChg>
        <pc:spChg chg="add del mod">
          <ac:chgData name="Tuomo Ikävalko" userId="14d5696d-1087-4a16-9ad3-cf61c8e1f82c" providerId="ADAL" clId="{BCAA1F44-178B-486F-81F0-94060AACCA0E}" dt="2018-10-29T18:59:09.475" v="143" actId="20577"/>
          <ac:spMkLst>
            <pc:docMk/>
            <pc:sldMk cId="4009750970" sldId="264"/>
            <ac:spMk id="91" creationId="{3A3607B4-C77B-40FC-94A1-01B86C0BE7AB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2" creationId="{510BEBEF-E996-4FEA-B6CF-517098057CFE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4" creationId="{EC0F2FAE-0DD0-4845-9FE8-5A41BCF98592}"/>
          </ac:spMkLst>
        </pc:spChg>
        <pc:spChg chg="add del mod">
          <ac:chgData name="Tuomo Ikävalko" userId="14d5696d-1087-4a16-9ad3-cf61c8e1f82c" providerId="ADAL" clId="{BCAA1F44-178B-486F-81F0-94060AACCA0E}" dt="2018-10-29T18:59:57.449" v="148" actId="1076"/>
          <ac:spMkLst>
            <pc:docMk/>
            <pc:sldMk cId="4009750970" sldId="264"/>
            <ac:spMk id="96" creationId="{52665FBF-E8AB-44A7-919C-BF273305296D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7" creationId="{1FC2C239-219F-4FA6-BD0E-2BB51ED973B3}"/>
          </ac:spMkLst>
        </pc:spChg>
        <pc:spChg chg="add del mod">
          <ac:chgData name="Tuomo Ikävalko" userId="14d5696d-1087-4a16-9ad3-cf61c8e1f82c" providerId="ADAL" clId="{BCAA1F44-178B-486F-81F0-94060AACCA0E}" dt="2018-10-29T18:53:19.578" v="109" actId="478"/>
          <ac:spMkLst>
            <pc:docMk/>
            <pc:sldMk cId="4009750970" sldId="264"/>
            <ac:spMk id="99" creationId="{7D206D34-58C2-4A36-8DAE-864AB29139C4}"/>
          </ac:spMkLst>
        </pc:spChg>
        <pc:spChg chg="add del mod">
          <ac:chgData name="Tuomo Ikävalko" userId="14d5696d-1087-4a16-9ad3-cf61c8e1f82c" providerId="ADAL" clId="{BCAA1F44-178B-486F-81F0-94060AACCA0E}" dt="2018-10-29T18:53:09.843" v="99"/>
          <ac:spMkLst>
            <pc:docMk/>
            <pc:sldMk cId="4009750970" sldId="264"/>
            <ac:spMk id="101" creationId="{9B9CFBC4-A6D6-4CD2-9E9E-4A9231E2B5F2}"/>
          </ac:spMkLst>
        </pc:spChg>
        <pc:spChg chg="add del mod">
          <ac:chgData name="Tuomo Ikävalko" userId="14d5696d-1087-4a16-9ad3-cf61c8e1f82c" providerId="ADAL" clId="{BCAA1F44-178B-486F-81F0-94060AACCA0E}" dt="2018-10-29T18:59:53.714" v="147"/>
          <ac:spMkLst>
            <pc:docMk/>
            <pc:sldMk cId="4009750970" sldId="264"/>
            <ac:spMk id="102" creationId="{4801F7EA-AC7E-4E6E-B744-78F0698A735B}"/>
          </ac:spMkLst>
        </pc:spChg>
        <pc:spChg chg="add del mod">
          <ac:chgData name="Tuomo Ikävalko" userId="14d5696d-1087-4a16-9ad3-cf61c8e1f82c" providerId="ADAL" clId="{BCAA1F44-178B-486F-81F0-94060AACCA0E}" dt="2018-10-29T18:59:53.714" v="147"/>
          <ac:spMkLst>
            <pc:docMk/>
            <pc:sldMk cId="4009750970" sldId="264"/>
            <ac:spMk id="106" creationId="{06D38C90-9018-40B2-B669-DA5F970811A8}"/>
          </ac:spMkLst>
        </pc:spChg>
        <pc:spChg chg="add del mod">
          <ac:chgData name="Tuomo Ikävalko" userId="14d5696d-1087-4a16-9ad3-cf61c8e1f82c" providerId="ADAL" clId="{BCAA1F44-178B-486F-81F0-94060AACCA0E}" dt="2018-10-29T18:59:53.714" v="147"/>
          <ac:spMkLst>
            <pc:docMk/>
            <pc:sldMk cId="4009750970" sldId="264"/>
            <ac:spMk id="107" creationId="{E391CD91-7E64-4038-B280-81DDCB522AFE}"/>
          </ac:spMkLst>
        </pc:spChg>
        <pc:spChg chg="add mod">
          <ac:chgData name="Tuomo Ikävalko" userId="14d5696d-1087-4a16-9ad3-cf61c8e1f82c" providerId="ADAL" clId="{BCAA1F44-178B-486F-81F0-94060AACCA0E}" dt="2018-10-29T18:58:22.371" v="135" actId="120"/>
          <ac:spMkLst>
            <pc:docMk/>
            <pc:sldMk cId="4009750970" sldId="264"/>
            <ac:spMk id="111" creationId="{C23C3C03-B1A9-4606-9BD8-23B115FE9ADF}"/>
          </ac:spMkLst>
        </pc:spChg>
        <pc:spChg chg="add mod">
          <ac:chgData name="Tuomo Ikävalko" userId="14d5696d-1087-4a16-9ad3-cf61c8e1f82c" providerId="ADAL" clId="{BCAA1F44-178B-486F-81F0-94060AACCA0E}" dt="2018-10-29T18:58:04.051" v="128" actId="1076"/>
          <ac:spMkLst>
            <pc:docMk/>
            <pc:sldMk cId="4009750970" sldId="264"/>
            <ac:spMk id="113" creationId="{0915847D-535B-4393-B457-429640FB76F8}"/>
          </ac:spMkLst>
        </pc:spChg>
        <pc:spChg chg="add mod">
          <ac:chgData name="Tuomo Ikävalko" userId="14d5696d-1087-4a16-9ad3-cf61c8e1f82c" providerId="ADAL" clId="{BCAA1F44-178B-486F-81F0-94060AACCA0E}" dt="2018-10-29T18:58:04.051" v="128" actId="1076"/>
          <ac:spMkLst>
            <pc:docMk/>
            <pc:sldMk cId="4009750970" sldId="264"/>
            <ac:spMk id="114" creationId="{B1416B9A-F7A0-4DE4-85D5-F2DB68D0550E}"/>
          </ac:spMkLst>
        </pc:spChg>
        <pc:spChg chg="add mod">
          <ac:chgData name="Tuomo Ikävalko" userId="14d5696d-1087-4a16-9ad3-cf61c8e1f82c" providerId="ADAL" clId="{BCAA1F44-178B-486F-81F0-94060AACCA0E}" dt="2018-10-29T19:00:11.234" v="153" actId="1076"/>
          <ac:spMkLst>
            <pc:docMk/>
            <pc:sldMk cId="4009750970" sldId="264"/>
            <ac:spMk id="122" creationId="{E9FE3CEC-7316-455B-AF80-4B79FFE7A2F1}"/>
          </ac:spMkLst>
        </pc:spChg>
        <pc:spChg chg="add mod">
          <ac:chgData name="Tuomo Ikävalko" userId="14d5696d-1087-4a16-9ad3-cf61c8e1f82c" providerId="ADAL" clId="{BCAA1F44-178B-486F-81F0-94060AACCA0E}" dt="2018-10-29T19:00:04.648" v="151" actId="1076"/>
          <ac:spMkLst>
            <pc:docMk/>
            <pc:sldMk cId="4009750970" sldId="264"/>
            <ac:spMk id="124" creationId="{887D75AB-7620-4388-81F4-B545C41BABB9}"/>
          </ac:spMkLst>
        </pc:spChg>
        <pc:spChg chg="add mod">
          <ac:chgData name="Tuomo Ikävalko" userId="14d5696d-1087-4a16-9ad3-cf61c8e1f82c" providerId="ADAL" clId="{BCAA1F44-178B-486F-81F0-94060AACCA0E}" dt="2018-10-29T19:00:04.648" v="151" actId="1076"/>
          <ac:spMkLst>
            <pc:docMk/>
            <pc:sldMk cId="4009750970" sldId="264"/>
            <ac:spMk id="125" creationId="{06145CC0-DB1D-418B-9E15-A84387081970}"/>
          </ac:spMkLst>
        </pc:spChg>
        <pc:spChg chg="add mod">
          <ac:chgData name="Tuomo Ikävalko" userId="14d5696d-1087-4a16-9ad3-cf61c8e1f82c" providerId="ADAL" clId="{BCAA1F44-178B-486F-81F0-94060AACCA0E}" dt="2018-10-29T19:01:05.282" v="160" actId="1076"/>
          <ac:spMkLst>
            <pc:docMk/>
            <pc:sldMk cId="4009750970" sldId="264"/>
            <ac:spMk id="131" creationId="{EE3B4FA8-4434-43F4-8EB5-11FF4A8C24BB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4" creationId="{0D1AE026-CE9D-4839-8709-1FA6B0BFB889}"/>
          </ac:spMkLst>
        </pc:spChg>
        <pc:spChg chg="add mod">
          <ac:chgData name="Tuomo Ikävalko" userId="14d5696d-1087-4a16-9ad3-cf61c8e1f82c" providerId="ADAL" clId="{BCAA1F44-178B-486F-81F0-94060AACCA0E}" dt="2018-10-29T19:01:42.378" v="170" actId="1076"/>
          <ac:spMkLst>
            <pc:docMk/>
            <pc:sldMk cId="4009750970" sldId="264"/>
            <ac:spMk id="135" creationId="{C6B6561F-FE0D-4A45-9EBA-6D5710738D19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7" creationId="{5737CEE0-1008-4368-AE28-190A4FA7A4A7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9" creationId="{746513E0-CD94-4525-B17C-C7715231EE13}"/>
          </ac:spMkLst>
        </pc:spChg>
        <pc:spChg chg="add mod">
          <ac:chgData name="Tuomo Ikävalko" userId="14d5696d-1087-4a16-9ad3-cf61c8e1f82c" providerId="ADAL" clId="{BCAA1F44-178B-486F-81F0-94060AACCA0E}" dt="2018-10-29T19:01:20.749" v="164" actId="1076"/>
          <ac:spMkLst>
            <pc:docMk/>
            <pc:sldMk cId="4009750970" sldId="264"/>
            <ac:spMk id="140" creationId="{462B8B93-E3AB-4081-A925-0F9E9362F241}"/>
          </ac:spMkLst>
        </pc:spChg>
        <pc:spChg chg="add mod">
          <ac:chgData name="Tuomo Ikävalko" userId="14d5696d-1087-4a16-9ad3-cf61c8e1f82c" providerId="ADAL" clId="{BCAA1F44-178B-486F-81F0-94060AACCA0E}" dt="2018-10-29T19:01:28.946" v="166" actId="1076"/>
          <ac:spMkLst>
            <pc:docMk/>
            <pc:sldMk cId="4009750970" sldId="264"/>
            <ac:spMk id="143" creationId="{88E84BCC-98FD-4EE3-B021-FD33DE505AB0}"/>
          </ac:spMkLst>
        </pc:spChg>
        <pc:spChg chg="add del mod">
          <ac:chgData name="Tuomo Ikävalko" userId="14d5696d-1087-4a16-9ad3-cf61c8e1f82c" providerId="ADAL" clId="{BCAA1F44-178B-486F-81F0-94060AACCA0E}" dt="2018-10-29T19:03:43.693" v="171" actId="478"/>
          <ac:spMkLst>
            <pc:docMk/>
            <pc:sldMk cId="4009750970" sldId="264"/>
            <ac:spMk id="145" creationId="{05A474C1-5C94-42F6-BF70-AB1FBA064DA1}"/>
          </ac:spMkLst>
        </pc:spChg>
        <pc:spChg chg="add mod">
          <ac:chgData name="Tuomo Ikävalko" userId="14d5696d-1087-4a16-9ad3-cf61c8e1f82c" providerId="ADAL" clId="{BCAA1F44-178B-486F-81F0-94060AACCA0E}" dt="2018-10-29T19:01:31.498" v="167" actId="1076"/>
          <ac:spMkLst>
            <pc:docMk/>
            <pc:sldMk cId="4009750970" sldId="264"/>
            <ac:spMk id="146" creationId="{01979AC2-C514-4C2F-ABA6-605DC67BDE00}"/>
          </ac:spMkLst>
        </pc:spChg>
        <pc:spChg chg="add mod">
          <ac:chgData name="Tuomo Ikävalko" userId="14d5696d-1087-4a16-9ad3-cf61c8e1f82c" providerId="ADAL" clId="{BCAA1F44-178B-486F-81F0-94060AACCA0E}" dt="2018-10-29T19:03:57.045" v="178" actId="1076"/>
          <ac:spMkLst>
            <pc:docMk/>
            <pc:sldMk cId="4009750970" sldId="264"/>
            <ac:spMk id="170" creationId="{E35080E5-0E55-455C-A90E-ECAA55E3EA86}"/>
          </ac:spMkLst>
        </pc:spChg>
        <pc:spChg chg="add mod">
          <ac:chgData name="Tuomo Ikävalko" userId="14d5696d-1087-4a16-9ad3-cf61c8e1f82c" providerId="ADAL" clId="{BCAA1F44-178B-486F-81F0-94060AACCA0E}" dt="2018-10-29T19:04:07.846" v="180" actId="1076"/>
          <ac:spMkLst>
            <pc:docMk/>
            <pc:sldMk cId="4009750970" sldId="264"/>
            <ac:spMk id="174" creationId="{54B6F6AB-EA40-44DE-BB10-99C8F089CEAD}"/>
          </ac:spMkLst>
        </pc:spChg>
        <pc:spChg chg="add mod">
          <ac:chgData name="Tuomo Ikävalko" userId="14d5696d-1087-4a16-9ad3-cf61c8e1f82c" providerId="ADAL" clId="{BCAA1F44-178B-486F-81F0-94060AACCA0E}" dt="2018-10-29T19:04:07.846" v="180" actId="1076"/>
          <ac:spMkLst>
            <pc:docMk/>
            <pc:sldMk cId="4009750970" sldId="264"/>
            <ac:spMk id="175" creationId="{81278A40-1413-4961-98FA-9ADCF46B4C67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79" creationId="{0F9C193F-AC37-4C4C-8395-57C89001F7B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2" creationId="{06E3D517-4508-47C1-8B4B-EBF78F47BE8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3" creationId="{B3E4EDB2-7624-42EA-85EF-A6D682585888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5" creationId="{C640A19A-DE2D-4ABC-AD7C-64FD4AFC6D2E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7" creationId="{5AE059CB-14E6-4592-B85C-8E7DF8EC8130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8" creationId="{041F1531-07DA-4F93-AE45-45BFA9415C18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1" creationId="{66E0C7D2-6DBC-43B5-B380-0A8E61E5D59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3" creationId="{6C35CD05-2D1F-4AC7-AD49-803A2267BF3E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5" creationId="{B7346AFF-61BD-46B0-A0E6-86A780B23F6E}"/>
          </ac:spMkLst>
        </pc:spChg>
        <pc:spChg chg="add del mod">
          <ac:chgData name="Tuomo Ikävalko" userId="14d5696d-1087-4a16-9ad3-cf61c8e1f82c" providerId="ADAL" clId="{BCAA1F44-178B-486F-81F0-94060AACCA0E}" dt="2018-10-29T19:05:22.304" v="187" actId="478"/>
          <ac:spMkLst>
            <pc:docMk/>
            <pc:sldMk cId="4009750970" sldId="264"/>
            <ac:spMk id="197" creationId="{5F20DE94-1170-403A-8ECC-194974D63DA6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8" creationId="{91DEB921-433D-4CD7-8C9C-5072CA41E326}"/>
          </ac:spMkLst>
        </pc:spChg>
        <pc:spChg chg="add mod">
          <ac:chgData name="Tuomo Ikävalko" userId="14d5696d-1087-4a16-9ad3-cf61c8e1f82c" providerId="ADAL" clId="{BCAA1F44-178B-486F-81F0-94060AACCA0E}" dt="2018-10-29T19:06:57.766" v="197" actId="1076"/>
          <ac:spMkLst>
            <pc:docMk/>
            <pc:sldMk cId="4009750970" sldId="264"/>
            <ac:spMk id="200" creationId="{E135564C-C32A-453F-92FD-A92D182C74DE}"/>
          </ac:spMkLst>
        </pc:spChg>
        <pc:spChg chg="add mod">
          <ac:chgData name="Tuomo Ikävalko" userId="14d5696d-1087-4a16-9ad3-cf61c8e1f82c" providerId="ADAL" clId="{BCAA1F44-178B-486F-81F0-94060AACCA0E}" dt="2018-10-29T19:06:59.249" v="198" actId="1076"/>
          <ac:spMkLst>
            <pc:docMk/>
            <pc:sldMk cId="4009750970" sldId="264"/>
            <ac:spMk id="202" creationId="{ED65A198-7BB3-4372-9C6B-C2272FC5C241}"/>
          </ac:spMkLst>
        </pc:spChg>
        <pc:spChg chg="add mod">
          <ac:chgData name="Tuomo Ikävalko" userId="14d5696d-1087-4a16-9ad3-cf61c8e1f82c" providerId="ADAL" clId="{BCAA1F44-178B-486F-81F0-94060AACCA0E}" dt="2018-10-29T19:07:02.514" v="199" actId="1076"/>
          <ac:spMkLst>
            <pc:docMk/>
            <pc:sldMk cId="4009750970" sldId="264"/>
            <ac:spMk id="203" creationId="{4F1516CC-DBB4-44AB-804E-603901815C07}"/>
          </ac:spMkLst>
        </pc:spChg>
        <pc:spChg chg="add del">
          <ac:chgData name="Tuomo Ikävalko" userId="14d5696d-1087-4a16-9ad3-cf61c8e1f82c" providerId="ADAL" clId="{BCAA1F44-178B-486F-81F0-94060AACCA0E}" dt="2018-10-29T20:42:07.723" v="260"/>
          <ac:spMkLst>
            <pc:docMk/>
            <pc:sldMk cId="4009750970" sldId="264"/>
            <ac:spMk id="212" creationId="{0FD67F71-9906-4AE8-AEBB-CA59EA63AD17}"/>
          </ac:spMkLst>
        </pc:spChg>
        <pc:spChg chg="add del">
          <ac:chgData name="Tuomo Ikävalko" userId="14d5696d-1087-4a16-9ad3-cf61c8e1f82c" providerId="ADAL" clId="{BCAA1F44-178B-486F-81F0-94060AACCA0E}" dt="2018-10-29T20:42:07.723" v="260"/>
          <ac:spMkLst>
            <pc:docMk/>
            <pc:sldMk cId="4009750970" sldId="264"/>
            <ac:spMk id="213" creationId="{918D51C3-77C6-4BA2-B506-2A724A465CE5}"/>
          </ac:spMkLst>
        </pc:spChg>
        <pc:spChg chg="add del">
          <ac:chgData name="Tuomo Ikävalko" userId="14d5696d-1087-4a16-9ad3-cf61c8e1f82c" providerId="ADAL" clId="{BCAA1F44-178B-486F-81F0-94060AACCA0E}" dt="2018-10-29T20:42:07.723" v="260"/>
          <ac:spMkLst>
            <pc:docMk/>
            <pc:sldMk cId="4009750970" sldId="264"/>
            <ac:spMk id="215" creationId="{1B3654FA-ABEB-44C4-BD89-68843B1A25A1}"/>
          </ac:spMkLst>
        </pc:spChg>
        <pc:spChg chg="add mod">
          <ac:chgData name="Tuomo Ikävalko" userId="14d5696d-1087-4a16-9ad3-cf61c8e1f82c" providerId="ADAL" clId="{BCAA1F44-178B-486F-81F0-94060AACCA0E}" dt="2018-10-29T20:42:19.195" v="265" actId="20577"/>
          <ac:spMkLst>
            <pc:docMk/>
            <pc:sldMk cId="4009750970" sldId="264"/>
            <ac:spMk id="216" creationId="{5DBF1A74-5EC0-4313-A00E-980DF533BC54}"/>
          </ac:spMkLst>
        </pc:spChg>
        <pc:cxnChg chg="add mod">
          <ac:chgData name="Tuomo Ikävalko" userId="14d5696d-1087-4a16-9ad3-cf61c8e1f82c" providerId="ADAL" clId="{BCAA1F44-178B-486F-81F0-94060AACCA0E}" dt="2018-10-29T18:39:03.972" v="13" actId="1076"/>
          <ac:cxnSpMkLst>
            <pc:docMk/>
            <pc:sldMk cId="4009750970" sldId="264"/>
            <ac:cxnSpMk id="5" creationId="{C5F25F17-7CAE-47E8-A9B1-848E3E1163B9}"/>
          </ac:cxnSpMkLst>
        </pc:cxnChg>
        <pc:cxnChg chg="add mod">
          <ac:chgData name="Tuomo Ikävalko" userId="14d5696d-1087-4a16-9ad3-cf61c8e1f82c" providerId="ADAL" clId="{BCAA1F44-178B-486F-81F0-94060AACCA0E}" dt="2018-10-29T18:39:06.990" v="14" actId="1076"/>
          <ac:cxnSpMkLst>
            <pc:docMk/>
            <pc:sldMk cId="4009750970" sldId="264"/>
            <ac:cxnSpMk id="6" creationId="{5428B64E-0378-4332-B542-06AAAE11D989}"/>
          </ac:cxnSpMkLst>
        </pc:cxnChg>
        <pc:cxnChg chg="add mod">
          <ac:chgData name="Tuomo Ikävalko" userId="14d5696d-1087-4a16-9ad3-cf61c8e1f82c" providerId="ADAL" clId="{BCAA1F44-178B-486F-81F0-94060AACCA0E}" dt="2018-10-29T18:58:09.234" v="129" actId="14100"/>
          <ac:cxnSpMkLst>
            <pc:docMk/>
            <pc:sldMk cId="4009750970" sldId="264"/>
            <ac:cxnSpMk id="15" creationId="{4FD87DB7-FCA8-4CB9-A7A3-B38807014A17}"/>
          </ac:cxnSpMkLst>
        </pc:cxnChg>
        <pc:cxnChg chg="add del mod">
          <ac:chgData name="Tuomo Ikävalko" userId="14d5696d-1087-4a16-9ad3-cf61c8e1f82c" providerId="ADAL" clId="{BCAA1F44-178B-486F-81F0-94060AACCA0E}" dt="2018-10-29T18:48:22.232" v="89" actId="478"/>
          <ac:cxnSpMkLst>
            <pc:docMk/>
            <pc:sldMk cId="4009750970" sldId="264"/>
            <ac:cxnSpMk id="16" creationId="{138E0B50-F0D3-40A2-BF1A-47AEB473661F}"/>
          </ac:cxnSpMkLst>
        </pc:cxnChg>
        <pc:cxnChg chg="add mod">
          <ac:chgData name="Tuomo Ikävalko" userId="14d5696d-1087-4a16-9ad3-cf61c8e1f82c" providerId="ADAL" clId="{BCAA1F44-178B-486F-81F0-94060AACCA0E}" dt="2018-10-29T18:57:57.922" v="127" actId="14100"/>
          <ac:cxnSpMkLst>
            <pc:docMk/>
            <pc:sldMk cId="4009750970" sldId="264"/>
            <ac:cxnSpMk id="29" creationId="{C7BA9A98-01C6-47E1-8BCA-733FE3928C1E}"/>
          </ac:cxnSpMkLst>
        </pc:cxnChg>
        <pc:cxnChg chg="add del mod">
          <ac:chgData name="Tuomo Ikävalko" userId="14d5696d-1087-4a16-9ad3-cf61c8e1f82c" providerId="ADAL" clId="{BCAA1F44-178B-486F-81F0-94060AACCA0E}" dt="2018-10-29T18:57:52.765" v="124" actId="478"/>
          <ac:cxnSpMkLst>
            <pc:docMk/>
            <pc:sldMk cId="4009750970" sldId="264"/>
            <ac:cxnSpMk id="32" creationId="{5FB3DAF3-4020-4C9C-94B9-0F27AD25BD88}"/>
          </ac:cxnSpMkLst>
        </pc:cxnChg>
        <pc:cxnChg chg="add del mod">
          <ac:chgData name="Tuomo Ikävalko" userId="14d5696d-1087-4a16-9ad3-cf61c8e1f82c" providerId="ADAL" clId="{BCAA1F44-178B-486F-81F0-94060AACCA0E}" dt="2018-10-29T18:57:53.240" v="125" actId="478"/>
          <ac:cxnSpMkLst>
            <pc:docMk/>
            <pc:sldMk cId="4009750970" sldId="264"/>
            <ac:cxnSpMk id="38" creationId="{78FF5501-392A-4982-A58D-577F710D1C9B}"/>
          </ac:cxnSpMkLst>
        </pc:cxnChg>
        <pc:cxnChg chg="add mod">
          <ac:chgData name="Tuomo Ikävalko" userId="14d5696d-1087-4a16-9ad3-cf61c8e1f82c" providerId="ADAL" clId="{BCAA1F44-178B-486F-81F0-94060AACCA0E}" dt="2018-10-29T18:43:36.894" v="63" actId="1076"/>
          <ac:cxnSpMkLst>
            <pc:docMk/>
            <pc:sldMk cId="4009750970" sldId="264"/>
            <ac:cxnSpMk id="51" creationId="{2CB6E2F2-D486-4ADE-9AE5-DD18E7077D14}"/>
          </ac:cxnSpMkLst>
        </pc:cxnChg>
        <pc:cxnChg chg="add mod">
          <ac:chgData name="Tuomo Ikävalko" userId="14d5696d-1087-4a16-9ad3-cf61c8e1f82c" providerId="ADAL" clId="{BCAA1F44-178B-486F-81F0-94060AACCA0E}" dt="2018-10-29T18:43:39.318" v="64" actId="1076"/>
          <ac:cxnSpMkLst>
            <pc:docMk/>
            <pc:sldMk cId="4009750970" sldId="264"/>
            <ac:cxnSpMk id="52" creationId="{AFF1E5A5-6C04-45DE-BED1-CF04E657FAFE}"/>
          </ac:cxnSpMkLst>
        </pc:cxnChg>
        <pc:cxnChg chg="add mod">
          <ac:chgData name="Tuomo Ikävalko" userId="14d5696d-1087-4a16-9ad3-cf61c8e1f82c" providerId="ADAL" clId="{BCAA1F44-178B-486F-81F0-94060AACCA0E}" dt="2018-10-29T18:44:08.711" v="74" actId="1076"/>
          <ac:cxnSpMkLst>
            <pc:docMk/>
            <pc:sldMk cId="4009750970" sldId="264"/>
            <ac:cxnSpMk id="64" creationId="{D063A3B8-3707-41B5-9B1E-79F557BF6C98}"/>
          </ac:cxnSpMkLst>
        </pc:cxnChg>
        <pc:cxnChg chg="add mod">
          <ac:chgData name="Tuomo Ikävalko" userId="14d5696d-1087-4a16-9ad3-cf61c8e1f82c" providerId="ADAL" clId="{BCAA1F44-178B-486F-81F0-94060AACCA0E}" dt="2018-10-29T18:44:21.878" v="78" actId="1076"/>
          <ac:cxnSpMkLst>
            <pc:docMk/>
            <pc:sldMk cId="4009750970" sldId="264"/>
            <ac:cxnSpMk id="71" creationId="{A22A1DD9-153D-457F-8957-CCDA3455EB46}"/>
          </ac:cxnSpMkLst>
        </pc:cxnChg>
        <pc:cxnChg chg="add mod">
          <ac:chgData name="Tuomo Ikävalko" userId="14d5696d-1087-4a16-9ad3-cf61c8e1f82c" providerId="ADAL" clId="{BCAA1F44-178B-486F-81F0-94060AACCA0E}" dt="2018-10-29T18:44:34.399" v="82" actId="1076"/>
          <ac:cxnSpMkLst>
            <pc:docMk/>
            <pc:sldMk cId="4009750970" sldId="264"/>
            <ac:cxnSpMk id="76" creationId="{3AE2FEAE-9541-4B3E-AC54-E7438D13B52A}"/>
          </ac:cxnSpMkLst>
        </pc:cxnChg>
        <pc:cxnChg chg="add mod">
          <ac:chgData name="Tuomo Ikävalko" userId="14d5696d-1087-4a16-9ad3-cf61c8e1f82c" providerId="ADAL" clId="{BCAA1F44-178B-486F-81F0-94060AACCA0E}" dt="2018-10-29T18:44:45.031" v="86" actId="1076"/>
          <ac:cxnSpMkLst>
            <pc:docMk/>
            <pc:sldMk cId="4009750970" sldId="264"/>
            <ac:cxnSpMk id="80" creationId="{240CD6BF-7C15-4A88-954F-63C6558E5053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89" creationId="{643B3C25-AA0A-4BFE-BFC4-ED1024B0BD02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0" creationId="{81F083FB-D8FD-4CE7-B393-BFBD46A25AA5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3" creationId="{F5E988F1-69B7-4E8C-8C4C-8F0C231222C4}"/>
          </ac:cxnSpMkLst>
        </pc:cxnChg>
        <pc:cxnChg chg="add del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95" creationId="{D2773B89-60DB-4CF7-855A-94152826E02C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8" creationId="{7CF2A5B1-B133-484F-BFEF-B50818774FEA}"/>
          </ac:cxnSpMkLst>
        </pc:cxnChg>
        <pc:cxnChg chg="add del mod">
          <ac:chgData name="Tuomo Ikävalko" userId="14d5696d-1087-4a16-9ad3-cf61c8e1f82c" providerId="ADAL" clId="{BCAA1F44-178B-486F-81F0-94060AACCA0E}" dt="2018-10-29T19:00:00.143" v="149" actId="14100"/>
          <ac:cxnSpMkLst>
            <pc:docMk/>
            <pc:sldMk cId="4009750970" sldId="264"/>
            <ac:cxnSpMk id="100" creationId="{1B0CB00D-4961-4F4B-93D1-9D07B85DADCB}"/>
          </ac:cxnSpMkLst>
        </pc:cxnChg>
        <pc:cxnChg chg="add del mod">
          <ac:chgData name="Tuomo Ikävalko" userId="14d5696d-1087-4a16-9ad3-cf61c8e1f82c" providerId="ADAL" clId="{BCAA1F44-178B-486F-81F0-94060AACCA0E}" dt="2018-10-29T18:59:53.714" v="147"/>
          <ac:cxnSpMkLst>
            <pc:docMk/>
            <pc:sldMk cId="4009750970" sldId="264"/>
            <ac:cxnSpMk id="105" creationId="{C5FB2A02-44F9-40FD-B205-07B2E412E7E5}"/>
          </ac:cxnSpMkLst>
        </pc:cxnChg>
        <pc:cxnChg chg="add del mod">
          <ac:chgData name="Tuomo Ikävalko" userId="14d5696d-1087-4a16-9ad3-cf61c8e1f82c" providerId="ADAL" clId="{BCAA1F44-178B-486F-81F0-94060AACCA0E}" dt="2018-10-29T18:59:53.714" v="147"/>
          <ac:cxnSpMkLst>
            <pc:docMk/>
            <pc:sldMk cId="4009750970" sldId="264"/>
            <ac:cxnSpMk id="108" creationId="{5DB0CE04-E3B0-49D8-98C9-F02EE7CE4CFD}"/>
          </ac:cxnSpMkLst>
        </pc:cxnChg>
        <pc:cxnChg chg="add mod">
          <ac:chgData name="Tuomo Ikävalko" userId="14d5696d-1087-4a16-9ad3-cf61c8e1f82c" providerId="ADAL" clId="{BCAA1F44-178B-486F-81F0-94060AACCA0E}" dt="2018-10-29T18:58:04.051" v="128" actId="1076"/>
          <ac:cxnSpMkLst>
            <pc:docMk/>
            <pc:sldMk cId="4009750970" sldId="264"/>
            <ac:cxnSpMk id="112" creationId="{97DE517B-49BE-41DD-9A48-D13902CEBF88}"/>
          </ac:cxnSpMkLst>
        </pc:cxnChg>
        <pc:cxnChg chg="add mod">
          <ac:chgData name="Tuomo Ikävalko" userId="14d5696d-1087-4a16-9ad3-cf61c8e1f82c" providerId="ADAL" clId="{BCAA1F44-178B-486F-81F0-94060AACCA0E}" dt="2018-10-29T18:58:04.051" v="128" actId="1076"/>
          <ac:cxnSpMkLst>
            <pc:docMk/>
            <pc:sldMk cId="4009750970" sldId="264"/>
            <ac:cxnSpMk id="115" creationId="{AB9E6321-83A4-43E5-BAEA-513DF144D761}"/>
          </ac:cxnSpMkLst>
        </pc:cxnChg>
        <pc:cxnChg chg="add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123" creationId="{80B39105-B891-438B-A877-27E2AAFC4352}"/>
          </ac:cxnSpMkLst>
        </pc:cxnChg>
        <pc:cxnChg chg="add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126" creationId="{E1416BD0-4464-497F-97C7-FC615C6BE495}"/>
          </ac:cxnSpMkLst>
        </pc:cxnChg>
        <pc:cxnChg chg="add mod">
          <ac:chgData name="Tuomo Ikävalko" userId="14d5696d-1087-4a16-9ad3-cf61c8e1f82c" providerId="ADAL" clId="{BCAA1F44-178B-486F-81F0-94060AACCA0E}" dt="2018-10-29T19:01:42.378" v="170" actId="1076"/>
          <ac:cxnSpMkLst>
            <pc:docMk/>
            <pc:sldMk cId="4009750970" sldId="264"/>
            <ac:cxnSpMk id="132" creationId="{6D672E6E-12B6-4AD7-976C-9DD182599C0C}"/>
          </ac:cxnSpMkLst>
        </pc:cxnChg>
        <pc:cxnChg chg="add mod">
          <ac:chgData name="Tuomo Ikävalko" userId="14d5696d-1087-4a16-9ad3-cf61c8e1f82c" providerId="ADAL" clId="{BCAA1F44-178B-486F-81F0-94060AACCA0E}" dt="2018-10-29T19:01:16.249" v="162" actId="14100"/>
          <ac:cxnSpMkLst>
            <pc:docMk/>
            <pc:sldMk cId="4009750970" sldId="264"/>
            <ac:cxnSpMk id="133" creationId="{C552892A-5AA2-4638-A40A-FCACBF08869C}"/>
          </ac:cxnSpMkLst>
        </pc:cxnChg>
        <pc:cxnChg chg="add mod">
          <ac:chgData name="Tuomo Ikävalko" userId="14d5696d-1087-4a16-9ad3-cf61c8e1f82c" providerId="ADAL" clId="{BCAA1F44-178B-486F-81F0-94060AACCA0E}" dt="2018-10-29T19:01:12.650" v="161" actId="1076"/>
          <ac:cxnSpMkLst>
            <pc:docMk/>
            <pc:sldMk cId="4009750970" sldId="264"/>
            <ac:cxnSpMk id="136" creationId="{15E3E36F-6D4E-4B5F-9285-51A44744D962}"/>
          </ac:cxnSpMkLst>
        </pc:cxnChg>
        <pc:cxnChg chg="add mod">
          <ac:chgData name="Tuomo Ikävalko" userId="14d5696d-1087-4a16-9ad3-cf61c8e1f82c" providerId="ADAL" clId="{BCAA1F44-178B-486F-81F0-94060AACCA0E}" dt="2018-10-29T19:01:42.378" v="170" actId="1076"/>
          <ac:cxnSpMkLst>
            <pc:docMk/>
            <pc:sldMk cId="4009750970" sldId="264"/>
            <ac:cxnSpMk id="138" creationId="{92411413-8F79-4155-BBCC-8251A24BA3C7}"/>
          </ac:cxnSpMkLst>
        </pc:cxnChg>
        <pc:cxnChg chg="add mod">
          <ac:chgData name="Tuomo Ikävalko" userId="14d5696d-1087-4a16-9ad3-cf61c8e1f82c" providerId="ADAL" clId="{BCAA1F44-178B-486F-81F0-94060AACCA0E}" dt="2018-10-29T19:01:20.749" v="164" actId="1076"/>
          <ac:cxnSpMkLst>
            <pc:docMk/>
            <pc:sldMk cId="4009750970" sldId="264"/>
            <ac:cxnSpMk id="141" creationId="{43ED9D35-B8AE-478B-AAD0-9D957AFEFA9A}"/>
          </ac:cxnSpMkLst>
        </pc:cxnChg>
        <pc:cxnChg chg="add mod">
          <ac:chgData name="Tuomo Ikävalko" userId="14d5696d-1087-4a16-9ad3-cf61c8e1f82c" providerId="ADAL" clId="{BCAA1F44-178B-486F-81F0-94060AACCA0E}" dt="2018-10-29T19:01:12.650" v="161" actId="1076"/>
          <ac:cxnSpMkLst>
            <pc:docMk/>
            <pc:sldMk cId="4009750970" sldId="264"/>
            <ac:cxnSpMk id="142" creationId="{24C59CA2-0CAA-4A3D-8249-8BF781C55F8C}"/>
          </ac:cxnSpMkLst>
        </pc:cxnChg>
        <pc:cxnChg chg="add mod">
          <ac:chgData name="Tuomo Ikävalko" userId="14d5696d-1087-4a16-9ad3-cf61c8e1f82c" providerId="ADAL" clId="{BCAA1F44-178B-486F-81F0-94060AACCA0E}" dt="2018-10-29T19:03:57.045" v="178" actId="1076"/>
          <ac:cxnSpMkLst>
            <pc:docMk/>
            <pc:sldMk cId="4009750970" sldId="264"/>
            <ac:cxnSpMk id="144" creationId="{271A1B86-135B-4EC4-B89D-032108089372}"/>
          </ac:cxnSpMkLst>
        </pc:cxnChg>
        <pc:cxnChg chg="add mod">
          <ac:chgData name="Tuomo Ikävalko" userId="14d5696d-1087-4a16-9ad3-cf61c8e1f82c" providerId="ADAL" clId="{BCAA1F44-178B-486F-81F0-94060AACCA0E}" dt="2018-10-29T19:01:31.498" v="167" actId="1076"/>
          <ac:cxnSpMkLst>
            <pc:docMk/>
            <pc:sldMk cId="4009750970" sldId="264"/>
            <ac:cxnSpMk id="147" creationId="{84461D6C-EC59-4A91-ABC2-3558E050B8CE}"/>
          </ac:cxnSpMkLst>
        </pc:cxnChg>
        <pc:cxnChg chg="add mod">
          <ac:chgData name="Tuomo Ikävalko" userId="14d5696d-1087-4a16-9ad3-cf61c8e1f82c" providerId="ADAL" clId="{BCAA1F44-178B-486F-81F0-94060AACCA0E}" dt="2018-10-29T19:04:10.102" v="181" actId="14100"/>
          <ac:cxnSpMkLst>
            <pc:docMk/>
            <pc:sldMk cId="4009750970" sldId="264"/>
            <ac:cxnSpMk id="173" creationId="{C5D84795-7710-4D58-80D6-5500F352B0F4}"/>
          </ac:cxnSpMkLst>
        </pc:cxnChg>
        <pc:cxnChg chg="add mod">
          <ac:chgData name="Tuomo Ikävalko" userId="14d5696d-1087-4a16-9ad3-cf61c8e1f82c" providerId="ADAL" clId="{BCAA1F44-178B-486F-81F0-94060AACCA0E}" dt="2018-10-29T19:04:12.123" v="182" actId="14100"/>
          <ac:cxnSpMkLst>
            <pc:docMk/>
            <pc:sldMk cId="4009750970" sldId="264"/>
            <ac:cxnSpMk id="176" creationId="{78378B67-11A5-43CE-BE99-EA593A42FDB4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0" creationId="{D05CCF74-616D-47A8-A644-DEA7953E43AE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1" creationId="{ABB24C50-545A-4601-A800-A52B2A456410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4" creationId="{66D0257B-7A43-485B-B8D1-076B4BEA3047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6" creationId="{E6CC9DBF-FA66-4452-A19C-F9F41401BB30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9" creationId="{C8AAFF91-3E90-4C8A-97A9-A6171886FDA1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0" creationId="{A6EA0932-0B58-4089-8B4C-CCE300A70BC6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2" creationId="{EC38EBE7-09A9-494E-A930-3617EAEF86AF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4" creationId="{945DBE60-7895-403D-BEEA-EE268E230287}"/>
          </ac:cxnSpMkLst>
        </pc:cxnChg>
        <pc:cxnChg chg="add mod">
          <ac:chgData name="Tuomo Ikävalko" userId="14d5696d-1087-4a16-9ad3-cf61c8e1f82c" providerId="ADAL" clId="{BCAA1F44-178B-486F-81F0-94060AACCA0E}" dt="2018-10-29T19:06:57.766" v="197" actId="1076"/>
          <ac:cxnSpMkLst>
            <pc:docMk/>
            <pc:sldMk cId="4009750970" sldId="264"/>
            <ac:cxnSpMk id="196" creationId="{328D0C6D-827D-4F2F-B4D3-6D79A69F52D2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9" creationId="{549AE077-BDB3-4B5E-BE6B-3AFDA0E16F19}"/>
          </ac:cxnSpMkLst>
        </pc:cxnChg>
        <pc:cxnChg chg="add mod">
          <ac:chgData name="Tuomo Ikävalko" userId="14d5696d-1087-4a16-9ad3-cf61c8e1f82c" providerId="ADAL" clId="{BCAA1F44-178B-486F-81F0-94060AACCA0E}" dt="2018-10-29T19:06:59.249" v="198" actId="1076"/>
          <ac:cxnSpMkLst>
            <pc:docMk/>
            <pc:sldMk cId="4009750970" sldId="264"/>
            <ac:cxnSpMk id="201" creationId="{933391EF-F0B5-41E4-A8C4-1D1CAEC3633D}"/>
          </ac:cxnSpMkLst>
        </pc:cxnChg>
        <pc:cxnChg chg="add mod">
          <ac:chgData name="Tuomo Ikävalko" userId="14d5696d-1087-4a16-9ad3-cf61c8e1f82c" providerId="ADAL" clId="{BCAA1F44-178B-486F-81F0-94060AACCA0E}" dt="2018-10-29T19:07:02.514" v="199" actId="1076"/>
          <ac:cxnSpMkLst>
            <pc:docMk/>
            <pc:sldMk cId="4009750970" sldId="264"/>
            <ac:cxnSpMk id="204" creationId="{9A2269FE-81A3-4552-B578-DB4565CE21C7}"/>
          </ac:cxnSpMkLst>
        </pc:cxnChg>
        <pc:cxnChg chg="add del">
          <ac:chgData name="Tuomo Ikävalko" userId="14d5696d-1087-4a16-9ad3-cf61c8e1f82c" providerId="ADAL" clId="{BCAA1F44-178B-486F-81F0-94060AACCA0E}" dt="2018-10-29T20:42:07.723" v="260"/>
          <ac:cxnSpMkLst>
            <pc:docMk/>
            <pc:sldMk cId="4009750970" sldId="264"/>
            <ac:cxnSpMk id="211" creationId="{EEF2B5FE-8C76-4FEB-8919-C1DB196C2F1B}"/>
          </ac:cxnSpMkLst>
        </pc:cxnChg>
        <pc:cxnChg chg="add del">
          <ac:chgData name="Tuomo Ikävalko" userId="14d5696d-1087-4a16-9ad3-cf61c8e1f82c" providerId="ADAL" clId="{BCAA1F44-178B-486F-81F0-94060AACCA0E}" dt="2018-10-29T20:42:07.723" v="260"/>
          <ac:cxnSpMkLst>
            <pc:docMk/>
            <pc:sldMk cId="4009750970" sldId="264"/>
            <ac:cxnSpMk id="214" creationId="{3F2C4E3F-9E6B-4B01-BF6E-75508C8F9467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0:42:24.834" v="266"/>
        <pc:sldMkLst>
          <pc:docMk/>
          <pc:sldMk cId="3848539845" sldId="265"/>
        </pc:sldMkLst>
        <pc:spChg chg="del">
          <ac:chgData name="Tuomo Ikävalko" userId="14d5696d-1087-4a16-9ad3-cf61c8e1f82c" providerId="ADAL" clId="{BCAA1F44-178B-486F-81F0-94060AACCA0E}" dt="2018-10-29T19:06:17.365" v="193" actId="478"/>
          <ac:spMkLst>
            <pc:docMk/>
            <pc:sldMk cId="3848539845" sldId="265"/>
            <ac:spMk id="2" creationId="{1F515E0E-8482-4322-BE34-18E43115CC29}"/>
          </ac:spMkLst>
        </pc:spChg>
        <pc:spChg chg="del">
          <ac:chgData name="Tuomo Ikävalko" userId="14d5696d-1087-4a16-9ad3-cf61c8e1f82c" providerId="ADAL" clId="{BCAA1F44-178B-486F-81F0-94060AACCA0E}" dt="2018-10-29T19:06:20.659" v="194" actId="478"/>
          <ac:spMkLst>
            <pc:docMk/>
            <pc:sldMk cId="3848539845" sldId="265"/>
            <ac:spMk id="3" creationId="{5A633D1C-ED4F-485F-9EDE-406DD7855C5C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4" creationId="{D564FC8A-C5D6-41C5-A66A-09B8B3E0FF25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7" creationId="{EB9F8496-13EC-45FB-8BDC-45EC84DE078C}"/>
          </ac:spMkLst>
        </pc:spChg>
        <pc:spChg chg="add mod">
          <ac:chgData name="Tuomo Ikävalko" userId="14d5696d-1087-4a16-9ad3-cf61c8e1f82c" providerId="ADAL" clId="{BCAA1F44-178B-486F-81F0-94060AACCA0E}" dt="2018-10-29T19:07:46.352" v="201" actId="1076"/>
          <ac:spMkLst>
            <pc:docMk/>
            <pc:sldMk cId="3848539845" sldId="265"/>
            <ac:spMk id="8" creationId="{CD56972F-C254-4F8A-9B44-C9B09F66A7BE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0" creationId="{BA0D28E2-9CFB-4C3A-B063-F10884592498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2" creationId="{6EA1B4FD-C350-4700-B150-08DC389A99BB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3" creationId="{AC5D9033-27B6-412B-BCC3-1C97E21676AB}"/>
          </ac:spMkLst>
        </pc:spChg>
        <pc:spChg chg="add mod">
          <ac:chgData name="Tuomo Ikävalko" userId="14d5696d-1087-4a16-9ad3-cf61c8e1f82c" providerId="ADAL" clId="{BCAA1F44-178B-486F-81F0-94060AACCA0E}" dt="2018-10-29T20:37:22.512" v="228" actId="1076"/>
          <ac:spMkLst>
            <pc:docMk/>
            <pc:sldMk cId="3848539845" sldId="265"/>
            <ac:spMk id="16" creationId="{6B0E7397-94E3-4415-B2DA-A315877E65EE}"/>
          </ac:spMkLst>
        </pc:spChg>
        <pc:spChg chg="add mod">
          <ac:chgData name="Tuomo Ikävalko" userId="14d5696d-1087-4a16-9ad3-cf61c8e1f82c" providerId="ADAL" clId="{BCAA1F44-178B-486F-81F0-94060AACCA0E}" dt="2018-10-29T19:07:54.652" v="203" actId="1076"/>
          <ac:spMkLst>
            <pc:docMk/>
            <pc:sldMk cId="3848539845" sldId="265"/>
            <ac:spMk id="18" creationId="{51A4A92F-CEFE-4F84-A8EF-82F9DB1D1A16}"/>
          </ac:spMkLst>
        </pc:spChg>
        <pc:spChg chg="add mod">
          <ac:chgData name="Tuomo Ikävalko" userId="14d5696d-1087-4a16-9ad3-cf61c8e1f82c" providerId="ADAL" clId="{BCAA1F44-178B-486F-81F0-94060AACCA0E}" dt="2018-10-29T19:08:12.700" v="206" actId="1076"/>
          <ac:spMkLst>
            <pc:docMk/>
            <pc:sldMk cId="3848539845" sldId="265"/>
            <ac:spMk id="20" creationId="{B9A0DD51-E343-4593-9E73-991C2F53F8DC}"/>
          </ac:spMkLst>
        </pc:spChg>
        <pc:spChg chg="add mod">
          <ac:chgData name="Tuomo Ikävalko" userId="14d5696d-1087-4a16-9ad3-cf61c8e1f82c" providerId="ADAL" clId="{BCAA1F44-178B-486F-81F0-94060AACCA0E}" dt="2018-10-29T19:08:18.516" v="207" actId="1076"/>
          <ac:spMkLst>
            <pc:docMk/>
            <pc:sldMk cId="3848539845" sldId="265"/>
            <ac:spMk id="22" creationId="{63E79B51-ADE2-4599-8C42-07D1D21E6815}"/>
          </ac:spMkLst>
        </pc:spChg>
        <pc:spChg chg="add mod">
          <ac:chgData name="Tuomo Ikävalko" userId="14d5696d-1087-4a16-9ad3-cf61c8e1f82c" providerId="ADAL" clId="{BCAA1F44-178B-486F-81F0-94060AACCA0E}" dt="2018-10-29T19:08:34.140" v="208" actId="1076"/>
          <ac:spMkLst>
            <pc:docMk/>
            <pc:sldMk cId="3848539845" sldId="265"/>
            <ac:spMk id="24" creationId="{6FDA1FDF-4F0C-41DF-9794-4EB74A03261C}"/>
          </ac:spMkLst>
        </pc:spChg>
        <pc:spChg chg="add mod">
          <ac:chgData name="Tuomo Ikävalko" userId="14d5696d-1087-4a16-9ad3-cf61c8e1f82c" providerId="ADAL" clId="{BCAA1F44-178B-486F-81F0-94060AACCA0E}" dt="2018-10-29T20:37:34.170" v="231" actId="1076"/>
          <ac:spMkLst>
            <pc:docMk/>
            <pc:sldMk cId="3848539845" sldId="265"/>
            <ac:spMk id="26" creationId="{61D829F8-FCD3-4E1A-8380-255A006E9659}"/>
          </ac:spMkLst>
        </pc:spChg>
        <pc:spChg chg="add mod">
          <ac:chgData name="Tuomo Ikävalko" userId="14d5696d-1087-4a16-9ad3-cf61c8e1f82c" providerId="ADAL" clId="{BCAA1F44-178B-486F-81F0-94060AACCA0E}" dt="2018-10-29T19:08:34.140" v="208" actId="1076"/>
          <ac:spMkLst>
            <pc:docMk/>
            <pc:sldMk cId="3848539845" sldId="265"/>
            <ac:spMk id="27" creationId="{9D708487-3FB3-46D0-B4A3-5365954D69A8}"/>
          </ac:spMkLst>
        </pc:spChg>
        <pc:spChg chg="add mod">
          <ac:chgData name="Tuomo Ikävalko" userId="14d5696d-1087-4a16-9ad3-cf61c8e1f82c" providerId="ADAL" clId="{BCAA1F44-178B-486F-81F0-94060AACCA0E}" dt="2018-10-29T20:37:32.539" v="230" actId="1076"/>
          <ac:spMkLst>
            <pc:docMk/>
            <pc:sldMk cId="3848539845" sldId="265"/>
            <ac:spMk id="43" creationId="{5DD02D95-C2F0-4B7E-A9E0-6AE687DCBC28}"/>
          </ac:spMkLst>
        </pc:spChg>
        <pc:spChg chg="add mod">
          <ac:chgData name="Tuomo Ikävalko" userId="14d5696d-1087-4a16-9ad3-cf61c8e1f82c" providerId="ADAL" clId="{BCAA1F44-178B-486F-81F0-94060AACCA0E}" dt="2018-10-29T20:37:14.096" v="227" actId="1076"/>
          <ac:spMkLst>
            <pc:docMk/>
            <pc:sldMk cId="3848539845" sldId="265"/>
            <ac:spMk id="54" creationId="{8E569A2A-5AEA-44F2-BA82-8DDFFB0E1B0E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4" creationId="{3CC0DEA0-BD4F-4E63-8A23-25A1645982C7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7" creationId="{0612126C-8E83-4697-94FF-F05C7A991D88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8" creationId="{782D2194-82C8-4E4C-88D8-69C3DAE3718C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0" creationId="{D80D085E-0B70-4884-94EB-F8300E4A5C12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2" creationId="{48EB4DDF-23D4-42CE-9C56-8DA0AADC1CF4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3" creationId="{EC2B67A6-B8E6-43FD-B775-E454C92A4D5F}"/>
          </ac:spMkLst>
        </pc:spChg>
        <pc:spChg chg="add mod">
          <ac:chgData name="Tuomo Ikävalko" userId="14d5696d-1087-4a16-9ad3-cf61c8e1f82c" providerId="ADAL" clId="{BCAA1F44-178B-486F-81F0-94060AACCA0E}" dt="2018-10-29T20:40:04.686" v="236" actId="1076"/>
          <ac:spMkLst>
            <pc:docMk/>
            <pc:sldMk cId="3848539845" sldId="265"/>
            <ac:spMk id="76" creationId="{263161B8-80EB-47F9-AEF2-AE700AC325D6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8" creationId="{4E6B5116-C2A8-4AAF-AFE1-4AF613B794AE}"/>
          </ac:spMkLst>
        </pc:spChg>
        <pc:spChg chg="add mod">
          <ac:chgData name="Tuomo Ikävalko" userId="14d5696d-1087-4a16-9ad3-cf61c8e1f82c" providerId="ADAL" clId="{BCAA1F44-178B-486F-81F0-94060AACCA0E}" dt="2018-10-29T20:40:48.037" v="242" actId="1076"/>
          <ac:spMkLst>
            <pc:docMk/>
            <pc:sldMk cId="3848539845" sldId="265"/>
            <ac:spMk id="80" creationId="{22C8E7F4-7FBC-43DF-94A7-DBAE0A561CE4}"/>
          </ac:spMkLst>
        </pc:spChg>
        <pc:spChg chg="add mod">
          <ac:chgData name="Tuomo Ikävalko" userId="14d5696d-1087-4a16-9ad3-cf61c8e1f82c" providerId="ADAL" clId="{BCAA1F44-178B-486F-81F0-94060AACCA0E}" dt="2018-10-29T20:40:28.528" v="239" actId="1076"/>
          <ac:spMkLst>
            <pc:docMk/>
            <pc:sldMk cId="3848539845" sldId="265"/>
            <ac:spMk id="82" creationId="{94FB379B-E57F-438E-A46E-CBAE0D37AD46}"/>
          </ac:spMkLst>
        </pc:spChg>
        <pc:spChg chg="add mod">
          <ac:chgData name="Tuomo Ikävalko" userId="14d5696d-1087-4a16-9ad3-cf61c8e1f82c" providerId="ADAL" clId="{BCAA1F44-178B-486F-81F0-94060AACCA0E}" dt="2018-10-29T20:40:45.420" v="241" actId="1076"/>
          <ac:spMkLst>
            <pc:docMk/>
            <pc:sldMk cId="3848539845" sldId="265"/>
            <ac:spMk id="84" creationId="{0E9DDAB4-C23D-45D2-A30E-13A767B20076}"/>
          </ac:spMkLst>
        </pc:spChg>
        <pc:spChg chg="add del mod">
          <ac:chgData name="Tuomo Ikävalko" userId="14d5696d-1087-4a16-9ad3-cf61c8e1f82c" providerId="ADAL" clId="{BCAA1F44-178B-486F-81F0-94060AACCA0E}" dt="2018-10-29T20:41:17.820" v="250" actId="478"/>
          <ac:spMkLst>
            <pc:docMk/>
            <pc:sldMk cId="3848539845" sldId="265"/>
            <ac:spMk id="86" creationId="{36665EBE-6F17-4BA0-B508-2B9B648D2E00}"/>
          </ac:spMkLst>
        </pc:spChg>
        <pc:spChg chg="add mod">
          <ac:chgData name="Tuomo Ikävalko" userId="14d5696d-1087-4a16-9ad3-cf61c8e1f82c" providerId="ADAL" clId="{BCAA1F44-178B-486F-81F0-94060AACCA0E}" dt="2018-10-29T20:40:45.420" v="241" actId="1076"/>
          <ac:spMkLst>
            <pc:docMk/>
            <pc:sldMk cId="3848539845" sldId="265"/>
            <ac:spMk id="87" creationId="{A3646D27-725D-4716-BBE0-15126EB8E729}"/>
          </ac:spMkLst>
        </pc:spChg>
        <pc:spChg chg="add mod">
          <ac:chgData name="Tuomo Ikävalko" userId="14d5696d-1087-4a16-9ad3-cf61c8e1f82c" providerId="ADAL" clId="{BCAA1F44-178B-486F-81F0-94060AACCA0E}" dt="2018-10-29T20:41:12.157" v="247" actId="1076"/>
          <ac:spMkLst>
            <pc:docMk/>
            <pc:sldMk cId="3848539845" sldId="265"/>
            <ac:spMk id="89" creationId="{7EF6BB00-4AA2-4F61-AF47-B21D954E00A3}"/>
          </ac:spMkLst>
        </pc:spChg>
        <pc:spChg chg="add mod">
          <ac:chgData name="Tuomo Ikävalko" userId="14d5696d-1087-4a16-9ad3-cf61c8e1f82c" providerId="ADAL" clId="{BCAA1F44-178B-486F-81F0-94060AACCA0E}" dt="2018-10-29T20:41:12.157" v="247" actId="1076"/>
          <ac:spMkLst>
            <pc:docMk/>
            <pc:sldMk cId="3848539845" sldId="265"/>
            <ac:spMk id="92" creationId="{A1E97A0B-52CD-4B67-8A39-34C3908FC5C4}"/>
          </ac:spMkLst>
        </pc:spChg>
        <pc:spChg chg="add del">
          <ac:chgData name="Tuomo Ikävalko" userId="14d5696d-1087-4a16-9ad3-cf61c8e1f82c" providerId="ADAL" clId="{BCAA1F44-178B-486F-81F0-94060AACCA0E}" dt="2018-10-29T20:41:04.199" v="246"/>
          <ac:spMkLst>
            <pc:docMk/>
            <pc:sldMk cId="3848539845" sldId="265"/>
            <ac:spMk id="108" creationId="{6A550DE3-3B9F-499B-9B33-E8671692AB65}"/>
          </ac:spMkLst>
        </pc:spChg>
        <pc:spChg chg="add del">
          <ac:chgData name="Tuomo Ikävalko" userId="14d5696d-1087-4a16-9ad3-cf61c8e1f82c" providerId="ADAL" clId="{BCAA1F44-178B-486F-81F0-94060AACCA0E}" dt="2018-10-29T20:41:04.199" v="246"/>
          <ac:spMkLst>
            <pc:docMk/>
            <pc:sldMk cId="3848539845" sldId="265"/>
            <ac:spMk id="109" creationId="{E607F19B-A6A4-405B-86CA-F6653C217DD0}"/>
          </ac:spMkLst>
        </pc:spChg>
        <pc:spChg chg="add del">
          <ac:chgData name="Tuomo Ikävalko" userId="14d5696d-1087-4a16-9ad3-cf61c8e1f82c" providerId="ADAL" clId="{BCAA1F44-178B-486F-81F0-94060AACCA0E}" dt="2018-10-29T20:41:04.199" v="246"/>
          <ac:spMkLst>
            <pc:docMk/>
            <pc:sldMk cId="3848539845" sldId="265"/>
            <ac:spMk id="111" creationId="{643205C7-CE75-4F8F-BDA2-E4B362FCD396}"/>
          </ac:spMkLst>
        </pc:spChg>
        <pc:spChg chg="add mod">
          <ac:chgData name="Tuomo Ikävalko" userId="14d5696d-1087-4a16-9ad3-cf61c8e1f82c" providerId="ADAL" clId="{BCAA1F44-178B-486F-81F0-94060AACCA0E}" dt="2018-10-29T20:41:40.920" v="258" actId="1076"/>
          <ac:spMkLst>
            <pc:docMk/>
            <pc:sldMk cId="3848539845" sldId="265"/>
            <ac:spMk id="114" creationId="{51DD8F19-7288-4BCA-8703-3E7464BECC42}"/>
          </ac:spMkLst>
        </pc:spChg>
        <pc:spChg chg="add mod">
          <ac:chgData name="Tuomo Ikävalko" userId="14d5696d-1087-4a16-9ad3-cf61c8e1f82c" providerId="ADAL" clId="{BCAA1F44-178B-486F-81F0-94060AACCA0E}" dt="2018-10-29T20:41:38.983" v="257" actId="1076"/>
          <ac:spMkLst>
            <pc:docMk/>
            <pc:sldMk cId="3848539845" sldId="265"/>
            <ac:spMk id="115" creationId="{60D763BF-C587-4C12-982C-776F07ED298B}"/>
          </ac:spMkLst>
        </pc:spChg>
        <pc:spChg chg="add mod">
          <ac:chgData name="Tuomo Ikävalko" userId="14d5696d-1087-4a16-9ad3-cf61c8e1f82c" providerId="ADAL" clId="{BCAA1F44-178B-486F-81F0-94060AACCA0E}" dt="2018-10-29T20:41:27.776" v="253" actId="1076"/>
          <ac:spMkLst>
            <pc:docMk/>
            <pc:sldMk cId="3848539845" sldId="265"/>
            <ac:spMk id="117" creationId="{A694F39E-61F8-4758-BD73-83DE78BEE87C}"/>
          </ac:spMkLst>
        </pc:spChg>
        <pc:spChg chg="add">
          <ac:chgData name="Tuomo Ikävalko" userId="14d5696d-1087-4a16-9ad3-cf61c8e1f82c" providerId="ADAL" clId="{BCAA1F44-178B-486F-81F0-94060AACCA0E}" dt="2018-10-29T20:42:24.834" v="266"/>
          <ac:spMkLst>
            <pc:docMk/>
            <pc:sldMk cId="3848539845" sldId="265"/>
            <ac:spMk id="128" creationId="{7803217F-262F-4A09-9401-F984C6695582}"/>
          </ac:spMkLst>
        </pc:spChg>
        <pc:cxnChg chg="add mod">
          <ac:chgData name="Tuomo Ikävalko" userId="14d5696d-1087-4a16-9ad3-cf61c8e1f82c" providerId="ADAL" clId="{BCAA1F44-178B-486F-81F0-94060AACCA0E}" dt="2018-10-29T19:07:46.352" v="201" actId="1076"/>
          <ac:cxnSpMkLst>
            <pc:docMk/>
            <pc:sldMk cId="3848539845" sldId="265"/>
            <ac:cxnSpMk id="5" creationId="{517C2F42-CC8E-4BEA-9CD0-B3AC48590F6F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6" creationId="{B5F03069-7BDF-4D3B-B96A-55A25532D595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9" creationId="{AAF4092F-7426-4D4E-8825-3332A2E5AA54}"/>
          </ac:cxnSpMkLst>
        </pc:cxnChg>
        <pc:cxnChg chg="add mod">
          <ac:chgData name="Tuomo Ikävalko" userId="14d5696d-1087-4a16-9ad3-cf61c8e1f82c" providerId="ADAL" clId="{BCAA1F44-178B-486F-81F0-94060AACCA0E}" dt="2018-10-29T19:07:54.652" v="203" actId="1076"/>
          <ac:cxnSpMkLst>
            <pc:docMk/>
            <pc:sldMk cId="3848539845" sldId="265"/>
            <ac:cxnSpMk id="11" creationId="{22E3D042-710E-490F-BD11-C2E1DBFB5098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14" creationId="{D298DE6B-6055-44AE-9E29-ABB710E01845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15" creationId="{E3E4C0A1-5EA8-43FC-84B0-5D91B838224F}"/>
          </ac:cxnSpMkLst>
        </pc:cxnChg>
        <pc:cxnChg chg="add mod">
          <ac:chgData name="Tuomo Ikävalko" userId="14d5696d-1087-4a16-9ad3-cf61c8e1f82c" providerId="ADAL" clId="{BCAA1F44-178B-486F-81F0-94060AACCA0E}" dt="2018-10-29T20:37:22.512" v="228" actId="1076"/>
          <ac:cxnSpMkLst>
            <pc:docMk/>
            <pc:sldMk cId="3848539845" sldId="265"/>
            <ac:cxnSpMk id="17" creationId="{2A8551F4-42B9-4B65-850B-87658D1D466F}"/>
          </ac:cxnSpMkLst>
        </pc:cxnChg>
        <pc:cxnChg chg="add mod">
          <ac:chgData name="Tuomo Ikävalko" userId="14d5696d-1087-4a16-9ad3-cf61c8e1f82c" providerId="ADAL" clId="{BCAA1F44-178B-486F-81F0-94060AACCA0E}" dt="2018-10-29T20:37:22.512" v="228" actId="1076"/>
          <ac:cxnSpMkLst>
            <pc:docMk/>
            <pc:sldMk cId="3848539845" sldId="265"/>
            <ac:cxnSpMk id="19" creationId="{488A3487-5920-4590-810D-7E1773D8C5C7}"/>
          </ac:cxnSpMkLst>
        </pc:cxnChg>
        <pc:cxnChg chg="add mod">
          <ac:chgData name="Tuomo Ikävalko" userId="14d5696d-1087-4a16-9ad3-cf61c8e1f82c" providerId="ADAL" clId="{BCAA1F44-178B-486F-81F0-94060AACCA0E}" dt="2018-10-29T19:08:34.140" v="208" actId="1076"/>
          <ac:cxnSpMkLst>
            <pc:docMk/>
            <pc:sldMk cId="3848539845" sldId="265"/>
            <ac:cxnSpMk id="21" creationId="{40BA5C2F-A55C-4A5C-9ABB-D849A9B475B9}"/>
          </ac:cxnSpMkLst>
        </pc:cxnChg>
        <pc:cxnChg chg="add mod">
          <ac:chgData name="Tuomo Ikävalko" userId="14d5696d-1087-4a16-9ad3-cf61c8e1f82c" providerId="ADAL" clId="{BCAA1F44-178B-486F-81F0-94060AACCA0E}" dt="2018-10-29T19:08:18.516" v="207" actId="1076"/>
          <ac:cxnSpMkLst>
            <pc:docMk/>
            <pc:sldMk cId="3848539845" sldId="265"/>
            <ac:cxnSpMk id="23" creationId="{90C0138D-38C8-47D8-B112-DA9213B8612D}"/>
          </ac:cxnSpMkLst>
        </pc:cxnChg>
        <pc:cxnChg chg="add mod">
          <ac:chgData name="Tuomo Ikävalko" userId="14d5696d-1087-4a16-9ad3-cf61c8e1f82c" providerId="ADAL" clId="{BCAA1F44-178B-486F-81F0-94060AACCA0E}" dt="2018-10-29T20:37:34.170" v="231" actId="1076"/>
          <ac:cxnSpMkLst>
            <pc:docMk/>
            <pc:sldMk cId="3848539845" sldId="265"/>
            <ac:cxnSpMk id="25" creationId="{0F96F621-C9C2-4BE9-B9E2-057436776DC6}"/>
          </ac:cxnSpMkLst>
        </pc:cxnChg>
        <pc:cxnChg chg="add mod">
          <ac:chgData name="Tuomo Ikävalko" userId="14d5696d-1087-4a16-9ad3-cf61c8e1f82c" providerId="ADAL" clId="{BCAA1F44-178B-486F-81F0-94060AACCA0E}" dt="2018-10-29T19:08:34.140" v="208" actId="1076"/>
          <ac:cxnSpMkLst>
            <pc:docMk/>
            <pc:sldMk cId="3848539845" sldId="265"/>
            <ac:cxnSpMk id="28" creationId="{14F680D1-255B-4E4C-809D-0AE8C557E5D2}"/>
          </ac:cxnSpMkLst>
        </pc:cxnChg>
        <pc:cxnChg chg="add mod">
          <ac:chgData name="Tuomo Ikävalko" userId="14d5696d-1087-4a16-9ad3-cf61c8e1f82c" providerId="ADAL" clId="{BCAA1F44-178B-486F-81F0-94060AACCA0E}" dt="2018-10-29T20:37:32.539" v="230" actId="1076"/>
          <ac:cxnSpMkLst>
            <pc:docMk/>
            <pc:sldMk cId="3848539845" sldId="265"/>
            <ac:cxnSpMk id="46" creationId="{6CB18FC8-8526-4E7A-B8D8-3ADB65388846}"/>
          </ac:cxnSpMkLst>
        </pc:cxnChg>
        <pc:cxnChg chg="add mod">
          <ac:chgData name="Tuomo Ikävalko" userId="14d5696d-1087-4a16-9ad3-cf61c8e1f82c" providerId="ADAL" clId="{BCAA1F44-178B-486F-81F0-94060AACCA0E}" dt="2018-10-29T20:37:32.539" v="230" actId="1076"/>
          <ac:cxnSpMkLst>
            <pc:docMk/>
            <pc:sldMk cId="3848539845" sldId="265"/>
            <ac:cxnSpMk id="49" creationId="{F404374F-2D5E-434C-8AA8-17C38B8B355C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5" creationId="{00B35955-7567-44C3-BC84-E8DCBFF4B7E4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6" creationId="{82F90A0A-6649-45F8-8195-8C72C5B62BBC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9" creationId="{17AB537A-3FC7-4988-BE9A-116815AD03B9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1" creationId="{1ACD409F-D8CC-458D-9A33-90266751372A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4" creationId="{B9F7EB6D-A542-4E02-A700-983813FE3EF3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5" creationId="{9B5C0E13-2A44-47CC-9ED0-386D76A02525}"/>
          </ac:cxnSpMkLst>
        </pc:cxnChg>
        <pc:cxnChg chg="add mod">
          <ac:chgData name="Tuomo Ikävalko" userId="14d5696d-1087-4a16-9ad3-cf61c8e1f82c" providerId="ADAL" clId="{BCAA1F44-178B-486F-81F0-94060AACCA0E}" dt="2018-10-29T20:40:28.528" v="239" actId="1076"/>
          <ac:cxnSpMkLst>
            <pc:docMk/>
            <pc:sldMk cId="3848539845" sldId="265"/>
            <ac:cxnSpMk id="77" creationId="{5678CF2E-D745-4CAC-993E-CE21D01DEF98}"/>
          </ac:cxnSpMkLst>
        </pc:cxnChg>
        <pc:cxnChg chg="add mod">
          <ac:chgData name="Tuomo Ikävalko" userId="14d5696d-1087-4a16-9ad3-cf61c8e1f82c" providerId="ADAL" clId="{BCAA1F44-178B-486F-81F0-94060AACCA0E}" dt="2018-10-29T20:40:04.686" v="236" actId="1076"/>
          <ac:cxnSpMkLst>
            <pc:docMk/>
            <pc:sldMk cId="3848539845" sldId="265"/>
            <ac:cxnSpMk id="79" creationId="{A683313D-9E37-4AE5-AE3C-AFDC8D8F7EFA}"/>
          </ac:cxnSpMkLst>
        </pc:cxnChg>
        <pc:cxnChg chg="add mod">
          <ac:chgData name="Tuomo Ikävalko" userId="14d5696d-1087-4a16-9ad3-cf61c8e1f82c" providerId="ADAL" clId="{BCAA1F44-178B-486F-81F0-94060AACCA0E}" dt="2018-10-29T20:40:48.037" v="242" actId="1076"/>
          <ac:cxnSpMkLst>
            <pc:docMk/>
            <pc:sldMk cId="3848539845" sldId="265"/>
            <ac:cxnSpMk id="81" creationId="{60539A17-43C4-45AC-954B-017AE124E21D}"/>
          </ac:cxnSpMkLst>
        </pc:cxnChg>
        <pc:cxnChg chg="add mod">
          <ac:chgData name="Tuomo Ikävalko" userId="14d5696d-1087-4a16-9ad3-cf61c8e1f82c" providerId="ADAL" clId="{BCAA1F44-178B-486F-81F0-94060AACCA0E}" dt="2018-10-29T20:40:48.037" v="242" actId="1076"/>
          <ac:cxnSpMkLst>
            <pc:docMk/>
            <pc:sldMk cId="3848539845" sldId="265"/>
            <ac:cxnSpMk id="83" creationId="{24E27938-E453-435D-A062-D85CAFBE169C}"/>
          </ac:cxnSpMkLst>
        </pc:cxnChg>
        <pc:cxnChg chg="add mod">
          <ac:chgData name="Tuomo Ikävalko" userId="14d5696d-1087-4a16-9ad3-cf61c8e1f82c" providerId="ADAL" clId="{BCAA1F44-178B-486F-81F0-94060AACCA0E}" dt="2018-10-29T20:41:38.983" v="257" actId="1076"/>
          <ac:cxnSpMkLst>
            <pc:docMk/>
            <pc:sldMk cId="3848539845" sldId="265"/>
            <ac:cxnSpMk id="85" creationId="{0B576A45-9E7E-4D86-BD23-AB59B13A965B}"/>
          </ac:cxnSpMkLst>
        </pc:cxnChg>
        <pc:cxnChg chg="add mod">
          <ac:chgData name="Tuomo Ikävalko" userId="14d5696d-1087-4a16-9ad3-cf61c8e1f82c" providerId="ADAL" clId="{BCAA1F44-178B-486F-81F0-94060AACCA0E}" dt="2018-10-29T20:40:45.420" v="241" actId="1076"/>
          <ac:cxnSpMkLst>
            <pc:docMk/>
            <pc:sldMk cId="3848539845" sldId="265"/>
            <ac:cxnSpMk id="88" creationId="{5518985B-BE66-4F4E-87A9-35A7F316614A}"/>
          </ac:cxnSpMkLst>
        </pc:cxnChg>
        <pc:cxnChg chg="add mod">
          <ac:chgData name="Tuomo Ikävalko" userId="14d5696d-1087-4a16-9ad3-cf61c8e1f82c" providerId="ADAL" clId="{BCAA1F44-178B-486F-81F0-94060AACCA0E}" dt="2018-10-29T20:41:12.157" v="247" actId="1076"/>
          <ac:cxnSpMkLst>
            <pc:docMk/>
            <pc:sldMk cId="3848539845" sldId="265"/>
            <ac:cxnSpMk id="90" creationId="{05F87372-2C3C-431A-BC79-535E90EED909}"/>
          </ac:cxnSpMkLst>
        </pc:cxnChg>
        <pc:cxnChg chg="add mod">
          <ac:chgData name="Tuomo Ikävalko" userId="14d5696d-1087-4a16-9ad3-cf61c8e1f82c" providerId="ADAL" clId="{BCAA1F44-178B-486F-81F0-94060AACCA0E}" dt="2018-10-29T20:41:12.157" v="247" actId="1076"/>
          <ac:cxnSpMkLst>
            <pc:docMk/>
            <pc:sldMk cId="3848539845" sldId="265"/>
            <ac:cxnSpMk id="91" creationId="{B9AB8806-3F22-41B9-9098-331DEA500525}"/>
          </ac:cxnSpMkLst>
        </pc:cxnChg>
        <pc:cxnChg chg="add del mod">
          <ac:chgData name="Tuomo Ikävalko" userId="14d5696d-1087-4a16-9ad3-cf61c8e1f82c" providerId="ADAL" clId="{BCAA1F44-178B-486F-81F0-94060AACCA0E}" dt="2018-10-29T20:41:04.199" v="246"/>
          <ac:cxnSpMkLst>
            <pc:docMk/>
            <pc:sldMk cId="3848539845" sldId="265"/>
            <ac:cxnSpMk id="107" creationId="{4A11CA05-2356-4995-A985-EB93F884E91A}"/>
          </ac:cxnSpMkLst>
        </pc:cxnChg>
        <pc:cxnChg chg="add del mod">
          <ac:chgData name="Tuomo Ikävalko" userId="14d5696d-1087-4a16-9ad3-cf61c8e1f82c" providerId="ADAL" clId="{BCAA1F44-178B-486F-81F0-94060AACCA0E}" dt="2018-10-29T20:41:04.199" v="246"/>
          <ac:cxnSpMkLst>
            <pc:docMk/>
            <pc:sldMk cId="3848539845" sldId="265"/>
            <ac:cxnSpMk id="110" creationId="{F0A4134D-3852-455A-89BB-6F4722B8EFD6}"/>
          </ac:cxnSpMkLst>
        </pc:cxnChg>
        <pc:cxnChg chg="add mod">
          <ac:chgData name="Tuomo Ikävalko" userId="14d5696d-1087-4a16-9ad3-cf61c8e1f82c" providerId="ADAL" clId="{BCAA1F44-178B-486F-81F0-94060AACCA0E}" dt="2018-10-29T20:41:40.920" v="258" actId="1076"/>
          <ac:cxnSpMkLst>
            <pc:docMk/>
            <pc:sldMk cId="3848539845" sldId="265"/>
            <ac:cxnSpMk id="113" creationId="{95A8D117-CA67-4A04-9797-DEE2AF789FB5}"/>
          </ac:cxnSpMkLst>
        </pc:cxnChg>
        <pc:cxnChg chg="add mod">
          <ac:chgData name="Tuomo Ikävalko" userId="14d5696d-1087-4a16-9ad3-cf61c8e1f82c" providerId="ADAL" clId="{BCAA1F44-178B-486F-81F0-94060AACCA0E}" dt="2018-10-29T20:41:38.983" v="257" actId="1076"/>
          <ac:cxnSpMkLst>
            <pc:docMk/>
            <pc:sldMk cId="3848539845" sldId="265"/>
            <ac:cxnSpMk id="116" creationId="{481FC731-3BA2-4274-B903-8F3D0DFDC11D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0:53:02.129" v="383" actId="1076"/>
        <pc:sldMkLst>
          <pc:docMk/>
          <pc:sldMk cId="1224127453" sldId="266"/>
        </pc:sldMkLst>
        <pc:spChg chg="del">
          <ac:chgData name="Tuomo Ikävalko" userId="14d5696d-1087-4a16-9ad3-cf61c8e1f82c" providerId="ADAL" clId="{BCAA1F44-178B-486F-81F0-94060AACCA0E}" dt="2018-10-29T20:42:30.045" v="268" actId="478"/>
          <ac:spMkLst>
            <pc:docMk/>
            <pc:sldMk cId="1224127453" sldId="266"/>
            <ac:spMk id="2" creationId="{532E57DC-344E-44EB-B3C0-77FFE7364AB9}"/>
          </ac:spMkLst>
        </pc:spChg>
        <pc:spChg chg="del">
          <ac:chgData name="Tuomo Ikävalko" userId="14d5696d-1087-4a16-9ad3-cf61c8e1f82c" providerId="ADAL" clId="{BCAA1F44-178B-486F-81F0-94060AACCA0E}" dt="2018-10-29T20:42:31.123" v="269" actId="478"/>
          <ac:spMkLst>
            <pc:docMk/>
            <pc:sldMk cId="1224127453" sldId="266"/>
            <ac:spMk id="3" creationId="{13990122-C448-4376-B6FC-B6420B1DAA92}"/>
          </ac:spMkLst>
        </pc:spChg>
        <pc:spChg chg="add mod">
          <ac:chgData name="Tuomo Ikävalko" userId="14d5696d-1087-4a16-9ad3-cf61c8e1f82c" providerId="ADAL" clId="{BCAA1F44-178B-486F-81F0-94060AACCA0E}" dt="2018-10-29T20:42:39.165" v="271" actId="20577"/>
          <ac:spMkLst>
            <pc:docMk/>
            <pc:sldMk cId="1224127453" sldId="266"/>
            <ac:spMk id="4" creationId="{7A82801C-02B3-46EC-98CB-85833977467B}"/>
          </ac:spMkLst>
        </pc:spChg>
        <pc:spChg chg="add">
          <ac:chgData name="Tuomo Ikävalko" userId="14d5696d-1087-4a16-9ad3-cf61c8e1f82c" providerId="ADAL" clId="{BCAA1F44-178B-486F-81F0-94060AACCA0E}" dt="2018-10-29T20:42:53.582" v="272"/>
          <ac:spMkLst>
            <pc:docMk/>
            <pc:sldMk cId="1224127453" sldId="266"/>
            <ac:spMk id="5" creationId="{BD73496F-F254-4A40-82AA-715D93CD2DF7}"/>
          </ac:spMkLst>
        </pc:spChg>
        <pc:spChg chg="add">
          <ac:chgData name="Tuomo Ikävalko" userId="14d5696d-1087-4a16-9ad3-cf61c8e1f82c" providerId="ADAL" clId="{BCAA1F44-178B-486F-81F0-94060AACCA0E}" dt="2018-10-29T20:42:53.582" v="272"/>
          <ac:spMkLst>
            <pc:docMk/>
            <pc:sldMk cId="1224127453" sldId="266"/>
            <ac:spMk id="8" creationId="{EBAA9EB6-1411-4FDB-8B4E-FCE679B41E43}"/>
          </ac:spMkLst>
        </pc:spChg>
        <pc:spChg chg="add">
          <ac:chgData name="Tuomo Ikävalko" userId="14d5696d-1087-4a16-9ad3-cf61c8e1f82c" providerId="ADAL" clId="{BCAA1F44-178B-486F-81F0-94060AACCA0E}" dt="2018-10-29T20:42:53.582" v="272"/>
          <ac:spMkLst>
            <pc:docMk/>
            <pc:sldMk cId="1224127453" sldId="266"/>
            <ac:spMk id="9" creationId="{2C48E00E-6CA7-4F56-836D-DE138076C0E7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0" creationId="{ECFE8B9A-6F24-4CEA-922B-C2F46255AA56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2" creationId="{F70192F0-8384-42FA-BFD7-2F59CC790C01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4" creationId="{0A2EDED6-A6BE-4ED8-969A-69332E828FBB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5" creationId="{5B3835F0-082D-414D-AF78-A67B43B1E2B9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8" creationId="{994826C1-2AD6-42CB-ADE4-C00981A06F22}"/>
          </ac:spMkLst>
        </pc:spChg>
        <pc:spChg chg="add del">
          <ac:chgData name="Tuomo Ikävalko" userId="14d5696d-1087-4a16-9ad3-cf61c8e1f82c" providerId="ADAL" clId="{BCAA1F44-178B-486F-81F0-94060AACCA0E}" dt="2018-10-29T20:44:52.248" v="285"/>
          <ac:spMkLst>
            <pc:docMk/>
            <pc:sldMk cId="1224127453" sldId="266"/>
            <ac:spMk id="20" creationId="{EB1E2210-D29F-45FA-983B-5000F632A9F6}"/>
          </ac:spMkLst>
        </pc:spChg>
        <pc:spChg chg="add del">
          <ac:chgData name="Tuomo Ikävalko" userId="14d5696d-1087-4a16-9ad3-cf61c8e1f82c" providerId="ADAL" clId="{BCAA1F44-178B-486F-81F0-94060AACCA0E}" dt="2018-10-29T20:44:52.248" v="285"/>
          <ac:spMkLst>
            <pc:docMk/>
            <pc:sldMk cId="1224127453" sldId="266"/>
            <ac:spMk id="23" creationId="{8B9E3625-BF16-414A-90BE-06E50835E6E0}"/>
          </ac:spMkLst>
        </pc:spChg>
        <pc:spChg chg="add del">
          <ac:chgData name="Tuomo Ikävalko" userId="14d5696d-1087-4a16-9ad3-cf61c8e1f82c" providerId="ADAL" clId="{BCAA1F44-178B-486F-81F0-94060AACCA0E}" dt="2018-10-29T20:44:52.248" v="285"/>
          <ac:spMkLst>
            <pc:docMk/>
            <pc:sldMk cId="1224127453" sldId="266"/>
            <ac:spMk id="24" creationId="{09F0F158-00D1-42C4-90C8-97A6DC1767BB}"/>
          </ac:spMkLst>
        </pc:spChg>
        <pc:spChg chg="add del">
          <ac:chgData name="Tuomo Ikävalko" userId="14d5696d-1087-4a16-9ad3-cf61c8e1f82c" providerId="ADAL" clId="{BCAA1F44-178B-486F-81F0-94060AACCA0E}" dt="2018-10-29T20:44:52.248" v="285"/>
          <ac:spMkLst>
            <pc:docMk/>
            <pc:sldMk cId="1224127453" sldId="266"/>
            <ac:spMk id="26" creationId="{ED6AB420-2DD3-4D06-9FE1-FDC7E91FD342}"/>
          </ac:spMkLst>
        </pc:spChg>
        <pc:spChg chg="add del">
          <ac:chgData name="Tuomo Ikävalko" userId="14d5696d-1087-4a16-9ad3-cf61c8e1f82c" providerId="ADAL" clId="{BCAA1F44-178B-486F-81F0-94060AACCA0E}" dt="2018-10-29T20:44:52.248" v="285"/>
          <ac:spMkLst>
            <pc:docMk/>
            <pc:sldMk cId="1224127453" sldId="266"/>
            <ac:spMk id="27" creationId="{49F83952-4BA6-467F-9666-E7A6D8C741C2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29" creationId="{DADC39AE-277B-4A00-A130-E8AE0CD867FA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2" creationId="{27A2FC56-A6BA-46FB-A411-7BE9CC69F1B0}"/>
          </ac:spMkLst>
        </pc:spChg>
        <pc:spChg chg="add mod">
          <ac:chgData name="Tuomo Ikävalko" userId="14d5696d-1087-4a16-9ad3-cf61c8e1f82c" providerId="ADAL" clId="{BCAA1F44-178B-486F-81F0-94060AACCA0E}" dt="2018-10-29T20:45:02.519" v="289" actId="20577"/>
          <ac:spMkLst>
            <pc:docMk/>
            <pc:sldMk cId="1224127453" sldId="266"/>
            <ac:spMk id="33" creationId="{055277E5-C4AE-4897-B815-8E657880238A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5" creationId="{D08ABB19-FA70-4349-89CF-FFD6FDFFFF02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6" creationId="{8D805518-2E42-4960-B8BF-6F2E93FC263B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38" creationId="{FB952E1A-1B87-4EC0-8B5A-BDBF72A47986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1" creationId="{E3947DA1-17A0-4579-87E1-CE29F332F9C8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2" creationId="{9C9D5484-E8C4-4A2E-BF06-0DB4B31FB24C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4" creationId="{B13B04C2-F446-405A-8FDA-50248857AC6B}"/>
          </ac:spMkLst>
        </pc:spChg>
        <pc:spChg chg="add del mod">
          <ac:chgData name="Tuomo Ikävalko" userId="14d5696d-1087-4a16-9ad3-cf61c8e1f82c" providerId="ADAL" clId="{BCAA1F44-178B-486F-81F0-94060AACCA0E}" dt="2018-10-29T20:45:22.797" v="292" actId="478"/>
          <ac:spMkLst>
            <pc:docMk/>
            <pc:sldMk cId="1224127453" sldId="266"/>
            <ac:spMk id="45" creationId="{24DAE970-17FE-4AF6-909B-FB8513604199}"/>
          </ac:spMkLst>
        </pc:spChg>
        <pc:spChg chg="add mod">
          <ac:chgData name="Tuomo Ikävalko" userId="14d5696d-1087-4a16-9ad3-cf61c8e1f82c" providerId="ADAL" clId="{BCAA1F44-178B-486F-81F0-94060AACCA0E}" dt="2018-10-29T20:45:33.829" v="297" actId="20577"/>
          <ac:spMkLst>
            <pc:docMk/>
            <pc:sldMk cId="1224127453" sldId="266"/>
            <ac:spMk id="47" creationId="{BC4C7F44-EF49-482F-93F9-1AE285ED78F6}"/>
          </ac:spMkLst>
        </pc:spChg>
        <pc:spChg chg="add mod">
          <ac:chgData name="Tuomo Ikävalko" userId="14d5696d-1087-4a16-9ad3-cf61c8e1f82c" providerId="ADAL" clId="{BCAA1F44-178B-486F-81F0-94060AACCA0E}" dt="2018-10-29T20:45:45.661" v="299" actId="1076"/>
          <ac:spMkLst>
            <pc:docMk/>
            <pc:sldMk cId="1224127453" sldId="266"/>
            <ac:spMk id="50" creationId="{7DC8C969-7B29-46B2-B9F6-9910BD7F3C97}"/>
          </ac:spMkLst>
        </pc:spChg>
        <pc:spChg chg="add mod">
          <ac:chgData name="Tuomo Ikävalko" userId="14d5696d-1087-4a16-9ad3-cf61c8e1f82c" providerId="ADAL" clId="{BCAA1F44-178B-486F-81F0-94060AACCA0E}" dt="2018-10-29T20:45:45.661" v="299" actId="1076"/>
          <ac:spMkLst>
            <pc:docMk/>
            <pc:sldMk cId="1224127453" sldId="266"/>
            <ac:spMk id="51" creationId="{04361B07-0618-4006-889E-E756559E8D75}"/>
          </ac:spMkLst>
        </pc:spChg>
        <pc:spChg chg="add mod">
          <ac:chgData name="Tuomo Ikävalko" userId="14d5696d-1087-4a16-9ad3-cf61c8e1f82c" providerId="ADAL" clId="{BCAA1F44-178B-486F-81F0-94060AACCA0E}" dt="2018-10-29T20:49:37.526" v="343" actId="1076"/>
          <ac:spMkLst>
            <pc:docMk/>
            <pc:sldMk cId="1224127453" sldId="266"/>
            <ac:spMk id="55" creationId="{C6EF728D-13FF-42FB-A476-B5F8CE5C7371}"/>
          </ac:spMkLst>
        </pc:spChg>
        <pc:spChg chg="add mod">
          <ac:chgData name="Tuomo Ikävalko" userId="14d5696d-1087-4a16-9ad3-cf61c8e1f82c" providerId="ADAL" clId="{BCAA1F44-178B-486F-81F0-94060AACCA0E}" dt="2018-10-29T20:46:19.591" v="304" actId="1076"/>
          <ac:spMkLst>
            <pc:docMk/>
            <pc:sldMk cId="1224127453" sldId="266"/>
            <ac:spMk id="58" creationId="{BAF6AAC1-AAAB-4BC3-9E3A-D8A7EB73CA2A}"/>
          </ac:spMkLst>
        </pc:spChg>
        <pc:spChg chg="add mod">
          <ac:chgData name="Tuomo Ikävalko" userId="14d5696d-1087-4a16-9ad3-cf61c8e1f82c" providerId="ADAL" clId="{BCAA1F44-178B-486F-81F0-94060AACCA0E}" dt="2018-10-29T20:47:46.128" v="314" actId="20577"/>
          <ac:spMkLst>
            <pc:docMk/>
            <pc:sldMk cId="1224127453" sldId="266"/>
            <ac:spMk id="59" creationId="{5BB2B839-3E70-4AE8-84F5-71D7183454BB}"/>
          </ac:spMkLst>
        </pc:spChg>
        <pc:spChg chg="add del mod">
          <ac:chgData name="Tuomo Ikävalko" userId="14d5696d-1087-4a16-9ad3-cf61c8e1f82c" providerId="ADAL" clId="{BCAA1F44-178B-486F-81F0-94060AACCA0E}" dt="2018-10-29T20:49:22.627" v="338" actId="478"/>
          <ac:spMkLst>
            <pc:docMk/>
            <pc:sldMk cId="1224127453" sldId="266"/>
            <ac:spMk id="61" creationId="{C7063CFD-430E-4B10-B523-68D6B50835F4}"/>
          </ac:spMkLst>
        </pc:spChg>
        <pc:spChg chg="add mod">
          <ac:chgData name="Tuomo Ikävalko" userId="14d5696d-1087-4a16-9ad3-cf61c8e1f82c" providerId="ADAL" clId="{BCAA1F44-178B-486F-81F0-94060AACCA0E}" dt="2018-10-29T20:49:51.650" v="350" actId="1076"/>
          <ac:spMkLst>
            <pc:docMk/>
            <pc:sldMk cId="1224127453" sldId="266"/>
            <ac:spMk id="63" creationId="{5DD0036D-DFC0-46E5-97AD-70E42531092C}"/>
          </ac:spMkLst>
        </pc:spChg>
        <pc:spChg chg="add mod">
          <ac:chgData name="Tuomo Ikävalko" userId="14d5696d-1087-4a16-9ad3-cf61c8e1f82c" providerId="ADAL" clId="{BCAA1F44-178B-486F-81F0-94060AACCA0E}" dt="2018-10-29T20:48:05.119" v="322" actId="1076"/>
          <ac:spMkLst>
            <pc:docMk/>
            <pc:sldMk cId="1224127453" sldId="266"/>
            <ac:spMk id="65" creationId="{64C580DD-4812-44FD-B607-6968017A6D21}"/>
          </ac:spMkLst>
        </pc:spChg>
        <pc:spChg chg="add del mod">
          <ac:chgData name="Tuomo Ikävalko" userId="14d5696d-1087-4a16-9ad3-cf61c8e1f82c" providerId="ADAL" clId="{BCAA1F44-178B-486F-81F0-94060AACCA0E}" dt="2018-10-29T20:48:39.305" v="323" actId="478"/>
          <ac:spMkLst>
            <pc:docMk/>
            <pc:sldMk cId="1224127453" sldId="266"/>
            <ac:spMk id="66" creationId="{AAC65939-85B4-4457-825B-03CEBDD7A724}"/>
          </ac:spMkLst>
        </pc:spChg>
        <pc:spChg chg="add mod">
          <ac:chgData name="Tuomo Ikävalko" userId="14d5696d-1087-4a16-9ad3-cf61c8e1f82c" providerId="ADAL" clId="{BCAA1F44-178B-486F-81F0-94060AACCA0E}" dt="2018-10-29T20:49:48.575" v="349" actId="1076"/>
          <ac:spMkLst>
            <pc:docMk/>
            <pc:sldMk cId="1224127453" sldId="266"/>
            <ac:spMk id="81" creationId="{A317E9C5-9D55-4B7D-9848-212BC7B9A939}"/>
          </ac:spMkLst>
        </pc:spChg>
        <pc:spChg chg="add del mod">
          <ac:chgData name="Tuomo Ikävalko" userId="14d5696d-1087-4a16-9ad3-cf61c8e1f82c" providerId="ADAL" clId="{BCAA1F44-178B-486F-81F0-94060AACCA0E}" dt="2018-10-29T20:50:35.153" v="357" actId="478"/>
          <ac:spMkLst>
            <pc:docMk/>
            <pc:sldMk cId="1224127453" sldId="266"/>
            <ac:spMk id="87" creationId="{34211CB4-1A72-48FA-8732-F2B1544296EA}"/>
          </ac:spMkLst>
        </pc:spChg>
        <pc:spChg chg="add mod">
          <ac:chgData name="Tuomo Ikävalko" userId="14d5696d-1087-4a16-9ad3-cf61c8e1f82c" providerId="ADAL" clId="{BCAA1F44-178B-486F-81F0-94060AACCA0E}" dt="2018-10-29T20:49:57.877" v="354" actId="1076"/>
          <ac:spMkLst>
            <pc:docMk/>
            <pc:sldMk cId="1224127453" sldId="266"/>
            <ac:spMk id="88" creationId="{CE0E6EC9-FCB8-4624-BEAA-D82EBA896EC0}"/>
          </ac:spMkLst>
        </pc:spChg>
        <pc:spChg chg="add mod">
          <ac:chgData name="Tuomo Ikävalko" userId="14d5696d-1087-4a16-9ad3-cf61c8e1f82c" providerId="ADAL" clId="{BCAA1F44-178B-486F-81F0-94060AACCA0E}" dt="2018-10-29T20:50:04.531" v="356" actId="20577"/>
          <ac:spMkLst>
            <pc:docMk/>
            <pc:sldMk cId="1224127453" sldId="266"/>
            <ac:spMk id="96" creationId="{E5497125-F607-4B1C-B41C-7CCDB62B024E}"/>
          </ac:spMkLst>
        </pc:spChg>
        <pc:spChg chg="add mod">
          <ac:chgData name="Tuomo Ikävalko" userId="14d5696d-1087-4a16-9ad3-cf61c8e1f82c" providerId="ADAL" clId="{BCAA1F44-178B-486F-81F0-94060AACCA0E}" dt="2018-10-29T20:49:40.767" v="345" actId="1076"/>
          <ac:spMkLst>
            <pc:docMk/>
            <pc:sldMk cId="1224127453" sldId="266"/>
            <ac:spMk id="99" creationId="{9A299D2D-FC69-4D14-9A62-C7570682B015}"/>
          </ac:spMkLst>
        </pc:spChg>
        <pc:spChg chg="add mod">
          <ac:chgData name="Tuomo Ikävalko" userId="14d5696d-1087-4a16-9ad3-cf61c8e1f82c" providerId="ADAL" clId="{BCAA1F44-178B-486F-81F0-94060AACCA0E}" dt="2018-10-29T20:49:43.242" v="346" actId="1076"/>
          <ac:spMkLst>
            <pc:docMk/>
            <pc:sldMk cId="1224127453" sldId="266"/>
            <ac:spMk id="100" creationId="{1FDC8225-AB8D-4B88-B3AA-D08A6F3AB135}"/>
          </ac:spMkLst>
        </pc:spChg>
        <pc:spChg chg="add mod">
          <ac:chgData name="Tuomo Ikävalko" userId="14d5696d-1087-4a16-9ad3-cf61c8e1f82c" providerId="ADAL" clId="{BCAA1F44-178B-486F-81F0-94060AACCA0E}" dt="2018-10-29T20:51:03.574" v="366" actId="1076"/>
          <ac:spMkLst>
            <pc:docMk/>
            <pc:sldMk cId="1224127453" sldId="266"/>
            <ac:spMk id="128" creationId="{F2EE2B7B-DA9D-4896-97EA-0BC53C3A95E0}"/>
          </ac:spMkLst>
        </pc:spChg>
        <pc:spChg chg="add mod">
          <ac:chgData name="Tuomo Ikävalko" userId="14d5696d-1087-4a16-9ad3-cf61c8e1f82c" providerId="ADAL" clId="{BCAA1F44-178B-486F-81F0-94060AACCA0E}" dt="2018-10-29T20:50:50.664" v="363" actId="1076"/>
          <ac:spMkLst>
            <pc:docMk/>
            <pc:sldMk cId="1224127453" sldId="266"/>
            <ac:spMk id="131" creationId="{E5E7DBE0-1AF7-4B5E-831B-ED9A25A91ECE}"/>
          </ac:spMkLst>
        </pc:spChg>
        <pc:spChg chg="add mod">
          <ac:chgData name="Tuomo Ikävalko" userId="14d5696d-1087-4a16-9ad3-cf61c8e1f82c" providerId="ADAL" clId="{BCAA1F44-178B-486F-81F0-94060AACCA0E}" dt="2018-10-29T20:50:48.795" v="362" actId="1076"/>
          <ac:spMkLst>
            <pc:docMk/>
            <pc:sldMk cId="1224127453" sldId="266"/>
            <ac:spMk id="132" creationId="{6F23CDC2-0844-4341-86F9-732BCCEBC6CC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42" creationId="{16F2AAA4-6411-493F-9313-11AD9D664CC1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45" creationId="{64AD6E21-FD94-4043-A4AE-1AD958B6660D}"/>
          </ac:spMkLst>
        </pc:spChg>
        <pc:spChg chg="add mod">
          <ac:chgData name="Tuomo Ikävalko" userId="14d5696d-1087-4a16-9ad3-cf61c8e1f82c" providerId="ADAL" clId="{BCAA1F44-178B-486F-81F0-94060AACCA0E}" dt="2018-10-29T20:53:02.129" v="383" actId="1076"/>
          <ac:spMkLst>
            <pc:docMk/>
            <pc:sldMk cId="1224127453" sldId="266"/>
            <ac:spMk id="146" creationId="{54DBD050-E232-4366-9741-AFB830E44514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49" creationId="{5763C851-C3E0-406B-BCE5-FE540DB1A1DE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1" creationId="{1C9B8F10-F30A-4D26-89D8-F51B2BABA8E8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3" creationId="{A9025740-27E2-4503-8237-4B1C9946E76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6" creationId="{5FC13C64-1C2A-4FFD-8C71-1DB0DD1A499C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57" creationId="{2D625BEC-5D55-4919-A75D-C4BF1BBD7E3E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60" creationId="{C6200AAB-5CC4-47CA-8511-9CFD39FA6569}"/>
          </ac:spMkLst>
        </pc:spChg>
        <pc:spChg chg="add del mod">
          <ac:chgData name="Tuomo Ikävalko" userId="14d5696d-1087-4a16-9ad3-cf61c8e1f82c" providerId="ADAL" clId="{BCAA1F44-178B-486F-81F0-94060AACCA0E}" dt="2018-10-29T20:52:06.138" v="372" actId="478"/>
          <ac:spMkLst>
            <pc:docMk/>
            <pc:sldMk cId="1224127453" sldId="266"/>
            <ac:spMk id="161" creationId="{B37B5416-48E0-406C-BE9B-2B3F0FF756F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2" creationId="{EAB184E1-E694-42FB-9567-2CC5F8A7446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5" creationId="{29A0BA46-75EC-4D74-A4EE-86CED0C1EE88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6" creationId="{3B9FD0FF-85AF-43D7-92CB-038022CDD70A}"/>
          </ac:spMkLst>
        </pc:spChg>
        <pc:spChg chg="add mod">
          <ac:chgData name="Tuomo Ikävalko" userId="14d5696d-1087-4a16-9ad3-cf61c8e1f82c" providerId="ADAL" clId="{BCAA1F44-178B-486F-81F0-94060AACCA0E}" dt="2018-10-29T20:52:16.535" v="377" actId="20577"/>
          <ac:spMkLst>
            <pc:docMk/>
            <pc:sldMk cId="1224127453" sldId="266"/>
            <ac:spMk id="171" creationId="{3B4930E9-8C6B-46DA-A799-162ABA88B224}"/>
          </ac:spMkLst>
        </pc:spChg>
        <pc:spChg chg="add mod">
          <ac:chgData name="Tuomo Ikävalko" userId="14d5696d-1087-4a16-9ad3-cf61c8e1f82c" providerId="ADAL" clId="{BCAA1F44-178B-486F-81F0-94060AACCA0E}" dt="2018-10-29T20:52:12.166" v="374" actId="1076"/>
          <ac:spMkLst>
            <pc:docMk/>
            <pc:sldMk cId="1224127453" sldId="266"/>
            <ac:spMk id="174" creationId="{1CD5F4CC-80CE-40B2-86EA-0B6F77F4E3DD}"/>
          </ac:spMkLst>
        </pc:spChg>
        <pc:spChg chg="add del mod">
          <ac:chgData name="Tuomo Ikävalko" userId="14d5696d-1087-4a16-9ad3-cf61c8e1f82c" providerId="ADAL" clId="{BCAA1F44-178B-486F-81F0-94060AACCA0E}" dt="2018-10-29T20:52:26.589" v="378" actId="478"/>
          <ac:spMkLst>
            <pc:docMk/>
            <pc:sldMk cId="1224127453" sldId="266"/>
            <ac:spMk id="175" creationId="{70A630AD-D086-4199-A14C-AA21F7A4D10A}"/>
          </ac:spMkLst>
        </pc:spChg>
        <pc:spChg chg="add mod">
          <ac:chgData name="Tuomo Ikävalko" userId="14d5696d-1087-4a16-9ad3-cf61c8e1f82c" providerId="ADAL" clId="{BCAA1F44-178B-486F-81F0-94060AACCA0E}" dt="2018-10-29T20:52:55.911" v="382" actId="20577"/>
          <ac:spMkLst>
            <pc:docMk/>
            <pc:sldMk cId="1224127453" sldId="266"/>
            <ac:spMk id="177" creationId="{5C1A8E09-875D-4443-8FE5-065D4ABEAFF7}"/>
          </ac:spMkLst>
        </pc:spChg>
        <pc:spChg chg="add mod">
          <ac:chgData name="Tuomo Ikävalko" userId="14d5696d-1087-4a16-9ad3-cf61c8e1f82c" providerId="ADAL" clId="{BCAA1F44-178B-486F-81F0-94060AACCA0E}" dt="2018-10-29T20:52:51.072" v="380" actId="1076"/>
          <ac:spMkLst>
            <pc:docMk/>
            <pc:sldMk cId="1224127453" sldId="266"/>
            <ac:spMk id="180" creationId="{4434102D-7840-43A3-B73A-B21F654935CA}"/>
          </ac:spMkLst>
        </pc:spChg>
        <pc:spChg chg="add mod">
          <ac:chgData name="Tuomo Ikävalko" userId="14d5696d-1087-4a16-9ad3-cf61c8e1f82c" providerId="ADAL" clId="{BCAA1F44-178B-486F-81F0-94060AACCA0E}" dt="2018-10-29T20:52:51.072" v="380" actId="1076"/>
          <ac:spMkLst>
            <pc:docMk/>
            <pc:sldMk cId="1224127453" sldId="266"/>
            <ac:spMk id="181" creationId="{175210D4-FE71-470B-824F-4F7B395EEBFB}"/>
          </ac:spMkLst>
        </pc:spChg>
        <pc:cxnChg chg="add">
          <ac:chgData name="Tuomo Ikävalko" userId="14d5696d-1087-4a16-9ad3-cf61c8e1f82c" providerId="ADAL" clId="{BCAA1F44-178B-486F-81F0-94060AACCA0E}" dt="2018-10-29T20:42:53.582" v="272"/>
          <ac:cxnSpMkLst>
            <pc:docMk/>
            <pc:sldMk cId="1224127453" sldId="266"/>
            <ac:cxnSpMk id="6" creationId="{FA17A2AA-43D0-41BD-A4E7-A5276B3979FB}"/>
          </ac:cxnSpMkLst>
        </pc:cxnChg>
        <pc:cxnChg chg="add">
          <ac:chgData name="Tuomo Ikävalko" userId="14d5696d-1087-4a16-9ad3-cf61c8e1f82c" providerId="ADAL" clId="{BCAA1F44-178B-486F-81F0-94060AACCA0E}" dt="2018-10-29T20:42:53.582" v="272"/>
          <ac:cxnSpMkLst>
            <pc:docMk/>
            <pc:sldMk cId="1224127453" sldId="266"/>
            <ac:cxnSpMk id="7" creationId="{233D709E-7136-4EA6-8CFD-144263CDA75D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1" creationId="{A9ADEAC5-4686-48A9-B246-3635D5B4F729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3" creationId="{71A38CF4-5408-473D-9F0E-41D80C953B11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6" creationId="{CAF0DC06-03A3-4CA2-AA55-B1E698D5C9AD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7" creationId="{62144347-3E6C-4D56-9AB9-C7981B51EEDE}"/>
          </ac:cxnSpMkLst>
        </pc:cxnChg>
        <pc:cxnChg chg="add del">
          <ac:chgData name="Tuomo Ikävalko" userId="14d5696d-1087-4a16-9ad3-cf61c8e1f82c" providerId="ADAL" clId="{BCAA1F44-178B-486F-81F0-94060AACCA0E}" dt="2018-10-29T20:44:52.248" v="285"/>
          <ac:cxnSpMkLst>
            <pc:docMk/>
            <pc:sldMk cId="1224127453" sldId="266"/>
            <ac:cxnSpMk id="21" creationId="{DF0CA832-9808-4D58-8FF3-0ABF47AC6EB8}"/>
          </ac:cxnSpMkLst>
        </pc:cxnChg>
        <pc:cxnChg chg="add del">
          <ac:chgData name="Tuomo Ikävalko" userId="14d5696d-1087-4a16-9ad3-cf61c8e1f82c" providerId="ADAL" clId="{BCAA1F44-178B-486F-81F0-94060AACCA0E}" dt="2018-10-29T20:44:52.248" v="285"/>
          <ac:cxnSpMkLst>
            <pc:docMk/>
            <pc:sldMk cId="1224127453" sldId="266"/>
            <ac:cxnSpMk id="22" creationId="{200F2E09-7601-415A-BA04-9BBCFF778E94}"/>
          </ac:cxnSpMkLst>
        </pc:cxnChg>
        <pc:cxnChg chg="add del">
          <ac:chgData name="Tuomo Ikävalko" userId="14d5696d-1087-4a16-9ad3-cf61c8e1f82c" providerId="ADAL" clId="{BCAA1F44-178B-486F-81F0-94060AACCA0E}" dt="2018-10-29T20:44:52.248" v="285"/>
          <ac:cxnSpMkLst>
            <pc:docMk/>
            <pc:sldMk cId="1224127453" sldId="266"/>
            <ac:cxnSpMk id="25" creationId="{E556757B-48CB-4ECD-9451-169E7D7E556B}"/>
          </ac:cxnSpMkLst>
        </pc:cxnChg>
        <pc:cxnChg chg="add del">
          <ac:chgData name="Tuomo Ikävalko" userId="14d5696d-1087-4a16-9ad3-cf61c8e1f82c" providerId="ADAL" clId="{BCAA1F44-178B-486F-81F0-94060AACCA0E}" dt="2018-10-29T20:44:52.248" v="285"/>
          <ac:cxnSpMkLst>
            <pc:docMk/>
            <pc:sldMk cId="1224127453" sldId="266"/>
            <ac:cxnSpMk id="28" creationId="{F81DC6DC-EF5B-4D0E-A15C-14750A829601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0" creationId="{287AE5E9-92AD-47FD-A9F0-166D2BD9E319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1" creationId="{5C6DC514-FBD3-4A7C-B847-91FF0B99AE7E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4" creationId="{2FA6F1E3-036D-442D-A17E-FD2985EE0942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7" creationId="{9AB66D17-9A21-47F6-9376-DC549F551585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39" creationId="{0B5DC67D-DA58-47F9-8A3E-F96753E80AAF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40" creationId="{E1CD6C91-3AF7-41EA-93ED-84C981F5D9A6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43" creationId="{92EF96DD-1351-42BF-BC4F-486308B1FCB7}"/>
          </ac:cxnSpMkLst>
        </pc:cxnChg>
        <pc:cxnChg chg="add mod">
          <ac:chgData name="Tuomo Ikävalko" userId="14d5696d-1087-4a16-9ad3-cf61c8e1f82c" providerId="ADAL" clId="{BCAA1F44-178B-486F-81F0-94060AACCA0E}" dt="2018-10-29T20:45:31.606" v="295" actId="14100"/>
          <ac:cxnSpMkLst>
            <pc:docMk/>
            <pc:sldMk cId="1224127453" sldId="266"/>
            <ac:cxnSpMk id="46" creationId="{AE7E9294-84FD-482B-8092-E0C3224B1A3F}"/>
          </ac:cxnSpMkLst>
        </pc:cxnChg>
        <pc:cxnChg chg="add mod">
          <ac:chgData name="Tuomo Ikävalko" userId="14d5696d-1087-4a16-9ad3-cf61c8e1f82c" providerId="ADAL" clId="{BCAA1F44-178B-486F-81F0-94060AACCA0E}" dt="2018-10-29T20:45:47.381" v="300" actId="14100"/>
          <ac:cxnSpMkLst>
            <pc:docMk/>
            <pc:sldMk cId="1224127453" sldId="266"/>
            <ac:cxnSpMk id="49" creationId="{1A3E110D-1E73-4FA8-87D5-E24E9652A8ED}"/>
          </ac:cxnSpMkLst>
        </pc:cxnChg>
        <pc:cxnChg chg="add mod">
          <ac:chgData name="Tuomo Ikävalko" userId="14d5696d-1087-4a16-9ad3-cf61c8e1f82c" providerId="ADAL" clId="{BCAA1F44-178B-486F-81F0-94060AACCA0E}" dt="2018-10-29T20:45:49.953" v="301" actId="14100"/>
          <ac:cxnSpMkLst>
            <pc:docMk/>
            <pc:sldMk cId="1224127453" sldId="266"/>
            <ac:cxnSpMk id="52" creationId="{B882FA32-AC75-4E35-9B64-7AD7B44A539B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56" creationId="{054FDF2B-05FB-47D8-A121-495B6992C6C2}"/>
          </ac:cxnSpMkLst>
        </pc:cxnChg>
        <pc:cxnChg chg="add mod">
          <ac:chgData name="Tuomo Ikävalko" userId="14d5696d-1087-4a16-9ad3-cf61c8e1f82c" providerId="ADAL" clId="{BCAA1F44-178B-486F-81F0-94060AACCA0E}" dt="2018-10-29T20:49:37.526" v="343" actId="1076"/>
          <ac:cxnSpMkLst>
            <pc:docMk/>
            <pc:sldMk cId="1224127453" sldId="266"/>
            <ac:cxnSpMk id="57" creationId="{86CE9B54-D0C0-4A35-B9FC-957D51355486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0" creationId="{9FBD7DCF-5830-46FC-80FF-7055F6F1D60D}"/>
          </ac:cxnSpMkLst>
        </pc:cxnChg>
        <pc:cxnChg chg="add mod">
          <ac:chgData name="Tuomo Ikävalko" userId="14d5696d-1087-4a16-9ad3-cf61c8e1f82c" providerId="ADAL" clId="{BCAA1F44-178B-486F-81F0-94060AACCA0E}" dt="2018-10-29T20:49:37.526" v="343" actId="1076"/>
          <ac:cxnSpMkLst>
            <pc:docMk/>
            <pc:sldMk cId="1224127453" sldId="266"/>
            <ac:cxnSpMk id="62" creationId="{02BD5189-BE62-4446-BEDC-E749EAFC68D9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4" creationId="{FD64B9B9-953C-4B4D-B128-8FCAB5D66292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7" creationId="{276D707E-BD33-479E-8ACB-A2C2155C0A33}"/>
          </ac:cxnSpMkLst>
        </pc:cxnChg>
        <pc:cxnChg chg="add mod">
          <ac:chgData name="Tuomo Ikävalko" userId="14d5696d-1087-4a16-9ad3-cf61c8e1f82c" providerId="ADAL" clId="{BCAA1F44-178B-486F-81F0-94060AACCA0E}" dt="2018-10-29T20:49:57.877" v="354" actId="1076"/>
          <ac:cxnSpMkLst>
            <pc:docMk/>
            <pc:sldMk cId="1224127453" sldId="266"/>
            <ac:cxnSpMk id="85" creationId="{F4FFEABB-8C24-49DC-BC1B-1AE7A2E0FBF6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86" creationId="{351B7F6D-93BD-4C20-A3C9-F040DEECE77F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97" creationId="{00B3F6AA-7B8E-41C7-8981-258F3D38F5A8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98" creationId="{E09A213F-2FE8-4041-9172-DA9CAD445C04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129" creationId="{7B4DE5E1-465B-486D-9A09-96507D33314B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130" creationId="{8D3BDA68-DC78-4110-ADF1-F68EE4AA1E35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43" creationId="{EF4EDE25-1A46-4242-9D0E-82F7D4FC61CF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44" creationId="{3A040C6D-7720-4240-99FC-C2990F6C0E3B}"/>
          </ac:cxnSpMkLst>
        </pc:cxnChg>
        <pc:cxnChg chg="add mod">
          <ac:chgData name="Tuomo Ikävalko" userId="14d5696d-1087-4a16-9ad3-cf61c8e1f82c" providerId="ADAL" clId="{BCAA1F44-178B-486F-81F0-94060AACCA0E}" dt="2018-10-29T20:53:02.129" v="383" actId="1076"/>
          <ac:cxnSpMkLst>
            <pc:docMk/>
            <pc:sldMk cId="1224127453" sldId="266"/>
            <ac:cxnSpMk id="147" creationId="{D7E450D0-F200-4B8D-8E77-1C17F2C676C8}"/>
          </ac:cxnSpMkLst>
        </pc:cxnChg>
        <pc:cxnChg chg="add mod">
          <ac:chgData name="Tuomo Ikävalko" userId="14d5696d-1087-4a16-9ad3-cf61c8e1f82c" providerId="ADAL" clId="{BCAA1F44-178B-486F-81F0-94060AACCA0E}" dt="2018-10-29T20:53:02.129" v="383" actId="1076"/>
          <ac:cxnSpMkLst>
            <pc:docMk/>
            <pc:sldMk cId="1224127453" sldId="266"/>
            <ac:cxnSpMk id="148" creationId="{562B7750-AD64-4310-A179-BE0739401E2D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0" creationId="{C56F2B58-82A1-4598-AB00-473F3F5BDD92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2" creationId="{C1B92A78-710F-4865-BB23-35036CE57864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4" creationId="{C7FFD120-3472-427E-B773-4F857A60EDAC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5" creationId="{8CC2326F-84AE-4E69-A870-C3B0E51CB3AB}"/>
          </ac:cxnSpMkLst>
        </pc:cxnChg>
        <pc:cxnChg chg="add mod">
          <ac:chgData name="Tuomo Ikävalko" userId="14d5696d-1087-4a16-9ad3-cf61c8e1f82c" providerId="ADAL" clId="{BCAA1F44-178B-486F-81F0-94060AACCA0E}" dt="2018-10-29T20:52:14.232" v="375" actId="14100"/>
          <ac:cxnSpMkLst>
            <pc:docMk/>
            <pc:sldMk cId="1224127453" sldId="266"/>
            <ac:cxnSpMk id="158" creationId="{38219297-6D05-4EBF-887A-357168DAF4E1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59" creationId="{9B084FFB-681F-4385-BFE4-11D42C98974A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63" creationId="{AC65743C-CA3D-4580-9AE2-0740ADAE8610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64" creationId="{8D7A55FD-6D3D-4332-A984-363B3DE5F14A}"/>
          </ac:cxnSpMkLst>
        </pc:cxnChg>
        <pc:cxnChg chg="add mod">
          <ac:chgData name="Tuomo Ikävalko" userId="14d5696d-1087-4a16-9ad3-cf61c8e1f82c" providerId="ADAL" clId="{BCAA1F44-178B-486F-81F0-94060AACCA0E}" dt="2018-10-29T20:52:53.327" v="381" actId="14100"/>
          <ac:cxnSpMkLst>
            <pc:docMk/>
            <pc:sldMk cId="1224127453" sldId="266"/>
            <ac:cxnSpMk id="172" creationId="{BF0934F3-2335-4181-A824-F261C1B3C3A7}"/>
          </ac:cxnSpMkLst>
        </pc:cxnChg>
        <pc:cxnChg chg="add mod">
          <ac:chgData name="Tuomo Ikävalko" userId="14d5696d-1087-4a16-9ad3-cf61c8e1f82c" providerId="ADAL" clId="{BCAA1F44-178B-486F-81F0-94060AACCA0E}" dt="2018-10-29T20:52:12.166" v="374" actId="1076"/>
          <ac:cxnSpMkLst>
            <pc:docMk/>
            <pc:sldMk cId="1224127453" sldId="266"/>
            <ac:cxnSpMk id="173" creationId="{E6F00D73-7BBD-46B2-899B-7A6EC06D7EE6}"/>
          </ac:cxnSpMkLst>
        </pc:cxnChg>
        <pc:cxnChg chg="add mod">
          <ac:chgData name="Tuomo Ikävalko" userId="14d5696d-1087-4a16-9ad3-cf61c8e1f82c" providerId="ADAL" clId="{BCAA1F44-178B-486F-81F0-94060AACCA0E}" dt="2018-10-29T20:52:51.072" v="380" actId="1076"/>
          <ac:cxnSpMkLst>
            <pc:docMk/>
            <pc:sldMk cId="1224127453" sldId="266"/>
            <ac:cxnSpMk id="178" creationId="{34065794-E0C7-41AD-A146-162BFC96D019}"/>
          </ac:cxnSpMkLst>
        </pc:cxnChg>
        <pc:cxnChg chg="add mod">
          <ac:chgData name="Tuomo Ikävalko" userId="14d5696d-1087-4a16-9ad3-cf61c8e1f82c" providerId="ADAL" clId="{BCAA1F44-178B-486F-81F0-94060AACCA0E}" dt="2018-10-29T20:52:51.072" v="380" actId="1076"/>
          <ac:cxnSpMkLst>
            <pc:docMk/>
            <pc:sldMk cId="1224127453" sldId="266"/>
            <ac:cxnSpMk id="179" creationId="{D1E4214B-64D1-423F-9611-3BA924BAC242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1:10:30.561" v="487" actId="14100"/>
        <pc:sldMkLst>
          <pc:docMk/>
          <pc:sldMk cId="3312699342" sldId="267"/>
        </pc:sldMkLst>
        <pc:spChg chg="del">
          <ac:chgData name="Tuomo Ikävalko" userId="14d5696d-1087-4a16-9ad3-cf61c8e1f82c" providerId="ADAL" clId="{BCAA1F44-178B-486F-81F0-94060AACCA0E}" dt="2018-10-29T20:55:02.720" v="385" actId="478"/>
          <ac:spMkLst>
            <pc:docMk/>
            <pc:sldMk cId="3312699342" sldId="267"/>
            <ac:spMk id="2" creationId="{F12C1DF8-4895-4384-B28C-00DFA17A9640}"/>
          </ac:spMkLst>
        </pc:spChg>
        <pc:spChg chg="del">
          <ac:chgData name="Tuomo Ikävalko" userId="14d5696d-1087-4a16-9ad3-cf61c8e1f82c" providerId="ADAL" clId="{BCAA1F44-178B-486F-81F0-94060AACCA0E}" dt="2018-10-29T20:55:03.921" v="386" actId="478"/>
          <ac:spMkLst>
            <pc:docMk/>
            <pc:sldMk cId="3312699342" sldId="267"/>
            <ac:spMk id="3" creationId="{27D86B31-8321-47F7-ACA3-A3013E1D9338}"/>
          </ac:spMkLst>
        </pc:spChg>
        <pc:spChg chg="add mod">
          <ac:chgData name="Tuomo Ikävalko" userId="14d5696d-1087-4a16-9ad3-cf61c8e1f82c" providerId="ADAL" clId="{BCAA1F44-178B-486F-81F0-94060AACCA0E}" dt="2018-10-29T20:55:15.352" v="392" actId="20577"/>
          <ac:spMkLst>
            <pc:docMk/>
            <pc:sldMk cId="3312699342" sldId="267"/>
            <ac:spMk id="4" creationId="{4869FD11-E059-4E65-90B2-F71CC40EE8AA}"/>
          </ac:spMkLst>
        </pc:spChg>
        <pc:spChg chg="add mod">
          <ac:chgData name="Tuomo Ikävalko" userId="14d5696d-1087-4a16-9ad3-cf61c8e1f82c" providerId="ADAL" clId="{BCAA1F44-178B-486F-81F0-94060AACCA0E}" dt="2018-10-29T20:58:46.092" v="420" actId="1076"/>
          <ac:spMkLst>
            <pc:docMk/>
            <pc:sldMk cId="3312699342" sldId="267"/>
            <ac:spMk id="5" creationId="{1FC3788C-E904-4E77-A1FA-78F7466895A9}"/>
          </ac:spMkLst>
        </pc:spChg>
        <pc:spChg chg="add mod">
          <ac:chgData name="Tuomo Ikävalko" userId="14d5696d-1087-4a16-9ad3-cf61c8e1f82c" providerId="ADAL" clId="{BCAA1F44-178B-486F-81F0-94060AACCA0E}" dt="2018-10-29T20:59:59.426" v="447" actId="1076"/>
          <ac:spMkLst>
            <pc:docMk/>
            <pc:sldMk cId="3312699342" sldId="267"/>
            <ac:spMk id="8" creationId="{8F3EF754-FF97-4E2D-A0AB-65F8FC3A43A6}"/>
          </ac:spMkLst>
        </pc:spChg>
        <pc:spChg chg="add mod">
          <ac:chgData name="Tuomo Ikävalko" userId="14d5696d-1087-4a16-9ad3-cf61c8e1f82c" providerId="ADAL" clId="{BCAA1F44-178B-486F-81F0-94060AACCA0E}" dt="2018-10-29T20:58:08.854" v="412" actId="1076"/>
          <ac:spMkLst>
            <pc:docMk/>
            <pc:sldMk cId="3312699342" sldId="267"/>
            <ac:spMk id="9" creationId="{FE1EFA1F-EE5F-4FC9-BDC5-690C8DC1C5C7}"/>
          </ac:spMkLst>
        </pc:spChg>
        <pc:spChg chg="add mod">
          <ac:chgData name="Tuomo Ikävalko" userId="14d5696d-1087-4a16-9ad3-cf61c8e1f82c" providerId="ADAL" clId="{BCAA1F44-178B-486F-81F0-94060AACCA0E}" dt="2018-10-29T20:59:54.993" v="445" actId="1076"/>
          <ac:spMkLst>
            <pc:docMk/>
            <pc:sldMk cId="3312699342" sldId="267"/>
            <ac:spMk id="11" creationId="{9ADA8995-1DF6-4ED9-A9ED-663B1CCE1133}"/>
          </ac:spMkLst>
        </pc:spChg>
        <pc:spChg chg="add mod">
          <ac:chgData name="Tuomo Ikävalko" userId="14d5696d-1087-4a16-9ad3-cf61c8e1f82c" providerId="ADAL" clId="{BCAA1F44-178B-486F-81F0-94060AACCA0E}" dt="2018-10-29T20:59:57.261" v="446" actId="1076"/>
          <ac:spMkLst>
            <pc:docMk/>
            <pc:sldMk cId="3312699342" sldId="267"/>
            <ac:spMk id="13" creationId="{DEC72EF1-93F5-4A5E-8C05-F945592F4A67}"/>
          </ac:spMkLst>
        </pc:spChg>
        <pc:spChg chg="add del mod">
          <ac:chgData name="Tuomo Ikävalko" userId="14d5696d-1087-4a16-9ad3-cf61c8e1f82c" providerId="ADAL" clId="{BCAA1F44-178B-486F-81F0-94060AACCA0E}" dt="2018-10-29T20:58:11.601" v="413" actId="478"/>
          <ac:spMkLst>
            <pc:docMk/>
            <pc:sldMk cId="3312699342" sldId="267"/>
            <ac:spMk id="14" creationId="{56279CBB-0261-41ED-ACB9-C286D9FCB1D8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17" creationId="{6D4F9D9A-7282-483F-844E-11576BA76336}"/>
          </ac:spMkLst>
        </pc:spChg>
        <pc:spChg chg="add mod">
          <ac:chgData name="Tuomo Ikävalko" userId="14d5696d-1087-4a16-9ad3-cf61c8e1f82c" providerId="ADAL" clId="{BCAA1F44-178B-486F-81F0-94060AACCA0E}" dt="2018-10-29T21:00:27.498" v="456" actId="1076"/>
          <ac:spMkLst>
            <pc:docMk/>
            <pc:sldMk cId="3312699342" sldId="267"/>
            <ac:spMk id="19" creationId="{CA376910-1440-48E9-BDCE-309C585690C4}"/>
          </ac:spMkLst>
        </pc:spChg>
        <pc:spChg chg="add mod">
          <ac:chgData name="Tuomo Ikävalko" userId="14d5696d-1087-4a16-9ad3-cf61c8e1f82c" providerId="ADAL" clId="{BCAA1F44-178B-486F-81F0-94060AACCA0E}" dt="2018-10-29T21:00:24.205" v="455" actId="1076"/>
          <ac:spMkLst>
            <pc:docMk/>
            <pc:sldMk cId="3312699342" sldId="267"/>
            <ac:spMk id="21" creationId="{7D4F171F-3423-46C4-89CF-2E1E5B712C55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23" creationId="{6592D6D2-55DE-4AB4-841D-AA88D5B74144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24" creationId="{0C755E97-FF20-44B5-A171-8E2EFFD1BCDB}"/>
          </ac:spMkLst>
        </pc:spChg>
        <pc:spChg chg="add mod">
          <ac:chgData name="Tuomo Ikävalko" userId="14d5696d-1087-4a16-9ad3-cf61c8e1f82c" providerId="ADAL" clId="{BCAA1F44-178B-486F-81F0-94060AACCA0E}" dt="2018-10-29T21:00:17.298" v="454" actId="1076"/>
          <ac:spMkLst>
            <pc:docMk/>
            <pc:sldMk cId="3312699342" sldId="267"/>
            <ac:spMk id="32" creationId="{AF732A0A-0197-43FA-A13B-80179DF70091}"/>
          </ac:spMkLst>
        </pc:spChg>
        <pc:spChg chg="add del mod">
          <ac:chgData name="Tuomo Ikävalko" userId="14d5696d-1087-4a16-9ad3-cf61c8e1f82c" providerId="ADAL" clId="{BCAA1F44-178B-486F-81F0-94060AACCA0E}" dt="2018-10-29T20:59:08.322" v="427" actId="478"/>
          <ac:spMkLst>
            <pc:docMk/>
            <pc:sldMk cId="3312699342" sldId="267"/>
            <ac:spMk id="34" creationId="{67D4DE4F-D2AB-42FA-9D9F-787715A61D87}"/>
          </ac:spMkLst>
        </pc:spChg>
        <pc:spChg chg="add del mod">
          <ac:chgData name="Tuomo Ikävalko" userId="14d5696d-1087-4a16-9ad3-cf61c8e1f82c" providerId="ADAL" clId="{BCAA1F44-178B-486F-81F0-94060AACCA0E}" dt="2018-10-29T20:59:12.778" v="430" actId="478"/>
          <ac:spMkLst>
            <pc:docMk/>
            <pc:sldMk cId="3312699342" sldId="267"/>
            <ac:spMk id="35" creationId="{63AF1767-DF8B-47D2-9726-A33A33AD494A}"/>
          </ac:spMkLst>
        </pc:spChg>
        <pc:spChg chg="add del mod">
          <ac:chgData name="Tuomo Ikävalko" userId="14d5696d-1087-4a16-9ad3-cf61c8e1f82c" providerId="ADAL" clId="{BCAA1F44-178B-486F-81F0-94060AACCA0E}" dt="2018-10-29T20:59:09.440" v="428" actId="478"/>
          <ac:spMkLst>
            <pc:docMk/>
            <pc:sldMk cId="3312699342" sldId="267"/>
            <ac:spMk id="42" creationId="{12374C1C-5160-4E67-B826-803EEAE03D66}"/>
          </ac:spMkLst>
        </pc:spChg>
        <pc:spChg chg="add mod">
          <ac:chgData name="Tuomo Ikävalko" userId="14d5696d-1087-4a16-9ad3-cf61c8e1f82c" providerId="ADAL" clId="{BCAA1F44-178B-486F-81F0-94060AACCA0E}" dt="2018-10-29T21:00:10.828" v="452" actId="1076"/>
          <ac:spMkLst>
            <pc:docMk/>
            <pc:sldMk cId="3312699342" sldId="267"/>
            <ac:spMk id="44" creationId="{4A87B6AE-F948-4690-B5EB-A2399ED4AFCA}"/>
          </ac:spMkLst>
        </pc:spChg>
        <pc:spChg chg="add mod">
          <ac:chgData name="Tuomo Ikävalko" userId="14d5696d-1087-4a16-9ad3-cf61c8e1f82c" providerId="ADAL" clId="{BCAA1F44-178B-486F-81F0-94060AACCA0E}" dt="2018-10-29T20:59:37.530" v="438" actId="1076"/>
          <ac:spMkLst>
            <pc:docMk/>
            <pc:sldMk cId="3312699342" sldId="267"/>
            <ac:spMk id="45" creationId="{5C51A34C-B10F-456F-B373-390A823994D5}"/>
          </ac:spMkLst>
        </pc:spChg>
        <pc:spChg chg="add mod">
          <ac:chgData name="Tuomo Ikävalko" userId="14d5696d-1087-4a16-9ad3-cf61c8e1f82c" providerId="ADAL" clId="{BCAA1F44-178B-486F-81F0-94060AACCA0E}" dt="2018-10-29T21:01:00.821" v="460" actId="20577"/>
          <ac:spMkLst>
            <pc:docMk/>
            <pc:sldMk cId="3312699342" sldId="267"/>
            <ac:spMk id="47" creationId="{7B1F1E77-14BE-4E18-8482-CDB6B318184B}"/>
          </ac:spMkLst>
        </pc:spChg>
        <pc:spChg chg="add mod">
          <ac:chgData name="Tuomo Ikävalko" userId="14d5696d-1087-4a16-9ad3-cf61c8e1f82c" providerId="ADAL" clId="{BCAA1F44-178B-486F-81F0-94060AACCA0E}" dt="2018-10-29T21:00:12.621" v="453" actId="1076"/>
          <ac:spMkLst>
            <pc:docMk/>
            <pc:sldMk cId="3312699342" sldId="267"/>
            <ac:spMk id="49" creationId="{5B28D842-D846-4661-A5D5-3FBB5CC2EC9F}"/>
          </ac:spMkLst>
        </pc:spChg>
        <pc:spChg chg="add mod">
          <ac:chgData name="Tuomo Ikävalko" userId="14d5696d-1087-4a16-9ad3-cf61c8e1f82c" providerId="ADAL" clId="{BCAA1F44-178B-486F-81F0-94060AACCA0E}" dt="2018-10-29T21:00:09.769" v="451" actId="1076"/>
          <ac:spMkLst>
            <pc:docMk/>
            <pc:sldMk cId="3312699342" sldId="267"/>
            <ac:spMk id="50" creationId="{5439655C-3CEB-4D08-897A-9BCE31A38C67}"/>
          </ac:spMkLst>
        </pc:spChg>
        <pc:spChg chg="add mod">
          <ac:chgData name="Tuomo Ikävalko" userId="14d5696d-1087-4a16-9ad3-cf61c8e1f82c" providerId="ADAL" clId="{BCAA1F44-178B-486F-81F0-94060AACCA0E}" dt="2018-10-29T21:00:03.828" v="448" actId="1076"/>
          <ac:spMkLst>
            <pc:docMk/>
            <pc:sldMk cId="3312699342" sldId="267"/>
            <ac:spMk id="53" creationId="{6E7273C0-265B-4B4F-A2FB-A19AA908DD22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92" creationId="{E821EDB4-8DE9-43ED-B24E-F421442C872D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94" creationId="{18A78429-941A-4044-A8ED-3F230518160C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96" creationId="{2F59ECE7-B430-45FF-A5E8-63B3D4EEFBEB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97" creationId="{E73B5349-F14A-4EA2-8F42-585F9E4D4D8D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99" creationId="{D0AC75D3-7939-44A4-A05D-357D47D882A2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02" creationId="{EDC526FB-5788-4A48-990B-2C1017AB60BD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04" creationId="{C8433B26-9114-4462-895C-F030F68C5261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06" creationId="{71B438A9-96FD-4A0B-8861-BC30B4884266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10" creationId="{1EE176D1-B01C-465D-9B43-69BCBDDC2790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11" creationId="{CAD7B76F-AD01-4304-B125-7B2AD0C92EA7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13" creationId="{ABF419CD-1B3D-40BE-A076-C4EE358C5764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15" creationId="{8A2BEC8F-5694-4384-A432-FE250B71BB45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16" creationId="{91A5BEDB-F292-4438-AC11-51597D2F578A}"/>
          </ac:spMkLst>
        </pc:spChg>
        <pc:spChg chg="add del">
          <ac:chgData name="Tuomo Ikävalko" userId="14d5696d-1087-4a16-9ad3-cf61c8e1f82c" providerId="ADAL" clId="{BCAA1F44-178B-486F-81F0-94060AACCA0E}" dt="2018-10-29T21:09:21.109" v="472"/>
          <ac:spMkLst>
            <pc:docMk/>
            <pc:sldMk cId="3312699342" sldId="267"/>
            <ac:spMk id="118" creationId="{68956D52-37CF-4537-A385-73D456358B4D}"/>
          </ac:spMkLst>
        </pc:spChg>
        <pc:spChg chg="add mod">
          <ac:chgData name="Tuomo Ikävalko" userId="14d5696d-1087-4a16-9ad3-cf61c8e1f82c" providerId="ADAL" clId="{BCAA1F44-178B-486F-81F0-94060AACCA0E}" dt="2018-10-29T21:10:15.890" v="482" actId="1076"/>
          <ac:spMkLst>
            <pc:docMk/>
            <pc:sldMk cId="3312699342" sldId="267"/>
            <ac:spMk id="123" creationId="{9D83E246-1886-48E9-B17D-3875AC1A5093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5" creationId="{FFC431D2-6A50-4289-922C-9370115C2CC1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7" creationId="{C56AFCBB-FA16-48B2-994D-C4074AE6C32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8" creationId="{184BACAC-B486-4C96-9946-161AE250483A}"/>
          </ac:spMkLst>
        </pc:spChg>
        <pc:spChg chg="add mod">
          <ac:chgData name="Tuomo Ikävalko" userId="14d5696d-1087-4a16-9ad3-cf61c8e1f82c" providerId="ADAL" clId="{BCAA1F44-178B-486F-81F0-94060AACCA0E}" dt="2018-10-29T21:10:04.895" v="481" actId="1076"/>
          <ac:spMkLst>
            <pc:docMk/>
            <pc:sldMk cId="3312699342" sldId="267"/>
            <ac:spMk id="130" creationId="{DCF4FD52-A82C-4C36-96A2-F1961D558F27}"/>
          </ac:spMkLst>
        </pc:spChg>
        <pc:spChg chg="add mod">
          <ac:chgData name="Tuomo Ikävalko" userId="14d5696d-1087-4a16-9ad3-cf61c8e1f82c" providerId="ADAL" clId="{BCAA1F44-178B-486F-81F0-94060AACCA0E}" dt="2018-10-29T21:10:02.055" v="480" actId="1076"/>
          <ac:spMkLst>
            <pc:docMk/>
            <pc:sldMk cId="3312699342" sldId="267"/>
            <ac:spMk id="133" creationId="{FAB9F5EC-7932-40A6-98DB-741F14475CB3}"/>
          </ac:spMkLst>
        </pc:spChg>
        <pc:spChg chg="add mod">
          <ac:chgData name="Tuomo Ikävalko" userId="14d5696d-1087-4a16-9ad3-cf61c8e1f82c" providerId="ADAL" clId="{BCAA1F44-178B-486F-81F0-94060AACCA0E}" dt="2018-10-29T21:10:02.055" v="480" actId="1076"/>
          <ac:spMkLst>
            <pc:docMk/>
            <pc:sldMk cId="3312699342" sldId="267"/>
            <ac:spMk id="135" creationId="{D5C6A86D-5800-4DA1-83B2-2B38CBCF56D7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37" creationId="{A2EC598A-194C-4AAF-B69E-53FEE690620D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1" creationId="{6ECC3AA2-5F90-4ACA-AD8D-5B2024603564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2" creationId="{A6D87897-B498-44EC-91B4-28BFD956701D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4" creationId="{EF6E129B-3D32-405F-95F1-EE59CEEF005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6" creationId="{82451B84-A459-4FDF-84C1-9504A90B29D6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7" creationId="{2C8E1DA6-8C05-413C-A7F2-3CD29668A06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9" creationId="{BF6A4C73-E4DA-46F6-B2A8-93AE0DE6E14B}"/>
          </ac:spMkLst>
        </pc:spChg>
        <pc:spChg chg="add mod">
          <ac:chgData name="Tuomo Ikävalko" userId="14d5696d-1087-4a16-9ad3-cf61c8e1f82c" providerId="ADAL" clId="{BCAA1F44-178B-486F-81F0-94060AACCA0E}" dt="2018-10-29T21:10:30.561" v="487" actId="14100"/>
          <ac:spMkLst>
            <pc:docMk/>
            <pc:sldMk cId="3312699342" sldId="267"/>
            <ac:spMk id="160" creationId="{F8B1B45D-C7E1-4701-9286-90A958755A90}"/>
          </ac:spMkLst>
        </pc:spChg>
        <pc:cxnChg chg="add mod">
          <ac:chgData name="Tuomo Ikävalko" userId="14d5696d-1087-4a16-9ad3-cf61c8e1f82c" providerId="ADAL" clId="{BCAA1F44-178B-486F-81F0-94060AACCA0E}" dt="2018-10-29T20:58:46.092" v="420" actId="1076"/>
          <ac:cxnSpMkLst>
            <pc:docMk/>
            <pc:sldMk cId="3312699342" sldId="267"/>
            <ac:cxnSpMk id="6" creationId="{C5821229-FB03-4DDD-87AE-5EB953FD66D7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7" creationId="{6495E8FE-ECB4-4247-BF1E-987CEFEA01FF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10" creationId="{B2E82EC5-388D-4C86-AC02-A3DC9D0871A0}"/>
          </ac:cxnSpMkLst>
        </pc:cxnChg>
        <pc:cxnChg chg="add mod">
          <ac:chgData name="Tuomo Ikävalko" userId="14d5696d-1087-4a16-9ad3-cf61c8e1f82c" providerId="ADAL" clId="{BCAA1F44-178B-486F-81F0-94060AACCA0E}" dt="2018-10-29T20:58:08.854" v="412" actId="1076"/>
          <ac:cxnSpMkLst>
            <pc:docMk/>
            <pc:sldMk cId="3312699342" sldId="267"/>
            <ac:cxnSpMk id="12" creationId="{07969EEC-9FAD-4AD6-AB04-43A8620F158E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15" creationId="{E8572D9A-551F-4ECE-96B2-6146384B7D36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16" creationId="{E223E60F-CAEB-4740-A25A-97FF50815113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18" creationId="{355E7EB3-1223-4149-B8B7-4E08FC8BF93F}"/>
          </ac:cxnSpMkLst>
        </pc:cxnChg>
        <pc:cxnChg chg="add mod">
          <ac:chgData name="Tuomo Ikävalko" userId="14d5696d-1087-4a16-9ad3-cf61c8e1f82c" providerId="ADAL" clId="{BCAA1F44-178B-486F-81F0-94060AACCA0E}" dt="2018-10-29T21:00:27.498" v="456" actId="1076"/>
          <ac:cxnSpMkLst>
            <pc:docMk/>
            <pc:sldMk cId="3312699342" sldId="267"/>
            <ac:cxnSpMk id="20" creationId="{C319FE4E-E65F-4346-945E-6E261D68361C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22" creationId="{003F9D9E-4C51-451F-933B-1E2B9C7D5103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25" creationId="{00F79F1C-8952-4762-B7EF-BB0E54532E2B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33" creationId="{D403C012-AB73-4B30-AA51-A0AB092B88FB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36" creationId="{4C663356-7A38-491E-950B-50B389634C11}"/>
          </ac:cxnSpMkLst>
        </pc:cxnChg>
        <pc:cxnChg chg="add mod">
          <ac:chgData name="Tuomo Ikävalko" userId="14d5696d-1087-4a16-9ad3-cf61c8e1f82c" providerId="ADAL" clId="{BCAA1F44-178B-486F-81F0-94060AACCA0E}" dt="2018-10-29T21:00:09.769" v="451" actId="1076"/>
          <ac:cxnSpMkLst>
            <pc:docMk/>
            <pc:sldMk cId="3312699342" sldId="267"/>
            <ac:cxnSpMk id="43" creationId="{AE00DEB7-87C4-4C05-84F8-C107BC52F900}"/>
          </ac:cxnSpMkLst>
        </pc:cxnChg>
        <pc:cxnChg chg="add mod">
          <ac:chgData name="Tuomo Ikävalko" userId="14d5696d-1087-4a16-9ad3-cf61c8e1f82c" providerId="ADAL" clId="{BCAA1F44-178B-486F-81F0-94060AACCA0E}" dt="2018-10-29T21:00:03.828" v="448" actId="1076"/>
          <ac:cxnSpMkLst>
            <pc:docMk/>
            <pc:sldMk cId="3312699342" sldId="267"/>
            <ac:cxnSpMk id="46" creationId="{03340F03-1249-43D0-AD84-DD4FC79510C6}"/>
          </ac:cxnSpMkLst>
        </pc:cxnChg>
        <pc:cxnChg chg="add mod">
          <ac:chgData name="Tuomo Ikävalko" userId="14d5696d-1087-4a16-9ad3-cf61c8e1f82c" providerId="ADAL" clId="{BCAA1F44-178B-486F-81F0-94060AACCA0E}" dt="2018-10-29T21:00:12.621" v="453" actId="1076"/>
          <ac:cxnSpMkLst>
            <pc:docMk/>
            <pc:sldMk cId="3312699342" sldId="267"/>
            <ac:cxnSpMk id="48" creationId="{AD40366F-6597-43EF-AF49-E9008C67A7E0}"/>
          </ac:cxnSpMkLst>
        </pc:cxnChg>
        <pc:cxnChg chg="add mod">
          <ac:chgData name="Tuomo Ikävalko" userId="14d5696d-1087-4a16-9ad3-cf61c8e1f82c" providerId="ADAL" clId="{BCAA1F44-178B-486F-81F0-94060AACCA0E}" dt="2018-10-29T21:00:10.828" v="452" actId="1076"/>
          <ac:cxnSpMkLst>
            <pc:docMk/>
            <pc:sldMk cId="3312699342" sldId="267"/>
            <ac:cxnSpMk id="51" creationId="{30F34642-BC07-4A36-969C-DF9398940849}"/>
          </ac:cxnSpMkLst>
        </pc:cxnChg>
        <pc:cxnChg chg="add mod">
          <ac:chgData name="Tuomo Ikävalko" userId="14d5696d-1087-4a16-9ad3-cf61c8e1f82c" providerId="ADAL" clId="{BCAA1F44-178B-486F-81F0-94060AACCA0E}" dt="2018-10-29T21:05:39.386" v="464" actId="14100"/>
          <ac:cxnSpMkLst>
            <pc:docMk/>
            <pc:sldMk cId="3312699342" sldId="267"/>
            <ac:cxnSpMk id="85" creationId="{888A2574-7FB4-4710-822B-51661F39E189}"/>
          </ac:cxnSpMkLst>
        </pc:cxnChg>
        <pc:cxnChg chg="add mod">
          <ac:chgData name="Tuomo Ikävalko" userId="14d5696d-1087-4a16-9ad3-cf61c8e1f82c" providerId="ADAL" clId="{BCAA1F44-178B-486F-81F0-94060AACCA0E}" dt="2018-10-29T21:08:26.730" v="468" actId="14100"/>
          <ac:cxnSpMkLst>
            <pc:docMk/>
            <pc:sldMk cId="3312699342" sldId="267"/>
            <ac:cxnSpMk id="88" creationId="{21E056E7-3040-4F35-8958-CFDA9B80F492}"/>
          </ac:cxnSpMkLst>
        </pc:cxnChg>
        <pc:cxnChg chg="add del">
          <ac:chgData name="Tuomo Ikävalko" userId="14d5696d-1087-4a16-9ad3-cf61c8e1f82c" providerId="ADAL" clId="{BCAA1F44-178B-486F-81F0-94060AACCA0E}" dt="2018-10-29T21:09:29.961" v="474" actId="478"/>
          <ac:cxnSpMkLst>
            <pc:docMk/>
            <pc:sldMk cId="3312699342" sldId="267"/>
            <ac:cxnSpMk id="91" creationId="{7F9BCE6B-9486-4EA3-99BC-81A2DF726921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93" creationId="{76B27AA6-AD38-4DF0-9091-9641DE19AA2B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95" creationId="{6582879A-9B22-4369-BC2E-A78BE30A6FC5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98" creationId="{B5F0BF85-74A0-45FE-BEC1-243B9F2B5457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00" creationId="{5011182F-3E14-42E9-955A-C28F40E44387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01" creationId="{E2FB91FE-671D-409B-8B97-DCABDADC63A0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03" creationId="{7489B09E-08D9-4E54-9418-1C5DE9A0A228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05" creationId="{1FD5EB63-79FB-4658-9D21-7A066FD58BB5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07" creationId="{56D90EF6-574D-4937-81CC-A55E03D4C3A2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08" creationId="{BEED2999-2F75-456D-A57E-FB3C93BC33E5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09" creationId="{B8396A0A-C2FF-4CCD-BECA-13771192B988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12" creationId="{16ACFEB4-F522-4610-AA93-D2E80D15FE56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14" creationId="{5BFF0932-2ED7-4FDB-97FB-9042B5D80574}"/>
          </ac:cxnSpMkLst>
        </pc:cxnChg>
        <pc:cxnChg chg="add del">
          <ac:chgData name="Tuomo Ikävalko" userId="14d5696d-1087-4a16-9ad3-cf61c8e1f82c" providerId="ADAL" clId="{BCAA1F44-178B-486F-81F0-94060AACCA0E}" dt="2018-10-29T21:09:21.109" v="472"/>
          <ac:cxnSpMkLst>
            <pc:docMk/>
            <pc:sldMk cId="3312699342" sldId="267"/>
            <ac:cxnSpMk id="117" creationId="{695C7AD8-2F4B-4501-9134-71AFDE70E999}"/>
          </ac:cxnSpMkLst>
        </pc:cxnChg>
        <pc:cxnChg chg="add mod">
          <ac:chgData name="Tuomo Ikävalko" userId="14d5696d-1087-4a16-9ad3-cf61c8e1f82c" providerId="ADAL" clId="{BCAA1F44-178B-486F-81F0-94060AACCA0E}" dt="2018-10-29T21:10:15.890" v="482" actId="1076"/>
          <ac:cxnSpMkLst>
            <pc:docMk/>
            <pc:sldMk cId="3312699342" sldId="267"/>
            <ac:cxnSpMk id="124" creationId="{ECCBDBE7-00D6-4797-9555-62074E95E647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26" creationId="{136A7945-6C0C-499A-9E21-389E17D39F55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29" creationId="{7D110BE1-FB56-4174-AC84-089818AF2E20}"/>
          </ac:cxnSpMkLst>
        </pc:cxnChg>
        <pc:cxnChg chg="add mod">
          <ac:chgData name="Tuomo Ikävalko" userId="14d5696d-1087-4a16-9ad3-cf61c8e1f82c" providerId="ADAL" clId="{BCAA1F44-178B-486F-81F0-94060AACCA0E}" dt="2018-10-29T21:10:04.895" v="481" actId="1076"/>
          <ac:cxnSpMkLst>
            <pc:docMk/>
            <pc:sldMk cId="3312699342" sldId="267"/>
            <ac:cxnSpMk id="131" creationId="{D95FD009-02AC-469E-9F59-F6F994FEA233}"/>
          </ac:cxnSpMkLst>
        </pc:cxnChg>
        <pc:cxnChg chg="add mod">
          <ac:chgData name="Tuomo Ikävalko" userId="14d5696d-1087-4a16-9ad3-cf61c8e1f82c" providerId="ADAL" clId="{BCAA1F44-178B-486F-81F0-94060AACCA0E}" dt="2018-10-29T21:10:15.890" v="482" actId="1076"/>
          <ac:cxnSpMkLst>
            <pc:docMk/>
            <pc:sldMk cId="3312699342" sldId="267"/>
            <ac:cxnSpMk id="132" creationId="{7799EF52-FE83-4790-A8E9-D294531E153D}"/>
          </ac:cxnSpMkLst>
        </pc:cxnChg>
        <pc:cxnChg chg="add mod">
          <ac:chgData name="Tuomo Ikävalko" userId="14d5696d-1087-4a16-9ad3-cf61c8e1f82c" providerId="ADAL" clId="{BCAA1F44-178B-486F-81F0-94060AACCA0E}" dt="2018-10-29T21:10:02.055" v="480" actId="1076"/>
          <ac:cxnSpMkLst>
            <pc:docMk/>
            <pc:sldMk cId="3312699342" sldId="267"/>
            <ac:cxnSpMk id="134" creationId="{DE977CF7-B965-40DA-9003-26F88E77ACAA}"/>
          </ac:cxnSpMkLst>
        </pc:cxnChg>
        <pc:cxnChg chg="add mod">
          <ac:chgData name="Tuomo Ikävalko" userId="14d5696d-1087-4a16-9ad3-cf61c8e1f82c" providerId="ADAL" clId="{BCAA1F44-178B-486F-81F0-94060AACCA0E}" dt="2018-10-29T21:10:02.055" v="480" actId="1076"/>
          <ac:cxnSpMkLst>
            <pc:docMk/>
            <pc:sldMk cId="3312699342" sldId="267"/>
            <ac:cxnSpMk id="136" creationId="{4BF2F22B-4241-451D-888F-33C4553255A5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38" creationId="{66FD84CE-4901-4548-877B-242217B31887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39" creationId="{2E3D2938-6349-48B6-B2CF-3B8C8DE7CA7F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0" creationId="{60947B4C-C233-432D-BE50-5286C97A9483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3" creationId="{2677F270-417C-4064-9383-6BD52F2206FA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5" creationId="{A89F9363-3D3A-4281-824F-0144E92639EA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8" creationId="{2E6185C2-F2C7-495F-8CC5-ECF0E8E6202E}"/>
          </ac:cxnSpMkLst>
        </pc:cxnChg>
        <pc:cxnChg chg="add mod">
          <ac:chgData name="Tuomo Ikävalko" userId="14d5696d-1087-4a16-9ad3-cf61c8e1f82c" providerId="ADAL" clId="{BCAA1F44-178B-486F-81F0-94060AACCA0E}" dt="2018-10-29T21:10:30.561" v="487" actId="14100"/>
          <ac:cxnSpMkLst>
            <pc:docMk/>
            <pc:sldMk cId="3312699342" sldId="267"/>
            <ac:cxnSpMk id="159" creationId="{6FA5F9F9-C4BD-425E-A3F2-E3444569F824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2:03:46.647" v="730" actId="1076"/>
        <pc:sldMkLst>
          <pc:docMk/>
          <pc:sldMk cId="2654584598" sldId="268"/>
        </pc:sldMkLst>
        <pc:spChg chg="del">
          <ac:chgData name="Tuomo Ikävalko" userId="14d5696d-1087-4a16-9ad3-cf61c8e1f82c" providerId="ADAL" clId="{BCAA1F44-178B-486F-81F0-94060AACCA0E}" dt="2018-10-29T21:17:43.919" v="489" actId="478"/>
          <ac:spMkLst>
            <pc:docMk/>
            <pc:sldMk cId="2654584598" sldId="268"/>
            <ac:spMk id="2" creationId="{6FD4E2A1-A3D9-4723-B4D7-FD1C949A2729}"/>
          </ac:spMkLst>
        </pc:spChg>
        <pc:spChg chg="del mod">
          <ac:chgData name="Tuomo Ikävalko" userId="14d5696d-1087-4a16-9ad3-cf61c8e1f82c" providerId="ADAL" clId="{BCAA1F44-178B-486F-81F0-94060AACCA0E}" dt="2018-10-29T21:17:45.268" v="491" actId="478"/>
          <ac:spMkLst>
            <pc:docMk/>
            <pc:sldMk cId="2654584598" sldId="268"/>
            <ac:spMk id="3" creationId="{D12675E0-AD3B-4AAA-BB15-95F5D0D26CD5}"/>
          </ac:spMkLst>
        </pc:spChg>
        <pc:spChg chg="add mod">
          <ac:chgData name="Tuomo Ikävalko" userId="14d5696d-1087-4a16-9ad3-cf61c8e1f82c" providerId="ADAL" clId="{BCAA1F44-178B-486F-81F0-94060AACCA0E}" dt="2018-10-29T21:53:18.690" v="649" actId="20577"/>
          <ac:spMkLst>
            <pc:docMk/>
            <pc:sldMk cId="2654584598" sldId="268"/>
            <ac:spMk id="4" creationId="{17558056-4F10-4BAF-856B-EFE5B4E2FD51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5" creationId="{B4312E55-C9A4-4780-8854-FA9B0A156930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6" creationId="{8C45E166-8C8E-4DCC-AC04-D2467E79FD6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7" creationId="{C23A85F8-E263-4BC5-88A9-447C4AC86F95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8" creationId="{4032F398-2F77-4036-917A-917A515723EA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9" creationId="{14597E11-29E5-48C0-BD54-C3A29E77423F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0" creationId="{723BB2CB-5749-4C7A-8A7C-E682C9EA62E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1" creationId="{6AA87B25-6D32-4D41-9ADE-37DBE8EF3A5B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2" creationId="{DD558F87-687F-4312-8617-C85A37186E99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3" creationId="{871C5FA9-F2BA-4B9A-9C00-EF373A26B9C4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4" creationId="{98C98295-E9DA-48AB-A92A-0453D89D6510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5" creationId="{D5919EC9-902A-40AB-8CFC-AF3D479D0E09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6" creationId="{80A642EB-E202-4BF8-BCD4-D8B981FC8684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7" creationId="{654DCD23-2616-42DF-A58E-2265D60EBBAF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8" creationId="{4A679937-79EB-44CD-9155-364CD426BB49}"/>
          </ac:spMkLst>
        </pc:spChg>
        <pc:spChg chg="add del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9" creationId="{7FBEFBA5-3EA8-422C-A766-21B08705FD86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0" creationId="{1BEEC9D2-BF08-4F3F-8888-FCBFF7F39403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1" creationId="{BBEB7AB9-B1D5-47D7-A565-8F260AEFC8E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2" creationId="{D7B75630-4F6D-495E-977A-76EEE039CAE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3" creationId="{A93A04AB-9B99-4D76-8EB4-48E0FAEFE4A5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4" creationId="{4FD9C296-E129-49B1-B375-C08B0E736C3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5" creationId="{BAD42D37-54DA-48C2-B4F0-9C98176C979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6" creationId="{FFB1B134-784F-4281-9FCD-6456F94ED77F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7" creationId="{0A1A30A3-F21C-497B-9EBA-363D7100EADE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8" creationId="{14F89845-19B3-4EB4-953F-397AA44EF11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9" creationId="{1E71F726-D62F-405D-9273-325209EDC897}"/>
          </ac:spMkLst>
        </pc:spChg>
        <pc:spChg chg="add del mod">
          <ac:chgData name="Tuomo Ikävalko" userId="14d5696d-1087-4a16-9ad3-cf61c8e1f82c" providerId="ADAL" clId="{BCAA1F44-178B-486F-81F0-94060AACCA0E}" dt="2018-10-29T21:54:41.566" v="658" actId="478"/>
          <ac:spMkLst>
            <pc:docMk/>
            <pc:sldMk cId="2654584598" sldId="268"/>
            <ac:spMk id="30" creationId="{8E5AEB5B-CF17-43A6-9F50-1EFC105780B0}"/>
          </ac:spMkLst>
        </pc:spChg>
        <pc:spChg chg="add mod">
          <ac:chgData name="Tuomo Ikävalko" userId="14d5696d-1087-4a16-9ad3-cf61c8e1f82c" providerId="ADAL" clId="{BCAA1F44-178B-486F-81F0-94060AACCA0E}" dt="2018-10-29T21:57:29.947" v="704" actId="1076"/>
          <ac:spMkLst>
            <pc:docMk/>
            <pc:sldMk cId="2654584598" sldId="268"/>
            <ac:spMk id="31" creationId="{B4A46805-D0B7-4A08-BFCE-914DFC7848D2}"/>
          </ac:spMkLst>
        </pc:spChg>
        <pc:spChg chg="add mod">
          <ac:chgData name="Tuomo Ikävalko" userId="14d5696d-1087-4a16-9ad3-cf61c8e1f82c" providerId="ADAL" clId="{BCAA1F44-178B-486F-81F0-94060AACCA0E}" dt="2018-10-29T21:33:29.742" v="601" actId="20577"/>
          <ac:spMkLst>
            <pc:docMk/>
            <pc:sldMk cId="2654584598" sldId="268"/>
            <ac:spMk id="32" creationId="{8C70DBA6-FE5A-4105-8495-36DEEF891679}"/>
          </ac:spMkLst>
        </pc:spChg>
        <pc:spChg chg="add mod">
          <ac:chgData name="Tuomo Ikävalko" userId="14d5696d-1087-4a16-9ad3-cf61c8e1f82c" providerId="ADAL" clId="{BCAA1F44-178B-486F-81F0-94060AACCA0E}" dt="2018-10-29T21:47:22.090" v="623" actId="1076"/>
          <ac:spMkLst>
            <pc:docMk/>
            <pc:sldMk cId="2654584598" sldId="268"/>
            <ac:spMk id="33" creationId="{8014F92A-BFBD-4022-98B8-F555AB932CD1}"/>
          </ac:spMkLst>
        </pc:spChg>
        <pc:spChg chg="add del mod">
          <ac:chgData name="Tuomo Ikävalko" userId="14d5696d-1087-4a16-9ad3-cf61c8e1f82c" providerId="ADAL" clId="{BCAA1F44-178B-486F-81F0-94060AACCA0E}" dt="2018-10-29T21:42:58.800" v="621" actId="478"/>
          <ac:spMkLst>
            <pc:docMk/>
            <pc:sldMk cId="2654584598" sldId="268"/>
            <ac:spMk id="34" creationId="{B1DF7C2A-2C1F-46F1-80D4-7E3073D41BAF}"/>
          </ac:spMkLst>
        </pc:spChg>
        <pc:spChg chg="add del mod">
          <ac:chgData name="Tuomo Ikävalko" userId="14d5696d-1087-4a16-9ad3-cf61c8e1f82c" providerId="ADAL" clId="{BCAA1F44-178B-486F-81F0-94060AACCA0E}" dt="2018-10-29T21:48:45.751" v="624" actId="1076"/>
          <ac:spMkLst>
            <pc:docMk/>
            <pc:sldMk cId="2654584598" sldId="268"/>
            <ac:spMk id="35" creationId="{71E728C2-7412-44F8-84A9-34E50C58CD60}"/>
          </ac:spMkLst>
        </pc:spChg>
        <pc:spChg chg="add mod">
          <ac:chgData name="Tuomo Ikävalko" userId="14d5696d-1087-4a16-9ad3-cf61c8e1f82c" providerId="ADAL" clId="{BCAA1F44-178B-486F-81F0-94060AACCA0E}" dt="2018-10-29T21:57:36.597" v="705" actId="1076"/>
          <ac:spMkLst>
            <pc:docMk/>
            <pc:sldMk cId="2654584598" sldId="268"/>
            <ac:spMk id="36" creationId="{5C0BD132-20BE-48B3-99C5-6BE00290AA06}"/>
          </ac:spMkLst>
        </pc:spChg>
        <pc:spChg chg="add mod">
          <ac:chgData name="Tuomo Ikävalko" userId="14d5696d-1087-4a16-9ad3-cf61c8e1f82c" providerId="ADAL" clId="{BCAA1F44-178B-486F-81F0-94060AACCA0E}" dt="2018-10-29T21:57:54.262" v="709" actId="1076"/>
          <ac:spMkLst>
            <pc:docMk/>
            <pc:sldMk cId="2654584598" sldId="268"/>
            <ac:spMk id="37" creationId="{07E55C9A-0E1B-42C4-B940-436FE9D91A1C}"/>
          </ac:spMkLst>
        </pc:spChg>
        <pc:spChg chg="add mod">
          <ac:chgData name="Tuomo Ikävalko" userId="14d5696d-1087-4a16-9ad3-cf61c8e1f82c" providerId="ADAL" clId="{BCAA1F44-178B-486F-81F0-94060AACCA0E}" dt="2018-10-29T21:50:47.373" v="635" actId="20577"/>
          <ac:spMkLst>
            <pc:docMk/>
            <pc:sldMk cId="2654584598" sldId="268"/>
            <ac:spMk id="38" creationId="{B14D9C1F-3244-441E-85A1-03B97D3F9A30}"/>
          </ac:spMkLst>
        </pc:spChg>
        <pc:spChg chg="add mod">
          <ac:chgData name="Tuomo Ikävalko" userId="14d5696d-1087-4a16-9ad3-cf61c8e1f82c" providerId="ADAL" clId="{BCAA1F44-178B-486F-81F0-94060AACCA0E}" dt="2018-10-29T21:51:53.994" v="640" actId="20577"/>
          <ac:spMkLst>
            <pc:docMk/>
            <pc:sldMk cId="2654584598" sldId="268"/>
            <ac:spMk id="39" creationId="{5831B315-E320-4B92-9117-CF46B70A8A61}"/>
          </ac:spMkLst>
        </pc:spChg>
        <pc:spChg chg="add mod">
          <ac:chgData name="Tuomo Ikävalko" userId="14d5696d-1087-4a16-9ad3-cf61c8e1f82c" providerId="ADAL" clId="{BCAA1F44-178B-486F-81F0-94060AACCA0E}" dt="2018-10-29T21:57:46.175" v="707" actId="1076"/>
          <ac:spMkLst>
            <pc:docMk/>
            <pc:sldMk cId="2654584598" sldId="268"/>
            <ac:spMk id="40" creationId="{C09CB887-81F2-48EE-AACD-19885C4D4A99}"/>
          </ac:spMkLst>
        </pc:spChg>
        <pc:spChg chg="add del mod">
          <ac:chgData name="Tuomo Ikävalko" userId="14d5696d-1087-4a16-9ad3-cf61c8e1f82c" providerId="ADAL" clId="{BCAA1F44-178B-486F-81F0-94060AACCA0E}" dt="2018-10-29T21:55:45.642" v="693" actId="478"/>
          <ac:spMkLst>
            <pc:docMk/>
            <pc:sldMk cId="2654584598" sldId="268"/>
            <ac:spMk id="41" creationId="{39C1BDD6-CE10-46F3-BEE5-EC219A06CED2}"/>
          </ac:spMkLst>
        </pc:spChg>
        <pc:spChg chg="add del mod">
          <ac:chgData name="Tuomo Ikävalko" userId="14d5696d-1087-4a16-9ad3-cf61c8e1f82c" providerId="ADAL" clId="{BCAA1F44-178B-486F-81F0-94060AACCA0E}" dt="2018-10-29T21:55:03.843" v="666" actId="478"/>
          <ac:spMkLst>
            <pc:docMk/>
            <pc:sldMk cId="2654584598" sldId="268"/>
            <ac:spMk id="42" creationId="{CA18BBE9-A6D2-43C8-9095-151FC78E7949}"/>
          </ac:spMkLst>
        </pc:spChg>
        <pc:spChg chg="add del mod">
          <ac:chgData name="Tuomo Ikävalko" userId="14d5696d-1087-4a16-9ad3-cf61c8e1f82c" providerId="ADAL" clId="{BCAA1F44-178B-486F-81F0-94060AACCA0E}" dt="2018-10-29T21:55:44.400" v="692" actId="478"/>
          <ac:spMkLst>
            <pc:docMk/>
            <pc:sldMk cId="2654584598" sldId="268"/>
            <ac:spMk id="43" creationId="{9ACC63EB-980B-4E0E-8E7B-46FE9FADA95C}"/>
          </ac:spMkLst>
        </pc:spChg>
        <pc:spChg chg="add mod">
          <ac:chgData name="Tuomo Ikävalko" userId="14d5696d-1087-4a16-9ad3-cf61c8e1f82c" providerId="ADAL" clId="{BCAA1F44-178B-486F-81F0-94060AACCA0E}" dt="2018-10-29T21:55:57.300" v="698" actId="1076"/>
          <ac:spMkLst>
            <pc:docMk/>
            <pc:sldMk cId="2654584598" sldId="268"/>
            <ac:spMk id="44" creationId="{585DCAF1-3F95-43A9-B89B-06BB09B4D0B7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5" creationId="{CA8C54E9-85AC-4631-A6AA-573F9E4A7F6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6" creationId="{72AB80E8-CE05-4909-9CDC-220918DB005E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7" creationId="{0DD550D9-E1DA-4EA3-A2FA-9ACD7EB38A5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8" creationId="{21A990DA-70E9-4A07-8D47-4E246E3C04B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9" creationId="{AD472C17-32F6-4064-B90B-D9F211DFCB4E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0" creationId="{DD6B7A4F-43B2-47EB-94E9-137BF11BB8AB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1" creationId="{01DCFD9D-BA90-45A1-88CD-78CB8705E08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2" creationId="{C68C39A4-DBA6-4696-AB20-56053DAD5398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3" creationId="{9C9F96E7-9176-47A0-A7CA-032377745F37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4" creationId="{3982DC51-DB68-41B6-B127-1EAE45566056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5" creationId="{4749F383-2395-4196-8985-57725CA5F1F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6" creationId="{808F90D9-F59A-46F9-96C8-1EDD98598CB8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7" creationId="{0527065B-9F8E-4909-A7C0-8B09AE7FCCD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8" creationId="{C30D8F54-8E2B-47B9-90AD-003F26F57F8D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9" creationId="{3D4971C5-99C9-46E7-88E2-014F8387C71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0" creationId="{DC2E2CCC-F889-42A0-959A-86E23968631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1" creationId="{081DBA66-4472-498F-87C9-102E2CEFCEF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2" creationId="{1E1A065D-76C5-4919-881E-5421EEB7F1B6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3" creationId="{99CD2ADC-8FAB-4F31-B3E4-17055BD5BFB3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4" creationId="{EF8E42D8-5269-423A-ADD9-7E41C70C8C0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5" creationId="{7F2313C6-49D1-412D-9B30-42D3BEDDBDF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6" creationId="{9F06921E-DE59-42D8-B7E0-BBA0370CA419}"/>
          </ac:spMkLst>
        </pc:spChg>
        <pc:spChg chg="add mod">
          <ac:chgData name="Tuomo Ikävalko" userId="14d5696d-1087-4a16-9ad3-cf61c8e1f82c" providerId="ADAL" clId="{BCAA1F44-178B-486F-81F0-94060AACCA0E}" dt="2018-10-29T21:58:19.553" v="711" actId="1076"/>
          <ac:spMkLst>
            <pc:docMk/>
            <pc:sldMk cId="2654584598" sldId="268"/>
            <ac:spMk id="67" creationId="{2B69A49D-184B-40F8-A210-8E823CE4247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8" creationId="{A8FF0951-12D1-4C30-A896-28C0ABF980E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9" creationId="{F2536053-07A6-47BC-8CB4-4CC35914A533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0" creationId="{477C4305-578C-49B3-B918-CC7106D78536}"/>
          </ac:spMkLst>
        </pc:spChg>
        <pc:spChg chg="add mod">
          <ac:chgData name="Tuomo Ikävalko" userId="14d5696d-1087-4a16-9ad3-cf61c8e1f82c" providerId="ADAL" clId="{BCAA1F44-178B-486F-81F0-94060AACCA0E}" dt="2018-10-29T21:58:13.425" v="710" actId="1076"/>
          <ac:spMkLst>
            <pc:docMk/>
            <pc:sldMk cId="2654584598" sldId="268"/>
            <ac:spMk id="71" creationId="{057A982B-B5F9-4CBF-A3D2-AFF3F88867F9}"/>
          </ac:spMkLst>
        </pc:spChg>
        <pc:spChg chg="add mod">
          <ac:chgData name="Tuomo Ikävalko" userId="14d5696d-1087-4a16-9ad3-cf61c8e1f82c" providerId="ADAL" clId="{BCAA1F44-178B-486F-81F0-94060AACCA0E}" dt="2018-10-29T21:58:35.993" v="712" actId="1076"/>
          <ac:spMkLst>
            <pc:docMk/>
            <pc:sldMk cId="2654584598" sldId="268"/>
            <ac:spMk id="72" creationId="{094A7D14-D73F-446F-990B-BC1F0D096C6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3" creationId="{04804A57-134B-4D2C-B588-152D69899B90}"/>
          </ac:spMkLst>
        </pc:spChg>
        <pc:spChg chg="add mod">
          <ac:chgData name="Tuomo Ikävalko" userId="14d5696d-1087-4a16-9ad3-cf61c8e1f82c" providerId="ADAL" clId="{BCAA1F44-178B-486F-81F0-94060AACCA0E}" dt="2018-10-29T21:58:47.380" v="713" actId="1076"/>
          <ac:spMkLst>
            <pc:docMk/>
            <pc:sldMk cId="2654584598" sldId="268"/>
            <ac:spMk id="74" creationId="{DFD1F7B3-7F65-46EA-9444-44168AD7F9CF}"/>
          </ac:spMkLst>
        </pc:spChg>
        <pc:spChg chg="add mod">
          <ac:chgData name="Tuomo Ikävalko" userId="14d5696d-1087-4a16-9ad3-cf61c8e1f82c" providerId="ADAL" clId="{BCAA1F44-178B-486F-81F0-94060AACCA0E}" dt="2018-10-29T21:58:51.793" v="714" actId="1076"/>
          <ac:spMkLst>
            <pc:docMk/>
            <pc:sldMk cId="2654584598" sldId="268"/>
            <ac:spMk id="75" creationId="{A44CDC09-1AC8-4010-97C3-B648B9E7713B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6" creationId="{B360B869-D921-4A56-9368-41DA7ABDDACE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7" creationId="{A5D9916D-5C70-4660-8D86-DE554885999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8" creationId="{B22C4DE7-4F9B-4359-8788-2F5DC87EAD0C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9" creationId="{453A69E1-5FE3-4879-B672-4590FC9B75A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0" creationId="{73B71E64-F4B2-4AE8-BDD3-2A3F88F77EAC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1" creationId="{94DEEB18-4E9C-4371-89EB-FCECE424489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2" creationId="{49CFECCC-D008-4AFA-B6F3-DC19960BD1BF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3" creationId="{BE77A4D2-137D-41F5-BC78-F73C9E32ABA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4" creationId="{0F830BB0-050C-437B-9A9D-522F40ADF77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5" creationId="{CEFB6DA7-8BC1-4A32-8CAB-40D4CC503242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6" creationId="{449A2AEC-A636-4DDA-9633-5EE0E18F96C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7" creationId="{32A25A1F-2D46-4177-B53F-763219206BF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8" creationId="{C5F3313F-D855-4A42-93C0-B3E3FFBD4139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9" creationId="{CF6A9A51-108A-4B05-A4FE-67DBE5D5AE9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0" creationId="{9DC5D9A3-00D8-43AC-A90C-0BFF8E3E1CB1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1" creationId="{15D0FF71-ACF2-45B5-B95E-F02BF7DEBDF0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2" creationId="{EF4D8C09-B871-4A33-B40D-61D5C8C961E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3" creationId="{C9CC9E3D-B00F-4209-9575-6C7DD7A23620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4" creationId="{A371F9ED-A234-4661-A737-8B585FDB5C06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5" creationId="{22B16462-D8E5-4EC6-98E6-CF9F924F80AB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6" creationId="{8E90932F-4D4A-445D-95BF-F4C26D3ABC7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7" creationId="{6B87A2E1-F552-40A9-8F09-67D7082A275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8" creationId="{A940DC56-DA77-4D80-BB4E-DA3345C1382D}"/>
          </ac:spMkLst>
        </pc:spChg>
        <pc:spChg chg="add mod">
          <ac:chgData name="Tuomo Ikävalko" userId="14d5696d-1087-4a16-9ad3-cf61c8e1f82c" providerId="ADAL" clId="{BCAA1F44-178B-486F-81F0-94060AACCA0E}" dt="2018-10-29T22:00:47.260" v="724" actId="1076"/>
          <ac:spMkLst>
            <pc:docMk/>
            <pc:sldMk cId="2654584598" sldId="268"/>
            <ac:spMk id="99" creationId="{947B094C-0857-445E-96B1-5594839E574A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0" creationId="{F9BA4723-22AC-40E8-877F-1E1024ACE944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1" creationId="{F67E89FC-0FFB-41B3-9B04-2D452A469289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2" creationId="{AF1ADB75-925B-463D-99E0-4F9ADC6AED20}"/>
          </ac:spMkLst>
        </pc:spChg>
        <pc:spChg chg="add mod">
          <ac:chgData name="Tuomo Ikävalko" userId="14d5696d-1087-4a16-9ad3-cf61c8e1f82c" providerId="ADAL" clId="{BCAA1F44-178B-486F-81F0-94060AACCA0E}" dt="2018-10-29T22:02:57.078" v="727" actId="1076"/>
          <ac:spMkLst>
            <pc:docMk/>
            <pc:sldMk cId="2654584598" sldId="268"/>
            <ac:spMk id="103" creationId="{0D36CCE8-21D4-422C-B372-70B7AE068ECD}"/>
          </ac:spMkLst>
        </pc:spChg>
        <pc:spChg chg="add mod">
          <ac:chgData name="Tuomo Ikävalko" userId="14d5696d-1087-4a16-9ad3-cf61c8e1f82c" providerId="ADAL" clId="{BCAA1F44-178B-486F-81F0-94060AACCA0E}" dt="2018-10-29T22:03:13.715" v="728" actId="1076"/>
          <ac:spMkLst>
            <pc:docMk/>
            <pc:sldMk cId="2654584598" sldId="268"/>
            <ac:spMk id="104" creationId="{184BD3C2-5BD5-4260-AE83-C904FB3363E1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5" creationId="{4DA97942-A865-40EC-891F-F88EBD29C023}"/>
          </ac:spMkLst>
        </pc:spChg>
        <pc:spChg chg="add mod">
          <ac:chgData name="Tuomo Ikävalko" userId="14d5696d-1087-4a16-9ad3-cf61c8e1f82c" providerId="ADAL" clId="{BCAA1F44-178B-486F-81F0-94060AACCA0E}" dt="2018-10-29T22:03:39.433" v="729" actId="1076"/>
          <ac:spMkLst>
            <pc:docMk/>
            <pc:sldMk cId="2654584598" sldId="268"/>
            <ac:spMk id="106" creationId="{27A6499D-52DD-4CDB-8436-6F4CFBE26953}"/>
          </ac:spMkLst>
        </pc:spChg>
        <pc:spChg chg="add mod">
          <ac:chgData name="Tuomo Ikävalko" userId="14d5696d-1087-4a16-9ad3-cf61c8e1f82c" providerId="ADAL" clId="{BCAA1F44-178B-486F-81F0-94060AACCA0E}" dt="2018-10-29T22:03:46.647" v="730" actId="1076"/>
          <ac:spMkLst>
            <pc:docMk/>
            <pc:sldMk cId="2654584598" sldId="268"/>
            <ac:spMk id="107" creationId="{BF7F79FA-76EB-4321-8369-81A90F2DDF1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8" creationId="{9754103E-67E8-4DAC-9309-A0EC35CFD0D3}"/>
          </ac:spMkLst>
        </pc:spChg>
        <pc:spChg chg="add mod">
          <ac:chgData name="Tuomo Ikävalko" userId="14d5696d-1087-4a16-9ad3-cf61c8e1f82c" providerId="ADAL" clId="{BCAA1F44-178B-486F-81F0-94060AACCA0E}" dt="2018-10-29T21:59:05.704" v="717" actId="20577"/>
          <ac:spMkLst>
            <pc:docMk/>
            <pc:sldMk cId="2654584598" sldId="268"/>
            <ac:spMk id="109" creationId="{B823901F-B3DA-4A3A-935B-57B46AF4073C}"/>
          </ac:spMkLst>
        </pc:spChg>
        <pc:spChg chg="add mod">
          <ac:chgData name="Tuomo Ikävalko" userId="14d5696d-1087-4a16-9ad3-cf61c8e1f82c" providerId="ADAL" clId="{BCAA1F44-178B-486F-81F0-94060AACCA0E}" dt="2018-10-29T21:59:24.218" v="720" actId="20577"/>
          <ac:spMkLst>
            <pc:docMk/>
            <pc:sldMk cId="2654584598" sldId="268"/>
            <ac:spMk id="110" creationId="{962D55A3-BB95-41BA-9A48-E8665BCB7BD5}"/>
          </ac:spMkLst>
        </pc:spChg>
      </pc:sldChg>
    </pc:docChg>
  </pc:docChgLst>
  <pc:docChgLst>
    <pc:chgData name="Tuomo Ikävalko" userId="14d5696d-1087-4a16-9ad3-cf61c8e1f82c" providerId="ADAL" clId="{EFD9A3B9-BACC-4078-B0B7-57141E21CAF1}"/>
    <pc:docChg chg="custSel modSld">
      <pc:chgData name="Tuomo Ikävalko" userId="14d5696d-1087-4a16-9ad3-cf61c8e1f82c" providerId="ADAL" clId="{EFD9A3B9-BACC-4078-B0B7-57141E21CAF1}" dt="2018-10-30T10:56:26.403" v="49" actId="1076"/>
      <pc:docMkLst>
        <pc:docMk/>
      </pc:docMkLst>
      <pc:sldChg chg="addSp delSp modSp">
        <pc:chgData name="Tuomo Ikävalko" userId="14d5696d-1087-4a16-9ad3-cf61c8e1f82c" providerId="ADAL" clId="{EFD9A3B9-BACC-4078-B0B7-57141E21CAF1}" dt="2018-10-30T10:56:26.403" v="49" actId="1076"/>
        <pc:sldMkLst>
          <pc:docMk/>
          <pc:sldMk cId="4009750970" sldId="264"/>
        </pc:sldMkLst>
        <pc:spChg chg="add mod">
          <ac:chgData name="Tuomo Ikävalko" userId="14d5696d-1087-4a16-9ad3-cf61c8e1f82c" providerId="ADAL" clId="{EFD9A3B9-BACC-4078-B0B7-57141E21CAF1}" dt="2018-10-30T10:53:22.855" v="9" actId="1076"/>
          <ac:spMkLst>
            <pc:docMk/>
            <pc:sldMk cId="4009750970" sldId="264"/>
            <ac:spMk id="99" creationId="{C8CD8E7F-26B4-4BBA-AAEB-FE98B1C06E7A}"/>
          </ac:spMkLst>
        </pc:spChg>
        <pc:spChg chg="add mod">
          <ac:chgData name="Tuomo Ikävalko" userId="14d5696d-1087-4a16-9ad3-cf61c8e1f82c" providerId="ADAL" clId="{EFD9A3B9-BACC-4078-B0B7-57141E21CAF1}" dt="2018-10-30T10:54:23.035" v="21" actId="1076"/>
          <ac:spMkLst>
            <pc:docMk/>
            <pc:sldMk cId="4009750970" sldId="264"/>
            <ac:spMk id="101" creationId="{F2D1E000-EAB4-407F-B123-8CFE07C1666E}"/>
          </ac:spMkLst>
        </pc:spChg>
        <pc:spChg chg="add mod">
          <ac:chgData name="Tuomo Ikävalko" userId="14d5696d-1087-4a16-9ad3-cf61c8e1f82c" providerId="ADAL" clId="{EFD9A3B9-BACC-4078-B0B7-57141E21CAF1}" dt="2018-10-30T10:54:38.841" v="27" actId="1076"/>
          <ac:spMkLst>
            <pc:docMk/>
            <pc:sldMk cId="4009750970" sldId="264"/>
            <ac:spMk id="103" creationId="{B0724413-20F9-4157-BB5C-E60A9293237F}"/>
          </ac:spMkLst>
        </pc:spChg>
        <pc:spChg chg="add mod">
          <ac:chgData name="Tuomo Ikävalko" userId="14d5696d-1087-4a16-9ad3-cf61c8e1f82c" providerId="ADAL" clId="{EFD9A3B9-BACC-4078-B0B7-57141E21CAF1}" dt="2018-10-30T10:54:42.340" v="28" actId="1076"/>
          <ac:spMkLst>
            <pc:docMk/>
            <pc:sldMk cId="4009750970" sldId="264"/>
            <ac:spMk id="104" creationId="{D85F0DC3-763A-40C4-BFC4-104335FBF93C}"/>
          </ac:spMkLst>
        </pc:spChg>
        <pc:spChg chg="add mod">
          <ac:chgData name="Tuomo Ikävalko" userId="14d5696d-1087-4a16-9ad3-cf61c8e1f82c" providerId="ADAL" clId="{EFD9A3B9-BACC-4078-B0B7-57141E21CAF1}" dt="2018-10-30T10:54:55.005" v="32" actId="14100"/>
          <ac:spMkLst>
            <pc:docMk/>
            <pc:sldMk cId="4009750970" sldId="264"/>
            <ac:spMk id="117" creationId="{FCFABC09-5CBC-4CDF-9D91-903C43AD833C}"/>
          </ac:spMkLst>
        </pc:spChg>
        <pc:spChg chg="add mod">
          <ac:chgData name="Tuomo Ikävalko" userId="14d5696d-1087-4a16-9ad3-cf61c8e1f82c" providerId="ADAL" clId="{EFD9A3B9-BACC-4078-B0B7-57141E21CAF1}" dt="2018-10-30T10:56:26.403" v="49" actId="1076"/>
          <ac:spMkLst>
            <pc:docMk/>
            <pc:sldMk cId="4009750970" sldId="264"/>
            <ac:spMk id="127" creationId="{658BC12F-2D63-4CCC-9B9E-5FE62BC016C7}"/>
          </ac:spMkLst>
        </pc:spChg>
        <pc:spChg chg="mod">
          <ac:chgData name="Tuomo Ikävalko" userId="14d5696d-1087-4a16-9ad3-cf61c8e1f82c" providerId="ADAL" clId="{EFD9A3B9-BACC-4078-B0B7-57141E21CAF1}" dt="2018-10-30T10:55:06.831" v="36" actId="1076"/>
          <ac:spMkLst>
            <pc:docMk/>
            <pc:sldMk cId="4009750970" sldId="264"/>
            <ac:spMk id="131" creationId="{EE3B4FA8-4434-43F4-8EB5-11FF4A8C24BB}"/>
          </ac:spMkLst>
        </pc:spChg>
        <pc:spChg chg="del">
          <ac:chgData name="Tuomo Ikävalko" userId="14d5696d-1087-4a16-9ad3-cf61c8e1f82c" providerId="ADAL" clId="{EFD9A3B9-BACC-4078-B0B7-57141E21CAF1}" dt="2018-10-30T10:53:12.414" v="3" actId="478"/>
          <ac:spMkLst>
            <pc:docMk/>
            <pc:sldMk cId="4009750970" sldId="264"/>
            <ac:spMk id="134" creationId="{0D1AE026-CE9D-4839-8709-1FA6B0BFB889}"/>
          </ac:spMkLst>
        </pc:spChg>
        <pc:spChg chg="mod">
          <ac:chgData name="Tuomo Ikävalko" userId="14d5696d-1087-4a16-9ad3-cf61c8e1f82c" providerId="ADAL" clId="{EFD9A3B9-BACC-4078-B0B7-57141E21CAF1}" dt="2018-10-30T10:53:06.720" v="1" actId="20577"/>
          <ac:spMkLst>
            <pc:docMk/>
            <pc:sldMk cId="4009750970" sldId="264"/>
            <ac:spMk id="135" creationId="{C6B6561F-FE0D-4A45-9EBA-6D5710738D19}"/>
          </ac:spMkLst>
        </pc:spChg>
        <pc:spChg chg="del">
          <ac:chgData name="Tuomo Ikävalko" userId="14d5696d-1087-4a16-9ad3-cf61c8e1f82c" providerId="ADAL" clId="{EFD9A3B9-BACC-4078-B0B7-57141E21CAF1}" dt="2018-10-30T10:53:14.168" v="5" actId="478"/>
          <ac:spMkLst>
            <pc:docMk/>
            <pc:sldMk cId="4009750970" sldId="264"/>
            <ac:spMk id="137" creationId="{5737CEE0-1008-4368-AE28-190A4FA7A4A7}"/>
          </ac:spMkLst>
        </pc:spChg>
        <pc:spChg chg="del">
          <ac:chgData name="Tuomo Ikävalko" userId="14d5696d-1087-4a16-9ad3-cf61c8e1f82c" providerId="ADAL" clId="{EFD9A3B9-BACC-4078-B0B7-57141E21CAF1}" dt="2018-10-30T10:53:16.349" v="7" actId="478"/>
          <ac:spMkLst>
            <pc:docMk/>
            <pc:sldMk cId="4009750970" sldId="264"/>
            <ac:spMk id="139" creationId="{746513E0-CD94-4525-B17C-C7715231EE13}"/>
          </ac:spMkLst>
        </pc:spChg>
        <pc:spChg chg="del">
          <ac:chgData name="Tuomo Ikävalko" userId="14d5696d-1087-4a16-9ad3-cf61c8e1f82c" providerId="ADAL" clId="{EFD9A3B9-BACC-4078-B0B7-57141E21CAF1}" dt="2018-10-30T10:53:32.838" v="11" actId="478"/>
          <ac:spMkLst>
            <pc:docMk/>
            <pc:sldMk cId="4009750970" sldId="264"/>
            <ac:spMk id="140" creationId="{462B8B93-E3AB-4081-A925-0F9E9362F241}"/>
          </ac:spMkLst>
        </pc:spChg>
        <pc:spChg chg="del">
          <ac:chgData name="Tuomo Ikävalko" userId="14d5696d-1087-4a16-9ad3-cf61c8e1f82c" providerId="ADAL" clId="{EFD9A3B9-BACC-4078-B0B7-57141E21CAF1}" dt="2018-10-30T10:54:14.659" v="19" actId="478"/>
          <ac:spMkLst>
            <pc:docMk/>
            <pc:sldMk cId="4009750970" sldId="264"/>
            <ac:spMk id="146" creationId="{01979AC2-C514-4C2F-ABA6-605DC67BDE00}"/>
          </ac:spMkLst>
        </pc:spChg>
        <pc:spChg chg="mod">
          <ac:chgData name="Tuomo Ikävalko" userId="14d5696d-1087-4a16-9ad3-cf61c8e1f82c" providerId="ADAL" clId="{EFD9A3B9-BACC-4078-B0B7-57141E21CAF1}" dt="2018-10-30T10:54:34.717" v="26" actId="1076"/>
          <ac:spMkLst>
            <pc:docMk/>
            <pc:sldMk cId="4009750970" sldId="264"/>
            <ac:spMk id="170" creationId="{E35080E5-0E55-455C-A90E-ECAA55E3EA86}"/>
          </ac:spMkLst>
        </pc:spChg>
        <pc:spChg chg="mod">
          <ac:chgData name="Tuomo Ikävalko" userId="14d5696d-1087-4a16-9ad3-cf61c8e1f82c" providerId="ADAL" clId="{EFD9A3B9-BACC-4078-B0B7-57141E21CAF1}" dt="2018-10-30T10:54:32.216" v="25" actId="1076"/>
          <ac:spMkLst>
            <pc:docMk/>
            <pc:sldMk cId="4009750970" sldId="264"/>
            <ac:spMk id="174" creationId="{54B6F6AB-EA40-44DE-BB10-99C8F089CEAD}"/>
          </ac:spMkLst>
        </pc:spChg>
        <pc:spChg chg="mod">
          <ac:chgData name="Tuomo Ikävalko" userId="14d5696d-1087-4a16-9ad3-cf61c8e1f82c" providerId="ADAL" clId="{EFD9A3B9-BACC-4078-B0B7-57141E21CAF1}" dt="2018-10-30T10:54:28.276" v="23" actId="1076"/>
          <ac:spMkLst>
            <pc:docMk/>
            <pc:sldMk cId="4009750970" sldId="264"/>
            <ac:spMk id="175" creationId="{81278A40-1413-4961-98FA-9ADCF46B4C67}"/>
          </ac:spMkLst>
        </pc:spChg>
        <pc:spChg chg="mod">
          <ac:chgData name="Tuomo Ikävalko" userId="14d5696d-1087-4a16-9ad3-cf61c8e1f82c" providerId="ADAL" clId="{EFD9A3B9-BACC-4078-B0B7-57141E21CAF1}" dt="2018-10-30T10:55:59.226" v="38" actId="20577"/>
          <ac:spMkLst>
            <pc:docMk/>
            <pc:sldMk cId="4009750970" sldId="264"/>
            <ac:spMk id="183" creationId="{B3E4EDB2-7624-42EA-85EF-A6D682585888}"/>
          </ac:spMkLst>
        </pc:spChg>
        <pc:spChg chg="del">
          <ac:chgData name="Tuomo Ikävalko" userId="14d5696d-1087-4a16-9ad3-cf61c8e1f82c" providerId="ADAL" clId="{EFD9A3B9-BACC-4078-B0B7-57141E21CAF1}" dt="2018-10-30T10:56:14.518" v="45" actId="478"/>
          <ac:spMkLst>
            <pc:docMk/>
            <pc:sldMk cId="4009750970" sldId="264"/>
            <ac:spMk id="188" creationId="{041F1531-07DA-4F93-AE45-45BFA9415C18}"/>
          </ac:spMkLst>
        </pc:spChg>
        <pc:spChg chg="mod">
          <ac:chgData name="Tuomo Ikävalko" userId="14d5696d-1087-4a16-9ad3-cf61c8e1f82c" providerId="ADAL" clId="{EFD9A3B9-BACC-4078-B0B7-57141E21CAF1}" dt="2018-10-30T10:56:03.489" v="40" actId="20577"/>
          <ac:spMkLst>
            <pc:docMk/>
            <pc:sldMk cId="4009750970" sldId="264"/>
            <ac:spMk id="191" creationId="{66E0C7D2-6DBC-43B5-B380-0A8E61E5D593}"/>
          </ac:spMkLst>
        </pc:spChg>
        <pc:spChg chg="mod">
          <ac:chgData name="Tuomo Ikävalko" userId="14d5696d-1087-4a16-9ad3-cf61c8e1f82c" providerId="ADAL" clId="{EFD9A3B9-BACC-4078-B0B7-57141E21CAF1}" dt="2018-10-30T10:56:06.306" v="42" actId="20577"/>
          <ac:spMkLst>
            <pc:docMk/>
            <pc:sldMk cId="4009750970" sldId="264"/>
            <ac:spMk id="195" creationId="{B7346AFF-61BD-46B0-A0E6-86A780B23F6E}"/>
          </ac:spMkLst>
        </pc:spChg>
        <pc:spChg chg="mod">
          <ac:chgData name="Tuomo Ikävalko" userId="14d5696d-1087-4a16-9ad3-cf61c8e1f82c" providerId="ADAL" clId="{EFD9A3B9-BACC-4078-B0B7-57141E21CAF1}" dt="2018-10-30T10:56:10.551" v="44" actId="20577"/>
          <ac:spMkLst>
            <pc:docMk/>
            <pc:sldMk cId="4009750970" sldId="264"/>
            <ac:spMk id="200" creationId="{E135564C-C32A-453F-92FD-A92D182C74DE}"/>
          </ac:spMkLst>
        </pc:spChg>
        <pc:cxnChg chg="add mod">
          <ac:chgData name="Tuomo Ikävalko" userId="14d5696d-1087-4a16-9ad3-cf61c8e1f82c" providerId="ADAL" clId="{EFD9A3B9-BACC-4078-B0B7-57141E21CAF1}" dt="2018-10-30T10:54:38.841" v="27" actId="1076"/>
          <ac:cxnSpMkLst>
            <pc:docMk/>
            <pc:sldMk cId="4009750970" sldId="264"/>
            <ac:cxnSpMk id="102" creationId="{29590E21-DA74-46D0-B85D-41C8F894F404}"/>
          </ac:cxnSpMkLst>
        </pc:cxnChg>
        <pc:cxnChg chg="add mod">
          <ac:chgData name="Tuomo Ikävalko" userId="14d5696d-1087-4a16-9ad3-cf61c8e1f82c" providerId="ADAL" clId="{EFD9A3B9-BACC-4078-B0B7-57141E21CAF1}" dt="2018-10-30T10:54:42.340" v="28" actId="1076"/>
          <ac:cxnSpMkLst>
            <pc:docMk/>
            <pc:sldMk cId="4009750970" sldId="264"/>
            <ac:cxnSpMk id="105" creationId="{3368961A-3D42-4F10-BC2A-AEACEB3A27D5}"/>
          </ac:cxnSpMkLst>
        </pc:cxnChg>
        <pc:cxnChg chg="add 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16" creationId="{A83ECC0F-F0EE-425C-B603-854CBBBF81BB}"/>
          </ac:cxnSpMkLst>
        </pc:cxnChg>
        <pc:cxnChg chg="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32" creationId="{6D672E6E-12B6-4AD7-976C-9DD182599C0C}"/>
          </ac:cxnSpMkLst>
        </pc:cxnChg>
        <pc:cxnChg chg="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33" creationId="{C552892A-5AA2-4638-A40A-FCACBF08869C}"/>
          </ac:cxnSpMkLst>
        </pc:cxnChg>
        <pc:cxnChg chg="del mod">
          <ac:chgData name="Tuomo Ikävalko" userId="14d5696d-1087-4a16-9ad3-cf61c8e1f82c" providerId="ADAL" clId="{EFD9A3B9-BACC-4078-B0B7-57141E21CAF1}" dt="2018-10-30T10:53:13.119" v="4" actId="478"/>
          <ac:cxnSpMkLst>
            <pc:docMk/>
            <pc:sldMk cId="4009750970" sldId="264"/>
            <ac:cxnSpMk id="136" creationId="{15E3E36F-6D4E-4B5F-9285-51A44744D962}"/>
          </ac:cxnSpMkLst>
        </pc:cxnChg>
        <pc:cxnChg chg="del mod">
          <ac:chgData name="Tuomo Ikävalko" userId="14d5696d-1087-4a16-9ad3-cf61c8e1f82c" providerId="ADAL" clId="{EFD9A3B9-BACC-4078-B0B7-57141E21CAF1}" dt="2018-10-30T10:54:17.833" v="20" actId="478"/>
          <ac:cxnSpMkLst>
            <pc:docMk/>
            <pc:sldMk cId="4009750970" sldId="264"/>
            <ac:cxnSpMk id="141" creationId="{43ED9D35-B8AE-478B-AAD0-9D957AFEFA9A}"/>
          </ac:cxnSpMkLst>
        </pc:cxnChg>
        <pc:cxnChg chg="del mod">
          <ac:chgData name="Tuomo Ikävalko" userId="14d5696d-1087-4a16-9ad3-cf61c8e1f82c" providerId="ADAL" clId="{EFD9A3B9-BACC-4078-B0B7-57141E21CAF1}" dt="2018-10-30T10:53:14.967" v="6" actId="478"/>
          <ac:cxnSpMkLst>
            <pc:docMk/>
            <pc:sldMk cId="4009750970" sldId="264"/>
            <ac:cxnSpMk id="142" creationId="{24C59CA2-0CAA-4A3D-8249-8BF781C55F8C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44" creationId="{271A1B86-135B-4EC4-B89D-032108089372}"/>
          </ac:cxnSpMkLst>
        </pc:cxnChg>
        <pc:cxnChg chg="mod">
          <ac:chgData name="Tuomo Ikävalko" userId="14d5696d-1087-4a16-9ad3-cf61c8e1f82c" providerId="ADAL" clId="{EFD9A3B9-BACC-4078-B0B7-57141E21CAF1}" dt="2018-10-30T10:54:25.719" v="22" actId="14100"/>
          <ac:cxnSpMkLst>
            <pc:docMk/>
            <pc:sldMk cId="4009750970" sldId="264"/>
            <ac:cxnSpMk id="147" creationId="{84461D6C-EC59-4A91-ABC2-3558E050B8CE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73" creationId="{C5D84795-7710-4D58-80D6-5500F352B0F4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76" creationId="{78378B67-11A5-43CE-BE99-EA593A42FDB4}"/>
          </ac:cxnSpMkLst>
        </pc:cxnChg>
        <pc:cxnChg chg="mod">
          <ac:chgData name="Tuomo Ikävalko" userId="14d5696d-1087-4a16-9ad3-cf61c8e1f82c" providerId="ADAL" clId="{EFD9A3B9-BACC-4078-B0B7-57141E21CAF1}" dt="2018-10-30T10:56:26.403" v="49" actId="1076"/>
          <ac:cxnSpMkLst>
            <pc:docMk/>
            <pc:sldMk cId="4009750970" sldId="264"/>
            <ac:cxnSpMk id="189" creationId="{C8AAFF91-3E90-4C8A-97A9-A6171886FDA1}"/>
          </ac:cxnSpMkLst>
        </pc:cxnChg>
      </pc:sldChg>
    </pc:docChg>
  </pc:docChgLst>
  <pc:docChgLst>
    <pc:chgData name="Tuomo Ikävalko" userId="14d5696d-1087-4a16-9ad3-cf61c8e1f82c" providerId="ADAL" clId="{15B7F498-8D0C-4A5B-96AE-B31886704D39}"/>
    <pc:docChg chg="custSel modSld">
      <pc:chgData name="Tuomo Ikävalko" userId="14d5696d-1087-4a16-9ad3-cf61c8e1f82c" providerId="ADAL" clId="{15B7F498-8D0C-4A5B-96AE-B31886704D39}" dt="2018-10-23T09:29:59.484" v="66" actId="1076"/>
      <pc:docMkLst>
        <pc:docMk/>
      </pc:docMkLst>
      <pc:sldChg chg="addSp delSp modSp">
        <pc:chgData name="Tuomo Ikävalko" userId="14d5696d-1087-4a16-9ad3-cf61c8e1f82c" providerId="ADAL" clId="{15B7F498-8D0C-4A5B-96AE-B31886704D39}" dt="2018-10-23T09:10:22.425" v="34" actId="478"/>
        <pc:sldMkLst>
          <pc:docMk/>
          <pc:sldMk cId="994023896" sldId="256"/>
        </pc:sldMkLst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7" creationId="{69ADC83E-256C-4EE4-BD01-325FD6CFDD8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8" creationId="{46D8217D-49F6-49FF-B5AB-75FE9DD7C8E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0" creationId="{58AFFE3E-7A5E-43AC-9E84-A52626A8A5E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1" creationId="{9374D692-05B6-4694-B82B-196F2F328F5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3" creationId="{7F6CE0D3-C47B-452E-9D4F-7885D483E02F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4" creationId="{16AA4C31-45AE-47DF-B2A1-47AC8C64907F}"/>
          </ac:spMkLst>
        </pc:spChg>
        <pc:spChg chg="add del mod">
          <ac:chgData name="Tuomo Ikävalko" userId="14d5696d-1087-4a16-9ad3-cf61c8e1f82c" providerId="ADAL" clId="{15B7F498-8D0C-4A5B-96AE-B31886704D39}" dt="2018-10-23T09:10:22.425" v="34" actId="478"/>
          <ac:spMkLst>
            <pc:docMk/>
            <pc:sldMk cId="994023896" sldId="256"/>
            <ac:spMk id="36" creationId="{43539A49-AF12-451B-8FC6-19FDE53044D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7" creationId="{3DC0E00C-6335-4BB4-8B53-0FC679DD1E4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9" creationId="{8B00D523-0A16-43BB-84A7-54E1B035959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0" creationId="{B0F6DD9B-089F-4971-84B0-86EB76F539F2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1" creationId="{A6F5A4B5-E3A7-4A6D-9C2A-F95363B4E746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2" creationId="{2F283CE5-6B8A-427F-A7A1-606E36C1B8F1}"/>
          </ac:spMkLst>
        </pc:spChg>
      </pc:sldChg>
      <pc:sldChg chg="addSp delSp modSp">
        <pc:chgData name="Tuomo Ikävalko" userId="14d5696d-1087-4a16-9ad3-cf61c8e1f82c" providerId="ADAL" clId="{15B7F498-8D0C-4A5B-96AE-B31886704D39}" dt="2018-10-23T09:29:59.484" v="66" actId="1076"/>
        <pc:sldMkLst>
          <pc:docMk/>
          <pc:sldMk cId="1818483635" sldId="260"/>
        </pc:sldMkLst>
        <pc:spChg chg="mod">
          <ac:chgData name="Tuomo Ikävalko" userId="14d5696d-1087-4a16-9ad3-cf61c8e1f82c" providerId="ADAL" clId="{15B7F498-8D0C-4A5B-96AE-B31886704D39}" dt="2018-10-23T09:29:59.484" v="66" actId="1076"/>
          <ac:spMkLst>
            <pc:docMk/>
            <pc:sldMk cId="1818483635" sldId="260"/>
            <ac:spMk id="21" creationId="{C50EB01A-131A-409E-A703-62059414AEB4}"/>
          </ac:spMkLst>
        </pc:spChg>
        <pc:spChg chg="mod">
          <ac:chgData name="Tuomo Ikävalko" userId="14d5696d-1087-4a16-9ad3-cf61c8e1f82c" providerId="ADAL" clId="{15B7F498-8D0C-4A5B-96AE-B31886704D39}" dt="2018-10-23T09:14:25.112" v="53" actId="1076"/>
          <ac:spMkLst>
            <pc:docMk/>
            <pc:sldMk cId="1818483635" sldId="260"/>
            <ac:spMk id="38" creationId="{E7D3756D-A415-4FFB-B46D-359869481535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1" creationId="{4E7D4A6D-8F7B-4A6A-9EC1-3F68A457361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3" creationId="{60891F40-EA14-4786-806B-2C7AC04A07F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8" creationId="{140D6268-52F4-441F-875E-9C21807F23B9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1" creationId="{7FE425BD-DF8E-45D8-B44A-018CCC1E7204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4" creationId="{CBF2D57E-CA30-413B-88B7-811A315C05A3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79" creationId="{0204F7CC-63A9-4BD5-B4AC-CD089C1DCEA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0" creationId="{7EDC98AA-59AE-41E0-B8C0-912666FB51CE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8" creationId="{9317892F-7156-46DA-BE77-D067490AD15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3" creationId="{AFB55B7D-6DD4-400C-9960-FA317FC502D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7" creationId="{23192A2C-3E4D-458B-875F-A84CB1BEBB5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3" creationId="{E78F0B30-BBFE-4560-B1E3-2DB66325F49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7" creationId="{BA97D0E9-0769-4360-ABED-A78E8D71C4C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2" creationId="{781F4336-ABD8-4B81-9DAD-BFEF601020B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3" creationId="{ED5E1E48-1C01-4B97-A0CC-F28660409055}"/>
          </ac:spMkLst>
        </pc:spChg>
        <pc:spChg chg="add del mod">
          <ac:chgData name="Tuomo Ikävalko" userId="14d5696d-1087-4a16-9ad3-cf61c8e1f82c" providerId="ADAL" clId="{15B7F498-8D0C-4A5B-96AE-B31886704D39}" dt="2018-10-23T09:29:48.738" v="63" actId="478"/>
          <ac:spMkLst>
            <pc:docMk/>
            <pc:sldMk cId="1818483635" sldId="260"/>
            <ac:spMk id="151" creationId="{39A92268-4C9C-44FF-9544-48B9D3F2500A}"/>
          </ac:spMkLst>
        </pc:spChg>
        <pc:spChg chg="add del mod">
          <ac:chgData name="Tuomo Ikävalko" userId="14d5696d-1087-4a16-9ad3-cf61c8e1f82c" providerId="ADAL" clId="{15B7F498-8D0C-4A5B-96AE-B31886704D39}" dt="2018-10-23T09:29:48.124" v="62" actId="478"/>
          <ac:spMkLst>
            <pc:docMk/>
            <pc:sldMk cId="1818483635" sldId="260"/>
            <ac:spMk id="153" creationId="{320AF45F-D5B2-47E3-A5EB-857B984C5E96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7" creationId="{D92A0AF8-B220-4210-A878-46F6F6E0B552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9" creationId="{ED66D94A-28C3-49C0-B948-E7935429F641}"/>
          </ac:spMkLst>
        </pc:spChg>
        <pc:spChg chg="add del mod">
          <ac:chgData name="Tuomo Ikävalko" userId="14d5696d-1087-4a16-9ad3-cf61c8e1f82c" providerId="ADAL" clId="{15B7F498-8D0C-4A5B-96AE-B31886704D39}" dt="2018-10-23T09:29:44.050" v="58" actId="478"/>
          <ac:spMkLst>
            <pc:docMk/>
            <pc:sldMk cId="1818483635" sldId="260"/>
            <ac:spMk id="161" creationId="{52D6583F-FCB0-4F8B-A10E-29A2423A9847}"/>
          </ac:spMkLst>
        </pc:spChg>
        <pc:cxnChg chg="mod">
          <ac:chgData name="Tuomo Ikävalko" userId="14d5696d-1087-4a16-9ad3-cf61c8e1f82c" providerId="ADAL" clId="{15B7F498-8D0C-4A5B-96AE-B31886704D39}" dt="2018-10-23T09:29:59.484" v="66" actId="1076"/>
          <ac:cxnSpMkLst>
            <pc:docMk/>
            <pc:sldMk cId="1818483635" sldId="260"/>
            <ac:cxnSpMk id="22" creationId="{C51E8CC0-E31C-46D0-B2A2-CAD1114CC818}"/>
          </ac:cxnSpMkLst>
        </pc:cxnChg>
        <pc:cxnChg chg="mod">
          <ac:chgData name="Tuomo Ikävalko" userId="14d5696d-1087-4a16-9ad3-cf61c8e1f82c" providerId="ADAL" clId="{15B7F498-8D0C-4A5B-96AE-B31886704D39}" dt="2018-10-23T09:14:19.376" v="52" actId="14100"/>
          <ac:cxnSpMkLst>
            <pc:docMk/>
            <pc:sldMk cId="1818483635" sldId="260"/>
            <ac:cxnSpMk id="29" creationId="{6D86D8C9-5436-4CE7-935D-B8196B034B52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35" creationId="{2DA7D966-6B53-4332-8006-9634F7FF4FE3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4" creationId="{B345BE21-0B49-432B-80C3-9BE9F1C4D026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7" creationId="{BBA9D033-80DB-4C49-BA72-245BA8B1538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59" creationId="{3A4C7BA2-B166-4C49-9196-59DF44C0F54B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0" creationId="{4E68C092-3FDD-411A-AE14-B7FA8841664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2" creationId="{AA206E97-72B4-4089-BE37-CAB4879A652F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3" creationId="{FE183B08-899A-4159-BA0A-522DFAFFC05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9" creationId="{BAF5C98B-4A3B-4B2F-9CC2-CA4A82AFEA1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75" creationId="{E3FF50D7-A520-44EF-AD2D-0932C23B192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89" creationId="{FB61C068-E2EE-4F9E-A1CB-B9582EAAAD71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4" creationId="{2074F7AD-88B6-434A-8FC6-5A50CDC3E30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8" creationId="{CA524486-EF91-4140-9E07-D43CF6F1385A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6" creationId="{7C93F14F-835C-41D9-A670-77C2DBBBCB33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9" creationId="{F3EE539E-9455-42C3-A008-6879516868CC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4" creationId="{3CC0564E-5B14-49C4-877C-4527A15D8C37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8" creationId="{D0A16615-8456-4AA0-A117-E1D8A5CAFE08}"/>
          </ac:cxnSpMkLst>
        </pc:cxnChg>
        <pc:cxnChg chg="add del mod">
          <ac:chgData name="Tuomo Ikävalko" userId="14d5696d-1087-4a16-9ad3-cf61c8e1f82c" providerId="ADAL" clId="{15B7F498-8D0C-4A5B-96AE-B31886704D39}" dt="2018-10-23T09:29:50.399" v="65" actId="478"/>
          <ac:cxnSpMkLst>
            <pc:docMk/>
            <pc:sldMk cId="1818483635" sldId="260"/>
            <ac:cxnSpMk id="152" creationId="{9D157111-F63E-407B-A869-5B8550DBE937}"/>
          </ac:cxnSpMkLst>
        </pc:cxnChg>
        <pc:cxnChg chg="add del mod">
          <ac:chgData name="Tuomo Ikävalko" userId="14d5696d-1087-4a16-9ad3-cf61c8e1f82c" providerId="ADAL" clId="{15B7F498-8D0C-4A5B-96AE-B31886704D39}" dt="2018-10-23T09:29:49.630" v="64" actId="478"/>
          <ac:cxnSpMkLst>
            <pc:docMk/>
            <pc:sldMk cId="1818483635" sldId="260"/>
            <ac:cxnSpMk id="154" creationId="{82F3E952-E891-4109-B991-9F17F20ED9E2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58" creationId="{1D9B25F7-ECC5-4B31-B756-E32349A59B48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60" creationId="{0B64AA3A-7624-48A0-92BD-0EA088CEF5D8}"/>
          </ac:cxnSpMkLst>
        </pc:cxnChg>
        <pc:cxnChg chg="add del mod">
          <ac:chgData name="Tuomo Ikävalko" userId="14d5696d-1087-4a16-9ad3-cf61c8e1f82c" providerId="ADAL" clId="{15B7F498-8D0C-4A5B-96AE-B31886704D39}" dt="2018-10-23T09:29:45.553" v="59" actId="478"/>
          <ac:cxnSpMkLst>
            <pc:docMk/>
            <pc:sldMk cId="1818483635" sldId="260"/>
            <ac:cxnSpMk id="163" creationId="{7F9A6A1D-0CDD-4CEE-8D93-9A598CECE5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DCDBDE-6C81-4F0B-BEC7-5639FE52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D5663C-460D-4773-BDCD-FFA7A3DC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97AE1A-381C-4A0A-BC48-FD4819E4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D19C4A-73E0-4462-8E98-193AF8A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BBBEF-1991-45B1-BD9A-882C629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8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AE7A5-52E1-4FED-8927-3713067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4DFA7C7-0544-4CA6-9910-C72E0723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362BD9-FC26-4A4B-8099-1DB078B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100D6B-E9C9-4180-B7D9-6DD11D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1DDE96-54FD-4D94-B0F9-37FE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CE1343E-4B58-4E52-B8A2-0D9280AA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B78299-8833-4EB3-89C2-418FCC95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27083D-C2FF-41A3-9882-8339686F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DB35C04-DC6F-40CB-806F-6A946A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482D7D-D661-4EFA-9EB1-2A3E54BE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B4232B-FA53-4BD3-A206-0F172EB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2CE9A1-F71A-4447-BF1A-CC592F7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37D12-2B86-4C9F-8896-F18AD12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EDA492-6E6C-4A7A-9BCA-922FDE9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501941-6DC2-416C-B53A-4035216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56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6BB12-4212-44DA-8573-D54E330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2AED12-1C85-47CF-975A-344C9A0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B620D3-FC44-45EB-A546-9DF627F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39D831-0D06-4F7C-B207-1621758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739C80-071F-4EEF-BE79-04DC711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9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4AA35-47C5-435F-A9CD-7817AC49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E42E9A-CD44-4E26-9DC4-F9DFAB4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8712D90-52CB-4AA7-A7C9-404AB7BF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0E50B-F9EF-49F3-88FC-3BDB1E1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E0B6D7-A45A-4B20-AB2D-D4A9BF1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33EDD-80D6-4B0F-B819-583C9B0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4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99690-5CAF-4034-ACF9-24B36BC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1E0B5E-78C5-4569-B95B-603BF7A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0E1129-04A9-4A39-BA2E-A8F237AC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0F02344-4170-4552-9D0A-337C2A3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80D8B53-77BF-4BC0-825C-75E37E10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3972C0-45CA-49FD-8479-50EA3C1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CDA2A97-F252-449F-9E6E-7FC3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2B4C6A7-60D0-4B2A-9CA2-0E1F03C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14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FD734-E4BC-4E0E-B61D-F4A271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6DCC8EE-B4CA-4E20-AAFD-8D767063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4685A78-2DAB-496C-A1AA-51315FC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84309D-CA74-41AD-BFEC-03AA72C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D3CF37-AA44-4F5A-8893-667A502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90C322-E314-4DDA-8E77-6D7EDC5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E680A8-37DA-4D72-91B3-561AF29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3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24A4FC-8E4E-4D49-91CD-A64B971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6B5EED-96DE-4599-BFBE-D7E58B9E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357712-C333-44AB-AD80-ADBD28B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3DDEB1-BA37-45F4-BEA3-792D72F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3CE86A-B03B-465B-A4FD-13F7CEA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D8FB0B5-0C5F-46A1-B219-4C2892F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2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4ADF1D-6A72-4BDA-80B9-2904008D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FB0E385-9AC1-4588-AAF3-3DCBB747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EAAD3A-CA07-4174-8159-5C9621D9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C8C4D60-99BB-45AA-A608-2C9EA0B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5C03D1-0A32-468B-8B3C-4357CDC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B44E86-1590-484E-9BBD-FD7504D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6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C3B74F-6A63-4D37-A1B3-1507888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56A260-374E-48EA-BDD8-1F0820B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0A58E6-933D-40F3-8FCA-04EE4B4ED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A90-D82D-4058-B93E-C0870C8DFBED}" type="datetimeFigureOut">
              <a:rPr lang="fi-FI" smtClean="0"/>
              <a:t>30.10.2018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A7CDAD-8F9D-4112-91E6-9AEB9FC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D126EE-462E-4F94-B7AC-D3D93A47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5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938C00B9-4F03-4B64-9973-AA585C28D30C}"/>
              </a:ext>
            </a:extLst>
          </p:cNvPr>
          <p:cNvSpPr/>
          <p:nvPr/>
        </p:nvSpPr>
        <p:spPr>
          <a:xfrm>
            <a:off x="2281861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ACDFF99-28D7-49F5-8700-FBCF33A323AA}"/>
              </a:ext>
            </a:extLst>
          </p:cNvPr>
          <p:cNvSpPr/>
          <p:nvPr/>
        </p:nvSpPr>
        <p:spPr>
          <a:xfrm>
            <a:off x="1393141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423243E-8E68-4D97-A11B-A9A696CEF506}"/>
              </a:ext>
            </a:extLst>
          </p:cNvPr>
          <p:cNvSpPr/>
          <p:nvPr/>
        </p:nvSpPr>
        <p:spPr>
          <a:xfrm>
            <a:off x="3100188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4543F08D-8E5D-4198-8F46-2D272C46A7F7}"/>
              </a:ext>
            </a:extLst>
          </p:cNvPr>
          <p:cNvSpPr/>
          <p:nvPr/>
        </p:nvSpPr>
        <p:spPr>
          <a:xfrm>
            <a:off x="5059020" y="2955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1D479CC-B482-4857-9DF5-86679403BBC8}"/>
              </a:ext>
            </a:extLst>
          </p:cNvPr>
          <p:cNvSpPr/>
          <p:nvPr/>
        </p:nvSpPr>
        <p:spPr>
          <a:xfrm>
            <a:off x="4010442" y="8481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D5CF9B-8135-40F4-BB9C-E7656050F266}"/>
              </a:ext>
            </a:extLst>
          </p:cNvPr>
          <p:cNvSpPr/>
          <p:nvPr/>
        </p:nvSpPr>
        <p:spPr>
          <a:xfrm>
            <a:off x="5695124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23BBE1E1-4F30-4A0C-ACEB-B52480F9BC1F}"/>
              </a:ext>
            </a:extLst>
          </p:cNvPr>
          <p:cNvSpPr/>
          <p:nvPr/>
        </p:nvSpPr>
        <p:spPr>
          <a:xfrm>
            <a:off x="1023730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F797249-4475-403A-AAAE-70B583C15034}"/>
              </a:ext>
            </a:extLst>
          </p:cNvPr>
          <p:cNvSpPr/>
          <p:nvPr/>
        </p:nvSpPr>
        <p:spPr>
          <a:xfrm>
            <a:off x="6370985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E4B937-CCAF-4AE4-A925-E442C6AE7ED3}"/>
              </a:ext>
            </a:extLst>
          </p:cNvPr>
          <p:cNvSpPr/>
          <p:nvPr/>
        </p:nvSpPr>
        <p:spPr>
          <a:xfrm>
            <a:off x="1886779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8E9A41D-2BB5-47AC-A589-15F34D1B22DF}"/>
              </a:ext>
            </a:extLst>
          </p:cNvPr>
          <p:cNvSpPr/>
          <p:nvPr/>
        </p:nvSpPr>
        <p:spPr>
          <a:xfrm>
            <a:off x="2696823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1A0FAD4-894A-469B-967E-0C0707C0E0A6}"/>
              </a:ext>
            </a:extLst>
          </p:cNvPr>
          <p:cNvSpPr/>
          <p:nvPr/>
        </p:nvSpPr>
        <p:spPr>
          <a:xfrm>
            <a:off x="3559872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E1FBBCDF-3F10-4688-8AF9-A8DAD6DFFC54}"/>
              </a:ext>
            </a:extLst>
          </p:cNvPr>
          <p:cNvSpPr/>
          <p:nvPr/>
        </p:nvSpPr>
        <p:spPr>
          <a:xfrm>
            <a:off x="4422916" y="37569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1102F7AF-98A5-4502-AB41-4AF424281C7E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24810" y="1289285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4FE7B13D-14F1-4707-A391-145A7037BDBD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4553391" y="1289285"/>
            <a:ext cx="1234888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E40A5983-CC71-4018-8FF6-751BA3588977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936090" y="2508480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E971293-F6E4-45EC-AC1B-4F575EE062D3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824810" y="2508480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CAFF105-2CAA-4025-9C83-7C03F6BC0C4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601969" y="2508480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F6950B94-6FB0-40F3-AB34-74C7C0E9494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6238073" y="2508480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C188CA46-BA95-4BA7-85D0-E141023A889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1341782" y="3353311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0B0C7CC-7514-42B1-8292-41FD976D0ECF}"/>
              </a:ext>
            </a:extLst>
          </p:cNvPr>
          <p:cNvCxnSpPr>
            <a:cxnSpLocks/>
            <a:stCxn id="12" idx="1"/>
            <a:endCxn id="5" idx="5"/>
          </p:cNvCxnSpPr>
          <p:nvPr/>
        </p:nvCxnSpPr>
        <p:spPr>
          <a:xfrm flipH="1" flipV="1">
            <a:off x="1936090" y="3353311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893E6A4-944B-4A33-B63B-F35405D103EB}"/>
              </a:ext>
            </a:extLst>
          </p:cNvPr>
          <p:cNvCxnSpPr>
            <a:cxnSpLocks/>
            <a:stCxn id="13" idx="7"/>
            <a:endCxn id="6" idx="4"/>
          </p:cNvCxnSpPr>
          <p:nvPr/>
        </p:nvCxnSpPr>
        <p:spPr>
          <a:xfrm flipV="1">
            <a:off x="3239772" y="3468754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666ECB6F-B001-4D01-B523-9D65EB5ECEA3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3643137" y="3393065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3ECA89E0-ADE6-4AA2-BBB6-2B249537AFB1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4740968" y="3396377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28A69F62-1B97-4282-A38D-4C043470F0A3}"/>
              </a:ext>
            </a:extLst>
          </p:cNvPr>
          <p:cNvSpPr txBox="1"/>
          <p:nvPr/>
        </p:nvSpPr>
        <p:spPr>
          <a:xfrm>
            <a:off x="781878" y="622852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0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D564FC8A-C5D6-41C5-A66A-09B8B3E0FF25}"/>
              </a:ext>
            </a:extLst>
          </p:cNvPr>
          <p:cNvSpPr/>
          <p:nvPr/>
        </p:nvSpPr>
        <p:spPr>
          <a:xfrm>
            <a:off x="1256023" y="14980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517C2F42-CC8E-4BEA-9CD0-B3AC48590F6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74075" y="1256415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B5F03069-7BDF-4D3B-B96A-55A25532D59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977706" y="1939210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i 6">
            <a:extLst>
              <a:ext uri="{FF2B5EF4-FFF2-40B4-BE49-F238E27FC236}">
                <a16:creationId xmlns:a16="http://schemas.microsoft.com/office/drawing/2014/main" id="{EB9F8496-13EC-45FB-8BDC-45EC84DE078C}"/>
              </a:ext>
            </a:extLst>
          </p:cNvPr>
          <p:cNvSpPr/>
          <p:nvPr/>
        </p:nvSpPr>
        <p:spPr>
          <a:xfrm>
            <a:off x="659654" y="214107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D56972F-C254-4F8A-9B44-C9B09F66A7BE}"/>
              </a:ext>
            </a:extLst>
          </p:cNvPr>
          <p:cNvSpPr/>
          <p:nvPr/>
        </p:nvSpPr>
        <p:spPr>
          <a:xfrm>
            <a:off x="1874678" y="8152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AAF4092F-7426-4D4E-8825-3332A2E5AA54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1202603" y="258222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BA0D28E2-9CFB-4C3A-B063-F10884592498}"/>
              </a:ext>
            </a:extLst>
          </p:cNvPr>
          <p:cNvSpPr/>
          <p:nvPr/>
        </p:nvSpPr>
        <p:spPr>
          <a:xfrm>
            <a:off x="129158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2E3D042-710E-490F-BD11-C2E1DBFB5098}"/>
              </a:ext>
            </a:extLst>
          </p:cNvPr>
          <p:cNvCxnSpPr>
            <a:cxnSpLocks/>
            <a:stCxn id="18" idx="0"/>
            <a:endCxn id="8" idx="5"/>
          </p:cNvCxnSpPr>
          <p:nvPr/>
        </p:nvCxnSpPr>
        <p:spPr>
          <a:xfrm flipH="1" flipV="1">
            <a:off x="2417627" y="1256415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6EA1B4FD-C350-4700-B150-08DC389A99BB}"/>
              </a:ext>
            </a:extLst>
          </p:cNvPr>
          <p:cNvSpPr/>
          <p:nvPr/>
        </p:nvSpPr>
        <p:spPr>
          <a:xfrm>
            <a:off x="48533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AC5D9033-27B6-412B-BCC3-1C97E21676AB}"/>
              </a:ext>
            </a:extLst>
          </p:cNvPr>
          <p:cNvSpPr/>
          <p:nvPr/>
        </p:nvSpPr>
        <p:spPr>
          <a:xfrm>
            <a:off x="1798972" y="21455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D298DE6B-6055-44AE-9E29-ABB710E01845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1798972" y="1939210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3E4C0A1-5EA8-43FC-84B0-5D91B838224F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40081" y="258222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6B0E7397-94E3-4415-B2DA-A315877E65EE}"/>
              </a:ext>
            </a:extLst>
          </p:cNvPr>
          <p:cNvSpPr/>
          <p:nvPr/>
        </p:nvSpPr>
        <p:spPr>
          <a:xfrm>
            <a:off x="2862160" y="21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2A8551F4-42B9-4B65-850B-87658D1D466F}"/>
              </a:ext>
            </a:extLst>
          </p:cNvPr>
          <p:cNvCxnSpPr>
            <a:cxnSpLocks/>
            <a:stCxn id="20" idx="0"/>
            <a:endCxn id="16" idx="5"/>
          </p:cNvCxnSpPr>
          <p:nvPr/>
        </p:nvCxnSpPr>
        <p:spPr>
          <a:xfrm flipH="1" flipV="1">
            <a:off x="3405109" y="443318"/>
            <a:ext cx="912961" cy="37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51A4A92F-CEFE-4F84-A8EF-82F9DB1D1A16}"/>
              </a:ext>
            </a:extLst>
          </p:cNvPr>
          <p:cNvSpPr/>
          <p:nvPr/>
        </p:nvSpPr>
        <p:spPr>
          <a:xfrm>
            <a:off x="2461337" y="149457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8A3487-5920-4590-810D-7E1773D8C5C7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2192730" y="443318"/>
            <a:ext cx="762585" cy="37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B9A0DD51-E343-4593-9E73-991C2F53F8DC}"/>
              </a:ext>
            </a:extLst>
          </p:cNvPr>
          <p:cNvSpPr/>
          <p:nvPr/>
        </p:nvSpPr>
        <p:spPr>
          <a:xfrm>
            <a:off x="4000018" y="8152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40BA5C2F-A55C-4A5C-9ABB-D849A9B475B9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4542967" y="1256414"/>
            <a:ext cx="386224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3E79B51-ADE2-4599-8C42-07D1D21E6815}"/>
              </a:ext>
            </a:extLst>
          </p:cNvPr>
          <p:cNvSpPr/>
          <p:nvPr/>
        </p:nvSpPr>
        <p:spPr>
          <a:xfrm>
            <a:off x="3356378" y="149198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90C0138D-38C8-47D8-B112-DA9213B8612D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3647926" y="1256414"/>
            <a:ext cx="445247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>
            <a:extLst>
              <a:ext uri="{FF2B5EF4-FFF2-40B4-BE49-F238E27FC236}">
                <a16:creationId xmlns:a16="http://schemas.microsoft.com/office/drawing/2014/main" id="{6FDA1FDF-4F0C-41DF-9794-4EB74A03261C}"/>
              </a:ext>
            </a:extLst>
          </p:cNvPr>
          <p:cNvSpPr/>
          <p:nvPr/>
        </p:nvSpPr>
        <p:spPr>
          <a:xfrm>
            <a:off x="4611139" y="14919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F96F621-C9C2-4BE9-B9E2-057436776DC6}"/>
              </a:ext>
            </a:extLst>
          </p:cNvPr>
          <p:cNvCxnSpPr>
            <a:cxnSpLocks/>
            <a:stCxn id="26" idx="0"/>
            <a:endCxn id="43" idx="5"/>
          </p:cNvCxnSpPr>
          <p:nvPr/>
        </p:nvCxnSpPr>
        <p:spPr>
          <a:xfrm flipH="1" flipV="1">
            <a:off x="5697037" y="2644208"/>
            <a:ext cx="384703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61D829F8-FCD3-4E1A-8380-255A006E9659}"/>
              </a:ext>
            </a:extLst>
          </p:cNvPr>
          <p:cNvSpPr/>
          <p:nvPr/>
        </p:nvSpPr>
        <p:spPr>
          <a:xfrm>
            <a:off x="579019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9D708487-3FB3-46D0-B4A3-5365954D69A8}"/>
              </a:ext>
            </a:extLst>
          </p:cNvPr>
          <p:cNvSpPr/>
          <p:nvPr/>
        </p:nvSpPr>
        <p:spPr>
          <a:xfrm>
            <a:off x="4000018" y="226504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4F680D1-255B-4E4C-809D-0AE8C557E5D2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V="1">
            <a:off x="4291566" y="193312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5DD02D95-C2F0-4B7E-A9E0-6AE687DCBC28}"/>
              </a:ext>
            </a:extLst>
          </p:cNvPr>
          <p:cNvSpPr/>
          <p:nvPr/>
        </p:nvSpPr>
        <p:spPr>
          <a:xfrm>
            <a:off x="5154088" y="2203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6CB18FC8-8526-4E7A-B8D8-3ADB65388846}"/>
              </a:ext>
            </a:extLst>
          </p:cNvPr>
          <p:cNvCxnSpPr>
            <a:cxnSpLocks/>
            <a:stCxn id="43" idx="0"/>
            <a:endCxn id="24" idx="5"/>
          </p:cNvCxnSpPr>
          <p:nvPr/>
        </p:nvCxnSpPr>
        <p:spPr>
          <a:xfrm flipH="1" flipV="1">
            <a:off x="5154088" y="1933128"/>
            <a:ext cx="318052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404374F-2D5E-434C-8AA8-17C38B8B355C}"/>
              </a:ext>
            </a:extLst>
          </p:cNvPr>
          <p:cNvCxnSpPr>
            <a:cxnSpLocks/>
            <a:stCxn id="54" idx="0"/>
            <a:endCxn id="43" idx="3"/>
          </p:cNvCxnSpPr>
          <p:nvPr/>
        </p:nvCxnSpPr>
        <p:spPr>
          <a:xfrm flipV="1">
            <a:off x="4958015" y="2644208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8E569A2A-5AEA-44F2-BA82-8DDFFB0E1B0E}"/>
              </a:ext>
            </a:extLst>
          </p:cNvPr>
          <p:cNvSpPr/>
          <p:nvPr/>
        </p:nvSpPr>
        <p:spPr>
          <a:xfrm>
            <a:off x="4666467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3CC0DEA0-BD4F-4E63-8A23-25A1645982C7}"/>
              </a:ext>
            </a:extLst>
          </p:cNvPr>
          <p:cNvSpPr/>
          <p:nvPr/>
        </p:nvSpPr>
        <p:spPr>
          <a:xfrm>
            <a:off x="5504904" y="4979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00B35955-7567-44C3-BC84-E8DCBFF4B7E4}"/>
              </a:ext>
            </a:extLst>
          </p:cNvPr>
          <p:cNvCxnSpPr>
            <a:cxnSpLocks/>
            <a:stCxn id="68" idx="3"/>
            <a:endCxn id="64" idx="0"/>
          </p:cNvCxnSpPr>
          <p:nvPr/>
        </p:nvCxnSpPr>
        <p:spPr>
          <a:xfrm flipH="1">
            <a:off x="5822956" y="4737929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82F90A0A-6649-45F8-8195-8C72C5B62BBC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flipV="1">
            <a:off x="5226587" y="5420724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lipsi 66">
            <a:extLst>
              <a:ext uri="{FF2B5EF4-FFF2-40B4-BE49-F238E27FC236}">
                <a16:creationId xmlns:a16="http://schemas.microsoft.com/office/drawing/2014/main" id="{0612126C-8E83-4697-94FF-F05C7A991D88}"/>
              </a:ext>
            </a:extLst>
          </p:cNvPr>
          <p:cNvSpPr/>
          <p:nvPr/>
        </p:nvSpPr>
        <p:spPr>
          <a:xfrm>
            <a:off x="4908535" y="56225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782D2194-82C8-4E4C-88D8-69C3DAE3718C}"/>
              </a:ext>
            </a:extLst>
          </p:cNvPr>
          <p:cNvSpPr/>
          <p:nvPr/>
        </p:nvSpPr>
        <p:spPr>
          <a:xfrm>
            <a:off x="6123559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17AB537A-3FC7-4988-BE9A-116815AD03B9}"/>
              </a:ext>
            </a:extLst>
          </p:cNvPr>
          <p:cNvCxnSpPr>
            <a:cxnSpLocks/>
            <a:stCxn id="70" idx="0"/>
            <a:endCxn id="67" idx="5"/>
          </p:cNvCxnSpPr>
          <p:nvPr/>
        </p:nvCxnSpPr>
        <p:spPr>
          <a:xfrm flipH="1" flipV="1">
            <a:off x="5451484" y="6063737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orakulmio 69">
            <a:extLst>
              <a:ext uri="{FF2B5EF4-FFF2-40B4-BE49-F238E27FC236}">
                <a16:creationId xmlns:a16="http://schemas.microsoft.com/office/drawing/2014/main" id="{D80D085E-0B70-4884-94EB-F8300E4A5C12}"/>
              </a:ext>
            </a:extLst>
          </p:cNvPr>
          <p:cNvSpPr/>
          <p:nvPr/>
        </p:nvSpPr>
        <p:spPr>
          <a:xfrm>
            <a:off x="5540463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1ACD409F-D8CC-458D-9A33-90266751372A}"/>
              </a:ext>
            </a:extLst>
          </p:cNvPr>
          <p:cNvCxnSpPr>
            <a:cxnSpLocks/>
            <a:stCxn id="78" idx="0"/>
            <a:endCxn id="68" idx="5"/>
          </p:cNvCxnSpPr>
          <p:nvPr/>
        </p:nvCxnSpPr>
        <p:spPr>
          <a:xfrm flipH="1" flipV="1">
            <a:off x="6666508" y="4737929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48EB4DDF-23D4-42CE-9C56-8DA0AADC1CF4}"/>
              </a:ext>
            </a:extLst>
          </p:cNvPr>
          <p:cNvSpPr/>
          <p:nvPr/>
        </p:nvSpPr>
        <p:spPr>
          <a:xfrm>
            <a:off x="4269105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EC2B67A6-B8E6-43FD-B775-E454C92A4D5F}"/>
              </a:ext>
            </a:extLst>
          </p:cNvPr>
          <p:cNvSpPr/>
          <p:nvPr/>
        </p:nvSpPr>
        <p:spPr>
          <a:xfrm>
            <a:off x="6047853" y="562709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B9F7EB6D-A542-4E02-A700-983813FE3EF3}"/>
              </a:ext>
            </a:extLst>
          </p:cNvPr>
          <p:cNvCxnSpPr>
            <a:cxnSpLocks/>
            <a:stCxn id="73" idx="0"/>
            <a:endCxn id="64" idx="5"/>
          </p:cNvCxnSpPr>
          <p:nvPr/>
        </p:nvCxnSpPr>
        <p:spPr>
          <a:xfrm flipH="1" flipV="1">
            <a:off x="6047853" y="5420724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9B5C0E13-2A44-47CC-9ED0-386D76A02525}"/>
              </a:ext>
            </a:extLst>
          </p:cNvPr>
          <p:cNvCxnSpPr>
            <a:cxnSpLocks/>
            <a:stCxn id="72" idx="0"/>
            <a:endCxn id="67" idx="3"/>
          </p:cNvCxnSpPr>
          <p:nvPr/>
        </p:nvCxnSpPr>
        <p:spPr>
          <a:xfrm flipV="1">
            <a:off x="4560653" y="6063737"/>
            <a:ext cx="44103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lipsi 75">
            <a:extLst>
              <a:ext uri="{FF2B5EF4-FFF2-40B4-BE49-F238E27FC236}">
                <a16:creationId xmlns:a16="http://schemas.microsoft.com/office/drawing/2014/main" id="{263161B8-80EB-47F9-AEF2-AE700AC325D6}"/>
              </a:ext>
            </a:extLst>
          </p:cNvPr>
          <p:cNvSpPr/>
          <p:nvPr/>
        </p:nvSpPr>
        <p:spPr>
          <a:xfrm>
            <a:off x="6710218" y="36139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5678CF2E-D745-4CAC-993E-CE21D01DEF98}"/>
              </a:ext>
            </a:extLst>
          </p:cNvPr>
          <p:cNvCxnSpPr>
            <a:cxnSpLocks/>
            <a:stCxn id="82" idx="0"/>
            <a:endCxn id="76" idx="5"/>
          </p:cNvCxnSpPr>
          <p:nvPr/>
        </p:nvCxnSpPr>
        <p:spPr>
          <a:xfrm flipH="1" flipV="1">
            <a:off x="7253167" y="4055134"/>
            <a:ext cx="359720" cy="26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uorakulmio 77">
            <a:extLst>
              <a:ext uri="{FF2B5EF4-FFF2-40B4-BE49-F238E27FC236}">
                <a16:creationId xmlns:a16="http://schemas.microsoft.com/office/drawing/2014/main" id="{4E6B5116-C2A8-4AAF-AFE1-4AF613B794AE}"/>
              </a:ext>
            </a:extLst>
          </p:cNvPr>
          <p:cNvSpPr/>
          <p:nvPr/>
        </p:nvSpPr>
        <p:spPr>
          <a:xfrm>
            <a:off x="6710218" y="49760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A683313D-9E37-4AE5-AE3C-AFDC8D8F7EFA}"/>
              </a:ext>
            </a:extLst>
          </p:cNvPr>
          <p:cNvCxnSpPr>
            <a:cxnSpLocks/>
            <a:stCxn id="68" idx="0"/>
            <a:endCxn id="76" idx="3"/>
          </p:cNvCxnSpPr>
          <p:nvPr/>
        </p:nvCxnSpPr>
        <p:spPr>
          <a:xfrm flipV="1">
            <a:off x="6441611" y="4055134"/>
            <a:ext cx="361762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lipsi 79">
            <a:extLst>
              <a:ext uri="{FF2B5EF4-FFF2-40B4-BE49-F238E27FC236}">
                <a16:creationId xmlns:a16="http://schemas.microsoft.com/office/drawing/2014/main" id="{22C8E7F4-7FBC-43DF-94A7-DBAE0A561CE4}"/>
              </a:ext>
            </a:extLst>
          </p:cNvPr>
          <p:cNvSpPr/>
          <p:nvPr/>
        </p:nvSpPr>
        <p:spPr>
          <a:xfrm>
            <a:off x="7766797" y="28384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0539A17-43C4-45AC-954B-017AE124E21D}"/>
              </a:ext>
            </a:extLst>
          </p:cNvPr>
          <p:cNvCxnSpPr>
            <a:cxnSpLocks/>
            <a:stCxn id="84" idx="0"/>
            <a:endCxn id="80" idx="5"/>
          </p:cNvCxnSpPr>
          <p:nvPr/>
        </p:nvCxnSpPr>
        <p:spPr>
          <a:xfrm flipH="1" flipV="1">
            <a:off x="8309746" y="3279599"/>
            <a:ext cx="788779" cy="29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94FB379B-E57F-438E-A46E-CBAE0D37AD46}"/>
              </a:ext>
            </a:extLst>
          </p:cNvPr>
          <p:cNvSpPr/>
          <p:nvPr/>
        </p:nvSpPr>
        <p:spPr>
          <a:xfrm>
            <a:off x="7321339" y="43205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24E27938-E453-435D-A062-D85CAFBE169C}"/>
              </a:ext>
            </a:extLst>
          </p:cNvPr>
          <p:cNvCxnSpPr>
            <a:cxnSpLocks/>
            <a:stCxn id="76" idx="0"/>
            <a:endCxn id="80" idx="3"/>
          </p:cNvCxnSpPr>
          <p:nvPr/>
        </p:nvCxnSpPr>
        <p:spPr>
          <a:xfrm flipV="1">
            <a:off x="7028270" y="3279599"/>
            <a:ext cx="831682" cy="33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0E9DDAB4-C23D-45D2-A30E-13A767B20076}"/>
              </a:ext>
            </a:extLst>
          </p:cNvPr>
          <p:cNvSpPr/>
          <p:nvPr/>
        </p:nvSpPr>
        <p:spPr>
          <a:xfrm>
            <a:off x="8780473" y="3574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B576A45-9E7E-4D86-BD23-AB59B13A965B}"/>
              </a:ext>
            </a:extLst>
          </p:cNvPr>
          <p:cNvCxnSpPr>
            <a:cxnSpLocks/>
            <a:stCxn id="115" idx="0"/>
            <a:endCxn id="89" idx="5"/>
          </p:cNvCxnSpPr>
          <p:nvPr/>
        </p:nvCxnSpPr>
        <p:spPr>
          <a:xfrm flipH="1" flipV="1">
            <a:off x="9895051" y="4737929"/>
            <a:ext cx="369204" cy="23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uorakulmio 86">
            <a:extLst>
              <a:ext uri="{FF2B5EF4-FFF2-40B4-BE49-F238E27FC236}">
                <a16:creationId xmlns:a16="http://schemas.microsoft.com/office/drawing/2014/main" id="{A3646D27-725D-4716-BBE0-15126EB8E729}"/>
              </a:ext>
            </a:extLst>
          </p:cNvPr>
          <p:cNvSpPr/>
          <p:nvPr/>
        </p:nvSpPr>
        <p:spPr>
          <a:xfrm>
            <a:off x="8169352" y="434746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5518985B-BE66-4F4E-87A9-35A7F316614A}"/>
              </a:ext>
            </a:extLst>
          </p:cNvPr>
          <p:cNvCxnSpPr>
            <a:cxnSpLocks/>
            <a:stCxn id="87" idx="0"/>
            <a:endCxn id="84" idx="3"/>
          </p:cNvCxnSpPr>
          <p:nvPr/>
        </p:nvCxnSpPr>
        <p:spPr>
          <a:xfrm flipV="1">
            <a:off x="8460900" y="4015545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7EF6BB00-4AA2-4F61-AF47-B21D954E00A3}"/>
              </a:ext>
            </a:extLst>
          </p:cNvPr>
          <p:cNvSpPr/>
          <p:nvPr/>
        </p:nvSpPr>
        <p:spPr>
          <a:xfrm>
            <a:off x="9352102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05F87372-2C3C-431A-BC79-535E90EED909}"/>
              </a:ext>
            </a:extLst>
          </p:cNvPr>
          <p:cNvCxnSpPr>
            <a:cxnSpLocks/>
            <a:stCxn id="89" idx="0"/>
            <a:endCxn id="84" idx="5"/>
          </p:cNvCxnSpPr>
          <p:nvPr/>
        </p:nvCxnSpPr>
        <p:spPr>
          <a:xfrm flipH="1" flipV="1">
            <a:off x="9323422" y="4015545"/>
            <a:ext cx="346732" cy="2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B9AB8806-3F22-41B9-9098-331DEA500525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9156029" y="4737929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E97A0B-52CD-4B67-8A39-34C3908FC5C4}"/>
              </a:ext>
            </a:extLst>
          </p:cNvPr>
          <p:cNvSpPr/>
          <p:nvPr/>
        </p:nvSpPr>
        <p:spPr>
          <a:xfrm>
            <a:off x="8864481" y="500786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95A8D117-CA67-4A04-9797-DEE2AF789FB5}"/>
              </a:ext>
            </a:extLst>
          </p:cNvPr>
          <p:cNvCxnSpPr>
            <a:cxnSpLocks/>
            <a:stCxn id="114" idx="0"/>
            <a:endCxn id="115" idx="5"/>
          </p:cNvCxnSpPr>
          <p:nvPr/>
        </p:nvCxnSpPr>
        <p:spPr>
          <a:xfrm flipH="1" flipV="1">
            <a:off x="10489152" y="5411164"/>
            <a:ext cx="384703" cy="24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51DD8F19-7288-4BCA-8703-3E7464BECC42}"/>
              </a:ext>
            </a:extLst>
          </p:cNvPr>
          <p:cNvSpPr/>
          <p:nvPr/>
        </p:nvSpPr>
        <p:spPr>
          <a:xfrm>
            <a:off x="10582307" y="566043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Ellipsi 114">
            <a:extLst>
              <a:ext uri="{FF2B5EF4-FFF2-40B4-BE49-F238E27FC236}">
                <a16:creationId xmlns:a16="http://schemas.microsoft.com/office/drawing/2014/main" id="{60D763BF-C587-4C12-982C-776F07ED298B}"/>
              </a:ext>
            </a:extLst>
          </p:cNvPr>
          <p:cNvSpPr/>
          <p:nvPr/>
        </p:nvSpPr>
        <p:spPr>
          <a:xfrm>
            <a:off x="9946203" y="4970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481FC731-3BA2-4274-B903-8F3D0DFDC11D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9827302" y="5411164"/>
            <a:ext cx="212056" cy="28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A694F39E-61F8-4758-BD73-83DE78BEE87C}"/>
              </a:ext>
            </a:extLst>
          </p:cNvPr>
          <p:cNvSpPr/>
          <p:nvPr/>
        </p:nvSpPr>
        <p:spPr>
          <a:xfrm>
            <a:off x="9535754" y="56982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Tekstiruutu 127">
            <a:extLst>
              <a:ext uri="{FF2B5EF4-FFF2-40B4-BE49-F238E27FC236}">
                <a16:creationId xmlns:a16="http://schemas.microsoft.com/office/drawing/2014/main" id="{7803217F-262F-4A09-9401-F984C6695582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</p:spTree>
    <p:extLst>
      <p:ext uri="{BB962C8B-B14F-4D97-AF65-F5344CB8AC3E}">
        <p14:creationId xmlns:p14="http://schemas.microsoft.com/office/powerpoint/2010/main" val="38485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7A82801C-02B3-46EC-98CB-85833977467B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D73496F-F254-4A40-82AA-715D93CD2DF7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A17A2AA-43D0-41BD-A4E7-A5276B3979FB}"/>
              </a:ext>
            </a:extLst>
          </p:cNvPr>
          <p:cNvCxnSpPr>
            <a:cxnSpLocks/>
            <a:stCxn id="9" idx="0"/>
            <a:endCxn id="5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33D709E-7136-4EA6-8CFD-144263CDA75D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EBAA9EB6-1411-4FDB-8B4E-FCE679B41E43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C48E00E-6CA7-4F56-836D-DE138076C0E7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DADC39AE-277B-4A00-A130-E8AE0CD867FA}"/>
              </a:ext>
            </a:extLst>
          </p:cNvPr>
          <p:cNvSpPr/>
          <p:nvPr/>
        </p:nvSpPr>
        <p:spPr>
          <a:xfrm>
            <a:off x="431901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287AE5E9-92AD-47FD-A9F0-166D2BD9E319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4861964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C6DC514-FBD3-4A7C-B847-91FF0B99AE7E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3969499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27A2FC56-A6BA-46FB-A411-7BE9CC69F1B0}"/>
              </a:ext>
            </a:extLst>
          </p:cNvPr>
          <p:cNvSpPr/>
          <p:nvPr/>
        </p:nvSpPr>
        <p:spPr>
          <a:xfrm>
            <a:off x="3677951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055277E5-C4AE-4897-B815-8E657880238A}"/>
              </a:ext>
            </a:extLst>
          </p:cNvPr>
          <p:cNvSpPr/>
          <p:nvPr/>
        </p:nvSpPr>
        <p:spPr>
          <a:xfrm>
            <a:off x="4928615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2FA6F1E3-036D-442D-A17E-FD2985EE0942}"/>
              </a:ext>
            </a:extLst>
          </p:cNvPr>
          <p:cNvCxnSpPr>
            <a:cxnSpLocks/>
            <a:stCxn id="35" idx="0"/>
            <a:endCxn id="33" idx="5"/>
          </p:cNvCxnSpPr>
          <p:nvPr/>
        </p:nvCxnSpPr>
        <p:spPr>
          <a:xfrm flipH="1" flipV="1">
            <a:off x="5471564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uorakulmio 34">
            <a:extLst>
              <a:ext uri="{FF2B5EF4-FFF2-40B4-BE49-F238E27FC236}">
                <a16:creationId xmlns:a16="http://schemas.microsoft.com/office/drawing/2014/main" id="{D08ABB19-FA70-4349-89CF-FFD6FDFFFF02}"/>
              </a:ext>
            </a:extLst>
          </p:cNvPr>
          <p:cNvSpPr/>
          <p:nvPr/>
        </p:nvSpPr>
        <p:spPr>
          <a:xfrm>
            <a:off x="5618200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8D805518-2E42-4960-B8BF-6F2E93FC263B}"/>
              </a:ext>
            </a:extLst>
          </p:cNvPr>
          <p:cNvSpPr/>
          <p:nvPr/>
        </p:nvSpPr>
        <p:spPr>
          <a:xfrm>
            <a:off x="434551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9AB66D17-9A21-47F6-9376-DC549F551585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637067" y="1206706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FB952E1A-1B87-4EC0-8B5A-BDBF72A47986}"/>
              </a:ext>
            </a:extLst>
          </p:cNvPr>
          <p:cNvSpPr/>
          <p:nvPr/>
        </p:nvSpPr>
        <p:spPr>
          <a:xfrm>
            <a:off x="6827914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0B5DC67D-DA58-47F9-8A3E-F96753E80AAF}"/>
              </a:ext>
            </a:extLst>
          </p:cNvPr>
          <p:cNvCxnSpPr>
            <a:cxnSpLocks/>
            <a:stCxn id="42" idx="0"/>
            <a:endCxn id="38" idx="5"/>
          </p:cNvCxnSpPr>
          <p:nvPr/>
        </p:nvCxnSpPr>
        <p:spPr>
          <a:xfrm flipH="1" flipV="1">
            <a:off x="7370863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E1CD6C91-3AF7-41EA-93ED-84C981F5D9A6}"/>
              </a:ext>
            </a:extLst>
          </p:cNvPr>
          <p:cNvCxnSpPr>
            <a:cxnSpLocks/>
            <a:stCxn id="41" idx="0"/>
            <a:endCxn id="38" idx="3"/>
          </p:cNvCxnSpPr>
          <p:nvPr/>
        </p:nvCxnSpPr>
        <p:spPr>
          <a:xfrm flipV="1">
            <a:off x="6478398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E3947DA1-17A0-4579-87E1-CE29F332F9C8}"/>
              </a:ext>
            </a:extLst>
          </p:cNvPr>
          <p:cNvSpPr/>
          <p:nvPr/>
        </p:nvSpPr>
        <p:spPr>
          <a:xfrm>
            <a:off x="6186850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9C9D5484-E8C4-4A2E-BF06-0DB4B31FB24C}"/>
              </a:ext>
            </a:extLst>
          </p:cNvPr>
          <p:cNvSpPr/>
          <p:nvPr/>
        </p:nvSpPr>
        <p:spPr>
          <a:xfrm>
            <a:off x="7437514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92EF96DD-1351-42BF-BC4F-486308B1FCB7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7980463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B13B04C2-F446-405A-8FDA-50248857AC6B}"/>
              </a:ext>
            </a:extLst>
          </p:cNvPr>
          <p:cNvSpPr/>
          <p:nvPr/>
        </p:nvSpPr>
        <p:spPr>
          <a:xfrm>
            <a:off x="812709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AE7E9294-84FD-482B-8092-E0C3224B1A3F}"/>
              </a:ext>
            </a:extLst>
          </p:cNvPr>
          <p:cNvCxnSpPr>
            <a:cxnSpLocks/>
            <a:stCxn id="47" idx="0"/>
            <a:endCxn id="42" idx="3"/>
          </p:cNvCxnSpPr>
          <p:nvPr/>
        </p:nvCxnSpPr>
        <p:spPr>
          <a:xfrm flipV="1">
            <a:off x="7141571" y="1206706"/>
            <a:ext cx="389098" cy="30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BC4C7F44-EF49-482F-93F9-1AE285ED78F6}"/>
              </a:ext>
            </a:extLst>
          </p:cNvPr>
          <p:cNvSpPr/>
          <p:nvPr/>
        </p:nvSpPr>
        <p:spPr>
          <a:xfrm>
            <a:off x="6823519" y="15162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1A3E110D-1E73-4FA8-87D5-E24E9652A8ED}"/>
              </a:ext>
            </a:extLst>
          </p:cNvPr>
          <p:cNvCxnSpPr>
            <a:cxnSpLocks/>
            <a:stCxn id="50" idx="0"/>
            <a:endCxn id="47" idx="5"/>
          </p:cNvCxnSpPr>
          <p:nvPr/>
        </p:nvCxnSpPr>
        <p:spPr>
          <a:xfrm flipH="1" flipV="1">
            <a:off x="7366468" y="1957360"/>
            <a:ext cx="455109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uorakulmio 49">
            <a:extLst>
              <a:ext uri="{FF2B5EF4-FFF2-40B4-BE49-F238E27FC236}">
                <a16:creationId xmlns:a16="http://schemas.microsoft.com/office/drawing/2014/main" id="{7DC8C969-7B29-46B2-B9F6-9910BD7F3C97}"/>
              </a:ext>
            </a:extLst>
          </p:cNvPr>
          <p:cNvSpPr/>
          <p:nvPr/>
        </p:nvSpPr>
        <p:spPr>
          <a:xfrm>
            <a:off x="7530029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4361B07-0618-4006-889E-E756559E8D75}"/>
              </a:ext>
            </a:extLst>
          </p:cNvPr>
          <p:cNvSpPr/>
          <p:nvPr/>
        </p:nvSpPr>
        <p:spPr>
          <a:xfrm>
            <a:off x="6257348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B882FA32-AC75-4E35-9B64-7AD7B44A539B}"/>
              </a:ext>
            </a:extLst>
          </p:cNvPr>
          <p:cNvCxnSpPr>
            <a:cxnSpLocks/>
            <a:stCxn id="51" idx="0"/>
            <a:endCxn id="47" idx="3"/>
          </p:cNvCxnSpPr>
          <p:nvPr/>
        </p:nvCxnSpPr>
        <p:spPr>
          <a:xfrm flipV="1">
            <a:off x="6548896" y="1957360"/>
            <a:ext cx="367778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C6EF728D-13FF-42FB-A476-B5F8CE5C7371}"/>
              </a:ext>
            </a:extLst>
          </p:cNvPr>
          <p:cNvSpPr/>
          <p:nvPr/>
        </p:nvSpPr>
        <p:spPr>
          <a:xfrm>
            <a:off x="9254919" y="7966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054FDF2B-05FB-47D8-A121-495B6992C6C2}"/>
              </a:ext>
            </a:extLst>
          </p:cNvPr>
          <p:cNvCxnSpPr>
            <a:cxnSpLocks/>
            <a:stCxn id="96" idx="0"/>
            <a:endCxn id="55" idx="5"/>
          </p:cNvCxnSpPr>
          <p:nvPr/>
        </p:nvCxnSpPr>
        <p:spPr>
          <a:xfrm flipH="1" flipV="1">
            <a:off x="9797868" y="1237791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86CE9B54-D0C0-4A35-B9FC-957D51355486}"/>
              </a:ext>
            </a:extLst>
          </p:cNvPr>
          <p:cNvCxnSpPr>
            <a:cxnSpLocks/>
            <a:stCxn id="58" idx="0"/>
            <a:endCxn id="55" idx="3"/>
          </p:cNvCxnSpPr>
          <p:nvPr/>
        </p:nvCxnSpPr>
        <p:spPr>
          <a:xfrm flipV="1">
            <a:off x="9157783" y="1237791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uorakulmio 57">
            <a:extLst>
              <a:ext uri="{FF2B5EF4-FFF2-40B4-BE49-F238E27FC236}">
                <a16:creationId xmlns:a16="http://schemas.microsoft.com/office/drawing/2014/main" id="{BAF6AAC1-AAAB-4BC3-9E3A-D8A7EB73CA2A}"/>
              </a:ext>
            </a:extLst>
          </p:cNvPr>
          <p:cNvSpPr/>
          <p:nvPr/>
        </p:nvSpPr>
        <p:spPr>
          <a:xfrm>
            <a:off x="8866235" y="153200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5BB2B839-3E70-4AE8-84F5-71D7183454BB}"/>
              </a:ext>
            </a:extLst>
          </p:cNvPr>
          <p:cNvSpPr/>
          <p:nvPr/>
        </p:nvSpPr>
        <p:spPr>
          <a:xfrm>
            <a:off x="10300612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FBD7DCF-5830-46FC-80FF-7055F6F1D60D}"/>
              </a:ext>
            </a:extLst>
          </p:cNvPr>
          <p:cNvCxnSpPr>
            <a:cxnSpLocks/>
            <a:stCxn id="63" idx="0"/>
            <a:endCxn id="59" idx="5"/>
          </p:cNvCxnSpPr>
          <p:nvPr/>
        </p:nvCxnSpPr>
        <p:spPr>
          <a:xfrm flipH="1" flipV="1">
            <a:off x="10843561" y="537161"/>
            <a:ext cx="784365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02BD5189-BE62-4446-BEDC-E749EAFC68D9}"/>
              </a:ext>
            </a:extLst>
          </p:cNvPr>
          <p:cNvCxnSpPr>
            <a:cxnSpLocks/>
            <a:stCxn id="55" idx="0"/>
            <a:endCxn id="59" idx="3"/>
          </p:cNvCxnSpPr>
          <p:nvPr/>
        </p:nvCxnSpPr>
        <p:spPr>
          <a:xfrm flipV="1">
            <a:off x="9572971" y="537161"/>
            <a:ext cx="820796" cy="259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5DD0036D-DFC0-46E5-97AD-70E42531092C}"/>
              </a:ext>
            </a:extLst>
          </p:cNvPr>
          <p:cNvSpPr/>
          <p:nvPr/>
        </p:nvSpPr>
        <p:spPr>
          <a:xfrm>
            <a:off x="11309874" y="8313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FD64B9B9-953C-4B4D-B128-8FCAB5D66292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11852823" y="127252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4C580DD-4812-44FD-B607-6968017A6D21}"/>
              </a:ext>
            </a:extLst>
          </p:cNvPr>
          <p:cNvSpPr/>
          <p:nvPr/>
        </p:nvSpPr>
        <p:spPr>
          <a:xfrm>
            <a:off x="11627926" y="155098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276D707E-BD33-479E-8ACB-A2C2155C0A33}"/>
              </a:ext>
            </a:extLst>
          </p:cNvPr>
          <p:cNvCxnSpPr>
            <a:cxnSpLocks/>
            <a:stCxn id="81" idx="0"/>
            <a:endCxn id="63" idx="3"/>
          </p:cNvCxnSpPr>
          <p:nvPr/>
        </p:nvCxnSpPr>
        <p:spPr>
          <a:xfrm flipV="1">
            <a:off x="11270730" y="127252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A317E9C5-9D55-4B7D-9848-212BC7B9A939}"/>
              </a:ext>
            </a:extLst>
          </p:cNvPr>
          <p:cNvSpPr/>
          <p:nvPr/>
        </p:nvSpPr>
        <p:spPr>
          <a:xfrm>
            <a:off x="10952678" y="15162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F4FFEABB-8C24-49DC-BC1B-1AE7A2E0FBF6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495627" y="195735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51B7F6D-93BD-4C20-A3C9-F040DEECE77F}"/>
              </a:ext>
            </a:extLst>
          </p:cNvPr>
          <p:cNvCxnSpPr>
            <a:cxnSpLocks/>
            <a:stCxn id="128" idx="0"/>
            <a:endCxn id="81" idx="3"/>
          </p:cNvCxnSpPr>
          <p:nvPr/>
        </p:nvCxnSpPr>
        <p:spPr>
          <a:xfrm flipV="1">
            <a:off x="10952678" y="195735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CE0E6EC9-FCB8-4624-BEAA-D82EBA896EC0}"/>
              </a:ext>
            </a:extLst>
          </p:cNvPr>
          <p:cNvSpPr/>
          <p:nvPr/>
        </p:nvSpPr>
        <p:spPr>
          <a:xfrm>
            <a:off x="11495627" y="227673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497125-F607-4B1C-B41C-7CCDB62B024E}"/>
              </a:ext>
            </a:extLst>
          </p:cNvPr>
          <p:cNvSpPr/>
          <p:nvPr/>
        </p:nvSpPr>
        <p:spPr>
          <a:xfrm>
            <a:off x="9581073" y="15435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00B3F6AA-7B8E-41C7-8981-258F3D38F5A8}"/>
              </a:ext>
            </a:extLst>
          </p:cNvPr>
          <p:cNvCxnSpPr>
            <a:cxnSpLocks/>
            <a:stCxn id="100" idx="0"/>
            <a:endCxn id="96" idx="5"/>
          </p:cNvCxnSpPr>
          <p:nvPr/>
        </p:nvCxnSpPr>
        <p:spPr>
          <a:xfrm flipH="1" flipV="1">
            <a:off x="10124022" y="1984682"/>
            <a:ext cx="221975" cy="30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E09A213F-2FE8-4041-9172-DA9CAD445C04}"/>
              </a:ext>
            </a:extLst>
          </p:cNvPr>
          <p:cNvCxnSpPr>
            <a:cxnSpLocks/>
            <a:stCxn id="99" idx="0"/>
            <a:endCxn id="96" idx="3"/>
          </p:cNvCxnSpPr>
          <p:nvPr/>
        </p:nvCxnSpPr>
        <p:spPr>
          <a:xfrm flipV="1">
            <a:off x="9437769" y="1984682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uorakulmio 98">
            <a:extLst>
              <a:ext uri="{FF2B5EF4-FFF2-40B4-BE49-F238E27FC236}">
                <a16:creationId xmlns:a16="http://schemas.microsoft.com/office/drawing/2014/main" id="{9A299D2D-FC69-4D14-9A62-C7570682B015}"/>
              </a:ext>
            </a:extLst>
          </p:cNvPr>
          <p:cNvSpPr/>
          <p:nvPr/>
        </p:nvSpPr>
        <p:spPr>
          <a:xfrm>
            <a:off x="9146221" y="227796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1FDC8225-AB8D-4B88-B3AA-D08A6F3AB135}"/>
              </a:ext>
            </a:extLst>
          </p:cNvPr>
          <p:cNvSpPr/>
          <p:nvPr/>
        </p:nvSpPr>
        <p:spPr>
          <a:xfrm>
            <a:off x="10054449" y="229241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2EE2B7B-DA9D-4896-97EA-0BC53C3A95E0}"/>
              </a:ext>
            </a:extLst>
          </p:cNvPr>
          <p:cNvSpPr/>
          <p:nvPr/>
        </p:nvSpPr>
        <p:spPr>
          <a:xfrm>
            <a:off x="10634626" y="2238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B4DE5E1-465B-486D-9A09-96507D33314B}"/>
              </a:ext>
            </a:extLst>
          </p:cNvPr>
          <p:cNvCxnSpPr>
            <a:cxnSpLocks/>
            <a:stCxn id="132" idx="0"/>
            <a:endCxn id="128" idx="5"/>
          </p:cNvCxnSpPr>
          <p:nvPr/>
        </p:nvCxnSpPr>
        <p:spPr>
          <a:xfrm flipH="1" flipV="1">
            <a:off x="11177575" y="268004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8D3BDA68-DC78-4110-ADF1-F68EE4AA1E35}"/>
              </a:ext>
            </a:extLst>
          </p:cNvPr>
          <p:cNvCxnSpPr>
            <a:cxnSpLocks/>
            <a:stCxn id="131" idx="0"/>
            <a:endCxn id="128" idx="3"/>
          </p:cNvCxnSpPr>
          <p:nvPr/>
        </p:nvCxnSpPr>
        <p:spPr>
          <a:xfrm flipV="1">
            <a:off x="10627965" y="268004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Suorakulmio 130">
            <a:extLst>
              <a:ext uri="{FF2B5EF4-FFF2-40B4-BE49-F238E27FC236}">
                <a16:creationId xmlns:a16="http://schemas.microsoft.com/office/drawing/2014/main" id="{E5E7DBE0-1AF7-4B5E-831B-ED9A25A91ECE}"/>
              </a:ext>
            </a:extLst>
          </p:cNvPr>
          <p:cNvSpPr/>
          <p:nvPr/>
        </p:nvSpPr>
        <p:spPr>
          <a:xfrm>
            <a:off x="10336417" y="30850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Suorakulmio 131">
            <a:extLst>
              <a:ext uri="{FF2B5EF4-FFF2-40B4-BE49-F238E27FC236}">
                <a16:creationId xmlns:a16="http://schemas.microsoft.com/office/drawing/2014/main" id="{6F23CDC2-0844-4341-86F9-732BCCEBC6CC}"/>
              </a:ext>
            </a:extLst>
          </p:cNvPr>
          <p:cNvSpPr/>
          <p:nvPr/>
        </p:nvSpPr>
        <p:spPr>
          <a:xfrm>
            <a:off x="11235743" y="307489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Ellipsi 141">
            <a:extLst>
              <a:ext uri="{FF2B5EF4-FFF2-40B4-BE49-F238E27FC236}">
                <a16:creationId xmlns:a16="http://schemas.microsoft.com/office/drawing/2014/main" id="{16F2AAA4-6411-493F-9313-11AD9D664CC1}"/>
              </a:ext>
            </a:extLst>
          </p:cNvPr>
          <p:cNvSpPr/>
          <p:nvPr/>
        </p:nvSpPr>
        <p:spPr>
          <a:xfrm>
            <a:off x="435158" y="20603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EF4EDE25-1A46-4242-9D0E-82F7D4FC61CF}"/>
              </a:ext>
            </a:extLst>
          </p:cNvPr>
          <p:cNvCxnSpPr>
            <a:cxnSpLocks/>
            <a:stCxn id="157" idx="0"/>
            <a:endCxn id="142" idx="5"/>
          </p:cNvCxnSpPr>
          <p:nvPr/>
        </p:nvCxnSpPr>
        <p:spPr>
          <a:xfrm flipH="1" flipV="1">
            <a:off x="978107" y="2501517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3A040C6D-7720-4240-99FC-C2990F6C0E3B}"/>
              </a:ext>
            </a:extLst>
          </p:cNvPr>
          <p:cNvCxnSpPr>
            <a:cxnSpLocks/>
            <a:stCxn id="145" idx="0"/>
            <a:endCxn id="142" idx="3"/>
          </p:cNvCxnSpPr>
          <p:nvPr/>
        </p:nvCxnSpPr>
        <p:spPr>
          <a:xfrm flipV="1">
            <a:off x="338022" y="2501517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64AD6E21-FD94-4043-A4AE-1AD958B6660D}"/>
              </a:ext>
            </a:extLst>
          </p:cNvPr>
          <p:cNvSpPr/>
          <p:nvPr/>
        </p:nvSpPr>
        <p:spPr>
          <a:xfrm>
            <a:off x="46474" y="279573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Ellipsi 145">
            <a:extLst>
              <a:ext uri="{FF2B5EF4-FFF2-40B4-BE49-F238E27FC236}">
                <a16:creationId xmlns:a16="http://schemas.microsoft.com/office/drawing/2014/main" id="{54DBD050-E232-4366-9741-AFB830E44514}"/>
              </a:ext>
            </a:extLst>
          </p:cNvPr>
          <p:cNvSpPr/>
          <p:nvPr/>
        </p:nvSpPr>
        <p:spPr>
          <a:xfrm>
            <a:off x="2106565" y="1348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D7E450D0-F200-4B8D-8E77-1C17F2C676C8}"/>
              </a:ext>
            </a:extLst>
          </p:cNvPr>
          <p:cNvCxnSpPr>
            <a:cxnSpLocks/>
            <a:stCxn id="149" idx="0"/>
            <a:endCxn id="146" idx="5"/>
          </p:cNvCxnSpPr>
          <p:nvPr/>
        </p:nvCxnSpPr>
        <p:spPr>
          <a:xfrm flipH="1" flipV="1">
            <a:off x="2649514" y="1789357"/>
            <a:ext cx="1249353" cy="26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562B7750-AD64-4310-A179-BE0739401E2D}"/>
              </a:ext>
            </a:extLst>
          </p:cNvPr>
          <p:cNvCxnSpPr>
            <a:cxnSpLocks/>
            <a:stCxn id="142" idx="0"/>
            <a:endCxn id="146" idx="3"/>
          </p:cNvCxnSpPr>
          <p:nvPr/>
        </p:nvCxnSpPr>
        <p:spPr>
          <a:xfrm flipV="1">
            <a:off x="753210" y="1789357"/>
            <a:ext cx="1446510" cy="2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5763C851-C3E0-406B-BCE5-FE540DB1A1DE}"/>
              </a:ext>
            </a:extLst>
          </p:cNvPr>
          <p:cNvSpPr/>
          <p:nvPr/>
        </p:nvSpPr>
        <p:spPr>
          <a:xfrm>
            <a:off x="3580815" y="20582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56F2B58-82A1-4598-AB00-473F3F5BDD92}"/>
              </a:ext>
            </a:extLst>
          </p:cNvPr>
          <p:cNvCxnSpPr>
            <a:cxnSpLocks/>
            <a:stCxn id="151" idx="0"/>
            <a:endCxn id="149" idx="5"/>
          </p:cNvCxnSpPr>
          <p:nvPr/>
        </p:nvCxnSpPr>
        <p:spPr>
          <a:xfrm flipH="1" flipV="1">
            <a:off x="4123764" y="249936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1C9B8F10-F30A-4D26-89D8-F51B2BABA8E8}"/>
              </a:ext>
            </a:extLst>
          </p:cNvPr>
          <p:cNvSpPr/>
          <p:nvPr/>
        </p:nvSpPr>
        <p:spPr>
          <a:xfrm>
            <a:off x="3898867" y="277782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C1B92A78-710F-4865-BB23-35036CE57864}"/>
              </a:ext>
            </a:extLst>
          </p:cNvPr>
          <p:cNvCxnSpPr>
            <a:cxnSpLocks/>
            <a:stCxn id="153" idx="0"/>
            <a:endCxn id="149" idx="3"/>
          </p:cNvCxnSpPr>
          <p:nvPr/>
        </p:nvCxnSpPr>
        <p:spPr>
          <a:xfrm flipV="1">
            <a:off x="3541671" y="249936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Ellipsi 152">
            <a:extLst>
              <a:ext uri="{FF2B5EF4-FFF2-40B4-BE49-F238E27FC236}">
                <a16:creationId xmlns:a16="http://schemas.microsoft.com/office/drawing/2014/main" id="{A9025740-27E2-4503-8237-4B1C9946E76A}"/>
              </a:ext>
            </a:extLst>
          </p:cNvPr>
          <p:cNvSpPr/>
          <p:nvPr/>
        </p:nvSpPr>
        <p:spPr>
          <a:xfrm>
            <a:off x="3223619" y="27430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C7FFD120-3472-427E-B773-4F857A60EDAC}"/>
              </a:ext>
            </a:extLst>
          </p:cNvPr>
          <p:cNvCxnSpPr>
            <a:cxnSpLocks/>
            <a:stCxn id="156" idx="0"/>
            <a:endCxn id="153" idx="5"/>
          </p:cNvCxnSpPr>
          <p:nvPr/>
        </p:nvCxnSpPr>
        <p:spPr>
          <a:xfrm flipH="1" flipV="1">
            <a:off x="3766568" y="318419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8CC2326F-84AE-4E69-A870-C3B0E51CB3AB}"/>
              </a:ext>
            </a:extLst>
          </p:cNvPr>
          <p:cNvCxnSpPr>
            <a:cxnSpLocks/>
            <a:stCxn id="162" idx="0"/>
            <a:endCxn id="153" idx="3"/>
          </p:cNvCxnSpPr>
          <p:nvPr/>
        </p:nvCxnSpPr>
        <p:spPr>
          <a:xfrm flipV="1">
            <a:off x="3223619" y="318419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Suorakulmio 155">
            <a:extLst>
              <a:ext uri="{FF2B5EF4-FFF2-40B4-BE49-F238E27FC236}">
                <a16:creationId xmlns:a16="http://schemas.microsoft.com/office/drawing/2014/main" id="{5FC13C64-1C2A-4FFD-8C71-1DB0DD1A499C}"/>
              </a:ext>
            </a:extLst>
          </p:cNvPr>
          <p:cNvSpPr/>
          <p:nvPr/>
        </p:nvSpPr>
        <p:spPr>
          <a:xfrm>
            <a:off x="3766568" y="350357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2D625BEC-5D55-4919-A75D-C4BF1BBD7E3E}"/>
              </a:ext>
            </a:extLst>
          </p:cNvPr>
          <p:cNvSpPr/>
          <p:nvPr/>
        </p:nvSpPr>
        <p:spPr>
          <a:xfrm>
            <a:off x="761312" y="28072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58" name="Suora yhdysviiva 157">
            <a:extLst>
              <a:ext uri="{FF2B5EF4-FFF2-40B4-BE49-F238E27FC236}">
                <a16:creationId xmlns:a16="http://schemas.microsoft.com/office/drawing/2014/main" id="{38219297-6D05-4EBF-887A-357168DAF4E1}"/>
              </a:ext>
            </a:extLst>
          </p:cNvPr>
          <p:cNvCxnSpPr>
            <a:cxnSpLocks/>
            <a:stCxn id="171" idx="0"/>
            <a:endCxn id="157" idx="5"/>
          </p:cNvCxnSpPr>
          <p:nvPr/>
        </p:nvCxnSpPr>
        <p:spPr>
          <a:xfrm flipH="1" flipV="1">
            <a:off x="1304261" y="3248408"/>
            <a:ext cx="214895" cy="2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9B084FFB-681F-4385-BFE4-11D42C98974A}"/>
              </a:ext>
            </a:extLst>
          </p:cNvPr>
          <p:cNvCxnSpPr>
            <a:cxnSpLocks/>
            <a:stCxn id="160" idx="0"/>
            <a:endCxn id="157" idx="3"/>
          </p:cNvCxnSpPr>
          <p:nvPr/>
        </p:nvCxnSpPr>
        <p:spPr>
          <a:xfrm flipV="1">
            <a:off x="618008" y="3248408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C6200AAB-5CC4-47CA-8511-9CFD39FA6569}"/>
              </a:ext>
            </a:extLst>
          </p:cNvPr>
          <p:cNvSpPr/>
          <p:nvPr/>
        </p:nvSpPr>
        <p:spPr>
          <a:xfrm>
            <a:off x="326460" y="354169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EAB184E1-E694-42FB-9567-2CC5F8A7446A}"/>
              </a:ext>
            </a:extLst>
          </p:cNvPr>
          <p:cNvSpPr/>
          <p:nvPr/>
        </p:nvSpPr>
        <p:spPr>
          <a:xfrm>
            <a:off x="2905567" y="34657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AC65743C-CA3D-4580-9AE2-0740ADAE8610}"/>
              </a:ext>
            </a:extLst>
          </p:cNvPr>
          <p:cNvCxnSpPr>
            <a:cxnSpLocks/>
            <a:stCxn id="166" idx="0"/>
            <a:endCxn id="162" idx="5"/>
          </p:cNvCxnSpPr>
          <p:nvPr/>
        </p:nvCxnSpPr>
        <p:spPr>
          <a:xfrm flipH="1" flipV="1">
            <a:off x="3448516" y="390688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uora yhdysviiva 163">
            <a:extLst>
              <a:ext uri="{FF2B5EF4-FFF2-40B4-BE49-F238E27FC236}">
                <a16:creationId xmlns:a16="http://schemas.microsoft.com/office/drawing/2014/main" id="{8D7A55FD-6D3D-4332-A984-363B3DE5F14A}"/>
              </a:ext>
            </a:extLst>
          </p:cNvPr>
          <p:cNvCxnSpPr>
            <a:cxnSpLocks/>
            <a:stCxn id="165" idx="0"/>
            <a:endCxn id="162" idx="3"/>
          </p:cNvCxnSpPr>
          <p:nvPr/>
        </p:nvCxnSpPr>
        <p:spPr>
          <a:xfrm flipV="1">
            <a:off x="2898906" y="390688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Suorakulmio 164">
            <a:extLst>
              <a:ext uri="{FF2B5EF4-FFF2-40B4-BE49-F238E27FC236}">
                <a16:creationId xmlns:a16="http://schemas.microsoft.com/office/drawing/2014/main" id="{29A0BA46-75EC-4D74-A4EE-86CED0C1EE88}"/>
              </a:ext>
            </a:extLst>
          </p:cNvPr>
          <p:cNvSpPr/>
          <p:nvPr/>
        </p:nvSpPr>
        <p:spPr>
          <a:xfrm>
            <a:off x="2607358" y="431193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Suorakulmio 165">
            <a:extLst>
              <a:ext uri="{FF2B5EF4-FFF2-40B4-BE49-F238E27FC236}">
                <a16:creationId xmlns:a16="http://schemas.microsoft.com/office/drawing/2014/main" id="{3B9FD0FF-85AF-43D7-92CB-038022CDD70A}"/>
              </a:ext>
            </a:extLst>
          </p:cNvPr>
          <p:cNvSpPr/>
          <p:nvPr/>
        </p:nvSpPr>
        <p:spPr>
          <a:xfrm>
            <a:off x="3506684" y="43017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Ellipsi 170">
            <a:extLst>
              <a:ext uri="{FF2B5EF4-FFF2-40B4-BE49-F238E27FC236}">
                <a16:creationId xmlns:a16="http://schemas.microsoft.com/office/drawing/2014/main" id="{3B4930E9-8C6B-46DA-A799-162ABA88B224}"/>
              </a:ext>
            </a:extLst>
          </p:cNvPr>
          <p:cNvSpPr/>
          <p:nvPr/>
        </p:nvSpPr>
        <p:spPr>
          <a:xfrm>
            <a:off x="1201104" y="35250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F0934F3-2335-4181-A824-F261C1B3C3A7}"/>
              </a:ext>
            </a:extLst>
          </p:cNvPr>
          <p:cNvCxnSpPr>
            <a:cxnSpLocks/>
            <a:stCxn id="177" idx="1"/>
            <a:endCxn id="171" idx="5"/>
          </p:cNvCxnSpPr>
          <p:nvPr/>
        </p:nvCxnSpPr>
        <p:spPr>
          <a:xfrm flipH="1" flipV="1">
            <a:off x="1744053" y="3966201"/>
            <a:ext cx="284887" cy="39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E6F00D73-7BBD-46B2-899B-7A6EC06D7EE6}"/>
              </a:ext>
            </a:extLst>
          </p:cNvPr>
          <p:cNvCxnSpPr>
            <a:cxnSpLocks/>
            <a:stCxn id="174" idx="0"/>
            <a:endCxn id="171" idx="3"/>
          </p:cNvCxnSpPr>
          <p:nvPr/>
        </p:nvCxnSpPr>
        <p:spPr>
          <a:xfrm flipV="1">
            <a:off x="1194443" y="3966201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1CD5F4CC-80CE-40B2-86EA-0B6F77F4E3DD}"/>
              </a:ext>
            </a:extLst>
          </p:cNvPr>
          <p:cNvSpPr/>
          <p:nvPr/>
        </p:nvSpPr>
        <p:spPr>
          <a:xfrm>
            <a:off x="902895" y="43712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5C1A8E09-875D-4443-8FE5-065D4ABEAFF7}"/>
              </a:ext>
            </a:extLst>
          </p:cNvPr>
          <p:cNvSpPr/>
          <p:nvPr/>
        </p:nvSpPr>
        <p:spPr>
          <a:xfrm>
            <a:off x="1935785" y="42829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34065794-E0C7-41AD-A146-162BFC96D019}"/>
              </a:ext>
            </a:extLst>
          </p:cNvPr>
          <p:cNvCxnSpPr>
            <a:cxnSpLocks/>
            <a:stCxn id="181" idx="0"/>
            <a:endCxn id="177" idx="5"/>
          </p:cNvCxnSpPr>
          <p:nvPr/>
        </p:nvCxnSpPr>
        <p:spPr>
          <a:xfrm flipH="1" flipV="1">
            <a:off x="2478734" y="4724096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D1E4214B-64D1-423F-9611-3BA924BAC242}"/>
              </a:ext>
            </a:extLst>
          </p:cNvPr>
          <p:cNvCxnSpPr>
            <a:cxnSpLocks/>
            <a:stCxn id="180" idx="0"/>
            <a:endCxn id="177" idx="3"/>
          </p:cNvCxnSpPr>
          <p:nvPr/>
        </p:nvCxnSpPr>
        <p:spPr>
          <a:xfrm flipV="1">
            <a:off x="1929124" y="4724096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4434102D-7840-43A3-B73A-B21F654935CA}"/>
              </a:ext>
            </a:extLst>
          </p:cNvPr>
          <p:cNvSpPr/>
          <p:nvPr/>
        </p:nvSpPr>
        <p:spPr>
          <a:xfrm>
            <a:off x="1637576" y="512914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175210D4-FE71-470B-824F-4F7B395EEBFB}"/>
              </a:ext>
            </a:extLst>
          </p:cNvPr>
          <p:cNvSpPr/>
          <p:nvPr/>
        </p:nvSpPr>
        <p:spPr>
          <a:xfrm>
            <a:off x="2536902" y="51189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1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4869FD11-E059-4E65-90B2-F71CC40EE8AA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C3788C-E904-4E77-A1FA-78F7466895A9}"/>
              </a:ext>
            </a:extLst>
          </p:cNvPr>
          <p:cNvSpPr/>
          <p:nvPr/>
        </p:nvSpPr>
        <p:spPr>
          <a:xfrm>
            <a:off x="1812503" y="11291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C5821229-FB03-4DDD-87AE-5EB953FD66D7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2130555" y="726067"/>
            <a:ext cx="1368391" cy="40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6495E8FE-ECB4-4247-BF1E-987CEFEA01F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089253" y="1570294"/>
            <a:ext cx="816405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8F3EF754-FF97-4E2D-A0AB-65F8FC3A43A6}"/>
              </a:ext>
            </a:extLst>
          </p:cNvPr>
          <p:cNvSpPr/>
          <p:nvPr/>
        </p:nvSpPr>
        <p:spPr>
          <a:xfrm>
            <a:off x="771201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E1EFA1F-EE5F-4FC9-BDC5-690C8DC1C5C7}"/>
              </a:ext>
            </a:extLst>
          </p:cNvPr>
          <p:cNvSpPr/>
          <p:nvPr/>
        </p:nvSpPr>
        <p:spPr>
          <a:xfrm>
            <a:off x="3405791" y="2849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62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2E82EC5-388D-4C86-AC02-A3DC9D0871A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1314150" y="236053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ADA8995-1DF6-4ED9-A9ED-663B1CCE1133}"/>
              </a:ext>
            </a:extLst>
          </p:cNvPr>
          <p:cNvSpPr/>
          <p:nvPr/>
        </p:nvSpPr>
        <p:spPr>
          <a:xfrm>
            <a:off x="1309385" y="26567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7969EEC-9FAD-4AD6-AB04-43A8620F158E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3948740" y="726067"/>
            <a:ext cx="1267486" cy="56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DEC72EF1-93F5-4A5E-8C05-F945592F4A67}"/>
              </a:ext>
            </a:extLst>
          </p:cNvPr>
          <p:cNvSpPr/>
          <p:nvPr/>
        </p:nvSpPr>
        <p:spPr>
          <a:xfrm>
            <a:off x="184372" y="26526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8572D9A-551F-4ECE-96B2-6146384B7D36}"/>
              </a:ext>
            </a:extLst>
          </p:cNvPr>
          <p:cNvCxnSpPr>
            <a:cxnSpLocks/>
            <a:stCxn id="32" idx="0"/>
            <a:endCxn id="5" idx="5"/>
          </p:cNvCxnSpPr>
          <p:nvPr/>
        </p:nvCxnSpPr>
        <p:spPr>
          <a:xfrm flipH="1" flipV="1">
            <a:off x="2355452" y="1570294"/>
            <a:ext cx="776748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223E60F-CAEB-4740-A25A-97FF5081511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475920" y="236053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6D4F9D9A-7282-483F-844E-11576BA76336}"/>
              </a:ext>
            </a:extLst>
          </p:cNvPr>
          <p:cNvSpPr/>
          <p:nvPr/>
        </p:nvSpPr>
        <p:spPr>
          <a:xfrm>
            <a:off x="4898174" y="1288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55E7EB3-1223-4149-B8B7-4E08FC8BF93F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5441123" y="1729927"/>
            <a:ext cx="411207" cy="1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orakulmio 18">
            <a:extLst>
              <a:ext uri="{FF2B5EF4-FFF2-40B4-BE49-F238E27FC236}">
                <a16:creationId xmlns:a16="http://schemas.microsoft.com/office/drawing/2014/main" id="{CA376910-1440-48E9-BDCE-309C585690C4}"/>
              </a:ext>
            </a:extLst>
          </p:cNvPr>
          <p:cNvSpPr/>
          <p:nvPr/>
        </p:nvSpPr>
        <p:spPr>
          <a:xfrm>
            <a:off x="4200717" y="197404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C319FE4E-E65F-4346-945E-6E261D68361C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4492265" y="1729927"/>
            <a:ext cx="499064" cy="2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D4F171F-3423-46C4-89CF-2E1E5B712C55}"/>
              </a:ext>
            </a:extLst>
          </p:cNvPr>
          <p:cNvSpPr/>
          <p:nvPr/>
        </p:nvSpPr>
        <p:spPr>
          <a:xfrm>
            <a:off x="5534278" y="1929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03F9D9E-4C51-451F-933B-1E2B9C7D5103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6077227" y="2371027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6592D6D2-55DE-4AB4-841D-AA88D5B74144}"/>
              </a:ext>
            </a:extLst>
          </p:cNvPr>
          <p:cNvSpPr/>
          <p:nvPr/>
        </p:nvSpPr>
        <p:spPr>
          <a:xfrm>
            <a:off x="6104204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0C755E97-FF20-44B5-A171-8E2EFFD1BCDB}"/>
              </a:ext>
            </a:extLst>
          </p:cNvPr>
          <p:cNvSpPr/>
          <p:nvPr/>
        </p:nvSpPr>
        <p:spPr>
          <a:xfrm>
            <a:off x="4861155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0F79F1C-8952-4762-B7EF-BB0E54532E2B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5152703" y="2371027"/>
            <a:ext cx="474730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i 31">
            <a:extLst>
              <a:ext uri="{FF2B5EF4-FFF2-40B4-BE49-F238E27FC236}">
                <a16:creationId xmlns:a16="http://schemas.microsoft.com/office/drawing/2014/main" id="{AF732A0A-0197-43FA-A13B-80179DF70091}"/>
              </a:ext>
            </a:extLst>
          </p:cNvPr>
          <p:cNvSpPr/>
          <p:nvPr/>
        </p:nvSpPr>
        <p:spPr>
          <a:xfrm>
            <a:off x="2814148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403C012-AB73-4B30-AA51-A0AB092B88FB}"/>
              </a:ext>
            </a:extLst>
          </p:cNvPr>
          <p:cNvCxnSpPr>
            <a:cxnSpLocks/>
            <a:stCxn id="47" idx="0"/>
            <a:endCxn id="32" idx="5"/>
          </p:cNvCxnSpPr>
          <p:nvPr/>
        </p:nvCxnSpPr>
        <p:spPr>
          <a:xfrm flipH="1" flipV="1">
            <a:off x="3357097" y="236053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4C663356-7A38-491E-950B-50B389634C11}"/>
              </a:ext>
            </a:extLst>
          </p:cNvPr>
          <p:cNvCxnSpPr>
            <a:cxnSpLocks/>
            <a:stCxn id="53" idx="0"/>
            <a:endCxn id="32" idx="3"/>
          </p:cNvCxnSpPr>
          <p:nvPr/>
        </p:nvCxnSpPr>
        <p:spPr>
          <a:xfrm flipV="1">
            <a:off x="2242820" y="236053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AE00DEB7-87C4-4C05-84F8-C107BC52F900}"/>
              </a:ext>
            </a:extLst>
          </p:cNvPr>
          <p:cNvCxnSpPr>
            <a:cxnSpLocks/>
            <a:stCxn id="50" idx="0"/>
            <a:endCxn id="53" idx="5"/>
          </p:cNvCxnSpPr>
          <p:nvPr/>
        </p:nvCxnSpPr>
        <p:spPr>
          <a:xfrm flipH="1" flipV="1">
            <a:off x="2467717" y="305599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4A87B6AE-F948-4690-B5EB-A2399ED4AFCA}"/>
              </a:ext>
            </a:extLst>
          </p:cNvPr>
          <p:cNvSpPr/>
          <p:nvPr/>
        </p:nvSpPr>
        <p:spPr>
          <a:xfrm>
            <a:off x="3109382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5C51A34C-B10F-456F-B373-390A823994D5}"/>
              </a:ext>
            </a:extLst>
          </p:cNvPr>
          <p:cNvSpPr/>
          <p:nvPr/>
        </p:nvSpPr>
        <p:spPr>
          <a:xfrm>
            <a:off x="1393588" y="34145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3340F03-1249-43D0-AD84-DD4FC79510C6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V="1">
            <a:off x="1685136" y="305599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7B1F1E77-14BE-4E18-8482-CDB6B318184B}"/>
              </a:ext>
            </a:extLst>
          </p:cNvPr>
          <p:cNvSpPr/>
          <p:nvPr/>
        </p:nvSpPr>
        <p:spPr>
          <a:xfrm>
            <a:off x="3612593" y="26593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AD40366F-6597-43EF-AF49-E9008C67A7E0}"/>
              </a:ext>
            </a:extLst>
          </p:cNvPr>
          <p:cNvCxnSpPr>
            <a:cxnSpLocks/>
            <a:stCxn id="49" idx="0"/>
            <a:endCxn id="47" idx="5"/>
          </p:cNvCxnSpPr>
          <p:nvPr/>
        </p:nvCxnSpPr>
        <p:spPr>
          <a:xfrm flipH="1" flipV="1">
            <a:off x="4155542" y="310045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5B28D842-D846-4661-A5D5-3FBB5CC2EC9F}"/>
              </a:ext>
            </a:extLst>
          </p:cNvPr>
          <p:cNvSpPr/>
          <p:nvPr/>
        </p:nvSpPr>
        <p:spPr>
          <a:xfrm>
            <a:off x="402259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5439655C-3CEB-4D08-897A-9BCE31A38C67}"/>
              </a:ext>
            </a:extLst>
          </p:cNvPr>
          <p:cNvSpPr/>
          <p:nvPr/>
        </p:nvSpPr>
        <p:spPr>
          <a:xfrm>
            <a:off x="241104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0F34642-BC07-4A36-969C-DF9398940849}"/>
              </a:ext>
            </a:extLst>
          </p:cNvPr>
          <p:cNvCxnSpPr>
            <a:cxnSpLocks/>
            <a:stCxn id="44" idx="0"/>
            <a:endCxn id="47" idx="3"/>
          </p:cNvCxnSpPr>
          <p:nvPr/>
        </p:nvCxnSpPr>
        <p:spPr>
          <a:xfrm flipV="1">
            <a:off x="3400930" y="310045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E7273C0-265B-4B4F-A2FB-A19AA908DD22}"/>
              </a:ext>
            </a:extLst>
          </p:cNvPr>
          <p:cNvSpPr/>
          <p:nvPr/>
        </p:nvSpPr>
        <p:spPr>
          <a:xfrm>
            <a:off x="1924768" y="26148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888A2574-7FB4-4710-822B-51661F39E1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7303" y="36070"/>
            <a:ext cx="591643" cy="3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21E056E7-3040-4F35-8958-CFDA9B80F492}"/>
              </a:ext>
            </a:extLst>
          </p:cNvPr>
          <p:cNvCxnSpPr>
            <a:cxnSpLocks/>
            <a:stCxn id="17" idx="1"/>
            <a:endCxn id="9" idx="4"/>
          </p:cNvCxnSpPr>
          <p:nvPr/>
        </p:nvCxnSpPr>
        <p:spPr>
          <a:xfrm flipH="1" flipV="1">
            <a:off x="3723843" y="801756"/>
            <a:ext cx="1267486" cy="56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lipsi 122">
            <a:extLst>
              <a:ext uri="{FF2B5EF4-FFF2-40B4-BE49-F238E27FC236}">
                <a16:creationId xmlns:a16="http://schemas.microsoft.com/office/drawing/2014/main" id="{9D83E246-1886-48E9-B17D-3875AC1A5093}"/>
              </a:ext>
            </a:extLst>
          </p:cNvPr>
          <p:cNvSpPr/>
          <p:nvPr/>
        </p:nvSpPr>
        <p:spPr>
          <a:xfrm>
            <a:off x="6817005" y="40296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ECCBDBE7-00D6-4797-9555-62074E95E647}"/>
              </a:ext>
            </a:extLst>
          </p:cNvPr>
          <p:cNvCxnSpPr>
            <a:cxnSpLocks/>
            <a:stCxn id="125" idx="0"/>
            <a:endCxn id="123" idx="3"/>
          </p:cNvCxnSpPr>
          <p:nvPr/>
        </p:nvCxnSpPr>
        <p:spPr>
          <a:xfrm flipV="1">
            <a:off x="6131314" y="4470815"/>
            <a:ext cx="778846" cy="33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lipsi 124">
            <a:extLst>
              <a:ext uri="{FF2B5EF4-FFF2-40B4-BE49-F238E27FC236}">
                <a16:creationId xmlns:a16="http://schemas.microsoft.com/office/drawing/2014/main" id="{FFC431D2-6A50-4289-922C-9370115C2CC1}"/>
              </a:ext>
            </a:extLst>
          </p:cNvPr>
          <p:cNvSpPr/>
          <p:nvPr/>
        </p:nvSpPr>
        <p:spPr>
          <a:xfrm>
            <a:off x="5813262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136A7945-6C0C-499A-9E21-389E17D39F55}"/>
              </a:ext>
            </a:extLst>
          </p:cNvPr>
          <p:cNvCxnSpPr>
            <a:cxnSpLocks/>
            <a:stCxn id="127" idx="0"/>
            <a:endCxn id="125" idx="5"/>
          </p:cNvCxnSpPr>
          <p:nvPr/>
        </p:nvCxnSpPr>
        <p:spPr>
          <a:xfrm flipH="1" flipV="1">
            <a:off x="6356211" y="525186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C56AFCBB-FA16-48B2-994D-C4074AE6C325}"/>
              </a:ext>
            </a:extLst>
          </p:cNvPr>
          <p:cNvSpPr/>
          <p:nvPr/>
        </p:nvSpPr>
        <p:spPr>
          <a:xfrm>
            <a:off x="6351446" y="554812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Suorakulmio 127">
            <a:extLst>
              <a:ext uri="{FF2B5EF4-FFF2-40B4-BE49-F238E27FC236}">
                <a16:creationId xmlns:a16="http://schemas.microsoft.com/office/drawing/2014/main" id="{184BACAC-B486-4C96-9946-161AE250483A}"/>
              </a:ext>
            </a:extLst>
          </p:cNvPr>
          <p:cNvSpPr/>
          <p:nvPr/>
        </p:nvSpPr>
        <p:spPr>
          <a:xfrm>
            <a:off x="5226433" y="554402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D110BE1-FB56-4174-AC84-089818AF2E20}"/>
              </a:ext>
            </a:extLst>
          </p:cNvPr>
          <p:cNvCxnSpPr>
            <a:cxnSpLocks/>
            <a:stCxn id="128" idx="0"/>
            <a:endCxn id="125" idx="3"/>
          </p:cNvCxnSpPr>
          <p:nvPr/>
        </p:nvCxnSpPr>
        <p:spPr>
          <a:xfrm flipV="1">
            <a:off x="5517981" y="525186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DCF4FD52-A82C-4C36-96A2-F1961D558F27}"/>
              </a:ext>
            </a:extLst>
          </p:cNvPr>
          <p:cNvSpPr/>
          <p:nvPr/>
        </p:nvSpPr>
        <p:spPr>
          <a:xfrm>
            <a:off x="7559804" y="33243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D95FD009-02AC-469E-9F59-F6F994FEA233}"/>
              </a:ext>
            </a:extLst>
          </p:cNvPr>
          <p:cNvCxnSpPr>
            <a:cxnSpLocks/>
            <a:stCxn id="133" idx="0"/>
            <a:endCxn id="130" idx="5"/>
          </p:cNvCxnSpPr>
          <p:nvPr/>
        </p:nvCxnSpPr>
        <p:spPr>
          <a:xfrm flipH="1" flipV="1">
            <a:off x="8102753" y="3765459"/>
            <a:ext cx="551901" cy="30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7799EF52-FE83-4790-A8E9-D294531E153D}"/>
              </a:ext>
            </a:extLst>
          </p:cNvPr>
          <p:cNvCxnSpPr>
            <a:cxnSpLocks/>
            <a:stCxn id="123" idx="0"/>
            <a:endCxn id="130" idx="3"/>
          </p:cNvCxnSpPr>
          <p:nvPr/>
        </p:nvCxnSpPr>
        <p:spPr>
          <a:xfrm flipV="1">
            <a:off x="7135057" y="3765459"/>
            <a:ext cx="517902" cy="26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AB9F5EC-7932-40A6-98DB-741F14475CB3}"/>
              </a:ext>
            </a:extLst>
          </p:cNvPr>
          <p:cNvSpPr/>
          <p:nvPr/>
        </p:nvSpPr>
        <p:spPr>
          <a:xfrm>
            <a:off x="8336602" y="40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DE977CF7-B965-40DA-9003-26F88E77ACAA}"/>
              </a:ext>
            </a:extLst>
          </p:cNvPr>
          <p:cNvCxnSpPr>
            <a:cxnSpLocks/>
            <a:stCxn id="135" idx="0"/>
            <a:endCxn id="133" idx="5"/>
          </p:cNvCxnSpPr>
          <p:nvPr/>
        </p:nvCxnSpPr>
        <p:spPr>
          <a:xfrm flipH="1" flipV="1">
            <a:off x="8879551" y="4506639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D5C6A86D-5800-4DA1-83B2-2B38CBCF56D7}"/>
              </a:ext>
            </a:extLst>
          </p:cNvPr>
          <p:cNvSpPr/>
          <p:nvPr/>
        </p:nvSpPr>
        <p:spPr>
          <a:xfrm>
            <a:off x="8906528" y="483025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4BF2F22B-4241-451D-888F-33C4553255A5}"/>
              </a:ext>
            </a:extLst>
          </p:cNvPr>
          <p:cNvCxnSpPr>
            <a:cxnSpLocks/>
            <a:stCxn id="137" idx="0"/>
            <a:endCxn id="133" idx="3"/>
          </p:cNvCxnSpPr>
          <p:nvPr/>
        </p:nvCxnSpPr>
        <p:spPr>
          <a:xfrm flipV="1">
            <a:off x="8174261" y="4506639"/>
            <a:ext cx="255496" cy="3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A2EC598A-194C-4AAF-B69E-53FEE690620D}"/>
              </a:ext>
            </a:extLst>
          </p:cNvPr>
          <p:cNvSpPr/>
          <p:nvPr/>
        </p:nvSpPr>
        <p:spPr>
          <a:xfrm>
            <a:off x="7856209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66FD84CE-4901-4548-877B-242217B31887}"/>
              </a:ext>
            </a:extLst>
          </p:cNvPr>
          <p:cNvCxnSpPr>
            <a:cxnSpLocks/>
            <a:stCxn id="144" idx="0"/>
            <a:endCxn id="137" idx="5"/>
          </p:cNvCxnSpPr>
          <p:nvPr/>
        </p:nvCxnSpPr>
        <p:spPr>
          <a:xfrm flipH="1" flipV="1">
            <a:off x="8399158" y="525186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2E3D2938-6349-48B6-B2CF-3B8C8DE7CA7F}"/>
              </a:ext>
            </a:extLst>
          </p:cNvPr>
          <p:cNvCxnSpPr>
            <a:cxnSpLocks/>
            <a:stCxn id="149" idx="0"/>
            <a:endCxn id="137" idx="3"/>
          </p:cNvCxnSpPr>
          <p:nvPr/>
        </p:nvCxnSpPr>
        <p:spPr>
          <a:xfrm flipV="1">
            <a:off x="7284881" y="525186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60947B4C-C233-432D-BE50-5286C97A9483}"/>
              </a:ext>
            </a:extLst>
          </p:cNvPr>
          <p:cNvCxnSpPr>
            <a:cxnSpLocks/>
            <a:stCxn id="147" idx="0"/>
            <a:endCxn id="149" idx="5"/>
          </p:cNvCxnSpPr>
          <p:nvPr/>
        </p:nvCxnSpPr>
        <p:spPr>
          <a:xfrm flipH="1" flipV="1">
            <a:off x="7509778" y="594732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6ECC3AA2-5F90-4ACA-AD8D-5B2024603564}"/>
              </a:ext>
            </a:extLst>
          </p:cNvPr>
          <p:cNvSpPr/>
          <p:nvPr/>
        </p:nvSpPr>
        <p:spPr>
          <a:xfrm>
            <a:off x="8151443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A6D87897-B498-44EC-91B4-28BFD956701D}"/>
              </a:ext>
            </a:extLst>
          </p:cNvPr>
          <p:cNvSpPr/>
          <p:nvPr/>
        </p:nvSpPr>
        <p:spPr>
          <a:xfrm>
            <a:off x="6435649" y="630585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677F270-417C-4064-9383-6BD52F2206FA}"/>
              </a:ext>
            </a:extLst>
          </p:cNvPr>
          <p:cNvCxnSpPr>
            <a:cxnSpLocks/>
            <a:stCxn id="142" idx="0"/>
            <a:endCxn id="149" idx="3"/>
          </p:cNvCxnSpPr>
          <p:nvPr/>
        </p:nvCxnSpPr>
        <p:spPr>
          <a:xfrm flipV="1">
            <a:off x="6727197" y="594732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Ellipsi 143">
            <a:extLst>
              <a:ext uri="{FF2B5EF4-FFF2-40B4-BE49-F238E27FC236}">
                <a16:creationId xmlns:a16="http://schemas.microsoft.com/office/drawing/2014/main" id="{EF6E129B-3D32-405F-95F1-EE59CEEF0055}"/>
              </a:ext>
            </a:extLst>
          </p:cNvPr>
          <p:cNvSpPr/>
          <p:nvPr/>
        </p:nvSpPr>
        <p:spPr>
          <a:xfrm>
            <a:off x="8654654" y="55506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A89F9363-3D3A-4281-824F-0144E92639EA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9197603" y="599178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82451B84-A459-4FDF-84C1-9504A90B29D6}"/>
              </a:ext>
            </a:extLst>
          </p:cNvPr>
          <p:cNvSpPr/>
          <p:nvPr/>
        </p:nvSpPr>
        <p:spPr>
          <a:xfrm>
            <a:off x="906465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2C8E1DA6-8C05-413C-A7F2-3CD29668A065}"/>
              </a:ext>
            </a:extLst>
          </p:cNvPr>
          <p:cNvSpPr/>
          <p:nvPr/>
        </p:nvSpPr>
        <p:spPr>
          <a:xfrm>
            <a:off x="745310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2E6185C2-F2C7-495F-8CC5-ECF0E8E6202E}"/>
              </a:ext>
            </a:extLst>
          </p:cNvPr>
          <p:cNvCxnSpPr>
            <a:cxnSpLocks/>
            <a:stCxn id="141" idx="0"/>
            <a:endCxn id="144" idx="3"/>
          </p:cNvCxnSpPr>
          <p:nvPr/>
        </p:nvCxnSpPr>
        <p:spPr>
          <a:xfrm flipV="1">
            <a:off x="8442991" y="599178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BF6A4C73-E4DA-46F6-B2A8-93AE0DE6E14B}"/>
              </a:ext>
            </a:extLst>
          </p:cNvPr>
          <p:cNvSpPr/>
          <p:nvPr/>
        </p:nvSpPr>
        <p:spPr>
          <a:xfrm>
            <a:off x="6966829" y="55061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6FA5F9F9-C4BD-425E-A3F2-E3444569F824}"/>
              </a:ext>
            </a:extLst>
          </p:cNvPr>
          <p:cNvCxnSpPr>
            <a:cxnSpLocks/>
            <a:stCxn id="160" idx="0"/>
            <a:endCxn id="123" idx="5"/>
          </p:cNvCxnSpPr>
          <p:nvPr/>
        </p:nvCxnSpPr>
        <p:spPr>
          <a:xfrm flipH="1" flipV="1">
            <a:off x="7359954" y="4470815"/>
            <a:ext cx="109017" cy="33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F8B1B45D-C7E1-4701-9286-90A958755A90}"/>
              </a:ext>
            </a:extLst>
          </p:cNvPr>
          <p:cNvSpPr/>
          <p:nvPr/>
        </p:nvSpPr>
        <p:spPr>
          <a:xfrm>
            <a:off x="7177423" y="48018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269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17558056-4F10-4BAF-856B-EFE5B4E2FD5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a)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B4312E55-C9A4-4780-8854-FA9B0A156930}"/>
              </a:ext>
            </a:extLst>
          </p:cNvPr>
          <p:cNvSpPr/>
          <p:nvPr/>
        </p:nvSpPr>
        <p:spPr>
          <a:xfrm>
            <a:off x="1437864" y="7282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C45E166-8C8E-4DCC-AC04-D2467E79FD6C}"/>
              </a:ext>
            </a:extLst>
          </p:cNvPr>
          <p:cNvSpPr/>
          <p:nvPr/>
        </p:nvSpPr>
        <p:spPr>
          <a:xfrm>
            <a:off x="1437864" y="9725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C23A85F8-E263-4BC5-88A9-447C4AC86F95}"/>
              </a:ext>
            </a:extLst>
          </p:cNvPr>
          <p:cNvSpPr/>
          <p:nvPr/>
        </p:nvSpPr>
        <p:spPr>
          <a:xfrm>
            <a:off x="1437864" y="12168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4032F398-2F77-4036-917A-917A515723EA}"/>
              </a:ext>
            </a:extLst>
          </p:cNvPr>
          <p:cNvSpPr/>
          <p:nvPr/>
        </p:nvSpPr>
        <p:spPr>
          <a:xfrm>
            <a:off x="1437864" y="14611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14597E11-29E5-48C0-BD54-C3A29E77423F}"/>
              </a:ext>
            </a:extLst>
          </p:cNvPr>
          <p:cNvSpPr/>
          <p:nvPr/>
        </p:nvSpPr>
        <p:spPr>
          <a:xfrm>
            <a:off x="1437864" y="170542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3BB2CB-5749-4C7A-8A7C-E682C9EA62EC}"/>
              </a:ext>
            </a:extLst>
          </p:cNvPr>
          <p:cNvSpPr/>
          <p:nvPr/>
        </p:nvSpPr>
        <p:spPr>
          <a:xfrm>
            <a:off x="1437864" y="194972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6AA87B25-6D32-4D41-9ADE-37DBE8EF3A5B}"/>
              </a:ext>
            </a:extLst>
          </p:cNvPr>
          <p:cNvSpPr/>
          <p:nvPr/>
        </p:nvSpPr>
        <p:spPr>
          <a:xfrm>
            <a:off x="1437864" y="219402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D558F87-687F-4312-8617-C85A37186E99}"/>
              </a:ext>
            </a:extLst>
          </p:cNvPr>
          <p:cNvSpPr/>
          <p:nvPr/>
        </p:nvSpPr>
        <p:spPr>
          <a:xfrm>
            <a:off x="1437864" y="243832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871C5FA9-F2BA-4B9A-9C00-EF373A26B9C4}"/>
              </a:ext>
            </a:extLst>
          </p:cNvPr>
          <p:cNvSpPr/>
          <p:nvPr/>
        </p:nvSpPr>
        <p:spPr>
          <a:xfrm>
            <a:off x="1437864" y="268262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8C98295-E9DA-48AB-A92A-0453D89D6510}"/>
              </a:ext>
            </a:extLst>
          </p:cNvPr>
          <p:cNvSpPr/>
          <p:nvPr/>
        </p:nvSpPr>
        <p:spPr>
          <a:xfrm>
            <a:off x="1437864" y="292693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5919EC9-902A-40AB-8CFC-AF3D479D0E09}"/>
              </a:ext>
            </a:extLst>
          </p:cNvPr>
          <p:cNvSpPr/>
          <p:nvPr/>
        </p:nvSpPr>
        <p:spPr>
          <a:xfrm>
            <a:off x="1437864" y="317123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FBEFBA5-3EA8-422C-A766-21B08705FD86}"/>
              </a:ext>
            </a:extLst>
          </p:cNvPr>
          <p:cNvSpPr txBox="1"/>
          <p:nvPr/>
        </p:nvSpPr>
        <p:spPr>
          <a:xfrm>
            <a:off x="1199326" y="70841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EEC9D2-BF08-4F3F-8888-FCBFF7F39403}"/>
              </a:ext>
            </a:extLst>
          </p:cNvPr>
          <p:cNvSpPr txBox="1"/>
          <p:nvPr/>
        </p:nvSpPr>
        <p:spPr>
          <a:xfrm>
            <a:off x="1192699" y="95426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BBEB7AB9-B1D5-47D7-A565-8F260AEFC8E8}"/>
              </a:ext>
            </a:extLst>
          </p:cNvPr>
          <p:cNvSpPr txBox="1"/>
          <p:nvPr/>
        </p:nvSpPr>
        <p:spPr>
          <a:xfrm>
            <a:off x="1192699" y="12072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7B75630-4F6D-495E-977A-76EEE039CAE8}"/>
              </a:ext>
            </a:extLst>
          </p:cNvPr>
          <p:cNvSpPr txBox="1"/>
          <p:nvPr/>
        </p:nvSpPr>
        <p:spPr>
          <a:xfrm>
            <a:off x="1186072" y="144577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93A04AB-9B99-4D76-8EB4-48E0FAEFE4A5}"/>
              </a:ext>
            </a:extLst>
          </p:cNvPr>
          <p:cNvSpPr txBox="1"/>
          <p:nvPr/>
        </p:nvSpPr>
        <p:spPr>
          <a:xfrm>
            <a:off x="1179445" y="16934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FD9C296-E129-49B1-B375-C08B0E736C3C}"/>
              </a:ext>
            </a:extLst>
          </p:cNvPr>
          <p:cNvSpPr txBox="1"/>
          <p:nvPr/>
        </p:nvSpPr>
        <p:spPr>
          <a:xfrm>
            <a:off x="1192699" y="19362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AD42D37-54DA-48C2-B4F0-9C98176C9798}"/>
              </a:ext>
            </a:extLst>
          </p:cNvPr>
          <p:cNvSpPr txBox="1"/>
          <p:nvPr/>
        </p:nvSpPr>
        <p:spPr>
          <a:xfrm>
            <a:off x="1192699" y="218343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FFB1B134-784F-4281-9FCD-6456F94ED77F}"/>
              </a:ext>
            </a:extLst>
          </p:cNvPr>
          <p:cNvSpPr txBox="1"/>
          <p:nvPr/>
        </p:nvSpPr>
        <p:spPr>
          <a:xfrm>
            <a:off x="1192699" y="242485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0A1A30A3-F21C-497B-9EBA-363D7100EADE}"/>
              </a:ext>
            </a:extLst>
          </p:cNvPr>
          <p:cNvSpPr txBox="1"/>
          <p:nvPr/>
        </p:nvSpPr>
        <p:spPr>
          <a:xfrm>
            <a:off x="1199326" y="267589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14F89845-19B3-4EB4-953F-397AA44EF11C}"/>
              </a:ext>
            </a:extLst>
          </p:cNvPr>
          <p:cNvSpPr txBox="1"/>
          <p:nvPr/>
        </p:nvSpPr>
        <p:spPr>
          <a:xfrm>
            <a:off x="1192699" y="2913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1E71F726-D62F-405D-9273-325209EDC897}"/>
              </a:ext>
            </a:extLst>
          </p:cNvPr>
          <p:cNvSpPr txBox="1"/>
          <p:nvPr/>
        </p:nvSpPr>
        <p:spPr>
          <a:xfrm>
            <a:off x="1179443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B4A46805-D0B7-4A08-BFCE-914DFC7848D2}"/>
              </a:ext>
            </a:extLst>
          </p:cNvPr>
          <p:cNvSpPr txBox="1"/>
          <p:nvPr/>
        </p:nvSpPr>
        <p:spPr>
          <a:xfrm>
            <a:off x="1828812" y="216709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8C70DBA6-FE5A-4105-8495-36DEEF891679}"/>
              </a:ext>
            </a:extLst>
          </p:cNvPr>
          <p:cNvSpPr txBox="1"/>
          <p:nvPr/>
        </p:nvSpPr>
        <p:spPr>
          <a:xfrm>
            <a:off x="1822180" y="167272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8014F92A-BFBD-4022-98B8-F555AB932CD1}"/>
              </a:ext>
            </a:extLst>
          </p:cNvPr>
          <p:cNvSpPr txBox="1"/>
          <p:nvPr/>
        </p:nvSpPr>
        <p:spPr>
          <a:xfrm>
            <a:off x="1835439" y="12033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71E728C2-7412-44F8-84A9-34E50C58CD60}"/>
              </a:ext>
            </a:extLst>
          </p:cNvPr>
          <p:cNvSpPr txBox="1"/>
          <p:nvPr/>
        </p:nvSpPr>
        <p:spPr>
          <a:xfrm>
            <a:off x="1835439" y="19366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5C0BD132-20BE-48B3-99C5-6BE00290AA06}"/>
              </a:ext>
            </a:extLst>
          </p:cNvPr>
          <p:cNvSpPr txBox="1"/>
          <p:nvPr/>
        </p:nvSpPr>
        <p:spPr>
          <a:xfrm>
            <a:off x="2189940" y="216004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7E55C9A-0E1B-42C4-B940-436FE9D91A1C}"/>
              </a:ext>
            </a:extLst>
          </p:cNvPr>
          <p:cNvSpPr txBox="1"/>
          <p:nvPr/>
        </p:nvSpPr>
        <p:spPr>
          <a:xfrm>
            <a:off x="2163432" y="167918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B14D9C1F-3244-441E-85A1-03B97D3F9A30}"/>
              </a:ext>
            </a:extLst>
          </p:cNvPr>
          <p:cNvSpPr txBox="1"/>
          <p:nvPr/>
        </p:nvSpPr>
        <p:spPr>
          <a:xfrm>
            <a:off x="1835439" y="94591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5831B315-E320-4B92-9117-CF46B70A8A61}"/>
              </a:ext>
            </a:extLst>
          </p:cNvPr>
          <p:cNvSpPr txBox="1"/>
          <p:nvPr/>
        </p:nvSpPr>
        <p:spPr>
          <a:xfrm>
            <a:off x="2183313" y="1943176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C09CB887-81F2-48EE-AACD-19885C4D4A99}"/>
              </a:ext>
            </a:extLst>
          </p:cNvPr>
          <p:cNvSpPr txBox="1"/>
          <p:nvPr/>
        </p:nvSpPr>
        <p:spPr>
          <a:xfrm>
            <a:off x="2176691" y="952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585DCAF1-3F95-43A9-B89B-06BB09B4D0B7}"/>
              </a:ext>
            </a:extLst>
          </p:cNvPr>
          <p:cNvSpPr txBox="1"/>
          <p:nvPr/>
        </p:nvSpPr>
        <p:spPr>
          <a:xfrm>
            <a:off x="1835439" y="7147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CA8C54E9-85AC-4631-A6AA-573F9E4A7F61}"/>
              </a:ext>
            </a:extLst>
          </p:cNvPr>
          <p:cNvSpPr/>
          <p:nvPr/>
        </p:nvSpPr>
        <p:spPr>
          <a:xfrm>
            <a:off x="4479238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72AB80E8-CE05-4909-9CDC-220918DB005E}"/>
              </a:ext>
            </a:extLst>
          </p:cNvPr>
          <p:cNvSpPr/>
          <p:nvPr/>
        </p:nvSpPr>
        <p:spPr>
          <a:xfrm>
            <a:off x="4479238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0DD550D9-E1DA-4EA3-A2FA-9ACD7EB38A52}"/>
              </a:ext>
            </a:extLst>
          </p:cNvPr>
          <p:cNvSpPr/>
          <p:nvPr/>
        </p:nvSpPr>
        <p:spPr>
          <a:xfrm>
            <a:off x="4479238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21A990DA-70E9-4A07-8D47-4E246E3C04B2}"/>
              </a:ext>
            </a:extLst>
          </p:cNvPr>
          <p:cNvSpPr/>
          <p:nvPr/>
        </p:nvSpPr>
        <p:spPr>
          <a:xfrm>
            <a:off x="4479238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AD472C17-32F6-4064-B90B-D9F211DFCB4E}"/>
              </a:ext>
            </a:extLst>
          </p:cNvPr>
          <p:cNvSpPr/>
          <p:nvPr/>
        </p:nvSpPr>
        <p:spPr>
          <a:xfrm>
            <a:off x="4479238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DD6B7A4F-43B2-47EB-94E9-137BF11BB8AB}"/>
              </a:ext>
            </a:extLst>
          </p:cNvPr>
          <p:cNvSpPr/>
          <p:nvPr/>
        </p:nvSpPr>
        <p:spPr>
          <a:xfrm>
            <a:off x="4479238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1DCFD9D-BA90-45A1-88CD-78CB8705E082}"/>
              </a:ext>
            </a:extLst>
          </p:cNvPr>
          <p:cNvSpPr/>
          <p:nvPr/>
        </p:nvSpPr>
        <p:spPr>
          <a:xfrm>
            <a:off x="4479238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C68C39A4-DBA6-4696-AB20-56053DAD5398}"/>
              </a:ext>
            </a:extLst>
          </p:cNvPr>
          <p:cNvSpPr/>
          <p:nvPr/>
        </p:nvSpPr>
        <p:spPr>
          <a:xfrm>
            <a:off x="4479238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9C9F96E7-9176-47A0-A7CA-032377745F37}"/>
              </a:ext>
            </a:extLst>
          </p:cNvPr>
          <p:cNvSpPr/>
          <p:nvPr/>
        </p:nvSpPr>
        <p:spPr>
          <a:xfrm>
            <a:off x="4479238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3982DC51-DB68-41B6-B127-1EAE45566056}"/>
              </a:ext>
            </a:extLst>
          </p:cNvPr>
          <p:cNvSpPr/>
          <p:nvPr/>
        </p:nvSpPr>
        <p:spPr>
          <a:xfrm>
            <a:off x="4479238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4749F383-2395-4196-8985-57725CA5F1F5}"/>
              </a:ext>
            </a:extLst>
          </p:cNvPr>
          <p:cNvSpPr/>
          <p:nvPr/>
        </p:nvSpPr>
        <p:spPr>
          <a:xfrm>
            <a:off x="4479238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Tekstiruutu 55">
            <a:extLst>
              <a:ext uri="{FF2B5EF4-FFF2-40B4-BE49-F238E27FC236}">
                <a16:creationId xmlns:a16="http://schemas.microsoft.com/office/drawing/2014/main" id="{808F90D9-F59A-46F9-96C8-1EDD98598CB8}"/>
              </a:ext>
            </a:extLst>
          </p:cNvPr>
          <p:cNvSpPr txBox="1"/>
          <p:nvPr/>
        </p:nvSpPr>
        <p:spPr>
          <a:xfrm>
            <a:off x="4240700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0527065B-9F8E-4909-A7C0-8B09AE7FCCDF}"/>
              </a:ext>
            </a:extLst>
          </p:cNvPr>
          <p:cNvSpPr txBox="1"/>
          <p:nvPr/>
        </p:nvSpPr>
        <p:spPr>
          <a:xfrm>
            <a:off x="4234073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C30D8F54-8E2B-47B9-90AD-003F26F57F8D}"/>
              </a:ext>
            </a:extLst>
          </p:cNvPr>
          <p:cNvSpPr txBox="1"/>
          <p:nvPr/>
        </p:nvSpPr>
        <p:spPr>
          <a:xfrm>
            <a:off x="4234073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3D4971C5-99C9-46E7-88E2-014F8387C71F}"/>
              </a:ext>
            </a:extLst>
          </p:cNvPr>
          <p:cNvSpPr txBox="1"/>
          <p:nvPr/>
        </p:nvSpPr>
        <p:spPr>
          <a:xfrm>
            <a:off x="4227446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DC2E2CCC-F889-42A0-959A-86E239686315}"/>
              </a:ext>
            </a:extLst>
          </p:cNvPr>
          <p:cNvSpPr txBox="1"/>
          <p:nvPr/>
        </p:nvSpPr>
        <p:spPr>
          <a:xfrm>
            <a:off x="4220819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081DBA66-4472-498F-87C9-102E2CEFCEF5}"/>
              </a:ext>
            </a:extLst>
          </p:cNvPr>
          <p:cNvSpPr txBox="1"/>
          <p:nvPr/>
        </p:nvSpPr>
        <p:spPr>
          <a:xfrm>
            <a:off x="4234073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62" name="Tekstiruutu 61">
            <a:extLst>
              <a:ext uri="{FF2B5EF4-FFF2-40B4-BE49-F238E27FC236}">
                <a16:creationId xmlns:a16="http://schemas.microsoft.com/office/drawing/2014/main" id="{1E1A065D-76C5-4919-881E-5421EEB7F1B6}"/>
              </a:ext>
            </a:extLst>
          </p:cNvPr>
          <p:cNvSpPr txBox="1"/>
          <p:nvPr/>
        </p:nvSpPr>
        <p:spPr>
          <a:xfrm>
            <a:off x="4234073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99CD2ADC-8FAB-4F31-B3E4-17055BD5BFB3}"/>
              </a:ext>
            </a:extLst>
          </p:cNvPr>
          <p:cNvSpPr txBox="1"/>
          <p:nvPr/>
        </p:nvSpPr>
        <p:spPr>
          <a:xfrm>
            <a:off x="4234073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EF8E42D8-5269-423A-ADD9-7E41C70C8C0F}"/>
              </a:ext>
            </a:extLst>
          </p:cNvPr>
          <p:cNvSpPr txBox="1"/>
          <p:nvPr/>
        </p:nvSpPr>
        <p:spPr>
          <a:xfrm>
            <a:off x="4240700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7F2313C6-49D1-412D-9B30-42D3BEDDBDF1}"/>
              </a:ext>
            </a:extLst>
          </p:cNvPr>
          <p:cNvSpPr txBox="1"/>
          <p:nvPr/>
        </p:nvSpPr>
        <p:spPr>
          <a:xfrm>
            <a:off x="4234073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66" name="Tekstiruutu 65">
            <a:extLst>
              <a:ext uri="{FF2B5EF4-FFF2-40B4-BE49-F238E27FC236}">
                <a16:creationId xmlns:a16="http://schemas.microsoft.com/office/drawing/2014/main" id="{9F06921E-DE59-42D8-B7E0-BBA0370CA419}"/>
              </a:ext>
            </a:extLst>
          </p:cNvPr>
          <p:cNvSpPr txBox="1"/>
          <p:nvPr/>
        </p:nvSpPr>
        <p:spPr>
          <a:xfrm>
            <a:off x="4220817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2B69A49D-184B-40F8-A210-8E823CE42472}"/>
              </a:ext>
            </a:extLst>
          </p:cNvPr>
          <p:cNvSpPr txBox="1"/>
          <p:nvPr/>
        </p:nvSpPr>
        <p:spPr>
          <a:xfrm>
            <a:off x="4856940" y="214786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A8FF0951-12D1-4C30-A896-28C0ABF980E1}"/>
              </a:ext>
            </a:extLst>
          </p:cNvPr>
          <p:cNvSpPr txBox="1"/>
          <p:nvPr/>
        </p:nvSpPr>
        <p:spPr>
          <a:xfrm>
            <a:off x="4863554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F2536053-07A6-47BC-8CB4-4CC35914A533}"/>
              </a:ext>
            </a:extLst>
          </p:cNvPr>
          <p:cNvSpPr txBox="1"/>
          <p:nvPr/>
        </p:nvSpPr>
        <p:spPr>
          <a:xfrm>
            <a:off x="4876813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70" name="Tekstiruutu 69">
            <a:extLst>
              <a:ext uri="{FF2B5EF4-FFF2-40B4-BE49-F238E27FC236}">
                <a16:creationId xmlns:a16="http://schemas.microsoft.com/office/drawing/2014/main" id="{477C4305-578C-49B3-B918-CC7106D78536}"/>
              </a:ext>
            </a:extLst>
          </p:cNvPr>
          <p:cNvSpPr txBox="1"/>
          <p:nvPr/>
        </p:nvSpPr>
        <p:spPr>
          <a:xfrm>
            <a:off x="4876813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71" name="Tekstiruutu 70">
            <a:extLst>
              <a:ext uri="{FF2B5EF4-FFF2-40B4-BE49-F238E27FC236}">
                <a16:creationId xmlns:a16="http://schemas.microsoft.com/office/drawing/2014/main" id="{057A982B-B5F9-4CBF-A3D2-AFF3F88867F9}"/>
              </a:ext>
            </a:extLst>
          </p:cNvPr>
          <p:cNvSpPr txBox="1"/>
          <p:nvPr/>
        </p:nvSpPr>
        <p:spPr>
          <a:xfrm>
            <a:off x="4876813" y="240470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094A7D14-D73F-446F-990B-BC1F0D096C61}"/>
              </a:ext>
            </a:extLst>
          </p:cNvPr>
          <p:cNvSpPr txBox="1"/>
          <p:nvPr/>
        </p:nvSpPr>
        <p:spPr>
          <a:xfrm>
            <a:off x="4823817" y="265448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04804A57-134B-4D2C-B588-152D69899B90}"/>
              </a:ext>
            </a:extLst>
          </p:cNvPr>
          <p:cNvSpPr txBox="1"/>
          <p:nvPr/>
        </p:nvSpPr>
        <p:spPr>
          <a:xfrm>
            <a:off x="4876813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74" name="Tekstiruutu 73">
            <a:extLst>
              <a:ext uri="{FF2B5EF4-FFF2-40B4-BE49-F238E27FC236}">
                <a16:creationId xmlns:a16="http://schemas.microsoft.com/office/drawing/2014/main" id="{DFD1F7B3-7F65-46EA-9444-44168AD7F9CF}"/>
              </a:ext>
            </a:extLst>
          </p:cNvPr>
          <p:cNvSpPr txBox="1"/>
          <p:nvPr/>
        </p:nvSpPr>
        <p:spPr>
          <a:xfrm>
            <a:off x="4827159" y="29038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75" name="Tekstiruutu 74">
            <a:extLst>
              <a:ext uri="{FF2B5EF4-FFF2-40B4-BE49-F238E27FC236}">
                <a16:creationId xmlns:a16="http://schemas.microsoft.com/office/drawing/2014/main" id="{A44CDC09-1AC8-4010-97C3-B648B9E7713B}"/>
              </a:ext>
            </a:extLst>
          </p:cNvPr>
          <p:cNvSpPr txBox="1"/>
          <p:nvPr/>
        </p:nvSpPr>
        <p:spPr>
          <a:xfrm>
            <a:off x="4883438" y="14337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B360B869-D921-4A56-9368-41DA7ABDDACE}"/>
              </a:ext>
            </a:extLst>
          </p:cNvPr>
          <p:cNvSpPr txBox="1"/>
          <p:nvPr/>
        </p:nvSpPr>
        <p:spPr>
          <a:xfrm>
            <a:off x="4876813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A5D9916D-5C70-4660-8D86-DE5548859995}"/>
              </a:ext>
            </a:extLst>
          </p:cNvPr>
          <p:cNvSpPr/>
          <p:nvPr/>
        </p:nvSpPr>
        <p:spPr>
          <a:xfrm>
            <a:off x="7023673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22C4DE7-4F9B-4359-8788-2F5DC87EAD0C}"/>
              </a:ext>
            </a:extLst>
          </p:cNvPr>
          <p:cNvSpPr/>
          <p:nvPr/>
        </p:nvSpPr>
        <p:spPr>
          <a:xfrm>
            <a:off x="7023673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453A69E1-5FE3-4879-B672-4590FC9B75A5}"/>
              </a:ext>
            </a:extLst>
          </p:cNvPr>
          <p:cNvSpPr/>
          <p:nvPr/>
        </p:nvSpPr>
        <p:spPr>
          <a:xfrm>
            <a:off x="7023673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73B71E64-F4B2-4AE8-BDD3-2A3F88F77EAC}"/>
              </a:ext>
            </a:extLst>
          </p:cNvPr>
          <p:cNvSpPr/>
          <p:nvPr/>
        </p:nvSpPr>
        <p:spPr>
          <a:xfrm>
            <a:off x="7023673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94DEEB18-4E9C-4371-89EB-FCECE4244897}"/>
              </a:ext>
            </a:extLst>
          </p:cNvPr>
          <p:cNvSpPr/>
          <p:nvPr/>
        </p:nvSpPr>
        <p:spPr>
          <a:xfrm>
            <a:off x="7023673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49CFECCC-D008-4AFA-B6F3-DC19960BD1BF}"/>
              </a:ext>
            </a:extLst>
          </p:cNvPr>
          <p:cNvSpPr/>
          <p:nvPr/>
        </p:nvSpPr>
        <p:spPr>
          <a:xfrm>
            <a:off x="7023673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BE77A4D2-137D-41F5-BC78-F73C9E32ABA5}"/>
              </a:ext>
            </a:extLst>
          </p:cNvPr>
          <p:cNvSpPr/>
          <p:nvPr/>
        </p:nvSpPr>
        <p:spPr>
          <a:xfrm>
            <a:off x="7023673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0F830BB0-050C-437B-9A9D-522F40ADF773}"/>
              </a:ext>
            </a:extLst>
          </p:cNvPr>
          <p:cNvSpPr/>
          <p:nvPr/>
        </p:nvSpPr>
        <p:spPr>
          <a:xfrm>
            <a:off x="7023673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CEFB6DA7-8BC1-4A32-8CAB-40D4CC503242}"/>
              </a:ext>
            </a:extLst>
          </p:cNvPr>
          <p:cNvSpPr/>
          <p:nvPr/>
        </p:nvSpPr>
        <p:spPr>
          <a:xfrm>
            <a:off x="7023673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49A2AEC-A636-4DDA-9633-5EE0E18F96C7}"/>
              </a:ext>
            </a:extLst>
          </p:cNvPr>
          <p:cNvSpPr/>
          <p:nvPr/>
        </p:nvSpPr>
        <p:spPr>
          <a:xfrm>
            <a:off x="7023673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Suorakulmio 86">
            <a:extLst>
              <a:ext uri="{FF2B5EF4-FFF2-40B4-BE49-F238E27FC236}">
                <a16:creationId xmlns:a16="http://schemas.microsoft.com/office/drawing/2014/main" id="{32A25A1F-2D46-4177-B53F-763219206BF3}"/>
              </a:ext>
            </a:extLst>
          </p:cNvPr>
          <p:cNvSpPr/>
          <p:nvPr/>
        </p:nvSpPr>
        <p:spPr>
          <a:xfrm>
            <a:off x="7023673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C5F3313F-D855-4A42-93C0-B3E3FFBD4139}"/>
              </a:ext>
            </a:extLst>
          </p:cNvPr>
          <p:cNvSpPr txBox="1"/>
          <p:nvPr/>
        </p:nvSpPr>
        <p:spPr>
          <a:xfrm>
            <a:off x="6785135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CF6A9A51-108A-4B05-A4FE-67DBE5D5AE97}"/>
              </a:ext>
            </a:extLst>
          </p:cNvPr>
          <p:cNvSpPr txBox="1"/>
          <p:nvPr/>
        </p:nvSpPr>
        <p:spPr>
          <a:xfrm>
            <a:off x="6778508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9DC5D9A3-00D8-43AC-A90C-0BFF8E3E1CB1}"/>
              </a:ext>
            </a:extLst>
          </p:cNvPr>
          <p:cNvSpPr txBox="1"/>
          <p:nvPr/>
        </p:nvSpPr>
        <p:spPr>
          <a:xfrm>
            <a:off x="6778508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15D0FF71-ACF2-45B5-B95E-F02BF7DEBDF0}"/>
              </a:ext>
            </a:extLst>
          </p:cNvPr>
          <p:cNvSpPr txBox="1"/>
          <p:nvPr/>
        </p:nvSpPr>
        <p:spPr>
          <a:xfrm>
            <a:off x="6771881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EF4D8C09-B871-4A33-B40D-61D5C8C961E3}"/>
              </a:ext>
            </a:extLst>
          </p:cNvPr>
          <p:cNvSpPr txBox="1"/>
          <p:nvPr/>
        </p:nvSpPr>
        <p:spPr>
          <a:xfrm>
            <a:off x="6765254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C9CC9E3D-B00F-4209-9575-6C7DD7A23620}"/>
              </a:ext>
            </a:extLst>
          </p:cNvPr>
          <p:cNvSpPr txBox="1"/>
          <p:nvPr/>
        </p:nvSpPr>
        <p:spPr>
          <a:xfrm>
            <a:off x="6778508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A371F9ED-A234-4661-A737-8B585FDB5C06}"/>
              </a:ext>
            </a:extLst>
          </p:cNvPr>
          <p:cNvSpPr txBox="1"/>
          <p:nvPr/>
        </p:nvSpPr>
        <p:spPr>
          <a:xfrm>
            <a:off x="6778508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22B16462-D8E5-4EC6-98E6-CF9F924F80AB}"/>
              </a:ext>
            </a:extLst>
          </p:cNvPr>
          <p:cNvSpPr txBox="1"/>
          <p:nvPr/>
        </p:nvSpPr>
        <p:spPr>
          <a:xfrm>
            <a:off x="6778508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8E90932F-4D4A-445D-95BF-F4C26D3ABC73}"/>
              </a:ext>
            </a:extLst>
          </p:cNvPr>
          <p:cNvSpPr txBox="1"/>
          <p:nvPr/>
        </p:nvSpPr>
        <p:spPr>
          <a:xfrm>
            <a:off x="6785135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6B87A2E1-F552-40A9-8F09-67D7082A2753}"/>
              </a:ext>
            </a:extLst>
          </p:cNvPr>
          <p:cNvSpPr txBox="1"/>
          <p:nvPr/>
        </p:nvSpPr>
        <p:spPr>
          <a:xfrm>
            <a:off x="6778508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A940DC56-DA77-4D80-BB4E-DA3345C1382D}"/>
              </a:ext>
            </a:extLst>
          </p:cNvPr>
          <p:cNvSpPr txBox="1"/>
          <p:nvPr/>
        </p:nvSpPr>
        <p:spPr>
          <a:xfrm>
            <a:off x="6765252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947B094C-0857-445E-96B1-5594839E574A}"/>
              </a:ext>
            </a:extLst>
          </p:cNvPr>
          <p:cNvSpPr txBox="1"/>
          <p:nvPr/>
        </p:nvSpPr>
        <p:spPr>
          <a:xfrm>
            <a:off x="7407989" y="217358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100" name="Tekstiruutu 99">
            <a:extLst>
              <a:ext uri="{FF2B5EF4-FFF2-40B4-BE49-F238E27FC236}">
                <a16:creationId xmlns:a16="http://schemas.microsoft.com/office/drawing/2014/main" id="{F9BA4723-22AC-40E8-877F-1E1024ACE944}"/>
              </a:ext>
            </a:extLst>
          </p:cNvPr>
          <p:cNvSpPr txBox="1"/>
          <p:nvPr/>
        </p:nvSpPr>
        <p:spPr>
          <a:xfrm>
            <a:off x="7407989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F67E89FC-0FFB-41B3-9B04-2D452A469289}"/>
              </a:ext>
            </a:extLst>
          </p:cNvPr>
          <p:cNvSpPr txBox="1"/>
          <p:nvPr/>
        </p:nvSpPr>
        <p:spPr>
          <a:xfrm>
            <a:off x="7421248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AF1ADB75-925B-463D-99E0-4F9ADC6AED20}"/>
              </a:ext>
            </a:extLst>
          </p:cNvPr>
          <p:cNvSpPr txBox="1"/>
          <p:nvPr/>
        </p:nvSpPr>
        <p:spPr>
          <a:xfrm>
            <a:off x="7421248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0D36CCE8-21D4-422C-B372-70B7AE068ECD}"/>
              </a:ext>
            </a:extLst>
          </p:cNvPr>
          <p:cNvSpPr txBox="1"/>
          <p:nvPr/>
        </p:nvSpPr>
        <p:spPr>
          <a:xfrm>
            <a:off x="7407989" y="264042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184BD3C2-5BD5-4260-AE83-C904FB3363E1}"/>
              </a:ext>
            </a:extLst>
          </p:cNvPr>
          <p:cNvSpPr txBox="1"/>
          <p:nvPr/>
        </p:nvSpPr>
        <p:spPr>
          <a:xfrm>
            <a:off x="7407989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4DA97942-A865-40EC-891F-F88EBD29C023}"/>
              </a:ext>
            </a:extLst>
          </p:cNvPr>
          <p:cNvSpPr txBox="1"/>
          <p:nvPr/>
        </p:nvSpPr>
        <p:spPr>
          <a:xfrm>
            <a:off x="7421248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27A6499D-52DD-4CDB-8436-6F4CFBE26953}"/>
              </a:ext>
            </a:extLst>
          </p:cNvPr>
          <p:cNvSpPr txBox="1"/>
          <p:nvPr/>
        </p:nvSpPr>
        <p:spPr>
          <a:xfrm>
            <a:off x="7401362" y="23990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BF7F79FA-76EB-4321-8369-81A90F2DDF17}"/>
              </a:ext>
            </a:extLst>
          </p:cNvPr>
          <p:cNvSpPr txBox="1"/>
          <p:nvPr/>
        </p:nvSpPr>
        <p:spPr>
          <a:xfrm>
            <a:off x="7414619" y="141792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9754103E-67E8-4DAC-9309-A0EC35CFD0D3}"/>
              </a:ext>
            </a:extLst>
          </p:cNvPr>
          <p:cNvSpPr txBox="1"/>
          <p:nvPr/>
        </p:nvSpPr>
        <p:spPr>
          <a:xfrm>
            <a:off x="7421248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B823901F-B3DA-4A3A-935B-57B46AF4073C}"/>
              </a:ext>
            </a:extLst>
          </p:cNvPr>
          <p:cNvSpPr txBox="1"/>
          <p:nvPr/>
        </p:nvSpPr>
        <p:spPr>
          <a:xfrm>
            <a:off x="3213665" y="54034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b)</a:t>
            </a:r>
          </a:p>
        </p:txBody>
      </p:sp>
      <p:sp>
        <p:nvSpPr>
          <p:cNvPr id="110" name="Tekstiruutu 109">
            <a:extLst>
              <a:ext uri="{FF2B5EF4-FFF2-40B4-BE49-F238E27FC236}">
                <a16:creationId xmlns:a16="http://schemas.microsoft.com/office/drawing/2014/main" id="{962D55A3-BB95-41BA-9A48-E8665BCB7BD5}"/>
              </a:ext>
            </a:extLst>
          </p:cNvPr>
          <p:cNvSpPr txBox="1"/>
          <p:nvPr/>
        </p:nvSpPr>
        <p:spPr>
          <a:xfrm>
            <a:off x="5738217" y="549316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545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96F3A4BC-7B67-4102-A299-1F9BD88A3AD3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0928B03-E15D-45C2-962A-2690F81F3804}"/>
              </a:ext>
            </a:extLst>
          </p:cNvPr>
          <p:cNvSpPr/>
          <p:nvPr/>
        </p:nvSpPr>
        <p:spPr>
          <a:xfrm>
            <a:off x="1947244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4201C5-8E05-4D6B-B9D3-CC506EA361F0}"/>
              </a:ext>
            </a:extLst>
          </p:cNvPr>
          <p:cNvSpPr/>
          <p:nvPr/>
        </p:nvSpPr>
        <p:spPr>
          <a:xfrm>
            <a:off x="1058524" y="2976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5636B86-7B32-44D1-AD05-99D5893BA095}"/>
              </a:ext>
            </a:extLst>
          </p:cNvPr>
          <p:cNvSpPr/>
          <p:nvPr/>
        </p:nvSpPr>
        <p:spPr>
          <a:xfrm>
            <a:off x="2765571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FD51C57-487D-4DFF-A8AD-17C87474DA28}"/>
              </a:ext>
            </a:extLst>
          </p:cNvPr>
          <p:cNvSpPr/>
          <p:nvPr/>
        </p:nvSpPr>
        <p:spPr>
          <a:xfrm>
            <a:off x="4724403" y="30197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7C1AE96-3253-45FB-804C-D66EB64BED8B}"/>
              </a:ext>
            </a:extLst>
          </p:cNvPr>
          <p:cNvSpPr/>
          <p:nvPr/>
        </p:nvSpPr>
        <p:spPr>
          <a:xfrm>
            <a:off x="3675825" y="9126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FF3BC113-C84E-43E1-BBBC-0AF780C20AAD}"/>
              </a:ext>
            </a:extLst>
          </p:cNvPr>
          <p:cNvSpPr/>
          <p:nvPr/>
        </p:nvSpPr>
        <p:spPr>
          <a:xfrm>
            <a:off x="5360507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2E65C90-9115-4F40-8EA3-8B77C73A5B04}"/>
              </a:ext>
            </a:extLst>
          </p:cNvPr>
          <p:cNvSpPr/>
          <p:nvPr/>
        </p:nvSpPr>
        <p:spPr>
          <a:xfrm>
            <a:off x="689113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C430368-FC9E-44B4-9F35-62F55C5D152E}"/>
              </a:ext>
            </a:extLst>
          </p:cNvPr>
          <p:cNvSpPr/>
          <p:nvPr/>
        </p:nvSpPr>
        <p:spPr>
          <a:xfrm>
            <a:off x="6036368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FF00E3B-2290-4761-BAD8-2F85CEF37BE6}"/>
              </a:ext>
            </a:extLst>
          </p:cNvPr>
          <p:cNvSpPr/>
          <p:nvPr/>
        </p:nvSpPr>
        <p:spPr>
          <a:xfrm>
            <a:off x="1552162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7F4E789-D435-4ADC-A1A4-A0FF608CA062}"/>
              </a:ext>
            </a:extLst>
          </p:cNvPr>
          <p:cNvSpPr/>
          <p:nvPr/>
        </p:nvSpPr>
        <p:spPr>
          <a:xfrm>
            <a:off x="2362206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F2B67EE6-E928-4042-A1A4-04271594D22D}"/>
              </a:ext>
            </a:extLst>
          </p:cNvPr>
          <p:cNvSpPr/>
          <p:nvPr/>
        </p:nvSpPr>
        <p:spPr>
          <a:xfrm>
            <a:off x="3225255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3C77295C-5850-4156-9812-860D532F99BE}"/>
              </a:ext>
            </a:extLst>
          </p:cNvPr>
          <p:cNvSpPr/>
          <p:nvPr/>
        </p:nvSpPr>
        <p:spPr>
          <a:xfrm>
            <a:off x="4088299" y="38215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DA3B79D-17D2-41AD-A081-3BA549F8920B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490193" y="1353817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65E75DB5-DEF7-4778-8210-C4EFD2AC7579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218774" y="1353817"/>
            <a:ext cx="1234888" cy="91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9803D16-51BF-4806-A59A-1460ACB74CC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601473" y="2573012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80C75FB-4FDF-4ABC-90B8-6560C78858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490193" y="2573012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35F1A01-AC0B-460F-A332-EA8F8164BA37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5267352" y="2573012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D4181FE-34CB-4393-8A8A-F6F8F93B273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5903456" y="2573012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73672A99-8274-443B-8999-7A60BD4320D1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007165" y="3417843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2C01F0D-98C2-4223-9ECB-582DF524C990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1601473" y="3417843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60C807C-7123-4AA4-A22F-6B8F01ECF652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2905155" y="3533286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D3EAAE1-9318-46C9-80A5-B0D3A11938F0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308520" y="3457597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0127F680-1010-4836-A75D-91A3A72A3705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4406351" y="3460909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DB83894-5D41-4005-B07C-7F154E5D9D3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993877" y="1429506"/>
            <a:ext cx="412474" cy="23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27057958-5749-46E5-A5F3-2E4F923AB81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9562" y="304800"/>
            <a:ext cx="1279418" cy="6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661F5CA-CD94-498D-BE1C-7E8B7B8AD47F}"/>
              </a:ext>
            </a:extLst>
          </p:cNvPr>
          <p:cNvSpPr txBox="1"/>
          <p:nvPr/>
        </p:nvSpPr>
        <p:spPr>
          <a:xfrm>
            <a:off x="4218774" y="2390283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2E55111-C0FD-46A8-89CE-3E72843C44C7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94293E4-9CBE-45A3-8287-8FD87E60C385}"/>
              </a:ext>
            </a:extLst>
          </p:cNvPr>
          <p:cNvSpPr/>
          <p:nvPr/>
        </p:nvSpPr>
        <p:spPr>
          <a:xfrm>
            <a:off x="7783161" y="20837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E4049DFE-CA09-47BD-9860-1176C3403851}"/>
              </a:ext>
            </a:extLst>
          </p:cNvPr>
          <p:cNvSpPr/>
          <p:nvPr/>
        </p:nvSpPr>
        <p:spPr>
          <a:xfrm>
            <a:off x="6894441" y="2928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D64C54EF-847F-40A4-B70F-89477A565443}"/>
              </a:ext>
            </a:extLst>
          </p:cNvPr>
          <p:cNvSpPr/>
          <p:nvPr/>
        </p:nvSpPr>
        <p:spPr>
          <a:xfrm>
            <a:off x="8601488" y="2968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69A6653-E613-49DB-A0D7-C41FB1560E52}"/>
              </a:ext>
            </a:extLst>
          </p:cNvPr>
          <p:cNvSpPr/>
          <p:nvPr/>
        </p:nvSpPr>
        <p:spPr>
          <a:xfrm>
            <a:off x="9914709" y="2603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A253F7B9-6FAA-4515-8733-F008A58C7B9C}"/>
              </a:ext>
            </a:extLst>
          </p:cNvPr>
          <p:cNvSpPr/>
          <p:nvPr/>
        </p:nvSpPr>
        <p:spPr>
          <a:xfrm>
            <a:off x="9511742" y="8645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A6D669A3-C08F-4BEA-A8EA-A7A481E0BC04}"/>
              </a:ext>
            </a:extLst>
          </p:cNvPr>
          <p:cNvSpPr/>
          <p:nvPr/>
        </p:nvSpPr>
        <p:spPr>
          <a:xfrm>
            <a:off x="10550813" y="17409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D7CF2C0A-83C3-4275-8F34-CF9007D1EA4C}"/>
              </a:ext>
            </a:extLst>
          </p:cNvPr>
          <p:cNvSpPr/>
          <p:nvPr/>
        </p:nvSpPr>
        <p:spPr>
          <a:xfrm>
            <a:off x="6484830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517280F3-5454-48A4-9EA6-E64DAA5588D1}"/>
              </a:ext>
            </a:extLst>
          </p:cNvPr>
          <p:cNvSpPr/>
          <p:nvPr/>
        </p:nvSpPr>
        <p:spPr>
          <a:xfrm>
            <a:off x="11226674" y="26005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F574F20E-6C95-47CF-8FF9-1AC0B3E62597}"/>
              </a:ext>
            </a:extLst>
          </p:cNvPr>
          <p:cNvSpPr/>
          <p:nvPr/>
        </p:nvSpPr>
        <p:spPr>
          <a:xfrm>
            <a:off x="7388079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8E7DAAC9-AAE5-4DDA-9E03-626820271D6D}"/>
              </a:ext>
            </a:extLst>
          </p:cNvPr>
          <p:cNvSpPr/>
          <p:nvPr/>
        </p:nvSpPr>
        <p:spPr>
          <a:xfrm>
            <a:off x="8198123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90637720-570B-423E-A788-83EFB7EF5CF1}"/>
              </a:ext>
            </a:extLst>
          </p:cNvPr>
          <p:cNvSpPr/>
          <p:nvPr/>
        </p:nvSpPr>
        <p:spPr>
          <a:xfrm>
            <a:off x="9061172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018E1941-809F-4083-AF7F-99CFBEC45C8F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8326110" y="1305698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D55A06D7-A8E2-412A-B064-FF4D3D417736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0054691" y="1305698"/>
            <a:ext cx="589277" cy="51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5E9AC20-8206-4208-8C2B-4ACFE20A7D2D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437390" y="2524893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640680BF-82EA-447B-880C-DADB04A87216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8326110" y="2524893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BCCFA889-44EE-47EB-8297-62A2D6819F3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10457658" y="2182078"/>
            <a:ext cx="186310" cy="49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DFD9902-64E0-491B-BD63-2C4BA73FCA49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11093762" y="2182078"/>
            <a:ext cx="226067" cy="49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772BD990-772C-4B2A-A090-051490735945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6802882" y="3369724"/>
            <a:ext cx="1847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F0ACC0C2-9E98-4449-A4DC-9A9A6D1740B6}"/>
              </a:ext>
            </a:extLst>
          </p:cNvPr>
          <p:cNvCxnSpPr>
            <a:cxnSpLocks/>
            <a:stCxn id="46" idx="1"/>
            <a:endCxn id="39" idx="5"/>
          </p:cNvCxnSpPr>
          <p:nvPr/>
        </p:nvCxnSpPr>
        <p:spPr>
          <a:xfrm flipH="1" flipV="1">
            <a:off x="7437390" y="3369724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549B6C0A-0623-4078-A683-B44E97DFE0EA}"/>
              </a:ext>
            </a:extLst>
          </p:cNvPr>
          <p:cNvCxnSpPr>
            <a:cxnSpLocks/>
            <a:stCxn id="47" idx="7"/>
            <a:endCxn id="40" idx="4"/>
          </p:cNvCxnSpPr>
          <p:nvPr/>
        </p:nvCxnSpPr>
        <p:spPr>
          <a:xfrm flipV="1">
            <a:off x="8741072" y="3485167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8E76D585-C4B0-41DB-8659-3E3B5F5D294B}"/>
              </a:ext>
            </a:extLst>
          </p:cNvPr>
          <p:cNvCxnSpPr>
            <a:cxnSpLocks/>
            <a:stCxn id="48" idx="0"/>
            <a:endCxn id="40" idx="5"/>
          </p:cNvCxnSpPr>
          <p:nvPr/>
        </p:nvCxnSpPr>
        <p:spPr>
          <a:xfrm flipH="1" flipV="1">
            <a:off x="9144437" y="3409478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2F643D23-6804-4500-9809-55307686FD78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101213" y="1122970"/>
            <a:ext cx="1410529" cy="9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CF467C03-470E-4D85-AFAA-35D5C75F3DB2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8419265" y="1381387"/>
            <a:ext cx="1410529" cy="9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kstiruutu 74">
            <a:extLst>
              <a:ext uri="{FF2B5EF4-FFF2-40B4-BE49-F238E27FC236}">
                <a16:creationId xmlns:a16="http://schemas.microsoft.com/office/drawing/2014/main" id="{425F229F-107A-4F30-90A4-4269AA9EF7F5}"/>
              </a:ext>
            </a:extLst>
          </p:cNvPr>
          <p:cNvSpPr txBox="1"/>
          <p:nvPr/>
        </p:nvSpPr>
        <p:spPr>
          <a:xfrm>
            <a:off x="8568997" y="1353817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983CD653-B50D-4037-B7FB-3B25D7687B5D}"/>
              </a:ext>
            </a:extLst>
          </p:cNvPr>
          <p:cNvSpPr txBox="1"/>
          <p:nvPr/>
        </p:nvSpPr>
        <p:spPr>
          <a:xfrm>
            <a:off x="9118366" y="1749560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77" name="Suora nuoliyhdysviiva 76">
            <a:extLst>
              <a:ext uri="{FF2B5EF4-FFF2-40B4-BE49-F238E27FC236}">
                <a16:creationId xmlns:a16="http://schemas.microsoft.com/office/drawing/2014/main" id="{EFEBB4FC-6064-4BD3-980F-A6F620639C8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212493" y="2342165"/>
            <a:ext cx="570668" cy="5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nuoliyhdysviiva 79">
            <a:extLst>
              <a:ext uri="{FF2B5EF4-FFF2-40B4-BE49-F238E27FC236}">
                <a16:creationId xmlns:a16="http://schemas.microsoft.com/office/drawing/2014/main" id="{A4A1E848-B222-4E4C-88AB-721D87B3BCE5}"/>
              </a:ext>
            </a:extLst>
          </p:cNvPr>
          <p:cNvCxnSpPr>
            <a:cxnSpLocks/>
            <a:stCxn id="39" idx="6"/>
            <a:endCxn id="38" idx="4"/>
          </p:cNvCxnSpPr>
          <p:nvPr/>
        </p:nvCxnSpPr>
        <p:spPr>
          <a:xfrm flipV="1">
            <a:off x="7530545" y="2600582"/>
            <a:ext cx="570668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iruutu 88">
            <a:extLst>
              <a:ext uri="{FF2B5EF4-FFF2-40B4-BE49-F238E27FC236}">
                <a16:creationId xmlns:a16="http://schemas.microsoft.com/office/drawing/2014/main" id="{99EA485C-7EEF-4DAA-BE35-FC5D5072A4F0}"/>
              </a:ext>
            </a:extLst>
          </p:cNvPr>
          <p:cNvSpPr txBox="1"/>
          <p:nvPr/>
        </p:nvSpPr>
        <p:spPr>
          <a:xfrm>
            <a:off x="7318131" y="2292466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9C975123-AB51-4372-915E-ED9528DFE02B}"/>
              </a:ext>
            </a:extLst>
          </p:cNvPr>
          <p:cNvSpPr txBox="1"/>
          <p:nvPr/>
        </p:nvSpPr>
        <p:spPr>
          <a:xfrm>
            <a:off x="7781117" y="2779819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AF126E8E-9E65-49F9-9469-C5951B3FD46F}"/>
              </a:ext>
            </a:extLst>
          </p:cNvPr>
          <p:cNvSpPr/>
          <p:nvPr/>
        </p:nvSpPr>
        <p:spPr>
          <a:xfrm>
            <a:off x="4413754" y="48731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350C7DAA-62A7-48DF-96C8-876E61B75444}"/>
              </a:ext>
            </a:extLst>
          </p:cNvPr>
          <p:cNvSpPr/>
          <p:nvPr/>
        </p:nvSpPr>
        <p:spPr>
          <a:xfrm>
            <a:off x="3637509" y="55041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0DD84818-63FC-4EFE-95E9-EF5349734ACB}"/>
              </a:ext>
            </a:extLst>
          </p:cNvPr>
          <p:cNvSpPr/>
          <p:nvPr/>
        </p:nvSpPr>
        <p:spPr>
          <a:xfrm>
            <a:off x="5023391" y="55401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B872AB79-BFB8-4DF4-B384-C04143DFD140}"/>
              </a:ext>
            </a:extLst>
          </p:cNvPr>
          <p:cNvSpPr/>
          <p:nvPr/>
        </p:nvSpPr>
        <p:spPr>
          <a:xfrm>
            <a:off x="5911676" y="54984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08F98E2-EA39-4388-B4A8-D8B6CB3BEBB7}"/>
              </a:ext>
            </a:extLst>
          </p:cNvPr>
          <p:cNvSpPr/>
          <p:nvPr/>
        </p:nvSpPr>
        <p:spPr>
          <a:xfrm>
            <a:off x="5333167" y="42300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C13CF30C-7CE3-439E-A747-B55C6BC9D379}"/>
              </a:ext>
            </a:extLst>
          </p:cNvPr>
          <p:cNvSpPr/>
          <p:nvPr/>
        </p:nvSpPr>
        <p:spPr>
          <a:xfrm>
            <a:off x="6322883" y="4768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345605-E354-4E5C-BE3B-DA74CD0B1FCE}"/>
              </a:ext>
            </a:extLst>
          </p:cNvPr>
          <p:cNvSpPr/>
          <p:nvPr/>
        </p:nvSpPr>
        <p:spPr>
          <a:xfrm>
            <a:off x="3144519" y="62727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7E3F33B5-42C2-476B-8F31-EDC102B27CDA}"/>
              </a:ext>
            </a:extLst>
          </p:cNvPr>
          <p:cNvSpPr/>
          <p:nvPr/>
        </p:nvSpPr>
        <p:spPr>
          <a:xfrm>
            <a:off x="7223641" y="54951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79E07649-D7CB-4C8D-BF1F-3C1D662FD5DA}"/>
              </a:ext>
            </a:extLst>
          </p:cNvPr>
          <p:cNvSpPr/>
          <p:nvPr/>
        </p:nvSpPr>
        <p:spPr>
          <a:xfrm>
            <a:off x="3975819" y="62288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B7A80A5B-EB5E-4742-A409-9306EEB7816E}"/>
              </a:ext>
            </a:extLst>
          </p:cNvPr>
          <p:cNvSpPr/>
          <p:nvPr/>
        </p:nvSpPr>
        <p:spPr>
          <a:xfrm>
            <a:off x="4632028" y="62071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D013A797-696E-4C48-B79C-EC7FFFC46642}"/>
              </a:ext>
            </a:extLst>
          </p:cNvPr>
          <p:cNvSpPr/>
          <p:nvPr/>
        </p:nvSpPr>
        <p:spPr>
          <a:xfrm>
            <a:off x="5574758" y="624113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310C8783-6A94-4794-A240-D866770B55CA}"/>
              </a:ext>
            </a:extLst>
          </p:cNvPr>
          <p:cNvCxnSpPr>
            <a:stCxn id="95" idx="7"/>
            <a:endCxn id="99" idx="3"/>
          </p:cNvCxnSpPr>
          <p:nvPr/>
        </p:nvCxnSpPr>
        <p:spPr>
          <a:xfrm flipV="1">
            <a:off x="4956703" y="4671232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DAE8F74B-B5E8-41A6-AFD7-E0178BB9E86D}"/>
              </a:ext>
            </a:extLst>
          </p:cNvPr>
          <p:cNvCxnSpPr>
            <a:cxnSpLocks/>
            <a:stCxn id="100" idx="1"/>
            <a:endCxn id="99" idx="5"/>
          </p:cNvCxnSpPr>
          <p:nvPr/>
        </p:nvCxnSpPr>
        <p:spPr>
          <a:xfrm flipH="1" flipV="1">
            <a:off x="5876116" y="4671232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08D6A3CD-2BEF-4FF9-AB9E-8A7A39EC1316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4180458" y="5314321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8C7F2D1-FFEF-4A73-A7EA-1040F248E168}"/>
              </a:ext>
            </a:extLst>
          </p:cNvPr>
          <p:cNvCxnSpPr>
            <a:cxnSpLocks/>
            <a:stCxn id="97" idx="1"/>
            <a:endCxn id="95" idx="5"/>
          </p:cNvCxnSpPr>
          <p:nvPr/>
        </p:nvCxnSpPr>
        <p:spPr>
          <a:xfrm flipH="1" flipV="1">
            <a:off x="4956703" y="5314321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144E8F7-CBFA-4975-8088-7EF0024DB2A5}"/>
              </a:ext>
            </a:extLst>
          </p:cNvPr>
          <p:cNvCxnSpPr>
            <a:cxnSpLocks/>
            <a:stCxn id="98" idx="7"/>
            <a:endCxn id="100" idx="3"/>
          </p:cNvCxnSpPr>
          <p:nvPr/>
        </p:nvCxnSpPr>
        <p:spPr>
          <a:xfrm flipH="1" flipV="1">
            <a:off x="6416038" y="5209171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4EE593AE-49C2-4BC8-BC3B-204E8653FB0E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H="1" flipV="1">
            <a:off x="6865832" y="5209171"/>
            <a:ext cx="450964" cy="3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D4D69981-652B-4428-8C1F-1BAFFE1A3057}"/>
              </a:ext>
            </a:extLst>
          </p:cNvPr>
          <p:cNvCxnSpPr>
            <a:cxnSpLocks/>
            <a:stCxn id="101" idx="0"/>
            <a:endCxn id="96" idx="3"/>
          </p:cNvCxnSpPr>
          <p:nvPr/>
        </p:nvCxnSpPr>
        <p:spPr>
          <a:xfrm flipV="1">
            <a:off x="3462571" y="5945329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CE3EF96F-65BF-4C85-893D-CB5052C962EE}"/>
              </a:ext>
            </a:extLst>
          </p:cNvPr>
          <p:cNvCxnSpPr>
            <a:cxnSpLocks/>
            <a:stCxn id="103" idx="1"/>
            <a:endCxn id="96" idx="5"/>
          </p:cNvCxnSpPr>
          <p:nvPr/>
        </p:nvCxnSpPr>
        <p:spPr>
          <a:xfrm flipV="1">
            <a:off x="4068974" y="5945329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0167877-4647-4E67-BA21-936A1F37F398}"/>
              </a:ext>
            </a:extLst>
          </p:cNvPr>
          <p:cNvCxnSpPr>
            <a:cxnSpLocks/>
            <a:stCxn id="104" idx="7"/>
            <a:endCxn id="97" idx="4"/>
          </p:cNvCxnSpPr>
          <p:nvPr/>
        </p:nvCxnSpPr>
        <p:spPr>
          <a:xfrm flipV="1">
            <a:off x="5174977" y="6056985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4D9E8146-5691-49C8-9E41-5D3518462BE0}"/>
              </a:ext>
            </a:extLst>
          </p:cNvPr>
          <p:cNvCxnSpPr>
            <a:cxnSpLocks/>
            <a:stCxn id="105" idx="0"/>
            <a:endCxn id="97" idx="5"/>
          </p:cNvCxnSpPr>
          <p:nvPr/>
        </p:nvCxnSpPr>
        <p:spPr>
          <a:xfrm flipH="1" flipV="1">
            <a:off x="5566340" y="5981296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5BBE212B-4B53-4259-B410-036C1B5F111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9D02E6F-4D6B-44AE-926E-934E6DD1E7AC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0C47690-D06E-4606-B592-0DEFE4E679E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D4E7594-7F46-42B5-B89E-D19116F9AC35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37248C0-436A-4EC1-BFAC-64E1648378C0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F2BB4F7-741B-4452-917C-BF93A2EF87C5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A78D98-037F-459C-8CA4-A8315C45E5D9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4443406C-1551-498F-8839-3160AAE781A1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CFA7C90-01B7-4C1E-B729-7DFD7D5964FF}"/>
              </a:ext>
            </a:extLst>
          </p:cNvPr>
          <p:cNvSpPr/>
          <p:nvPr/>
        </p:nvSpPr>
        <p:spPr>
          <a:xfrm>
            <a:off x="4960372" y="1811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E351D6-004E-4046-8018-FC5E08172BBA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C41581A-5C7F-4195-90C9-88A12C9E0F69}"/>
              </a:ext>
            </a:extLst>
          </p:cNvPr>
          <p:cNvSpPr/>
          <p:nvPr/>
        </p:nvSpPr>
        <p:spPr>
          <a:xfrm>
            <a:off x="2666952" y="25203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0BCA68A7-BE81-44E8-8246-5B726BC58561}"/>
              </a:ext>
            </a:extLst>
          </p:cNvPr>
          <p:cNvSpPr/>
          <p:nvPr/>
        </p:nvSpPr>
        <p:spPr>
          <a:xfrm>
            <a:off x="3609682" y="255439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F053B356-091E-4533-B078-2D2D8EB47CF9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BB7E9AC-FE88-4C52-B187-071A219E5782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C8F1C5-7E6D-48CB-BB5D-023A391868D9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ECEB1F9-5544-46B3-8A78-0FC45408AA1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C603877-8C35-4C8E-B581-D37B721F849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514FD61-9F4D-4A5A-8E81-3500A989719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900756" y="1522424"/>
            <a:ext cx="152771" cy="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011926B-E9F3-4305-AB6D-5398585DE4D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FF3FBE4E-7229-4F2E-8BC3-B729E9A52593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9EABA7-9F47-4E73-A83F-BF539BBB4DD7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3209901" y="2370238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E53744-462E-41F5-BD91-08CD1A9C926F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601264" y="2294549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0E79D613-EFA2-46F0-A659-C137922C840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FAEA35D-5A06-4437-9329-607BA6BF111A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93154262-CAC9-4F91-BD7C-6E574FA4F1F3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3686143" y="1060174"/>
            <a:ext cx="241591" cy="14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168D7E8-5E3A-4F1D-85C7-B195F279AA0A}"/>
              </a:ext>
            </a:extLst>
          </p:cNvPr>
          <p:cNvSpPr txBox="1"/>
          <p:nvPr/>
        </p:nvSpPr>
        <p:spPr>
          <a:xfrm>
            <a:off x="3796066" y="158998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00D28FBF-5215-40E0-967E-E80024D9855E}"/>
              </a:ext>
            </a:extLst>
          </p:cNvPr>
          <p:cNvSpPr/>
          <p:nvPr/>
        </p:nvSpPr>
        <p:spPr>
          <a:xfrm>
            <a:off x="7580298" y="1384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08C8074-4EAC-4C71-875C-7284A19A4F77}"/>
              </a:ext>
            </a:extLst>
          </p:cNvPr>
          <p:cNvSpPr/>
          <p:nvPr/>
        </p:nvSpPr>
        <p:spPr>
          <a:xfrm>
            <a:off x="6804053" y="20152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FAD4EF-F6D2-44EB-9A04-9F53B6E341DC}"/>
              </a:ext>
            </a:extLst>
          </p:cNvPr>
          <p:cNvSpPr/>
          <p:nvPr/>
        </p:nvSpPr>
        <p:spPr>
          <a:xfrm>
            <a:off x="8189935" y="20512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C5ED058-780D-4695-A25E-E1F65A7CA52E}"/>
              </a:ext>
            </a:extLst>
          </p:cNvPr>
          <p:cNvSpPr/>
          <p:nvPr/>
        </p:nvSpPr>
        <p:spPr>
          <a:xfrm>
            <a:off x="9078220" y="2009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A02AD280-97B2-4A3B-A741-BAC47C867B41}"/>
              </a:ext>
            </a:extLst>
          </p:cNvPr>
          <p:cNvSpPr/>
          <p:nvPr/>
        </p:nvSpPr>
        <p:spPr>
          <a:xfrm>
            <a:off x="8499711" y="7411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2EBA798B-41E7-4E48-97A7-FCFDE0BA9196}"/>
              </a:ext>
            </a:extLst>
          </p:cNvPr>
          <p:cNvSpPr/>
          <p:nvPr/>
        </p:nvSpPr>
        <p:spPr>
          <a:xfrm>
            <a:off x="9489427" y="12790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43F1D913-FFB0-4A92-89D8-04160F44105E}"/>
              </a:ext>
            </a:extLst>
          </p:cNvPr>
          <p:cNvSpPr/>
          <p:nvPr/>
        </p:nvSpPr>
        <p:spPr>
          <a:xfrm>
            <a:off x="6311063" y="2783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126AB341-29BC-4597-9E16-0A152F6A8057}"/>
              </a:ext>
            </a:extLst>
          </p:cNvPr>
          <p:cNvSpPr/>
          <p:nvPr/>
        </p:nvSpPr>
        <p:spPr>
          <a:xfrm>
            <a:off x="7142363" y="27399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676C09E6-D151-4A9A-8575-7B81298FF568}"/>
              </a:ext>
            </a:extLst>
          </p:cNvPr>
          <p:cNvSpPr/>
          <p:nvPr/>
        </p:nvSpPr>
        <p:spPr>
          <a:xfrm>
            <a:off x="7863607" y="281280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C38B870-B226-4CE2-B34E-6BDD07F0E7D7}"/>
              </a:ext>
            </a:extLst>
          </p:cNvPr>
          <p:cNvCxnSpPr>
            <a:stCxn id="37" idx="7"/>
            <a:endCxn id="41" idx="3"/>
          </p:cNvCxnSpPr>
          <p:nvPr/>
        </p:nvCxnSpPr>
        <p:spPr>
          <a:xfrm flipV="1">
            <a:off x="8123247" y="1182288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D5FD43EB-72D7-4279-9D93-73ECDD03B9D9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9042660" y="1182288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965B8BBE-4C04-4FC1-A38E-E18118531889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7347002" y="1825377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C2B2ADC-57F4-4E4B-AA94-062C1FE25D8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123247" y="1825377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77DE0EDF-D5C3-4335-A539-31495C6492BC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H="1" flipV="1">
            <a:off x="9582582" y="1720227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718B8351-A928-488C-8596-275DBBA280E0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V="1">
            <a:off x="6629115" y="2456385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C9B3D32F-2FD6-43D6-A907-9DE36BE68AEB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V="1">
            <a:off x="7235518" y="2456385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CCF19AFF-0AF1-483F-8B89-5F0F34692F1F}"/>
              </a:ext>
            </a:extLst>
          </p:cNvPr>
          <p:cNvCxnSpPr>
            <a:cxnSpLocks/>
            <a:stCxn id="45" idx="7"/>
            <a:endCxn id="39" idx="4"/>
          </p:cNvCxnSpPr>
          <p:nvPr/>
        </p:nvCxnSpPr>
        <p:spPr>
          <a:xfrm flipV="1">
            <a:off x="8406556" y="2568041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70C20BC2-7BFA-4C93-8031-81A13E825BBD}"/>
              </a:ext>
            </a:extLst>
          </p:cNvPr>
          <p:cNvSpPr/>
          <p:nvPr/>
        </p:nvSpPr>
        <p:spPr>
          <a:xfrm>
            <a:off x="9993789" y="198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3D75AF80-B377-48F5-90D3-8CB392C5DF08}"/>
              </a:ext>
            </a:extLst>
          </p:cNvPr>
          <p:cNvCxnSpPr>
            <a:cxnSpLocks/>
            <a:stCxn id="62" idx="1"/>
            <a:endCxn id="42" idx="5"/>
          </p:cNvCxnSpPr>
          <p:nvPr/>
        </p:nvCxnSpPr>
        <p:spPr>
          <a:xfrm flipH="1" flipV="1">
            <a:off x="10032376" y="1720227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8EC85ADE-20CF-4CB2-B1ED-A541ED4860CC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7898350" y="999560"/>
            <a:ext cx="601361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kstiruutu 67">
            <a:extLst>
              <a:ext uri="{FF2B5EF4-FFF2-40B4-BE49-F238E27FC236}">
                <a16:creationId xmlns:a16="http://schemas.microsoft.com/office/drawing/2014/main" id="{D080CF0E-3AA6-48FA-9027-80C9453A4E1E}"/>
              </a:ext>
            </a:extLst>
          </p:cNvPr>
          <p:cNvSpPr txBox="1"/>
          <p:nvPr/>
        </p:nvSpPr>
        <p:spPr>
          <a:xfrm>
            <a:off x="8001030" y="882509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01743CDB-20A7-4F7C-B159-59518E74C02E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7898350" y="1901066"/>
            <a:ext cx="291585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C857687-980C-45E9-B0C6-F323CEB42F7C}"/>
              </a:ext>
            </a:extLst>
          </p:cNvPr>
          <p:cNvSpPr txBox="1"/>
          <p:nvPr/>
        </p:nvSpPr>
        <p:spPr>
          <a:xfrm>
            <a:off x="7791991" y="19974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D2B5B9BF-2148-4DA4-B0D2-DCD6374F1849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flipH="1" flipV="1">
            <a:off x="8216402" y="1642649"/>
            <a:ext cx="291585" cy="40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62781DAC-D526-4928-B8B7-001DCE0BF0F3}"/>
              </a:ext>
            </a:extLst>
          </p:cNvPr>
          <p:cNvCxnSpPr>
            <a:cxnSpLocks/>
            <a:stCxn id="37" idx="6"/>
            <a:endCxn id="41" idx="4"/>
          </p:cNvCxnSpPr>
          <p:nvPr/>
        </p:nvCxnSpPr>
        <p:spPr>
          <a:xfrm flipV="1">
            <a:off x="8216402" y="1257977"/>
            <a:ext cx="601361" cy="3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kstiruutu 85">
            <a:extLst>
              <a:ext uri="{FF2B5EF4-FFF2-40B4-BE49-F238E27FC236}">
                <a16:creationId xmlns:a16="http://schemas.microsoft.com/office/drawing/2014/main" id="{1F64A589-65ED-477F-8E26-2FCC343151D5}"/>
              </a:ext>
            </a:extLst>
          </p:cNvPr>
          <p:cNvSpPr txBox="1"/>
          <p:nvPr/>
        </p:nvSpPr>
        <p:spPr>
          <a:xfrm>
            <a:off x="8315238" y="16591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718EFD9-48AB-44FC-BEBA-219832A6AB53}"/>
              </a:ext>
            </a:extLst>
          </p:cNvPr>
          <p:cNvSpPr txBox="1"/>
          <p:nvPr/>
        </p:nvSpPr>
        <p:spPr>
          <a:xfrm>
            <a:off x="8462349" y="132866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B6771F95-6DAE-46CC-A200-2EE6178715A0}"/>
              </a:ext>
            </a:extLst>
          </p:cNvPr>
          <p:cNvSpPr/>
          <p:nvPr/>
        </p:nvSpPr>
        <p:spPr>
          <a:xfrm>
            <a:off x="3570136" y="43881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B41B13CD-1603-4CEC-975D-302DDCA783E1}"/>
              </a:ext>
            </a:extLst>
          </p:cNvPr>
          <p:cNvSpPr/>
          <p:nvPr/>
        </p:nvSpPr>
        <p:spPr>
          <a:xfrm>
            <a:off x="2793891" y="50191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AFA7DFE8-23E2-4072-BACE-0D5FE8F00EBC}"/>
              </a:ext>
            </a:extLst>
          </p:cNvPr>
          <p:cNvSpPr/>
          <p:nvPr/>
        </p:nvSpPr>
        <p:spPr>
          <a:xfrm>
            <a:off x="4179773" y="50551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5F48FC1A-268D-477D-991C-30E0904E2DD4}"/>
              </a:ext>
            </a:extLst>
          </p:cNvPr>
          <p:cNvSpPr/>
          <p:nvPr/>
        </p:nvSpPr>
        <p:spPr>
          <a:xfrm>
            <a:off x="5068058" y="5013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47952EC2-7E9F-4938-B003-36459351B914}"/>
              </a:ext>
            </a:extLst>
          </p:cNvPr>
          <p:cNvSpPr/>
          <p:nvPr/>
        </p:nvSpPr>
        <p:spPr>
          <a:xfrm>
            <a:off x="4489549" y="37450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3CE5382-7931-47F9-B6C1-92D176176955}"/>
              </a:ext>
            </a:extLst>
          </p:cNvPr>
          <p:cNvSpPr/>
          <p:nvPr/>
        </p:nvSpPr>
        <p:spPr>
          <a:xfrm>
            <a:off x="5479265" y="428303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C3C1F1DB-916A-4F81-8E81-373393689FB5}"/>
              </a:ext>
            </a:extLst>
          </p:cNvPr>
          <p:cNvSpPr/>
          <p:nvPr/>
        </p:nvSpPr>
        <p:spPr>
          <a:xfrm>
            <a:off x="2300901" y="5787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A147034-FB70-4CFB-98FB-41EFC761D749}"/>
              </a:ext>
            </a:extLst>
          </p:cNvPr>
          <p:cNvSpPr/>
          <p:nvPr/>
        </p:nvSpPr>
        <p:spPr>
          <a:xfrm>
            <a:off x="3132201" y="57438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750B5B16-4255-43FD-A5A5-CEC94984C3B5}"/>
              </a:ext>
            </a:extLst>
          </p:cNvPr>
          <p:cNvSpPr/>
          <p:nvPr/>
        </p:nvSpPr>
        <p:spPr>
          <a:xfrm>
            <a:off x="3853445" y="58167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73C12EDA-543D-4EBA-9F07-74E59C1884F2}"/>
              </a:ext>
            </a:extLst>
          </p:cNvPr>
          <p:cNvCxnSpPr>
            <a:stCxn id="88" idx="7"/>
            <a:endCxn id="92" idx="3"/>
          </p:cNvCxnSpPr>
          <p:nvPr/>
        </p:nvCxnSpPr>
        <p:spPr>
          <a:xfrm flipV="1">
            <a:off x="4113085" y="418624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7253643-3C03-4DD7-BD19-CD02EED09EB5}"/>
              </a:ext>
            </a:extLst>
          </p:cNvPr>
          <p:cNvCxnSpPr>
            <a:cxnSpLocks/>
            <a:stCxn id="93" idx="1"/>
            <a:endCxn id="92" idx="5"/>
          </p:cNvCxnSpPr>
          <p:nvPr/>
        </p:nvCxnSpPr>
        <p:spPr>
          <a:xfrm flipH="1" flipV="1">
            <a:off x="5032498" y="418624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B005882-7ABC-400E-A9A4-92D99DD966AF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336840" y="482933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B81CAD78-C7BF-4B1A-9835-8FAA45ED78C3}"/>
              </a:ext>
            </a:extLst>
          </p:cNvPr>
          <p:cNvCxnSpPr>
            <a:cxnSpLocks/>
            <a:stCxn id="90" idx="1"/>
            <a:endCxn id="88" idx="5"/>
          </p:cNvCxnSpPr>
          <p:nvPr/>
        </p:nvCxnSpPr>
        <p:spPr>
          <a:xfrm flipH="1" flipV="1">
            <a:off x="4113085" y="482933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271DB186-1025-4D64-9D8B-FED7917F2BA1}"/>
              </a:ext>
            </a:extLst>
          </p:cNvPr>
          <p:cNvCxnSpPr>
            <a:cxnSpLocks/>
            <a:stCxn id="91" idx="7"/>
            <a:endCxn id="93" idx="3"/>
          </p:cNvCxnSpPr>
          <p:nvPr/>
        </p:nvCxnSpPr>
        <p:spPr>
          <a:xfrm flipH="1" flipV="1">
            <a:off x="5572420" y="472418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688087B-0CF0-40AA-B8A4-0AB9F51A0E95}"/>
              </a:ext>
            </a:extLst>
          </p:cNvPr>
          <p:cNvCxnSpPr>
            <a:cxnSpLocks/>
            <a:stCxn id="94" idx="0"/>
            <a:endCxn id="89" idx="3"/>
          </p:cNvCxnSpPr>
          <p:nvPr/>
        </p:nvCxnSpPr>
        <p:spPr>
          <a:xfrm flipV="1">
            <a:off x="2618953" y="546034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BBF7EDBD-F6F4-41E2-83FF-FD299015A5BA}"/>
              </a:ext>
            </a:extLst>
          </p:cNvPr>
          <p:cNvCxnSpPr>
            <a:cxnSpLocks/>
            <a:stCxn id="95" idx="1"/>
            <a:endCxn id="89" idx="5"/>
          </p:cNvCxnSpPr>
          <p:nvPr/>
        </p:nvCxnSpPr>
        <p:spPr>
          <a:xfrm flipV="1">
            <a:off x="3225356" y="546034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62B52A26-F883-4E9B-9FA5-5FA6DE0A8BFF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4396394" y="5571998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lipsi 104">
            <a:extLst>
              <a:ext uri="{FF2B5EF4-FFF2-40B4-BE49-F238E27FC236}">
                <a16:creationId xmlns:a16="http://schemas.microsoft.com/office/drawing/2014/main" id="{0BDE2A87-8BEA-465C-B370-E2E191E826B2}"/>
              </a:ext>
            </a:extLst>
          </p:cNvPr>
          <p:cNvSpPr/>
          <p:nvPr/>
        </p:nvSpPr>
        <p:spPr>
          <a:xfrm>
            <a:off x="5983627" y="49898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1ABE856-8CCE-4EC1-AE32-2C3AF1FEA2A4}"/>
              </a:ext>
            </a:extLst>
          </p:cNvPr>
          <p:cNvCxnSpPr>
            <a:cxnSpLocks/>
            <a:stCxn id="105" idx="1"/>
            <a:endCxn id="93" idx="5"/>
          </p:cNvCxnSpPr>
          <p:nvPr/>
        </p:nvCxnSpPr>
        <p:spPr>
          <a:xfrm flipH="1" flipV="1">
            <a:off x="6022214" y="472418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EF9F391-A674-46E8-AAED-E49D355E54A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c)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5A33B30-BDF2-465B-AABB-F36A5E618568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E2D8E23-2D5D-4C6F-944A-21695D6C173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89CFDA5-AB31-4E0F-9BB2-3F953A81006E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6DEF436-B250-463F-A0B9-A33F71D0239F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DD07ADD7-0921-42A5-ABC8-E9D8221765B0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010FEA8-2CC3-4CAC-B3DA-E2780934DFAB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905C401-55A3-4AB3-B764-5AEBCDCA9B54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5F7C07-1518-4401-B3B4-857D5733A2BC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2081B7F-CA08-47B2-9B5F-23D4ED4B0DD9}"/>
              </a:ext>
            </a:extLst>
          </p:cNvPr>
          <p:cNvSpPr/>
          <p:nvPr/>
        </p:nvSpPr>
        <p:spPr>
          <a:xfrm>
            <a:off x="3322310" y="28596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13192EDD-BFAB-4672-BF7A-C546AB0502CC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8023C2D-BF3E-4C87-BE62-D4D4C27C54E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BB0971E-6A31-4776-B329-22415D8CFC7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09E84B8-E6EB-4983-9A43-C6B51FCE6CC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30B9D90-B46F-462B-B6F9-1D769BD6FEC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2FD0B605-CDD9-4705-9CB1-8F503B1507C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A95931E-4956-42D5-991D-4A7EC4368F62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08C78037-BE42-499E-A145-1769DCA81E8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3376367" y="2370238"/>
            <a:ext cx="263995" cy="48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944E6CE9-1DFD-4359-8557-6BDAF7D2AAF6}"/>
              </a:ext>
            </a:extLst>
          </p:cNvPr>
          <p:cNvSpPr/>
          <p:nvPr/>
        </p:nvSpPr>
        <p:spPr>
          <a:xfrm>
            <a:off x="4862169" y="17880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092C18B5-6361-4E53-AE2A-4B562791749F}"/>
              </a:ext>
            </a:extLst>
          </p:cNvPr>
          <p:cNvCxnSpPr>
            <a:cxnSpLocks/>
            <a:stCxn id="22" idx="1"/>
            <a:endCxn id="10" idx="5"/>
          </p:cNvCxnSpPr>
          <p:nvPr/>
        </p:nvCxnSpPr>
        <p:spPr>
          <a:xfrm flipH="1" flipV="1">
            <a:off x="4900756" y="152242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CADE6BDE-F5E2-4F55-807C-CB558CF94F1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B2158F8-89BF-4ADF-A489-6B7C10B5FA02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EE9F542E-E3FF-4363-A202-453F6BBF5BAE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H="1" flipV="1">
            <a:off x="3686143" y="1060174"/>
            <a:ext cx="179116" cy="18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4ED6500B-D401-47DF-87BC-72DF54A34179}"/>
              </a:ext>
            </a:extLst>
          </p:cNvPr>
          <p:cNvSpPr txBox="1"/>
          <p:nvPr/>
        </p:nvSpPr>
        <p:spPr>
          <a:xfrm>
            <a:off x="3722720" y="1304409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0FFF18B-E04F-4FCA-8746-4D03B3A33F6B}"/>
              </a:ext>
            </a:extLst>
          </p:cNvPr>
          <p:cNvSpPr/>
          <p:nvPr/>
        </p:nvSpPr>
        <p:spPr>
          <a:xfrm>
            <a:off x="6950342" y="12588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9501DF46-3022-4AA3-B1B3-03C4C404E248}"/>
              </a:ext>
            </a:extLst>
          </p:cNvPr>
          <p:cNvSpPr/>
          <p:nvPr/>
        </p:nvSpPr>
        <p:spPr>
          <a:xfrm>
            <a:off x="6174097" y="1889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77A930F6-3D81-4DC9-B6EE-31CAD0F03D52}"/>
              </a:ext>
            </a:extLst>
          </p:cNvPr>
          <p:cNvSpPr/>
          <p:nvPr/>
        </p:nvSpPr>
        <p:spPr>
          <a:xfrm>
            <a:off x="7559979" y="1925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561FC44-F152-4326-AC5E-BD344025DD00}"/>
              </a:ext>
            </a:extLst>
          </p:cNvPr>
          <p:cNvSpPr/>
          <p:nvPr/>
        </p:nvSpPr>
        <p:spPr>
          <a:xfrm>
            <a:off x="8448264" y="1884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2920F64C-D524-4816-99A3-5DBDF73B0109}"/>
              </a:ext>
            </a:extLst>
          </p:cNvPr>
          <p:cNvSpPr/>
          <p:nvPr/>
        </p:nvSpPr>
        <p:spPr>
          <a:xfrm>
            <a:off x="7869755" y="615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DA151BCC-117A-4796-BBFD-956D983A72DF}"/>
              </a:ext>
            </a:extLst>
          </p:cNvPr>
          <p:cNvSpPr/>
          <p:nvPr/>
        </p:nvSpPr>
        <p:spPr>
          <a:xfrm>
            <a:off x="8859471" y="11536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3DAC3CA2-6F0D-498E-B191-687B5CF4717A}"/>
              </a:ext>
            </a:extLst>
          </p:cNvPr>
          <p:cNvSpPr/>
          <p:nvPr/>
        </p:nvSpPr>
        <p:spPr>
          <a:xfrm>
            <a:off x="5681107" y="26583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04E38CC-1458-440D-81A5-39A5D3216120}"/>
              </a:ext>
            </a:extLst>
          </p:cNvPr>
          <p:cNvSpPr/>
          <p:nvPr/>
        </p:nvSpPr>
        <p:spPr>
          <a:xfrm>
            <a:off x="6512407" y="26144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74BFF69-7DF9-41CE-81A5-850766B75FF3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 flipV="1">
            <a:off x="7493291" y="1056871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BCC87EA-5CF6-4E00-8905-FE0DB49069D6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8412704" y="1056871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6FA1017-4D28-4C87-8875-1A809EEEF0C3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6717046" y="1699960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4867DA4-B972-44D2-8F96-A840EA759E99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493291" y="1699960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75911117-CB3C-4C34-A70A-A4799291BA4B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H="1" flipV="1">
            <a:off x="8952626" y="1594810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794787A-D864-4070-8277-35DCE79A161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999159" y="2330968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82526DF5-CDB1-4011-B6E7-1AC1521CC814}"/>
              </a:ext>
            </a:extLst>
          </p:cNvPr>
          <p:cNvCxnSpPr>
            <a:cxnSpLocks/>
            <a:stCxn id="43" idx="1"/>
            <a:endCxn id="37" idx="5"/>
          </p:cNvCxnSpPr>
          <p:nvPr/>
        </p:nvCxnSpPr>
        <p:spPr>
          <a:xfrm flipV="1">
            <a:off x="6605562" y="2330968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C41E145F-DA5E-41F8-98EF-F2BA8B30C43E}"/>
              </a:ext>
            </a:extLst>
          </p:cNvPr>
          <p:cNvSpPr/>
          <p:nvPr/>
        </p:nvSpPr>
        <p:spPr>
          <a:xfrm>
            <a:off x="9363833" y="1860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A1965002-FEB7-456C-A440-772740161C50}"/>
              </a:ext>
            </a:extLst>
          </p:cNvPr>
          <p:cNvCxnSpPr>
            <a:cxnSpLocks/>
            <a:stCxn id="53" idx="1"/>
            <a:endCxn id="41" idx="5"/>
          </p:cNvCxnSpPr>
          <p:nvPr/>
        </p:nvCxnSpPr>
        <p:spPr>
          <a:xfrm flipH="1" flipV="1">
            <a:off x="9402420" y="1594810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iruutu 55">
            <a:extLst>
              <a:ext uri="{FF2B5EF4-FFF2-40B4-BE49-F238E27FC236}">
                <a16:creationId xmlns:a16="http://schemas.microsoft.com/office/drawing/2014/main" id="{04A11B5F-493F-468D-A82C-B86ACDF395B7}"/>
              </a:ext>
            </a:extLst>
          </p:cNvPr>
          <p:cNvSpPr txBox="1"/>
          <p:nvPr/>
        </p:nvSpPr>
        <p:spPr>
          <a:xfrm>
            <a:off x="8732588" y="660892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F32F7A7B-C182-4C50-85F5-369A0A5D4A19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>
            <a:off x="8505859" y="874143"/>
            <a:ext cx="671664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55540328-1C17-434E-8896-C703688CA7ED}"/>
              </a:ext>
            </a:extLst>
          </p:cNvPr>
          <p:cNvCxnSpPr>
            <a:cxnSpLocks/>
            <a:stCxn id="41" idx="2"/>
            <a:endCxn id="40" idx="4"/>
          </p:cNvCxnSpPr>
          <p:nvPr/>
        </p:nvCxnSpPr>
        <p:spPr>
          <a:xfrm flipH="1" flipV="1">
            <a:off x="8187807" y="1132560"/>
            <a:ext cx="671664" cy="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kstiruutu 62">
            <a:extLst>
              <a:ext uri="{FF2B5EF4-FFF2-40B4-BE49-F238E27FC236}">
                <a16:creationId xmlns:a16="http://schemas.microsoft.com/office/drawing/2014/main" id="{D71622CD-AEAD-4094-BB14-E6BE3C561DC9}"/>
              </a:ext>
            </a:extLst>
          </p:cNvPr>
          <p:cNvSpPr txBox="1"/>
          <p:nvPr/>
        </p:nvSpPr>
        <p:spPr>
          <a:xfrm>
            <a:off x="8263973" y="1223308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95700C5-ED2F-49D5-9CBB-0BEB67E1F5FE}"/>
              </a:ext>
            </a:extLst>
          </p:cNvPr>
          <p:cNvSpPr txBox="1"/>
          <p:nvPr/>
        </p:nvSpPr>
        <p:spPr>
          <a:xfrm>
            <a:off x="8408847" y="1523793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CF8D8C6A-A4DC-4A40-BD88-1A748F07BC1D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8766316" y="1594810"/>
            <a:ext cx="186310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B1A3B9CD-D9CA-4CAA-8BE0-7117A86813BF}"/>
              </a:ext>
            </a:extLst>
          </p:cNvPr>
          <p:cNvCxnSpPr>
            <a:cxnSpLocks/>
            <a:stCxn id="39" idx="6"/>
            <a:endCxn id="41" idx="4"/>
          </p:cNvCxnSpPr>
          <p:nvPr/>
        </p:nvCxnSpPr>
        <p:spPr>
          <a:xfrm flipV="1">
            <a:off x="9084368" y="1670499"/>
            <a:ext cx="93155" cy="4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A2CCA825-B2DE-44A4-AFF1-3B8F2EC1B7AE}"/>
              </a:ext>
            </a:extLst>
          </p:cNvPr>
          <p:cNvSpPr txBox="1"/>
          <p:nvPr/>
        </p:nvSpPr>
        <p:spPr>
          <a:xfrm>
            <a:off x="9118926" y="1787401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B561D281-5177-41AD-8CFF-2475B031AF69}"/>
              </a:ext>
            </a:extLst>
          </p:cNvPr>
          <p:cNvSpPr/>
          <p:nvPr/>
        </p:nvSpPr>
        <p:spPr>
          <a:xfrm>
            <a:off x="3997124" y="43748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3D2A064D-1AD0-4033-BE29-0FC239B36005}"/>
              </a:ext>
            </a:extLst>
          </p:cNvPr>
          <p:cNvSpPr/>
          <p:nvPr/>
        </p:nvSpPr>
        <p:spPr>
          <a:xfrm>
            <a:off x="3220879" y="5005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CF0F7B04-5C68-4538-B1CD-951CA0B0C79C}"/>
              </a:ext>
            </a:extLst>
          </p:cNvPr>
          <p:cNvSpPr/>
          <p:nvPr/>
        </p:nvSpPr>
        <p:spPr>
          <a:xfrm>
            <a:off x="4606761" y="50522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521A489F-7C7C-4E1C-AAF1-21E92C2FCB99}"/>
              </a:ext>
            </a:extLst>
          </p:cNvPr>
          <p:cNvSpPr/>
          <p:nvPr/>
        </p:nvSpPr>
        <p:spPr>
          <a:xfrm>
            <a:off x="5495046" y="50001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76" name="Ellipsi 75">
            <a:extLst>
              <a:ext uri="{FF2B5EF4-FFF2-40B4-BE49-F238E27FC236}">
                <a16:creationId xmlns:a16="http://schemas.microsoft.com/office/drawing/2014/main" id="{C2798224-F31B-4D1A-BBB9-63FE054F4269}"/>
              </a:ext>
            </a:extLst>
          </p:cNvPr>
          <p:cNvSpPr/>
          <p:nvPr/>
        </p:nvSpPr>
        <p:spPr>
          <a:xfrm>
            <a:off x="4916537" y="373178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8FD970FF-C955-4DBA-B4C2-FA2E854CA38B}"/>
              </a:ext>
            </a:extLst>
          </p:cNvPr>
          <p:cNvSpPr/>
          <p:nvPr/>
        </p:nvSpPr>
        <p:spPr>
          <a:xfrm>
            <a:off x="5906253" y="426972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4BD4F9D3-1FD9-4C5A-BD67-D94AA260205B}"/>
              </a:ext>
            </a:extLst>
          </p:cNvPr>
          <p:cNvSpPr/>
          <p:nvPr/>
        </p:nvSpPr>
        <p:spPr>
          <a:xfrm>
            <a:off x="2727889" y="57744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E6F39FFA-8273-41B9-940E-27419CFD6614}"/>
              </a:ext>
            </a:extLst>
          </p:cNvPr>
          <p:cNvSpPr/>
          <p:nvPr/>
        </p:nvSpPr>
        <p:spPr>
          <a:xfrm>
            <a:off x="3559189" y="57305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92C2B97A-4292-4A8A-AAA9-9997D9235ED8}"/>
              </a:ext>
            </a:extLst>
          </p:cNvPr>
          <p:cNvCxnSpPr>
            <a:stCxn id="72" idx="7"/>
            <a:endCxn id="76" idx="3"/>
          </p:cNvCxnSpPr>
          <p:nvPr/>
        </p:nvCxnSpPr>
        <p:spPr>
          <a:xfrm flipV="1">
            <a:off x="4540073" y="4172930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A53BA2D0-1548-4D4D-B620-CE95F026C968}"/>
              </a:ext>
            </a:extLst>
          </p:cNvPr>
          <p:cNvCxnSpPr>
            <a:cxnSpLocks/>
            <a:stCxn id="77" idx="1"/>
            <a:endCxn id="76" idx="5"/>
          </p:cNvCxnSpPr>
          <p:nvPr/>
        </p:nvCxnSpPr>
        <p:spPr>
          <a:xfrm flipH="1" flipV="1">
            <a:off x="5459486" y="4172930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78BF9F33-FF2A-46B8-AC94-507D1C3B27AB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3763828" y="4816019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B65EC27-0836-446D-850B-ED706F33CA97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4540073" y="4816019"/>
            <a:ext cx="159843" cy="3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09373302-37CD-44E4-BC85-D619F8069CE4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H="1" flipV="1">
            <a:off x="5999408" y="4710869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79AFACC7-7EE6-4BDA-AF50-C7621DB134A6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3045941" y="5447027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AC918F2-D5D3-423C-8435-E0BB53061F42}"/>
              </a:ext>
            </a:extLst>
          </p:cNvPr>
          <p:cNvCxnSpPr>
            <a:cxnSpLocks/>
            <a:stCxn id="79" idx="1"/>
            <a:endCxn id="73" idx="5"/>
          </p:cNvCxnSpPr>
          <p:nvPr/>
        </p:nvCxnSpPr>
        <p:spPr>
          <a:xfrm flipV="1">
            <a:off x="3652344" y="5447027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i 86">
            <a:extLst>
              <a:ext uri="{FF2B5EF4-FFF2-40B4-BE49-F238E27FC236}">
                <a16:creationId xmlns:a16="http://schemas.microsoft.com/office/drawing/2014/main" id="{8999F8EC-F041-4707-A150-3EBAEB459BB7}"/>
              </a:ext>
            </a:extLst>
          </p:cNvPr>
          <p:cNvSpPr/>
          <p:nvPr/>
        </p:nvSpPr>
        <p:spPr>
          <a:xfrm>
            <a:off x="6410615" y="497653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0EA8BD33-B69B-44B6-92F1-F480C58E2581}"/>
              </a:ext>
            </a:extLst>
          </p:cNvPr>
          <p:cNvCxnSpPr>
            <a:cxnSpLocks/>
            <a:stCxn id="87" idx="1"/>
            <a:endCxn id="77" idx="5"/>
          </p:cNvCxnSpPr>
          <p:nvPr/>
        </p:nvCxnSpPr>
        <p:spPr>
          <a:xfrm flipH="1" flipV="1">
            <a:off x="6449202" y="4710869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ECBB3A10-6220-4044-8FF9-63F72A2E6B5A}"/>
              </a:ext>
            </a:extLst>
          </p:cNvPr>
          <p:cNvSpPr/>
          <p:nvPr/>
        </p:nvSpPr>
        <p:spPr>
          <a:xfrm>
            <a:off x="1936018" y="33533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336583D-DF71-4F0B-85AA-9AE6EF7936A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926A8CB-DF37-4501-8CEA-C2216AEE2459}"/>
              </a:ext>
            </a:extLst>
          </p:cNvPr>
          <p:cNvSpPr/>
          <p:nvPr/>
        </p:nvSpPr>
        <p:spPr>
          <a:xfrm>
            <a:off x="1299914" y="9864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C89963FB-C6CF-4E6E-9078-2C42FE2BAB3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17966" y="593753"/>
            <a:ext cx="3180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0F4A8E9E-ADC7-4D06-84D4-6F094FA068BA}"/>
              </a:ext>
            </a:extLst>
          </p:cNvPr>
          <p:cNvCxnSpPr>
            <a:cxnSpLocks/>
            <a:stCxn id="4" idx="4"/>
            <a:endCxn id="9" idx="6"/>
          </p:cNvCxnSpPr>
          <p:nvPr/>
        </p:nvCxnSpPr>
        <p:spPr>
          <a:xfrm flipH="1">
            <a:off x="1936018" y="852170"/>
            <a:ext cx="318052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157BFBC-BE82-4712-BF70-04CDDAD7FE40}"/>
              </a:ext>
            </a:extLst>
          </p:cNvPr>
          <p:cNvSpPr txBox="1"/>
          <p:nvPr/>
        </p:nvSpPr>
        <p:spPr>
          <a:xfrm>
            <a:off x="2022758" y="91267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CCB275-21FC-45F4-929C-5616B7D6A495}"/>
              </a:ext>
            </a:extLst>
          </p:cNvPr>
          <p:cNvSpPr txBox="1"/>
          <p:nvPr/>
        </p:nvSpPr>
        <p:spPr>
          <a:xfrm>
            <a:off x="1525200" y="59375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C50EB01A-131A-409E-A703-62059414AEB4}"/>
              </a:ext>
            </a:extLst>
          </p:cNvPr>
          <p:cNvSpPr/>
          <p:nvPr/>
        </p:nvSpPr>
        <p:spPr>
          <a:xfrm>
            <a:off x="2670670" y="11349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51E8CC0-E31C-46D0-B2A2-CAD1114CC818}"/>
              </a:ext>
            </a:extLst>
          </p:cNvPr>
          <p:cNvCxnSpPr>
            <a:cxnSpLocks/>
            <a:stCxn id="21" idx="0"/>
            <a:endCxn id="4" idx="5"/>
          </p:cNvCxnSpPr>
          <p:nvPr/>
        </p:nvCxnSpPr>
        <p:spPr>
          <a:xfrm flipH="1" flipV="1">
            <a:off x="2478967" y="776481"/>
            <a:ext cx="509755" cy="3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59DF204-8665-4E4F-A824-69DE2E3D4648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842863" y="778418"/>
            <a:ext cx="172667" cy="28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i 27">
            <a:extLst>
              <a:ext uri="{FF2B5EF4-FFF2-40B4-BE49-F238E27FC236}">
                <a16:creationId xmlns:a16="http://schemas.microsoft.com/office/drawing/2014/main" id="{CFDDCF53-AC72-48D7-B390-CD7B3E63E2C0}"/>
              </a:ext>
            </a:extLst>
          </p:cNvPr>
          <p:cNvSpPr/>
          <p:nvPr/>
        </p:nvSpPr>
        <p:spPr>
          <a:xfrm>
            <a:off x="543339" y="18903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D86D8C9-5436-4CE7-935D-B8196B034B52}"/>
              </a:ext>
            </a:extLst>
          </p:cNvPr>
          <p:cNvCxnSpPr>
            <a:cxnSpLocks/>
            <a:stCxn id="9" idx="3"/>
            <a:endCxn id="28" idx="7"/>
          </p:cNvCxnSpPr>
          <p:nvPr/>
        </p:nvCxnSpPr>
        <p:spPr>
          <a:xfrm flipH="1">
            <a:off x="1086288" y="1427567"/>
            <a:ext cx="306781" cy="53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2DA7D966-6B53-4332-8006-9634F7FF4FE3}"/>
              </a:ext>
            </a:extLst>
          </p:cNvPr>
          <p:cNvCxnSpPr>
            <a:cxnSpLocks/>
            <a:stCxn id="9" idx="5"/>
            <a:endCxn id="38" idx="0"/>
          </p:cNvCxnSpPr>
          <p:nvPr/>
        </p:nvCxnSpPr>
        <p:spPr>
          <a:xfrm>
            <a:off x="1842863" y="1427567"/>
            <a:ext cx="203703" cy="50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E7D3756D-A415-4FFB-B46D-359869481535}"/>
              </a:ext>
            </a:extLst>
          </p:cNvPr>
          <p:cNvSpPr/>
          <p:nvPr/>
        </p:nvSpPr>
        <p:spPr>
          <a:xfrm>
            <a:off x="1728514" y="19298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C0070C72-B221-4662-AF15-00CCB1BEFB87}"/>
              </a:ext>
            </a:extLst>
          </p:cNvPr>
          <p:cNvSpPr txBox="1"/>
          <p:nvPr/>
        </p:nvSpPr>
        <p:spPr>
          <a:xfrm>
            <a:off x="2070371" y="137913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B345BE21-0B49-432B-80C3-9BE9F1C4D026}"/>
              </a:ext>
            </a:extLst>
          </p:cNvPr>
          <p:cNvCxnSpPr>
            <a:cxnSpLocks/>
            <a:stCxn id="9" idx="6"/>
            <a:endCxn id="38" idx="0"/>
          </p:cNvCxnSpPr>
          <p:nvPr/>
        </p:nvCxnSpPr>
        <p:spPr>
          <a:xfrm>
            <a:off x="1936018" y="1244839"/>
            <a:ext cx="110548" cy="6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BBA9D033-80DB-4C49-BA72-245BA8B1538D}"/>
              </a:ext>
            </a:extLst>
          </p:cNvPr>
          <p:cNvCxnSpPr>
            <a:cxnSpLocks/>
            <a:stCxn id="38" idx="1"/>
            <a:endCxn id="9" idx="4"/>
          </p:cNvCxnSpPr>
          <p:nvPr/>
        </p:nvCxnSpPr>
        <p:spPr>
          <a:xfrm flipH="1" flipV="1">
            <a:off x="1617966" y="1503256"/>
            <a:ext cx="203703" cy="5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kstiruutu 49">
            <a:extLst>
              <a:ext uri="{FF2B5EF4-FFF2-40B4-BE49-F238E27FC236}">
                <a16:creationId xmlns:a16="http://schemas.microsoft.com/office/drawing/2014/main" id="{8E7A7459-97BD-4EB3-856E-95651C253CE6}"/>
              </a:ext>
            </a:extLst>
          </p:cNvPr>
          <p:cNvSpPr txBox="1"/>
          <p:nvPr/>
        </p:nvSpPr>
        <p:spPr>
          <a:xfrm>
            <a:off x="1491593" y="161029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Ellipsi 50">
            <a:extLst>
              <a:ext uri="{FF2B5EF4-FFF2-40B4-BE49-F238E27FC236}">
                <a16:creationId xmlns:a16="http://schemas.microsoft.com/office/drawing/2014/main" id="{4E7D4A6D-8F7B-4A6A-9EC1-3F68A4573612}"/>
              </a:ext>
            </a:extLst>
          </p:cNvPr>
          <p:cNvSpPr/>
          <p:nvPr/>
        </p:nvSpPr>
        <p:spPr>
          <a:xfrm>
            <a:off x="5445337" y="1017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60891F40-EA14-4786-806B-2C7AC04A07F6}"/>
              </a:ext>
            </a:extLst>
          </p:cNvPr>
          <p:cNvSpPr/>
          <p:nvPr/>
        </p:nvSpPr>
        <p:spPr>
          <a:xfrm>
            <a:off x="4663349" y="7528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140D6268-52F4-441F-875E-9C21807F23B9}"/>
              </a:ext>
            </a:extLst>
          </p:cNvPr>
          <p:cNvSpPr/>
          <p:nvPr/>
        </p:nvSpPr>
        <p:spPr>
          <a:xfrm>
            <a:off x="6390639" y="77909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3A4C7BA2-B166-4C49-9196-59DF44C0F54B}"/>
              </a:ext>
            </a:extLst>
          </p:cNvPr>
          <p:cNvCxnSpPr>
            <a:cxnSpLocks/>
            <a:stCxn id="58" idx="0"/>
            <a:endCxn id="51" idx="5"/>
          </p:cNvCxnSpPr>
          <p:nvPr/>
        </p:nvCxnSpPr>
        <p:spPr>
          <a:xfrm flipH="1" flipV="1">
            <a:off x="5988286" y="542915"/>
            <a:ext cx="707765" cy="2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E68C092-3FDD-411A-AE14-B7FA8841664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5206298" y="542915"/>
            <a:ext cx="332194" cy="28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i 60">
            <a:extLst>
              <a:ext uri="{FF2B5EF4-FFF2-40B4-BE49-F238E27FC236}">
                <a16:creationId xmlns:a16="http://schemas.microsoft.com/office/drawing/2014/main" id="{7FE425BD-DF8E-45D8-B44A-018CCC1E7204}"/>
              </a:ext>
            </a:extLst>
          </p:cNvPr>
          <p:cNvSpPr/>
          <p:nvPr/>
        </p:nvSpPr>
        <p:spPr>
          <a:xfrm>
            <a:off x="3917276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AA206E97-72B4-4089-BE37-CAB4879A652F}"/>
              </a:ext>
            </a:extLst>
          </p:cNvPr>
          <p:cNvCxnSpPr>
            <a:cxnSpLocks/>
            <a:stCxn id="53" idx="3"/>
            <a:endCxn id="61" idx="7"/>
          </p:cNvCxnSpPr>
          <p:nvPr/>
        </p:nvCxnSpPr>
        <p:spPr>
          <a:xfrm flipH="1">
            <a:off x="4460225" y="1194001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E183B08-899A-4159-BA0A-522DFAFFC059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5206298" y="1194001"/>
            <a:ext cx="15293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lipsi 63">
            <a:extLst>
              <a:ext uri="{FF2B5EF4-FFF2-40B4-BE49-F238E27FC236}">
                <a16:creationId xmlns:a16="http://schemas.microsoft.com/office/drawing/2014/main" id="{CBF2D57E-CA30-413B-88B7-811A315C05A3}"/>
              </a:ext>
            </a:extLst>
          </p:cNvPr>
          <p:cNvSpPr/>
          <p:nvPr/>
        </p:nvSpPr>
        <p:spPr>
          <a:xfrm>
            <a:off x="5041178" y="16623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BAF5C98B-4A3B-4B2F-9CC2-CA4A82AFEA19}"/>
              </a:ext>
            </a:extLst>
          </p:cNvPr>
          <p:cNvCxnSpPr>
            <a:cxnSpLocks/>
            <a:stCxn id="51" idx="4"/>
            <a:endCxn id="53" idx="6"/>
          </p:cNvCxnSpPr>
          <p:nvPr/>
        </p:nvCxnSpPr>
        <p:spPr>
          <a:xfrm flipH="1">
            <a:off x="5299453" y="618604"/>
            <a:ext cx="463936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E3FF50D7-A520-44EF-AD2D-0932C23B1922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4981401" y="360187"/>
            <a:ext cx="46393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iruutu 78">
            <a:extLst>
              <a:ext uri="{FF2B5EF4-FFF2-40B4-BE49-F238E27FC236}">
                <a16:creationId xmlns:a16="http://schemas.microsoft.com/office/drawing/2014/main" id="{0204F7CC-63A9-4BD5-B4AC-CD089C1DCEAA}"/>
              </a:ext>
            </a:extLst>
          </p:cNvPr>
          <p:cNvSpPr txBox="1"/>
          <p:nvPr/>
        </p:nvSpPr>
        <p:spPr>
          <a:xfrm>
            <a:off x="4944876" y="303234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80" name="Tekstiruutu 79">
            <a:extLst>
              <a:ext uri="{FF2B5EF4-FFF2-40B4-BE49-F238E27FC236}">
                <a16:creationId xmlns:a16="http://schemas.microsoft.com/office/drawing/2014/main" id="{7EDC98AA-59AE-41E0-B8C0-912666FB51CE}"/>
              </a:ext>
            </a:extLst>
          </p:cNvPr>
          <p:cNvSpPr txBox="1"/>
          <p:nvPr/>
        </p:nvSpPr>
        <p:spPr>
          <a:xfrm>
            <a:off x="5577468" y="710320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317892F-7156-46DA-BE77-D067490AD15A}"/>
              </a:ext>
            </a:extLst>
          </p:cNvPr>
          <p:cNvSpPr/>
          <p:nvPr/>
        </p:nvSpPr>
        <p:spPr>
          <a:xfrm>
            <a:off x="5856545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FB61C068-E2EE-4F9E-A1CB-B9582EAAAD71}"/>
              </a:ext>
            </a:extLst>
          </p:cNvPr>
          <p:cNvCxnSpPr>
            <a:cxnSpLocks/>
            <a:stCxn id="58" idx="3"/>
            <a:endCxn id="88" idx="0"/>
          </p:cNvCxnSpPr>
          <p:nvPr/>
        </p:nvCxnSpPr>
        <p:spPr>
          <a:xfrm flipH="1">
            <a:off x="6174597" y="1175448"/>
            <a:ext cx="305495" cy="47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AFB55B7D-6DD4-400C-9960-FA317FC502D2}"/>
              </a:ext>
            </a:extLst>
          </p:cNvPr>
          <p:cNvSpPr/>
          <p:nvPr/>
        </p:nvSpPr>
        <p:spPr>
          <a:xfrm>
            <a:off x="6785029" y="1651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2074F7AD-88B6-434A-8FC6-5A50CDC3E302}"/>
              </a:ext>
            </a:extLst>
          </p:cNvPr>
          <p:cNvCxnSpPr>
            <a:cxnSpLocks/>
            <a:stCxn id="58" idx="5"/>
            <a:endCxn id="93" idx="0"/>
          </p:cNvCxnSpPr>
          <p:nvPr/>
        </p:nvCxnSpPr>
        <p:spPr>
          <a:xfrm>
            <a:off x="6912009" y="1175448"/>
            <a:ext cx="191072" cy="47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23192A2C-3E4D-458B-875F-A84CB1BEBB56}"/>
              </a:ext>
            </a:extLst>
          </p:cNvPr>
          <p:cNvSpPr/>
          <p:nvPr/>
        </p:nvSpPr>
        <p:spPr>
          <a:xfrm>
            <a:off x="3202117" y="2618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CA524486-EF91-4140-9E07-D43CF6F1385A}"/>
              </a:ext>
            </a:extLst>
          </p:cNvPr>
          <p:cNvCxnSpPr>
            <a:cxnSpLocks/>
            <a:stCxn id="61" idx="3"/>
            <a:endCxn id="97" idx="7"/>
          </p:cNvCxnSpPr>
          <p:nvPr/>
        </p:nvCxnSpPr>
        <p:spPr>
          <a:xfrm flipH="1">
            <a:off x="3745066" y="2092958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nuoliyhdysviiva 105">
            <a:extLst>
              <a:ext uri="{FF2B5EF4-FFF2-40B4-BE49-F238E27FC236}">
                <a16:creationId xmlns:a16="http://schemas.microsoft.com/office/drawing/2014/main" id="{7C93F14F-835C-41D9-A670-77C2DBBBCB33}"/>
              </a:ext>
            </a:extLst>
          </p:cNvPr>
          <p:cNvCxnSpPr>
            <a:cxnSpLocks/>
            <a:stCxn id="97" idx="0"/>
            <a:endCxn id="61" idx="2"/>
          </p:cNvCxnSpPr>
          <p:nvPr/>
        </p:nvCxnSpPr>
        <p:spPr>
          <a:xfrm flipV="1">
            <a:off x="3520169" y="1910230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F3EE539E-9455-42C3-A008-6879516868CC}"/>
              </a:ext>
            </a:extLst>
          </p:cNvPr>
          <p:cNvCxnSpPr>
            <a:cxnSpLocks/>
            <a:stCxn id="61" idx="4"/>
            <a:endCxn id="97" idx="6"/>
          </p:cNvCxnSpPr>
          <p:nvPr/>
        </p:nvCxnSpPr>
        <p:spPr>
          <a:xfrm flipH="1">
            <a:off x="3838221" y="2168647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78F0B30-BBFE-4560-B1E3-2DB66325F492}"/>
              </a:ext>
            </a:extLst>
          </p:cNvPr>
          <p:cNvSpPr txBox="1"/>
          <p:nvPr/>
        </p:nvSpPr>
        <p:spPr>
          <a:xfrm>
            <a:off x="3427014" y="2077560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3CC0564E-5B14-49C4-877C-4527A15D8C37}"/>
              </a:ext>
            </a:extLst>
          </p:cNvPr>
          <p:cNvCxnSpPr>
            <a:cxnSpLocks/>
            <a:stCxn id="61" idx="0"/>
            <a:endCxn id="53" idx="2"/>
          </p:cNvCxnSpPr>
          <p:nvPr/>
        </p:nvCxnSpPr>
        <p:spPr>
          <a:xfrm flipV="1">
            <a:off x="4235328" y="1011273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iruutu 116">
            <a:extLst>
              <a:ext uri="{FF2B5EF4-FFF2-40B4-BE49-F238E27FC236}">
                <a16:creationId xmlns:a16="http://schemas.microsoft.com/office/drawing/2014/main" id="{BA97D0E9-0769-4360-ABED-A78E8D71C4C7}"/>
              </a:ext>
            </a:extLst>
          </p:cNvPr>
          <p:cNvSpPr txBox="1"/>
          <p:nvPr/>
        </p:nvSpPr>
        <p:spPr>
          <a:xfrm>
            <a:off x="4228281" y="1091419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D0A16615-8456-4AA0-A117-E1D8A5CAFE08}"/>
              </a:ext>
            </a:extLst>
          </p:cNvPr>
          <p:cNvCxnSpPr>
            <a:cxnSpLocks/>
            <a:stCxn id="53" idx="4"/>
            <a:endCxn id="61" idx="6"/>
          </p:cNvCxnSpPr>
          <p:nvPr/>
        </p:nvCxnSpPr>
        <p:spPr>
          <a:xfrm flipH="1">
            <a:off x="4553380" y="1269690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iruutu 121">
            <a:extLst>
              <a:ext uri="{FF2B5EF4-FFF2-40B4-BE49-F238E27FC236}">
                <a16:creationId xmlns:a16="http://schemas.microsoft.com/office/drawing/2014/main" id="{781F4336-ABD8-4B81-9DAD-BFEF601020B7}"/>
              </a:ext>
            </a:extLst>
          </p:cNvPr>
          <p:cNvSpPr txBox="1"/>
          <p:nvPr/>
        </p:nvSpPr>
        <p:spPr>
          <a:xfrm>
            <a:off x="4725590" y="1417193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23" name="Tekstiruutu 122">
            <a:extLst>
              <a:ext uri="{FF2B5EF4-FFF2-40B4-BE49-F238E27FC236}">
                <a16:creationId xmlns:a16="http://schemas.microsoft.com/office/drawing/2014/main" id="{ED5E1E48-1C01-4B97-A0CC-F28660409055}"/>
              </a:ext>
            </a:extLst>
          </p:cNvPr>
          <p:cNvSpPr txBox="1"/>
          <p:nvPr/>
        </p:nvSpPr>
        <p:spPr>
          <a:xfrm>
            <a:off x="4047396" y="236610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B89699E7-A369-4E82-88AB-4924ABD41922}"/>
              </a:ext>
            </a:extLst>
          </p:cNvPr>
          <p:cNvSpPr/>
          <p:nvPr/>
        </p:nvSpPr>
        <p:spPr>
          <a:xfrm>
            <a:off x="9053587" y="4134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C964CDE-35C7-4B3F-89A4-28C9DE78799F}"/>
              </a:ext>
            </a:extLst>
          </p:cNvPr>
          <p:cNvSpPr/>
          <p:nvPr/>
        </p:nvSpPr>
        <p:spPr>
          <a:xfrm>
            <a:off x="8139468" y="11691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7DBE5FDA-D5C6-4ABE-B565-318EF2EABA97}"/>
              </a:ext>
            </a:extLst>
          </p:cNvPr>
          <p:cNvSpPr/>
          <p:nvPr/>
        </p:nvSpPr>
        <p:spPr>
          <a:xfrm>
            <a:off x="10892086" y="121112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DDBC939A-D290-4033-85A9-C7446DEA7894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 flipV="1">
            <a:off x="9689691" y="671863"/>
            <a:ext cx="1291848" cy="607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9AF0A1AD-AF3A-45EB-96B4-A02B8360AE8F}"/>
              </a:ext>
            </a:extLst>
          </p:cNvPr>
          <p:cNvCxnSpPr>
            <a:cxnSpLocks/>
            <a:stCxn id="125" idx="7"/>
            <a:endCxn id="124" idx="3"/>
          </p:cNvCxnSpPr>
          <p:nvPr/>
        </p:nvCxnSpPr>
        <p:spPr>
          <a:xfrm flipV="1">
            <a:off x="8682417" y="854591"/>
            <a:ext cx="464325" cy="39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i 128">
            <a:extLst>
              <a:ext uri="{FF2B5EF4-FFF2-40B4-BE49-F238E27FC236}">
                <a16:creationId xmlns:a16="http://schemas.microsoft.com/office/drawing/2014/main" id="{66008388-AC9F-4AA1-86A2-77A6F7F51599}"/>
              </a:ext>
            </a:extLst>
          </p:cNvPr>
          <p:cNvSpPr/>
          <p:nvPr/>
        </p:nvSpPr>
        <p:spPr>
          <a:xfrm>
            <a:off x="7393395" y="20681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DC410941-E73E-4F5D-A331-AC5441933548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7936344" y="1610295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903912CF-7703-45E4-87C0-5D366428488D}"/>
              </a:ext>
            </a:extLst>
          </p:cNvPr>
          <p:cNvCxnSpPr>
            <a:cxnSpLocks/>
            <a:stCxn id="125" idx="5"/>
            <a:endCxn id="132" idx="0"/>
          </p:cNvCxnSpPr>
          <p:nvPr/>
        </p:nvCxnSpPr>
        <p:spPr>
          <a:xfrm>
            <a:off x="8682417" y="1610295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lipsi 131">
            <a:extLst>
              <a:ext uri="{FF2B5EF4-FFF2-40B4-BE49-F238E27FC236}">
                <a16:creationId xmlns:a16="http://schemas.microsoft.com/office/drawing/2014/main" id="{F01A3D5C-8592-4770-ADA3-97F6E591F245}"/>
              </a:ext>
            </a:extLst>
          </p:cNvPr>
          <p:cNvSpPr/>
          <p:nvPr/>
        </p:nvSpPr>
        <p:spPr>
          <a:xfrm>
            <a:off x="9334767" y="2078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0C0F9020-8FEA-4E28-8B3A-371E9F4AB67A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flipH="1">
            <a:off x="8775572" y="930280"/>
            <a:ext cx="596067" cy="4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235E6A28-E834-4812-A1DF-CC20459A551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457520" y="671863"/>
            <a:ext cx="596067" cy="49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EB3F5B83-CAAE-4288-B038-A82365129306}"/>
              </a:ext>
            </a:extLst>
          </p:cNvPr>
          <p:cNvSpPr txBox="1"/>
          <p:nvPr/>
        </p:nvSpPr>
        <p:spPr>
          <a:xfrm>
            <a:off x="8420995" y="719528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E90AC84-4493-4823-9FAD-5B9C2ACADDC0}"/>
              </a:ext>
            </a:extLst>
          </p:cNvPr>
          <p:cNvSpPr txBox="1"/>
          <p:nvPr/>
        </p:nvSpPr>
        <p:spPr>
          <a:xfrm>
            <a:off x="9053587" y="1126614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37" name="Ellipsi 136">
            <a:extLst>
              <a:ext uri="{FF2B5EF4-FFF2-40B4-BE49-F238E27FC236}">
                <a16:creationId xmlns:a16="http://schemas.microsoft.com/office/drawing/2014/main" id="{390D15F4-FFF0-4000-A431-8DC3DEF8AB93}"/>
              </a:ext>
            </a:extLst>
          </p:cNvPr>
          <p:cNvSpPr/>
          <p:nvPr/>
        </p:nvSpPr>
        <p:spPr>
          <a:xfrm>
            <a:off x="10423420" y="21352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42AC7F-E83F-45A3-92E2-BB271E30FAD3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 flipH="1">
            <a:off x="10741472" y="1675484"/>
            <a:ext cx="456026" cy="45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C9A43831-003D-4D16-A695-72C6E60797AB}"/>
              </a:ext>
            </a:extLst>
          </p:cNvPr>
          <p:cNvSpPr/>
          <p:nvPr/>
        </p:nvSpPr>
        <p:spPr>
          <a:xfrm>
            <a:off x="11330609" y="2161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F88C7B67-3F52-4158-A898-A4DB5F721A01}"/>
              </a:ext>
            </a:extLst>
          </p:cNvPr>
          <p:cNvCxnSpPr>
            <a:cxnSpLocks/>
            <a:stCxn id="126" idx="5"/>
            <a:endCxn id="139" idx="0"/>
          </p:cNvCxnSpPr>
          <p:nvPr/>
        </p:nvCxnSpPr>
        <p:spPr>
          <a:xfrm>
            <a:off x="11413456" y="1607480"/>
            <a:ext cx="235205" cy="55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lipsi 140">
            <a:extLst>
              <a:ext uri="{FF2B5EF4-FFF2-40B4-BE49-F238E27FC236}">
                <a16:creationId xmlns:a16="http://schemas.microsoft.com/office/drawing/2014/main" id="{6FB3725B-5D19-4965-BF4C-E614EBFF2A54}"/>
              </a:ext>
            </a:extLst>
          </p:cNvPr>
          <p:cNvSpPr/>
          <p:nvPr/>
        </p:nvSpPr>
        <p:spPr>
          <a:xfrm>
            <a:off x="6678236" y="30343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FBA4A5A2-9D49-4639-81C2-0F9C4B24F9B3}"/>
              </a:ext>
            </a:extLst>
          </p:cNvPr>
          <p:cNvCxnSpPr>
            <a:cxnSpLocks/>
            <a:stCxn id="129" idx="3"/>
            <a:endCxn id="141" idx="7"/>
          </p:cNvCxnSpPr>
          <p:nvPr/>
        </p:nvCxnSpPr>
        <p:spPr>
          <a:xfrm flipH="1">
            <a:off x="7221185" y="2509252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DCB02F4D-5965-472B-BBEE-FD1EE921F666}"/>
              </a:ext>
            </a:extLst>
          </p:cNvPr>
          <p:cNvCxnSpPr>
            <a:cxnSpLocks/>
            <a:stCxn id="141" idx="0"/>
            <a:endCxn id="129" idx="2"/>
          </p:cNvCxnSpPr>
          <p:nvPr/>
        </p:nvCxnSpPr>
        <p:spPr>
          <a:xfrm flipV="1">
            <a:off x="6996288" y="2326524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B95257E7-A9B3-4EFA-81EB-357B313EBF7E}"/>
              </a:ext>
            </a:extLst>
          </p:cNvPr>
          <p:cNvCxnSpPr>
            <a:cxnSpLocks/>
            <a:stCxn id="129" idx="4"/>
            <a:endCxn id="141" idx="6"/>
          </p:cNvCxnSpPr>
          <p:nvPr/>
        </p:nvCxnSpPr>
        <p:spPr>
          <a:xfrm flipH="1">
            <a:off x="7314340" y="2584941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DE1807DB-7CEA-4217-9DCB-DFA415607338}"/>
              </a:ext>
            </a:extLst>
          </p:cNvPr>
          <p:cNvSpPr txBox="1"/>
          <p:nvPr/>
        </p:nvSpPr>
        <p:spPr>
          <a:xfrm>
            <a:off x="6903133" y="2493854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6" name="Suora nuoliyhdysviiva 145">
            <a:extLst>
              <a:ext uri="{FF2B5EF4-FFF2-40B4-BE49-F238E27FC236}">
                <a16:creationId xmlns:a16="http://schemas.microsoft.com/office/drawing/2014/main" id="{0A2D1FCB-6D8A-478A-9029-C944452488DC}"/>
              </a:ext>
            </a:extLst>
          </p:cNvPr>
          <p:cNvCxnSpPr>
            <a:cxnSpLocks/>
            <a:stCxn id="129" idx="0"/>
            <a:endCxn id="125" idx="2"/>
          </p:cNvCxnSpPr>
          <p:nvPr/>
        </p:nvCxnSpPr>
        <p:spPr>
          <a:xfrm flipV="1">
            <a:off x="7711447" y="1427567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D0B6997-4481-466E-A2D4-9DBCD9DA2447}"/>
              </a:ext>
            </a:extLst>
          </p:cNvPr>
          <p:cNvSpPr txBox="1"/>
          <p:nvPr/>
        </p:nvSpPr>
        <p:spPr>
          <a:xfrm>
            <a:off x="7704400" y="1507713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3E3DD484-0F2F-440C-9F44-2243B996A91B}"/>
              </a:ext>
            </a:extLst>
          </p:cNvPr>
          <p:cNvCxnSpPr>
            <a:cxnSpLocks/>
            <a:stCxn id="125" idx="4"/>
            <a:endCxn id="129" idx="6"/>
          </p:cNvCxnSpPr>
          <p:nvPr/>
        </p:nvCxnSpPr>
        <p:spPr>
          <a:xfrm flipH="1">
            <a:off x="8029499" y="1685984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1A3574A7-C928-4075-8B80-73BBD0FF97FA}"/>
              </a:ext>
            </a:extLst>
          </p:cNvPr>
          <p:cNvSpPr txBox="1"/>
          <p:nvPr/>
        </p:nvSpPr>
        <p:spPr>
          <a:xfrm>
            <a:off x="8201709" y="1833487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EE9591A7-8C32-4223-B797-2E1735ADA3ED}"/>
              </a:ext>
            </a:extLst>
          </p:cNvPr>
          <p:cNvSpPr txBox="1"/>
          <p:nvPr/>
        </p:nvSpPr>
        <p:spPr>
          <a:xfrm>
            <a:off x="7497982" y="262479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E24915ED-15B1-4115-9312-036E9CEBB816}"/>
              </a:ext>
            </a:extLst>
          </p:cNvPr>
          <p:cNvSpPr/>
          <p:nvPr/>
        </p:nvSpPr>
        <p:spPr>
          <a:xfrm>
            <a:off x="8084483" y="31289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08FDC579-B440-4ECD-BBF2-28BAE0CF35E6}"/>
              </a:ext>
            </a:extLst>
          </p:cNvPr>
          <p:cNvCxnSpPr>
            <a:cxnSpLocks/>
            <a:stCxn id="129" idx="5"/>
            <a:endCxn id="155" idx="0"/>
          </p:cNvCxnSpPr>
          <p:nvPr/>
        </p:nvCxnSpPr>
        <p:spPr>
          <a:xfrm>
            <a:off x="7936344" y="2509252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uora nuoliyhdysviiva 161">
            <a:extLst>
              <a:ext uri="{FF2B5EF4-FFF2-40B4-BE49-F238E27FC236}">
                <a16:creationId xmlns:a16="http://schemas.microsoft.com/office/drawing/2014/main" id="{1469E7BF-AC11-4922-B733-A7C462FD1DB7}"/>
              </a:ext>
            </a:extLst>
          </p:cNvPr>
          <p:cNvCxnSpPr>
            <a:cxnSpLocks/>
            <a:stCxn id="129" idx="6"/>
            <a:endCxn id="155" idx="7"/>
          </p:cNvCxnSpPr>
          <p:nvPr/>
        </p:nvCxnSpPr>
        <p:spPr>
          <a:xfrm>
            <a:off x="8029499" y="2326524"/>
            <a:ext cx="597933" cy="8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2810B706-BF29-45B6-A7C4-D294B9624CAB}"/>
              </a:ext>
            </a:extLst>
          </p:cNvPr>
          <p:cNvSpPr txBox="1"/>
          <p:nvPr/>
        </p:nvSpPr>
        <p:spPr>
          <a:xfrm>
            <a:off x="8277683" y="250149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166" name="Suora nuoliyhdysviiva 165">
            <a:extLst>
              <a:ext uri="{FF2B5EF4-FFF2-40B4-BE49-F238E27FC236}">
                <a16:creationId xmlns:a16="http://schemas.microsoft.com/office/drawing/2014/main" id="{05CF6276-D734-46C9-B8AF-C1F043AA53E3}"/>
              </a:ext>
            </a:extLst>
          </p:cNvPr>
          <p:cNvCxnSpPr>
            <a:cxnSpLocks/>
            <a:stCxn id="155" idx="1"/>
            <a:endCxn id="129" idx="5"/>
          </p:cNvCxnSpPr>
          <p:nvPr/>
        </p:nvCxnSpPr>
        <p:spPr>
          <a:xfrm flipH="1" flipV="1">
            <a:off x="7936344" y="2509252"/>
            <a:ext cx="241294" cy="6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kstiruutu 174">
            <a:extLst>
              <a:ext uri="{FF2B5EF4-FFF2-40B4-BE49-F238E27FC236}">
                <a16:creationId xmlns:a16="http://schemas.microsoft.com/office/drawing/2014/main" id="{6089A956-C6D3-4BEC-A8EC-4DC3B1220587}"/>
              </a:ext>
            </a:extLst>
          </p:cNvPr>
          <p:cNvSpPr txBox="1"/>
          <p:nvPr/>
        </p:nvSpPr>
        <p:spPr>
          <a:xfrm>
            <a:off x="7832448" y="2784335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1983E29F-39F0-4309-89E1-2D71765DFAFD}"/>
              </a:ext>
            </a:extLst>
          </p:cNvPr>
          <p:cNvSpPr/>
          <p:nvPr/>
        </p:nvSpPr>
        <p:spPr>
          <a:xfrm>
            <a:off x="4438256" y="35243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96" name="Ellipsi 195">
            <a:extLst>
              <a:ext uri="{FF2B5EF4-FFF2-40B4-BE49-F238E27FC236}">
                <a16:creationId xmlns:a16="http://schemas.microsoft.com/office/drawing/2014/main" id="{B44A3242-35FE-4E9B-8412-766220AB2B32}"/>
              </a:ext>
            </a:extLst>
          </p:cNvPr>
          <p:cNvSpPr/>
          <p:nvPr/>
        </p:nvSpPr>
        <p:spPr>
          <a:xfrm>
            <a:off x="2390451" y="4253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7" name="Ellipsi 196">
            <a:extLst>
              <a:ext uri="{FF2B5EF4-FFF2-40B4-BE49-F238E27FC236}">
                <a16:creationId xmlns:a16="http://schemas.microsoft.com/office/drawing/2014/main" id="{4DC0E405-5CD9-4E1C-8857-6721FE5D2037}"/>
              </a:ext>
            </a:extLst>
          </p:cNvPr>
          <p:cNvSpPr/>
          <p:nvPr/>
        </p:nvSpPr>
        <p:spPr>
          <a:xfrm>
            <a:off x="5944425" y="442097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A2A42065-42E8-49E1-BE02-3B3F32230CA1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981205" y="3965513"/>
            <a:ext cx="1052673" cy="52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7E8AD803-E245-4B5C-995B-CBB88D69F0D4}"/>
              </a:ext>
            </a:extLst>
          </p:cNvPr>
          <p:cNvCxnSpPr>
            <a:cxnSpLocks/>
            <a:stCxn id="196" idx="7"/>
            <a:endCxn id="195" idx="3"/>
          </p:cNvCxnSpPr>
          <p:nvPr/>
        </p:nvCxnSpPr>
        <p:spPr>
          <a:xfrm flipV="1">
            <a:off x="2933400" y="3965513"/>
            <a:ext cx="1598011" cy="36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D3CA8EEE-6B8B-4F61-88F2-CAC63A11ECED}"/>
              </a:ext>
            </a:extLst>
          </p:cNvPr>
          <p:cNvSpPr/>
          <p:nvPr/>
        </p:nvSpPr>
        <p:spPr>
          <a:xfrm>
            <a:off x="1644378" y="51527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A21114D-22D7-46BC-93AE-46B4D1C1A87D}"/>
              </a:ext>
            </a:extLst>
          </p:cNvPr>
          <p:cNvCxnSpPr>
            <a:cxnSpLocks/>
            <a:stCxn id="196" idx="3"/>
            <a:endCxn id="200" idx="7"/>
          </p:cNvCxnSpPr>
          <p:nvPr/>
        </p:nvCxnSpPr>
        <p:spPr>
          <a:xfrm flipH="1">
            <a:off x="2187327" y="4694957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7E034691-4178-4CA4-8C99-C85D344B9F65}"/>
              </a:ext>
            </a:extLst>
          </p:cNvPr>
          <p:cNvCxnSpPr>
            <a:cxnSpLocks/>
            <a:stCxn id="196" idx="5"/>
            <a:endCxn id="203" idx="0"/>
          </p:cNvCxnSpPr>
          <p:nvPr/>
        </p:nvCxnSpPr>
        <p:spPr>
          <a:xfrm>
            <a:off x="2933400" y="4694957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lipsi 202">
            <a:extLst>
              <a:ext uri="{FF2B5EF4-FFF2-40B4-BE49-F238E27FC236}">
                <a16:creationId xmlns:a16="http://schemas.microsoft.com/office/drawing/2014/main" id="{453AE6A1-EF20-4EF1-AF76-C2F04B9D10FF}"/>
              </a:ext>
            </a:extLst>
          </p:cNvPr>
          <p:cNvSpPr/>
          <p:nvPr/>
        </p:nvSpPr>
        <p:spPr>
          <a:xfrm>
            <a:off x="3585750" y="51633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6711DA53-DEBE-4425-BD6F-38C2C797D225}"/>
              </a:ext>
            </a:extLst>
          </p:cNvPr>
          <p:cNvSpPr/>
          <p:nvPr/>
        </p:nvSpPr>
        <p:spPr>
          <a:xfrm>
            <a:off x="5418938" y="52917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2DBD7CB5-1C46-4830-9F65-CD27059B2A6A}"/>
              </a:ext>
            </a:extLst>
          </p:cNvPr>
          <p:cNvCxnSpPr>
            <a:cxnSpLocks/>
            <a:stCxn id="197" idx="4"/>
            <a:endCxn id="208" idx="0"/>
          </p:cNvCxnSpPr>
          <p:nvPr/>
        </p:nvCxnSpPr>
        <p:spPr>
          <a:xfrm flipH="1">
            <a:off x="5736990" y="4885340"/>
            <a:ext cx="512847" cy="406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lipsi 209">
            <a:extLst>
              <a:ext uri="{FF2B5EF4-FFF2-40B4-BE49-F238E27FC236}">
                <a16:creationId xmlns:a16="http://schemas.microsoft.com/office/drawing/2014/main" id="{16C9DA75-D620-4322-9450-2528EF804091}"/>
              </a:ext>
            </a:extLst>
          </p:cNvPr>
          <p:cNvSpPr/>
          <p:nvPr/>
        </p:nvSpPr>
        <p:spPr>
          <a:xfrm>
            <a:off x="6534286" y="52415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F235EE97-DE29-4137-A3F6-840558E03F39}"/>
              </a:ext>
            </a:extLst>
          </p:cNvPr>
          <p:cNvCxnSpPr>
            <a:cxnSpLocks/>
            <a:stCxn id="197" idx="5"/>
            <a:endCxn id="210" idx="0"/>
          </p:cNvCxnSpPr>
          <p:nvPr/>
        </p:nvCxnSpPr>
        <p:spPr>
          <a:xfrm>
            <a:off x="6465795" y="4817336"/>
            <a:ext cx="386543" cy="4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lipsi 211">
            <a:extLst>
              <a:ext uri="{FF2B5EF4-FFF2-40B4-BE49-F238E27FC236}">
                <a16:creationId xmlns:a16="http://schemas.microsoft.com/office/drawing/2014/main" id="{3A1E7867-9810-4EE6-B79C-B12BF9FA5581}"/>
              </a:ext>
            </a:extLst>
          </p:cNvPr>
          <p:cNvSpPr/>
          <p:nvPr/>
        </p:nvSpPr>
        <p:spPr>
          <a:xfrm>
            <a:off x="929219" y="61190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862A945A-F100-45EE-A346-085FCE88A68F}"/>
              </a:ext>
            </a:extLst>
          </p:cNvPr>
          <p:cNvCxnSpPr>
            <a:cxnSpLocks/>
            <a:stCxn id="200" idx="3"/>
            <a:endCxn id="212" idx="7"/>
          </p:cNvCxnSpPr>
          <p:nvPr/>
        </p:nvCxnSpPr>
        <p:spPr>
          <a:xfrm flipH="1">
            <a:off x="1472168" y="5593914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nuoliyhdysviiva 216">
            <a:extLst>
              <a:ext uri="{FF2B5EF4-FFF2-40B4-BE49-F238E27FC236}">
                <a16:creationId xmlns:a16="http://schemas.microsoft.com/office/drawing/2014/main" id="{F85626F3-994F-4198-B8A7-5DA78D5F6C3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962430" y="4512229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kstiruutu 217">
            <a:extLst>
              <a:ext uri="{FF2B5EF4-FFF2-40B4-BE49-F238E27FC236}">
                <a16:creationId xmlns:a16="http://schemas.microsoft.com/office/drawing/2014/main" id="{B1AA519B-B720-47DD-900E-1B94025E22D8}"/>
              </a:ext>
            </a:extLst>
          </p:cNvPr>
          <p:cNvSpPr txBox="1"/>
          <p:nvPr/>
        </p:nvSpPr>
        <p:spPr>
          <a:xfrm>
            <a:off x="1955383" y="4592375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22941D29-2BDB-435B-8FE1-317775523544}"/>
              </a:ext>
            </a:extLst>
          </p:cNvPr>
          <p:cNvCxnSpPr>
            <a:cxnSpLocks/>
            <a:stCxn id="196" idx="4"/>
            <a:endCxn id="200" idx="6"/>
          </p:cNvCxnSpPr>
          <p:nvPr/>
        </p:nvCxnSpPr>
        <p:spPr>
          <a:xfrm flipH="1">
            <a:off x="2280482" y="4770646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kstiruutu 219">
            <a:extLst>
              <a:ext uri="{FF2B5EF4-FFF2-40B4-BE49-F238E27FC236}">
                <a16:creationId xmlns:a16="http://schemas.microsoft.com/office/drawing/2014/main" id="{8397B291-8DFB-4E7E-9E75-B6F712960AB2}"/>
              </a:ext>
            </a:extLst>
          </p:cNvPr>
          <p:cNvSpPr txBox="1"/>
          <p:nvPr/>
        </p:nvSpPr>
        <p:spPr>
          <a:xfrm>
            <a:off x="2452692" y="491814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222" name="Ellipsi 221">
            <a:extLst>
              <a:ext uri="{FF2B5EF4-FFF2-40B4-BE49-F238E27FC236}">
                <a16:creationId xmlns:a16="http://schemas.microsoft.com/office/drawing/2014/main" id="{4E21CD15-C389-46DC-BFFB-C213F50F00FF}"/>
              </a:ext>
            </a:extLst>
          </p:cNvPr>
          <p:cNvSpPr/>
          <p:nvPr/>
        </p:nvSpPr>
        <p:spPr>
          <a:xfrm>
            <a:off x="2335466" y="62136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65070C45-67D3-400F-9349-5A29AB9F431D}"/>
              </a:ext>
            </a:extLst>
          </p:cNvPr>
          <p:cNvCxnSpPr>
            <a:cxnSpLocks/>
            <a:stCxn id="200" idx="5"/>
            <a:endCxn id="222" idx="0"/>
          </p:cNvCxnSpPr>
          <p:nvPr/>
        </p:nvCxnSpPr>
        <p:spPr>
          <a:xfrm>
            <a:off x="2187327" y="5593914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lipsi 229">
            <a:extLst>
              <a:ext uri="{FF2B5EF4-FFF2-40B4-BE49-F238E27FC236}">
                <a16:creationId xmlns:a16="http://schemas.microsoft.com/office/drawing/2014/main" id="{600632EA-0EE3-46EB-82CD-512BF4A37B34}"/>
              </a:ext>
            </a:extLst>
          </p:cNvPr>
          <p:cNvSpPr/>
          <p:nvPr/>
        </p:nvSpPr>
        <p:spPr>
          <a:xfrm>
            <a:off x="314919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1" name="Ellipsi 230">
            <a:extLst>
              <a:ext uri="{FF2B5EF4-FFF2-40B4-BE49-F238E27FC236}">
                <a16:creationId xmlns:a16="http://schemas.microsoft.com/office/drawing/2014/main" id="{8295B4A3-F749-4500-ACF7-96A8F5E6E11B}"/>
              </a:ext>
            </a:extLst>
          </p:cNvPr>
          <p:cNvSpPr/>
          <p:nvPr/>
        </p:nvSpPr>
        <p:spPr>
          <a:xfrm>
            <a:off x="3988561" y="62037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47" name="Ellipsi 246">
            <a:extLst>
              <a:ext uri="{FF2B5EF4-FFF2-40B4-BE49-F238E27FC236}">
                <a16:creationId xmlns:a16="http://schemas.microsoft.com/office/drawing/2014/main" id="{80F2F7B2-315E-472E-9667-C7C36DE38128}"/>
              </a:ext>
            </a:extLst>
          </p:cNvPr>
          <p:cNvSpPr/>
          <p:nvPr/>
        </p:nvSpPr>
        <p:spPr>
          <a:xfrm>
            <a:off x="497987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48" name="Suora yhdysviiva 247">
            <a:extLst>
              <a:ext uri="{FF2B5EF4-FFF2-40B4-BE49-F238E27FC236}">
                <a16:creationId xmlns:a16="http://schemas.microsoft.com/office/drawing/2014/main" id="{D1C16A55-108F-4D32-8AD1-082F80C85E03}"/>
              </a:ext>
            </a:extLst>
          </p:cNvPr>
          <p:cNvCxnSpPr>
            <a:cxnSpLocks/>
            <a:stCxn id="208" idx="3"/>
            <a:endCxn id="247" idx="0"/>
          </p:cNvCxnSpPr>
          <p:nvPr/>
        </p:nvCxnSpPr>
        <p:spPr>
          <a:xfrm flipH="1">
            <a:off x="5297924" y="5732925"/>
            <a:ext cx="214169" cy="4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3E2465A9-7A3D-4C4F-8323-A5CB1338632F}"/>
              </a:ext>
            </a:extLst>
          </p:cNvPr>
          <p:cNvCxnSpPr>
            <a:cxnSpLocks/>
            <a:stCxn id="203" idx="5"/>
            <a:endCxn id="231" idx="0"/>
          </p:cNvCxnSpPr>
          <p:nvPr/>
        </p:nvCxnSpPr>
        <p:spPr>
          <a:xfrm>
            <a:off x="4128699" y="5604460"/>
            <a:ext cx="177914" cy="59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uora yhdysviiva 253">
            <a:extLst>
              <a:ext uri="{FF2B5EF4-FFF2-40B4-BE49-F238E27FC236}">
                <a16:creationId xmlns:a16="http://schemas.microsoft.com/office/drawing/2014/main" id="{712F6252-BF42-4361-A4A0-589156A5C156}"/>
              </a:ext>
            </a:extLst>
          </p:cNvPr>
          <p:cNvCxnSpPr>
            <a:cxnSpLocks/>
            <a:stCxn id="203" idx="3"/>
            <a:endCxn id="230" idx="0"/>
          </p:cNvCxnSpPr>
          <p:nvPr/>
        </p:nvCxnSpPr>
        <p:spPr>
          <a:xfrm flipH="1">
            <a:off x="3467244" y="5604460"/>
            <a:ext cx="211661" cy="59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uora nuoliyhdysviiva 256">
            <a:extLst>
              <a:ext uri="{FF2B5EF4-FFF2-40B4-BE49-F238E27FC236}">
                <a16:creationId xmlns:a16="http://schemas.microsoft.com/office/drawing/2014/main" id="{4101DCD2-04E6-4878-867E-3C7356734207}"/>
              </a:ext>
            </a:extLst>
          </p:cNvPr>
          <p:cNvCxnSpPr>
            <a:cxnSpLocks/>
            <a:stCxn id="247" idx="1"/>
            <a:endCxn id="208" idx="2"/>
          </p:cNvCxnSpPr>
          <p:nvPr/>
        </p:nvCxnSpPr>
        <p:spPr>
          <a:xfrm flipV="1">
            <a:off x="5073027" y="5550197"/>
            <a:ext cx="345911" cy="7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uora nuoliyhdysviiva 260">
            <a:extLst>
              <a:ext uri="{FF2B5EF4-FFF2-40B4-BE49-F238E27FC236}">
                <a16:creationId xmlns:a16="http://schemas.microsoft.com/office/drawing/2014/main" id="{26BC74CA-B8CB-4E96-BDA3-87DAC0424213}"/>
              </a:ext>
            </a:extLst>
          </p:cNvPr>
          <p:cNvCxnSpPr>
            <a:cxnSpLocks/>
            <a:stCxn id="208" idx="4"/>
            <a:endCxn id="247" idx="7"/>
          </p:cNvCxnSpPr>
          <p:nvPr/>
        </p:nvCxnSpPr>
        <p:spPr>
          <a:xfrm flipH="1">
            <a:off x="5522821" y="5808614"/>
            <a:ext cx="214169" cy="46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iruutu 263">
            <a:extLst>
              <a:ext uri="{FF2B5EF4-FFF2-40B4-BE49-F238E27FC236}">
                <a16:creationId xmlns:a16="http://schemas.microsoft.com/office/drawing/2014/main" id="{FE374C00-1E00-403E-84EA-A94048A4D53B}"/>
              </a:ext>
            </a:extLst>
          </p:cNvPr>
          <p:cNvSpPr txBox="1"/>
          <p:nvPr/>
        </p:nvSpPr>
        <p:spPr>
          <a:xfrm>
            <a:off x="5674372" y="5825411"/>
            <a:ext cx="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265" name="Tekstiruutu 264">
            <a:extLst>
              <a:ext uri="{FF2B5EF4-FFF2-40B4-BE49-F238E27FC236}">
                <a16:creationId xmlns:a16="http://schemas.microsoft.com/office/drawing/2014/main" id="{C72E85ED-E5B4-4C9A-BABE-F146CF4E52CC}"/>
              </a:ext>
            </a:extLst>
          </p:cNvPr>
          <p:cNvSpPr txBox="1"/>
          <p:nvPr/>
        </p:nvSpPr>
        <p:spPr>
          <a:xfrm>
            <a:off x="4975931" y="5623948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266" name="Ellipsi 265">
            <a:extLst>
              <a:ext uri="{FF2B5EF4-FFF2-40B4-BE49-F238E27FC236}">
                <a16:creationId xmlns:a16="http://schemas.microsoft.com/office/drawing/2014/main" id="{1D955EA1-D870-4844-A1BD-3961AA0DED56}"/>
              </a:ext>
            </a:extLst>
          </p:cNvPr>
          <p:cNvSpPr/>
          <p:nvPr/>
        </p:nvSpPr>
        <p:spPr>
          <a:xfrm>
            <a:off x="9717665" y="3645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267" name="Ellipsi 266">
            <a:extLst>
              <a:ext uri="{FF2B5EF4-FFF2-40B4-BE49-F238E27FC236}">
                <a16:creationId xmlns:a16="http://schemas.microsoft.com/office/drawing/2014/main" id="{46F91BF1-7011-47F3-AB4A-A3926E03DB2A}"/>
              </a:ext>
            </a:extLst>
          </p:cNvPr>
          <p:cNvSpPr/>
          <p:nvPr/>
        </p:nvSpPr>
        <p:spPr>
          <a:xfrm>
            <a:off x="8518603" y="43685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4AA6C901-D91D-4088-9B6E-2D227FAF27D9}"/>
              </a:ext>
            </a:extLst>
          </p:cNvPr>
          <p:cNvSpPr/>
          <p:nvPr/>
        </p:nvSpPr>
        <p:spPr>
          <a:xfrm>
            <a:off x="10876196" y="444419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DAEC695D-E777-4BB0-88F6-D48C85FAE8E7}"/>
              </a:ext>
            </a:extLst>
          </p:cNvPr>
          <p:cNvCxnSpPr>
            <a:cxnSpLocks/>
            <a:stCxn id="268" idx="1"/>
            <a:endCxn id="266" idx="5"/>
          </p:cNvCxnSpPr>
          <p:nvPr/>
        </p:nvCxnSpPr>
        <p:spPr>
          <a:xfrm flipH="1" flipV="1">
            <a:off x="10260614" y="408696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1C09932F-ADE8-4453-B3CB-7151502DFCA2}"/>
              </a:ext>
            </a:extLst>
          </p:cNvPr>
          <p:cNvCxnSpPr>
            <a:cxnSpLocks/>
            <a:stCxn id="267" idx="7"/>
            <a:endCxn id="266" idx="3"/>
          </p:cNvCxnSpPr>
          <p:nvPr/>
        </p:nvCxnSpPr>
        <p:spPr>
          <a:xfrm flipV="1">
            <a:off x="9061552" y="408696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lipsi 270">
            <a:extLst>
              <a:ext uri="{FF2B5EF4-FFF2-40B4-BE49-F238E27FC236}">
                <a16:creationId xmlns:a16="http://schemas.microsoft.com/office/drawing/2014/main" id="{7CB4699A-2970-48B7-8F20-3DEB2DA59032}"/>
              </a:ext>
            </a:extLst>
          </p:cNvPr>
          <p:cNvSpPr/>
          <p:nvPr/>
        </p:nvSpPr>
        <p:spPr>
          <a:xfrm>
            <a:off x="7606859" y="52666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272" name="Suora yhdysviiva 271">
            <a:extLst>
              <a:ext uri="{FF2B5EF4-FFF2-40B4-BE49-F238E27FC236}">
                <a16:creationId xmlns:a16="http://schemas.microsoft.com/office/drawing/2014/main" id="{6C16E48F-FA28-4AF7-B4D1-2B5DED68ECA4}"/>
              </a:ext>
            </a:extLst>
          </p:cNvPr>
          <p:cNvCxnSpPr>
            <a:cxnSpLocks/>
            <a:stCxn id="267" idx="3"/>
            <a:endCxn id="271" idx="7"/>
          </p:cNvCxnSpPr>
          <p:nvPr/>
        </p:nvCxnSpPr>
        <p:spPr>
          <a:xfrm flipH="1">
            <a:off x="8149808" y="4809651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436E5784-B949-4417-BEE2-FE185D3D06F9}"/>
              </a:ext>
            </a:extLst>
          </p:cNvPr>
          <p:cNvCxnSpPr>
            <a:cxnSpLocks/>
            <a:stCxn id="267" idx="5"/>
            <a:endCxn id="274" idx="0"/>
          </p:cNvCxnSpPr>
          <p:nvPr/>
        </p:nvCxnSpPr>
        <p:spPr>
          <a:xfrm>
            <a:off x="9061552" y="480965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Ellipsi 273">
            <a:extLst>
              <a:ext uri="{FF2B5EF4-FFF2-40B4-BE49-F238E27FC236}">
                <a16:creationId xmlns:a16="http://schemas.microsoft.com/office/drawing/2014/main" id="{21B7C32F-95F4-4789-9405-3AE9065AEAE9}"/>
              </a:ext>
            </a:extLst>
          </p:cNvPr>
          <p:cNvSpPr/>
          <p:nvPr/>
        </p:nvSpPr>
        <p:spPr>
          <a:xfrm>
            <a:off x="8977003" y="53182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75" name="Ellipsi 274">
            <a:extLst>
              <a:ext uri="{FF2B5EF4-FFF2-40B4-BE49-F238E27FC236}">
                <a16:creationId xmlns:a16="http://schemas.microsoft.com/office/drawing/2014/main" id="{015EFBC3-A2C7-4C54-8D93-150D9835A984}"/>
              </a:ext>
            </a:extLst>
          </p:cNvPr>
          <p:cNvSpPr/>
          <p:nvPr/>
        </p:nvSpPr>
        <p:spPr>
          <a:xfrm>
            <a:off x="10489708" y="52699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6" name="Suora yhdysviiva 275">
            <a:extLst>
              <a:ext uri="{FF2B5EF4-FFF2-40B4-BE49-F238E27FC236}">
                <a16:creationId xmlns:a16="http://schemas.microsoft.com/office/drawing/2014/main" id="{0311A705-5DB2-478D-9284-895C1411AA98}"/>
              </a:ext>
            </a:extLst>
          </p:cNvPr>
          <p:cNvCxnSpPr>
            <a:cxnSpLocks/>
            <a:stCxn id="268" idx="4"/>
            <a:endCxn id="275" idx="0"/>
          </p:cNvCxnSpPr>
          <p:nvPr/>
        </p:nvCxnSpPr>
        <p:spPr>
          <a:xfrm flipH="1">
            <a:off x="10807760" y="4908555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lipsi 276">
            <a:extLst>
              <a:ext uri="{FF2B5EF4-FFF2-40B4-BE49-F238E27FC236}">
                <a16:creationId xmlns:a16="http://schemas.microsoft.com/office/drawing/2014/main" id="{7252FE37-388D-4D7A-8C7D-79D87391CA20}"/>
              </a:ext>
            </a:extLst>
          </p:cNvPr>
          <p:cNvSpPr/>
          <p:nvPr/>
        </p:nvSpPr>
        <p:spPr>
          <a:xfrm>
            <a:off x="11477433" y="53423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0DE722D5-D1F3-4E9A-8266-A7983C1E64E7}"/>
              </a:ext>
            </a:extLst>
          </p:cNvPr>
          <p:cNvCxnSpPr>
            <a:cxnSpLocks/>
            <a:stCxn id="268" idx="5"/>
            <a:endCxn id="277" idx="0"/>
          </p:cNvCxnSpPr>
          <p:nvPr/>
        </p:nvCxnSpPr>
        <p:spPr>
          <a:xfrm>
            <a:off x="11397566" y="4840551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lipsi 278">
            <a:extLst>
              <a:ext uri="{FF2B5EF4-FFF2-40B4-BE49-F238E27FC236}">
                <a16:creationId xmlns:a16="http://schemas.microsoft.com/office/drawing/2014/main" id="{FA6A4583-4565-423E-ACED-E73414115649}"/>
              </a:ext>
            </a:extLst>
          </p:cNvPr>
          <p:cNvSpPr/>
          <p:nvPr/>
        </p:nvSpPr>
        <p:spPr>
          <a:xfrm>
            <a:off x="7005209" y="62704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80" name="Suora yhdysviiva 279">
            <a:extLst>
              <a:ext uri="{FF2B5EF4-FFF2-40B4-BE49-F238E27FC236}">
                <a16:creationId xmlns:a16="http://schemas.microsoft.com/office/drawing/2014/main" id="{E6F8FEC3-43E4-467B-9309-9E39A035C821}"/>
              </a:ext>
            </a:extLst>
          </p:cNvPr>
          <p:cNvCxnSpPr>
            <a:cxnSpLocks/>
            <a:stCxn id="271" idx="3"/>
            <a:endCxn id="279" idx="7"/>
          </p:cNvCxnSpPr>
          <p:nvPr/>
        </p:nvCxnSpPr>
        <p:spPr>
          <a:xfrm flipH="1">
            <a:off x="7548158" y="5707839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i 284">
            <a:extLst>
              <a:ext uri="{FF2B5EF4-FFF2-40B4-BE49-F238E27FC236}">
                <a16:creationId xmlns:a16="http://schemas.microsoft.com/office/drawing/2014/main" id="{D1834BD1-AA67-4D69-B4A0-1EB5A1412DF2}"/>
              </a:ext>
            </a:extLst>
          </p:cNvPr>
          <p:cNvSpPr/>
          <p:nvPr/>
        </p:nvSpPr>
        <p:spPr>
          <a:xfrm>
            <a:off x="7898789" y="63161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86" name="Suora yhdysviiva 285">
            <a:extLst>
              <a:ext uri="{FF2B5EF4-FFF2-40B4-BE49-F238E27FC236}">
                <a16:creationId xmlns:a16="http://schemas.microsoft.com/office/drawing/2014/main" id="{52F36785-0810-4E18-BE50-4A1D1310206F}"/>
              </a:ext>
            </a:extLst>
          </p:cNvPr>
          <p:cNvCxnSpPr>
            <a:cxnSpLocks/>
            <a:stCxn id="271" idx="5"/>
            <a:endCxn id="285" idx="0"/>
          </p:cNvCxnSpPr>
          <p:nvPr/>
        </p:nvCxnSpPr>
        <p:spPr>
          <a:xfrm>
            <a:off x="8149808" y="5707839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Ellipsi 286">
            <a:extLst>
              <a:ext uri="{FF2B5EF4-FFF2-40B4-BE49-F238E27FC236}">
                <a16:creationId xmlns:a16="http://schemas.microsoft.com/office/drawing/2014/main" id="{DDEA009C-D643-4B57-8AF6-91324E4FE130}"/>
              </a:ext>
            </a:extLst>
          </p:cNvPr>
          <p:cNvSpPr/>
          <p:nvPr/>
        </p:nvSpPr>
        <p:spPr>
          <a:xfrm>
            <a:off x="8712515" y="62972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8" name="Ellipsi 287">
            <a:extLst>
              <a:ext uri="{FF2B5EF4-FFF2-40B4-BE49-F238E27FC236}">
                <a16:creationId xmlns:a16="http://schemas.microsoft.com/office/drawing/2014/main" id="{6FD43B13-2ECB-4588-B642-D5C683DC2B48}"/>
              </a:ext>
            </a:extLst>
          </p:cNvPr>
          <p:cNvSpPr/>
          <p:nvPr/>
        </p:nvSpPr>
        <p:spPr>
          <a:xfrm>
            <a:off x="9399613" y="63360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DF938744-9428-4B0C-A420-8D7B5688468C}"/>
              </a:ext>
            </a:extLst>
          </p:cNvPr>
          <p:cNvSpPr/>
          <p:nvPr/>
        </p:nvSpPr>
        <p:spPr>
          <a:xfrm>
            <a:off x="10029095" y="62952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B87003A0-A631-4784-AB33-0413A260BB50}"/>
              </a:ext>
            </a:extLst>
          </p:cNvPr>
          <p:cNvCxnSpPr>
            <a:cxnSpLocks/>
            <a:stCxn id="275" idx="3"/>
            <a:endCxn id="289" idx="0"/>
          </p:cNvCxnSpPr>
          <p:nvPr/>
        </p:nvCxnSpPr>
        <p:spPr>
          <a:xfrm flipH="1">
            <a:off x="10347147" y="5711113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B6A725CC-67AE-4668-BC2F-3962BF7C1EA2}"/>
              </a:ext>
            </a:extLst>
          </p:cNvPr>
          <p:cNvCxnSpPr>
            <a:cxnSpLocks/>
            <a:stCxn id="274" idx="5"/>
            <a:endCxn id="288" idx="0"/>
          </p:cNvCxnSpPr>
          <p:nvPr/>
        </p:nvCxnSpPr>
        <p:spPr>
          <a:xfrm>
            <a:off x="9519952" y="5759429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1DF81AA9-6DA7-4DF2-9D37-86D0F5AA7CBC}"/>
              </a:ext>
            </a:extLst>
          </p:cNvPr>
          <p:cNvCxnSpPr>
            <a:cxnSpLocks/>
            <a:stCxn id="274" idx="3"/>
            <a:endCxn id="287" idx="0"/>
          </p:cNvCxnSpPr>
          <p:nvPr/>
        </p:nvCxnSpPr>
        <p:spPr>
          <a:xfrm flipH="1">
            <a:off x="9030567" y="5759429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B68FFE84-2131-4522-AF00-42599946E49A}"/>
              </a:ext>
            </a:extLst>
          </p:cNvPr>
          <p:cNvSpPr/>
          <p:nvPr/>
        </p:nvSpPr>
        <p:spPr>
          <a:xfrm>
            <a:off x="4549317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0490F7DD-BABD-4C4F-A9EE-132C4D94AC98}"/>
              </a:ext>
            </a:extLst>
          </p:cNvPr>
          <p:cNvSpPr/>
          <p:nvPr/>
        </p:nvSpPr>
        <p:spPr>
          <a:xfrm>
            <a:off x="3350255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DD146AB3-139C-4916-B8F3-C2AA4FD9143D}"/>
              </a:ext>
            </a:extLst>
          </p:cNvPr>
          <p:cNvSpPr/>
          <p:nvPr/>
        </p:nvSpPr>
        <p:spPr>
          <a:xfrm>
            <a:off x="5707848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1B2C38-106E-4A16-AA86-C49B7801E27E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92266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0F77828-B830-44F5-8454-C79E651FEBF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893204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7D256717-1FEB-435B-AD97-EB642D98B11D}"/>
              </a:ext>
            </a:extLst>
          </p:cNvPr>
          <p:cNvSpPr/>
          <p:nvPr/>
        </p:nvSpPr>
        <p:spPr>
          <a:xfrm>
            <a:off x="2438511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9F840E2-E79C-4E14-8494-D98CA69ACAF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981460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C38E267C-2276-42C4-8717-15382442EAAE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3893204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B437EBDF-90A8-480A-BD63-200C29354DB0}"/>
              </a:ext>
            </a:extLst>
          </p:cNvPr>
          <p:cNvSpPr/>
          <p:nvPr/>
        </p:nvSpPr>
        <p:spPr>
          <a:xfrm>
            <a:off x="3808655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5C5EF0B-D25F-4B9C-BB90-76E9FD891C46}"/>
              </a:ext>
            </a:extLst>
          </p:cNvPr>
          <p:cNvSpPr/>
          <p:nvPr/>
        </p:nvSpPr>
        <p:spPr>
          <a:xfrm>
            <a:off x="5321360" y="18460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D91F908-2085-462C-9B78-D5162B1E6B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5639412" y="148464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CF588992-4610-495D-8391-27F9E3E6AC8B}"/>
              </a:ext>
            </a:extLst>
          </p:cNvPr>
          <p:cNvSpPr/>
          <p:nvPr/>
        </p:nvSpPr>
        <p:spPr>
          <a:xfrm>
            <a:off x="6309085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5BB2910B-4CDC-4B81-8089-4B3E249A8867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6229218" y="141664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A8F0600-DCD4-4AF8-B822-696172C6F06E}"/>
              </a:ext>
            </a:extLst>
          </p:cNvPr>
          <p:cNvSpPr/>
          <p:nvPr/>
        </p:nvSpPr>
        <p:spPr>
          <a:xfrm>
            <a:off x="1836861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D212B91-0CEC-4F5A-B376-E2620B32F7DC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2379810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AE90385A-F9C1-4B8C-9B9B-6BD58E848546}"/>
              </a:ext>
            </a:extLst>
          </p:cNvPr>
          <p:cNvSpPr/>
          <p:nvPr/>
        </p:nvSpPr>
        <p:spPr>
          <a:xfrm>
            <a:off x="2730441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5A90A68A-F3D1-4C31-ABC6-9A98E83DB421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2981460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3B09EB27-9C95-4749-8A6C-0CFD7B89A3B1}"/>
              </a:ext>
            </a:extLst>
          </p:cNvPr>
          <p:cNvSpPr/>
          <p:nvPr/>
        </p:nvSpPr>
        <p:spPr>
          <a:xfrm>
            <a:off x="3544167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609D6D25-89A7-4969-9747-819310370090}"/>
              </a:ext>
            </a:extLst>
          </p:cNvPr>
          <p:cNvSpPr/>
          <p:nvPr/>
        </p:nvSpPr>
        <p:spPr>
          <a:xfrm>
            <a:off x="4231265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F430C9ED-0874-4F5A-9AAD-C44E20F44E8A}"/>
              </a:ext>
            </a:extLst>
          </p:cNvPr>
          <p:cNvSpPr/>
          <p:nvPr/>
        </p:nvSpPr>
        <p:spPr>
          <a:xfrm>
            <a:off x="4860747" y="28713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0715287-B520-44F2-A03C-EFCCF017B0FE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5178799" y="2287202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5AD83C4-0B98-4417-A6C5-33FCE0E028F1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4351604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093308AA-D569-4E0B-BE74-CBE268833801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62219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60D298AE-F564-40C9-BF61-B68554EACF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a)</a:t>
            </a:r>
          </a:p>
        </p:txBody>
      </p: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AE6F0616-9507-45B8-8FBB-5A2A8BAB4E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9564" y="304801"/>
            <a:ext cx="953846" cy="7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E04BA34-658A-4A43-A49B-D0E85D7DB959}"/>
              </a:ext>
            </a:extLst>
          </p:cNvPr>
          <p:cNvSpPr txBox="1"/>
          <p:nvPr/>
        </p:nvSpPr>
        <p:spPr>
          <a:xfrm>
            <a:off x="3014976" y="431861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50AE9A2A-C464-4307-901D-B5206664BC8F}"/>
              </a:ext>
            </a:extLst>
          </p:cNvPr>
          <p:cNvCxnSpPr>
            <a:cxnSpLocks/>
            <a:stCxn id="23" idx="1"/>
            <a:endCxn id="5" idx="6"/>
          </p:cNvCxnSpPr>
          <p:nvPr/>
        </p:nvCxnSpPr>
        <p:spPr>
          <a:xfrm flipH="1" flipV="1">
            <a:off x="3986359" y="1203012"/>
            <a:ext cx="967543" cy="17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FACA0FC-FC40-43A2-9E84-AD31BE1BCFAA}"/>
              </a:ext>
            </a:extLst>
          </p:cNvPr>
          <p:cNvSpPr txBox="1"/>
          <p:nvPr/>
        </p:nvSpPr>
        <p:spPr>
          <a:xfrm>
            <a:off x="4478905" y="1852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3F224C1D-7131-4BD3-BC9C-A49E5494004F}"/>
              </a:ext>
            </a:extLst>
          </p:cNvPr>
          <p:cNvSpPr/>
          <p:nvPr/>
        </p:nvSpPr>
        <p:spPr>
          <a:xfrm>
            <a:off x="9276071" y="1827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878309A-94C6-4C3D-AFC6-8E78E56DBCB2}"/>
              </a:ext>
            </a:extLst>
          </p:cNvPr>
          <p:cNvSpPr/>
          <p:nvPr/>
        </p:nvSpPr>
        <p:spPr>
          <a:xfrm>
            <a:off x="8077009" y="9054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1A234E8-A31B-4B36-BB60-DE91F0F6A209}"/>
              </a:ext>
            </a:extLst>
          </p:cNvPr>
          <p:cNvSpPr/>
          <p:nvPr/>
        </p:nvSpPr>
        <p:spPr>
          <a:xfrm>
            <a:off x="10434602" y="98114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35AA7D9-85F7-474C-A4CA-E0461800E6BB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9819020" y="62391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D22BA53-1314-47EB-B302-F2A7A65A1FA5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8619958" y="62391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i 41">
            <a:extLst>
              <a:ext uri="{FF2B5EF4-FFF2-40B4-BE49-F238E27FC236}">
                <a16:creationId xmlns:a16="http://schemas.microsoft.com/office/drawing/2014/main" id="{BFEA675D-319B-4FBD-BD4C-C05A37C079B3}"/>
              </a:ext>
            </a:extLst>
          </p:cNvPr>
          <p:cNvSpPr/>
          <p:nvPr/>
        </p:nvSpPr>
        <p:spPr>
          <a:xfrm>
            <a:off x="7165265" y="18036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CAE5687A-E63D-4F69-B4A8-4ED8DE9ED520}"/>
              </a:ext>
            </a:extLst>
          </p:cNvPr>
          <p:cNvCxnSpPr>
            <a:cxnSpLocks/>
            <a:stCxn id="38" idx="3"/>
            <a:endCxn id="42" idx="7"/>
          </p:cNvCxnSpPr>
          <p:nvPr/>
        </p:nvCxnSpPr>
        <p:spPr>
          <a:xfrm flipH="1">
            <a:off x="7708214" y="134660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C12D02A7-7C84-4D30-B28D-F1ED232E2CD9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8619958" y="134660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i 44">
            <a:extLst>
              <a:ext uri="{FF2B5EF4-FFF2-40B4-BE49-F238E27FC236}">
                <a16:creationId xmlns:a16="http://schemas.microsoft.com/office/drawing/2014/main" id="{EF3C96F9-2BBA-4D10-AC64-F5D49028C0B6}"/>
              </a:ext>
            </a:extLst>
          </p:cNvPr>
          <p:cNvSpPr/>
          <p:nvPr/>
        </p:nvSpPr>
        <p:spPr>
          <a:xfrm>
            <a:off x="8535409" y="18552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36CE1C08-E24B-4760-A351-30973545B652}"/>
              </a:ext>
            </a:extLst>
          </p:cNvPr>
          <p:cNvSpPr/>
          <p:nvPr/>
        </p:nvSpPr>
        <p:spPr>
          <a:xfrm>
            <a:off x="10048114" y="18069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D70A0929-C943-469A-B907-D347FC69F3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10366166" y="144550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CE11B178-5651-4C02-9626-DECF09CFE0A0}"/>
              </a:ext>
            </a:extLst>
          </p:cNvPr>
          <p:cNvSpPr/>
          <p:nvPr/>
        </p:nvSpPr>
        <p:spPr>
          <a:xfrm>
            <a:off x="11035839" y="18793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BDF3EEDB-484B-471A-8645-4B09E100C3AD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10955972" y="137750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i 49">
            <a:extLst>
              <a:ext uri="{FF2B5EF4-FFF2-40B4-BE49-F238E27FC236}">
                <a16:creationId xmlns:a16="http://schemas.microsoft.com/office/drawing/2014/main" id="{AE0E1916-0068-400E-BE57-7AE8A069A6B7}"/>
              </a:ext>
            </a:extLst>
          </p:cNvPr>
          <p:cNvSpPr/>
          <p:nvPr/>
        </p:nvSpPr>
        <p:spPr>
          <a:xfrm>
            <a:off x="6563615" y="2807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B93CC1C4-EED9-4D86-8318-F61D92985BE9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7106564" y="224478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i 51">
            <a:extLst>
              <a:ext uri="{FF2B5EF4-FFF2-40B4-BE49-F238E27FC236}">
                <a16:creationId xmlns:a16="http://schemas.microsoft.com/office/drawing/2014/main" id="{A0FAB1CD-D113-46AC-AB87-9B9A1711E73B}"/>
              </a:ext>
            </a:extLst>
          </p:cNvPr>
          <p:cNvSpPr/>
          <p:nvPr/>
        </p:nvSpPr>
        <p:spPr>
          <a:xfrm>
            <a:off x="7457195" y="28531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E7446198-2E2F-4D6A-A5D3-A757A97DC096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7708214" y="224478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i 53">
            <a:extLst>
              <a:ext uri="{FF2B5EF4-FFF2-40B4-BE49-F238E27FC236}">
                <a16:creationId xmlns:a16="http://schemas.microsoft.com/office/drawing/2014/main" id="{63A85EBE-419A-4A9A-A2AC-23D028430AD0}"/>
              </a:ext>
            </a:extLst>
          </p:cNvPr>
          <p:cNvSpPr/>
          <p:nvPr/>
        </p:nvSpPr>
        <p:spPr>
          <a:xfrm>
            <a:off x="8270921" y="28342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572A7160-988F-4225-BDDB-459164791E5B}"/>
              </a:ext>
            </a:extLst>
          </p:cNvPr>
          <p:cNvSpPr/>
          <p:nvPr/>
        </p:nvSpPr>
        <p:spPr>
          <a:xfrm>
            <a:off x="8958019" y="2873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499188E5-063D-4D06-9D33-9725E18BCCEE}"/>
              </a:ext>
            </a:extLst>
          </p:cNvPr>
          <p:cNvCxnSpPr>
            <a:cxnSpLocks/>
            <a:stCxn id="45" idx="5"/>
            <a:endCxn id="55" idx="0"/>
          </p:cNvCxnSpPr>
          <p:nvPr/>
        </p:nvCxnSpPr>
        <p:spPr>
          <a:xfrm>
            <a:off x="9078358" y="229637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E529741-8604-4CAE-80CF-E5B26EC1CD03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 flipH="1">
            <a:off x="8588973" y="229637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4E4EBD89-5A7E-4C21-AB31-DD3FBB4CADB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7483317" y="1163872"/>
            <a:ext cx="593692" cy="6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56643013-710B-42C1-B9AB-2D5007E9E96A}"/>
              </a:ext>
            </a:extLst>
          </p:cNvPr>
          <p:cNvCxnSpPr>
            <a:cxnSpLocks/>
            <a:stCxn id="52" idx="1"/>
            <a:endCxn id="42" idx="4"/>
          </p:cNvCxnSpPr>
          <p:nvPr/>
        </p:nvCxnSpPr>
        <p:spPr>
          <a:xfrm flipH="1" flipV="1">
            <a:off x="7483317" y="2320477"/>
            <a:ext cx="67033" cy="6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C7F45A94-2DCC-4E91-AF81-571C690CDF4D}"/>
              </a:ext>
            </a:extLst>
          </p:cNvPr>
          <p:cNvCxnSpPr>
            <a:cxnSpLocks/>
            <a:stCxn id="38" idx="4"/>
            <a:endCxn id="42" idx="6"/>
          </p:cNvCxnSpPr>
          <p:nvPr/>
        </p:nvCxnSpPr>
        <p:spPr>
          <a:xfrm flipH="1">
            <a:off x="7801369" y="1422289"/>
            <a:ext cx="593692" cy="63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458B24DB-2AE8-4837-AB69-651A76AE5B09}"/>
              </a:ext>
            </a:extLst>
          </p:cNvPr>
          <p:cNvCxnSpPr>
            <a:cxnSpLocks/>
            <a:stCxn id="42" idx="6"/>
            <a:endCxn id="52" idx="7"/>
          </p:cNvCxnSpPr>
          <p:nvPr/>
        </p:nvCxnSpPr>
        <p:spPr>
          <a:xfrm>
            <a:off x="7801369" y="2062060"/>
            <a:ext cx="198775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iruutu 75">
            <a:extLst>
              <a:ext uri="{FF2B5EF4-FFF2-40B4-BE49-F238E27FC236}">
                <a16:creationId xmlns:a16="http://schemas.microsoft.com/office/drawing/2014/main" id="{2238EE06-B9A6-43F7-BA64-5A02D8156E9C}"/>
              </a:ext>
            </a:extLst>
          </p:cNvPr>
          <p:cNvSpPr txBox="1"/>
          <p:nvPr/>
        </p:nvSpPr>
        <p:spPr>
          <a:xfrm>
            <a:off x="8023921" y="162371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7" name="Tekstiruutu 76">
            <a:extLst>
              <a:ext uri="{FF2B5EF4-FFF2-40B4-BE49-F238E27FC236}">
                <a16:creationId xmlns:a16="http://schemas.microsoft.com/office/drawing/2014/main" id="{96439E73-0CF7-4F7C-85D0-5151C3022EC6}"/>
              </a:ext>
            </a:extLst>
          </p:cNvPr>
          <p:cNvSpPr txBox="1"/>
          <p:nvPr/>
        </p:nvSpPr>
        <p:spPr>
          <a:xfrm>
            <a:off x="7838041" y="2335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8" name="Tekstiruutu 77">
            <a:extLst>
              <a:ext uri="{FF2B5EF4-FFF2-40B4-BE49-F238E27FC236}">
                <a16:creationId xmlns:a16="http://schemas.microsoft.com/office/drawing/2014/main" id="{93B9223E-8F55-4579-9C49-FCB992C3A4E5}"/>
              </a:ext>
            </a:extLst>
          </p:cNvPr>
          <p:cNvSpPr txBox="1"/>
          <p:nvPr/>
        </p:nvSpPr>
        <p:spPr>
          <a:xfrm>
            <a:off x="7546466" y="1198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79" name="Tekstiruutu 78">
            <a:extLst>
              <a:ext uri="{FF2B5EF4-FFF2-40B4-BE49-F238E27FC236}">
                <a16:creationId xmlns:a16="http://schemas.microsoft.com/office/drawing/2014/main" id="{D353DD2A-1BA0-4032-93B8-DC3E333856A5}"/>
              </a:ext>
            </a:extLst>
          </p:cNvPr>
          <p:cNvSpPr txBox="1"/>
          <p:nvPr/>
        </p:nvSpPr>
        <p:spPr>
          <a:xfrm>
            <a:off x="7295092" y="248381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0" name="Ellipsi 79">
            <a:extLst>
              <a:ext uri="{FF2B5EF4-FFF2-40B4-BE49-F238E27FC236}">
                <a16:creationId xmlns:a16="http://schemas.microsoft.com/office/drawing/2014/main" id="{D27B9825-9A35-4CD1-B62A-203C9EBA36DB}"/>
              </a:ext>
            </a:extLst>
          </p:cNvPr>
          <p:cNvSpPr/>
          <p:nvPr/>
        </p:nvSpPr>
        <p:spPr>
          <a:xfrm>
            <a:off x="5845438" y="34249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00CF9DCB-217E-49E2-836C-BAFDDD0B06EA}"/>
              </a:ext>
            </a:extLst>
          </p:cNvPr>
          <p:cNvSpPr/>
          <p:nvPr/>
        </p:nvSpPr>
        <p:spPr>
          <a:xfrm>
            <a:off x="4646376" y="41476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DBB6ECDD-27CD-49F7-808C-D111494D2705}"/>
              </a:ext>
            </a:extLst>
          </p:cNvPr>
          <p:cNvSpPr/>
          <p:nvPr/>
        </p:nvSpPr>
        <p:spPr>
          <a:xfrm>
            <a:off x="7003969" y="422332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EAE8020-0781-4A7D-A583-0894F85C804A}"/>
              </a:ext>
            </a:extLst>
          </p:cNvPr>
          <p:cNvCxnSpPr>
            <a:cxnSpLocks/>
            <a:stCxn id="82" idx="1"/>
            <a:endCxn id="80" idx="5"/>
          </p:cNvCxnSpPr>
          <p:nvPr/>
        </p:nvCxnSpPr>
        <p:spPr>
          <a:xfrm flipH="1" flipV="1">
            <a:off x="6388387" y="3866103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3BD4AFA-1C86-449F-9FB4-FE5DAD3A8F63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189325" y="3866103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15A06D2-FE5D-4F5B-84D4-78A0ED268F6C}"/>
              </a:ext>
            </a:extLst>
          </p:cNvPr>
          <p:cNvSpPr/>
          <p:nvPr/>
        </p:nvSpPr>
        <p:spPr>
          <a:xfrm>
            <a:off x="3734632" y="50458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E80E2C01-813B-4B3C-B9AB-94280382650D}"/>
              </a:ext>
            </a:extLst>
          </p:cNvPr>
          <p:cNvCxnSpPr>
            <a:cxnSpLocks/>
            <a:stCxn id="81" idx="3"/>
            <a:endCxn id="85" idx="7"/>
          </p:cNvCxnSpPr>
          <p:nvPr/>
        </p:nvCxnSpPr>
        <p:spPr>
          <a:xfrm flipH="1">
            <a:off x="4277581" y="4588786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436F4A6-F64F-45B8-913D-5A4A3D433167}"/>
              </a:ext>
            </a:extLst>
          </p:cNvPr>
          <p:cNvCxnSpPr>
            <a:cxnSpLocks/>
            <a:stCxn id="81" idx="5"/>
            <a:endCxn id="88" idx="0"/>
          </p:cNvCxnSpPr>
          <p:nvPr/>
        </p:nvCxnSpPr>
        <p:spPr>
          <a:xfrm>
            <a:off x="5189325" y="4588786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DEFA969E-333B-4C72-8653-376DD2DD6DF5}"/>
              </a:ext>
            </a:extLst>
          </p:cNvPr>
          <p:cNvSpPr/>
          <p:nvPr/>
        </p:nvSpPr>
        <p:spPr>
          <a:xfrm>
            <a:off x="5104776" y="50974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7BBDAFC6-57C6-471D-AE08-210DD1EC67BD}"/>
              </a:ext>
            </a:extLst>
          </p:cNvPr>
          <p:cNvSpPr/>
          <p:nvPr/>
        </p:nvSpPr>
        <p:spPr>
          <a:xfrm>
            <a:off x="6617481" y="50491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6D80742-82B2-4468-BB5C-5E234130ECE5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 flipH="1">
            <a:off x="6935533" y="4687690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94B3B4D2-6C14-468D-87B2-54AF1E8F3743}"/>
              </a:ext>
            </a:extLst>
          </p:cNvPr>
          <p:cNvSpPr/>
          <p:nvPr/>
        </p:nvSpPr>
        <p:spPr>
          <a:xfrm>
            <a:off x="7605206" y="51215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2" name="Suora yhdysviiva 91">
            <a:extLst>
              <a:ext uri="{FF2B5EF4-FFF2-40B4-BE49-F238E27FC236}">
                <a16:creationId xmlns:a16="http://schemas.microsoft.com/office/drawing/2014/main" id="{3EA6CAE9-FC89-4743-9A4E-4F864AF07E7E}"/>
              </a:ext>
            </a:extLst>
          </p:cNvPr>
          <p:cNvCxnSpPr>
            <a:cxnSpLocks/>
            <a:stCxn id="82" idx="5"/>
            <a:endCxn id="91" idx="0"/>
          </p:cNvCxnSpPr>
          <p:nvPr/>
        </p:nvCxnSpPr>
        <p:spPr>
          <a:xfrm>
            <a:off x="7525339" y="4619686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7C665F48-6314-428E-8F4D-9B65DE492DF5}"/>
              </a:ext>
            </a:extLst>
          </p:cNvPr>
          <p:cNvSpPr/>
          <p:nvPr/>
        </p:nvSpPr>
        <p:spPr>
          <a:xfrm>
            <a:off x="3132982" y="60495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B12B889-9F29-4319-B218-6A93B08B654C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3675931" y="5486974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i 94">
            <a:extLst>
              <a:ext uri="{FF2B5EF4-FFF2-40B4-BE49-F238E27FC236}">
                <a16:creationId xmlns:a16="http://schemas.microsoft.com/office/drawing/2014/main" id="{E1B99D64-AAD6-46B3-A804-A19FDFB00C0E}"/>
              </a:ext>
            </a:extLst>
          </p:cNvPr>
          <p:cNvSpPr/>
          <p:nvPr/>
        </p:nvSpPr>
        <p:spPr>
          <a:xfrm>
            <a:off x="4026562" y="609533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8BC3BC29-E7A3-4B6C-8183-A3486DC9F6BF}"/>
              </a:ext>
            </a:extLst>
          </p:cNvPr>
          <p:cNvCxnSpPr>
            <a:cxnSpLocks/>
            <a:stCxn id="85" idx="5"/>
            <a:endCxn id="95" idx="0"/>
          </p:cNvCxnSpPr>
          <p:nvPr/>
        </p:nvCxnSpPr>
        <p:spPr>
          <a:xfrm>
            <a:off x="4277581" y="5486974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347F6117-B32E-4E13-B110-2CFA91D9F407}"/>
              </a:ext>
            </a:extLst>
          </p:cNvPr>
          <p:cNvSpPr/>
          <p:nvPr/>
        </p:nvSpPr>
        <p:spPr>
          <a:xfrm>
            <a:off x="4840288" y="607642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2B1B1DAC-D3A2-467C-98CF-605DADD6AA73}"/>
              </a:ext>
            </a:extLst>
          </p:cNvPr>
          <p:cNvSpPr/>
          <p:nvPr/>
        </p:nvSpPr>
        <p:spPr>
          <a:xfrm>
            <a:off x="5527386" y="6115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F441A80A-E7AE-40E1-A4A0-C9F09A0FCC1B}"/>
              </a:ext>
            </a:extLst>
          </p:cNvPr>
          <p:cNvCxnSpPr>
            <a:cxnSpLocks/>
            <a:stCxn id="88" idx="5"/>
            <a:endCxn id="98" idx="0"/>
          </p:cNvCxnSpPr>
          <p:nvPr/>
        </p:nvCxnSpPr>
        <p:spPr>
          <a:xfrm>
            <a:off x="5647725" y="5538564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DD2BA236-7EFF-4A8F-B0F7-370DE83CB8D4}"/>
              </a:ext>
            </a:extLst>
          </p:cNvPr>
          <p:cNvCxnSpPr>
            <a:cxnSpLocks/>
            <a:stCxn id="88" idx="3"/>
            <a:endCxn id="97" idx="0"/>
          </p:cNvCxnSpPr>
          <p:nvPr/>
        </p:nvCxnSpPr>
        <p:spPr>
          <a:xfrm flipH="1">
            <a:off x="5158340" y="5538564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F63575D-3546-44E5-A132-C4E7A572C88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39EA884-EF36-489B-9E06-E62AF4651DF8}"/>
              </a:ext>
            </a:extLst>
          </p:cNvPr>
          <p:cNvSpPr/>
          <p:nvPr/>
        </p:nvSpPr>
        <p:spPr>
          <a:xfrm>
            <a:off x="3128742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404C323-1671-495F-95E6-CC134ED98F48}"/>
              </a:ext>
            </a:extLst>
          </p:cNvPr>
          <p:cNvSpPr/>
          <p:nvPr/>
        </p:nvSpPr>
        <p:spPr>
          <a:xfrm>
            <a:off x="1929680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E30FD58-2EF0-4934-BF10-D69FF4E2B802}"/>
              </a:ext>
            </a:extLst>
          </p:cNvPr>
          <p:cNvSpPr/>
          <p:nvPr/>
        </p:nvSpPr>
        <p:spPr>
          <a:xfrm>
            <a:off x="4287273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632494F-366B-480A-B36C-DA50680A56B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671691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DECF139C-8BF4-4F8E-BA2C-538C5341421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472629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DA0CCCB2-426E-48E3-B837-C4450C93D280}"/>
              </a:ext>
            </a:extLst>
          </p:cNvPr>
          <p:cNvSpPr/>
          <p:nvPr/>
        </p:nvSpPr>
        <p:spPr>
          <a:xfrm>
            <a:off x="1017936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1CE5AEFC-365D-419F-84D2-DB54D9BF41C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1560885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26F5D8D-C21E-42FC-AE3D-BB7631F547BB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2472629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i 12">
            <a:extLst>
              <a:ext uri="{FF2B5EF4-FFF2-40B4-BE49-F238E27FC236}">
                <a16:creationId xmlns:a16="http://schemas.microsoft.com/office/drawing/2014/main" id="{F8440A90-07D1-455F-B4B1-F75AECECF2D7}"/>
              </a:ext>
            </a:extLst>
          </p:cNvPr>
          <p:cNvSpPr/>
          <p:nvPr/>
        </p:nvSpPr>
        <p:spPr>
          <a:xfrm>
            <a:off x="2388080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60EAFE0-AE13-4445-95F2-ECA211D52D75}"/>
              </a:ext>
            </a:extLst>
          </p:cNvPr>
          <p:cNvSpPr/>
          <p:nvPr/>
        </p:nvSpPr>
        <p:spPr>
          <a:xfrm>
            <a:off x="4058674" y="19184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C3838E3-AA67-4128-8A60-53E53B439961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4376726" y="148464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BBCC1992-291C-4429-8AB5-B7695DF032DA}"/>
              </a:ext>
            </a:extLst>
          </p:cNvPr>
          <p:cNvSpPr/>
          <p:nvPr/>
        </p:nvSpPr>
        <p:spPr>
          <a:xfrm>
            <a:off x="5095438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CFFF1E25-B5CD-4D6D-8418-EBC16660BC85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808643" y="141664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D8E916A3-4A08-4B40-A47E-A9E1F7AB1067}"/>
              </a:ext>
            </a:extLst>
          </p:cNvPr>
          <p:cNvSpPr/>
          <p:nvPr/>
        </p:nvSpPr>
        <p:spPr>
          <a:xfrm>
            <a:off x="416286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0DB8269-9F2B-4BA2-8854-AF2803A9C0AF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959235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7E6CEDF6-5E77-4DBF-8041-20DA8D69C79D}"/>
              </a:ext>
            </a:extLst>
          </p:cNvPr>
          <p:cNvSpPr/>
          <p:nvPr/>
        </p:nvSpPr>
        <p:spPr>
          <a:xfrm>
            <a:off x="1309866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679E63CF-5FA9-4035-B3DB-991CE6C35675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>
          <a:xfrm>
            <a:off x="1560885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16D1D39C-E6DD-4A69-9591-411C47E8A4AC}"/>
              </a:ext>
            </a:extLst>
          </p:cNvPr>
          <p:cNvSpPr/>
          <p:nvPr/>
        </p:nvSpPr>
        <p:spPr>
          <a:xfrm>
            <a:off x="2123592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CA549218-90F4-44FB-A63E-1CD4FE1FD803}"/>
              </a:ext>
            </a:extLst>
          </p:cNvPr>
          <p:cNvSpPr/>
          <p:nvPr/>
        </p:nvSpPr>
        <p:spPr>
          <a:xfrm>
            <a:off x="2810690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FE693C8-7288-4D05-90C7-912D761F2400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2931029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8DC821B-89EF-41E2-9CC4-0C058E51837D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441644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C7D84D1D-E6AF-419E-AD43-4BBE7EDA649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808643" y="221911"/>
            <a:ext cx="715971" cy="8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CBB9F97-1E34-405A-900E-A307B8727CEB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3353639" y="1416640"/>
            <a:ext cx="1023087" cy="15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0970827-C242-4DD5-9307-9978AF8AA1EA}"/>
              </a:ext>
            </a:extLst>
          </p:cNvPr>
          <p:cNvSpPr txBox="1"/>
          <p:nvPr/>
        </p:nvSpPr>
        <p:spPr>
          <a:xfrm>
            <a:off x="3578519" y="204187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02FFE46-2709-474A-95DD-18E21C0A4EFB}"/>
              </a:ext>
            </a:extLst>
          </p:cNvPr>
          <p:cNvSpPr txBox="1"/>
          <p:nvPr/>
        </p:nvSpPr>
        <p:spPr>
          <a:xfrm>
            <a:off x="4886757" y="40003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303B467-AB16-4445-A7E4-E5CBCBB388B1}"/>
              </a:ext>
            </a:extLst>
          </p:cNvPr>
          <p:cNvSpPr/>
          <p:nvPr/>
        </p:nvSpPr>
        <p:spPr>
          <a:xfrm>
            <a:off x="8643969" y="376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AEDBC9-B4C4-4988-834F-75C066A0CFC3}"/>
              </a:ext>
            </a:extLst>
          </p:cNvPr>
          <p:cNvSpPr/>
          <p:nvPr/>
        </p:nvSpPr>
        <p:spPr>
          <a:xfrm>
            <a:off x="7444907" y="10994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AA420420-4A96-44CD-8F8E-677599A5229C}"/>
              </a:ext>
            </a:extLst>
          </p:cNvPr>
          <p:cNvSpPr/>
          <p:nvPr/>
        </p:nvSpPr>
        <p:spPr>
          <a:xfrm>
            <a:off x="9802500" y="117515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F8FBD9B-18DE-4F10-9D63-2C3FDBAD6DE4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9186918" y="81792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20C399F6-6CA9-4F07-99EB-0ECB8FBF1962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987856" y="81792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6D4602C8-B68E-485D-9425-A95A47E250E6}"/>
              </a:ext>
            </a:extLst>
          </p:cNvPr>
          <p:cNvSpPr/>
          <p:nvPr/>
        </p:nvSpPr>
        <p:spPr>
          <a:xfrm>
            <a:off x="6533163" y="1997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903A1493-06A6-4453-ADC6-90AE176226C1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7076112" y="154061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591A7E4-253A-45C9-9B3F-B1AD0AC3089A}"/>
              </a:ext>
            </a:extLst>
          </p:cNvPr>
          <p:cNvCxnSpPr>
            <a:cxnSpLocks/>
            <a:stCxn id="39" idx="5"/>
            <a:endCxn id="46" idx="0"/>
          </p:cNvCxnSpPr>
          <p:nvPr/>
        </p:nvCxnSpPr>
        <p:spPr>
          <a:xfrm>
            <a:off x="7987856" y="154061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1A940F74-4009-4C88-AB6B-EAAE7066E70D}"/>
              </a:ext>
            </a:extLst>
          </p:cNvPr>
          <p:cNvSpPr/>
          <p:nvPr/>
        </p:nvSpPr>
        <p:spPr>
          <a:xfrm>
            <a:off x="7903307" y="20492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AAE9DCCA-97E7-4FB2-B413-E396296B1E9D}"/>
              </a:ext>
            </a:extLst>
          </p:cNvPr>
          <p:cNvSpPr/>
          <p:nvPr/>
        </p:nvSpPr>
        <p:spPr>
          <a:xfrm>
            <a:off x="9573901" y="20733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D2F8B5D-38AE-4380-9DD2-BE25A17BCB9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9891953" y="163951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i 48">
            <a:extLst>
              <a:ext uri="{FF2B5EF4-FFF2-40B4-BE49-F238E27FC236}">
                <a16:creationId xmlns:a16="http://schemas.microsoft.com/office/drawing/2014/main" id="{22A10F13-9316-444C-B6F5-E63A91EB3714}"/>
              </a:ext>
            </a:extLst>
          </p:cNvPr>
          <p:cNvSpPr/>
          <p:nvPr/>
        </p:nvSpPr>
        <p:spPr>
          <a:xfrm>
            <a:off x="10610665" y="20733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6061095-F497-4D7F-958C-3116A03A00B8}"/>
              </a:ext>
            </a:extLst>
          </p:cNvPr>
          <p:cNvCxnSpPr>
            <a:cxnSpLocks/>
            <a:stCxn id="40" idx="5"/>
            <a:endCxn id="49" idx="0"/>
          </p:cNvCxnSpPr>
          <p:nvPr/>
        </p:nvCxnSpPr>
        <p:spPr>
          <a:xfrm>
            <a:off x="10323870" y="157151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192070E3-B727-44E1-9BEF-1CC6130BDD4B}"/>
              </a:ext>
            </a:extLst>
          </p:cNvPr>
          <p:cNvSpPr/>
          <p:nvPr/>
        </p:nvSpPr>
        <p:spPr>
          <a:xfrm>
            <a:off x="5931513" y="30013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5514E18F-CD96-4CDD-A07B-AE0F0C41B87A}"/>
              </a:ext>
            </a:extLst>
          </p:cNvPr>
          <p:cNvCxnSpPr>
            <a:cxnSpLocks/>
            <a:stCxn id="43" idx="3"/>
            <a:endCxn id="51" idx="7"/>
          </p:cNvCxnSpPr>
          <p:nvPr/>
        </p:nvCxnSpPr>
        <p:spPr>
          <a:xfrm flipH="1">
            <a:off x="6474462" y="243879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FCB84E3B-1AFB-46BC-BF98-F6E45B885C1E}"/>
              </a:ext>
            </a:extLst>
          </p:cNvPr>
          <p:cNvSpPr/>
          <p:nvPr/>
        </p:nvSpPr>
        <p:spPr>
          <a:xfrm>
            <a:off x="6825093" y="30471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59DD431C-16F9-48DA-A507-692D2874C8DE}"/>
              </a:ext>
            </a:extLst>
          </p:cNvPr>
          <p:cNvCxnSpPr>
            <a:cxnSpLocks/>
            <a:stCxn id="43" idx="5"/>
            <a:endCxn id="53" idx="0"/>
          </p:cNvCxnSpPr>
          <p:nvPr/>
        </p:nvCxnSpPr>
        <p:spPr>
          <a:xfrm>
            <a:off x="7076112" y="243879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2C5D9FD6-6867-44ED-AA7A-200B40EB5CE0}"/>
              </a:ext>
            </a:extLst>
          </p:cNvPr>
          <p:cNvSpPr/>
          <p:nvPr/>
        </p:nvSpPr>
        <p:spPr>
          <a:xfrm>
            <a:off x="7638819" y="30282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2020359F-E31D-4265-AB32-BEFC1CA87A7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H="1">
            <a:off x="7956871" y="249038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985CFF0A-340E-4059-851D-F5D31B02B79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V="1">
            <a:off x="9667056" y="1571510"/>
            <a:ext cx="224897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20D95F1-7CB8-43DD-9380-97D0406D4CF3}"/>
              </a:ext>
            </a:extLst>
          </p:cNvPr>
          <p:cNvCxnSpPr>
            <a:cxnSpLocks/>
            <a:stCxn id="40" idx="5"/>
            <a:endCxn id="47" idx="7"/>
          </p:cNvCxnSpPr>
          <p:nvPr/>
        </p:nvCxnSpPr>
        <p:spPr>
          <a:xfrm flipH="1">
            <a:off x="10116850" y="1571510"/>
            <a:ext cx="207020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7D45586E-C1BD-49AB-B7AB-F443914823D3}"/>
              </a:ext>
            </a:extLst>
          </p:cNvPr>
          <p:cNvSpPr txBox="1"/>
          <p:nvPr/>
        </p:nvSpPr>
        <p:spPr>
          <a:xfrm>
            <a:off x="10186026" y="1691617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EAF6E52B-00DC-4A9B-BCEC-FE1D32B2C848}"/>
              </a:ext>
            </a:extLst>
          </p:cNvPr>
          <p:cNvSpPr txBox="1"/>
          <p:nvPr/>
        </p:nvSpPr>
        <p:spPr>
          <a:xfrm>
            <a:off x="9525395" y="1622309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F3B677B1-A036-40F7-919F-E7E478343420}"/>
              </a:ext>
            </a:extLst>
          </p:cNvPr>
          <p:cNvSpPr/>
          <p:nvPr/>
        </p:nvSpPr>
        <p:spPr>
          <a:xfrm>
            <a:off x="4530644" y="34689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70F94D45-77A3-45A4-8FD8-E9F2C05D8351}"/>
              </a:ext>
            </a:extLst>
          </p:cNvPr>
          <p:cNvSpPr/>
          <p:nvPr/>
        </p:nvSpPr>
        <p:spPr>
          <a:xfrm>
            <a:off x="3331582" y="41916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1EBB635-6F40-4CE9-8D27-FC5FE2704CCC}"/>
              </a:ext>
            </a:extLst>
          </p:cNvPr>
          <p:cNvSpPr/>
          <p:nvPr/>
        </p:nvSpPr>
        <p:spPr>
          <a:xfrm>
            <a:off x="5689175" y="4267306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9C4571BD-5428-420F-A058-DD8B2376E7E1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073593" y="3910080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968C9F04-B7AC-4A65-B711-79AB5A802FF8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3874531" y="3910080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80EFD24-390C-46F1-8748-31E50E8E7801}"/>
              </a:ext>
            </a:extLst>
          </p:cNvPr>
          <p:cNvSpPr/>
          <p:nvPr/>
        </p:nvSpPr>
        <p:spPr>
          <a:xfrm>
            <a:off x="2419838" y="5089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BA6A0B88-2A51-49ED-B0E0-FB374BE4BAD8}"/>
              </a:ext>
            </a:extLst>
          </p:cNvPr>
          <p:cNvCxnSpPr>
            <a:cxnSpLocks/>
            <a:stCxn id="67" idx="3"/>
            <a:endCxn id="71" idx="7"/>
          </p:cNvCxnSpPr>
          <p:nvPr/>
        </p:nvCxnSpPr>
        <p:spPr>
          <a:xfrm flipH="1">
            <a:off x="2962787" y="4632763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BAC3F815-BF2B-4657-A40D-3D878A07589F}"/>
              </a:ext>
            </a:extLst>
          </p:cNvPr>
          <p:cNvCxnSpPr>
            <a:cxnSpLocks/>
            <a:stCxn id="67" idx="5"/>
            <a:endCxn id="74" idx="0"/>
          </p:cNvCxnSpPr>
          <p:nvPr/>
        </p:nvCxnSpPr>
        <p:spPr>
          <a:xfrm>
            <a:off x="3874531" y="4632763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1C9684EB-7CFC-43D6-8E1C-E596AA1970D2}"/>
              </a:ext>
            </a:extLst>
          </p:cNvPr>
          <p:cNvSpPr/>
          <p:nvPr/>
        </p:nvSpPr>
        <p:spPr>
          <a:xfrm>
            <a:off x="3789982" y="51413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F4F988DA-ECEC-4A45-94C7-D35B21BCCCA4}"/>
              </a:ext>
            </a:extLst>
          </p:cNvPr>
          <p:cNvSpPr/>
          <p:nvPr/>
        </p:nvSpPr>
        <p:spPr>
          <a:xfrm>
            <a:off x="5460576" y="51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D37CE44-3B32-4CF2-A8E4-425B3AC9D3AF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 flipH="1">
            <a:off x="5778628" y="4731667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4C255267-044C-4667-B4EE-F670D93BF7E3}"/>
              </a:ext>
            </a:extLst>
          </p:cNvPr>
          <p:cNvSpPr/>
          <p:nvPr/>
        </p:nvSpPr>
        <p:spPr>
          <a:xfrm>
            <a:off x="6497340" y="51654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9C558E1-3BB2-4DD4-A85D-C42A167A6232}"/>
              </a:ext>
            </a:extLst>
          </p:cNvPr>
          <p:cNvCxnSpPr>
            <a:cxnSpLocks/>
            <a:stCxn id="68" idx="5"/>
            <a:endCxn id="77" idx="0"/>
          </p:cNvCxnSpPr>
          <p:nvPr/>
        </p:nvCxnSpPr>
        <p:spPr>
          <a:xfrm>
            <a:off x="6210545" y="4663663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i 78">
            <a:extLst>
              <a:ext uri="{FF2B5EF4-FFF2-40B4-BE49-F238E27FC236}">
                <a16:creationId xmlns:a16="http://schemas.microsoft.com/office/drawing/2014/main" id="{5E794CD9-7F95-4C6E-B4C9-C327FFFDE6A5}"/>
              </a:ext>
            </a:extLst>
          </p:cNvPr>
          <p:cNvSpPr/>
          <p:nvPr/>
        </p:nvSpPr>
        <p:spPr>
          <a:xfrm>
            <a:off x="1818188" y="60935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FFB2AF17-D8E2-4215-873A-73B26D29133F}"/>
              </a:ext>
            </a:extLst>
          </p:cNvPr>
          <p:cNvCxnSpPr>
            <a:cxnSpLocks/>
            <a:stCxn id="71" idx="3"/>
            <a:endCxn id="79" idx="7"/>
          </p:cNvCxnSpPr>
          <p:nvPr/>
        </p:nvCxnSpPr>
        <p:spPr>
          <a:xfrm flipH="1">
            <a:off x="2361137" y="5530951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3087BE1-E2A9-4C23-84E5-834E2815521C}"/>
              </a:ext>
            </a:extLst>
          </p:cNvPr>
          <p:cNvSpPr/>
          <p:nvPr/>
        </p:nvSpPr>
        <p:spPr>
          <a:xfrm>
            <a:off x="2711768" y="61393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B260467-9D9B-46A2-82A0-750CB0C8A1AF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2962787" y="5530951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84B613A8-9CC8-4DCD-9D7A-5FB3CE3B79B0}"/>
              </a:ext>
            </a:extLst>
          </p:cNvPr>
          <p:cNvSpPr/>
          <p:nvPr/>
        </p:nvSpPr>
        <p:spPr>
          <a:xfrm>
            <a:off x="3525494" y="612040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CADFED75-4798-4F2F-BD5A-DF6BC253FEC1}"/>
              </a:ext>
            </a:extLst>
          </p:cNvPr>
          <p:cNvCxnSpPr>
            <a:cxnSpLocks/>
            <a:stCxn id="74" idx="3"/>
            <a:endCxn id="83" idx="0"/>
          </p:cNvCxnSpPr>
          <p:nvPr/>
        </p:nvCxnSpPr>
        <p:spPr>
          <a:xfrm flipH="1">
            <a:off x="3843546" y="5582541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7C371D8B-FDD1-4A4A-8071-8887341833B4}"/>
              </a:ext>
            </a:extLst>
          </p:cNvPr>
          <p:cNvSpPr/>
          <p:nvPr/>
        </p:nvSpPr>
        <p:spPr>
          <a:xfrm>
            <a:off x="349320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6AC97B0-1C20-4A95-9575-23115FC340CE}"/>
              </a:ext>
            </a:extLst>
          </p:cNvPr>
          <p:cNvSpPr/>
          <p:nvPr/>
        </p:nvSpPr>
        <p:spPr>
          <a:xfrm>
            <a:off x="229413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0DB4FCD-2AA5-494A-B59D-30C424F41F63}"/>
              </a:ext>
            </a:extLst>
          </p:cNvPr>
          <p:cNvSpPr/>
          <p:nvPr/>
        </p:nvSpPr>
        <p:spPr>
          <a:xfrm>
            <a:off x="465173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7A37761-B5A5-40DB-BF2B-49F80A3AC85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403614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B0435F9-0261-4158-991B-01595DC80E64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283708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B5FF1B93-1B07-4A0F-9513-E006EFEA12BD}"/>
              </a:ext>
            </a:extLst>
          </p:cNvPr>
          <p:cNvSpPr/>
          <p:nvPr/>
        </p:nvSpPr>
        <p:spPr>
          <a:xfrm>
            <a:off x="1382394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CD7D3A5-5A87-4A44-B855-303F0DDB1B98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25343" y="1405618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E2DE7D0-FABA-4553-9174-C2A0393D97CC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283708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51EBDA4D-1C73-4AEA-B40E-36526160F4A1}"/>
              </a:ext>
            </a:extLst>
          </p:cNvPr>
          <p:cNvSpPr/>
          <p:nvPr/>
        </p:nvSpPr>
        <p:spPr>
          <a:xfrm>
            <a:off x="275253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2A7F560-7C5D-44FC-8E13-D761A3A3CBBD}"/>
              </a:ext>
            </a:extLst>
          </p:cNvPr>
          <p:cNvSpPr/>
          <p:nvPr/>
        </p:nvSpPr>
        <p:spPr>
          <a:xfrm>
            <a:off x="442313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77C04FD4-7ACE-48A2-B013-9DBEA995E7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74118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30429F2B-DAFE-46DD-A3B9-713F266BE0E4}"/>
              </a:ext>
            </a:extLst>
          </p:cNvPr>
          <p:cNvSpPr/>
          <p:nvPr/>
        </p:nvSpPr>
        <p:spPr>
          <a:xfrm>
            <a:off x="545989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C898953-7905-42B1-8EE2-4C424C1C43DF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517310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B49C11E-A3E2-4902-ACC8-C54B7A0C6E26}"/>
              </a:ext>
            </a:extLst>
          </p:cNvPr>
          <p:cNvSpPr/>
          <p:nvPr/>
        </p:nvSpPr>
        <p:spPr>
          <a:xfrm>
            <a:off x="78074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9317FFD3-2D3D-45AB-8C68-A65B0D68EC7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323693" y="2303806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C04DC203-6D4D-468A-8E3E-8D48BE876151}"/>
              </a:ext>
            </a:extLst>
          </p:cNvPr>
          <p:cNvSpPr/>
          <p:nvPr/>
        </p:nvSpPr>
        <p:spPr>
          <a:xfrm>
            <a:off x="167432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F490648-A40A-4102-B595-8D4BB0C73AFA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925343" y="2303806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B6A0D08-5E03-4851-9BBD-6B6BA017D2A6}"/>
              </a:ext>
            </a:extLst>
          </p:cNvPr>
          <p:cNvSpPr/>
          <p:nvPr/>
        </p:nvSpPr>
        <p:spPr>
          <a:xfrm>
            <a:off x="2488050" y="2893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982A2F10-594D-4EBE-A8A4-DBEC2C995F0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806102" y="2355396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58170307-AD8A-4B5C-AC57-EC28012E8D8A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c)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7519FCED-FD8E-45C5-98BE-76590F2B18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8126" y="1189670"/>
            <a:ext cx="1067423" cy="7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FD3EA815-506C-4845-A19E-BA3B5D292EFC}"/>
              </a:ext>
            </a:extLst>
          </p:cNvPr>
          <p:cNvSpPr txBox="1"/>
          <p:nvPr/>
        </p:nvSpPr>
        <p:spPr>
          <a:xfrm>
            <a:off x="950634" y="132897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EC27918F-01B0-4A51-8BDD-27B4C5B985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2018498" y="2121078"/>
            <a:ext cx="562707" cy="8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DA6A23-B683-45B6-8D02-AC4F4EB7B23C}"/>
              </a:ext>
            </a:extLst>
          </p:cNvPr>
          <p:cNvSpPr txBox="1"/>
          <p:nvPr/>
        </p:nvSpPr>
        <p:spPr>
          <a:xfrm>
            <a:off x="2279171" y="2341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AD81BD50-ABA6-4E14-A512-03B1943625FC}"/>
              </a:ext>
            </a:extLst>
          </p:cNvPr>
          <p:cNvSpPr/>
          <p:nvPr/>
        </p:nvSpPr>
        <p:spPr>
          <a:xfrm>
            <a:off x="888569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4DD1B70-FF00-484D-B27D-810253B3893E}"/>
              </a:ext>
            </a:extLst>
          </p:cNvPr>
          <p:cNvSpPr/>
          <p:nvPr/>
        </p:nvSpPr>
        <p:spPr>
          <a:xfrm>
            <a:off x="768662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AA1C8A3-3DE0-46D9-8CA1-92C153C83132}"/>
              </a:ext>
            </a:extLst>
          </p:cNvPr>
          <p:cNvSpPr/>
          <p:nvPr/>
        </p:nvSpPr>
        <p:spPr>
          <a:xfrm>
            <a:off x="1004422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212ECC3-D964-4796-8DC6-B2CF6ED591DB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942863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D4509911-EEAE-43AA-AD43-DB782F11D2C8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822957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3AD37E78-4BB6-47D6-81CD-6748488AC2D7}"/>
              </a:ext>
            </a:extLst>
          </p:cNvPr>
          <p:cNvSpPr/>
          <p:nvPr/>
        </p:nvSpPr>
        <p:spPr>
          <a:xfrm>
            <a:off x="6812438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6C21BD76-E661-4A8C-AE58-2799DBE01251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7355387" y="1405618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536C1434-D48B-4294-A088-2F25C4AAF47C}"/>
              </a:ext>
            </a:extLst>
          </p:cNvPr>
          <p:cNvCxnSpPr>
            <a:cxnSpLocks/>
            <a:stCxn id="34" idx="5"/>
            <a:endCxn id="41" idx="0"/>
          </p:cNvCxnSpPr>
          <p:nvPr/>
        </p:nvCxnSpPr>
        <p:spPr>
          <a:xfrm>
            <a:off x="822957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i 40">
            <a:extLst>
              <a:ext uri="{FF2B5EF4-FFF2-40B4-BE49-F238E27FC236}">
                <a16:creationId xmlns:a16="http://schemas.microsoft.com/office/drawing/2014/main" id="{1FF89C27-A002-4CF9-978C-A8B7C08D7E4F}"/>
              </a:ext>
            </a:extLst>
          </p:cNvPr>
          <p:cNvSpPr/>
          <p:nvPr/>
        </p:nvSpPr>
        <p:spPr>
          <a:xfrm>
            <a:off x="814502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C03D15C2-610F-4077-BB06-50EE820DEB9F}"/>
              </a:ext>
            </a:extLst>
          </p:cNvPr>
          <p:cNvSpPr/>
          <p:nvPr/>
        </p:nvSpPr>
        <p:spPr>
          <a:xfrm>
            <a:off x="981562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F8331AE5-E51C-4593-B0C3-7FE7237C1048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flipH="1">
            <a:off x="1013367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lipsi 43">
            <a:extLst>
              <a:ext uri="{FF2B5EF4-FFF2-40B4-BE49-F238E27FC236}">
                <a16:creationId xmlns:a16="http://schemas.microsoft.com/office/drawing/2014/main" id="{C5BF83A1-6CEB-4385-8EF0-208224F51706}"/>
              </a:ext>
            </a:extLst>
          </p:cNvPr>
          <p:cNvSpPr/>
          <p:nvPr/>
        </p:nvSpPr>
        <p:spPr>
          <a:xfrm>
            <a:off x="1085238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423DFA6C-F93A-4C88-99D6-FB4B5A4B57A1}"/>
              </a:ext>
            </a:extLst>
          </p:cNvPr>
          <p:cNvCxnSpPr>
            <a:cxnSpLocks/>
            <a:stCxn id="35" idx="5"/>
            <a:endCxn id="44" idx="0"/>
          </p:cNvCxnSpPr>
          <p:nvPr/>
        </p:nvCxnSpPr>
        <p:spPr>
          <a:xfrm>
            <a:off x="1056559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6E21C7B7-12A0-46FB-8FF6-D40843136B71}"/>
              </a:ext>
            </a:extLst>
          </p:cNvPr>
          <p:cNvSpPr/>
          <p:nvPr/>
        </p:nvSpPr>
        <p:spPr>
          <a:xfrm>
            <a:off x="617323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1A29F9E1-B405-463E-8ED1-6EC096007EE6}"/>
              </a:ext>
            </a:extLst>
          </p:cNvPr>
          <p:cNvCxnSpPr>
            <a:cxnSpLocks/>
            <a:stCxn id="38" idx="3"/>
            <a:endCxn id="46" idx="7"/>
          </p:cNvCxnSpPr>
          <p:nvPr/>
        </p:nvCxnSpPr>
        <p:spPr>
          <a:xfrm flipH="1">
            <a:off x="6716183" y="2303806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ACDFB1BA-C514-4329-84CE-F9AAD9799F8A}"/>
              </a:ext>
            </a:extLst>
          </p:cNvPr>
          <p:cNvSpPr/>
          <p:nvPr/>
        </p:nvSpPr>
        <p:spPr>
          <a:xfrm>
            <a:off x="706681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6210A4F2-DBD6-4A81-BFD5-D1A8D6770B15}"/>
              </a:ext>
            </a:extLst>
          </p:cNvPr>
          <p:cNvCxnSpPr>
            <a:cxnSpLocks/>
            <a:stCxn id="38" idx="5"/>
            <a:endCxn id="48" idx="0"/>
          </p:cNvCxnSpPr>
          <p:nvPr/>
        </p:nvCxnSpPr>
        <p:spPr>
          <a:xfrm>
            <a:off x="7355387" y="2303806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iruutu 52">
            <a:extLst>
              <a:ext uri="{FF2B5EF4-FFF2-40B4-BE49-F238E27FC236}">
                <a16:creationId xmlns:a16="http://schemas.microsoft.com/office/drawing/2014/main" id="{21CC8348-FA93-498C-A83D-2F3786AA77B2}"/>
              </a:ext>
            </a:extLst>
          </p:cNvPr>
          <p:cNvSpPr txBox="1"/>
          <p:nvPr/>
        </p:nvSpPr>
        <p:spPr>
          <a:xfrm>
            <a:off x="689113" y="43112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d)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46B8442D-C288-4D32-B14F-DD7DA42C6699}"/>
              </a:ext>
            </a:extLst>
          </p:cNvPr>
          <p:cNvSpPr/>
          <p:nvPr/>
        </p:nvSpPr>
        <p:spPr>
          <a:xfrm>
            <a:off x="3388642" y="3638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BEC28C5E-0F42-4988-A9E6-C46E2A1B8B3C}"/>
              </a:ext>
            </a:extLst>
          </p:cNvPr>
          <p:cNvSpPr/>
          <p:nvPr/>
        </p:nvSpPr>
        <p:spPr>
          <a:xfrm>
            <a:off x="2189580" y="43613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2AB9F22F-1769-41FA-9EC7-5E5C768C26BB}"/>
              </a:ext>
            </a:extLst>
          </p:cNvPr>
          <p:cNvSpPr/>
          <p:nvPr/>
        </p:nvSpPr>
        <p:spPr>
          <a:xfrm>
            <a:off x="4547173" y="4437057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20FF7A5C-4CE0-4826-A968-0D95233B1D93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3931591" y="4079831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2B2DE97-090B-459E-8B6C-7A7F84E3BD44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2732529" y="4079831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i 74">
            <a:extLst>
              <a:ext uri="{FF2B5EF4-FFF2-40B4-BE49-F238E27FC236}">
                <a16:creationId xmlns:a16="http://schemas.microsoft.com/office/drawing/2014/main" id="{DD6CACA9-9FD7-42C7-A75B-BC9AC2EB5E9B}"/>
              </a:ext>
            </a:extLst>
          </p:cNvPr>
          <p:cNvSpPr/>
          <p:nvPr/>
        </p:nvSpPr>
        <p:spPr>
          <a:xfrm>
            <a:off x="1315390" y="52595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9BCEFBC2-61A8-4873-998C-8E237FD798BA}"/>
              </a:ext>
            </a:extLst>
          </p:cNvPr>
          <p:cNvCxnSpPr>
            <a:cxnSpLocks/>
            <a:stCxn id="71" idx="3"/>
            <a:endCxn id="75" idx="7"/>
          </p:cNvCxnSpPr>
          <p:nvPr/>
        </p:nvCxnSpPr>
        <p:spPr>
          <a:xfrm flipH="1">
            <a:off x="1858339" y="4802514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466A3E06-EEBA-4656-85E5-388ACB22C16B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2732529" y="4802514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i 77">
            <a:extLst>
              <a:ext uri="{FF2B5EF4-FFF2-40B4-BE49-F238E27FC236}">
                <a16:creationId xmlns:a16="http://schemas.microsoft.com/office/drawing/2014/main" id="{2688F483-362A-4D6D-8F81-A3E5060D435D}"/>
              </a:ext>
            </a:extLst>
          </p:cNvPr>
          <p:cNvSpPr/>
          <p:nvPr/>
        </p:nvSpPr>
        <p:spPr>
          <a:xfrm>
            <a:off x="2647980" y="53111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2E878F57-0164-4504-8B2D-213C9058B861}"/>
              </a:ext>
            </a:extLst>
          </p:cNvPr>
          <p:cNvSpPr/>
          <p:nvPr/>
        </p:nvSpPr>
        <p:spPr>
          <a:xfrm>
            <a:off x="4318574" y="53352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665CC63-D2D2-4151-B6FC-ADD52682A246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4636626" y="4901418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86F6A56-5A4A-4DC7-8FAF-2D8651905698}"/>
              </a:ext>
            </a:extLst>
          </p:cNvPr>
          <p:cNvSpPr/>
          <p:nvPr/>
        </p:nvSpPr>
        <p:spPr>
          <a:xfrm>
            <a:off x="5355338" y="53352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4D6B5FB6-9814-498C-95A4-AA679C0581B6}"/>
              </a:ext>
            </a:extLst>
          </p:cNvPr>
          <p:cNvCxnSpPr>
            <a:cxnSpLocks/>
            <a:stCxn id="72" idx="5"/>
            <a:endCxn id="81" idx="0"/>
          </p:cNvCxnSpPr>
          <p:nvPr/>
        </p:nvCxnSpPr>
        <p:spPr>
          <a:xfrm>
            <a:off x="5068543" y="4833414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4262B681-6FA4-4CA6-B1E3-3CB8A6884DAD}"/>
              </a:ext>
            </a:extLst>
          </p:cNvPr>
          <p:cNvSpPr/>
          <p:nvPr/>
        </p:nvSpPr>
        <p:spPr>
          <a:xfrm>
            <a:off x="676186" y="62632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A1F8936-985F-45AF-805F-9606CD6183E0}"/>
              </a:ext>
            </a:extLst>
          </p:cNvPr>
          <p:cNvCxnSpPr>
            <a:cxnSpLocks/>
            <a:stCxn id="75" idx="3"/>
            <a:endCxn id="83" idx="7"/>
          </p:cNvCxnSpPr>
          <p:nvPr/>
        </p:nvCxnSpPr>
        <p:spPr>
          <a:xfrm flipH="1">
            <a:off x="1219135" y="5700702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6E008FF-B9B2-4239-B991-D69C7324AEAC}"/>
              </a:ext>
            </a:extLst>
          </p:cNvPr>
          <p:cNvSpPr/>
          <p:nvPr/>
        </p:nvSpPr>
        <p:spPr>
          <a:xfrm>
            <a:off x="1569766" y="6309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4A320F30-AD0E-4A7A-9D27-116522111F8C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1858339" y="5700702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EEDECE88-3B2B-4DAA-9766-3374662DD156}"/>
              </a:ext>
            </a:extLst>
          </p:cNvPr>
          <p:cNvCxnSpPr>
            <a:cxnSpLocks/>
            <a:stCxn id="85" idx="7"/>
            <a:endCxn id="78" idx="3"/>
          </p:cNvCxnSpPr>
          <p:nvPr/>
        </p:nvCxnSpPr>
        <p:spPr>
          <a:xfrm flipV="1">
            <a:off x="2112715" y="5752292"/>
            <a:ext cx="628420" cy="6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140FE1B-0F45-4022-8F0F-F05B1CAACDDD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142467" y="4100859"/>
            <a:ext cx="1598668" cy="12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E669FAB-F3B0-42CD-AF08-6E88FAB37D5F}"/>
              </a:ext>
            </a:extLst>
          </p:cNvPr>
          <p:cNvSpPr txBox="1"/>
          <p:nvPr/>
        </p:nvSpPr>
        <p:spPr>
          <a:xfrm>
            <a:off x="1633486" y="4228292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0346106-C836-4F6F-B494-BC08EAEF87BC}"/>
              </a:ext>
            </a:extLst>
          </p:cNvPr>
          <p:cNvSpPr txBox="1"/>
          <p:nvPr/>
        </p:nvSpPr>
        <p:spPr>
          <a:xfrm>
            <a:off x="2070537" y="5776391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48DE408-7DDB-4A5C-A9ED-B07E17CC7862}"/>
              </a:ext>
            </a:extLst>
          </p:cNvPr>
          <p:cNvSpPr/>
          <p:nvPr/>
        </p:nvSpPr>
        <p:spPr>
          <a:xfrm>
            <a:off x="9443181" y="36115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18D9A528-B46E-45C0-B773-EF920B9DF3CC}"/>
              </a:ext>
            </a:extLst>
          </p:cNvPr>
          <p:cNvSpPr/>
          <p:nvPr/>
        </p:nvSpPr>
        <p:spPr>
          <a:xfrm>
            <a:off x="8244119" y="43341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81F022C1-9E3F-4763-99A0-6435834EA40D}"/>
              </a:ext>
            </a:extLst>
          </p:cNvPr>
          <p:cNvSpPr/>
          <p:nvPr/>
        </p:nvSpPr>
        <p:spPr>
          <a:xfrm>
            <a:off x="10601712" y="440987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576BC5C4-7755-4A2F-BAE7-1471C3EE394E}"/>
              </a:ext>
            </a:extLst>
          </p:cNvPr>
          <p:cNvCxnSpPr>
            <a:cxnSpLocks/>
            <a:stCxn id="98" idx="1"/>
            <a:endCxn id="96" idx="5"/>
          </p:cNvCxnSpPr>
          <p:nvPr/>
        </p:nvCxnSpPr>
        <p:spPr>
          <a:xfrm flipH="1" flipV="1">
            <a:off x="9986130" y="405264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84E90B92-51F6-45D5-8585-2A56E4957348}"/>
              </a:ext>
            </a:extLst>
          </p:cNvPr>
          <p:cNvCxnSpPr>
            <a:cxnSpLocks/>
            <a:stCxn id="97" idx="7"/>
            <a:endCxn id="96" idx="3"/>
          </p:cNvCxnSpPr>
          <p:nvPr/>
        </p:nvCxnSpPr>
        <p:spPr>
          <a:xfrm flipV="1">
            <a:off x="8787068" y="405264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i 100">
            <a:extLst>
              <a:ext uri="{FF2B5EF4-FFF2-40B4-BE49-F238E27FC236}">
                <a16:creationId xmlns:a16="http://schemas.microsoft.com/office/drawing/2014/main" id="{0557A201-5BDD-4229-B951-1A53F1972561}"/>
              </a:ext>
            </a:extLst>
          </p:cNvPr>
          <p:cNvSpPr/>
          <p:nvPr/>
        </p:nvSpPr>
        <p:spPr>
          <a:xfrm>
            <a:off x="7369929" y="52323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8025579-EE29-4BA8-94C3-E3392A318F24}"/>
              </a:ext>
            </a:extLst>
          </p:cNvPr>
          <p:cNvCxnSpPr>
            <a:cxnSpLocks/>
            <a:stCxn id="97" idx="3"/>
            <a:endCxn id="101" idx="7"/>
          </p:cNvCxnSpPr>
          <p:nvPr/>
        </p:nvCxnSpPr>
        <p:spPr>
          <a:xfrm flipH="1">
            <a:off x="7912878" y="4775331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60C32695-F329-4A9E-9591-D99DD44C7E73}"/>
              </a:ext>
            </a:extLst>
          </p:cNvPr>
          <p:cNvCxnSpPr>
            <a:cxnSpLocks/>
            <a:stCxn id="97" idx="5"/>
            <a:endCxn id="104" idx="0"/>
          </p:cNvCxnSpPr>
          <p:nvPr/>
        </p:nvCxnSpPr>
        <p:spPr>
          <a:xfrm>
            <a:off x="8787068" y="477533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i 103">
            <a:extLst>
              <a:ext uri="{FF2B5EF4-FFF2-40B4-BE49-F238E27FC236}">
                <a16:creationId xmlns:a16="http://schemas.microsoft.com/office/drawing/2014/main" id="{ECCE7DC1-62D3-4B23-B5DC-86E8F8D4B20C}"/>
              </a:ext>
            </a:extLst>
          </p:cNvPr>
          <p:cNvSpPr/>
          <p:nvPr/>
        </p:nvSpPr>
        <p:spPr>
          <a:xfrm>
            <a:off x="8702519" y="52839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49095952-54D1-4847-98E1-89B49CFE072C}"/>
              </a:ext>
            </a:extLst>
          </p:cNvPr>
          <p:cNvSpPr/>
          <p:nvPr/>
        </p:nvSpPr>
        <p:spPr>
          <a:xfrm>
            <a:off x="10373113" y="5308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24C23060-99F7-4010-BAB1-C1E2EC77B37E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 flipH="1">
            <a:off x="10691165" y="4874235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lipsi 106">
            <a:extLst>
              <a:ext uri="{FF2B5EF4-FFF2-40B4-BE49-F238E27FC236}">
                <a16:creationId xmlns:a16="http://schemas.microsoft.com/office/drawing/2014/main" id="{DE0CD189-30B9-43CE-A90E-E9CF3B61B4DA}"/>
              </a:ext>
            </a:extLst>
          </p:cNvPr>
          <p:cNvSpPr/>
          <p:nvPr/>
        </p:nvSpPr>
        <p:spPr>
          <a:xfrm>
            <a:off x="11409877" y="5308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B88C4246-C0E7-4686-9680-B81F05E834F4}"/>
              </a:ext>
            </a:extLst>
          </p:cNvPr>
          <p:cNvCxnSpPr>
            <a:cxnSpLocks/>
            <a:stCxn id="98" idx="5"/>
            <a:endCxn id="107" idx="0"/>
          </p:cNvCxnSpPr>
          <p:nvPr/>
        </p:nvCxnSpPr>
        <p:spPr>
          <a:xfrm>
            <a:off x="11123082" y="4806231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i 108">
            <a:extLst>
              <a:ext uri="{FF2B5EF4-FFF2-40B4-BE49-F238E27FC236}">
                <a16:creationId xmlns:a16="http://schemas.microsoft.com/office/drawing/2014/main" id="{6C4D635B-1C00-4169-89D9-5600C33771C9}"/>
              </a:ext>
            </a:extLst>
          </p:cNvPr>
          <p:cNvSpPr/>
          <p:nvPr/>
        </p:nvSpPr>
        <p:spPr>
          <a:xfrm>
            <a:off x="6730725" y="6236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0E5F417-8607-4773-929C-790580CF7275}"/>
              </a:ext>
            </a:extLst>
          </p:cNvPr>
          <p:cNvCxnSpPr>
            <a:cxnSpLocks/>
            <a:stCxn id="101" idx="3"/>
            <a:endCxn id="109" idx="7"/>
          </p:cNvCxnSpPr>
          <p:nvPr/>
        </p:nvCxnSpPr>
        <p:spPr>
          <a:xfrm flipH="1">
            <a:off x="7273674" y="5673519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1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A5A5C42C-FA2A-461A-9C23-592F7FA442FF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F25F17-7CAE-47E8-A9B1-848E3E1163B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5428B64E-0378-4332-B542-06AAAE11D989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B2B1E76F-CBA4-4E5E-915D-13BD54B9E077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077CA50-3B3C-457D-A145-C4A6CDC80610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3A924560-A5EF-45D6-99EE-4A329F36E20C}"/>
              </a:ext>
            </a:extLst>
          </p:cNvPr>
          <p:cNvSpPr/>
          <p:nvPr/>
        </p:nvSpPr>
        <p:spPr>
          <a:xfrm>
            <a:off x="5704194" y="1590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4FD87DB7-FCA8-4CB9-A7A3-B38807014A17}"/>
              </a:ext>
            </a:extLst>
          </p:cNvPr>
          <p:cNvCxnSpPr>
            <a:cxnSpLocks/>
            <a:stCxn id="111" idx="0"/>
            <a:endCxn id="14" idx="5"/>
          </p:cNvCxnSpPr>
          <p:nvPr/>
        </p:nvCxnSpPr>
        <p:spPr>
          <a:xfrm flipH="1" flipV="1">
            <a:off x="6247143" y="600172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C7BA9A98-01C6-47E1-8BCA-733FE3928C1E}"/>
              </a:ext>
            </a:extLst>
          </p:cNvPr>
          <p:cNvCxnSpPr>
            <a:cxnSpLocks/>
            <a:stCxn id="37" idx="0"/>
            <a:endCxn id="14" idx="3"/>
          </p:cNvCxnSpPr>
          <p:nvPr/>
        </p:nvCxnSpPr>
        <p:spPr>
          <a:xfrm flipV="1">
            <a:off x="5354678" y="600172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4F30528E-7735-4EA8-AE49-38F2700F6EDF}"/>
              </a:ext>
            </a:extLst>
          </p:cNvPr>
          <p:cNvSpPr/>
          <p:nvPr/>
        </p:nvSpPr>
        <p:spPr>
          <a:xfrm>
            <a:off x="5063130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72EAE3A5-7F51-425D-BC26-5CE243BA22C5}"/>
              </a:ext>
            </a:extLst>
          </p:cNvPr>
          <p:cNvSpPr/>
          <p:nvPr/>
        </p:nvSpPr>
        <p:spPr>
          <a:xfrm>
            <a:off x="9573443" y="10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2CB6E2F2-D486-4ADE-9AE5-DD18E7077D14}"/>
              </a:ext>
            </a:extLst>
          </p:cNvPr>
          <p:cNvCxnSpPr>
            <a:cxnSpLocks/>
            <a:stCxn id="59" idx="0"/>
            <a:endCxn id="50" idx="5"/>
          </p:cNvCxnSpPr>
          <p:nvPr/>
        </p:nvCxnSpPr>
        <p:spPr>
          <a:xfrm flipH="1" flipV="1">
            <a:off x="10116392" y="547034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FF1E5A5-6C04-45DE-BED1-CF04E657FAFE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flipV="1">
            <a:off x="9038845" y="547034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D29A3BF0-463D-42DD-AFB5-D05CE9A65C39}"/>
              </a:ext>
            </a:extLst>
          </p:cNvPr>
          <p:cNvSpPr/>
          <p:nvPr/>
        </p:nvSpPr>
        <p:spPr>
          <a:xfrm>
            <a:off x="8720793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2D486A24-501F-4244-A824-D5921E02336B}"/>
              </a:ext>
            </a:extLst>
          </p:cNvPr>
          <p:cNvSpPr/>
          <p:nvPr/>
        </p:nvSpPr>
        <p:spPr>
          <a:xfrm>
            <a:off x="10735130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D063A3B8-3707-41B5-9B1E-79F557BF6C98}"/>
              </a:ext>
            </a:extLst>
          </p:cNvPr>
          <p:cNvCxnSpPr>
            <a:cxnSpLocks/>
            <a:stCxn id="65" idx="0"/>
            <a:endCxn id="55" idx="5"/>
          </p:cNvCxnSpPr>
          <p:nvPr/>
        </p:nvCxnSpPr>
        <p:spPr>
          <a:xfrm flipH="1" flipV="1">
            <a:off x="9263742" y="1345406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83696B26-3285-4F61-9F3B-A01A04B4EA78}"/>
              </a:ext>
            </a:extLst>
          </p:cNvPr>
          <p:cNvSpPr/>
          <p:nvPr/>
        </p:nvSpPr>
        <p:spPr>
          <a:xfrm>
            <a:off x="93527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A22A1DD9-153D-457F-8957-CCDA3455EB46}"/>
              </a:ext>
            </a:extLst>
          </p:cNvPr>
          <p:cNvCxnSpPr>
            <a:cxnSpLocks/>
            <a:stCxn id="72" idx="0"/>
            <a:endCxn id="59" idx="5"/>
          </p:cNvCxnSpPr>
          <p:nvPr/>
        </p:nvCxnSpPr>
        <p:spPr>
          <a:xfrm flipH="1" flipV="1">
            <a:off x="11278079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A9971BE2-9F9E-41E1-8895-F73560A08A6A}"/>
              </a:ext>
            </a:extLst>
          </p:cNvPr>
          <p:cNvSpPr/>
          <p:nvPr/>
        </p:nvSpPr>
        <p:spPr>
          <a:xfrm>
            <a:off x="113712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EF852AA3-8E2F-4A41-8A2E-B927C7E32879}"/>
              </a:ext>
            </a:extLst>
          </p:cNvPr>
          <p:cNvSpPr/>
          <p:nvPr/>
        </p:nvSpPr>
        <p:spPr>
          <a:xfrm>
            <a:off x="101520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3AE2FEAE-9541-4B3E-AC54-E7438D13B52A}"/>
              </a:ext>
            </a:extLst>
          </p:cNvPr>
          <p:cNvCxnSpPr>
            <a:cxnSpLocks/>
            <a:stCxn id="75" idx="0"/>
            <a:endCxn id="59" idx="3"/>
          </p:cNvCxnSpPr>
          <p:nvPr/>
        </p:nvCxnSpPr>
        <p:spPr>
          <a:xfrm flipV="1">
            <a:off x="10443582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72007037-CBDD-428A-BEBB-47197CF42179}"/>
              </a:ext>
            </a:extLst>
          </p:cNvPr>
          <p:cNvSpPr/>
          <p:nvPr/>
        </p:nvSpPr>
        <p:spPr>
          <a:xfrm>
            <a:off x="81335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240CD6BF-7C15-4A88-954F-63C6558E5053}"/>
              </a:ext>
            </a:extLst>
          </p:cNvPr>
          <p:cNvCxnSpPr>
            <a:cxnSpLocks/>
            <a:stCxn id="79" idx="0"/>
            <a:endCxn id="55" idx="3"/>
          </p:cNvCxnSpPr>
          <p:nvPr/>
        </p:nvCxnSpPr>
        <p:spPr>
          <a:xfrm flipV="1">
            <a:off x="8425069" y="1345406"/>
            <a:ext cx="388879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26D62064-9CF1-4AE6-BEC7-C9BA7B8FF15B}"/>
              </a:ext>
            </a:extLst>
          </p:cNvPr>
          <p:cNvSpPr/>
          <p:nvPr/>
        </p:nvSpPr>
        <p:spPr>
          <a:xfrm>
            <a:off x="2178067" y="16773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43B3C25-AA0A-4BFE-BFC4-ED1024B0BD02}"/>
              </a:ext>
            </a:extLst>
          </p:cNvPr>
          <p:cNvCxnSpPr>
            <a:cxnSpLocks/>
            <a:stCxn id="92" idx="0"/>
            <a:endCxn id="88" idx="5"/>
          </p:cNvCxnSpPr>
          <p:nvPr/>
        </p:nvCxnSpPr>
        <p:spPr>
          <a:xfrm flipH="1" flipV="1">
            <a:off x="2721016" y="2118471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81F083FB-D8FD-4CE7-B393-BFBD46A25AA5}"/>
              </a:ext>
            </a:extLst>
          </p:cNvPr>
          <p:cNvCxnSpPr>
            <a:cxnSpLocks/>
            <a:stCxn id="91" idx="0"/>
            <a:endCxn id="88" idx="3"/>
          </p:cNvCxnSpPr>
          <p:nvPr/>
        </p:nvCxnSpPr>
        <p:spPr>
          <a:xfrm flipV="1">
            <a:off x="1643469" y="2118471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3A3607B4-C77B-40FC-94A1-01B86C0BE7AB}"/>
              </a:ext>
            </a:extLst>
          </p:cNvPr>
          <p:cNvSpPr/>
          <p:nvPr/>
        </p:nvSpPr>
        <p:spPr>
          <a:xfrm>
            <a:off x="1325417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510BEBEF-E996-4FEA-B6CF-517098057CFE}"/>
              </a:ext>
            </a:extLst>
          </p:cNvPr>
          <p:cNvSpPr/>
          <p:nvPr/>
        </p:nvSpPr>
        <p:spPr>
          <a:xfrm>
            <a:off x="3339754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F5E988F1-69B7-4E8C-8C4C-8F0C231222C4}"/>
              </a:ext>
            </a:extLst>
          </p:cNvPr>
          <p:cNvCxnSpPr>
            <a:cxnSpLocks/>
            <a:stCxn id="94" idx="0"/>
            <a:endCxn id="91" idx="5"/>
          </p:cNvCxnSpPr>
          <p:nvPr/>
        </p:nvCxnSpPr>
        <p:spPr>
          <a:xfrm flipH="1" flipV="1">
            <a:off x="1868366" y="291684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Suorakulmio 93">
            <a:extLst>
              <a:ext uri="{FF2B5EF4-FFF2-40B4-BE49-F238E27FC236}">
                <a16:creationId xmlns:a16="http://schemas.microsoft.com/office/drawing/2014/main" id="{EC0F2FAE-0DD0-4845-9FE8-5A41BCF98592}"/>
              </a:ext>
            </a:extLst>
          </p:cNvPr>
          <p:cNvSpPr/>
          <p:nvPr/>
        </p:nvSpPr>
        <p:spPr>
          <a:xfrm>
            <a:off x="1957345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5" name="Suora yhdysviiva 94">
            <a:extLst>
              <a:ext uri="{FF2B5EF4-FFF2-40B4-BE49-F238E27FC236}">
                <a16:creationId xmlns:a16="http://schemas.microsoft.com/office/drawing/2014/main" id="{D2773B89-60DB-4CF7-855A-94152826E02C}"/>
              </a:ext>
            </a:extLst>
          </p:cNvPr>
          <p:cNvCxnSpPr>
            <a:cxnSpLocks/>
            <a:stCxn id="122" idx="0"/>
            <a:endCxn id="92" idx="5"/>
          </p:cNvCxnSpPr>
          <p:nvPr/>
        </p:nvCxnSpPr>
        <p:spPr>
          <a:xfrm flipH="1" flipV="1">
            <a:off x="3882703" y="2916843"/>
            <a:ext cx="41120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Suorakulmio 95">
            <a:extLst>
              <a:ext uri="{FF2B5EF4-FFF2-40B4-BE49-F238E27FC236}">
                <a16:creationId xmlns:a16="http://schemas.microsoft.com/office/drawing/2014/main" id="{52665FBF-E8AB-44A7-919C-BF273305296D}"/>
              </a:ext>
            </a:extLst>
          </p:cNvPr>
          <p:cNvSpPr/>
          <p:nvPr/>
        </p:nvSpPr>
        <p:spPr>
          <a:xfrm>
            <a:off x="714296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Suorakulmio 96">
            <a:extLst>
              <a:ext uri="{FF2B5EF4-FFF2-40B4-BE49-F238E27FC236}">
                <a16:creationId xmlns:a16="http://schemas.microsoft.com/office/drawing/2014/main" id="{1FC2C239-219F-4FA6-BD0E-2BB51ED973B3}"/>
              </a:ext>
            </a:extLst>
          </p:cNvPr>
          <p:cNvSpPr/>
          <p:nvPr/>
        </p:nvSpPr>
        <p:spPr>
          <a:xfrm>
            <a:off x="2756658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7CF2A5B1-B133-484F-BFEF-B50818774FEA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048206" y="2916843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1B0CB00D-4961-4F4B-93D1-9D07B85DADCB}"/>
              </a:ext>
            </a:extLst>
          </p:cNvPr>
          <p:cNvCxnSpPr>
            <a:cxnSpLocks/>
            <a:stCxn id="96" idx="0"/>
            <a:endCxn id="91" idx="3"/>
          </p:cNvCxnSpPr>
          <p:nvPr/>
        </p:nvCxnSpPr>
        <p:spPr>
          <a:xfrm flipV="1">
            <a:off x="1005844" y="291684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llipsi 110">
            <a:extLst>
              <a:ext uri="{FF2B5EF4-FFF2-40B4-BE49-F238E27FC236}">
                <a16:creationId xmlns:a16="http://schemas.microsoft.com/office/drawing/2014/main" id="{C23C3C03-B1A9-4606-9BD8-23B115FE9ADF}"/>
              </a:ext>
            </a:extLst>
          </p:cNvPr>
          <p:cNvSpPr/>
          <p:nvPr/>
        </p:nvSpPr>
        <p:spPr>
          <a:xfrm>
            <a:off x="6313794" y="8285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97DE517B-49BE-41DD-9A48-D13902CEBF88}"/>
              </a:ext>
            </a:extLst>
          </p:cNvPr>
          <p:cNvCxnSpPr>
            <a:cxnSpLocks/>
            <a:stCxn id="113" idx="0"/>
            <a:endCxn id="111" idx="5"/>
          </p:cNvCxnSpPr>
          <p:nvPr/>
        </p:nvCxnSpPr>
        <p:spPr>
          <a:xfrm flipH="1" flipV="1">
            <a:off x="6856743" y="1269717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0915847D-535B-4393-B457-429640FB76F8}"/>
              </a:ext>
            </a:extLst>
          </p:cNvPr>
          <p:cNvSpPr/>
          <p:nvPr/>
        </p:nvSpPr>
        <p:spPr>
          <a:xfrm>
            <a:off x="7003379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B1416B9A-F7A0-4DE4-85D5-F2DB68D0550E}"/>
              </a:ext>
            </a:extLst>
          </p:cNvPr>
          <p:cNvSpPr/>
          <p:nvPr/>
        </p:nvSpPr>
        <p:spPr>
          <a:xfrm>
            <a:off x="5730698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B9E6321-83A4-43E5-BAEA-513DF144D761}"/>
              </a:ext>
            </a:extLst>
          </p:cNvPr>
          <p:cNvCxnSpPr>
            <a:cxnSpLocks/>
            <a:stCxn id="114" idx="0"/>
            <a:endCxn id="111" idx="3"/>
          </p:cNvCxnSpPr>
          <p:nvPr/>
        </p:nvCxnSpPr>
        <p:spPr>
          <a:xfrm flipV="1">
            <a:off x="6022246" y="1269717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i 121">
            <a:extLst>
              <a:ext uri="{FF2B5EF4-FFF2-40B4-BE49-F238E27FC236}">
                <a16:creationId xmlns:a16="http://schemas.microsoft.com/office/drawing/2014/main" id="{E9FE3CEC-7316-455B-AF80-4B79FFE7A2F1}"/>
              </a:ext>
            </a:extLst>
          </p:cNvPr>
          <p:cNvSpPr/>
          <p:nvPr/>
        </p:nvSpPr>
        <p:spPr>
          <a:xfrm>
            <a:off x="3975858" y="3248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80B39105-B891-438B-A877-27E2AAFC4352}"/>
              </a:ext>
            </a:extLst>
          </p:cNvPr>
          <p:cNvCxnSpPr>
            <a:cxnSpLocks/>
            <a:stCxn id="124" idx="0"/>
            <a:endCxn id="122" idx="5"/>
          </p:cNvCxnSpPr>
          <p:nvPr/>
        </p:nvCxnSpPr>
        <p:spPr>
          <a:xfrm flipH="1" flipV="1">
            <a:off x="4518807" y="3689908"/>
            <a:ext cx="355359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uorakulmio 123">
            <a:extLst>
              <a:ext uri="{FF2B5EF4-FFF2-40B4-BE49-F238E27FC236}">
                <a16:creationId xmlns:a16="http://schemas.microsoft.com/office/drawing/2014/main" id="{887D75AB-7620-4388-81F4-B545C41BABB9}"/>
              </a:ext>
            </a:extLst>
          </p:cNvPr>
          <p:cNvSpPr/>
          <p:nvPr/>
        </p:nvSpPr>
        <p:spPr>
          <a:xfrm>
            <a:off x="45826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06145CC0-DB1D-418B-9E15-A84387081970}"/>
              </a:ext>
            </a:extLst>
          </p:cNvPr>
          <p:cNvSpPr/>
          <p:nvPr/>
        </p:nvSpPr>
        <p:spPr>
          <a:xfrm>
            <a:off x="33634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E1416BD0-4464-497F-97C7-FC615C6BE495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V="1">
            <a:off x="3654966" y="3689908"/>
            <a:ext cx="414047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lipsi 130">
            <a:extLst>
              <a:ext uri="{FF2B5EF4-FFF2-40B4-BE49-F238E27FC236}">
                <a16:creationId xmlns:a16="http://schemas.microsoft.com/office/drawing/2014/main" id="{EE3B4FA8-4434-43F4-8EB5-11FF4A8C24BB}"/>
              </a:ext>
            </a:extLst>
          </p:cNvPr>
          <p:cNvSpPr/>
          <p:nvPr/>
        </p:nvSpPr>
        <p:spPr>
          <a:xfrm>
            <a:off x="6582445" y="30600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6D672E6E-12B6-4AD7-976C-9DD182599C0C}"/>
              </a:ext>
            </a:extLst>
          </p:cNvPr>
          <p:cNvCxnSpPr>
            <a:cxnSpLocks/>
            <a:stCxn id="135" idx="3"/>
            <a:endCxn id="131" idx="0"/>
          </p:cNvCxnSpPr>
          <p:nvPr/>
        </p:nvCxnSpPr>
        <p:spPr>
          <a:xfrm flipH="1">
            <a:off x="6900497" y="2658425"/>
            <a:ext cx="817884" cy="40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C552892A-5AA2-4638-A40A-FCACBF08869C}"/>
              </a:ext>
            </a:extLst>
          </p:cNvPr>
          <p:cNvCxnSpPr>
            <a:cxnSpLocks/>
            <a:stCxn id="99" idx="0"/>
            <a:endCxn id="131" idx="3"/>
          </p:cNvCxnSpPr>
          <p:nvPr/>
        </p:nvCxnSpPr>
        <p:spPr>
          <a:xfrm flipV="1">
            <a:off x="6349486" y="3501186"/>
            <a:ext cx="326114" cy="13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llipsi 134">
            <a:extLst>
              <a:ext uri="{FF2B5EF4-FFF2-40B4-BE49-F238E27FC236}">
                <a16:creationId xmlns:a16="http://schemas.microsoft.com/office/drawing/2014/main" id="{C6B6561F-FE0D-4A45-9EBA-6D5710738D19}"/>
              </a:ext>
            </a:extLst>
          </p:cNvPr>
          <p:cNvSpPr/>
          <p:nvPr/>
        </p:nvSpPr>
        <p:spPr>
          <a:xfrm>
            <a:off x="7625226" y="22172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92411413-8F79-4155-BBCC-8251A24BA3C7}"/>
              </a:ext>
            </a:extLst>
          </p:cNvPr>
          <p:cNvCxnSpPr>
            <a:cxnSpLocks/>
            <a:stCxn id="143" idx="0"/>
            <a:endCxn id="135" idx="5"/>
          </p:cNvCxnSpPr>
          <p:nvPr/>
        </p:nvCxnSpPr>
        <p:spPr>
          <a:xfrm flipH="1" flipV="1">
            <a:off x="8168175" y="2658425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Ellipsi 142">
            <a:extLst>
              <a:ext uri="{FF2B5EF4-FFF2-40B4-BE49-F238E27FC236}">
                <a16:creationId xmlns:a16="http://schemas.microsoft.com/office/drawing/2014/main" id="{88E84BCC-98FD-4EE3-B021-FD33DE505AB0}"/>
              </a:ext>
            </a:extLst>
          </p:cNvPr>
          <p:cNvSpPr/>
          <p:nvPr/>
        </p:nvSpPr>
        <p:spPr>
          <a:xfrm>
            <a:off x="8481115" y="29524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271A1B86-135B-4EC4-B89D-032108089372}"/>
              </a:ext>
            </a:extLst>
          </p:cNvPr>
          <p:cNvCxnSpPr>
            <a:cxnSpLocks/>
            <a:stCxn id="170" idx="0"/>
            <a:endCxn id="143" idx="5"/>
          </p:cNvCxnSpPr>
          <p:nvPr/>
        </p:nvCxnSpPr>
        <p:spPr>
          <a:xfrm flipH="1" flipV="1">
            <a:off x="9024064" y="3393645"/>
            <a:ext cx="526061" cy="18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84461D6C-EC59-4A91-ABC2-3558E050B8CE}"/>
              </a:ext>
            </a:extLst>
          </p:cNvPr>
          <p:cNvCxnSpPr>
            <a:cxnSpLocks/>
            <a:stCxn id="101" idx="0"/>
            <a:endCxn id="143" idx="3"/>
          </p:cNvCxnSpPr>
          <p:nvPr/>
        </p:nvCxnSpPr>
        <p:spPr>
          <a:xfrm flipV="1">
            <a:off x="8060506" y="3393645"/>
            <a:ext cx="513764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lipsi 169">
            <a:extLst>
              <a:ext uri="{FF2B5EF4-FFF2-40B4-BE49-F238E27FC236}">
                <a16:creationId xmlns:a16="http://schemas.microsoft.com/office/drawing/2014/main" id="{E35080E5-0E55-455C-A90E-ECAA55E3EA86}"/>
              </a:ext>
            </a:extLst>
          </p:cNvPr>
          <p:cNvSpPr/>
          <p:nvPr/>
        </p:nvSpPr>
        <p:spPr>
          <a:xfrm>
            <a:off x="9232073" y="35768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C5D84795-7710-4D58-80D6-5500F352B0F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775022" y="4018021"/>
            <a:ext cx="257934" cy="28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54B6F6AB-EA40-44DE-BB10-99C8F089CEAD}"/>
              </a:ext>
            </a:extLst>
          </p:cNvPr>
          <p:cNvSpPr/>
          <p:nvPr/>
        </p:nvSpPr>
        <p:spPr>
          <a:xfrm>
            <a:off x="9741408" y="429838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81278A40-1413-4961-98FA-9ADCF46B4C67}"/>
              </a:ext>
            </a:extLst>
          </p:cNvPr>
          <p:cNvSpPr/>
          <p:nvPr/>
        </p:nvSpPr>
        <p:spPr>
          <a:xfrm>
            <a:off x="8773801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78378B67-11A5-43CE-BE99-EA593A42FDB4}"/>
              </a:ext>
            </a:extLst>
          </p:cNvPr>
          <p:cNvCxnSpPr>
            <a:cxnSpLocks/>
            <a:stCxn id="175" idx="0"/>
            <a:endCxn id="170" idx="3"/>
          </p:cNvCxnSpPr>
          <p:nvPr/>
        </p:nvCxnSpPr>
        <p:spPr>
          <a:xfrm flipV="1">
            <a:off x="9065349" y="4018021"/>
            <a:ext cx="259879" cy="29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F9C193F-AC37-4C4C-8395-57C89001F7B3}"/>
              </a:ext>
            </a:extLst>
          </p:cNvPr>
          <p:cNvSpPr/>
          <p:nvPr/>
        </p:nvSpPr>
        <p:spPr>
          <a:xfrm>
            <a:off x="1282528" y="45743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D05CCF74-616D-47A8-A644-DEA7953E43AE}"/>
              </a:ext>
            </a:extLst>
          </p:cNvPr>
          <p:cNvCxnSpPr>
            <a:cxnSpLocks/>
            <a:stCxn id="183" idx="3"/>
            <a:endCxn id="179" idx="0"/>
          </p:cNvCxnSpPr>
          <p:nvPr/>
        </p:nvCxnSpPr>
        <p:spPr>
          <a:xfrm flipH="1">
            <a:off x="1600580" y="4280244"/>
            <a:ext cx="741342" cy="29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BB24C50-545A-4601-A800-A52B2A45641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004211" y="5015465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Ellipsi 181">
            <a:extLst>
              <a:ext uri="{FF2B5EF4-FFF2-40B4-BE49-F238E27FC236}">
                <a16:creationId xmlns:a16="http://schemas.microsoft.com/office/drawing/2014/main" id="{06E3D517-4508-47C1-8B4B-EBF78F47BE83}"/>
              </a:ext>
            </a:extLst>
          </p:cNvPr>
          <p:cNvSpPr/>
          <p:nvPr/>
        </p:nvSpPr>
        <p:spPr>
          <a:xfrm>
            <a:off x="686159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83" name="Ellipsi 182">
            <a:extLst>
              <a:ext uri="{FF2B5EF4-FFF2-40B4-BE49-F238E27FC236}">
                <a16:creationId xmlns:a16="http://schemas.microsoft.com/office/drawing/2014/main" id="{B3E4EDB2-7624-42EA-85EF-A6D682585888}"/>
              </a:ext>
            </a:extLst>
          </p:cNvPr>
          <p:cNvSpPr/>
          <p:nvPr/>
        </p:nvSpPr>
        <p:spPr>
          <a:xfrm>
            <a:off x="2248767" y="3839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66D0257B-7A43-485B-B8D1-076B4BEA3047}"/>
              </a:ext>
            </a:extLst>
          </p:cNvPr>
          <p:cNvCxnSpPr>
            <a:cxnSpLocks/>
            <a:stCxn id="185" idx="0"/>
            <a:endCxn id="182" idx="5"/>
          </p:cNvCxnSpPr>
          <p:nvPr/>
        </p:nvCxnSpPr>
        <p:spPr>
          <a:xfrm flipH="1" flipV="1">
            <a:off x="1229108" y="5658478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C640A19A-DE2D-4ABC-AD7C-64FD4AFC6D2E}"/>
              </a:ext>
            </a:extLst>
          </p:cNvPr>
          <p:cNvSpPr/>
          <p:nvPr/>
        </p:nvSpPr>
        <p:spPr>
          <a:xfrm>
            <a:off x="1318087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E6CC9DBF-FA66-4452-A19C-F9F41401BB30}"/>
              </a:ext>
            </a:extLst>
          </p:cNvPr>
          <p:cNvCxnSpPr>
            <a:cxnSpLocks/>
            <a:stCxn id="191" idx="0"/>
            <a:endCxn id="183" idx="5"/>
          </p:cNvCxnSpPr>
          <p:nvPr/>
        </p:nvCxnSpPr>
        <p:spPr>
          <a:xfrm flipH="1" flipV="1">
            <a:off x="2791716" y="4280244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5AE059CB-14E6-4592-B85C-8E7DF8EC8130}"/>
              </a:ext>
            </a:extLst>
          </p:cNvPr>
          <p:cNvSpPr/>
          <p:nvPr/>
        </p:nvSpPr>
        <p:spPr>
          <a:xfrm>
            <a:off x="75038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C8AAFF91-3E90-4C8A-97A9-A6171886FDA1}"/>
              </a:ext>
            </a:extLst>
          </p:cNvPr>
          <p:cNvCxnSpPr>
            <a:cxnSpLocks/>
            <a:stCxn id="127" idx="0"/>
            <a:endCxn id="179" idx="5"/>
          </p:cNvCxnSpPr>
          <p:nvPr/>
        </p:nvCxnSpPr>
        <p:spPr>
          <a:xfrm flipH="1" flipV="1">
            <a:off x="1825477" y="5015465"/>
            <a:ext cx="277516" cy="22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A6EA0932-0B58-4089-8B4C-CCE300A70BC6}"/>
              </a:ext>
            </a:extLst>
          </p:cNvPr>
          <p:cNvCxnSpPr>
            <a:cxnSpLocks/>
            <a:stCxn id="187" idx="0"/>
            <a:endCxn id="182" idx="3"/>
          </p:cNvCxnSpPr>
          <p:nvPr/>
        </p:nvCxnSpPr>
        <p:spPr>
          <a:xfrm flipV="1">
            <a:off x="366586" y="565847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lipsi 190">
            <a:extLst>
              <a:ext uri="{FF2B5EF4-FFF2-40B4-BE49-F238E27FC236}">
                <a16:creationId xmlns:a16="http://schemas.microsoft.com/office/drawing/2014/main" id="{66E0C7D2-6DBC-43B5-B380-0A8E61E5D593}"/>
              </a:ext>
            </a:extLst>
          </p:cNvPr>
          <p:cNvSpPr/>
          <p:nvPr/>
        </p:nvSpPr>
        <p:spPr>
          <a:xfrm>
            <a:off x="3104656" y="45743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EC38EBE7-09A9-494E-A930-3617EAEF86AF}"/>
              </a:ext>
            </a:extLst>
          </p:cNvPr>
          <p:cNvCxnSpPr>
            <a:cxnSpLocks/>
            <a:stCxn id="195" idx="0"/>
            <a:endCxn id="191" idx="5"/>
          </p:cNvCxnSpPr>
          <p:nvPr/>
        </p:nvCxnSpPr>
        <p:spPr>
          <a:xfrm flipH="1" flipV="1">
            <a:off x="3647605" y="5015464"/>
            <a:ext cx="345029" cy="20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6C35CD05-2D1F-4AC7-AD49-803A2267BF3E}"/>
              </a:ext>
            </a:extLst>
          </p:cNvPr>
          <p:cNvSpPr/>
          <p:nvPr/>
        </p:nvSpPr>
        <p:spPr>
          <a:xfrm>
            <a:off x="2566819" y="520906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945DBE60-7895-403D-BEEA-EE268E230287}"/>
              </a:ext>
            </a:extLst>
          </p:cNvPr>
          <p:cNvCxnSpPr>
            <a:cxnSpLocks/>
            <a:stCxn id="193" idx="0"/>
            <a:endCxn id="191" idx="3"/>
          </p:cNvCxnSpPr>
          <p:nvPr/>
        </p:nvCxnSpPr>
        <p:spPr>
          <a:xfrm flipV="1">
            <a:off x="2858367" y="5015464"/>
            <a:ext cx="339444" cy="193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lipsi 194">
            <a:extLst>
              <a:ext uri="{FF2B5EF4-FFF2-40B4-BE49-F238E27FC236}">
                <a16:creationId xmlns:a16="http://schemas.microsoft.com/office/drawing/2014/main" id="{B7346AFF-61BD-46B0-A0E6-86A780B23F6E}"/>
              </a:ext>
            </a:extLst>
          </p:cNvPr>
          <p:cNvSpPr/>
          <p:nvPr/>
        </p:nvSpPr>
        <p:spPr>
          <a:xfrm>
            <a:off x="3674582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328D0C6D-827D-4F2F-B4D3-6D79A69F52D2}"/>
              </a:ext>
            </a:extLst>
          </p:cNvPr>
          <p:cNvCxnSpPr>
            <a:cxnSpLocks/>
            <a:stCxn id="200" idx="0"/>
            <a:endCxn id="195" idx="5"/>
          </p:cNvCxnSpPr>
          <p:nvPr/>
        </p:nvCxnSpPr>
        <p:spPr>
          <a:xfrm flipH="1" flipV="1">
            <a:off x="4217531" y="5658478"/>
            <a:ext cx="455807" cy="13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91DEB921-433D-4CD7-8C9C-5072CA41E326}"/>
              </a:ext>
            </a:extLst>
          </p:cNvPr>
          <p:cNvSpPr/>
          <p:nvPr/>
        </p:nvSpPr>
        <p:spPr>
          <a:xfrm>
            <a:off x="3067637" y="59801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549AE077-BDB3-4B5E-BE6B-3AFDA0E16F19}"/>
              </a:ext>
            </a:extLst>
          </p:cNvPr>
          <p:cNvCxnSpPr>
            <a:cxnSpLocks/>
            <a:stCxn id="198" idx="0"/>
            <a:endCxn id="195" idx="3"/>
          </p:cNvCxnSpPr>
          <p:nvPr/>
        </p:nvCxnSpPr>
        <p:spPr>
          <a:xfrm flipV="1">
            <a:off x="3359185" y="5658478"/>
            <a:ext cx="408552" cy="32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E135564C-C32A-453F-92FD-A92D182C74DE}"/>
              </a:ext>
            </a:extLst>
          </p:cNvPr>
          <p:cNvSpPr/>
          <p:nvPr/>
        </p:nvSpPr>
        <p:spPr>
          <a:xfrm>
            <a:off x="4355286" y="5795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33391EF-F0B5-41E4-A8C4-1D1CAEC3633D}"/>
              </a:ext>
            </a:extLst>
          </p:cNvPr>
          <p:cNvCxnSpPr>
            <a:cxnSpLocks/>
            <a:stCxn id="202" idx="0"/>
            <a:endCxn id="200" idx="5"/>
          </p:cNvCxnSpPr>
          <p:nvPr/>
        </p:nvCxnSpPr>
        <p:spPr>
          <a:xfrm flipH="1" flipV="1">
            <a:off x="4898235" y="6236405"/>
            <a:ext cx="368298" cy="16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ED65A198-7BB3-4372-9C6B-C2272FC5C241}"/>
              </a:ext>
            </a:extLst>
          </p:cNvPr>
          <p:cNvSpPr/>
          <p:nvPr/>
        </p:nvSpPr>
        <p:spPr>
          <a:xfrm>
            <a:off x="4974985" y="639841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4F1516CC-DBB4-44AB-804E-603901815C07}"/>
              </a:ext>
            </a:extLst>
          </p:cNvPr>
          <p:cNvSpPr/>
          <p:nvPr/>
        </p:nvSpPr>
        <p:spPr>
          <a:xfrm>
            <a:off x="3820119" y="64213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A2269FE-81A3-4552-B578-DB4565CE21C7}"/>
              </a:ext>
            </a:extLst>
          </p:cNvPr>
          <p:cNvCxnSpPr>
            <a:cxnSpLocks/>
            <a:stCxn id="203" idx="0"/>
            <a:endCxn id="200" idx="3"/>
          </p:cNvCxnSpPr>
          <p:nvPr/>
        </p:nvCxnSpPr>
        <p:spPr>
          <a:xfrm flipV="1">
            <a:off x="4111667" y="6236405"/>
            <a:ext cx="336774" cy="18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kstiruutu 215">
            <a:extLst>
              <a:ext uri="{FF2B5EF4-FFF2-40B4-BE49-F238E27FC236}">
                <a16:creationId xmlns:a16="http://schemas.microsoft.com/office/drawing/2014/main" id="{5DBF1A74-5EC0-4313-A00E-980DF533BC54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C8CD8E7F-26B4-4BBA-AAEB-FE98B1C06E7A}"/>
              </a:ext>
            </a:extLst>
          </p:cNvPr>
          <p:cNvSpPr/>
          <p:nvPr/>
        </p:nvSpPr>
        <p:spPr>
          <a:xfrm>
            <a:off x="6057938" y="363335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F2D1E000-EAB4-407F-B123-8CFE07C1666E}"/>
              </a:ext>
            </a:extLst>
          </p:cNvPr>
          <p:cNvSpPr/>
          <p:nvPr/>
        </p:nvSpPr>
        <p:spPr>
          <a:xfrm>
            <a:off x="7742454" y="35955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29590E21-DA74-46D0-B85D-41C8F894F404}"/>
              </a:ext>
            </a:extLst>
          </p:cNvPr>
          <p:cNvCxnSpPr>
            <a:cxnSpLocks/>
            <a:stCxn id="103" idx="0"/>
            <a:endCxn id="101" idx="5"/>
          </p:cNvCxnSpPr>
          <p:nvPr/>
        </p:nvCxnSpPr>
        <p:spPr>
          <a:xfrm flipH="1" flipV="1">
            <a:off x="8285403" y="4036658"/>
            <a:ext cx="144892" cy="27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B0724413-20F9-4157-BB5C-E60A9293237F}"/>
              </a:ext>
            </a:extLst>
          </p:cNvPr>
          <p:cNvSpPr/>
          <p:nvPr/>
        </p:nvSpPr>
        <p:spPr>
          <a:xfrm>
            <a:off x="8138747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85F0DC3-763A-40C4-BFC4-104335FBF93C}"/>
              </a:ext>
            </a:extLst>
          </p:cNvPr>
          <p:cNvSpPr/>
          <p:nvPr/>
        </p:nvSpPr>
        <p:spPr>
          <a:xfrm>
            <a:off x="7294927" y="430070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3368961A-3D42-4F10-BC2A-AEACEB3A27D5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>
          <a:xfrm flipV="1">
            <a:off x="7586475" y="4036658"/>
            <a:ext cx="249134" cy="26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A83ECC0F-F0EE-425C-B603-854CBBBF81BB}"/>
              </a:ext>
            </a:extLst>
          </p:cNvPr>
          <p:cNvCxnSpPr>
            <a:cxnSpLocks/>
            <a:stCxn id="117" idx="0"/>
            <a:endCxn id="131" idx="5"/>
          </p:cNvCxnSpPr>
          <p:nvPr/>
        </p:nvCxnSpPr>
        <p:spPr>
          <a:xfrm flipH="1" flipV="1">
            <a:off x="7125394" y="3501186"/>
            <a:ext cx="273775" cy="19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FCFABC09-5CBC-4CDF-9D91-903C43AD833C}"/>
              </a:ext>
            </a:extLst>
          </p:cNvPr>
          <p:cNvSpPr/>
          <p:nvPr/>
        </p:nvSpPr>
        <p:spPr>
          <a:xfrm>
            <a:off x="7107621" y="369606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658BC12F-2D63-4CCC-9B9E-5FE62BC016C7}"/>
              </a:ext>
            </a:extLst>
          </p:cNvPr>
          <p:cNvSpPr/>
          <p:nvPr/>
        </p:nvSpPr>
        <p:spPr>
          <a:xfrm>
            <a:off x="1784941" y="52403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7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484</Words>
  <Application>Microsoft Office PowerPoint</Application>
  <PresentationFormat>Laajakuva</PresentationFormat>
  <Paragraphs>446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22</cp:revision>
  <dcterms:created xsi:type="dcterms:W3CDTF">2018-10-22T18:22:57Z</dcterms:created>
  <dcterms:modified xsi:type="dcterms:W3CDTF">2018-10-30T10:56:28Z</dcterms:modified>
</cp:coreProperties>
</file>