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912D4-8124-42BB-92FA-88E9719483B5}" v="83" dt="2018-11-06T11:09:07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58" autoAdjust="0"/>
  </p:normalViewPr>
  <p:slideViewPr>
    <p:cSldViewPr snapToGrid="0">
      <p:cViewPr varScale="1">
        <p:scale>
          <a:sx n="70" d="100"/>
          <a:sy n="70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omo Ikävalko" userId="14d5696d-1087-4a16-9ad3-cf61c8e1f82c" providerId="ADAL" clId="{15B7F498-8D0C-4A5B-96AE-B31886704D39}"/>
    <pc:docChg chg="custSel modSld">
      <pc:chgData name="Tuomo Ikävalko" userId="14d5696d-1087-4a16-9ad3-cf61c8e1f82c" providerId="ADAL" clId="{15B7F498-8D0C-4A5B-96AE-B31886704D39}" dt="2018-10-23T09:29:59.484" v="66" actId="1076"/>
      <pc:docMkLst>
        <pc:docMk/>
      </pc:docMkLst>
      <pc:sldChg chg="addSp delSp modSp">
        <pc:chgData name="Tuomo Ikävalko" userId="14d5696d-1087-4a16-9ad3-cf61c8e1f82c" providerId="ADAL" clId="{15B7F498-8D0C-4A5B-96AE-B31886704D39}" dt="2018-10-23T09:10:22.425" v="34" actId="478"/>
        <pc:sldMkLst>
          <pc:docMk/>
          <pc:sldMk cId="994023896" sldId="256"/>
        </pc:sldMkLst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27" creationId="{69ADC83E-256C-4EE4-BD01-325FD6CFDD81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28" creationId="{46D8217D-49F6-49FF-B5AB-75FE9DD7C8EC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0" creationId="{58AFFE3E-7A5E-43AC-9E84-A52626A8A5EB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1" creationId="{9374D692-05B6-4694-B82B-196F2F328F51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3" creationId="{7F6CE0D3-C47B-452E-9D4F-7885D483E02F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4" creationId="{16AA4C31-45AE-47DF-B2A1-47AC8C64907F}"/>
          </ac:spMkLst>
        </pc:spChg>
        <pc:spChg chg="add del mod">
          <ac:chgData name="Tuomo Ikävalko" userId="14d5696d-1087-4a16-9ad3-cf61c8e1f82c" providerId="ADAL" clId="{15B7F498-8D0C-4A5B-96AE-B31886704D39}" dt="2018-10-23T09:10:22.425" v="34" actId="478"/>
          <ac:spMkLst>
            <pc:docMk/>
            <pc:sldMk cId="994023896" sldId="256"/>
            <ac:spMk id="36" creationId="{43539A49-AF12-451B-8FC6-19FDE53044DC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7" creationId="{3DC0E00C-6335-4BB4-8B53-0FC679DD1E4B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9" creationId="{8B00D523-0A16-43BB-84A7-54E1B035959C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40" creationId="{B0F6DD9B-089F-4971-84B0-86EB76F539F2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41" creationId="{A6F5A4B5-E3A7-4A6D-9C2A-F95363B4E746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42" creationId="{2F283CE5-6B8A-427F-A7A1-606E36C1B8F1}"/>
          </ac:spMkLst>
        </pc:spChg>
      </pc:sldChg>
      <pc:sldChg chg="addSp delSp modSp">
        <pc:chgData name="Tuomo Ikävalko" userId="14d5696d-1087-4a16-9ad3-cf61c8e1f82c" providerId="ADAL" clId="{15B7F498-8D0C-4A5B-96AE-B31886704D39}" dt="2018-10-23T09:29:59.484" v="66" actId="1076"/>
        <pc:sldMkLst>
          <pc:docMk/>
          <pc:sldMk cId="1818483635" sldId="260"/>
        </pc:sldMkLst>
        <pc:spChg chg="mod">
          <ac:chgData name="Tuomo Ikävalko" userId="14d5696d-1087-4a16-9ad3-cf61c8e1f82c" providerId="ADAL" clId="{15B7F498-8D0C-4A5B-96AE-B31886704D39}" dt="2018-10-23T09:29:59.484" v="66" actId="1076"/>
          <ac:spMkLst>
            <pc:docMk/>
            <pc:sldMk cId="1818483635" sldId="260"/>
            <ac:spMk id="21" creationId="{C50EB01A-131A-409E-A703-62059414AEB4}"/>
          </ac:spMkLst>
        </pc:spChg>
        <pc:spChg chg="mod">
          <ac:chgData name="Tuomo Ikävalko" userId="14d5696d-1087-4a16-9ad3-cf61c8e1f82c" providerId="ADAL" clId="{15B7F498-8D0C-4A5B-96AE-B31886704D39}" dt="2018-10-23T09:14:25.112" v="53" actId="1076"/>
          <ac:spMkLst>
            <pc:docMk/>
            <pc:sldMk cId="1818483635" sldId="260"/>
            <ac:spMk id="38" creationId="{E7D3756D-A415-4FFB-B46D-359869481535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51" creationId="{4E7D4A6D-8F7B-4A6A-9EC1-3F68A4573612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53" creationId="{60891F40-EA14-4786-806B-2C7AC04A07F6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58" creationId="{140D6268-52F4-441F-875E-9C21807F23B9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61" creationId="{7FE425BD-DF8E-45D8-B44A-018CCC1E7204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64" creationId="{CBF2D57E-CA30-413B-88B7-811A315C05A3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79" creationId="{0204F7CC-63A9-4BD5-B4AC-CD089C1DCEAA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80" creationId="{7EDC98AA-59AE-41E0-B8C0-912666FB51CE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88" creationId="{9317892F-7156-46DA-BE77-D067490AD15A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93" creationId="{AFB55B7D-6DD4-400C-9960-FA317FC502D2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97" creationId="{23192A2C-3E4D-458B-875F-A84CB1BEBB56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113" creationId="{E78F0B30-BBFE-4560-B1E3-2DB66325F492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117" creationId="{BA97D0E9-0769-4360-ABED-A78E8D71C4C7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122" creationId="{781F4336-ABD8-4B81-9DAD-BFEF601020B7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123" creationId="{ED5E1E48-1C01-4B97-A0CC-F28660409055}"/>
          </ac:spMkLst>
        </pc:spChg>
        <pc:spChg chg="add del mod">
          <ac:chgData name="Tuomo Ikävalko" userId="14d5696d-1087-4a16-9ad3-cf61c8e1f82c" providerId="ADAL" clId="{15B7F498-8D0C-4A5B-96AE-B31886704D39}" dt="2018-10-23T09:29:48.738" v="63" actId="478"/>
          <ac:spMkLst>
            <pc:docMk/>
            <pc:sldMk cId="1818483635" sldId="260"/>
            <ac:spMk id="151" creationId="{39A92268-4C9C-44FF-9544-48B9D3F2500A}"/>
          </ac:spMkLst>
        </pc:spChg>
        <pc:spChg chg="add del mod">
          <ac:chgData name="Tuomo Ikävalko" userId="14d5696d-1087-4a16-9ad3-cf61c8e1f82c" providerId="ADAL" clId="{15B7F498-8D0C-4A5B-96AE-B31886704D39}" dt="2018-10-23T09:29:48.124" v="62" actId="478"/>
          <ac:spMkLst>
            <pc:docMk/>
            <pc:sldMk cId="1818483635" sldId="260"/>
            <ac:spMk id="153" creationId="{320AF45F-D5B2-47E3-A5EB-857B984C5E96}"/>
          </ac:spMkLst>
        </pc:spChg>
        <pc:spChg chg="add del">
          <ac:chgData name="Tuomo Ikävalko" userId="14d5696d-1087-4a16-9ad3-cf61c8e1f82c" providerId="ADAL" clId="{15B7F498-8D0C-4A5B-96AE-B31886704D39}" dt="2018-10-23T09:13:57.534" v="43" actId="478"/>
          <ac:spMkLst>
            <pc:docMk/>
            <pc:sldMk cId="1818483635" sldId="260"/>
            <ac:spMk id="157" creationId="{D92A0AF8-B220-4210-A878-46F6F6E0B552}"/>
          </ac:spMkLst>
        </pc:spChg>
        <pc:spChg chg="add del">
          <ac:chgData name="Tuomo Ikävalko" userId="14d5696d-1087-4a16-9ad3-cf61c8e1f82c" providerId="ADAL" clId="{15B7F498-8D0C-4A5B-96AE-B31886704D39}" dt="2018-10-23T09:13:57.534" v="43" actId="478"/>
          <ac:spMkLst>
            <pc:docMk/>
            <pc:sldMk cId="1818483635" sldId="260"/>
            <ac:spMk id="159" creationId="{ED66D94A-28C3-49C0-B948-E7935429F641}"/>
          </ac:spMkLst>
        </pc:spChg>
        <pc:spChg chg="add del mod">
          <ac:chgData name="Tuomo Ikävalko" userId="14d5696d-1087-4a16-9ad3-cf61c8e1f82c" providerId="ADAL" clId="{15B7F498-8D0C-4A5B-96AE-B31886704D39}" dt="2018-10-23T09:29:44.050" v="58" actId="478"/>
          <ac:spMkLst>
            <pc:docMk/>
            <pc:sldMk cId="1818483635" sldId="260"/>
            <ac:spMk id="161" creationId="{52D6583F-FCB0-4F8B-A10E-29A2423A9847}"/>
          </ac:spMkLst>
        </pc:spChg>
        <pc:cxnChg chg="mod">
          <ac:chgData name="Tuomo Ikävalko" userId="14d5696d-1087-4a16-9ad3-cf61c8e1f82c" providerId="ADAL" clId="{15B7F498-8D0C-4A5B-96AE-B31886704D39}" dt="2018-10-23T09:29:59.484" v="66" actId="1076"/>
          <ac:cxnSpMkLst>
            <pc:docMk/>
            <pc:sldMk cId="1818483635" sldId="260"/>
            <ac:cxnSpMk id="22" creationId="{C51E8CC0-E31C-46D0-B2A2-CAD1114CC818}"/>
          </ac:cxnSpMkLst>
        </pc:cxnChg>
        <pc:cxnChg chg="mod">
          <ac:chgData name="Tuomo Ikävalko" userId="14d5696d-1087-4a16-9ad3-cf61c8e1f82c" providerId="ADAL" clId="{15B7F498-8D0C-4A5B-96AE-B31886704D39}" dt="2018-10-23T09:14:19.376" v="52" actId="14100"/>
          <ac:cxnSpMkLst>
            <pc:docMk/>
            <pc:sldMk cId="1818483635" sldId="260"/>
            <ac:cxnSpMk id="29" creationId="{6D86D8C9-5436-4CE7-935D-B8196B034B52}"/>
          </ac:cxnSpMkLst>
        </pc:cxnChg>
        <pc:cxnChg chg="mod">
          <ac:chgData name="Tuomo Ikävalko" userId="14d5696d-1087-4a16-9ad3-cf61c8e1f82c" providerId="ADAL" clId="{15B7F498-8D0C-4A5B-96AE-B31886704D39}" dt="2018-10-23T09:14:25.112" v="53" actId="1076"/>
          <ac:cxnSpMkLst>
            <pc:docMk/>
            <pc:sldMk cId="1818483635" sldId="260"/>
            <ac:cxnSpMk id="35" creationId="{2DA7D966-6B53-4332-8006-9634F7FF4FE3}"/>
          </ac:cxnSpMkLst>
        </pc:cxnChg>
        <pc:cxnChg chg="mod">
          <ac:chgData name="Tuomo Ikävalko" userId="14d5696d-1087-4a16-9ad3-cf61c8e1f82c" providerId="ADAL" clId="{15B7F498-8D0C-4A5B-96AE-B31886704D39}" dt="2018-10-23T09:14:25.112" v="53" actId="1076"/>
          <ac:cxnSpMkLst>
            <pc:docMk/>
            <pc:sldMk cId="1818483635" sldId="260"/>
            <ac:cxnSpMk id="44" creationId="{B345BE21-0B49-432B-80C3-9BE9F1C4D026}"/>
          </ac:cxnSpMkLst>
        </pc:cxnChg>
        <pc:cxnChg chg="mod">
          <ac:chgData name="Tuomo Ikävalko" userId="14d5696d-1087-4a16-9ad3-cf61c8e1f82c" providerId="ADAL" clId="{15B7F498-8D0C-4A5B-96AE-B31886704D39}" dt="2018-10-23T09:14:25.112" v="53" actId="1076"/>
          <ac:cxnSpMkLst>
            <pc:docMk/>
            <pc:sldMk cId="1818483635" sldId="260"/>
            <ac:cxnSpMk id="47" creationId="{BBA9D033-80DB-4C49-BA72-245BA8B1538D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59" creationId="{3A4C7BA2-B166-4C49-9196-59DF44C0F54B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60" creationId="{4E68C092-3FDD-411A-AE14-B7FA8841664D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62" creationId="{AA206E97-72B4-4089-BE37-CAB4879A652F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63" creationId="{FE183B08-899A-4159-BA0A-522DFAFFC059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69" creationId="{BAF5C98B-4A3B-4B2F-9CC2-CA4A82AFEA19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75" creationId="{E3FF50D7-A520-44EF-AD2D-0932C23B1922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89" creationId="{FB61C068-E2EE-4F9E-A1CB-B9582EAAAD71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94" creationId="{2074F7AD-88B6-434A-8FC6-5A50CDC3E302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98" creationId="{CA524486-EF91-4140-9E07-D43CF6F1385A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106" creationId="{7C93F14F-835C-41D9-A670-77C2DBBBCB33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109" creationId="{F3EE539E-9455-42C3-A008-6879516868CC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114" creationId="{3CC0564E-5B14-49C4-877C-4527A15D8C37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118" creationId="{D0A16615-8456-4AA0-A117-E1D8A5CAFE08}"/>
          </ac:cxnSpMkLst>
        </pc:cxnChg>
        <pc:cxnChg chg="add del mod">
          <ac:chgData name="Tuomo Ikävalko" userId="14d5696d-1087-4a16-9ad3-cf61c8e1f82c" providerId="ADAL" clId="{15B7F498-8D0C-4A5B-96AE-B31886704D39}" dt="2018-10-23T09:29:50.399" v="65" actId="478"/>
          <ac:cxnSpMkLst>
            <pc:docMk/>
            <pc:sldMk cId="1818483635" sldId="260"/>
            <ac:cxnSpMk id="152" creationId="{9D157111-F63E-407B-A869-5B8550DBE937}"/>
          </ac:cxnSpMkLst>
        </pc:cxnChg>
        <pc:cxnChg chg="add del mod">
          <ac:chgData name="Tuomo Ikävalko" userId="14d5696d-1087-4a16-9ad3-cf61c8e1f82c" providerId="ADAL" clId="{15B7F498-8D0C-4A5B-96AE-B31886704D39}" dt="2018-10-23T09:29:49.630" v="64" actId="478"/>
          <ac:cxnSpMkLst>
            <pc:docMk/>
            <pc:sldMk cId="1818483635" sldId="260"/>
            <ac:cxnSpMk id="154" creationId="{82F3E952-E891-4109-B991-9F17F20ED9E2}"/>
          </ac:cxnSpMkLst>
        </pc:cxnChg>
        <pc:cxnChg chg="add del mod">
          <ac:chgData name="Tuomo Ikävalko" userId="14d5696d-1087-4a16-9ad3-cf61c8e1f82c" providerId="ADAL" clId="{15B7F498-8D0C-4A5B-96AE-B31886704D39}" dt="2018-10-23T09:13:57.534" v="43" actId="478"/>
          <ac:cxnSpMkLst>
            <pc:docMk/>
            <pc:sldMk cId="1818483635" sldId="260"/>
            <ac:cxnSpMk id="158" creationId="{1D9B25F7-ECC5-4B31-B756-E32349A59B48}"/>
          </ac:cxnSpMkLst>
        </pc:cxnChg>
        <pc:cxnChg chg="add del mod">
          <ac:chgData name="Tuomo Ikävalko" userId="14d5696d-1087-4a16-9ad3-cf61c8e1f82c" providerId="ADAL" clId="{15B7F498-8D0C-4A5B-96AE-B31886704D39}" dt="2018-10-23T09:13:57.534" v="43" actId="478"/>
          <ac:cxnSpMkLst>
            <pc:docMk/>
            <pc:sldMk cId="1818483635" sldId="260"/>
            <ac:cxnSpMk id="160" creationId="{0B64AA3A-7624-48A0-92BD-0EA088CEF5D8}"/>
          </ac:cxnSpMkLst>
        </pc:cxnChg>
        <pc:cxnChg chg="add del mod">
          <ac:chgData name="Tuomo Ikävalko" userId="14d5696d-1087-4a16-9ad3-cf61c8e1f82c" providerId="ADAL" clId="{15B7F498-8D0C-4A5B-96AE-B31886704D39}" dt="2018-10-23T09:29:45.553" v="59" actId="478"/>
          <ac:cxnSpMkLst>
            <pc:docMk/>
            <pc:sldMk cId="1818483635" sldId="260"/>
            <ac:cxnSpMk id="163" creationId="{7F9A6A1D-0CDD-4CEE-8D93-9A598CECE550}"/>
          </ac:cxnSpMkLst>
        </pc:cxnChg>
      </pc:sldChg>
    </pc:docChg>
  </pc:docChgLst>
  <pc:docChgLst>
    <pc:chgData name="Tuomo Ikävalko" userId="14d5696d-1087-4a16-9ad3-cf61c8e1f82c" providerId="ADAL" clId="{B9E912D4-8124-42BB-92FA-88E9719483B5}"/>
    <pc:docChg chg="undo custSel addSld delSld modSld">
      <pc:chgData name="Tuomo Ikävalko" userId="14d5696d-1087-4a16-9ad3-cf61c8e1f82c" providerId="ADAL" clId="{B9E912D4-8124-42BB-92FA-88E9719483B5}" dt="2018-11-06T11:10:19.178" v="511" actId="2696"/>
      <pc:docMkLst>
        <pc:docMk/>
      </pc:docMkLst>
      <pc:sldChg chg="modSp">
        <pc:chgData name="Tuomo Ikävalko" userId="14d5696d-1087-4a16-9ad3-cf61c8e1f82c" providerId="ADAL" clId="{B9E912D4-8124-42BB-92FA-88E9719483B5}" dt="2018-11-06T10:22:19.748" v="123" actId="1076"/>
        <pc:sldMkLst>
          <pc:docMk/>
          <pc:sldMk cId="4012845651" sldId="270"/>
        </pc:sldMkLst>
        <pc:spChg chg="mod">
          <ac:chgData name="Tuomo Ikävalko" userId="14d5696d-1087-4a16-9ad3-cf61c8e1f82c" providerId="ADAL" clId="{B9E912D4-8124-42BB-92FA-88E9719483B5}" dt="2018-11-06T10:21:47.828" v="110" actId="1076"/>
          <ac:spMkLst>
            <pc:docMk/>
            <pc:sldMk cId="4012845651" sldId="270"/>
            <ac:spMk id="176" creationId="{DE45AB26-9D1E-4018-88AE-41DCCF80C1A3}"/>
          </ac:spMkLst>
        </pc:spChg>
        <pc:spChg chg="mod">
          <ac:chgData name="Tuomo Ikävalko" userId="14d5696d-1087-4a16-9ad3-cf61c8e1f82c" providerId="ADAL" clId="{B9E912D4-8124-42BB-92FA-88E9719483B5}" dt="2018-11-06T10:22:19.748" v="123" actId="1076"/>
          <ac:spMkLst>
            <pc:docMk/>
            <pc:sldMk cId="4012845651" sldId="270"/>
            <ac:spMk id="189" creationId="{82785CA3-6129-4B40-B46A-6D4B37F08FE5}"/>
          </ac:spMkLst>
        </pc:spChg>
        <pc:spChg chg="mod">
          <ac:chgData name="Tuomo Ikävalko" userId="14d5696d-1087-4a16-9ad3-cf61c8e1f82c" providerId="ADAL" clId="{B9E912D4-8124-42BB-92FA-88E9719483B5}" dt="2018-11-06T10:22:07.700" v="118" actId="1076"/>
          <ac:spMkLst>
            <pc:docMk/>
            <pc:sldMk cId="4012845651" sldId="270"/>
            <ac:spMk id="193" creationId="{B9A1B643-6BEA-4BD0-ACE8-3D73927FF17C}"/>
          </ac:spMkLst>
        </pc:spChg>
        <pc:spChg chg="mod">
          <ac:chgData name="Tuomo Ikävalko" userId="14d5696d-1087-4a16-9ad3-cf61c8e1f82c" providerId="ADAL" clId="{B9E912D4-8124-42BB-92FA-88E9719483B5}" dt="2018-11-06T10:22:12.677" v="120" actId="1076"/>
          <ac:spMkLst>
            <pc:docMk/>
            <pc:sldMk cId="4012845651" sldId="270"/>
            <ac:spMk id="196" creationId="{3CCE2778-5F44-4511-A6DD-7839FA72EA04}"/>
          </ac:spMkLst>
        </pc:spChg>
        <pc:spChg chg="mod">
          <ac:chgData name="Tuomo Ikävalko" userId="14d5696d-1087-4a16-9ad3-cf61c8e1f82c" providerId="ADAL" clId="{B9E912D4-8124-42BB-92FA-88E9719483B5}" dt="2018-11-06T10:22:16.693" v="122" actId="1076"/>
          <ac:spMkLst>
            <pc:docMk/>
            <pc:sldMk cId="4012845651" sldId="270"/>
            <ac:spMk id="198" creationId="{83BEFBC3-0905-43F3-9D91-223E0428D817}"/>
          </ac:spMkLst>
        </pc:spChg>
        <pc:cxnChg chg="mod">
          <ac:chgData name="Tuomo Ikävalko" userId="14d5696d-1087-4a16-9ad3-cf61c8e1f82c" providerId="ADAL" clId="{B9E912D4-8124-42BB-92FA-88E9719483B5}" dt="2018-11-06T10:21:50.076" v="111" actId="14100"/>
          <ac:cxnSpMkLst>
            <pc:docMk/>
            <pc:sldMk cId="4012845651" sldId="270"/>
            <ac:cxnSpMk id="177" creationId="{F055F4DF-8310-4473-B73B-D40C1A342811}"/>
          </ac:cxnSpMkLst>
        </pc:cxnChg>
        <pc:cxnChg chg="mod">
          <ac:chgData name="Tuomo Ikävalko" userId="14d5696d-1087-4a16-9ad3-cf61c8e1f82c" providerId="ADAL" clId="{B9E912D4-8124-42BB-92FA-88E9719483B5}" dt="2018-11-06T10:21:47.828" v="110" actId="1076"/>
          <ac:cxnSpMkLst>
            <pc:docMk/>
            <pc:sldMk cId="4012845651" sldId="270"/>
            <ac:cxnSpMk id="178" creationId="{108652E9-8C55-4E64-9032-2DEDF4BA1850}"/>
          </ac:cxnSpMkLst>
        </pc:cxnChg>
        <pc:cxnChg chg="mod">
          <ac:chgData name="Tuomo Ikävalko" userId="14d5696d-1087-4a16-9ad3-cf61c8e1f82c" providerId="ADAL" clId="{B9E912D4-8124-42BB-92FA-88E9719483B5}" dt="2018-11-06T10:22:19.748" v="123" actId="1076"/>
          <ac:cxnSpMkLst>
            <pc:docMk/>
            <pc:sldMk cId="4012845651" sldId="270"/>
            <ac:cxnSpMk id="190" creationId="{B7EC43BC-1EE4-4239-A612-55901AF3D18E}"/>
          </ac:cxnSpMkLst>
        </pc:cxnChg>
        <pc:cxnChg chg="mod">
          <ac:chgData name="Tuomo Ikävalko" userId="14d5696d-1087-4a16-9ad3-cf61c8e1f82c" providerId="ADAL" clId="{B9E912D4-8124-42BB-92FA-88E9719483B5}" dt="2018-11-06T10:21:51.740" v="112" actId="14100"/>
          <ac:cxnSpMkLst>
            <pc:docMk/>
            <pc:sldMk cId="4012845651" sldId="270"/>
            <ac:cxnSpMk id="191" creationId="{2D4E0AAA-9FCB-4B66-98DB-3143C2E266E6}"/>
          </ac:cxnSpMkLst>
        </pc:cxnChg>
        <pc:cxnChg chg="mod">
          <ac:chgData name="Tuomo Ikävalko" userId="14d5696d-1087-4a16-9ad3-cf61c8e1f82c" providerId="ADAL" clId="{B9E912D4-8124-42BB-92FA-88E9719483B5}" dt="2018-11-06T10:21:47.828" v="110" actId="1076"/>
          <ac:cxnSpMkLst>
            <pc:docMk/>
            <pc:sldMk cId="4012845651" sldId="270"/>
            <ac:cxnSpMk id="194" creationId="{BDE802D2-323C-4489-B44D-E8F4DE088311}"/>
          </ac:cxnSpMkLst>
        </pc:cxnChg>
        <pc:cxnChg chg="mod">
          <ac:chgData name="Tuomo Ikävalko" userId="14d5696d-1087-4a16-9ad3-cf61c8e1f82c" providerId="ADAL" clId="{B9E912D4-8124-42BB-92FA-88E9719483B5}" dt="2018-11-06T10:22:19.748" v="123" actId="1076"/>
          <ac:cxnSpMkLst>
            <pc:docMk/>
            <pc:sldMk cId="4012845651" sldId="270"/>
            <ac:cxnSpMk id="195" creationId="{6E973761-3E6F-4DAC-B005-EF09588619B5}"/>
          </ac:cxnSpMkLst>
        </pc:cxnChg>
        <pc:cxnChg chg="mod">
          <ac:chgData name="Tuomo Ikävalko" userId="14d5696d-1087-4a16-9ad3-cf61c8e1f82c" providerId="ADAL" clId="{B9E912D4-8124-42BB-92FA-88E9719483B5}" dt="2018-11-06T10:22:19.748" v="123" actId="1076"/>
          <ac:cxnSpMkLst>
            <pc:docMk/>
            <pc:sldMk cId="4012845651" sldId="270"/>
            <ac:cxnSpMk id="197" creationId="{C7DDFC07-AAF4-46CD-A685-49174DBDEFE9}"/>
          </ac:cxnSpMkLst>
        </pc:cxnChg>
        <pc:cxnChg chg="mod">
          <ac:chgData name="Tuomo Ikävalko" userId="14d5696d-1087-4a16-9ad3-cf61c8e1f82c" providerId="ADAL" clId="{B9E912D4-8124-42BB-92FA-88E9719483B5}" dt="2018-11-06T10:22:19.748" v="123" actId="1076"/>
          <ac:cxnSpMkLst>
            <pc:docMk/>
            <pc:sldMk cId="4012845651" sldId="270"/>
            <ac:cxnSpMk id="206" creationId="{CA4D5DDA-9E64-4E6A-8A58-5F52D7213AAB}"/>
          </ac:cxnSpMkLst>
        </pc:cxnChg>
      </pc:sldChg>
      <pc:sldChg chg="addSp delSp modSp">
        <pc:chgData name="Tuomo Ikävalko" userId="14d5696d-1087-4a16-9ad3-cf61c8e1f82c" providerId="ADAL" clId="{B9E912D4-8124-42BB-92FA-88E9719483B5}" dt="2018-11-06T10:24:46.092" v="164" actId="14100"/>
        <pc:sldMkLst>
          <pc:docMk/>
          <pc:sldMk cId="3912790296" sldId="271"/>
        </pc:sldMkLst>
        <pc:spChg chg="del">
          <ac:chgData name="Tuomo Ikävalko" userId="14d5696d-1087-4a16-9ad3-cf61c8e1f82c" providerId="ADAL" clId="{B9E912D4-8124-42BB-92FA-88E9719483B5}" dt="2018-11-06T10:23:14.217" v="136" actId="478"/>
          <ac:spMkLst>
            <pc:docMk/>
            <pc:sldMk cId="3912790296" sldId="271"/>
            <ac:spMk id="13" creationId="{31787C58-1C81-480B-8990-3ABA50263457}"/>
          </ac:spMkLst>
        </pc:spChg>
        <pc:spChg chg="del">
          <ac:chgData name="Tuomo Ikävalko" userId="14d5696d-1087-4a16-9ad3-cf61c8e1f82c" providerId="ADAL" clId="{B9E912D4-8124-42BB-92FA-88E9719483B5}" dt="2018-11-06T10:23:16.916" v="140" actId="478"/>
          <ac:spMkLst>
            <pc:docMk/>
            <pc:sldMk cId="3912790296" sldId="271"/>
            <ac:spMk id="16" creationId="{A5F51E68-E09D-47AB-99E4-85238CAA1ED4}"/>
          </ac:spMkLst>
        </pc:spChg>
        <pc:spChg chg="del">
          <ac:chgData name="Tuomo Ikävalko" userId="14d5696d-1087-4a16-9ad3-cf61c8e1f82c" providerId="ADAL" clId="{B9E912D4-8124-42BB-92FA-88E9719483B5}" dt="2018-11-06T10:23:13.523" v="135" actId="478"/>
          <ac:spMkLst>
            <pc:docMk/>
            <pc:sldMk cId="3912790296" sldId="271"/>
            <ac:spMk id="17" creationId="{C2643724-2B82-4C04-8A59-AE84D787E36A}"/>
          </ac:spMkLst>
        </pc:spChg>
        <pc:spChg chg="del mod">
          <ac:chgData name="Tuomo Ikävalko" userId="14d5696d-1087-4a16-9ad3-cf61c8e1f82c" providerId="ADAL" clId="{B9E912D4-8124-42BB-92FA-88E9719483B5}" dt="2018-11-06T10:23:11.730" v="132" actId="478"/>
          <ac:spMkLst>
            <pc:docMk/>
            <pc:sldMk cId="3912790296" sldId="271"/>
            <ac:spMk id="26" creationId="{A0874923-7B3E-41DA-9E84-6BEE41EC44DC}"/>
          </ac:spMkLst>
        </pc:spChg>
        <pc:spChg chg="del">
          <ac:chgData name="Tuomo Ikävalko" userId="14d5696d-1087-4a16-9ad3-cf61c8e1f82c" providerId="ADAL" clId="{B9E912D4-8124-42BB-92FA-88E9719483B5}" dt="2018-11-06T10:23:12.919" v="134" actId="478"/>
          <ac:spMkLst>
            <pc:docMk/>
            <pc:sldMk cId="3912790296" sldId="271"/>
            <ac:spMk id="29" creationId="{D3C83D45-A737-453C-87E6-47E717C3C96B}"/>
          </ac:spMkLst>
        </pc:spChg>
        <pc:spChg chg="del">
          <ac:chgData name="Tuomo Ikävalko" userId="14d5696d-1087-4a16-9ad3-cf61c8e1f82c" providerId="ADAL" clId="{B9E912D4-8124-42BB-92FA-88E9719483B5}" dt="2018-11-06T10:23:09.263" v="129" actId="478"/>
          <ac:spMkLst>
            <pc:docMk/>
            <pc:sldMk cId="3912790296" sldId="271"/>
            <ac:spMk id="30" creationId="{F5BA4DB4-7E5C-46EE-AD98-14B0A05163E5}"/>
          </ac:spMkLst>
        </pc:spChg>
        <pc:spChg chg="del">
          <ac:chgData name="Tuomo Ikävalko" userId="14d5696d-1087-4a16-9ad3-cf61c8e1f82c" providerId="ADAL" clId="{B9E912D4-8124-42BB-92FA-88E9719483B5}" dt="2018-11-06T10:23:07.138" v="127" actId="478"/>
          <ac:spMkLst>
            <pc:docMk/>
            <pc:sldMk cId="3912790296" sldId="271"/>
            <ac:spMk id="33" creationId="{4970AE9B-8F9C-4046-B846-8D8BF8492E3A}"/>
          </ac:spMkLst>
        </pc:spChg>
        <pc:spChg chg="del">
          <ac:chgData name="Tuomo Ikävalko" userId="14d5696d-1087-4a16-9ad3-cf61c8e1f82c" providerId="ADAL" clId="{B9E912D4-8124-42BB-92FA-88E9719483B5}" dt="2018-11-06T10:23:07.744" v="128" actId="478"/>
          <ac:spMkLst>
            <pc:docMk/>
            <pc:sldMk cId="3912790296" sldId="271"/>
            <ac:spMk id="35" creationId="{47F01221-0FB1-450B-973F-211709BD84BF}"/>
          </ac:spMkLst>
        </pc:spChg>
        <pc:spChg chg="del">
          <ac:chgData name="Tuomo Ikävalko" userId="14d5696d-1087-4a16-9ad3-cf61c8e1f82c" providerId="ADAL" clId="{B9E912D4-8124-42BB-92FA-88E9719483B5}" dt="2018-11-06T10:23:55.251" v="152" actId="478"/>
          <ac:spMkLst>
            <pc:docMk/>
            <pc:sldMk cId="3912790296" sldId="271"/>
            <ac:spMk id="72" creationId="{B4DEA2AC-B607-4520-8153-77040D481576}"/>
          </ac:spMkLst>
        </pc:spChg>
        <pc:spChg chg="del">
          <ac:chgData name="Tuomo Ikävalko" userId="14d5696d-1087-4a16-9ad3-cf61c8e1f82c" providerId="ADAL" clId="{B9E912D4-8124-42BB-92FA-88E9719483B5}" dt="2018-11-06T10:23:55.251" v="152" actId="478"/>
          <ac:spMkLst>
            <pc:docMk/>
            <pc:sldMk cId="3912790296" sldId="271"/>
            <ac:spMk id="75" creationId="{9E37413A-C87F-4CCB-A42A-BE9C16B31C96}"/>
          </ac:spMkLst>
        </pc:spChg>
        <pc:spChg chg="del">
          <ac:chgData name="Tuomo Ikävalko" userId="14d5696d-1087-4a16-9ad3-cf61c8e1f82c" providerId="ADAL" clId="{B9E912D4-8124-42BB-92FA-88E9719483B5}" dt="2018-11-06T10:23:55.251" v="152" actId="478"/>
          <ac:spMkLst>
            <pc:docMk/>
            <pc:sldMk cId="3912790296" sldId="271"/>
            <ac:spMk id="76" creationId="{6E843B9C-AC47-44F9-921A-EAC40090B937}"/>
          </ac:spMkLst>
        </pc:spChg>
        <pc:spChg chg="del">
          <ac:chgData name="Tuomo Ikävalko" userId="14d5696d-1087-4a16-9ad3-cf61c8e1f82c" providerId="ADAL" clId="{B9E912D4-8124-42BB-92FA-88E9719483B5}" dt="2018-11-06T10:23:49.431" v="149" actId="478"/>
          <ac:spMkLst>
            <pc:docMk/>
            <pc:sldMk cId="3912790296" sldId="271"/>
            <ac:spMk id="85" creationId="{3D959635-5B4F-465B-AF18-181E1D3D53AA}"/>
          </ac:spMkLst>
        </pc:spChg>
        <pc:spChg chg="del">
          <ac:chgData name="Tuomo Ikävalko" userId="14d5696d-1087-4a16-9ad3-cf61c8e1f82c" providerId="ADAL" clId="{B9E912D4-8124-42BB-92FA-88E9719483B5}" dt="2018-11-06T10:23:46.066" v="145" actId="478"/>
          <ac:spMkLst>
            <pc:docMk/>
            <pc:sldMk cId="3912790296" sldId="271"/>
            <ac:spMk id="88" creationId="{4F7A3D46-08ED-4E1A-BE49-920F9F8D5873}"/>
          </ac:spMkLst>
        </pc:spChg>
        <pc:spChg chg="del">
          <ac:chgData name="Tuomo Ikävalko" userId="14d5696d-1087-4a16-9ad3-cf61c8e1f82c" providerId="ADAL" clId="{B9E912D4-8124-42BB-92FA-88E9719483B5}" dt="2018-11-06T10:23:46.066" v="145" actId="478"/>
          <ac:spMkLst>
            <pc:docMk/>
            <pc:sldMk cId="3912790296" sldId="271"/>
            <ac:spMk id="89" creationId="{5D546F58-29B7-4788-A956-AD9CA5B4644E}"/>
          </ac:spMkLst>
        </pc:spChg>
        <pc:spChg chg="del">
          <ac:chgData name="Tuomo Ikävalko" userId="14d5696d-1087-4a16-9ad3-cf61c8e1f82c" providerId="ADAL" clId="{B9E912D4-8124-42BB-92FA-88E9719483B5}" dt="2018-11-06T10:23:47.331" v="147" actId="478"/>
          <ac:spMkLst>
            <pc:docMk/>
            <pc:sldMk cId="3912790296" sldId="271"/>
            <ac:spMk id="92" creationId="{28C2BED9-ED57-4933-A021-814461627159}"/>
          </ac:spMkLst>
        </pc:spChg>
        <pc:spChg chg="del">
          <ac:chgData name="Tuomo Ikävalko" userId="14d5696d-1087-4a16-9ad3-cf61c8e1f82c" providerId="ADAL" clId="{B9E912D4-8124-42BB-92FA-88E9719483B5}" dt="2018-11-06T10:23:46.851" v="146" actId="478"/>
          <ac:spMkLst>
            <pc:docMk/>
            <pc:sldMk cId="3912790296" sldId="271"/>
            <ac:spMk id="94" creationId="{B7029983-33DB-409E-855B-8CCFCC183890}"/>
          </ac:spMkLst>
        </pc:spChg>
        <pc:spChg chg="del">
          <ac:chgData name="Tuomo Ikävalko" userId="14d5696d-1087-4a16-9ad3-cf61c8e1f82c" providerId="ADAL" clId="{B9E912D4-8124-42BB-92FA-88E9719483B5}" dt="2018-11-06T10:24:19.549" v="158" actId="478"/>
          <ac:spMkLst>
            <pc:docMk/>
            <pc:sldMk cId="3912790296" sldId="271"/>
            <ac:spMk id="132" creationId="{4BCB89AA-C093-4837-B161-4D9DE5ECBC81}"/>
          </ac:spMkLst>
        </pc:spChg>
        <pc:spChg chg="del">
          <ac:chgData name="Tuomo Ikävalko" userId="14d5696d-1087-4a16-9ad3-cf61c8e1f82c" providerId="ADAL" clId="{B9E912D4-8124-42BB-92FA-88E9719483B5}" dt="2018-11-06T10:24:17.162" v="157" actId="478"/>
          <ac:spMkLst>
            <pc:docMk/>
            <pc:sldMk cId="3912790296" sldId="271"/>
            <ac:spMk id="135" creationId="{29869F94-9EEC-40CE-8780-E9B4D0A407B9}"/>
          </ac:spMkLst>
        </pc:spChg>
        <pc:spChg chg="del">
          <ac:chgData name="Tuomo Ikävalko" userId="14d5696d-1087-4a16-9ad3-cf61c8e1f82c" providerId="ADAL" clId="{B9E912D4-8124-42BB-92FA-88E9719483B5}" dt="2018-11-06T10:24:17.162" v="157" actId="478"/>
          <ac:spMkLst>
            <pc:docMk/>
            <pc:sldMk cId="3912790296" sldId="271"/>
            <ac:spMk id="136" creationId="{ADCB1368-FBA1-4AF2-84B5-8667EB0E781F}"/>
          </ac:spMkLst>
        </pc:spChg>
        <pc:spChg chg="del">
          <ac:chgData name="Tuomo Ikävalko" userId="14d5696d-1087-4a16-9ad3-cf61c8e1f82c" providerId="ADAL" clId="{B9E912D4-8124-42BB-92FA-88E9719483B5}" dt="2018-11-06T10:24:17.162" v="157" actId="478"/>
          <ac:spMkLst>
            <pc:docMk/>
            <pc:sldMk cId="3912790296" sldId="271"/>
            <ac:spMk id="145" creationId="{53525BBA-A49A-4354-9AF2-29836D072A6D}"/>
          </ac:spMkLst>
        </pc:spChg>
        <pc:spChg chg="del">
          <ac:chgData name="Tuomo Ikävalko" userId="14d5696d-1087-4a16-9ad3-cf61c8e1f82c" providerId="ADAL" clId="{B9E912D4-8124-42BB-92FA-88E9719483B5}" dt="2018-11-06T10:24:17.162" v="157" actId="478"/>
          <ac:spMkLst>
            <pc:docMk/>
            <pc:sldMk cId="3912790296" sldId="271"/>
            <ac:spMk id="148" creationId="{90B0A5C4-E5D8-42BE-AE4B-DE386B53573C}"/>
          </ac:spMkLst>
        </pc:spChg>
        <pc:spChg chg="del">
          <ac:chgData name="Tuomo Ikävalko" userId="14d5696d-1087-4a16-9ad3-cf61c8e1f82c" providerId="ADAL" clId="{B9E912D4-8124-42BB-92FA-88E9719483B5}" dt="2018-11-06T10:24:17.162" v="157" actId="478"/>
          <ac:spMkLst>
            <pc:docMk/>
            <pc:sldMk cId="3912790296" sldId="271"/>
            <ac:spMk id="149" creationId="{A11B42FA-3067-46C3-A913-220CF241CB57}"/>
          </ac:spMkLst>
        </pc:spChg>
        <pc:spChg chg="del">
          <ac:chgData name="Tuomo Ikävalko" userId="14d5696d-1087-4a16-9ad3-cf61c8e1f82c" providerId="ADAL" clId="{B9E912D4-8124-42BB-92FA-88E9719483B5}" dt="2018-11-06T10:24:39.952" v="162" actId="478"/>
          <ac:spMkLst>
            <pc:docMk/>
            <pc:sldMk cId="3912790296" sldId="271"/>
            <ac:spMk id="152" creationId="{197A62B3-AB4A-4105-9552-87D3A912E47D}"/>
          </ac:spMkLst>
        </pc:spChg>
        <pc:spChg chg="del">
          <ac:chgData name="Tuomo Ikävalko" userId="14d5696d-1087-4a16-9ad3-cf61c8e1f82c" providerId="ADAL" clId="{B9E912D4-8124-42BB-92FA-88E9719483B5}" dt="2018-11-06T10:24:17.162" v="157" actId="478"/>
          <ac:spMkLst>
            <pc:docMk/>
            <pc:sldMk cId="3912790296" sldId="271"/>
            <ac:spMk id="154" creationId="{BFB33816-C3E1-43B8-B78A-E956A1B32ADD}"/>
          </ac:spMkLst>
        </pc:spChg>
        <pc:spChg chg="add del mod">
          <ac:chgData name="Tuomo Ikävalko" userId="14d5696d-1087-4a16-9ad3-cf61c8e1f82c" providerId="ADAL" clId="{B9E912D4-8124-42BB-92FA-88E9719483B5}" dt="2018-11-06T10:23:01.091" v="126" actId="478"/>
          <ac:spMkLst>
            <pc:docMk/>
            <pc:sldMk cId="3912790296" sldId="271"/>
            <ac:spMk id="160" creationId="{6481A530-E463-4C4C-9D2A-163353052951}"/>
          </ac:spMkLst>
        </pc:spChg>
        <pc:spChg chg="add del mod">
          <ac:chgData name="Tuomo Ikävalko" userId="14d5696d-1087-4a16-9ad3-cf61c8e1f82c" providerId="ADAL" clId="{B9E912D4-8124-42BB-92FA-88E9719483B5}" dt="2018-11-06T10:23:01.091" v="126" actId="478"/>
          <ac:spMkLst>
            <pc:docMk/>
            <pc:sldMk cId="3912790296" sldId="271"/>
            <ac:spMk id="176" creationId="{15F9B544-8949-493D-9825-6EC34EDC6C74}"/>
          </ac:spMkLst>
        </pc:spChg>
        <pc:spChg chg="add del mod">
          <ac:chgData name="Tuomo Ikävalko" userId="14d5696d-1087-4a16-9ad3-cf61c8e1f82c" providerId="ADAL" clId="{B9E912D4-8124-42BB-92FA-88E9719483B5}" dt="2018-11-06T10:23:01.091" v="126" actId="478"/>
          <ac:spMkLst>
            <pc:docMk/>
            <pc:sldMk cId="3912790296" sldId="271"/>
            <ac:spMk id="177" creationId="{C38471E1-EB66-48FB-BDEA-B386625606AF}"/>
          </ac:spMkLst>
        </pc:spChg>
        <pc:spChg chg="add del mod">
          <ac:chgData name="Tuomo Ikävalko" userId="14d5696d-1087-4a16-9ad3-cf61c8e1f82c" providerId="ADAL" clId="{B9E912D4-8124-42BB-92FA-88E9719483B5}" dt="2018-11-06T10:23:01.091" v="126" actId="478"/>
          <ac:spMkLst>
            <pc:docMk/>
            <pc:sldMk cId="3912790296" sldId="271"/>
            <ac:spMk id="178" creationId="{24098EE2-F6C2-48D1-9AC0-3F4615501092}"/>
          </ac:spMkLst>
        </pc:spChg>
        <pc:spChg chg="add del mod">
          <ac:chgData name="Tuomo Ikävalko" userId="14d5696d-1087-4a16-9ad3-cf61c8e1f82c" providerId="ADAL" clId="{B9E912D4-8124-42BB-92FA-88E9719483B5}" dt="2018-11-06T10:23:01.091" v="126" actId="478"/>
          <ac:spMkLst>
            <pc:docMk/>
            <pc:sldMk cId="3912790296" sldId="271"/>
            <ac:spMk id="181" creationId="{91765DC3-ADF3-4B07-AF72-71671D936411}"/>
          </ac:spMkLst>
        </pc:spChg>
        <pc:spChg chg="add del mod">
          <ac:chgData name="Tuomo Ikävalko" userId="14d5696d-1087-4a16-9ad3-cf61c8e1f82c" providerId="ADAL" clId="{B9E912D4-8124-42BB-92FA-88E9719483B5}" dt="2018-11-06T10:23:01.091" v="126" actId="478"/>
          <ac:spMkLst>
            <pc:docMk/>
            <pc:sldMk cId="3912790296" sldId="271"/>
            <ac:spMk id="182" creationId="{26A22E3A-3B57-4237-973C-2411D258B3FE}"/>
          </ac:spMkLst>
        </pc:spChg>
        <pc:spChg chg="add del mod">
          <ac:chgData name="Tuomo Ikävalko" userId="14d5696d-1087-4a16-9ad3-cf61c8e1f82c" providerId="ADAL" clId="{B9E912D4-8124-42BB-92FA-88E9719483B5}" dt="2018-11-06T10:23:01.091" v="126" actId="478"/>
          <ac:spMkLst>
            <pc:docMk/>
            <pc:sldMk cId="3912790296" sldId="271"/>
            <ac:spMk id="185" creationId="{5F5FB6B8-87A7-4C76-9D36-53F1095EAAB8}"/>
          </ac:spMkLst>
        </pc:spChg>
        <pc:spChg chg="add del mod">
          <ac:chgData name="Tuomo Ikävalko" userId="14d5696d-1087-4a16-9ad3-cf61c8e1f82c" providerId="ADAL" clId="{B9E912D4-8124-42BB-92FA-88E9719483B5}" dt="2018-11-06T10:23:01.091" v="126" actId="478"/>
          <ac:spMkLst>
            <pc:docMk/>
            <pc:sldMk cId="3912790296" sldId="271"/>
            <ac:spMk id="187" creationId="{DF8A5AF9-96C4-4CA5-9082-96F7FBEF4D0B}"/>
          </ac:spMkLst>
        </pc:spChg>
        <pc:spChg chg="add mod">
          <ac:chgData name="Tuomo Ikävalko" userId="14d5696d-1087-4a16-9ad3-cf61c8e1f82c" providerId="ADAL" clId="{B9E912D4-8124-42BB-92FA-88E9719483B5}" dt="2018-11-06T10:23:24.580" v="142" actId="1076"/>
          <ac:spMkLst>
            <pc:docMk/>
            <pc:sldMk cId="3912790296" sldId="271"/>
            <ac:spMk id="189" creationId="{55A43DF2-F86E-4B7A-977A-BC4469FB6B99}"/>
          </ac:spMkLst>
        </pc:spChg>
        <pc:spChg chg="add mod">
          <ac:chgData name="Tuomo Ikävalko" userId="14d5696d-1087-4a16-9ad3-cf61c8e1f82c" providerId="ADAL" clId="{B9E912D4-8124-42BB-92FA-88E9719483B5}" dt="2018-11-06T10:23:24.580" v="142" actId="1076"/>
          <ac:spMkLst>
            <pc:docMk/>
            <pc:sldMk cId="3912790296" sldId="271"/>
            <ac:spMk id="193" creationId="{904DB976-349A-4E72-97FE-441943B95C73}"/>
          </ac:spMkLst>
        </pc:spChg>
        <pc:spChg chg="add mod">
          <ac:chgData name="Tuomo Ikävalko" userId="14d5696d-1087-4a16-9ad3-cf61c8e1f82c" providerId="ADAL" clId="{B9E912D4-8124-42BB-92FA-88E9719483B5}" dt="2018-11-06T10:23:24.580" v="142" actId="1076"/>
          <ac:spMkLst>
            <pc:docMk/>
            <pc:sldMk cId="3912790296" sldId="271"/>
            <ac:spMk id="194" creationId="{9D242D1F-40CA-4E3A-9263-573C7CE473AE}"/>
          </ac:spMkLst>
        </pc:spChg>
        <pc:spChg chg="add mod">
          <ac:chgData name="Tuomo Ikävalko" userId="14d5696d-1087-4a16-9ad3-cf61c8e1f82c" providerId="ADAL" clId="{B9E912D4-8124-42BB-92FA-88E9719483B5}" dt="2018-11-06T10:23:24.580" v="142" actId="1076"/>
          <ac:spMkLst>
            <pc:docMk/>
            <pc:sldMk cId="3912790296" sldId="271"/>
            <ac:spMk id="195" creationId="{B0F18824-6C6E-4699-A6AE-937145BA37F3}"/>
          </ac:spMkLst>
        </pc:spChg>
        <pc:spChg chg="add mod">
          <ac:chgData name="Tuomo Ikävalko" userId="14d5696d-1087-4a16-9ad3-cf61c8e1f82c" providerId="ADAL" clId="{B9E912D4-8124-42BB-92FA-88E9719483B5}" dt="2018-11-06T10:23:24.580" v="142" actId="1076"/>
          <ac:spMkLst>
            <pc:docMk/>
            <pc:sldMk cId="3912790296" sldId="271"/>
            <ac:spMk id="198" creationId="{792E99B9-2B45-4714-989A-469BDA84486D}"/>
          </ac:spMkLst>
        </pc:spChg>
        <pc:spChg chg="add mod">
          <ac:chgData name="Tuomo Ikävalko" userId="14d5696d-1087-4a16-9ad3-cf61c8e1f82c" providerId="ADAL" clId="{B9E912D4-8124-42BB-92FA-88E9719483B5}" dt="2018-11-06T10:23:24.580" v="142" actId="1076"/>
          <ac:spMkLst>
            <pc:docMk/>
            <pc:sldMk cId="3912790296" sldId="271"/>
            <ac:spMk id="199" creationId="{E4CC717E-7E01-41B3-9AEC-A7B9000B5631}"/>
          </ac:spMkLst>
        </pc:spChg>
        <pc:spChg chg="add mod">
          <ac:chgData name="Tuomo Ikävalko" userId="14d5696d-1087-4a16-9ad3-cf61c8e1f82c" providerId="ADAL" clId="{B9E912D4-8124-42BB-92FA-88E9719483B5}" dt="2018-11-06T10:23:24.580" v="142" actId="1076"/>
          <ac:spMkLst>
            <pc:docMk/>
            <pc:sldMk cId="3912790296" sldId="271"/>
            <ac:spMk id="202" creationId="{80105FC1-531C-4B3D-8CA6-508D1304EE79}"/>
          </ac:spMkLst>
        </pc:spChg>
        <pc:spChg chg="add mod">
          <ac:chgData name="Tuomo Ikävalko" userId="14d5696d-1087-4a16-9ad3-cf61c8e1f82c" providerId="ADAL" clId="{B9E912D4-8124-42BB-92FA-88E9719483B5}" dt="2018-11-06T10:23:24.580" v="142" actId="1076"/>
          <ac:spMkLst>
            <pc:docMk/>
            <pc:sldMk cId="3912790296" sldId="271"/>
            <ac:spMk id="204" creationId="{8921565A-510E-459F-8E41-71549BE09C33}"/>
          </ac:spMkLst>
        </pc:spChg>
        <pc:spChg chg="add mod">
          <ac:chgData name="Tuomo Ikävalko" userId="14d5696d-1087-4a16-9ad3-cf61c8e1f82c" providerId="ADAL" clId="{B9E912D4-8124-42BB-92FA-88E9719483B5}" dt="2018-11-06T10:24:00.477" v="154" actId="1076"/>
          <ac:spMkLst>
            <pc:docMk/>
            <pc:sldMk cId="3912790296" sldId="271"/>
            <ac:spMk id="206" creationId="{27418509-F819-47AB-92C3-17508B7E490F}"/>
          </ac:spMkLst>
        </pc:spChg>
        <pc:spChg chg="add mod">
          <ac:chgData name="Tuomo Ikävalko" userId="14d5696d-1087-4a16-9ad3-cf61c8e1f82c" providerId="ADAL" clId="{B9E912D4-8124-42BB-92FA-88E9719483B5}" dt="2018-11-06T10:24:00.477" v="154" actId="1076"/>
          <ac:spMkLst>
            <pc:docMk/>
            <pc:sldMk cId="3912790296" sldId="271"/>
            <ac:spMk id="209" creationId="{626BC971-26ED-4F39-B3A3-43F02AFEB63F}"/>
          </ac:spMkLst>
        </pc:spChg>
        <pc:spChg chg="add mod">
          <ac:chgData name="Tuomo Ikävalko" userId="14d5696d-1087-4a16-9ad3-cf61c8e1f82c" providerId="ADAL" clId="{B9E912D4-8124-42BB-92FA-88E9719483B5}" dt="2018-11-06T10:24:00.477" v="154" actId="1076"/>
          <ac:spMkLst>
            <pc:docMk/>
            <pc:sldMk cId="3912790296" sldId="271"/>
            <ac:spMk id="210" creationId="{AEDF9FFF-9C56-4F35-9FCB-B5142750E2B7}"/>
          </ac:spMkLst>
        </pc:spChg>
        <pc:spChg chg="add mod">
          <ac:chgData name="Tuomo Ikävalko" userId="14d5696d-1087-4a16-9ad3-cf61c8e1f82c" providerId="ADAL" clId="{B9E912D4-8124-42BB-92FA-88E9719483B5}" dt="2018-11-06T10:24:00.477" v="154" actId="1076"/>
          <ac:spMkLst>
            <pc:docMk/>
            <pc:sldMk cId="3912790296" sldId="271"/>
            <ac:spMk id="211" creationId="{6F63D83D-C904-4DC2-B69E-A1CE34E5D43A}"/>
          </ac:spMkLst>
        </pc:spChg>
        <pc:spChg chg="add mod">
          <ac:chgData name="Tuomo Ikävalko" userId="14d5696d-1087-4a16-9ad3-cf61c8e1f82c" providerId="ADAL" clId="{B9E912D4-8124-42BB-92FA-88E9719483B5}" dt="2018-11-06T10:24:00.477" v="154" actId="1076"/>
          <ac:spMkLst>
            <pc:docMk/>
            <pc:sldMk cId="3912790296" sldId="271"/>
            <ac:spMk id="214" creationId="{0432D4D7-D372-4CC6-A368-9A444972AF08}"/>
          </ac:spMkLst>
        </pc:spChg>
        <pc:spChg chg="add mod">
          <ac:chgData name="Tuomo Ikävalko" userId="14d5696d-1087-4a16-9ad3-cf61c8e1f82c" providerId="ADAL" clId="{B9E912D4-8124-42BB-92FA-88E9719483B5}" dt="2018-11-06T10:24:00.477" v="154" actId="1076"/>
          <ac:spMkLst>
            <pc:docMk/>
            <pc:sldMk cId="3912790296" sldId="271"/>
            <ac:spMk id="215" creationId="{60081AA4-6ED2-462D-90FC-5B55130513A8}"/>
          </ac:spMkLst>
        </pc:spChg>
        <pc:spChg chg="add mod">
          <ac:chgData name="Tuomo Ikävalko" userId="14d5696d-1087-4a16-9ad3-cf61c8e1f82c" providerId="ADAL" clId="{B9E912D4-8124-42BB-92FA-88E9719483B5}" dt="2018-11-06T10:24:00.477" v="154" actId="1076"/>
          <ac:spMkLst>
            <pc:docMk/>
            <pc:sldMk cId="3912790296" sldId="271"/>
            <ac:spMk id="218" creationId="{D9BD5FB6-3157-4374-A279-351CCE56EC68}"/>
          </ac:spMkLst>
        </pc:spChg>
        <pc:spChg chg="add mod">
          <ac:chgData name="Tuomo Ikävalko" userId="14d5696d-1087-4a16-9ad3-cf61c8e1f82c" providerId="ADAL" clId="{B9E912D4-8124-42BB-92FA-88E9719483B5}" dt="2018-11-06T10:24:00.477" v="154" actId="1076"/>
          <ac:spMkLst>
            <pc:docMk/>
            <pc:sldMk cId="3912790296" sldId="271"/>
            <ac:spMk id="220" creationId="{AC38D129-D038-4667-8FB6-765028A00F5F}"/>
          </ac:spMkLst>
        </pc:spChg>
        <pc:spChg chg="add mod">
          <ac:chgData name="Tuomo Ikävalko" userId="14d5696d-1087-4a16-9ad3-cf61c8e1f82c" providerId="ADAL" clId="{B9E912D4-8124-42BB-92FA-88E9719483B5}" dt="2018-11-06T10:24:36.243" v="161" actId="1076"/>
          <ac:spMkLst>
            <pc:docMk/>
            <pc:sldMk cId="3912790296" sldId="271"/>
            <ac:spMk id="222" creationId="{DD7F97C4-DBFD-43F5-9B5B-9B4B23140145}"/>
          </ac:spMkLst>
        </pc:spChg>
        <pc:spChg chg="add mod">
          <ac:chgData name="Tuomo Ikävalko" userId="14d5696d-1087-4a16-9ad3-cf61c8e1f82c" providerId="ADAL" clId="{B9E912D4-8124-42BB-92FA-88E9719483B5}" dt="2018-11-06T10:24:36.243" v="161" actId="1076"/>
          <ac:spMkLst>
            <pc:docMk/>
            <pc:sldMk cId="3912790296" sldId="271"/>
            <ac:spMk id="225" creationId="{B3AA0C35-849C-487C-91E2-1CB6113F67A0}"/>
          </ac:spMkLst>
        </pc:spChg>
        <pc:spChg chg="add mod">
          <ac:chgData name="Tuomo Ikävalko" userId="14d5696d-1087-4a16-9ad3-cf61c8e1f82c" providerId="ADAL" clId="{B9E912D4-8124-42BB-92FA-88E9719483B5}" dt="2018-11-06T10:24:36.243" v="161" actId="1076"/>
          <ac:spMkLst>
            <pc:docMk/>
            <pc:sldMk cId="3912790296" sldId="271"/>
            <ac:spMk id="226" creationId="{6588FB07-FA9C-4EF3-B26A-E8F11E14316D}"/>
          </ac:spMkLst>
        </pc:spChg>
        <pc:spChg chg="add mod">
          <ac:chgData name="Tuomo Ikävalko" userId="14d5696d-1087-4a16-9ad3-cf61c8e1f82c" providerId="ADAL" clId="{B9E912D4-8124-42BB-92FA-88E9719483B5}" dt="2018-11-06T10:24:36.243" v="161" actId="1076"/>
          <ac:spMkLst>
            <pc:docMk/>
            <pc:sldMk cId="3912790296" sldId="271"/>
            <ac:spMk id="227" creationId="{EFFFE5FA-1704-4A72-AF4A-5A4C54C0E0A1}"/>
          </ac:spMkLst>
        </pc:spChg>
        <pc:spChg chg="add mod">
          <ac:chgData name="Tuomo Ikävalko" userId="14d5696d-1087-4a16-9ad3-cf61c8e1f82c" providerId="ADAL" clId="{B9E912D4-8124-42BB-92FA-88E9719483B5}" dt="2018-11-06T10:24:36.243" v="161" actId="1076"/>
          <ac:spMkLst>
            <pc:docMk/>
            <pc:sldMk cId="3912790296" sldId="271"/>
            <ac:spMk id="230" creationId="{21C06E56-92F7-4DD6-A4FC-829421993EC8}"/>
          </ac:spMkLst>
        </pc:spChg>
        <pc:spChg chg="add mod">
          <ac:chgData name="Tuomo Ikävalko" userId="14d5696d-1087-4a16-9ad3-cf61c8e1f82c" providerId="ADAL" clId="{B9E912D4-8124-42BB-92FA-88E9719483B5}" dt="2018-11-06T10:24:36.243" v="161" actId="1076"/>
          <ac:spMkLst>
            <pc:docMk/>
            <pc:sldMk cId="3912790296" sldId="271"/>
            <ac:spMk id="231" creationId="{FC718151-565D-4F38-9096-65B7D8669372}"/>
          </ac:spMkLst>
        </pc:spChg>
        <pc:spChg chg="add mod">
          <ac:chgData name="Tuomo Ikävalko" userId="14d5696d-1087-4a16-9ad3-cf61c8e1f82c" providerId="ADAL" clId="{B9E912D4-8124-42BB-92FA-88E9719483B5}" dt="2018-11-06T10:24:36.243" v="161" actId="1076"/>
          <ac:spMkLst>
            <pc:docMk/>
            <pc:sldMk cId="3912790296" sldId="271"/>
            <ac:spMk id="234" creationId="{46BD0D78-F231-45B4-8949-0D48215BDC06}"/>
          </ac:spMkLst>
        </pc:spChg>
        <pc:spChg chg="add mod">
          <ac:chgData name="Tuomo Ikävalko" userId="14d5696d-1087-4a16-9ad3-cf61c8e1f82c" providerId="ADAL" clId="{B9E912D4-8124-42BB-92FA-88E9719483B5}" dt="2018-11-06T10:24:36.243" v="161" actId="1076"/>
          <ac:spMkLst>
            <pc:docMk/>
            <pc:sldMk cId="3912790296" sldId="271"/>
            <ac:spMk id="236" creationId="{05702C64-B372-43BD-865F-E506B83714F2}"/>
          </ac:spMkLst>
        </pc:spChg>
        <pc:cxnChg chg="del mod">
          <ac:chgData name="Tuomo Ikävalko" userId="14d5696d-1087-4a16-9ad3-cf61c8e1f82c" providerId="ADAL" clId="{B9E912D4-8124-42BB-92FA-88E9719483B5}" dt="2018-11-06T10:23:16.035" v="139" actId="478"/>
          <ac:cxnSpMkLst>
            <pc:docMk/>
            <pc:sldMk cId="3912790296" sldId="271"/>
            <ac:cxnSpMk id="14" creationId="{9258744E-0A1C-41D6-86E4-6FDA71B7ED39}"/>
          </ac:cxnSpMkLst>
        </pc:cxnChg>
        <pc:cxnChg chg="del mod">
          <ac:chgData name="Tuomo Ikävalko" userId="14d5696d-1087-4a16-9ad3-cf61c8e1f82c" providerId="ADAL" clId="{B9E912D4-8124-42BB-92FA-88E9719483B5}" dt="2018-11-06T10:23:15.313" v="138" actId="478"/>
          <ac:cxnSpMkLst>
            <pc:docMk/>
            <pc:sldMk cId="3912790296" sldId="271"/>
            <ac:cxnSpMk id="15" creationId="{B4619444-F7BD-459B-B437-C765E80D99AD}"/>
          </ac:cxnSpMkLst>
        </pc:cxnChg>
        <pc:cxnChg chg="del mod">
          <ac:chgData name="Tuomo Ikävalko" userId="14d5696d-1087-4a16-9ad3-cf61c8e1f82c" providerId="ADAL" clId="{B9E912D4-8124-42BB-92FA-88E9719483B5}" dt="2018-11-06T10:23:09.263" v="129" actId="478"/>
          <ac:cxnSpMkLst>
            <pc:docMk/>
            <pc:sldMk cId="3912790296" sldId="271"/>
            <ac:cxnSpMk id="27" creationId="{A3C3A61B-9957-4B30-81E8-CDF7000137C9}"/>
          </ac:cxnSpMkLst>
        </pc:cxnChg>
        <pc:cxnChg chg="del mod">
          <ac:chgData name="Tuomo Ikävalko" userId="14d5696d-1087-4a16-9ad3-cf61c8e1f82c" providerId="ADAL" clId="{B9E912D4-8124-42BB-92FA-88E9719483B5}" dt="2018-11-06T10:23:09.263" v="129" actId="478"/>
          <ac:cxnSpMkLst>
            <pc:docMk/>
            <pc:sldMk cId="3912790296" sldId="271"/>
            <ac:cxnSpMk id="28" creationId="{E9534BBF-1214-4FFE-99AB-269D77E9F603}"/>
          </ac:cxnSpMkLst>
        </pc:cxnChg>
        <pc:cxnChg chg="del mod">
          <ac:chgData name="Tuomo Ikävalko" userId="14d5696d-1087-4a16-9ad3-cf61c8e1f82c" providerId="ADAL" clId="{B9E912D4-8124-42BB-92FA-88E9719483B5}" dt="2018-11-06T10:23:14.715" v="137" actId="478"/>
          <ac:cxnSpMkLst>
            <pc:docMk/>
            <pc:sldMk cId="3912790296" sldId="271"/>
            <ac:cxnSpMk id="31" creationId="{70B4353D-558D-4121-B6CE-9A2AEF8A1C68}"/>
          </ac:cxnSpMkLst>
        </pc:cxnChg>
        <pc:cxnChg chg="del mod">
          <ac:chgData name="Tuomo Ikävalko" userId="14d5696d-1087-4a16-9ad3-cf61c8e1f82c" providerId="ADAL" clId="{B9E912D4-8124-42BB-92FA-88E9719483B5}" dt="2018-11-06T10:23:09.263" v="129" actId="478"/>
          <ac:cxnSpMkLst>
            <pc:docMk/>
            <pc:sldMk cId="3912790296" sldId="271"/>
            <ac:cxnSpMk id="32" creationId="{09988F90-ADB1-4F3B-896F-4064D6746903}"/>
          </ac:cxnSpMkLst>
        </pc:cxnChg>
        <pc:cxnChg chg="del mod">
          <ac:chgData name="Tuomo Ikävalko" userId="14d5696d-1087-4a16-9ad3-cf61c8e1f82c" providerId="ADAL" clId="{B9E912D4-8124-42BB-92FA-88E9719483B5}" dt="2018-11-06T10:23:12.302" v="133" actId="478"/>
          <ac:cxnSpMkLst>
            <pc:docMk/>
            <pc:sldMk cId="3912790296" sldId="271"/>
            <ac:cxnSpMk id="34" creationId="{33D8AF6F-5575-4498-B6BE-DC47FFEAF303}"/>
          </ac:cxnSpMkLst>
        </pc:cxnChg>
        <pc:cxnChg chg="del mod">
          <ac:chgData name="Tuomo Ikävalko" userId="14d5696d-1087-4a16-9ad3-cf61c8e1f82c" providerId="ADAL" clId="{B9E912D4-8124-42BB-92FA-88E9719483B5}" dt="2018-11-06T10:23:11.068" v="131" actId="478"/>
          <ac:cxnSpMkLst>
            <pc:docMk/>
            <pc:sldMk cId="3912790296" sldId="271"/>
            <ac:cxnSpMk id="43" creationId="{7F0878FE-2258-4B5F-B76B-EA51F4B3F58B}"/>
          </ac:cxnSpMkLst>
        </pc:cxnChg>
        <pc:cxnChg chg="del mod">
          <ac:chgData name="Tuomo Ikävalko" userId="14d5696d-1087-4a16-9ad3-cf61c8e1f82c" providerId="ADAL" clId="{B9E912D4-8124-42BB-92FA-88E9719483B5}" dt="2018-11-06T10:23:46.066" v="145" actId="478"/>
          <ac:cxnSpMkLst>
            <pc:docMk/>
            <pc:sldMk cId="3912790296" sldId="271"/>
            <ac:cxnSpMk id="73" creationId="{EA3E6075-3F44-4432-B7F6-7B57C85EADE4}"/>
          </ac:cxnSpMkLst>
        </pc:cxnChg>
        <pc:cxnChg chg="del mod">
          <ac:chgData name="Tuomo Ikävalko" userId="14d5696d-1087-4a16-9ad3-cf61c8e1f82c" providerId="ADAL" clId="{B9E912D4-8124-42BB-92FA-88E9719483B5}" dt="2018-11-06T10:23:55.251" v="152" actId="478"/>
          <ac:cxnSpMkLst>
            <pc:docMk/>
            <pc:sldMk cId="3912790296" sldId="271"/>
            <ac:cxnSpMk id="74" creationId="{AEED902F-6F22-4DD1-8D9B-4B7ADD572D70}"/>
          </ac:cxnSpMkLst>
        </pc:cxnChg>
        <pc:cxnChg chg="del mod">
          <ac:chgData name="Tuomo Ikävalko" userId="14d5696d-1087-4a16-9ad3-cf61c8e1f82c" providerId="ADAL" clId="{B9E912D4-8124-42BB-92FA-88E9719483B5}" dt="2018-11-06T10:23:46.066" v="145" actId="478"/>
          <ac:cxnSpMkLst>
            <pc:docMk/>
            <pc:sldMk cId="3912790296" sldId="271"/>
            <ac:cxnSpMk id="86" creationId="{147DFBF3-2884-414D-81EC-CE748B2CC792}"/>
          </ac:cxnSpMkLst>
        </pc:cxnChg>
        <pc:cxnChg chg="del mod">
          <ac:chgData name="Tuomo Ikävalko" userId="14d5696d-1087-4a16-9ad3-cf61c8e1f82c" providerId="ADAL" clId="{B9E912D4-8124-42BB-92FA-88E9719483B5}" dt="2018-11-06T10:23:46.066" v="145" actId="478"/>
          <ac:cxnSpMkLst>
            <pc:docMk/>
            <pc:sldMk cId="3912790296" sldId="271"/>
            <ac:cxnSpMk id="87" creationId="{5BF2BBAF-F658-4548-81A9-46F1602F016F}"/>
          </ac:cxnSpMkLst>
        </pc:cxnChg>
        <pc:cxnChg chg="del mod">
          <ac:chgData name="Tuomo Ikävalko" userId="14d5696d-1087-4a16-9ad3-cf61c8e1f82c" providerId="ADAL" clId="{B9E912D4-8124-42BB-92FA-88E9719483B5}" dt="2018-11-06T10:23:50.991" v="151" actId="478"/>
          <ac:cxnSpMkLst>
            <pc:docMk/>
            <pc:sldMk cId="3912790296" sldId="271"/>
            <ac:cxnSpMk id="90" creationId="{81562860-9E5A-403F-9355-80E26DC05F65}"/>
          </ac:cxnSpMkLst>
        </pc:cxnChg>
        <pc:cxnChg chg="del mod">
          <ac:chgData name="Tuomo Ikävalko" userId="14d5696d-1087-4a16-9ad3-cf61c8e1f82c" providerId="ADAL" clId="{B9E912D4-8124-42BB-92FA-88E9719483B5}" dt="2018-11-06T10:23:46.066" v="145" actId="478"/>
          <ac:cxnSpMkLst>
            <pc:docMk/>
            <pc:sldMk cId="3912790296" sldId="271"/>
            <ac:cxnSpMk id="91" creationId="{DDE758BE-3FA9-4C18-B4DB-4E1011A7D352}"/>
          </ac:cxnSpMkLst>
        </pc:cxnChg>
        <pc:cxnChg chg="del mod">
          <ac:chgData name="Tuomo Ikävalko" userId="14d5696d-1087-4a16-9ad3-cf61c8e1f82c" providerId="ADAL" clId="{B9E912D4-8124-42BB-92FA-88E9719483B5}" dt="2018-11-06T10:23:47.987" v="148" actId="478"/>
          <ac:cxnSpMkLst>
            <pc:docMk/>
            <pc:sldMk cId="3912790296" sldId="271"/>
            <ac:cxnSpMk id="93" creationId="{BDCFD8F4-B9C7-4883-AF00-9B0715499905}"/>
          </ac:cxnSpMkLst>
        </pc:cxnChg>
        <pc:cxnChg chg="del mod">
          <ac:chgData name="Tuomo Ikävalko" userId="14d5696d-1087-4a16-9ad3-cf61c8e1f82c" providerId="ADAL" clId="{B9E912D4-8124-42BB-92FA-88E9719483B5}" dt="2018-11-06T10:23:49.946" v="150" actId="478"/>
          <ac:cxnSpMkLst>
            <pc:docMk/>
            <pc:sldMk cId="3912790296" sldId="271"/>
            <ac:cxnSpMk id="102" creationId="{B89918F1-7472-4150-9910-327F9F47654A}"/>
          </ac:cxnSpMkLst>
        </pc:cxnChg>
        <pc:cxnChg chg="del mod">
          <ac:chgData name="Tuomo Ikävalko" userId="14d5696d-1087-4a16-9ad3-cf61c8e1f82c" providerId="ADAL" clId="{B9E912D4-8124-42BB-92FA-88E9719483B5}" dt="2018-11-06T10:24:17.162" v="157" actId="478"/>
          <ac:cxnSpMkLst>
            <pc:docMk/>
            <pc:sldMk cId="3912790296" sldId="271"/>
            <ac:cxnSpMk id="133" creationId="{7B4F68F7-00FE-48A5-9155-4E2D0866BBB3}"/>
          </ac:cxnSpMkLst>
        </pc:cxnChg>
        <pc:cxnChg chg="del mod">
          <ac:chgData name="Tuomo Ikävalko" userId="14d5696d-1087-4a16-9ad3-cf61c8e1f82c" providerId="ADAL" clId="{B9E912D4-8124-42BB-92FA-88E9719483B5}" dt="2018-11-06T10:24:17.162" v="157" actId="478"/>
          <ac:cxnSpMkLst>
            <pc:docMk/>
            <pc:sldMk cId="3912790296" sldId="271"/>
            <ac:cxnSpMk id="134" creationId="{648DCF7A-697E-40DA-863B-9CAF0AFA1B05}"/>
          </ac:cxnSpMkLst>
        </pc:cxnChg>
        <pc:cxnChg chg="del mod">
          <ac:chgData name="Tuomo Ikävalko" userId="14d5696d-1087-4a16-9ad3-cf61c8e1f82c" providerId="ADAL" clId="{B9E912D4-8124-42BB-92FA-88E9719483B5}" dt="2018-11-06T10:24:17.162" v="157" actId="478"/>
          <ac:cxnSpMkLst>
            <pc:docMk/>
            <pc:sldMk cId="3912790296" sldId="271"/>
            <ac:cxnSpMk id="146" creationId="{056F6633-E6E0-49BB-9D13-3B8A27ED537B}"/>
          </ac:cxnSpMkLst>
        </pc:cxnChg>
        <pc:cxnChg chg="del mod">
          <ac:chgData name="Tuomo Ikävalko" userId="14d5696d-1087-4a16-9ad3-cf61c8e1f82c" providerId="ADAL" clId="{B9E912D4-8124-42BB-92FA-88E9719483B5}" dt="2018-11-06T10:24:17.162" v="157" actId="478"/>
          <ac:cxnSpMkLst>
            <pc:docMk/>
            <pc:sldMk cId="3912790296" sldId="271"/>
            <ac:cxnSpMk id="147" creationId="{DFE71EDE-9F64-425E-A9F8-89BA4D3A2D03}"/>
          </ac:cxnSpMkLst>
        </pc:cxnChg>
        <pc:cxnChg chg="del mod">
          <ac:chgData name="Tuomo Ikävalko" userId="14d5696d-1087-4a16-9ad3-cf61c8e1f82c" providerId="ADAL" clId="{B9E912D4-8124-42BB-92FA-88E9719483B5}" dt="2018-11-06T10:24:17.162" v="157" actId="478"/>
          <ac:cxnSpMkLst>
            <pc:docMk/>
            <pc:sldMk cId="3912790296" sldId="271"/>
            <ac:cxnSpMk id="150" creationId="{6F5FB43F-F029-43D4-806E-D81DB714669C}"/>
          </ac:cxnSpMkLst>
        </pc:cxnChg>
        <pc:cxnChg chg="del mod">
          <ac:chgData name="Tuomo Ikävalko" userId="14d5696d-1087-4a16-9ad3-cf61c8e1f82c" providerId="ADAL" clId="{B9E912D4-8124-42BB-92FA-88E9719483B5}" dt="2018-11-06T10:24:17.162" v="157" actId="478"/>
          <ac:cxnSpMkLst>
            <pc:docMk/>
            <pc:sldMk cId="3912790296" sldId="271"/>
            <ac:cxnSpMk id="151" creationId="{59DBB2AD-BDE1-4CEF-9252-A0E9DE7E1A20}"/>
          </ac:cxnSpMkLst>
        </pc:cxnChg>
        <pc:cxnChg chg="del mod">
          <ac:chgData name="Tuomo Ikävalko" userId="14d5696d-1087-4a16-9ad3-cf61c8e1f82c" providerId="ADAL" clId="{B9E912D4-8124-42BB-92FA-88E9719483B5}" dt="2018-11-06T10:24:17.162" v="157" actId="478"/>
          <ac:cxnSpMkLst>
            <pc:docMk/>
            <pc:sldMk cId="3912790296" sldId="271"/>
            <ac:cxnSpMk id="153" creationId="{2B2855C3-0D11-45AD-BFBF-4C1F42A3C26B}"/>
          </ac:cxnSpMkLst>
        </pc:cxnChg>
        <pc:cxnChg chg="add del mod">
          <ac:chgData name="Tuomo Ikävalko" userId="14d5696d-1087-4a16-9ad3-cf61c8e1f82c" providerId="ADAL" clId="{B9E912D4-8124-42BB-92FA-88E9719483B5}" dt="2018-11-06T10:23:01.091" v="126" actId="478"/>
          <ac:cxnSpMkLst>
            <pc:docMk/>
            <pc:sldMk cId="3912790296" sldId="271"/>
            <ac:cxnSpMk id="161" creationId="{6BABB13B-6017-4F28-A8A2-E864E011B839}"/>
          </ac:cxnSpMkLst>
        </pc:cxnChg>
        <pc:cxnChg chg="del mod">
          <ac:chgData name="Tuomo Ikävalko" userId="14d5696d-1087-4a16-9ad3-cf61c8e1f82c" providerId="ADAL" clId="{B9E912D4-8124-42BB-92FA-88E9719483B5}" dt="2018-11-06T10:24:17.162" v="157" actId="478"/>
          <ac:cxnSpMkLst>
            <pc:docMk/>
            <pc:sldMk cId="3912790296" sldId="271"/>
            <ac:cxnSpMk id="162" creationId="{5A396719-CD19-4F30-96A7-A74700B7E36E}"/>
          </ac:cxnSpMkLst>
        </pc:cxnChg>
        <pc:cxnChg chg="add del mod">
          <ac:chgData name="Tuomo Ikävalko" userId="14d5696d-1087-4a16-9ad3-cf61c8e1f82c" providerId="ADAL" clId="{B9E912D4-8124-42BB-92FA-88E9719483B5}" dt="2018-11-06T10:23:01.091" v="126" actId="478"/>
          <ac:cxnSpMkLst>
            <pc:docMk/>
            <pc:sldMk cId="3912790296" sldId="271"/>
            <ac:cxnSpMk id="175" creationId="{9AF4EEA5-20CF-41F0-A7F2-E05F743AECA6}"/>
          </ac:cxnSpMkLst>
        </pc:cxnChg>
        <pc:cxnChg chg="add del mod">
          <ac:chgData name="Tuomo Ikävalko" userId="14d5696d-1087-4a16-9ad3-cf61c8e1f82c" providerId="ADAL" clId="{B9E912D4-8124-42BB-92FA-88E9719483B5}" dt="2018-11-06T10:23:01.091" v="126" actId="478"/>
          <ac:cxnSpMkLst>
            <pc:docMk/>
            <pc:sldMk cId="3912790296" sldId="271"/>
            <ac:cxnSpMk id="179" creationId="{8C09C3BD-8A03-4C91-91C8-DDD9159E23A1}"/>
          </ac:cxnSpMkLst>
        </pc:cxnChg>
        <pc:cxnChg chg="add del mod">
          <ac:chgData name="Tuomo Ikävalko" userId="14d5696d-1087-4a16-9ad3-cf61c8e1f82c" providerId="ADAL" clId="{B9E912D4-8124-42BB-92FA-88E9719483B5}" dt="2018-11-06T10:23:01.091" v="126" actId="478"/>
          <ac:cxnSpMkLst>
            <pc:docMk/>
            <pc:sldMk cId="3912790296" sldId="271"/>
            <ac:cxnSpMk id="180" creationId="{C400C4E5-EAD4-4BB8-B465-7A322AC5B444}"/>
          </ac:cxnSpMkLst>
        </pc:cxnChg>
        <pc:cxnChg chg="add del mod">
          <ac:chgData name="Tuomo Ikävalko" userId="14d5696d-1087-4a16-9ad3-cf61c8e1f82c" providerId="ADAL" clId="{B9E912D4-8124-42BB-92FA-88E9719483B5}" dt="2018-11-06T10:23:01.091" v="126" actId="478"/>
          <ac:cxnSpMkLst>
            <pc:docMk/>
            <pc:sldMk cId="3912790296" sldId="271"/>
            <ac:cxnSpMk id="183" creationId="{E02C6906-4359-41A7-B6BC-606CC695BA95}"/>
          </ac:cxnSpMkLst>
        </pc:cxnChg>
        <pc:cxnChg chg="add del mod">
          <ac:chgData name="Tuomo Ikävalko" userId="14d5696d-1087-4a16-9ad3-cf61c8e1f82c" providerId="ADAL" clId="{B9E912D4-8124-42BB-92FA-88E9719483B5}" dt="2018-11-06T10:23:01.091" v="126" actId="478"/>
          <ac:cxnSpMkLst>
            <pc:docMk/>
            <pc:sldMk cId="3912790296" sldId="271"/>
            <ac:cxnSpMk id="184" creationId="{3FC34749-BE51-4663-8886-7056DF2B6410}"/>
          </ac:cxnSpMkLst>
        </pc:cxnChg>
        <pc:cxnChg chg="add del mod">
          <ac:chgData name="Tuomo Ikävalko" userId="14d5696d-1087-4a16-9ad3-cf61c8e1f82c" providerId="ADAL" clId="{B9E912D4-8124-42BB-92FA-88E9719483B5}" dt="2018-11-06T10:23:01.091" v="126" actId="478"/>
          <ac:cxnSpMkLst>
            <pc:docMk/>
            <pc:sldMk cId="3912790296" sldId="271"/>
            <ac:cxnSpMk id="186" creationId="{A9FA5124-2383-4F6A-AF9C-457CEEA038B1}"/>
          </ac:cxnSpMkLst>
        </pc:cxnChg>
        <pc:cxnChg chg="add del mod">
          <ac:chgData name="Tuomo Ikävalko" userId="14d5696d-1087-4a16-9ad3-cf61c8e1f82c" providerId="ADAL" clId="{B9E912D4-8124-42BB-92FA-88E9719483B5}" dt="2018-11-06T10:23:01.091" v="126" actId="478"/>
          <ac:cxnSpMkLst>
            <pc:docMk/>
            <pc:sldMk cId="3912790296" sldId="271"/>
            <ac:cxnSpMk id="188" creationId="{7A33F48B-C927-43C3-893E-42A235C12CB7}"/>
          </ac:cxnSpMkLst>
        </pc:cxnChg>
        <pc:cxnChg chg="add mod">
          <ac:chgData name="Tuomo Ikävalko" userId="14d5696d-1087-4a16-9ad3-cf61c8e1f82c" providerId="ADAL" clId="{B9E912D4-8124-42BB-92FA-88E9719483B5}" dt="2018-11-06T10:23:24.580" v="142" actId="1076"/>
          <ac:cxnSpMkLst>
            <pc:docMk/>
            <pc:sldMk cId="3912790296" sldId="271"/>
            <ac:cxnSpMk id="190" creationId="{7116661D-A9ED-4D31-9950-5DBC1D8819E8}"/>
          </ac:cxnSpMkLst>
        </pc:cxnChg>
        <pc:cxnChg chg="add mod">
          <ac:chgData name="Tuomo Ikävalko" userId="14d5696d-1087-4a16-9ad3-cf61c8e1f82c" providerId="ADAL" clId="{B9E912D4-8124-42BB-92FA-88E9719483B5}" dt="2018-11-06T10:23:24.580" v="142" actId="1076"/>
          <ac:cxnSpMkLst>
            <pc:docMk/>
            <pc:sldMk cId="3912790296" sldId="271"/>
            <ac:cxnSpMk id="191" creationId="{63CC2353-4459-4F50-8068-CA295162EA83}"/>
          </ac:cxnSpMkLst>
        </pc:cxnChg>
        <pc:cxnChg chg="add mod">
          <ac:chgData name="Tuomo Ikävalko" userId="14d5696d-1087-4a16-9ad3-cf61c8e1f82c" providerId="ADAL" clId="{B9E912D4-8124-42BB-92FA-88E9719483B5}" dt="2018-11-06T10:23:24.580" v="142" actId="1076"/>
          <ac:cxnSpMkLst>
            <pc:docMk/>
            <pc:sldMk cId="3912790296" sldId="271"/>
            <ac:cxnSpMk id="196" creationId="{E85221FF-AF15-49AA-9258-5F8836B37D43}"/>
          </ac:cxnSpMkLst>
        </pc:cxnChg>
        <pc:cxnChg chg="add mod">
          <ac:chgData name="Tuomo Ikävalko" userId="14d5696d-1087-4a16-9ad3-cf61c8e1f82c" providerId="ADAL" clId="{B9E912D4-8124-42BB-92FA-88E9719483B5}" dt="2018-11-06T10:23:24.580" v="142" actId="1076"/>
          <ac:cxnSpMkLst>
            <pc:docMk/>
            <pc:sldMk cId="3912790296" sldId="271"/>
            <ac:cxnSpMk id="197" creationId="{5AEDBB84-3631-4008-BDB1-CC0720CAA60C}"/>
          </ac:cxnSpMkLst>
        </pc:cxnChg>
        <pc:cxnChg chg="add mod">
          <ac:chgData name="Tuomo Ikävalko" userId="14d5696d-1087-4a16-9ad3-cf61c8e1f82c" providerId="ADAL" clId="{B9E912D4-8124-42BB-92FA-88E9719483B5}" dt="2018-11-06T10:23:28.020" v="143" actId="14100"/>
          <ac:cxnSpMkLst>
            <pc:docMk/>
            <pc:sldMk cId="3912790296" sldId="271"/>
            <ac:cxnSpMk id="200" creationId="{1F71DA05-E09A-4925-9FFD-043D686AC741}"/>
          </ac:cxnSpMkLst>
        </pc:cxnChg>
        <pc:cxnChg chg="add mod">
          <ac:chgData name="Tuomo Ikävalko" userId="14d5696d-1087-4a16-9ad3-cf61c8e1f82c" providerId="ADAL" clId="{B9E912D4-8124-42BB-92FA-88E9719483B5}" dt="2018-11-06T10:23:24.580" v="142" actId="1076"/>
          <ac:cxnSpMkLst>
            <pc:docMk/>
            <pc:sldMk cId="3912790296" sldId="271"/>
            <ac:cxnSpMk id="201" creationId="{CFE80B80-2BF7-401E-BB61-01BFC869487D}"/>
          </ac:cxnSpMkLst>
        </pc:cxnChg>
        <pc:cxnChg chg="add mod">
          <ac:chgData name="Tuomo Ikävalko" userId="14d5696d-1087-4a16-9ad3-cf61c8e1f82c" providerId="ADAL" clId="{B9E912D4-8124-42BB-92FA-88E9719483B5}" dt="2018-11-06T10:23:24.580" v="142" actId="1076"/>
          <ac:cxnSpMkLst>
            <pc:docMk/>
            <pc:sldMk cId="3912790296" sldId="271"/>
            <ac:cxnSpMk id="203" creationId="{06A07FAE-A78C-4891-8CDC-23F4B29E1F3D}"/>
          </ac:cxnSpMkLst>
        </pc:cxnChg>
        <pc:cxnChg chg="add mod">
          <ac:chgData name="Tuomo Ikävalko" userId="14d5696d-1087-4a16-9ad3-cf61c8e1f82c" providerId="ADAL" clId="{B9E912D4-8124-42BB-92FA-88E9719483B5}" dt="2018-11-06T10:23:31.076" v="144" actId="14100"/>
          <ac:cxnSpMkLst>
            <pc:docMk/>
            <pc:sldMk cId="3912790296" sldId="271"/>
            <ac:cxnSpMk id="205" creationId="{756EBB0E-6C3D-4EFB-A12D-63BCB58E3EF4}"/>
          </ac:cxnSpMkLst>
        </pc:cxnChg>
        <pc:cxnChg chg="add mod">
          <ac:chgData name="Tuomo Ikävalko" userId="14d5696d-1087-4a16-9ad3-cf61c8e1f82c" providerId="ADAL" clId="{B9E912D4-8124-42BB-92FA-88E9719483B5}" dt="2018-11-06T10:24:00.477" v="154" actId="1076"/>
          <ac:cxnSpMkLst>
            <pc:docMk/>
            <pc:sldMk cId="3912790296" sldId="271"/>
            <ac:cxnSpMk id="207" creationId="{68F681FF-6B3A-4F3E-B3F6-3C7A9A5105E1}"/>
          </ac:cxnSpMkLst>
        </pc:cxnChg>
        <pc:cxnChg chg="add mod">
          <ac:chgData name="Tuomo Ikävalko" userId="14d5696d-1087-4a16-9ad3-cf61c8e1f82c" providerId="ADAL" clId="{B9E912D4-8124-42BB-92FA-88E9719483B5}" dt="2018-11-06T10:24:00.477" v="154" actId="1076"/>
          <ac:cxnSpMkLst>
            <pc:docMk/>
            <pc:sldMk cId="3912790296" sldId="271"/>
            <ac:cxnSpMk id="208" creationId="{6BC819F8-F26B-4EB4-A006-E8602096486D}"/>
          </ac:cxnSpMkLst>
        </pc:cxnChg>
        <pc:cxnChg chg="add mod">
          <ac:chgData name="Tuomo Ikävalko" userId="14d5696d-1087-4a16-9ad3-cf61c8e1f82c" providerId="ADAL" clId="{B9E912D4-8124-42BB-92FA-88E9719483B5}" dt="2018-11-06T10:24:00.477" v="154" actId="1076"/>
          <ac:cxnSpMkLst>
            <pc:docMk/>
            <pc:sldMk cId="3912790296" sldId="271"/>
            <ac:cxnSpMk id="212" creationId="{C6543663-0699-4386-A49A-947460939D18}"/>
          </ac:cxnSpMkLst>
        </pc:cxnChg>
        <pc:cxnChg chg="add mod">
          <ac:chgData name="Tuomo Ikävalko" userId="14d5696d-1087-4a16-9ad3-cf61c8e1f82c" providerId="ADAL" clId="{B9E912D4-8124-42BB-92FA-88E9719483B5}" dt="2018-11-06T10:24:00.477" v="154" actId="1076"/>
          <ac:cxnSpMkLst>
            <pc:docMk/>
            <pc:sldMk cId="3912790296" sldId="271"/>
            <ac:cxnSpMk id="213" creationId="{D199075E-57EF-45A5-8B04-B250CCA8231C}"/>
          </ac:cxnSpMkLst>
        </pc:cxnChg>
        <pc:cxnChg chg="add mod">
          <ac:chgData name="Tuomo Ikävalko" userId="14d5696d-1087-4a16-9ad3-cf61c8e1f82c" providerId="ADAL" clId="{B9E912D4-8124-42BB-92FA-88E9719483B5}" dt="2018-11-06T10:24:03.148" v="155" actId="14100"/>
          <ac:cxnSpMkLst>
            <pc:docMk/>
            <pc:sldMk cId="3912790296" sldId="271"/>
            <ac:cxnSpMk id="216" creationId="{A35BA632-DFF2-4770-BD55-67D77FB4065C}"/>
          </ac:cxnSpMkLst>
        </pc:cxnChg>
        <pc:cxnChg chg="add mod">
          <ac:chgData name="Tuomo Ikävalko" userId="14d5696d-1087-4a16-9ad3-cf61c8e1f82c" providerId="ADAL" clId="{B9E912D4-8124-42BB-92FA-88E9719483B5}" dt="2018-11-06T10:24:00.477" v="154" actId="1076"/>
          <ac:cxnSpMkLst>
            <pc:docMk/>
            <pc:sldMk cId="3912790296" sldId="271"/>
            <ac:cxnSpMk id="217" creationId="{AA4EE8B9-9634-4C4A-9F7F-D7B5A7110CB9}"/>
          </ac:cxnSpMkLst>
        </pc:cxnChg>
        <pc:cxnChg chg="add mod">
          <ac:chgData name="Tuomo Ikävalko" userId="14d5696d-1087-4a16-9ad3-cf61c8e1f82c" providerId="ADAL" clId="{B9E912D4-8124-42BB-92FA-88E9719483B5}" dt="2018-11-06T10:24:00.477" v="154" actId="1076"/>
          <ac:cxnSpMkLst>
            <pc:docMk/>
            <pc:sldMk cId="3912790296" sldId="271"/>
            <ac:cxnSpMk id="219" creationId="{B627F831-D33A-47BA-89E4-266C67429A90}"/>
          </ac:cxnSpMkLst>
        </pc:cxnChg>
        <pc:cxnChg chg="add mod">
          <ac:chgData name="Tuomo Ikävalko" userId="14d5696d-1087-4a16-9ad3-cf61c8e1f82c" providerId="ADAL" clId="{B9E912D4-8124-42BB-92FA-88E9719483B5}" dt="2018-11-06T10:24:05.451" v="156" actId="14100"/>
          <ac:cxnSpMkLst>
            <pc:docMk/>
            <pc:sldMk cId="3912790296" sldId="271"/>
            <ac:cxnSpMk id="221" creationId="{055281E6-898C-46CE-B3A9-8D9A5E648021}"/>
          </ac:cxnSpMkLst>
        </pc:cxnChg>
        <pc:cxnChg chg="add mod">
          <ac:chgData name="Tuomo Ikävalko" userId="14d5696d-1087-4a16-9ad3-cf61c8e1f82c" providerId="ADAL" clId="{B9E912D4-8124-42BB-92FA-88E9719483B5}" dt="2018-11-06T10:24:36.243" v="161" actId="1076"/>
          <ac:cxnSpMkLst>
            <pc:docMk/>
            <pc:sldMk cId="3912790296" sldId="271"/>
            <ac:cxnSpMk id="223" creationId="{8EB42FED-999B-4A3F-A178-27EA95B3CEA6}"/>
          </ac:cxnSpMkLst>
        </pc:cxnChg>
        <pc:cxnChg chg="add mod">
          <ac:chgData name="Tuomo Ikävalko" userId="14d5696d-1087-4a16-9ad3-cf61c8e1f82c" providerId="ADAL" clId="{B9E912D4-8124-42BB-92FA-88E9719483B5}" dt="2018-11-06T10:24:36.243" v="161" actId="1076"/>
          <ac:cxnSpMkLst>
            <pc:docMk/>
            <pc:sldMk cId="3912790296" sldId="271"/>
            <ac:cxnSpMk id="224" creationId="{484DF8E6-88EA-4EBF-9670-39B87F91DD0B}"/>
          </ac:cxnSpMkLst>
        </pc:cxnChg>
        <pc:cxnChg chg="add mod">
          <ac:chgData name="Tuomo Ikävalko" userId="14d5696d-1087-4a16-9ad3-cf61c8e1f82c" providerId="ADAL" clId="{B9E912D4-8124-42BB-92FA-88E9719483B5}" dt="2018-11-06T10:24:36.243" v="161" actId="1076"/>
          <ac:cxnSpMkLst>
            <pc:docMk/>
            <pc:sldMk cId="3912790296" sldId="271"/>
            <ac:cxnSpMk id="228" creationId="{AEFEAFD5-4883-4912-8287-AD6C518A9299}"/>
          </ac:cxnSpMkLst>
        </pc:cxnChg>
        <pc:cxnChg chg="add mod">
          <ac:chgData name="Tuomo Ikävalko" userId="14d5696d-1087-4a16-9ad3-cf61c8e1f82c" providerId="ADAL" clId="{B9E912D4-8124-42BB-92FA-88E9719483B5}" dt="2018-11-06T10:24:36.243" v="161" actId="1076"/>
          <ac:cxnSpMkLst>
            <pc:docMk/>
            <pc:sldMk cId="3912790296" sldId="271"/>
            <ac:cxnSpMk id="229" creationId="{A3FB0E8C-972F-4131-8D8B-D4E924EADAEB}"/>
          </ac:cxnSpMkLst>
        </pc:cxnChg>
        <pc:cxnChg chg="add mod">
          <ac:chgData name="Tuomo Ikävalko" userId="14d5696d-1087-4a16-9ad3-cf61c8e1f82c" providerId="ADAL" clId="{B9E912D4-8124-42BB-92FA-88E9719483B5}" dt="2018-11-06T10:24:46.092" v="164" actId="14100"/>
          <ac:cxnSpMkLst>
            <pc:docMk/>
            <pc:sldMk cId="3912790296" sldId="271"/>
            <ac:cxnSpMk id="232" creationId="{34A4DFF3-1095-43DE-9E51-BB4E5C17A771}"/>
          </ac:cxnSpMkLst>
        </pc:cxnChg>
        <pc:cxnChg chg="add mod">
          <ac:chgData name="Tuomo Ikävalko" userId="14d5696d-1087-4a16-9ad3-cf61c8e1f82c" providerId="ADAL" clId="{B9E912D4-8124-42BB-92FA-88E9719483B5}" dt="2018-11-06T10:24:36.243" v="161" actId="1076"/>
          <ac:cxnSpMkLst>
            <pc:docMk/>
            <pc:sldMk cId="3912790296" sldId="271"/>
            <ac:cxnSpMk id="233" creationId="{D6BAD383-AA30-4D9C-8312-F285AEE5DB2F}"/>
          </ac:cxnSpMkLst>
        </pc:cxnChg>
        <pc:cxnChg chg="add mod">
          <ac:chgData name="Tuomo Ikävalko" userId="14d5696d-1087-4a16-9ad3-cf61c8e1f82c" providerId="ADAL" clId="{B9E912D4-8124-42BB-92FA-88E9719483B5}" dt="2018-11-06T10:24:36.243" v="161" actId="1076"/>
          <ac:cxnSpMkLst>
            <pc:docMk/>
            <pc:sldMk cId="3912790296" sldId="271"/>
            <ac:cxnSpMk id="235" creationId="{3D874387-26D3-450E-8017-383BD5C52BB2}"/>
          </ac:cxnSpMkLst>
        </pc:cxnChg>
        <pc:cxnChg chg="add mod">
          <ac:chgData name="Tuomo Ikävalko" userId="14d5696d-1087-4a16-9ad3-cf61c8e1f82c" providerId="ADAL" clId="{B9E912D4-8124-42BB-92FA-88E9719483B5}" dt="2018-11-06T10:24:43.756" v="163" actId="14100"/>
          <ac:cxnSpMkLst>
            <pc:docMk/>
            <pc:sldMk cId="3912790296" sldId="271"/>
            <ac:cxnSpMk id="237" creationId="{E210E569-8E4E-4B1A-91B3-D417CD045451}"/>
          </ac:cxnSpMkLst>
        </pc:cxnChg>
      </pc:sldChg>
      <pc:sldChg chg="addSp delSp modSp">
        <pc:chgData name="Tuomo Ikävalko" userId="14d5696d-1087-4a16-9ad3-cf61c8e1f82c" providerId="ADAL" clId="{B9E912D4-8124-42BB-92FA-88E9719483B5}" dt="2018-11-06T10:45:10.090" v="262" actId="20577"/>
        <pc:sldMkLst>
          <pc:docMk/>
          <pc:sldMk cId="694838360" sldId="272"/>
        </pc:sldMkLst>
        <pc:spChg chg="mod">
          <ac:chgData name="Tuomo Ikävalko" userId="14d5696d-1087-4a16-9ad3-cf61c8e1f82c" providerId="ADAL" clId="{B9E912D4-8124-42BB-92FA-88E9719483B5}" dt="2018-11-06T10:26:40.780" v="196" actId="1076"/>
          <ac:spMkLst>
            <pc:docMk/>
            <pc:sldMk cId="694838360" sldId="272"/>
            <ac:spMk id="12" creationId="{E4371A41-1703-4DCB-B0DE-CC55CB819062}"/>
          </ac:spMkLst>
        </pc:spChg>
        <pc:spChg chg="mod">
          <ac:chgData name="Tuomo Ikävalko" userId="14d5696d-1087-4a16-9ad3-cf61c8e1f82c" providerId="ADAL" clId="{B9E912D4-8124-42BB-92FA-88E9719483B5}" dt="2018-11-06T10:26:37.388" v="195" actId="1076"/>
          <ac:spMkLst>
            <pc:docMk/>
            <pc:sldMk cId="694838360" sldId="272"/>
            <ac:spMk id="15" creationId="{D07410F4-394A-45CF-84FB-326B97E00610}"/>
          </ac:spMkLst>
        </pc:spChg>
        <pc:spChg chg="mod">
          <ac:chgData name="Tuomo Ikävalko" userId="14d5696d-1087-4a16-9ad3-cf61c8e1f82c" providerId="ADAL" clId="{B9E912D4-8124-42BB-92FA-88E9719483B5}" dt="2018-11-06T10:26:33.844" v="193" actId="1076"/>
          <ac:spMkLst>
            <pc:docMk/>
            <pc:sldMk cId="694838360" sldId="272"/>
            <ac:spMk id="16" creationId="{32E4A5D1-28D1-4573-99D4-C363C7617B07}"/>
          </ac:spMkLst>
        </pc:spChg>
        <pc:spChg chg="mod">
          <ac:chgData name="Tuomo Ikävalko" userId="14d5696d-1087-4a16-9ad3-cf61c8e1f82c" providerId="ADAL" clId="{B9E912D4-8124-42BB-92FA-88E9719483B5}" dt="2018-11-06T10:26:05.917" v="180" actId="14100"/>
          <ac:spMkLst>
            <pc:docMk/>
            <pc:sldMk cId="694838360" sldId="272"/>
            <ac:spMk id="25" creationId="{4FB9187D-4FE8-4A2A-8593-472640CF2B8A}"/>
          </ac:spMkLst>
        </pc:spChg>
        <pc:spChg chg="mod">
          <ac:chgData name="Tuomo Ikävalko" userId="14d5696d-1087-4a16-9ad3-cf61c8e1f82c" providerId="ADAL" clId="{B9E912D4-8124-42BB-92FA-88E9719483B5}" dt="2018-11-06T10:26:11.493" v="183" actId="1076"/>
          <ac:spMkLst>
            <pc:docMk/>
            <pc:sldMk cId="694838360" sldId="272"/>
            <ac:spMk id="28" creationId="{355506B0-9543-42CB-A866-4B11CCA7582B}"/>
          </ac:spMkLst>
        </pc:spChg>
        <pc:spChg chg="mod">
          <ac:chgData name="Tuomo Ikävalko" userId="14d5696d-1087-4a16-9ad3-cf61c8e1f82c" providerId="ADAL" clId="{B9E912D4-8124-42BB-92FA-88E9719483B5}" dt="2018-11-06T10:26:10.052" v="182" actId="1076"/>
          <ac:spMkLst>
            <pc:docMk/>
            <pc:sldMk cId="694838360" sldId="272"/>
            <ac:spMk id="29" creationId="{7607F6CC-047D-4045-8074-650B42A0BB96}"/>
          </ac:spMkLst>
        </pc:spChg>
        <pc:spChg chg="mod">
          <ac:chgData name="Tuomo Ikävalko" userId="14d5696d-1087-4a16-9ad3-cf61c8e1f82c" providerId="ADAL" clId="{B9E912D4-8124-42BB-92FA-88E9719483B5}" dt="2018-11-06T10:26:08.508" v="181" actId="1076"/>
          <ac:spMkLst>
            <pc:docMk/>
            <pc:sldMk cId="694838360" sldId="272"/>
            <ac:spMk id="32" creationId="{8B6AAD1B-6A1F-498A-9EA5-326ED901952F}"/>
          </ac:spMkLst>
        </pc:spChg>
        <pc:spChg chg="del">
          <ac:chgData name="Tuomo Ikävalko" userId="14d5696d-1087-4a16-9ad3-cf61c8e1f82c" providerId="ADAL" clId="{B9E912D4-8124-42BB-92FA-88E9719483B5}" dt="2018-11-06T10:25:46.963" v="175" actId="478"/>
          <ac:spMkLst>
            <pc:docMk/>
            <pc:sldMk cId="694838360" sldId="272"/>
            <ac:spMk id="34" creationId="{BFE8530D-FA0B-42FD-B2F3-C7711E9D9F52}"/>
          </ac:spMkLst>
        </pc:spChg>
        <pc:spChg chg="mod">
          <ac:chgData name="Tuomo Ikävalko" userId="14d5696d-1087-4a16-9ad3-cf61c8e1f82c" providerId="ADAL" clId="{B9E912D4-8124-42BB-92FA-88E9719483B5}" dt="2018-11-06T10:25:20.940" v="168" actId="14100"/>
          <ac:spMkLst>
            <pc:docMk/>
            <pc:sldMk cId="694838360" sldId="272"/>
            <ac:spMk id="127" creationId="{5F07B571-BD16-4ACF-A5FD-4461482A8934}"/>
          </ac:spMkLst>
        </pc:spChg>
        <pc:spChg chg="del">
          <ac:chgData name="Tuomo Ikävalko" userId="14d5696d-1087-4a16-9ad3-cf61c8e1f82c" providerId="ADAL" clId="{B9E912D4-8124-42BB-92FA-88E9719483B5}" dt="2018-11-06T10:25:17.319" v="167" actId="478"/>
          <ac:spMkLst>
            <pc:docMk/>
            <pc:sldMk cId="694838360" sldId="272"/>
            <ac:spMk id="131" creationId="{1D4EABD4-DD18-46C2-A5EA-400273242D9E}"/>
          </ac:spMkLst>
        </pc:spChg>
        <pc:spChg chg="mod">
          <ac:chgData name="Tuomo Ikävalko" userId="14d5696d-1087-4a16-9ad3-cf61c8e1f82c" providerId="ADAL" clId="{B9E912D4-8124-42BB-92FA-88E9719483B5}" dt="2018-11-06T10:25:27.037" v="170" actId="1076"/>
          <ac:spMkLst>
            <pc:docMk/>
            <pc:sldMk cId="694838360" sldId="272"/>
            <ac:spMk id="133" creationId="{75F8B8DA-A7DA-4592-9A55-165C93A5B4F8}"/>
          </ac:spMkLst>
        </pc:spChg>
        <pc:spChg chg="add mod">
          <ac:chgData name="Tuomo Ikävalko" userId="14d5696d-1087-4a16-9ad3-cf61c8e1f82c" providerId="ADAL" clId="{B9E912D4-8124-42BB-92FA-88E9719483B5}" dt="2018-11-06T10:25:58.212" v="178" actId="1076"/>
          <ac:spMkLst>
            <pc:docMk/>
            <pc:sldMk cId="694838360" sldId="272"/>
            <ac:spMk id="164" creationId="{87FB5896-DE13-437D-940C-D095D1C7EF90}"/>
          </ac:spMkLst>
        </pc:spChg>
        <pc:spChg chg="add mod">
          <ac:chgData name="Tuomo Ikävalko" userId="14d5696d-1087-4a16-9ad3-cf61c8e1f82c" providerId="ADAL" clId="{B9E912D4-8124-42BB-92FA-88E9719483B5}" dt="2018-11-06T10:26:46.108" v="197" actId="1076"/>
          <ac:spMkLst>
            <pc:docMk/>
            <pc:sldMk cId="694838360" sldId="272"/>
            <ac:spMk id="186" creationId="{1BF059B0-3FF6-44DB-92CE-4C2D60C6CABB}"/>
          </ac:spMkLst>
        </pc:spChg>
        <pc:spChg chg="mod">
          <ac:chgData name="Tuomo Ikävalko" userId="14d5696d-1087-4a16-9ad3-cf61c8e1f82c" providerId="ADAL" clId="{B9E912D4-8124-42BB-92FA-88E9719483B5}" dt="2018-11-06T10:44:33.189" v="247" actId="20577"/>
          <ac:spMkLst>
            <pc:docMk/>
            <pc:sldMk cId="694838360" sldId="272"/>
            <ac:spMk id="197" creationId="{CCBEBCEC-2B77-41B0-9F81-60740D8758F7}"/>
          </ac:spMkLst>
        </pc:spChg>
        <pc:spChg chg="mod">
          <ac:chgData name="Tuomo Ikävalko" userId="14d5696d-1087-4a16-9ad3-cf61c8e1f82c" providerId="ADAL" clId="{B9E912D4-8124-42BB-92FA-88E9719483B5}" dt="2018-11-06T10:45:10.090" v="262" actId="20577"/>
          <ac:spMkLst>
            <pc:docMk/>
            <pc:sldMk cId="694838360" sldId="272"/>
            <ac:spMk id="198" creationId="{D62D5BA5-B695-4DB0-958E-E3E07858A830}"/>
          </ac:spMkLst>
        </pc:spChg>
        <pc:spChg chg="mod">
          <ac:chgData name="Tuomo Ikävalko" userId="14d5696d-1087-4a16-9ad3-cf61c8e1f82c" providerId="ADAL" clId="{B9E912D4-8124-42BB-92FA-88E9719483B5}" dt="2018-11-06T10:44:52.635" v="254" actId="1076"/>
          <ac:spMkLst>
            <pc:docMk/>
            <pc:sldMk cId="694838360" sldId="272"/>
            <ac:spMk id="200" creationId="{2339EA1A-F8C9-4569-BA69-55CFBA008FA2}"/>
          </ac:spMkLst>
        </pc:spChg>
        <pc:spChg chg="mod">
          <ac:chgData name="Tuomo Ikävalko" userId="14d5696d-1087-4a16-9ad3-cf61c8e1f82c" providerId="ADAL" clId="{B9E912D4-8124-42BB-92FA-88E9719483B5}" dt="2018-11-06T10:44:51.338" v="253" actId="1076"/>
          <ac:spMkLst>
            <pc:docMk/>
            <pc:sldMk cId="694838360" sldId="272"/>
            <ac:spMk id="203" creationId="{1E982F8E-9649-43BB-BDD7-7C818700110B}"/>
          </ac:spMkLst>
        </pc:spChg>
        <pc:spChg chg="mod">
          <ac:chgData name="Tuomo Ikävalko" userId="14d5696d-1087-4a16-9ad3-cf61c8e1f82c" providerId="ADAL" clId="{B9E912D4-8124-42BB-92FA-88E9719483B5}" dt="2018-11-06T10:44:50.290" v="252" actId="1076"/>
          <ac:spMkLst>
            <pc:docMk/>
            <pc:sldMk cId="694838360" sldId="272"/>
            <ac:spMk id="205" creationId="{4BA2A5AD-25FA-476B-8F2E-BE65B93AC166}"/>
          </ac:spMkLst>
        </pc:spChg>
        <pc:spChg chg="add mod">
          <ac:chgData name="Tuomo Ikävalko" userId="14d5696d-1087-4a16-9ad3-cf61c8e1f82c" providerId="ADAL" clId="{B9E912D4-8124-42BB-92FA-88E9719483B5}" dt="2018-11-06T10:44:27.668" v="241" actId="20577"/>
          <ac:spMkLst>
            <pc:docMk/>
            <pc:sldMk cId="694838360" sldId="272"/>
            <ac:spMk id="213" creationId="{80B82E02-34F6-4A9A-AE89-875796591DD6}"/>
          </ac:spMkLst>
        </pc:spChg>
        <pc:spChg chg="add mod">
          <ac:chgData name="Tuomo Ikävalko" userId="14d5696d-1087-4a16-9ad3-cf61c8e1f82c" providerId="ADAL" clId="{B9E912D4-8124-42BB-92FA-88E9719483B5}" dt="2018-11-06T10:45:05.261" v="258" actId="20577"/>
          <ac:spMkLst>
            <pc:docMk/>
            <pc:sldMk cId="694838360" sldId="272"/>
            <ac:spMk id="215" creationId="{849D74ED-2A3B-454E-8129-14E5A85502E6}"/>
          </ac:spMkLst>
        </pc:spChg>
        <pc:cxnChg chg="mod">
          <ac:chgData name="Tuomo Ikävalko" userId="14d5696d-1087-4a16-9ad3-cf61c8e1f82c" providerId="ADAL" clId="{B9E912D4-8124-42BB-92FA-88E9719483B5}" dt="2018-11-06T10:26:40.780" v="196" actId="1076"/>
          <ac:cxnSpMkLst>
            <pc:docMk/>
            <pc:sldMk cId="694838360" sldId="272"/>
            <ac:cxnSpMk id="13" creationId="{CE6449EC-7430-4BE1-80A8-F223499C0DAB}"/>
          </ac:cxnSpMkLst>
        </pc:cxnChg>
        <pc:cxnChg chg="mod">
          <ac:chgData name="Tuomo Ikävalko" userId="14d5696d-1087-4a16-9ad3-cf61c8e1f82c" providerId="ADAL" clId="{B9E912D4-8124-42BB-92FA-88E9719483B5}" dt="2018-11-06T10:26:40.780" v="196" actId="1076"/>
          <ac:cxnSpMkLst>
            <pc:docMk/>
            <pc:sldMk cId="694838360" sldId="272"/>
            <ac:cxnSpMk id="14" creationId="{22F9DF3F-928F-4431-A1AD-54BC6E25861F}"/>
          </ac:cxnSpMkLst>
        </pc:cxnChg>
        <pc:cxnChg chg="mod">
          <ac:chgData name="Tuomo Ikävalko" userId="14d5696d-1087-4a16-9ad3-cf61c8e1f82c" providerId="ADAL" clId="{B9E912D4-8124-42BB-92FA-88E9719483B5}" dt="2018-11-06T10:26:10.052" v="182" actId="1076"/>
          <ac:cxnSpMkLst>
            <pc:docMk/>
            <pc:sldMk cId="694838360" sldId="272"/>
            <ac:cxnSpMk id="26" creationId="{1B814A7A-6C12-493B-BC53-316C34354E86}"/>
          </ac:cxnSpMkLst>
        </pc:cxnChg>
        <pc:cxnChg chg="mod">
          <ac:chgData name="Tuomo Ikävalko" userId="14d5696d-1087-4a16-9ad3-cf61c8e1f82c" providerId="ADAL" clId="{B9E912D4-8124-42BB-92FA-88E9719483B5}" dt="2018-11-06T10:26:11.493" v="183" actId="1076"/>
          <ac:cxnSpMkLst>
            <pc:docMk/>
            <pc:sldMk cId="694838360" sldId="272"/>
            <ac:cxnSpMk id="27" creationId="{B675516E-227A-44E4-8247-D9C4D460B22B}"/>
          </ac:cxnSpMkLst>
        </pc:cxnChg>
        <pc:cxnChg chg="mod">
          <ac:chgData name="Tuomo Ikävalko" userId="14d5696d-1087-4a16-9ad3-cf61c8e1f82c" providerId="ADAL" clId="{B9E912D4-8124-42BB-92FA-88E9719483B5}" dt="2018-11-06T10:26:40.780" v="196" actId="1076"/>
          <ac:cxnSpMkLst>
            <pc:docMk/>
            <pc:sldMk cId="694838360" sldId="272"/>
            <ac:cxnSpMk id="30" creationId="{7EB4AC7D-297F-41E5-BACC-60E164FDEE47}"/>
          </ac:cxnSpMkLst>
        </pc:cxnChg>
        <pc:cxnChg chg="mod">
          <ac:chgData name="Tuomo Ikävalko" userId="14d5696d-1087-4a16-9ad3-cf61c8e1f82c" providerId="ADAL" clId="{B9E912D4-8124-42BB-92FA-88E9719483B5}" dt="2018-11-06T10:26:08.508" v="181" actId="1076"/>
          <ac:cxnSpMkLst>
            <pc:docMk/>
            <pc:sldMk cId="694838360" sldId="272"/>
            <ac:cxnSpMk id="31" creationId="{5EADDE05-3343-4CE6-8776-988D9501C3D4}"/>
          </ac:cxnSpMkLst>
        </pc:cxnChg>
        <pc:cxnChg chg="del mod">
          <ac:chgData name="Tuomo Ikävalko" userId="14d5696d-1087-4a16-9ad3-cf61c8e1f82c" providerId="ADAL" clId="{B9E912D4-8124-42BB-92FA-88E9719483B5}" dt="2018-11-06T10:25:46.095" v="174" actId="478"/>
          <ac:cxnSpMkLst>
            <pc:docMk/>
            <pc:sldMk cId="694838360" sldId="272"/>
            <ac:cxnSpMk id="33" creationId="{715868BB-5012-4503-94D3-0C03D9F6DF3D}"/>
          </ac:cxnSpMkLst>
        </pc:cxnChg>
        <pc:cxnChg chg="mod">
          <ac:chgData name="Tuomo Ikävalko" userId="14d5696d-1087-4a16-9ad3-cf61c8e1f82c" providerId="ADAL" clId="{B9E912D4-8124-42BB-92FA-88E9719483B5}" dt="2018-11-06T10:26:05.917" v="180" actId="14100"/>
          <ac:cxnSpMkLst>
            <pc:docMk/>
            <pc:sldMk cId="694838360" sldId="272"/>
            <ac:cxnSpMk id="40" creationId="{B6204876-6915-44F7-AEF9-A56FB99B3B5C}"/>
          </ac:cxnSpMkLst>
        </pc:cxnChg>
        <pc:cxnChg chg="del mod">
          <ac:chgData name="Tuomo Ikävalko" userId="14d5696d-1087-4a16-9ad3-cf61c8e1f82c" providerId="ADAL" clId="{B9E912D4-8124-42BB-92FA-88E9719483B5}" dt="2018-11-06T10:25:16.422" v="166" actId="478"/>
          <ac:cxnSpMkLst>
            <pc:docMk/>
            <pc:sldMk cId="694838360" sldId="272"/>
            <ac:cxnSpMk id="128" creationId="{9DBCA17A-A0A1-443B-8DF7-2FAF71FDB52E}"/>
          </ac:cxnSpMkLst>
        </pc:cxnChg>
        <pc:cxnChg chg="mod">
          <ac:chgData name="Tuomo Ikävalko" userId="14d5696d-1087-4a16-9ad3-cf61c8e1f82c" providerId="ADAL" clId="{B9E912D4-8124-42BB-92FA-88E9719483B5}" dt="2018-11-06T10:25:27.037" v="170" actId="1076"/>
          <ac:cxnSpMkLst>
            <pc:docMk/>
            <pc:sldMk cId="694838360" sldId="272"/>
            <ac:cxnSpMk id="132" creationId="{EEE8228F-28A9-4BB8-ABBA-577075E89DA0}"/>
          </ac:cxnSpMkLst>
        </pc:cxnChg>
        <pc:cxnChg chg="mod">
          <ac:chgData name="Tuomo Ikävalko" userId="14d5696d-1087-4a16-9ad3-cf61c8e1f82c" providerId="ADAL" clId="{B9E912D4-8124-42BB-92FA-88E9719483B5}" dt="2018-11-06T10:25:20.940" v="168" actId="14100"/>
          <ac:cxnSpMkLst>
            <pc:docMk/>
            <pc:sldMk cId="694838360" sldId="272"/>
            <ac:cxnSpMk id="134" creationId="{FA80C069-43E2-467E-A4E3-DCC734231E86}"/>
          </ac:cxnSpMkLst>
        </pc:cxnChg>
        <pc:cxnChg chg="mod">
          <ac:chgData name="Tuomo Ikävalko" userId="14d5696d-1087-4a16-9ad3-cf61c8e1f82c" providerId="ADAL" clId="{B9E912D4-8124-42BB-92FA-88E9719483B5}" dt="2018-11-06T10:25:20.940" v="168" actId="14100"/>
          <ac:cxnSpMkLst>
            <pc:docMk/>
            <pc:sldMk cId="694838360" sldId="272"/>
            <ac:cxnSpMk id="141" creationId="{13D02F7D-8A64-45F2-BFF7-45F546460A4B}"/>
          </ac:cxnSpMkLst>
        </pc:cxnChg>
        <pc:cxnChg chg="mod">
          <ac:chgData name="Tuomo Ikävalko" userId="14d5696d-1087-4a16-9ad3-cf61c8e1f82c" providerId="ADAL" clId="{B9E912D4-8124-42BB-92FA-88E9719483B5}" dt="2018-11-06T10:25:10.588" v="165" actId="14100"/>
          <ac:cxnSpMkLst>
            <pc:docMk/>
            <pc:sldMk cId="694838360" sldId="272"/>
            <ac:cxnSpMk id="159" creationId="{971CD1E2-6EA3-4281-9C13-2C9B10801C86}"/>
          </ac:cxnSpMkLst>
        </pc:cxnChg>
        <pc:cxnChg chg="add mod">
          <ac:chgData name="Tuomo Ikävalko" userId="14d5696d-1087-4a16-9ad3-cf61c8e1f82c" providerId="ADAL" clId="{B9E912D4-8124-42BB-92FA-88E9719483B5}" dt="2018-11-06T10:26:00.611" v="179" actId="14100"/>
          <ac:cxnSpMkLst>
            <pc:docMk/>
            <pc:sldMk cId="694838360" sldId="272"/>
            <ac:cxnSpMk id="163" creationId="{965271DB-FFF8-4C3A-B392-38C35B49AF79}"/>
          </ac:cxnSpMkLst>
        </pc:cxnChg>
        <pc:cxnChg chg="mod">
          <ac:chgData name="Tuomo Ikävalko" userId="14d5696d-1087-4a16-9ad3-cf61c8e1f82c" providerId="ADAL" clId="{B9E912D4-8124-42BB-92FA-88E9719483B5}" dt="2018-11-06T10:44:49.370" v="251" actId="1076"/>
          <ac:cxnSpMkLst>
            <pc:docMk/>
            <pc:sldMk cId="694838360" sldId="272"/>
            <ac:cxnSpMk id="178" creationId="{E35EBC42-7D2E-49A0-BDD9-87ECABB2AF99}"/>
          </ac:cxnSpMkLst>
        </pc:cxnChg>
        <pc:cxnChg chg="add mod">
          <ac:chgData name="Tuomo Ikävalko" userId="14d5696d-1087-4a16-9ad3-cf61c8e1f82c" providerId="ADAL" clId="{B9E912D4-8124-42BB-92FA-88E9719483B5}" dt="2018-11-06T10:26:46.108" v="197" actId="1076"/>
          <ac:cxnSpMkLst>
            <pc:docMk/>
            <pc:sldMk cId="694838360" sldId="272"/>
            <ac:cxnSpMk id="185" creationId="{E4E3BBA4-AA03-4B92-99B5-7B28491B6B2A}"/>
          </ac:cxnSpMkLst>
        </pc:cxnChg>
        <pc:cxnChg chg="mod">
          <ac:chgData name="Tuomo Ikävalko" userId="14d5696d-1087-4a16-9ad3-cf61c8e1f82c" providerId="ADAL" clId="{B9E912D4-8124-42BB-92FA-88E9719483B5}" dt="2018-11-06T10:44:52.635" v="254" actId="1076"/>
          <ac:cxnSpMkLst>
            <pc:docMk/>
            <pc:sldMk cId="694838360" sldId="272"/>
            <ac:cxnSpMk id="199" creationId="{B91C6808-4503-4BA3-B62B-8298C85819B2}"/>
          </ac:cxnSpMkLst>
        </pc:cxnChg>
        <pc:cxnChg chg="mod">
          <ac:chgData name="Tuomo Ikävalko" userId="14d5696d-1087-4a16-9ad3-cf61c8e1f82c" providerId="ADAL" clId="{B9E912D4-8124-42BB-92FA-88E9719483B5}" dt="2018-11-06T10:44:51.338" v="253" actId="1076"/>
          <ac:cxnSpMkLst>
            <pc:docMk/>
            <pc:sldMk cId="694838360" sldId="272"/>
            <ac:cxnSpMk id="202" creationId="{3EAC1ED1-4410-45F5-B5FB-B5AD8B80FB42}"/>
          </ac:cxnSpMkLst>
        </pc:cxnChg>
        <pc:cxnChg chg="mod">
          <ac:chgData name="Tuomo Ikävalko" userId="14d5696d-1087-4a16-9ad3-cf61c8e1f82c" providerId="ADAL" clId="{B9E912D4-8124-42BB-92FA-88E9719483B5}" dt="2018-11-06T10:44:50.290" v="252" actId="1076"/>
          <ac:cxnSpMkLst>
            <pc:docMk/>
            <pc:sldMk cId="694838360" sldId="272"/>
            <ac:cxnSpMk id="204" creationId="{9FC4F309-92CC-4666-A8FD-456E886B5541}"/>
          </ac:cxnSpMkLst>
        </pc:cxnChg>
        <pc:cxnChg chg="add mod">
          <ac:chgData name="Tuomo Ikävalko" userId="14d5696d-1087-4a16-9ad3-cf61c8e1f82c" providerId="ADAL" clId="{B9E912D4-8124-42BB-92FA-88E9719483B5}" dt="2018-11-06T10:44:18.162" v="237" actId="14100"/>
          <ac:cxnSpMkLst>
            <pc:docMk/>
            <pc:sldMk cId="694838360" sldId="272"/>
            <ac:cxnSpMk id="212" creationId="{6B3A020A-0F14-4E77-AF68-C562A536F87C}"/>
          </ac:cxnSpMkLst>
        </pc:cxnChg>
        <pc:cxnChg chg="add mod">
          <ac:chgData name="Tuomo Ikävalko" userId="14d5696d-1087-4a16-9ad3-cf61c8e1f82c" providerId="ADAL" clId="{B9E912D4-8124-42BB-92FA-88E9719483B5}" dt="2018-11-06T10:44:49.370" v="251" actId="1076"/>
          <ac:cxnSpMkLst>
            <pc:docMk/>
            <pc:sldMk cId="694838360" sldId="272"/>
            <ac:cxnSpMk id="214" creationId="{898155B7-1B24-476B-BA18-2E63B96DA8FC}"/>
          </ac:cxnSpMkLst>
        </pc:cxnChg>
      </pc:sldChg>
      <pc:sldChg chg="addSp delSp modSp">
        <pc:chgData name="Tuomo Ikävalko" userId="14d5696d-1087-4a16-9ad3-cf61c8e1f82c" providerId="ADAL" clId="{B9E912D4-8124-42BB-92FA-88E9719483B5}" dt="2018-11-06T11:00:16.061" v="375"/>
        <pc:sldMkLst>
          <pc:docMk/>
          <pc:sldMk cId="1835268362" sldId="273"/>
        </pc:sldMkLst>
        <pc:spChg chg="mod">
          <ac:chgData name="Tuomo Ikävalko" userId="14d5696d-1087-4a16-9ad3-cf61c8e1f82c" providerId="ADAL" clId="{B9E912D4-8124-42BB-92FA-88E9719483B5}" dt="2018-11-06T10:52:54.678" v="314" actId="20577"/>
          <ac:spMkLst>
            <pc:docMk/>
            <pc:sldMk cId="1835268362" sldId="273"/>
            <ac:spMk id="29" creationId="{A0AA49CB-15A4-448F-A87B-E32673978977}"/>
          </ac:spMkLst>
        </pc:spChg>
        <pc:spChg chg="mod">
          <ac:chgData name="Tuomo Ikävalko" userId="14d5696d-1087-4a16-9ad3-cf61c8e1f82c" providerId="ADAL" clId="{B9E912D4-8124-42BB-92FA-88E9719483B5}" dt="2018-11-06T10:48:31.791" v="299" actId="20577"/>
          <ac:spMkLst>
            <pc:docMk/>
            <pc:sldMk cId="1835268362" sldId="273"/>
            <ac:spMk id="30" creationId="{D68EFCF7-DDC0-4B7B-934A-1C868BEF9ED9}"/>
          </ac:spMkLst>
        </pc:spChg>
        <pc:spChg chg="del">
          <ac:chgData name="Tuomo Ikävalko" userId="14d5696d-1087-4a16-9ad3-cf61c8e1f82c" providerId="ADAL" clId="{B9E912D4-8124-42BB-92FA-88E9719483B5}" dt="2018-11-06T10:46:10.516" v="277" actId="478"/>
          <ac:spMkLst>
            <pc:docMk/>
            <pc:sldMk cId="1835268362" sldId="273"/>
            <ac:spMk id="35" creationId="{361A9E2B-6F25-4FCA-AE29-795B00FB6B73}"/>
          </ac:spMkLst>
        </pc:spChg>
        <pc:spChg chg="mod">
          <ac:chgData name="Tuomo Ikävalko" userId="14d5696d-1087-4a16-9ad3-cf61c8e1f82c" providerId="ADAL" clId="{B9E912D4-8124-42BB-92FA-88E9719483B5}" dt="2018-11-06T10:47:06.972" v="282" actId="1076"/>
          <ac:spMkLst>
            <pc:docMk/>
            <pc:sldMk cId="1835268362" sldId="273"/>
            <ac:spMk id="37" creationId="{EFE9404A-F13E-462C-9871-8E214A985629}"/>
          </ac:spMkLst>
        </pc:spChg>
        <pc:spChg chg="mod">
          <ac:chgData name="Tuomo Ikävalko" userId="14d5696d-1087-4a16-9ad3-cf61c8e1f82c" providerId="ADAL" clId="{B9E912D4-8124-42BB-92FA-88E9719483B5}" dt="2018-11-06T10:47:44.344" v="290" actId="1076"/>
          <ac:spMkLst>
            <pc:docMk/>
            <pc:sldMk cId="1835268362" sldId="273"/>
            <ac:spMk id="49" creationId="{E3105DD7-545D-4B47-8DDD-F071C51ED608}"/>
          </ac:spMkLst>
        </pc:spChg>
        <pc:spChg chg="del mod">
          <ac:chgData name="Tuomo Ikävalko" userId="14d5696d-1087-4a16-9ad3-cf61c8e1f82c" providerId="ADAL" clId="{B9E912D4-8124-42BB-92FA-88E9719483B5}" dt="2018-11-06T10:47:16.701" v="283" actId="478"/>
          <ac:spMkLst>
            <pc:docMk/>
            <pc:sldMk cId="1835268362" sldId="273"/>
            <ac:spMk id="54" creationId="{6817C9E1-086E-49C6-88C4-06C0E07B5E69}"/>
          </ac:spMkLst>
        </pc:spChg>
        <pc:spChg chg="mod">
          <ac:chgData name="Tuomo Ikävalko" userId="14d5696d-1087-4a16-9ad3-cf61c8e1f82c" providerId="ADAL" clId="{B9E912D4-8124-42BB-92FA-88E9719483B5}" dt="2018-11-06T10:59:04.248" v="366" actId="20577"/>
          <ac:spMkLst>
            <pc:docMk/>
            <pc:sldMk cId="1835268362" sldId="273"/>
            <ac:spMk id="106" creationId="{14282453-8F7F-4598-B7FD-BE29EF1CDE81}"/>
          </ac:spMkLst>
        </pc:spChg>
        <pc:spChg chg="mod">
          <ac:chgData name="Tuomo Ikävalko" userId="14d5696d-1087-4a16-9ad3-cf61c8e1f82c" providerId="ADAL" clId="{B9E912D4-8124-42BB-92FA-88E9719483B5}" dt="2018-11-06T10:57:16.697" v="335" actId="20577"/>
          <ac:spMkLst>
            <pc:docMk/>
            <pc:sldMk cId="1835268362" sldId="273"/>
            <ac:spMk id="116" creationId="{6D021D65-E97F-478E-9629-61C6FFA4111B}"/>
          </ac:spMkLst>
        </pc:spChg>
        <pc:spChg chg="mod">
          <ac:chgData name="Tuomo Ikävalko" userId="14d5696d-1087-4a16-9ad3-cf61c8e1f82c" providerId="ADAL" clId="{B9E912D4-8124-42BB-92FA-88E9719483B5}" dt="2018-11-06T10:58:03.186" v="345" actId="14100"/>
          <ac:spMkLst>
            <pc:docMk/>
            <pc:sldMk cId="1835268362" sldId="273"/>
            <ac:spMk id="117" creationId="{1D6E06FD-B980-456B-AFED-A84F5E62373E}"/>
          </ac:spMkLst>
        </pc:spChg>
        <pc:spChg chg="mod">
          <ac:chgData name="Tuomo Ikävalko" userId="14d5696d-1087-4a16-9ad3-cf61c8e1f82c" providerId="ADAL" clId="{B9E912D4-8124-42BB-92FA-88E9719483B5}" dt="2018-11-06T10:58:04.354" v="346" actId="1076"/>
          <ac:spMkLst>
            <pc:docMk/>
            <pc:sldMk cId="1835268362" sldId="273"/>
            <ac:spMk id="122" creationId="{CC7CACC6-CB22-420E-AA9F-24C91503F1A3}"/>
          </ac:spMkLst>
        </pc:spChg>
        <pc:spChg chg="add del mod">
          <ac:chgData name="Tuomo Ikävalko" userId="14d5696d-1087-4a16-9ad3-cf61c8e1f82c" providerId="ADAL" clId="{B9E912D4-8124-42BB-92FA-88E9719483B5}" dt="2018-11-06T10:59:01.318" v="364" actId="478"/>
          <ac:spMkLst>
            <pc:docMk/>
            <pc:sldMk cId="1835268362" sldId="273"/>
            <ac:spMk id="133" creationId="{501317BF-7B0F-4896-84BF-19A21406535A}"/>
          </ac:spMkLst>
        </pc:spChg>
        <pc:spChg chg="mod">
          <ac:chgData name="Tuomo Ikävalko" userId="14d5696d-1087-4a16-9ad3-cf61c8e1f82c" providerId="ADAL" clId="{B9E912D4-8124-42BB-92FA-88E9719483B5}" dt="2018-11-06T10:49:42.955" v="302" actId="1076"/>
          <ac:spMkLst>
            <pc:docMk/>
            <pc:sldMk cId="1835268362" sldId="273"/>
            <ac:spMk id="140" creationId="{1BA88F1F-B224-4DEC-B109-E319F2AFC9D3}"/>
          </ac:spMkLst>
        </pc:spChg>
        <pc:spChg chg="mod">
          <ac:chgData name="Tuomo Ikävalko" userId="14d5696d-1087-4a16-9ad3-cf61c8e1f82c" providerId="ADAL" clId="{B9E912D4-8124-42BB-92FA-88E9719483B5}" dt="2018-11-06T10:54:39.435" v="323" actId="14100"/>
          <ac:spMkLst>
            <pc:docMk/>
            <pc:sldMk cId="1835268362" sldId="273"/>
            <ac:spMk id="148" creationId="{F9D8B133-9B94-4517-A9AB-B0A53D71BC61}"/>
          </ac:spMkLst>
        </pc:spChg>
        <pc:spChg chg="add mod">
          <ac:chgData name="Tuomo Ikävalko" userId="14d5696d-1087-4a16-9ad3-cf61c8e1f82c" providerId="ADAL" clId="{B9E912D4-8124-42BB-92FA-88E9719483B5}" dt="2018-11-06T10:47:46.691" v="292" actId="20577"/>
          <ac:spMkLst>
            <pc:docMk/>
            <pc:sldMk cId="1835268362" sldId="273"/>
            <ac:spMk id="151" creationId="{B405EB81-ACF5-49F0-AA73-3890B45E2BA2}"/>
          </ac:spMkLst>
        </pc:spChg>
        <pc:spChg chg="add mod">
          <ac:chgData name="Tuomo Ikävalko" userId="14d5696d-1087-4a16-9ad3-cf61c8e1f82c" providerId="ADAL" clId="{B9E912D4-8124-42BB-92FA-88E9719483B5}" dt="2018-11-06T10:47:35.460" v="286" actId="1076"/>
          <ac:spMkLst>
            <pc:docMk/>
            <pc:sldMk cId="1835268362" sldId="273"/>
            <ac:spMk id="153" creationId="{309C3D0D-C6CC-4ECE-944E-F84749FBFFB0}"/>
          </ac:spMkLst>
        </pc:spChg>
        <pc:spChg chg="add mod">
          <ac:chgData name="Tuomo Ikävalko" userId="14d5696d-1087-4a16-9ad3-cf61c8e1f82c" providerId="ADAL" clId="{B9E912D4-8124-42BB-92FA-88E9719483B5}" dt="2018-11-06T10:47:35.460" v="286" actId="1076"/>
          <ac:spMkLst>
            <pc:docMk/>
            <pc:sldMk cId="1835268362" sldId="273"/>
            <ac:spMk id="155" creationId="{AEB6B492-5D0F-4B58-A3A2-7FA2C92F36EF}"/>
          </ac:spMkLst>
        </pc:spChg>
        <pc:spChg chg="add mod">
          <ac:chgData name="Tuomo Ikävalko" userId="14d5696d-1087-4a16-9ad3-cf61c8e1f82c" providerId="ADAL" clId="{B9E912D4-8124-42BB-92FA-88E9719483B5}" dt="2018-11-06T10:57:53.357" v="339" actId="1076"/>
          <ac:spMkLst>
            <pc:docMk/>
            <pc:sldMk cId="1835268362" sldId="273"/>
            <ac:spMk id="162" creationId="{258D9C67-E66F-4DB1-B424-7A9C8F78F1CA}"/>
          </ac:spMkLst>
        </pc:spChg>
        <pc:spChg chg="del">
          <ac:chgData name="Tuomo Ikävalko" userId="14d5696d-1087-4a16-9ad3-cf61c8e1f82c" providerId="ADAL" clId="{B9E912D4-8124-42BB-92FA-88E9719483B5}" dt="2018-11-06T10:54:33.287" v="320" actId="478"/>
          <ac:spMkLst>
            <pc:docMk/>
            <pc:sldMk cId="1835268362" sldId="273"/>
            <ac:spMk id="165" creationId="{A61296D0-5D76-4531-ABE6-61CF58941D5B}"/>
          </ac:spMkLst>
        </pc:spChg>
        <pc:spChg chg="mod">
          <ac:chgData name="Tuomo Ikävalko" userId="14d5696d-1087-4a16-9ad3-cf61c8e1f82c" providerId="ADAL" clId="{B9E912D4-8124-42BB-92FA-88E9719483B5}" dt="2018-11-06T10:59:09.450" v="368" actId="20577"/>
          <ac:spMkLst>
            <pc:docMk/>
            <pc:sldMk cId="1835268362" sldId="273"/>
            <ac:spMk id="168" creationId="{3289E5A1-3250-4E3D-80D5-081F0ED4F779}"/>
          </ac:spMkLst>
        </pc:spChg>
        <pc:spChg chg="mod">
          <ac:chgData name="Tuomo Ikävalko" userId="14d5696d-1087-4a16-9ad3-cf61c8e1f82c" providerId="ADAL" clId="{B9E912D4-8124-42BB-92FA-88E9719483B5}" dt="2018-11-06T10:58:57.930" v="362" actId="1076"/>
          <ac:spMkLst>
            <pc:docMk/>
            <pc:sldMk cId="1835268362" sldId="273"/>
            <ac:spMk id="190" creationId="{4E913FBD-66EC-43DE-9045-435C4F73DD80}"/>
          </ac:spMkLst>
        </pc:spChg>
        <pc:spChg chg="add mod">
          <ac:chgData name="Tuomo Ikävalko" userId="14d5696d-1087-4a16-9ad3-cf61c8e1f82c" providerId="ADAL" clId="{B9E912D4-8124-42BB-92FA-88E9719483B5}" dt="2018-11-06T10:58:09.835" v="348" actId="1076"/>
          <ac:spMkLst>
            <pc:docMk/>
            <pc:sldMk cId="1835268362" sldId="273"/>
            <ac:spMk id="198" creationId="{88CD465B-5A91-4B5E-9FDA-2C2FAD109D6A}"/>
          </ac:spMkLst>
        </pc:spChg>
        <pc:spChg chg="add mod">
          <ac:chgData name="Tuomo Ikävalko" userId="14d5696d-1087-4a16-9ad3-cf61c8e1f82c" providerId="ADAL" clId="{B9E912D4-8124-42BB-92FA-88E9719483B5}" dt="2018-11-06T10:58:49.862" v="359" actId="20577"/>
          <ac:spMkLst>
            <pc:docMk/>
            <pc:sldMk cId="1835268362" sldId="273"/>
            <ac:spMk id="208" creationId="{DB49453A-EEBE-4C25-BA83-075F77F35017}"/>
          </ac:spMkLst>
        </pc:spChg>
        <pc:spChg chg="add mod">
          <ac:chgData name="Tuomo Ikävalko" userId="14d5696d-1087-4a16-9ad3-cf61c8e1f82c" providerId="ADAL" clId="{B9E912D4-8124-42BB-92FA-88E9719483B5}" dt="2018-11-06T10:59:24.259" v="370" actId="1076"/>
          <ac:spMkLst>
            <pc:docMk/>
            <pc:sldMk cId="1835268362" sldId="273"/>
            <ac:spMk id="209" creationId="{31FDCC6A-0B23-45E4-9092-BF4EA4712290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212" creationId="{7D6D45AE-F945-494E-A5C8-33E74DC80191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215" creationId="{4D2D0C67-156D-4F72-9E66-7DF1B877C4E2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217" creationId="{C2A0D59F-37B8-4B8E-A4F6-31DE58FB387F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218" creationId="{DE558A37-8C3F-416A-8124-E88531DCA527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220" creationId="{BF71C7AF-FC1D-4655-B519-2E3BC9F22911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222" creationId="{7C29AD02-7546-43E9-BC68-2DDF78403E05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286" creationId="{E7702574-63FD-4A4F-A7EF-5499F58E8E59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287" creationId="{405C800A-5083-4A32-B727-239F8AAD6433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288" creationId="{8E765134-CE79-4F81-9B77-183E20B217A1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290" creationId="{26FFCA6B-E47A-4CD4-AC46-FF862B087267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293" creationId="{F9A1A5B9-EA0C-48A9-A399-1D83BF5912F7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295" creationId="{81AF53BE-E57C-40AF-A438-2596AE27B2D8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298" creationId="{62CDBB35-DDA7-480A-8B25-2BCBA4A10248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299" creationId="{47E34C74-3EF6-47D7-B6E3-73F2BA1A9591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301" creationId="{1B3E2A06-A0C6-429F-8AEE-5D2347DFAEC2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304" creationId="{E062D2D9-5D15-4CC0-A847-357431E9A10B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305" creationId="{80BF675B-6FD9-4FBD-8A03-19298CFD2681}"/>
          </ac:spMkLst>
        </pc:spChg>
        <pc:spChg chg="add del">
          <ac:chgData name="Tuomo Ikävalko" userId="14d5696d-1087-4a16-9ad3-cf61c8e1f82c" providerId="ADAL" clId="{B9E912D4-8124-42BB-92FA-88E9719483B5}" dt="2018-11-06T11:00:16.061" v="375"/>
          <ac:spMkLst>
            <pc:docMk/>
            <pc:sldMk cId="1835268362" sldId="273"/>
            <ac:spMk id="307" creationId="{9F50EEF4-D6EA-47DE-94EE-8729A21823A9}"/>
          </ac:spMkLst>
        </pc:spChg>
        <pc:cxnChg chg="mod">
          <ac:chgData name="Tuomo Ikävalko" userId="14d5696d-1087-4a16-9ad3-cf61c8e1f82c" providerId="ADAL" clId="{B9E912D4-8124-42BB-92FA-88E9719483B5}" dt="2018-11-06T10:47:04.067" v="281" actId="1076"/>
          <ac:cxnSpMkLst>
            <pc:docMk/>
            <pc:sldMk cId="1835268362" sldId="273"/>
            <ac:cxnSpMk id="10" creationId="{A7D98CDD-B286-4F6C-A96A-56DFBCD40983}"/>
          </ac:cxnSpMkLst>
        </pc:cxnChg>
        <pc:cxnChg chg="mod">
          <ac:chgData name="Tuomo Ikävalko" userId="14d5696d-1087-4a16-9ad3-cf61c8e1f82c" providerId="ADAL" clId="{B9E912D4-8124-42BB-92FA-88E9719483B5}" dt="2018-11-06T10:47:04.067" v="281" actId="1076"/>
          <ac:cxnSpMkLst>
            <pc:docMk/>
            <pc:sldMk cId="1835268362" sldId="273"/>
            <ac:cxnSpMk id="31" creationId="{8CA663E0-439C-4698-8063-EBCE402AD49C}"/>
          </ac:cxnSpMkLst>
        </pc:cxnChg>
        <pc:cxnChg chg="del mod">
          <ac:chgData name="Tuomo Ikävalko" userId="14d5696d-1087-4a16-9ad3-cf61c8e1f82c" providerId="ADAL" clId="{B9E912D4-8124-42BB-92FA-88E9719483B5}" dt="2018-11-06T10:46:11.375" v="278" actId="478"/>
          <ac:cxnSpMkLst>
            <pc:docMk/>
            <pc:sldMk cId="1835268362" sldId="273"/>
            <ac:cxnSpMk id="34" creationId="{005709E6-9948-483C-A4D0-8F05542AF4C9}"/>
          </ac:cxnSpMkLst>
        </pc:cxnChg>
        <pc:cxnChg chg="mod">
          <ac:chgData name="Tuomo Ikävalko" userId="14d5696d-1087-4a16-9ad3-cf61c8e1f82c" providerId="ADAL" clId="{B9E912D4-8124-42BB-92FA-88E9719483B5}" dt="2018-11-06T10:47:06.972" v="282" actId="1076"/>
          <ac:cxnSpMkLst>
            <pc:docMk/>
            <pc:sldMk cId="1835268362" sldId="273"/>
            <ac:cxnSpMk id="36" creationId="{A2ADD7D5-F43D-4508-B958-F4498FA16855}"/>
          </ac:cxnSpMkLst>
        </pc:cxnChg>
        <pc:cxnChg chg="mod">
          <ac:chgData name="Tuomo Ikävalko" userId="14d5696d-1087-4a16-9ad3-cf61c8e1f82c" providerId="ADAL" clId="{B9E912D4-8124-42BB-92FA-88E9719483B5}" dt="2018-11-06T10:45:34.059" v="267" actId="14100"/>
          <ac:cxnSpMkLst>
            <pc:docMk/>
            <pc:sldMk cId="1835268362" sldId="273"/>
            <ac:cxnSpMk id="48" creationId="{F9EB354E-7D6C-49FB-B769-CE3AB6EEFB5D}"/>
          </ac:cxnSpMkLst>
        </pc:cxnChg>
        <pc:cxnChg chg="del mod">
          <ac:chgData name="Tuomo Ikävalko" userId="14d5696d-1087-4a16-9ad3-cf61c8e1f82c" providerId="ADAL" clId="{B9E912D4-8124-42BB-92FA-88E9719483B5}" dt="2018-11-06T10:47:18.006" v="284" actId="478"/>
          <ac:cxnSpMkLst>
            <pc:docMk/>
            <pc:sldMk cId="1835268362" sldId="273"/>
            <ac:cxnSpMk id="51" creationId="{C38F9260-7674-4F8B-BBBC-D8F621A2E8C3}"/>
          </ac:cxnSpMkLst>
        </pc:cxnChg>
        <pc:cxnChg chg="mod">
          <ac:chgData name="Tuomo Ikävalko" userId="14d5696d-1087-4a16-9ad3-cf61c8e1f82c" providerId="ADAL" clId="{B9E912D4-8124-42BB-92FA-88E9719483B5}" dt="2018-11-06T10:58:03.186" v="345" actId="14100"/>
          <ac:cxnSpMkLst>
            <pc:docMk/>
            <pc:sldMk cId="1835268362" sldId="273"/>
            <ac:cxnSpMk id="97" creationId="{BF48956F-B2D0-48F6-A769-6D1598EF5F8E}"/>
          </ac:cxnSpMkLst>
        </pc:cxnChg>
        <pc:cxnChg chg="mod">
          <ac:chgData name="Tuomo Ikävalko" userId="14d5696d-1087-4a16-9ad3-cf61c8e1f82c" providerId="ADAL" clId="{B9E912D4-8124-42BB-92FA-88E9719483B5}" dt="2018-11-06T10:58:03.186" v="345" actId="14100"/>
          <ac:cxnSpMkLst>
            <pc:docMk/>
            <pc:sldMk cId="1835268362" sldId="273"/>
            <ac:cxnSpMk id="118" creationId="{7F8054D6-B83F-4F9F-B168-8BE666E0C320}"/>
          </ac:cxnSpMkLst>
        </pc:cxnChg>
        <pc:cxnChg chg="mod">
          <ac:chgData name="Tuomo Ikävalko" userId="14d5696d-1087-4a16-9ad3-cf61c8e1f82c" providerId="ADAL" clId="{B9E912D4-8124-42BB-92FA-88E9719483B5}" dt="2018-11-06T10:58:04.354" v="346" actId="1076"/>
          <ac:cxnSpMkLst>
            <pc:docMk/>
            <pc:sldMk cId="1835268362" sldId="273"/>
            <ac:cxnSpMk id="121" creationId="{CF2B256C-9CC5-4A6A-8254-6CA827FD5882}"/>
          </ac:cxnSpMkLst>
        </pc:cxnChg>
        <pc:cxnChg chg="add del mod">
          <ac:chgData name="Tuomo Ikävalko" userId="14d5696d-1087-4a16-9ad3-cf61c8e1f82c" providerId="ADAL" clId="{B9E912D4-8124-42BB-92FA-88E9719483B5}" dt="2018-11-06T10:59:00.202" v="363" actId="478"/>
          <ac:cxnSpMkLst>
            <pc:docMk/>
            <pc:sldMk cId="1835268362" sldId="273"/>
            <ac:cxnSpMk id="129" creationId="{CC7DAFD3-0503-48CE-A338-B3607C6918E6}"/>
          </ac:cxnSpMkLst>
        </pc:cxnChg>
        <pc:cxnChg chg="mod">
          <ac:chgData name="Tuomo Ikävalko" userId="14d5696d-1087-4a16-9ad3-cf61c8e1f82c" providerId="ADAL" clId="{B9E912D4-8124-42BB-92FA-88E9719483B5}" dt="2018-11-06T10:49:48.115" v="304" actId="14100"/>
          <ac:cxnSpMkLst>
            <pc:docMk/>
            <pc:sldMk cId="1835268362" sldId="273"/>
            <ac:cxnSpMk id="137" creationId="{5A4E7718-1AB7-40AE-A99D-B9E96D63E303}"/>
          </ac:cxnSpMkLst>
        </pc:cxnChg>
        <pc:cxnChg chg="add mod">
          <ac:chgData name="Tuomo Ikävalko" userId="14d5696d-1087-4a16-9ad3-cf61c8e1f82c" providerId="ADAL" clId="{B9E912D4-8124-42BB-92FA-88E9719483B5}" dt="2018-11-06T10:47:41.082" v="289" actId="14100"/>
          <ac:cxnSpMkLst>
            <pc:docMk/>
            <pc:sldMk cId="1835268362" sldId="273"/>
            <ac:cxnSpMk id="150" creationId="{CF32B65F-A564-4258-95BA-8BD2D8E406A4}"/>
          </ac:cxnSpMkLst>
        </pc:cxnChg>
        <pc:cxnChg chg="add mod">
          <ac:chgData name="Tuomo Ikävalko" userId="14d5696d-1087-4a16-9ad3-cf61c8e1f82c" providerId="ADAL" clId="{B9E912D4-8124-42BB-92FA-88E9719483B5}" dt="2018-11-06T10:47:35.460" v="286" actId="1076"/>
          <ac:cxnSpMkLst>
            <pc:docMk/>
            <pc:sldMk cId="1835268362" sldId="273"/>
            <ac:cxnSpMk id="152" creationId="{3F2EB7DA-1C14-4D54-882A-38D2289393CD}"/>
          </ac:cxnSpMkLst>
        </pc:cxnChg>
        <pc:cxnChg chg="add mod">
          <ac:chgData name="Tuomo Ikävalko" userId="14d5696d-1087-4a16-9ad3-cf61c8e1f82c" providerId="ADAL" clId="{B9E912D4-8124-42BB-92FA-88E9719483B5}" dt="2018-11-06T10:47:35.460" v="286" actId="1076"/>
          <ac:cxnSpMkLst>
            <pc:docMk/>
            <pc:sldMk cId="1835268362" sldId="273"/>
            <ac:cxnSpMk id="154" creationId="{AE0F3252-3E45-44B4-866D-71C63A13ACA1}"/>
          </ac:cxnSpMkLst>
        </pc:cxnChg>
        <pc:cxnChg chg="add mod">
          <ac:chgData name="Tuomo Ikävalko" userId="14d5696d-1087-4a16-9ad3-cf61c8e1f82c" providerId="ADAL" clId="{B9E912D4-8124-42BB-92FA-88E9719483B5}" dt="2018-11-06T10:57:50.322" v="338" actId="14100"/>
          <ac:cxnSpMkLst>
            <pc:docMk/>
            <pc:sldMk cId="1835268362" sldId="273"/>
            <ac:cxnSpMk id="161" creationId="{EAEED449-A556-4A41-BA4F-9D36D406D470}"/>
          </ac:cxnSpMkLst>
        </pc:cxnChg>
        <pc:cxnChg chg="del mod">
          <ac:chgData name="Tuomo Ikävalko" userId="14d5696d-1087-4a16-9ad3-cf61c8e1f82c" providerId="ADAL" clId="{B9E912D4-8124-42BB-92FA-88E9719483B5}" dt="2018-11-06T10:54:34.165" v="321" actId="478"/>
          <ac:cxnSpMkLst>
            <pc:docMk/>
            <pc:sldMk cId="1835268362" sldId="273"/>
            <ac:cxnSpMk id="166" creationId="{921DCF1E-632D-4399-9238-2C72A63E8259}"/>
          </ac:cxnSpMkLst>
        </pc:cxnChg>
        <pc:cxnChg chg="del mod">
          <ac:chgData name="Tuomo Ikävalko" userId="14d5696d-1087-4a16-9ad3-cf61c8e1f82c" providerId="ADAL" clId="{B9E912D4-8124-42BB-92FA-88E9719483B5}" dt="2018-11-06T10:54:35.382" v="322" actId="478"/>
          <ac:cxnSpMkLst>
            <pc:docMk/>
            <pc:sldMk cId="1835268362" sldId="273"/>
            <ac:cxnSpMk id="167" creationId="{3F491222-FD97-4877-8609-2524200381FD}"/>
          </ac:cxnSpMkLst>
        </pc:cxnChg>
        <pc:cxnChg chg="mod">
          <ac:chgData name="Tuomo Ikävalko" userId="14d5696d-1087-4a16-9ad3-cf61c8e1f82c" providerId="ADAL" clId="{B9E912D4-8124-42BB-92FA-88E9719483B5}" dt="2018-11-06T10:54:39.435" v="323" actId="14100"/>
          <ac:cxnSpMkLst>
            <pc:docMk/>
            <pc:sldMk cId="1835268362" sldId="273"/>
            <ac:cxnSpMk id="172" creationId="{B3D04B04-85E1-479B-89E8-A5DFC5E8069D}"/>
          </ac:cxnSpMkLst>
        </pc:cxnChg>
        <pc:cxnChg chg="add del mod">
          <ac:chgData name="Tuomo Ikävalko" userId="14d5696d-1087-4a16-9ad3-cf61c8e1f82c" providerId="ADAL" clId="{B9E912D4-8124-42BB-92FA-88E9719483B5}" dt="2018-11-06T10:58:30.357" v="350" actId="478"/>
          <ac:cxnSpMkLst>
            <pc:docMk/>
            <pc:sldMk cId="1835268362" sldId="273"/>
            <ac:cxnSpMk id="176" creationId="{E2348A09-1D49-4BA1-AF06-2CF1A7F37819}"/>
          </ac:cxnSpMkLst>
        </pc:cxnChg>
        <pc:cxnChg chg="add del mod">
          <ac:chgData name="Tuomo Ikävalko" userId="14d5696d-1087-4a16-9ad3-cf61c8e1f82c" providerId="ADAL" clId="{B9E912D4-8124-42BB-92FA-88E9719483B5}" dt="2018-11-06T10:57:19.676" v="336" actId="478"/>
          <ac:cxnSpMkLst>
            <pc:docMk/>
            <pc:sldMk cId="1835268362" sldId="273"/>
            <ac:cxnSpMk id="178" creationId="{D6BBB843-10E8-4C83-80E1-AFE0D5C96D79}"/>
          </ac:cxnSpMkLst>
        </pc:cxnChg>
        <pc:cxnChg chg="add del mod">
          <ac:chgData name="Tuomo Ikävalko" userId="14d5696d-1087-4a16-9ad3-cf61c8e1f82c" providerId="ADAL" clId="{B9E912D4-8124-42BB-92FA-88E9719483B5}" dt="2018-11-06T10:58:31.800" v="352" actId="478"/>
          <ac:cxnSpMkLst>
            <pc:docMk/>
            <pc:sldMk cId="1835268362" sldId="273"/>
            <ac:cxnSpMk id="181" creationId="{F91CE7FC-002D-445D-90C3-37AC96729739}"/>
          </ac:cxnSpMkLst>
        </pc:cxnChg>
        <pc:cxnChg chg="add del mod">
          <ac:chgData name="Tuomo Ikävalko" userId="14d5696d-1087-4a16-9ad3-cf61c8e1f82c" providerId="ADAL" clId="{B9E912D4-8124-42BB-92FA-88E9719483B5}" dt="2018-11-06T10:58:30.869" v="351" actId="478"/>
          <ac:cxnSpMkLst>
            <pc:docMk/>
            <pc:sldMk cId="1835268362" sldId="273"/>
            <ac:cxnSpMk id="185" creationId="{FF7AB188-B398-43AB-9F54-5E116722ADD5}"/>
          </ac:cxnSpMkLst>
        </pc:cxnChg>
        <pc:cxnChg chg="mod">
          <ac:chgData name="Tuomo Ikävalko" userId="14d5696d-1087-4a16-9ad3-cf61c8e1f82c" providerId="ADAL" clId="{B9E912D4-8124-42BB-92FA-88E9719483B5}" dt="2018-11-06T10:58:55.706" v="361" actId="14100"/>
          <ac:cxnSpMkLst>
            <pc:docMk/>
            <pc:sldMk cId="1835268362" sldId="273"/>
            <ac:cxnSpMk id="189" creationId="{1673B4EC-0D55-4B38-864F-B9DEC11A776F}"/>
          </ac:cxnSpMkLst>
        </pc:cxnChg>
        <pc:cxnChg chg="add mod">
          <ac:chgData name="Tuomo Ikävalko" userId="14d5696d-1087-4a16-9ad3-cf61c8e1f82c" providerId="ADAL" clId="{B9E912D4-8124-42BB-92FA-88E9719483B5}" dt="2018-11-06T10:58:15.138" v="349" actId="14100"/>
          <ac:cxnSpMkLst>
            <pc:docMk/>
            <pc:sldMk cId="1835268362" sldId="273"/>
            <ac:cxnSpMk id="197" creationId="{6E698392-0060-4505-AF59-F1B36362A81D}"/>
          </ac:cxnSpMkLst>
        </pc:cxnChg>
        <pc:cxnChg chg="add mod">
          <ac:chgData name="Tuomo Ikävalko" userId="14d5696d-1087-4a16-9ad3-cf61c8e1f82c" providerId="ADAL" clId="{B9E912D4-8124-42BB-92FA-88E9719483B5}" dt="2018-11-06T10:58:42.001" v="355" actId="14100"/>
          <ac:cxnSpMkLst>
            <pc:docMk/>
            <pc:sldMk cId="1835268362" sldId="273"/>
            <ac:cxnSpMk id="200" creationId="{A933C986-D134-407F-BC45-1905FD41F24C}"/>
          </ac:cxnSpMkLst>
        </pc:cxnChg>
        <pc:cxnChg chg="add mod">
          <ac:chgData name="Tuomo Ikävalko" userId="14d5696d-1087-4a16-9ad3-cf61c8e1f82c" providerId="ADAL" clId="{B9E912D4-8124-42BB-92FA-88E9719483B5}" dt="2018-11-06T10:59:26.466" v="371" actId="14100"/>
          <ac:cxnSpMkLst>
            <pc:docMk/>
            <pc:sldMk cId="1835268362" sldId="273"/>
            <ac:cxnSpMk id="210" creationId="{4BDE83E7-F603-4E45-81DD-D29487740CBE}"/>
          </ac:cxnSpMkLst>
        </pc:cxnChg>
        <pc:cxnChg chg="add mod">
          <ac:chgData name="Tuomo Ikävalko" userId="14d5696d-1087-4a16-9ad3-cf61c8e1f82c" providerId="ADAL" clId="{B9E912D4-8124-42BB-92FA-88E9719483B5}" dt="2018-11-06T10:59:28.258" v="372" actId="14100"/>
          <ac:cxnSpMkLst>
            <pc:docMk/>
            <pc:sldMk cId="1835268362" sldId="273"/>
            <ac:cxnSpMk id="211" creationId="{6C9BB925-75E0-419B-B4D9-2949AF7F0C3B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213" creationId="{1AA336E4-BCED-4F63-A289-765C6A7F1DC8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214" creationId="{6C0C2599-678C-4D84-80AB-649629EC4439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216" creationId="{E359A938-07E3-4BF4-B920-25ED30DA8E05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219" creationId="{7CDC6CC3-BAA0-41E3-BD59-A3781C6513EB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221" creationId="{A0D773C1-2138-406A-BC37-D03037335AD9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223" creationId="{34F1AF57-1400-42A3-8A4C-428A77B599FF}"/>
          </ac:cxnSpMkLst>
        </pc:cxnChg>
        <pc:cxnChg chg="mod">
          <ac:chgData name="Tuomo Ikävalko" userId="14d5696d-1087-4a16-9ad3-cf61c8e1f82c" providerId="ADAL" clId="{B9E912D4-8124-42BB-92FA-88E9719483B5}" dt="2018-11-06T10:54:39.435" v="323" actId="14100"/>
          <ac:cxnSpMkLst>
            <pc:docMk/>
            <pc:sldMk cId="1835268362" sldId="273"/>
            <ac:cxnSpMk id="261" creationId="{B7EC6F0A-CC07-47C1-8513-21C25656863C}"/>
          </ac:cxnSpMkLst>
        </pc:cxnChg>
        <pc:cxnChg chg="mod">
          <ac:chgData name="Tuomo Ikävalko" userId="14d5696d-1087-4a16-9ad3-cf61c8e1f82c" providerId="ADAL" clId="{B9E912D4-8124-42BB-92FA-88E9719483B5}" dt="2018-11-06T10:54:39.435" v="323" actId="14100"/>
          <ac:cxnSpMkLst>
            <pc:docMk/>
            <pc:sldMk cId="1835268362" sldId="273"/>
            <ac:cxnSpMk id="267" creationId="{1DD89E76-B4FF-44F2-B1EC-C966A32A1BB0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289" creationId="{B69F1A84-972D-43B0-9B3B-AC7F8C62D336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291" creationId="{105F0020-D190-4894-AA69-51DF662FCF97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292" creationId="{DCE9DD9F-D454-4B7C-8287-66D4FA1744B7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294" creationId="{690AB323-67E3-4357-9BAD-7772E61D8EBD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296" creationId="{5CFF8CA5-FC62-4E2A-944B-7A3521DC9A5E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297" creationId="{C09FB3D5-0173-4E02-A6F5-3411712BA097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300" creationId="{DE1DECAA-0CCD-48B5-89CF-F01C38832C37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302" creationId="{F427869D-487A-403F-89D7-DC4AA9584418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303" creationId="{2C28EB2A-134B-46EC-92B6-0495CD479E36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306" creationId="{F9E0C765-D99D-4D77-B9FE-B81809F26F42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308" creationId="{638F4B60-5CFD-4214-B1F3-BD88ECA98859}"/>
          </ac:cxnSpMkLst>
        </pc:cxnChg>
        <pc:cxnChg chg="add del">
          <ac:chgData name="Tuomo Ikävalko" userId="14d5696d-1087-4a16-9ad3-cf61c8e1f82c" providerId="ADAL" clId="{B9E912D4-8124-42BB-92FA-88E9719483B5}" dt="2018-11-06T11:00:16.061" v="375"/>
          <ac:cxnSpMkLst>
            <pc:docMk/>
            <pc:sldMk cId="1835268362" sldId="273"/>
            <ac:cxnSpMk id="309" creationId="{7DC73F97-EF0D-41FE-A4C1-82146662525C}"/>
          </ac:cxnSpMkLst>
        </pc:cxnChg>
      </pc:sldChg>
      <pc:sldChg chg="modSp del">
        <pc:chgData name="Tuomo Ikävalko" userId="14d5696d-1087-4a16-9ad3-cf61c8e1f82c" providerId="ADAL" clId="{B9E912D4-8124-42BB-92FA-88E9719483B5}" dt="2018-11-06T11:10:19.178" v="511" actId="2696"/>
        <pc:sldMkLst>
          <pc:docMk/>
          <pc:sldMk cId="1522341457" sldId="274"/>
        </pc:sldMkLst>
        <pc:spChg chg="mod">
          <ac:chgData name="Tuomo Ikävalko" userId="14d5696d-1087-4a16-9ad3-cf61c8e1f82c" providerId="ADAL" clId="{B9E912D4-8124-42BB-92FA-88E9719483B5}" dt="2018-11-06T10:33:03.571" v="230" actId="20577"/>
          <ac:spMkLst>
            <pc:docMk/>
            <pc:sldMk cId="1522341457" sldId="274"/>
            <ac:spMk id="11" creationId="{5DF4C6D4-857E-4BB5-A794-7AAAA5D34FC0}"/>
          </ac:spMkLst>
        </pc:spChg>
        <pc:spChg chg="mod">
          <ac:chgData name="Tuomo Ikävalko" userId="14d5696d-1087-4a16-9ad3-cf61c8e1f82c" providerId="ADAL" clId="{B9E912D4-8124-42BB-92FA-88E9719483B5}" dt="2018-11-06T10:33:01.755" v="228" actId="20577"/>
          <ac:spMkLst>
            <pc:docMk/>
            <pc:sldMk cId="1522341457" sldId="274"/>
            <ac:spMk id="16" creationId="{A4FD9622-B35E-44CE-A2EB-7C58FD06978F}"/>
          </ac:spMkLst>
        </pc:spChg>
        <pc:spChg chg="mod">
          <ac:chgData name="Tuomo Ikävalko" userId="14d5696d-1087-4a16-9ad3-cf61c8e1f82c" providerId="ADAL" clId="{B9E912D4-8124-42BB-92FA-88E9719483B5}" dt="2018-11-06T10:33:06.171" v="232" actId="20577"/>
          <ac:spMkLst>
            <pc:docMk/>
            <pc:sldMk cId="1522341457" sldId="274"/>
            <ac:spMk id="19" creationId="{D44A1FDD-6124-461C-BBB4-2E1EDD739681}"/>
          </ac:spMkLst>
        </pc:spChg>
        <pc:spChg chg="mod">
          <ac:chgData name="Tuomo Ikävalko" userId="14d5696d-1087-4a16-9ad3-cf61c8e1f82c" providerId="ADAL" clId="{B9E912D4-8124-42BB-92FA-88E9719483B5}" dt="2018-11-06T10:33:00.444" v="227" actId="20577"/>
          <ac:spMkLst>
            <pc:docMk/>
            <pc:sldMk cId="1522341457" sldId="274"/>
            <ac:spMk id="33" creationId="{62D5CA11-0BB6-4B20-B3EF-C3A02B3A2AD2}"/>
          </ac:spMkLst>
        </pc:spChg>
      </pc:sldChg>
      <pc:sldChg chg="addSp modSp">
        <pc:chgData name="Tuomo Ikävalko" userId="14d5696d-1087-4a16-9ad3-cf61c8e1f82c" providerId="ADAL" clId="{B9E912D4-8124-42BB-92FA-88E9719483B5}" dt="2018-11-06T10:10:25.005" v="104" actId="14100"/>
        <pc:sldMkLst>
          <pc:docMk/>
          <pc:sldMk cId="3775773977" sldId="275"/>
        </pc:sldMkLst>
        <pc:spChg chg="mod">
          <ac:chgData name="Tuomo Ikävalko" userId="14d5696d-1087-4a16-9ad3-cf61c8e1f82c" providerId="ADAL" clId="{B9E912D4-8124-42BB-92FA-88E9719483B5}" dt="2018-11-06T10:10:09.061" v="96" actId="1076"/>
          <ac:spMkLst>
            <pc:docMk/>
            <pc:sldMk cId="3775773977" sldId="275"/>
            <ac:spMk id="34" creationId="{8013A240-C6D2-40C3-9E63-698C07BA976D}"/>
          </ac:spMkLst>
        </pc:spChg>
        <pc:cxnChg chg="add mod">
          <ac:chgData name="Tuomo Ikävalko" userId="14d5696d-1087-4a16-9ad3-cf61c8e1f82c" providerId="ADAL" clId="{B9E912D4-8124-42BB-92FA-88E9719483B5}" dt="2018-11-06T10:06:39.084" v="2" actId="14100"/>
          <ac:cxnSpMkLst>
            <pc:docMk/>
            <pc:sldMk cId="3775773977" sldId="275"/>
            <ac:cxnSpMk id="54" creationId="{B4501806-5B64-4ED6-8397-779E1AF71CB6}"/>
          </ac:cxnSpMkLst>
        </pc:cxnChg>
        <pc:cxnChg chg="add mod">
          <ac:chgData name="Tuomo Ikävalko" userId="14d5696d-1087-4a16-9ad3-cf61c8e1f82c" providerId="ADAL" clId="{B9E912D4-8124-42BB-92FA-88E9719483B5}" dt="2018-11-06T10:06:47.812" v="5" actId="14100"/>
          <ac:cxnSpMkLst>
            <pc:docMk/>
            <pc:sldMk cId="3775773977" sldId="275"/>
            <ac:cxnSpMk id="57" creationId="{625A9D58-1C49-4121-A4C8-410BDC30F181}"/>
          </ac:cxnSpMkLst>
        </pc:cxnChg>
        <pc:cxnChg chg="add mod">
          <ac:chgData name="Tuomo Ikävalko" userId="14d5696d-1087-4a16-9ad3-cf61c8e1f82c" providerId="ADAL" clId="{B9E912D4-8124-42BB-92FA-88E9719483B5}" dt="2018-11-06T10:06:53.604" v="8" actId="14100"/>
          <ac:cxnSpMkLst>
            <pc:docMk/>
            <pc:sldMk cId="3775773977" sldId="275"/>
            <ac:cxnSpMk id="60" creationId="{DAFD4C52-571F-4BBF-A085-D479AB71E100}"/>
          </ac:cxnSpMkLst>
        </pc:cxnChg>
        <pc:cxnChg chg="add mod">
          <ac:chgData name="Tuomo Ikävalko" userId="14d5696d-1087-4a16-9ad3-cf61c8e1f82c" providerId="ADAL" clId="{B9E912D4-8124-42BB-92FA-88E9719483B5}" dt="2018-11-06T10:06:59.396" v="11" actId="14100"/>
          <ac:cxnSpMkLst>
            <pc:docMk/>
            <pc:sldMk cId="3775773977" sldId="275"/>
            <ac:cxnSpMk id="63" creationId="{C17B4DAF-CB0C-420B-9448-4EF506C63029}"/>
          </ac:cxnSpMkLst>
        </pc:cxnChg>
        <pc:cxnChg chg="add mod">
          <ac:chgData name="Tuomo Ikävalko" userId="14d5696d-1087-4a16-9ad3-cf61c8e1f82c" providerId="ADAL" clId="{B9E912D4-8124-42BB-92FA-88E9719483B5}" dt="2018-11-06T10:07:04.508" v="14" actId="14100"/>
          <ac:cxnSpMkLst>
            <pc:docMk/>
            <pc:sldMk cId="3775773977" sldId="275"/>
            <ac:cxnSpMk id="66" creationId="{6F99EE5E-8EDF-484C-B401-88FA559E904B}"/>
          </ac:cxnSpMkLst>
        </pc:cxnChg>
        <pc:cxnChg chg="add mod">
          <ac:chgData name="Tuomo Ikävalko" userId="14d5696d-1087-4a16-9ad3-cf61c8e1f82c" providerId="ADAL" clId="{B9E912D4-8124-42BB-92FA-88E9719483B5}" dt="2018-11-06T10:07:09.812" v="17" actId="14100"/>
          <ac:cxnSpMkLst>
            <pc:docMk/>
            <pc:sldMk cId="3775773977" sldId="275"/>
            <ac:cxnSpMk id="69" creationId="{DC0536DA-AC62-4507-81A2-5A79F70CA5F6}"/>
          </ac:cxnSpMkLst>
        </pc:cxnChg>
        <pc:cxnChg chg="add mod">
          <ac:chgData name="Tuomo Ikävalko" userId="14d5696d-1087-4a16-9ad3-cf61c8e1f82c" providerId="ADAL" clId="{B9E912D4-8124-42BB-92FA-88E9719483B5}" dt="2018-11-06T10:07:16.158" v="20" actId="14100"/>
          <ac:cxnSpMkLst>
            <pc:docMk/>
            <pc:sldMk cId="3775773977" sldId="275"/>
            <ac:cxnSpMk id="72" creationId="{7D5E6A9E-1C20-4066-A091-2EECD7E62082}"/>
          </ac:cxnSpMkLst>
        </pc:cxnChg>
        <pc:cxnChg chg="add mod">
          <ac:chgData name="Tuomo Ikävalko" userId="14d5696d-1087-4a16-9ad3-cf61c8e1f82c" providerId="ADAL" clId="{B9E912D4-8124-42BB-92FA-88E9719483B5}" dt="2018-11-06T10:07:21.740" v="23" actId="14100"/>
          <ac:cxnSpMkLst>
            <pc:docMk/>
            <pc:sldMk cId="3775773977" sldId="275"/>
            <ac:cxnSpMk id="75" creationId="{474955FA-9365-4275-8A03-02C39BD6EE61}"/>
          </ac:cxnSpMkLst>
        </pc:cxnChg>
        <pc:cxnChg chg="add mod">
          <ac:chgData name="Tuomo Ikävalko" userId="14d5696d-1087-4a16-9ad3-cf61c8e1f82c" providerId="ADAL" clId="{B9E912D4-8124-42BB-92FA-88E9719483B5}" dt="2018-11-06T10:07:27.212" v="26" actId="14100"/>
          <ac:cxnSpMkLst>
            <pc:docMk/>
            <pc:sldMk cId="3775773977" sldId="275"/>
            <ac:cxnSpMk id="78" creationId="{310B95B3-6B1B-4788-9120-38A8072589D1}"/>
          </ac:cxnSpMkLst>
        </pc:cxnChg>
        <pc:cxnChg chg="add mod">
          <ac:chgData name="Tuomo Ikävalko" userId="14d5696d-1087-4a16-9ad3-cf61c8e1f82c" providerId="ADAL" clId="{B9E912D4-8124-42BB-92FA-88E9719483B5}" dt="2018-11-06T10:07:32.724" v="29" actId="14100"/>
          <ac:cxnSpMkLst>
            <pc:docMk/>
            <pc:sldMk cId="3775773977" sldId="275"/>
            <ac:cxnSpMk id="81" creationId="{E0BC7897-D9CB-499A-A2FF-DEDBB4E58C6A}"/>
          </ac:cxnSpMkLst>
        </pc:cxnChg>
        <pc:cxnChg chg="add mod">
          <ac:chgData name="Tuomo Ikävalko" userId="14d5696d-1087-4a16-9ad3-cf61c8e1f82c" providerId="ADAL" clId="{B9E912D4-8124-42BB-92FA-88E9719483B5}" dt="2018-11-06T10:07:37.638" v="32" actId="14100"/>
          <ac:cxnSpMkLst>
            <pc:docMk/>
            <pc:sldMk cId="3775773977" sldId="275"/>
            <ac:cxnSpMk id="84" creationId="{056909E2-4D9D-431C-B0F2-374BCEF0641D}"/>
          </ac:cxnSpMkLst>
        </pc:cxnChg>
        <pc:cxnChg chg="add mod">
          <ac:chgData name="Tuomo Ikävalko" userId="14d5696d-1087-4a16-9ad3-cf61c8e1f82c" providerId="ADAL" clId="{B9E912D4-8124-42BB-92FA-88E9719483B5}" dt="2018-11-06T10:07:43.222" v="35" actId="14100"/>
          <ac:cxnSpMkLst>
            <pc:docMk/>
            <pc:sldMk cId="3775773977" sldId="275"/>
            <ac:cxnSpMk id="87" creationId="{A770C328-A429-4E2B-A891-21227D4FA519}"/>
          </ac:cxnSpMkLst>
        </pc:cxnChg>
        <pc:cxnChg chg="add mod">
          <ac:chgData name="Tuomo Ikävalko" userId="14d5696d-1087-4a16-9ad3-cf61c8e1f82c" providerId="ADAL" clId="{B9E912D4-8124-42BB-92FA-88E9719483B5}" dt="2018-11-06T10:07:47.748" v="38" actId="14100"/>
          <ac:cxnSpMkLst>
            <pc:docMk/>
            <pc:sldMk cId="3775773977" sldId="275"/>
            <ac:cxnSpMk id="90" creationId="{EF358EA6-90D6-4D0A-94DF-6404E1F8900E}"/>
          </ac:cxnSpMkLst>
        </pc:cxnChg>
        <pc:cxnChg chg="add mod">
          <ac:chgData name="Tuomo Ikävalko" userId="14d5696d-1087-4a16-9ad3-cf61c8e1f82c" providerId="ADAL" clId="{B9E912D4-8124-42BB-92FA-88E9719483B5}" dt="2018-11-06T10:07:53.413" v="41" actId="14100"/>
          <ac:cxnSpMkLst>
            <pc:docMk/>
            <pc:sldMk cId="3775773977" sldId="275"/>
            <ac:cxnSpMk id="93" creationId="{C3849D0E-4DFA-4AE1-BCAD-B88A7BB8C3F0}"/>
          </ac:cxnSpMkLst>
        </pc:cxnChg>
        <pc:cxnChg chg="add mod">
          <ac:chgData name="Tuomo Ikävalko" userId="14d5696d-1087-4a16-9ad3-cf61c8e1f82c" providerId="ADAL" clId="{B9E912D4-8124-42BB-92FA-88E9719483B5}" dt="2018-11-06T10:07:57.988" v="44" actId="14100"/>
          <ac:cxnSpMkLst>
            <pc:docMk/>
            <pc:sldMk cId="3775773977" sldId="275"/>
            <ac:cxnSpMk id="96" creationId="{2750698C-B81A-4145-A800-3B44C608E370}"/>
          </ac:cxnSpMkLst>
        </pc:cxnChg>
        <pc:cxnChg chg="add mod">
          <ac:chgData name="Tuomo Ikävalko" userId="14d5696d-1087-4a16-9ad3-cf61c8e1f82c" providerId="ADAL" clId="{B9E912D4-8124-42BB-92FA-88E9719483B5}" dt="2018-11-06T10:08:03.532" v="47" actId="14100"/>
          <ac:cxnSpMkLst>
            <pc:docMk/>
            <pc:sldMk cId="3775773977" sldId="275"/>
            <ac:cxnSpMk id="99" creationId="{E41AB11C-FE29-4C55-A205-70D1F5D4C80C}"/>
          </ac:cxnSpMkLst>
        </pc:cxnChg>
        <pc:cxnChg chg="add mod">
          <ac:chgData name="Tuomo Ikävalko" userId="14d5696d-1087-4a16-9ad3-cf61c8e1f82c" providerId="ADAL" clId="{B9E912D4-8124-42BB-92FA-88E9719483B5}" dt="2018-11-06T10:08:12.892" v="50" actId="14100"/>
          <ac:cxnSpMkLst>
            <pc:docMk/>
            <pc:sldMk cId="3775773977" sldId="275"/>
            <ac:cxnSpMk id="102" creationId="{7A67969D-FF4C-45CA-8969-97A0DBFEDF2C}"/>
          </ac:cxnSpMkLst>
        </pc:cxnChg>
        <pc:cxnChg chg="add mod">
          <ac:chgData name="Tuomo Ikävalko" userId="14d5696d-1087-4a16-9ad3-cf61c8e1f82c" providerId="ADAL" clId="{B9E912D4-8124-42BB-92FA-88E9719483B5}" dt="2018-11-06T10:08:17.972" v="53" actId="14100"/>
          <ac:cxnSpMkLst>
            <pc:docMk/>
            <pc:sldMk cId="3775773977" sldId="275"/>
            <ac:cxnSpMk id="105" creationId="{3005E084-7706-465B-9710-C6F5D44A81B4}"/>
          </ac:cxnSpMkLst>
        </pc:cxnChg>
        <pc:cxnChg chg="add mod">
          <ac:chgData name="Tuomo Ikävalko" userId="14d5696d-1087-4a16-9ad3-cf61c8e1f82c" providerId="ADAL" clId="{B9E912D4-8124-42BB-92FA-88E9719483B5}" dt="2018-11-06T10:08:23.444" v="56" actId="14100"/>
          <ac:cxnSpMkLst>
            <pc:docMk/>
            <pc:sldMk cId="3775773977" sldId="275"/>
            <ac:cxnSpMk id="108" creationId="{73F6565A-F848-48E7-BD3F-9FBA414D3866}"/>
          </ac:cxnSpMkLst>
        </pc:cxnChg>
        <pc:cxnChg chg="add mod">
          <ac:chgData name="Tuomo Ikävalko" userId="14d5696d-1087-4a16-9ad3-cf61c8e1f82c" providerId="ADAL" clId="{B9E912D4-8124-42BB-92FA-88E9719483B5}" dt="2018-11-06T10:08:29.020" v="60" actId="14100"/>
          <ac:cxnSpMkLst>
            <pc:docMk/>
            <pc:sldMk cId="3775773977" sldId="275"/>
            <ac:cxnSpMk id="111" creationId="{8EEA918D-A72A-46B3-96CC-97FA8080C88D}"/>
          </ac:cxnSpMkLst>
        </pc:cxnChg>
        <pc:cxnChg chg="add mod">
          <ac:chgData name="Tuomo Ikävalko" userId="14d5696d-1087-4a16-9ad3-cf61c8e1f82c" providerId="ADAL" clId="{B9E912D4-8124-42BB-92FA-88E9719483B5}" dt="2018-11-06T10:08:33.996" v="63" actId="14100"/>
          <ac:cxnSpMkLst>
            <pc:docMk/>
            <pc:sldMk cId="3775773977" sldId="275"/>
            <ac:cxnSpMk id="115" creationId="{AB52CDD6-62BA-447E-8DE6-4F27B661C619}"/>
          </ac:cxnSpMkLst>
        </pc:cxnChg>
        <pc:cxnChg chg="add mod">
          <ac:chgData name="Tuomo Ikävalko" userId="14d5696d-1087-4a16-9ad3-cf61c8e1f82c" providerId="ADAL" clId="{B9E912D4-8124-42BB-92FA-88E9719483B5}" dt="2018-11-06T10:08:40.364" v="67" actId="14100"/>
          <ac:cxnSpMkLst>
            <pc:docMk/>
            <pc:sldMk cId="3775773977" sldId="275"/>
            <ac:cxnSpMk id="118" creationId="{F7DFF9DE-10B3-48F5-9476-07A8E7ED401C}"/>
          </ac:cxnSpMkLst>
        </pc:cxnChg>
        <pc:cxnChg chg="add mod">
          <ac:chgData name="Tuomo Ikävalko" userId="14d5696d-1087-4a16-9ad3-cf61c8e1f82c" providerId="ADAL" clId="{B9E912D4-8124-42BB-92FA-88E9719483B5}" dt="2018-11-06T10:08:46.691" v="70" actId="14100"/>
          <ac:cxnSpMkLst>
            <pc:docMk/>
            <pc:sldMk cId="3775773977" sldId="275"/>
            <ac:cxnSpMk id="122" creationId="{23CA7B9D-0569-4F24-A7B9-980322D9AA6F}"/>
          </ac:cxnSpMkLst>
        </pc:cxnChg>
        <pc:cxnChg chg="add mod">
          <ac:chgData name="Tuomo Ikävalko" userId="14d5696d-1087-4a16-9ad3-cf61c8e1f82c" providerId="ADAL" clId="{B9E912D4-8124-42BB-92FA-88E9719483B5}" dt="2018-11-06T10:08:57.044" v="74" actId="14100"/>
          <ac:cxnSpMkLst>
            <pc:docMk/>
            <pc:sldMk cId="3775773977" sldId="275"/>
            <ac:cxnSpMk id="125" creationId="{7025BD84-AD37-47FF-81C5-7DE48D6230A2}"/>
          </ac:cxnSpMkLst>
        </pc:cxnChg>
        <pc:cxnChg chg="add mod">
          <ac:chgData name="Tuomo Ikävalko" userId="14d5696d-1087-4a16-9ad3-cf61c8e1f82c" providerId="ADAL" clId="{B9E912D4-8124-42BB-92FA-88E9719483B5}" dt="2018-11-06T10:09:20.877" v="79" actId="14100"/>
          <ac:cxnSpMkLst>
            <pc:docMk/>
            <pc:sldMk cId="3775773977" sldId="275"/>
            <ac:cxnSpMk id="129" creationId="{83CC3344-49A6-40BE-B958-3545799D9659}"/>
          </ac:cxnSpMkLst>
        </pc:cxnChg>
        <pc:cxnChg chg="add mod">
          <ac:chgData name="Tuomo Ikävalko" userId="14d5696d-1087-4a16-9ad3-cf61c8e1f82c" providerId="ADAL" clId="{B9E912D4-8124-42BB-92FA-88E9719483B5}" dt="2018-11-06T10:09:32.228" v="82" actId="14100"/>
          <ac:cxnSpMkLst>
            <pc:docMk/>
            <pc:sldMk cId="3775773977" sldId="275"/>
            <ac:cxnSpMk id="136" creationId="{BFD993FC-B670-4C67-8600-61181C7BFC5A}"/>
          </ac:cxnSpMkLst>
        </pc:cxnChg>
        <pc:cxnChg chg="add mod">
          <ac:chgData name="Tuomo Ikävalko" userId="14d5696d-1087-4a16-9ad3-cf61c8e1f82c" providerId="ADAL" clId="{B9E912D4-8124-42BB-92FA-88E9719483B5}" dt="2018-11-06T10:09:41.796" v="85" actId="14100"/>
          <ac:cxnSpMkLst>
            <pc:docMk/>
            <pc:sldMk cId="3775773977" sldId="275"/>
            <ac:cxnSpMk id="139" creationId="{41C094D3-C7DE-4CD1-A259-E505459CCA49}"/>
          </ac:cxnSpMkLst>
        </pc:cxnChg>
        <pc:cxnChg chg="add mod">
          <ac:chgData name="Tuomo Ikävalko" userId="14d5696d-1087-4a16-9ad3-cf61c8e1f82c" providerId="ADAL" clId="{B9E912D4-8124-42BB-92FA-88E9719483B5}" dt="2018-11-06T10:09:56.101" v="88" actId="14100"/>
          <ac:cxnSpMkLst>
            <pc:docMk/>
            <pc:sldMk cId="3775773977" sldId="275"/>
            <ac:cxnSpMk id="142" creationId="{BD195F6B-56A4-48F8-87FF-43DDD2039C37}"/>
          </ac:cxnSpMkLst>
        </pc:cxnChg>
        <pc:cxnChg chg="add mod">
          <ac:chgData name="Tuomo Ikävalko" userId="14d5696d-1087-4a16-9ad3-cf61c8e1f82c" providerId="ADAL" clId="{B9E912D4-8124-42BB-92FA-88E9719483B5}" dt="2018-11-06T10:10:00.892" v="91" actId="14100"/>
          <ac:cxnSpMkLst>
            <pc:docMk/>
            <pc:sldMk cId="3775773977" sldId="275"/>
            <ac:cxnSpMk id="145" creationId="{3AC62E51-F76F-45E0-B201-F56E2F223093}"/>
          </ac:cxnSpMkLst>
        </pc:cxnChg>
        <pc:cxnChg chg="add mod">
          <ac:chgData name="Tuomo Ikävalko" userId="14d5696d-1087-4a16-9ad3-cf61c8e1f82c" providerId="ADAL" clId="{B9E912D4-8124-42BB-92FA-88E9719483B5}" dt="2018-11-06T10:10:15.517" v="98" actId="14100"/>
          <ac:cxnSpMkLst>
            <pc:docMk/>
            <pc:sldMk cId="3775773977" sldId="275"/>
            <ac:cxnSpMk id="148" creationId="{C4B3FE05-C6D1-41D3-940D-F43C8F3D309D}"/>
          </ac:cxnSpMkLst>
        </pc:cxnChg>
        <pc:cxnChg chg="add mod">
          <ac:chgData name="Tuomo Ikävalko" userId="14d5696d-1087-4a16-9ad3-cf61c8e1f82c" providerId="ADAL" clId="{B9E912D4-8124-42BB-92FA-88E9719483B5}" dt="2018-11-06T10:10:20.876" v="101" actId="14100"/>
          <ac:cxnSpMkLst>
            <pc:docMk/>
            <pc:sldMk cId="3775773977" sldId="275"/>
            <ac:cxnSpMk id="152" creationId="{39B308A9-F5DD-46C6-BB44-BBF40F9D8A05}"/>
          </ac:cxnSpMkLst>
        </pc:cxnChg>
        <pc:cxnChg chg="add mod">
          <ac:chgData name="Tuomo Ikävalko" userId="14d5696d-1087-4a16-9ad3-cf61c8e1f82c" providerId="ADAL" clId="{B9E912D4-8124-42BB-92FA-88E9719483B5}" dt="2018-11-06T10:10:25.005" v="104" actId="14100"/>
          <ac:cxnSpMkLst>
            <pc:docMk/>
            <pc:sldMk cId="3775773977" sldId="275"/>
            <ac:cxnSpMk id="155" creationId="{80D3B919-47DE-4A42-9F5D-8994FA715B55}"/>
          </ac:cxnSpMkLst>
        </pc:cxnChg>
      </pc:sldChg>
      <pc:sldChg chg="addSp delSp modSp add">
        <pc:chgData name="Tuomo Ikävalko" userId="14d5696d-1087-4a16-9ad3-cf61c8e1f82c" providerId="ADAL" clId="{B9E912D4-8124-42BB-92FA-88E9719483B5}" dt="2018-11-06T11:09:16.417" v="510" actId="1076"/>
        <pc:sldMkLst>
          <pc:docMk/>
          <pc:sldMk cId="4193820172" sldId="276"/>
        </pc:sldMkLst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2" creationId="{636ADC00-E5BC-43D4-8178-B7FC5F432873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5" creationId="{A2896B79-CE45-4716-BE27-FA0D8B00D002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7" creationId="{8EB7A5A1-C524-484C-9619-EDEF5AAC0542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8" creationId="{D15E217C-C5A9-4EC0-B061-10201B90F18F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10" creationId="{EAD98F7E-8732-47FF-AE38-B74553871AF7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12" creationId="{B2A9CE91-ED53-41DD-850E-A29318C5954A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14" creationId="{99DD7BBD-DA2D-4D1B-BDB9-E3BC669DFA9F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15" creationId="{61E8D649-49B7-4F18-88F6-830D92D53D5F}"/>
          </ac:spMkLst>
        </pc:spChg>
        <pc:spChg chg="add del mod">
          <ac:chgData name="Tuomo Ikävalko" userId="14d5696d-1087-4a16-9ad3-cf61c8e1f82c" providerId="ADAL" clId="{B9E912D4-8124-42BB-92FA-88E9719483B5}" dt="2018-11-06T11:00:49.130" v="387" actId="20577"/>
          <ac:spMkLst>
            <pc:docMk/>
            <pc:sldMk cId="4193820172" sldId="276"/>
            <ac:spMk id="16" creationId="{903E0570-874D-45AC-A8C6-A7D273AC3D42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18" creationId="{1E21F90B-1AA6-4DB6-BAC9-1C353736A858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21" creationId="{66D3D775-F5A7-4697-921D-A951F5BBF702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23" creationId="{BEC4967E-BA34-4409-B20C-633A6CB5B7EB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26" creationId="{091E5623-167A-40C4-8DA8-1C5FF2506A0F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27" creationId="{40D4386F-350B-4E18-8FFF-0D08E31C1496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29" creationId="{CD9159C7-EF32-48A4-AAD1-BC9041079803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32" creationId="{61CED35F-9A79-46F7-B390-616B310DC84A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33" creationId="{23A5A614-352A-4A69-834D-E0539F1EBDA7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35" creationId="{7F66D2E6-47E2-4D58-84FB-BD837B6360AB}"/>
          </ac:spMkLst>
        </pc:spChg>
        <pc:spChg chg="add mod">
          <ac:chgData name="Tuomo Ikävalko" userId="14d5696d-1087-4a16-9ad3-cf61c8e1f82c" providerId="ADAL" clId="{B9E912D4-8124-42BB-92FA-88E9719483B5}" dt="2018-11-06T11:05:27.099" v="466" actId="1076"/>
          <ac:spMkLst>
            <pc:docMk/>
            <pc:sldMk cId="4193820172" sldId="276"/>
            <ac:spMk id="38" creationId="{D2DA59C3-44AD-435F-BF17-D38A953B1BFC}"/>
          </ac:spMkLst>
        </pc:spChg>
        <pc:spChg chg="add mod">
          <ac:chgData name="Tuomo Ikävalko" userId="14d5696d-1087-4a16-9ad3-cf61c8e1f82c" providerId="ADAL" clId="{B9E912D4-8124-42BB-92FA-88E9719483B5}" dt="2018-11-06T11:00:43.273" v="383" actId="1076"/>
          <ac:spMkLst>
            <pc:docMk/>
            <pc:sldMk cId="4193820172" sldId="276"/>
            <ac:spMk id="41" creationId="{1B82A948-5E7D-4AE4-97B6-C867133B800F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51" creationId="{39468D5A-CB2E-4E33-992B-CF59D3F1B9A6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54" creationId="{B2E9277C-7778-43A4-8BCF-0F5265F81371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56" creationId="{EFA560AC-814A-47B3-ABD4-D6FF7E096702}"/>
          </ac:spMkLst>
        </pc:spChg>
        <pc:spChg chg="add mod">
          <ac:chgData name="Tuomo Ikävalko" userId="14d5696d-1087-4a16-9ad3-cf61c8e1f82c" providerId="ADAL" clId="{B9E912D4-8124-42BB-92FA-88E9719483B5}" dt="2018-11-06T11:05:08.471" v="465" actId="20577"/>
          <ac:spMkLst>
            <pc:docMk/>
            <pc:sldMk cId="4193820172" sldId="276"/>
            <ac:spMk id="57" creationId="{0F8E2A8C-77A5-4A21-B412-030E504D5125}"/>
          </ac:spMkLst>
        </pc:spChg>
        <pc:spChg chg="add mod">
          <ac:chgData name="Tuomo Ikävalko" userId="14d5696d-1087-4a16-9ad3-cf61c8e1f82c" providerId="ADAL" clId="{B9E912D4-8124-42BB-92FA-88E9719483B5}" dt="2018-11-06T11:03:08.393" v="427" actId="1076"/>
          <ac:spMkLst>
            <pc:docMk/>
            <pc:sldMk cId="4193820172" sldId="276"/>
            <ac:spMk id="59" creationId="{C3A458F1-674F-412C-B722-74B9E957D18D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62" creationId="{AB7030FB-519E-439E-AC6F-835C5464EA28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65" creationId="{63D2E2F5-5B05-4209-A755-CFB9373964A1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66" creationId="{6723AE9B-D497-4D67-AB4B-C3DE367F352C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68" creationId="{F1FF688D-EE4A-41B0-A20A-F238719B4E81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71" creationId="{9BBE841C-7A76-407B-B603-89136317EE12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72" creationId="{8CE3F8DF-39D4-4A81-BAE3-680FB2A5097F}"/>
          </ac:spMkLst>
        </pc:spChg>
        <pc:spChg chg="add mod">
          <ac:chgData name="Tuomo Ikävalko" userId="14d5696d-1087-4a16-9ad3-cf61c8e1f82c" providerId="ADAL" clId="{B9E912D4-8124-42BB-92FA-88E9719483B5}" dt="2018-11-06T11:05:07.190" v="464" actId="20577"/>
          <ac:spMkLst>
            <pc:docMk/>
            <pc:sldMk cId="4193820172" sldId="276"/>
            <ac:spMk id="74" creationId="{9F5A35BE-2656-438A-977F-A08BE7FD4BD5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77" creationId="{F14D1CC4-C823-4DBB-9F05-16C169377892}"/>
          </ac:spMkLst>
        </pc:spChg>
        <pc:spChg chg="add mod">
          <ac:chgData name="Tuomo Ikävalko" userId="14d5696d-1087-4a16-9ad3-cf61c8e1f82c" providerId="ADAL" clId="{B9E912D4-8124-42BB-92FA-88E9719483B5}" dt="2018-11-06T11:02:53.090" v="421" actId="1076"/>
          <ac:spMkLst>
            <pc:docMk/>
            <pc:sldMk cId="4193820172" sldId="276"/>
            <ac:spMk id="84" creationId="{2B8FADC1-C076-4072-BBA6-BF28F7115BA9}"/>
          </ac:spMkLst>
        </pc:spChg>
        <pc:spChg chg="add mod">
          <ac:chgData name="Tuomo Ikävalko" userId="14d5696d-1087-4a16-9ad3-cf61c8e1f82c" providerId="ADAL" clId="{B9E912D4-8124-42BB-92FA-88E9719483B5}" dt="2018-11-06T11:02:55.410" v="422" actId="1076"/>
          <ac:spMkLst>
            <pc:docMk/>
            <pc:sldMk cId="4193820172" sldId="276"/>
            <ac:spMk id="85" creationId="{EEC71FDC-71F0-4086-B469-941A30778C8F}"/>
          </ac:spMkLst>
        </pc:spChg>
        <pc:spChg chg="add del">
          <ac:chgData name="Tuomo Ikävalko" userId="14d5696d-1087-4a16-9ad3-cf61c8e1f82c" providerId="ADAL" clId="{B9E912D4-8124-42BB-92FA-88E9719483B5}" dt="2018-11-06T11:02:07.481" v="415" actId="478"/>
          <ac:spMkLst>
            <pc:docMk/>
            <pc:sldMk cId="4193820172" sldId="276"/>
            <ac:spMk id="88" creationId="{8E625548-A136-47C3-BCAD-30CB3CE965F7}"/>
          </ac:spMkLst>
        </pc:spChg>
        <pc:spChg chg="add del">
          <ac:chgData name="Tuomo Ikävalko" userId="14d5696d-1087-4a16-9ad3-cf61c8e1f82c" providerId="ADAL" clId="{B9E912D4-8124-42BB-92FA-88E9719483B5}" dt="2018-11-06T11:02:07.481" v="415" actId="478"/>
          <ac:spMkLst>
            <pc:docMk/>
            <pc:sldMk cId="4193820172" sldId="276"/>
            <ac:spMk id="89" creationId="{4EED1AE8-B043-47AE-9819-59B80194DAE1}"/>
          </ac:spMkLst>
        </pc:spChg>
        <pc:spChg chg="add mod">
          <ac:chgData name="Tuomo Ikävalko" userId="14d5696d-1087-4a16-9ad3-cf61c8e1f82c" providerId="ADAL" clId="{B9E912D4-8124-42BB-92FA-88E9719483B5}" dt="2018-11-06T11:02:49.738" v="420" actId="1076"/>
          <ac:spMkLst>
            <pc:docMk/>
            <pc:sldMk cId="4193820172" sldId="276"/>
            <ac:spMk id="90" creationId="{AA616C45-75CF-4620-AF1B-33FC68631E1C}"/>
          </ac:spMkLst>
        </pc:spChg>
        <pc:spChg chg="add mod">
          <ac:chgData name="Tuomo Ikävalko" userId="14d5696d-1087-4a16-9ad3-cf61c8e1f82c" providerId="ADAL" clId="{B9E912D4-8124-42BB-92FA-88E9719483B5}" dt="2018-11-06T11:03:04.435" v="425" actId="1076"/>
          <ac:spMkLst>
            <pc:docMk/>
            <pc:sldMk cId="4193820172" sldId="276"/>
            <ac:spMk id="97" creationId="{622E2DB1-7774-4194-996B-AB4254BA067A}"/>
          </ac:spMkLst>
        </pc:spChg>
        <pc:spChg chg="add mod">
          <ac:chgData name="Tuomo Ikävalko" userId="14d5696d-1087-4a16-9ad3-cf61c8e1f82c" providerId="ADAL" clId="{B9E912D4-8124-42BB-92FA-88E9719483B5}" dt="2018-11-06T11:03:49.066" v="445" actId="1076"/>
          <ac:spMkLst>
            <pc:docMk/>
            <pc:sldMk cId="4193820172" sldId="276"/>
            <ac:spMk id="108" creationId="{BCF0BC19-01A0-4885-A3EE-7C2A0E6E55BB}"/>
          </ac:spMkLst>
        </pc:spChg>
        <pc:spChg chg="add mod">
          <ac:chgData name="Tuomo Ikävalko" userId="14d5696d-1087-4a16-9ad3-cf61c8e1f82c" providerId="ADAL" clId="{B9E912D4-8124-42BB-92FA-88E9719483B5}" dt="2018-11-06T11:04:00.140" v="451" actId="20577"/>
          <ac:spMkLst>
            <pc:docMk/>
            <pc:sldMk cId="4193820172" sldId="276"/>
            <ac:spMk id="113" creationId="{9EED6680-5C89-4927-A1EA-9F3E65AC7E1D}"/>
          </ac:spMkLst>
        </pc:spChg>
        <pc:spChg chg="add del mod">
          <ac:chgData name="Tuomo Ikävalko" userId="14d5696d-1087-4a16-9ad3-cf61c8e1f82c" providerId="ADAL" clId="{B9E912D4-8124-42BB-92FA-88E9719483B5}" dt="2018-11-06T11:05:00.780" v="463" actId="478"/>
          <ac:spMkLst>
            <pc:docMk/>
            <pc:sldMk cId="4193820172" sldId="276"/>
            <ac:spMk id="117" creationId="{F338694A-F3D2-44F3-908B-1B2BC2720A7E}"/>
          </ac:spMkLst>
        </pc:spChg>
        <pc:spChg chg="add mod">
          <ac:chgData name="Tuomo Ikävalko" userId="14d5696d-1087-4a16-9ad3-cf61c8e1f82c" providerId="ADAL" clId="{B9E912D4-8124-42BB-92FA-88E9719483B5}" dt="2018-11-06T11:06:14.578" v="484" actId="20577"/>
          <ac:spMkLst>
            <pc:docMk/>
            <pc:sldMk cId="4193820172" sldId="276"/>
            <ac:spMk id="122" creationId="{25FC2F03-194C-4F67-93FB-E41CC570B7A3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25" creationId="{84A15E54-BB49-4DE8-8C8B-DDD2EB8BC4CB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27" creationId="{FE6ACAB1-B499-41F4-94D3-0662A1C013BA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28" creationId="{F31556FB-4590-44D9-98AD-3F482FB7EC7E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30" creationId="{1F2B42E8-BCD7-4E6C-B10A-67F2B540FAF9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33" creationId="{FEA4AE5D-F137-4BB8-A805-B7AB67CAFB0F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36" creationId="{4B666858-4C0D-43D8-8334-A53735BB509B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37" creationId="{3C07B207-2F21-46A0-9735-DCAB5EB73CD9}"/>
          </ac:spMkLst>
        </pc:spChg>
        <pc:spChg chg="add mod">
          <ac:chgData name="Tuomo Ikävalko" userId="14d5696d-1087-4a16-9ad3-cf61c8e1f82c" providerId="ADAL" clId="{B9E912D4-8124-42BB-92FA-88E9719483B5}" dt="2018-11-06T11:05:45.160" v="473" actId="1076"/>
          <ac:spMkLst>
            <pc:docMk/>
            <pc:sldMk cId="4193820172" sldId="276"/>
            <ac:spMk id="139" creationId="{2B495D93-866C-42D9-AD9A-54CAC37F1D55}"/>
          </ac:spMkLst>
        </pc:spChg>
        <pc:spChg chg="add mod">
          <ac:chgData name="Tuomo Ikävalko" userId="14d5696d-1087-4a16-9ad3-cf61c8e1f82c" providerId="ADAL" clId="{B9E912D4-8124-42BB-92FA-88E9719483B5}" dt="2018-11-06T11:05:45.160" v="473" actId="1076"/>
          <ac:spMkLst>
            <pc:docMk/>
            <pc:sldMk cId="4193820172" sldId="276"/>
            <ac:spMk id="142" creationId="{9C59633F-ED3F-44C6-96A3-E06B0BAC9107}"/>
          </ac:spMkLst>
        </pc:spChg>
        <pc:spChg chg="add mod">
          <ac:chgData name="Tuomo Ikävalko" userId="14d5696d-1087-4a16-9ad3-cf61c8e1f82c" providerId="ADAL" clId="{B9E912D4-8124-42BB-92FA-88E9719483B5}" dt="2018-11-06T11:05:45.160" v="473" actId="1076"/>
          <ac:spMkLst>
            <pc:docMk/>
            <pc:sldMk cId="4193820172" sldId="276"/>
            <ac:spMk id="143" creationId="{FED6E1AE-6E66-45F5-8507-22E6938515EB}"/>
          </ac:spMkLst>
        </pc:spChg>
        <pc:spChg chg="add mod">
          <ac:chgData name="Tuomo Ikävalko" userId="14d5696d-1087-4a16-9ad3-cf61c8e1f82c" providerId="ADAL" clId="{B9E912D4-8124-42BB-92FA-88E9719483B5}" dt="2018-11-06T11:05:50.797" v="475" actId="20577"/>
          <ac:spMkLst>
            <pc:docMk/>
            <pc:sldMk cId="4193820172" sldId="276"/>
            <ac:spMk id="145" creationId="{1F3379EB-BE72-42B8-A2B2-D5BD420AD291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48" creationId="{156A268B-B230-4D37-851E-EEE1CBEABB29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50" creationId="{D5C90011-A92D-4AC3-8BB1-0A00417462E1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51" creationId="{6E4E93CF-0A76-4059-9872-998F03EE965D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52" creationId="{B670CBF7-42F0-4D48-8BFE-C90D717B0E28}"/>
          </ac:spMkLst>
        </pc:spChg>
        <pc:spChg chg="add mod">
          <ac:chgData name="Tuomo Ikävalko" userId="14d5696d-1087-4a16-9ad3-cf61c8e1f82c" providerId="ADAL" clId="{B9E912D4-8124-42BB-92FA-88E9719483B5}" dt="2018-11-06T11:05:49.149" v="474" actId="20577"/>
          <ac:spMkLst>
            <pc:docMk/>
            <pc:sldMk cId="4193820172" sldId="276"/>
            <ac:spMk id="153" creationId="{72FF807D-B2D3-48D9-9D76-5B24B0397314}"/>
          </ac:spMkLst>
        </pc:spChg>
        <pc:spChg chg="add del mod">
          <ac:chgData name="Tuomo Ikävalko" userId="14d5696d-1087-4a16-9ad3-cf61c8e1f82c" providerId="ADAL" clId="{B9E912D4-8124-42BB-92FA-88E9719483B5}" dt="2018-11-06T11:05:35.968" v="469" actId="478"/>
          <ac:spMkLst>
            <pc:docMk/>
            <pc:sldMk cId="4193820172" sldId="276"/>
            <ac:spMk id="156" creationId="{994DC2AB-48A8-4B91-8AF7-A8DEEF883E77}"/>
          </ac:spMkLst>
        </pc:spChg>
        <pc:spChg chg="add del mod">
          <ac:chgData name="Tuomo Ikävalko" userId="14d5696d-1087-4a16-9ad3-cf61c8e1f82c" providerId="ADAL" clId="{B9E912D4-8124-42BB-92FA-88E9719483B5}" dt="2018-11-06T11:05:37.527" v="470" actId="478"/>
          <ac:spMkLst>
            <pc:docMk/>
            <pc:sldMk cId="4193820172" sldId="276"/>
            <ac:spMk id="158" creationId="{11330C6B-D21D-4DA2-BE60-26CA0240A86F}"/>
          </ac:spMkLst>
        </pc:spChg>
        <pc:spChg chg="add mod">
          <ac:chgData name="Tuomo Ikävalko" userId="14d5696d-1087-4a16-9ad3-cf61c8e1f82c" providerId="ADAL" clId="{B9E912D4-8124-42BB-92FA-88E9719483B5}" dt="2018-11-06T11:06:05.370" v="477" actId="1076"/>
          <ac:spMkLst>
            <pc:docMk/>
            <pc:sldMk cId="4193820172" sldId="276"/>
            <ac:spMk id="161" creationId="{0FCE2CC8-02F4-41FD-9B56-FC336E9C31AA}"/>
          </ac:spMkLst>
        </pc:spChg>
        <pc:spChg chg="add mod">
          <ac:chgData name="Tuomo Ikävalko" userId="14d5696d-1087-4a16-9ad3-cf61c8e1f82c" providerId="ADAL" clId="{B9E912D4-8124-42BB-92FA-88E9719483B5}" dt="2018-11-06T11:07:43.621" v="490" actId="20577"/>
          <ac:spMkLst>
            <pc:docMk/>
            <pc:sldMk cId="4193820172" sldId="276"/>
            <ac:spMk id="165" creationId="{CF3F6407-F914-4005-8C1D-B291DAEA48DC}"/>
          </ac:spMkLst>
        </pc:spChg>
        <pc:spChg chg="add mod">
          <ac:chgData name="Tuomo Ikävalko" userId="14d5696d-1087-4a16-9ad3-cf61c8e1f82c" providerId="ADAL" clId="{B9E912D4-8124-42BB-92FA-88E9719483B5}" dt="2018-11-06T11:08:10.468" v="492" actId="1076"/>
          <ac:spMkLst>
            <pc:docMk/>
            <pc:sldMk cId="4193820172" sldId="276"/>
            <ac:spMk id="167" creationId="{740FCAFB-0095-456A-AADE-F760EF435598}"/>
          </ac:spMkLst>
        </pc:spChg>
        <pc:spChg chg="add mod">
          <ac:chgData name="Tuomo Ikävalko" userId="14d5696d-1087-4a16-9ad3-cf61c8e1f82c" providerId="ADAL" clId="{B9E912D4-8124-42BB-92FA-88E9719483B5}" dt="2018-11-06T11:08:10.468" v="492" actId="1076"/>
          <ac:spMkLst>
            <pc:docMk/>
            <pc:sldMk cId="4193820172" sldId="276"/>
            <ac:spMk id="169" creationId="{AD08C3FB-BB7A-4F70-94A4-9F3374853472}"/>
          </ac:spMkLst>
        </pc:spChg>
        <pc:spChg chg="add mod">
          <ac:chgData name="Tuomo Ikävalko" userId="14d5696d-1087-4a16-9ad3-cf61c8e1f82c" providerId="ADAL" clId="{B9E912D4-8124-42BB-92FA-88E9719483B5}" dt="2018-11-06T11:08:10.468" v="492" actId="1076"/>
          <ac:spMkLst>
            <pc:docMk/>
            <pc:sldMk cId="4193820172" sldId="276"/>
            <ac:spMk id="172" creationId="{C2676666-B306-41CA-A71E-75171A4B6875}"/>
          </ac:spMkLst>
        </pc:spChg>
        <pc:spChg chg="add mod">
          <ac:chgData name="Tuomo Ikävalko" userId="14d5696d-1087-4a16-9ad3-cf61c8e1f82c" providerId="ADAL" clId="{B9E912D4-8124-42BB-92FA-88E9719483B5}" dt="2018-11-06T11:08:10.468" v="492" actId="1076"/>
          <ac:spMkLst>
            <pc:docMk/>
            <pc:sldMk cId="4193820172" sldId="276"/>
            <ac:spMk id="173" creationId="{D6BC4731-650B-43BF-8FF9-C9E78513549D}"/>
          </ac:spMkLst>
        </pc:spChg>
        <pc:spChg chg="add del mod">
          <ac:chgData name="Tuomo Ikävalko" userId="14d5696d-1087-4a16-9ad3-cf61c8e1f82c" providerId="ADAL" clId="{B9E912D4-8124-42BB-92FA-88E9719483B5}" dt="2018-11-06T11:08:57.499" v="501" actId="478"/>
          <ac:spMkLst>
            <pc:docMk/>
            <pc:sldMk cId="4193820172" sldId="276"/>
            <ac:spMk id="175" creationId="{3608C20F-A94F-4263-A3D0-A671D7E4795B}"/>
          </ac:spMkLst>
        </pc:spChg>
        <pc:spChg chg="add mod">
          <ac:chgData name="Tuomo Ikävalko" userId="14d5696d-1087-4a16-9ad3-cf61c8e1f82c" providerId="ADAL" clId="{B9E912D4-8124-42BB-92FA-88E9719483B5}" dt="2018-11-06T11:09:16.417" v="510" actId="1076"/>
          <ac:spMkLst>
            <pc:docMk/>
            <pc:sldMk cId="4193820172" sldId="276"/>
            <ac:spMk id="178" creationId="{6080D650-DD49-4414-A511-1BB5FA4D6C55}"/>
          </ac:spMkLst>
        </pc:spChg>
        <pc:spChg chg="add mod">
          <ac:chgData name="Tuomo Ikävalko" userId="14d5696d-1087-4a16-9ad3-cf61c8e1f82c" providerId="ADAL" clId="{B9E912D4-8124-42BB-92FA-88E9719483B5}" dt="2018-11-06T11:08:10.468" v="492" actId="1076"/>
          <ac:spMkLst>
            <pc:docMk/>
            <pc:sldMk cId="4193820172" sldId="276"/>
            <ac:spMk id="179" creationId="{2A1EC0AF-07CF-4FF1-BE45-365A2E41E2FB}"/>
          </ac:spMkLst>
        </pc:spChg>
        <pc:spChg chg="add mod">
          <ac:chgData name="Tuomo Ikävalko" userId="14d5696d-1087-4a16-9ad3-cf61c8e1f82c" providerId="ADAL" clId="{B9E912D4-8124-42BB-92FA-88E9719483B5}" dt="2018-11-06T11:08:10.468" v="492" actId="1076"/>
          <ac:spMkLst>
            <pc:docMk/>
            <pc:sldMk cId="4193820172" sldId="276"/>
            <ac:spMk id="180" creationId="{BDFDF836-C165-42A7-9022-267FE9F16426}"/>
          </ac:spMkLst>
        </pc:spChg>
        <pc:spChg chg="add mod">
          <ac:chgData name="Tuomo Ikävalko" userId="14d5696d-1087-4a16-9ad3-cf61c8e1f82c" providerId="ADAL" clId="{B9E912D4-8124-42BB-92FA-88E9719483B5}" dt="2018-11-06T11:09:05.714" v="506" actId="1076"/>
          <ac:spMkLst>
            <pc:docMk/>
            <pc:sldMk cId="4193820172" sldId="276"/>
            <ac:spMk id="181" creationId="{FE74C074-4835-4FB7-A62C-E19A6825A87D}"/>
          </ac:spMkLst>
        </pc:spChg>
        <pc:spChg chg="add mod">
          <ac:chgData name="Tuomo Ikävalko" userId="14d5696d-1087-4a16-9ad3-cf61c8e1f82c" providerId="ADAL" clId="{B9E912D4-8124-42BB-92FA-88E9719483B5}" dt="2018-11-06T11:08:30.341" v="495" actId="20577"/>
          <ac:spMkLst>
            <pc:docMk/>
            <pc:sldMk cId="4193820172" sldId="276"/>
            <ac:spMk id="183" creationId="{696EA062-9407-4074-97B4-2C3CB295B871}"/>
          </ac:spMkLst>
        </pc:spChg>
        <pc:spChg chg="add mod">
          <ac:chgData name="Tuomo Ikävalko" userId="14d5696d-1087-4a16-9ad3-cf61c8e1f82c" providerId="ADAL" clId="{B9E912D4-8124-42BB-92FA-88E9719483B5}" dt="2018-11-06T11:08:27.011" v="494" actId="1076"/>
          <ac:spMkLst>
            <pc:docMk/>
            <pc:sldMk cId="4193820172" sldId="276"/>
            <ac:spMk id="186" creationId="{A8D7FDCF-6E76-4AC8-A161-7EEEE81DB3B6}"/>
          </ac:spMkLst>
        </pc:spChg>
        <pc:spChg chg="add mod">
          <ac:chgData name="Tuomo Ikävalko" userId="14d5696d-1087-4a16-9ad3-cf61c8e1f82c" providerId="ADAL" clId="{B9E912D4-8124-42BB-92FA-88E9719483B5}" dt="2018-11-06T11:08:27.011" v="494" actId="1076"/>
          <ac:spMkLst>
            <pc:docMk/>
            <pc:sldMk cId="4193820172" sldId="276"/>
            <ac:spMk id="188" creationId="{98F0E87C-1442-44AB-B8E3-DB37DD9D3426}"/>
          </ac:spMkLst>
        </pc:spChg>
        <pc:spChg chg="add mod">
          <ac:chgData name="Tuomo Ikävalko" userId="14d5696d-1087-4a16-9ad3-cf61c8e1f82c" providerId="ADAL" clId="{B9E912D4-8124-42BB-92FA-88E9719483B5}" dt="2018-11-06T11:08:27.011" v="494" actId="1076"/>
          <ac:spMkLst>
            <pc:docMk/>
            <pc:sldMk cId="4193820172" sldId="276"/>
            <ac:spMk id="189" creationId="{AC64D25D-57A7-49F1-A4C9-081AEF757C3A}"/>
          </ac:spMkLst>
        </pc:sp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3" creationId="{D953F60C-D3CE-48ED-8B73-88AC4F1BB392}"/>
          </ac:cxnSpMkLst>
        </pc:cxnChg>
        <pc:cxnChg chg="add mod">
          <ac:chgData name="Tuomo Ikävalko" userId="14d5696d-1087-4a16-9ad3-cf61c8e1f82c" providerId="ADAL" clId="{B9E912D4-8124-42BB-92FA-88E9719483B5}" dt="2018-11-06T11:05:27.099" v="466" actId="1076"/>
          <ac:cxnSpMkLst>
            <pc:docMk/>
            <pc:sldMk cId="4193820172" sldId="276"/>
            <ac:cxnSpMk id="4" creationId="{7FA528C7-9FA2-4B17-83D1-80EFB288117A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6" creationId="{3CC99D18-3DBA-49B9-BD67-78DD4BAF5190}"/>
          </ac:cxnSpMkLst>
        </pc:cxnChg>
        <pc:cxnChg chg="add mod">
          <ac:chgData name="Tuomo Ikävalko" userId="14d5696d-1087-4a16-9ad3-cf61c8e1f82c" providerId="ADAL" clId="{B9E912D4-8124-42BB-92FA-88E9719483B5}" dt="2018-11-06T11:00:47.339" v="385" actId="478"/>
          <ac:cxnSpMkLst>
            <pc:docMk/>
            <pc:sldMk cId="4193820172" sldId="276"/>
            <ac:cxnSpMk id="9" creationId="{CDFC06C1-4DAC-4E7A-BBC5-9CE940BF61B8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11" creationId="{23AA9086-458A-442A-964F-C25958F08D52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13" creationId="{1B07B2D3-1EBE-4FC1-AD56-A8FDD74C0ED5}"/>
          </ac:cxnSpMkLst>
        </pc:cxnChg>
        <pc:cxnChg chg="add mod">
          <ac:chgData name="Tuomo Ikävalko" userId="14d5696d-1087-4a16-9ad3-cf61c8e1f82c" providerId="ADAL" clId="{B9E912D4-8124-42BB-92FA-88E9719483B5}" dt="2018-11-06T11:00:47.339" v="385" actId="478"/>
          <ac:cxnSpMkLst>
            <pc:docMk/>
            <pc:sldMk cId="4193820172" sldId="276"/>
            <ac:cxnSpMk id="17" creationId="{49D4FA03-107F-4B40-B868-0105BEA4A035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19" creationId="{6ABDD9F2-1A6C-4578-8936-9C69B65D7A66}"/>
          </ac:cxnSpMkLst>
        </pc:cxnChg>
        <pc:cxnChg chg="add mod">
          <ac:chgData name="Tuomo Ikävalko" userId="14d5696d-1087-4a16-9ad3-cf61c8e1f82c" providerId="ADAL" clId="{B9E912D4-8124-42BB-92FA-88E9719483B5}" dt="2018-11-06T11:00:47.339" v="385" actId="478"/>
          <ac:cxnSpMkLst>
            <pc:docMk/>
            <pc:sldMk cId="4193820172" sldId="276"/>
            <ac:cxnSpMk id="20" creationId="{687B39C3-E3EE-4D6E-8368-604DF7FCE091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22" creationId="{D7084A38-CF38-45C0-9177-36C866979B31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24" creationId="{4D671D51-260A-4E67-BDC5-D690F368338E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25" creationId="{CE191BBB-A4A9-4616-BBEF-0E2BDF3DDDC3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28" creationId="{155556AB-781D-4862-B042-860DAB93D055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30" creationId="{C6B9E17C-8239-4531-BE84-6DA03AF8423D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31" creationId="{BDFABB2F-F952-4334-A7EA-28FD3A5EFF91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34" creationId="{C93A2088-3664-4CC9-8B6D-34015B7A9611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36" creationId="{FCCCC004-9374-4838-8FBE-1941ADA7232F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37" creationId="{2BD51810-1129-4B14-A666-876377875A68}"/>
          </ac:cxnSpMkLst>
        </pc:cxnChg>
        <pc:cxnChg chg="add mod">
          <ac:chgData name="Tuomo Ikävalko" userId="14d5696d-1087-4a16-9ad3-cf61c8e1f82c" providerId="ADAL" clId="{B9E912D4-8124-42BB-92FA-88E9719483B5}" dt="2018-11-06T11:00:59.586" v="389" actId="14100"/>
          <ac:cxnSpMkLst>
            <pc:docMk/>
            <pc:sldMk cId="4193820172" sldId="276"/>
            <ac:cxnSpMk id="40" creationId="{93666C98-A4E9-4A2B-9C14-AD7C6F7C4D5C}"/>
          </ac:cxnSpMkLst>
        </pc:cxnChg>
        <pc:cxnChg chg="add mod">
          <ac:chgData name="Tuomo Ikävalko" userId="14d5696d-1087-4a16-9ad3-cf61c8e1f82c" providerId="ADAL" clId="{B9E912D4-8124-42BB-92FA-88E9719483B5}" dt="2018-11-06T11:01:06.329" v="393" actId="14100"/>
          <ac:cxnSpMkLst>
            <pc:docMk/>
            <pc:sldMk cId="4193820172" sldId="276"/>
            <ac:cxnSpMk id="44" creationId="{08CDA1A5-DC3D-471A-B709-06405297CAC9}"/>
          </ac:cxnSpMkLst>
        </pc:cxnChg>
        <pc:cxnChg chg="add mod">
          <ac:chgData name="Tuomo Ikävalko" userId="14d5696d-1087-4a16-9ad3-cf61c8e1f82c" providerId="ADAL" clId="{B9E912D4-8124-42BB-92FA-88E9719483B5}" dt="2018-11-06T11:01:10.353" v="396" actId="14100"/>
          <ac:cxnSpMkLst>
            <pc:docMk/>
            <pc:sldMk cId="4193820172" sldId="276"/>
            <ac:cxnSpMk id="48" creationId="{E9770F83-B1DF-4598-860D-BD8CAFDEF5A8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52" creationId="{40786B6F-6054-43A7-8E7B-1A1DA39FBEF4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53" creationId="{573F8D29-BFCB-4953-9EF8-9455E1051FF3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55" creationId="{5F429356-ACC9-47C4-917F-17C58351C493}"/>
          </ac:cxnSpMkLst>
        </pc:cxnChg>
        <pc:cxnChg chg="add mod">
          <ac:chgData name="Tuomo Ikävalko" userId="14d5696d-1087-4a16-9ad3-cf61c8e1f82c" providerId="ADAL" clId="{B9E912D4-8124-42BB-92FA-88E9719483B5}" dt="2018-11-06T11:03:08.393" v="427" actId="1076"/>
          <ac:cxnSpMkLst>
            <pc:docMk/>
            <pc:sldMk cId="4193820172" sldId="276"/>
            <ac:cxnSpMk id="58" creationId="{C1848F2B-77B5-41B1-9AA4-C68D44C02681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60" creationId="{49E9852B-87C0-4429-A16C-5A4E5713688A}"/>
          </ac:cxnSpMkLst>
        </pc:cxnChg>
        <pc:cxnChg chg="add mod">
          <ac:chgData name="Tuomo Ikävalko" userId="14d5696d-1087-4a16-9ad3-cf61c8e1f82c" providerId="ADAL" clId="{B9E912D4-8124-42BB-92FA-88E9719483B5}" dt="2018-11-06T11:03:08.393" v="427" actId="1076"/>
          <ac:cxnSpMkLst>
            <pc:docMk/>
            <pc:sldMk cId="4193820172" sldId="276"/>
            <ac:cxnSpMk id="61" creationId="{853B96C3-5186-4F3F-B0B0-70C0DED2F04B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63" creationId="{F3808331-448C-4B6B-88E5-B6CA17E7614C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64" creationId="{007FC012-2162-4B93-BCD9-7E803B30962D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67" creationId="{417A36D4-2AA5-4313-85F6-42B46ABF03F1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69" creationId="{4CB7F9BC-1950-4219-974F-549D0DF16A7A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70" creationId="{3784C4DF-8C45-436A-9C74-11E63747963B}"/>
          </ac:cxnSpMkLst>
        </pc:cxnChg>
        <pc:cxnChg chg="add mod">
          <ac:chgData name="Tuomo Ikävalko" userId="14d5696d-1087-4a16-9ad3-cf61c8e1f82c" providerId="ADAL" clId="{B9E912D4-8124-42BB-92FA-88E9719483B5}" dt="2018-11-06T11:04:55.154" v="461" actId="14100"/>
          <ac:cxnSpMkLst>
            <pc:docMk/>
            <pc:sldMk cId="4193820172" sldId="276"/>
            <ac:cxnSpMk id="73" creationId="{7098E000-2B39-4517-A36E-DC6C4EA4CB6D}"/>
          </ac:cxnSpMkLst>
        </pc:cxnChg>
        <pc:cxnChg chg="add mod">
          <ac:chgData name="Tuomo Ikävalko" userId="14d5696d-1087-4a16-9ad3-cf61c8e1f82c" providerId="ADAL" clId="{B9E912D4-8124-42BB-92FA-88E9719483B5}" dt="2018-11-06T11:03:06.089" v="426" actId="14100"/>
          <ac:cxnSpMkLst>
            <pc:docMk/>
            <pc:sldMk cId="4193820172" sldId="276"/>
            <ac:cxnSpMk id="75" creationId="{2054E9CA-48D3-43B9-9CAB-805BB755A8E2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76" creationId="{CBB90D2A-2B6D-418A-8827-29F0A42896CF}"/>
          </ac:cxnSpMkLst>
        </pc:cxnChg>
        <pc:cxnChg chg="add mod">
          <ac:chgData name="Tuomo Ikävalko" userId="14d5696d-1087-4a16-9ad3-cf61c8e1f82c" providerId="ADAL" clId="{B9E912D4-8124-42BB-92FA-88E9719483B5}" dt="2018-11-06T11:03:08.393" v="427" actId="1076"/>
          <ac:cxnSpMkLst>
            <pc:docMk/>
            <pc:sldMk cId="4193820172" sldId="276"/>
            <ac:cxnSpMk id="81" creationId="{BA350EF0-DB7C-482C-BA45-D25512FA9164}"/>
          </ac:cxnSpMkLst>
        </pc:cxnChg>
        <pc:cxnChg chg="add mod">
          <ac:chgData name="Tuomo Ikävalko" userId="14d5696d-1087-4a16-9ad3-cf61c8e1f82c" providerId="ADAL" clId="{B9E912D4-8124-42BB-92FA-88E9719483B5}" dt="2018-11-06T11:03:15.074" v="431" actId="14100"/>
          <ac:cxnSpMkLst>
            <pc:docMk/>
            <pc:sldMk cId="4193820172" sldId="276"/>
            <ac:cxnSpMk id="102" creationId="{426C26A9-A0C6-41A4-AB84-C2FD71FF9F7C}"/>
          </ac:cxnSpMkLst>
        </pc:cxnChg>
        <pc:cxnChg chg="add mod">
          <ac:chgData name="Tuomo Ikävalko" userId="14d5696d-1087-4a16-9ad3-cf61c8e1f82c" providerId="ADAL" clId="{B9E912D4-8124-42BB-92FA-88E9719483B5}" dt="2018-11-06T11:03:26.059" v="436" actId="14100"/>
          <ac:cxnSpMkLst>
            <pc:docMk/>
            <pc:sldMk cId="4193820172" sldId="276"/>
            <ac:cxnSpMk id="105" creationId="{86C5DD43-E442-4FA0-9806-D74901957629}"/>
          </ac:cxnSpMkLst>
        </pc:cxnChg>
        <pc:cxnChg chg="add mod">
          <ac:chgData name="Tuomo Ikävalko" userId="14d5696d-1087-4a16-9ad3-cf61c8e1f82c" providerId="ADAL" clId="{B9E912D4-8124-42BB-92FA-88E9719483B5}" dt="2018-11-06T11:03:46.337" v="444" actId="14100"/>
          <ac:cxnSpMkLst>
            <pc:docMk/>
            <pc:sldMk cId="4193820172" sldId="276"/>
            <ac:cxnSpMk id="109" creationId="{560BBAEA-3447-4FE3-BFD9-172D33C3945E}"/>
          </ac:cxnSpMkLst>
        </pc:cxnChg>
        <pc:cxnChg chg="add del">
          <ac:chgData name="Tuomo Ikävalko" userId="14d5696d-1087-4a16-9ad3-cf61c8e1f82c" providerId="ADAL" clId="{B9E912D4-8124-42BB-92FA-88E9719483B5}" dt="2018-11-06T11:03:52.382" v="447" actId="478"/>
          <ac:cxnSpMkLst>
            <pc:docMk/>
            <pc:sldMk cId="4193820172" sldId="276"/>
            <ac:cxnSpMk id="112" creationId="{92431DFE-DDFC-4C74-A8DB-821A3DF53D67}"/>
          </ac:cxnSpMkLst>
        </pc:cxnChg>
        <pc:cxnChg chg="add del mod">
          <ac:chgData name="Tuomo Ikävalko" userId="14d5696d-1087-4a16-9ad3-cf61c8e1f82c" providerId="ADAL" clId="{B9E912D4-8124-42BB-92FA-88E9719483B5}" dt="2018-11-06T11:04:57.741" v="462" actId="478"/>
          <ac:cxnSpMkLst>
            <pc:docMk/>
            <pc:sldMk cId="4193820172" sldId="276"/>
            <ac:cxnSpMk id="114" creationId="{C27CE9CD-231F-486A-8A2A-4E78D576631E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23" creationId="{5B65F916-BEF3-40C3-A654-C2940120463E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24" creationId="{B9333135-CEDD-4AA9-AD83-AE9F5F404132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26" creationId="{F2A88E3B-39DA-4ED4-9D4F-9FE8CB2BA2AF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29" creationId="{2C940122-B342-4B28-A238-BAC6846698C4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31" creationId="{3225DF56-3CB5-4EF0-AEF4-7B212D99AA8E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32" creationId="{E664B62D-8552-4534-97C8-BE92C287318A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34" creationId="{C5C328A5-B068-4BB9-AD32-DF4DFEEBC4A6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35" creationId="{AF237A68-596B-4121-BFA9-8F25A1B952F9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38" creationId="{8F6112C6-D071-4A4C-BD92-6CDD769F149A}"/>
          </ac:cxnSpMkLst>
        </pc:cxnChg>
        <pc:cxnChg chg="add mod">
          <ac:chgData name="Tuomo Ikävalko" userId="14d5696d-1087-4a16-9ad3-cf61c8e1f82c" providerId="ADAL" clId="{B9E912D4-8124-42BB-92FA-88E9719483B5}" dt="2018-11-06T11:05:45.160" v="473" actId="1076"/>
          <ac:cxnSpMkLst>
            <pc:docMk/>
            <pc:sldMk cId="4193820172" sldId="276"/>
            <ac:cxnSpMk id="140" creationId="{9D146D12-3B78-4574-9785-FC39750D66E8}"/>
          </ac:cxnSpMkLst>
        </pc:cxnChg>
        <pc:cxnChg chg="add mod">
          <ac:chgData name="Tuomo Ikävalko" userId="14d5696d-1087-4a16-9ad3-cf61c8e1f82c" providerId="ADAL" clId="{B9E912D4-8124-42BB-92FA-88E9719483B5}" dt="2018-11-06T11:05:45.160" v="473" actId="1076"/>
          <ac:cxnSpMkLst>
            <pc:docMk/>
            <pc:sldMk cId="4193820172" sldId="276"/>
            <ac:cxnSpMk id="141" creationId="{F473DFD9-A495-4405-BA65-B96F9EF91668}"/>
          </ac:cxnSpMkLst>
        </pc:cxnChg>
        <pc:cxnChg chg="add mod">
          <ac:chgData name="Tuomo Ikävalko" userId="14d5696d-1087-4a16-9ad3-cf61c8e1f82c" providerId="ADAL" clId="{B9E912D4-8124-42BB-92FA-88E9719483B5}" dt="2018-11-06T11:05:45.160" v="473" actId="1076"/>
          <ac:cxnSpMkLst>
            <pc:docMk/>
            <pc:sldMk cId="4193820172" sldId="276"/>
            <ac:cxnSpMk id="144" creationId="{C675C2B1-CAFB-4A89-8EF9-F20EB6A16045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46" creationId="{21BF9A37-17A2-4CA4-AE80-1D81F9D3A4B4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47" creationId="{6B216EAA-87CD-4341-A96C-B177234A51DF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49" creationId="{CE4A0A1A-CAF9-47BB-A71B-D14B9E4B76CC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54" creationId="{8F1B0200-179F-4E2E-BE51-D1CFFDB57915}"/>
          </ac:cxnSpMkLst>
        </pc:cxnChg>
        <pc:cxnChg chg="add del mod">
          <ac:chgData name="Tuomo Ikävalko" userId="14d5696d-1087-4a16-9ad3-cf61c8e1f82c" providerId="ADAL" clId="{B9E912D4-8124-42BB-92FA-88E9719483B5}" dt="2018-11-06T11:05:38.723" v="472" actId="478"/>
          <ac:cxnSpMkLst>
            <pc:docMk/>
            <pc:sldMk cId="4193820172" sldId="276"/>
            <ac:cxnSpMk id="155" creationId="{6B59264F-0A34-450F-B5AB-896E8A6FBA8C}"/>
          </ac:cxnSpMkLst>
        </pc:cxnChg>
        <pc:cxnChg chg="add del mod">
          <ac:chgData name="Tuomo Ikävalko" userId="14d5696d-1087-4a16-9ad3-cf61c8e1f82c" providerId="ADAL" clId="{B9E912D4-8124-42BB-92FA-88E9719483B5}" dt="2018-11-06T11:05:38.187" v="471" actId="478"/>
          <ac:cxnSpMkLst>
            <pc:docMk/>
            <pc:sldMk cId="4193820172" sldId="276"/>
            <ac:cxnSpMk id="157" creationId="{12A6E50D-B9E8-47A2-8991-25FDB5DD8009}"/>
          </ac:cxnSpMkLst>
        </pc:cxnChg>
        <pc:cxnChg chg="add mod">
          <ac:chgData name="Tuomo Ikävalko" userId="14d5696d-1087-4a16-9ad3-cf61c8e1f82c" providerId="ADAL" clId="{B9E912D4-8124-42BB-92FA-88E9719483B5}" dt="2018-11-06T11:06:07.714" v="478" actId="14100"/>
          <ac:cxnSpMkLst>
            <pc:docMk/>
            <pc:sldMk cId="4193820172" sldId="276"/>
            <ac:cxnSpMk id="160" creationId="{5A5D3B8E-6E14-4B17-A39C-F5B2D64691EE}"/>
          </ac:cxnSpMkLst>
        </pc:cxnChg>
        <pc:cxnChg chg="add mod">
          <ac:chgData name="Tuomo Ikävalko" userId="14d5696d-1087-4a16-9ad3-cf61c8e1f82c" providerId="ADAL" clId="{B9E912D4-8124-42BB-92FA-88E9719483B5}" dt="2018-11-06T11:07:36.938" v="487" actId="14100"/>
          <ac:cxnSpMkLst>
            <pc:docMk/>
            <pc:sldMk cId="4193820172" sldId="276"/>
            <ac:cxnSpMk id="163" creationId="{0582E209-FA02-4DFD-902E-DEC602622156}"/>
          </ac:cxnSpMkLst>
        </pc:cxnChg>
        <pc:cxnChg chg="add mod">
          <ac:chgData name="Tuomo Ikävalko" userId="14d5696d-1087-4a16-9ad3-cf61c8e1f82c" providerId="ADAL" clId="{B9E912D4-8124-42BB-92FA-88E9719483B5}" dt="2018-11-06T11:08:10.468" v="492" actId="1076"/>
          <ac:cxnSpMkLst>
            <pc:docMk/>
            <pc:sldMk cId="4193820172" sldId="276"/>
            <ac:cxnSpMk id="166" creationId="{6E4870B5-60FA-4B71-AF72-E921B0B9B7EB}"/>
          </ac:cxnSpMkLst>
        </pc:cxnChg>
        <pc:cxnChg chg="add mod">
          <ac:chgData name="Tuomo Ikävalko" userId="14d5696d-1087-4a16-9ad3-cf61c8e1f82c" providerId="ADAL" clId="{B9E912D4-8124-42BB-92FA-88E9719483B5}" dt="2018-11-06T11:08:10.468" v="492" actId="1076"/>
          <ac:cxnSpMkLst>
            <pc:docMk/>
            <pc:sldMk cId="4193820172" sldId="276"/>
            <ac:cxnSpMk id="168" creationId="{669DAEBA-EECF-4BF2-8269-491B757FBDFF}"/>
          </ac:cxnSpMkLst>
        </pc:cxnChg>
        <pc:cxnChg chg="add mod">
          <ac:chgData name="Tuomo Ikävalko" userId="14d5696d-1087-4a16-9ad3-cf61c8e1f82c" providerId="ADAL" clId="{B9E912D4-8124-42BB-92FA-88E9719483B5}" dt="2018-11-06T11:08:10.468" v="492" actId="1076"/>
          <ac:cxnSpMkLst>
            <pc:docMk/>
            <pc:sldMk cId="4193820172" sldId="276"/>
            <ac:cxnSpMk id="170" creationId="{2A9FE259-D6A9-4F1C-86BC-A510E6C9C8C3}"/>
          </ac:cxnSpMkLst>
        </pc:cxnChg>
        <pc:cxnChg chg="add mod">
          <ac:chgData name="Tuomo Ikävalko" userId="14d5696d-1087-4a16-9ad3-cf61c8e1f82c" providerId="ADAL" clId="{B9E912D4-8124-42BB-92FA-88E9719483B5}" dt="2018-11-06T11:08:10.468" v="492" actId="1076"/>
          <ac:cxnSpMkLst>
            <pc:docMk/>
            <pc:sldMk cId="4193820172" sldId="276"/>
            <ac:cxnSpMk id="171" creationId="{0553F6A6-4990-437E-83A7-242440207D1A}"/>
          </ac:cxnSpMkLst>
        </pc:cxnChg>
        <pc:cxnChg chg="add mod">
          <ac:chgData name="Tuomo Ikävalko" userId="14d5696d-1087-4a16-9ad3-cf61c8e1f82c" providerId="ADAL" clId="{B9E912D4-8124-42BB-92FA-88E9719483B5}" dt="2018-11-06T11:09:05.714" v="506" actId="1076"/>
          <ac:cxnSpMkLst>
            <pc:docMk/>
            <pc:sldMk cId="4193820172" sldId="276"/>
            <ac:cxnSpMk id="174" creationId="{772B9A86-5236-4D0F-93FF-D0A97E48155F}"/>
          </ac:cxnSpMkLst>
        </pc:cxnChg>
        <pc:cxnChg chg="add del mod">
          <ac:chgData name="Tuomo Ikävalko" userId="14d5696d-1087-4a16-9ad3-cf61c8e1f82c" providerId="ADAL" clId="{B9E912D4-8124-42BB-92FA-88E9719483B5}" dt="2018-11-06T11:08:56.764" v="500" actId="478"/>
          <ac:cxnSpMkLst>
            <pc:docMk/>
            <pc:sldMk cId="4193820172" sldId="276"/>
            <ac:cxnSpMk id="176" creationId="{85D07628-07EB-4FD7-90D7-083071BD6DFA}"/>
          </ac:cxnSpMkLst>
        </pc:cxnChg>
        <pc:cxnChg chg="add mod">
          <ac:chgData name="Tuomo Ikävalko" userId="14d5696d-1087-4a16-9ad3-cf61c8e1f82c" providerId="ADAL" clId="{B9E912D4-8124-42BB-92FA-88E9719483B5}" dt="2018-11-06T11:09:16.417" v="510" actId="1076"/>
          <ac:cxnSpMkLst>
            <pc:docMk/>
            <pc:sldMk cId="4193820172" sldId="276"/>
            <ac:cxnSpMk id="177" creationId="{725DE7CE-1C7A-4FD3-A915-0D163DACD7C0}"/>
          </ac:cxnSpMkLst>
        </pc:cxnChg>
        <pc:cxnChg chg="add mod">
          <ac:chgData name="Tuomo Ikävalko" userId="14d5696d-1087-4a16-9ad3-cf61c8e1f82c" providerId="ADAL" clId="{B9E912D4-8124-42BB-92FA-88E9719483B5}" dt="2018-11-06T11:09:05.714" v="506" actId="1076"/>
          <ac:cxnSpMkLst>
            <pc:docMk/>
            <pc:sldMk cId="4193820172" sldId="276"/>
            <ac:cxnSpMk id="182" creationId="{E84F7A74-9905-41C5-9828-336D784D9526}"/>
          </ac:cxnSpMkLst>
        </pc:cxnChg>
        <pc:cxnChg chg="add mod">
          <ac:chgData name="Tuomo Ikävalko" userId="14d5696d-1087-4a16-9ad3-cf61c8e1f82c" providerId="ADAL" clId="{B9E912D4-8124-42BB-92FA-88E9719483B5}" dt="2018-11-06T11:08:27.011" v="494" actId="1076"/>
          <ac:cxnSpMkLst>
            <pc:docMk/>
            <pc:sldMk cId="4193820172" sldId="276"/>
            <ac:cxnSpMk id="184" creationId="{0585EC67-F561-41CB-9668-4488581EFE12}"/>
          </ac:cxnSpMkLst>
        </pc:cxnChg>
        <pc:cxnChg chg="add mod">
          <ac:chgData name="Tuomo Ikävalko" userId="14d5696d-1087-4a16-9ad3-cf61c8e1f82c" providerId="ADAL" clId="{B9E912D4-8124-42BB-92FA-88E9719483B5}" dt="2018-11-06T11:08:27.011" v="494" actId="1076"/>
          <ac:cxnSpMkLst>
            <pc:docMk/>
            <pc:sldMk cId="4193820172" sldId="276"/>
            <ac:cxnSpMk id="185" creationId="{E53CEC6B-76F9-4E05-B452-F573FD00CD4F}"/>
          </ac:cxnSpMkLst>
        </pc:cxnChg>
        <pc:cxnChg chg="add mod">
          <ac:chgData name="Tuomo Ikävalko" userId="14d5696d-1087-4a16-9ad3-cf61c8e1f82c" providerId="ADAL" clId="{B9E912D4-8124-42BB-92FA-88E9719483B5}" dt="2018-11-06T11:08:27.011" v="494" actId="1076"/>
          <ac:cxnSpMkLst>
            <pc:docMk/>
            <pc:sldMk cId="4193820172" sldId="276"/>
            <ac:cxnSpMk id="187" creationId="{21CA7399-EF37-4689-94A6-7BC8133D8F18}"/>
          </ac:cxnSpMkLst>
        </pc:cxnChg>
        <pc:cxnChg chg="add mod">
          <ac:chgData name="Tuomo Ikävalko" userId="14d5696d-1087-4a16-9ad3-cf61c8e1f82c" providerId="ADAL" clId="{B9E912D4-8124-42BB-92FA-88E9719483B5}" dt="2018-11-06T11:09:12.906" v="509" actId="14100"/>
          <ac:cxnSpMkLst>
            <pc:docMk/>
            <pc:sldMk cId="4193820172" sldId="276"/>
            <ac:cxnSpMk id="198" creationId="{FB836058-2A82-4F72-9AD0-FC9EF46A777A}"/>
          </ac:cxnSpMkLst>
        </pc:cxnChg>
      </pc:sldChg>
    </pc:docChg>
  </pc:docChgLst>
  <pc:docChgLst>
    <pc:chgData name="Tuomo Ikävalko" userId="14d5696d-1087-4a16-9ad3-cf61c8e1f82c" providerId="ADAL" clId="{2E94D9FA-17AA-4373-9A56-AF849E80615A}"/>
    <pc:docChg chg="undo custSel addSld modSld">
      <pc:chgData name="Tuomo Ikävalko" userId="14d5696d-1087-4a16-9ad3-cf61c8e1f82c" providerId="ADAL" clId="{2E94D9FA-17AA-4373-9A56-AF849E80615A}" dt="2018-10-22T20:01:40.963" v="1322" actId="20577"/>
      <pc:docMkLst>
        <pc:docMk/>
      </pc:docMkLst>
      <pc:sldChg chg="addSp delSp modSp add">
        <pc:chgData name="Tuomo Ikävalko" userId="14d5696d-1087-4a16-9ad3-cf61c8e1f82c" providerId="ADAL" clId="{2E94D9FA-17AA-4373-9A56-AF849E80615A}" dt="2018-10-22T19:19:39.370" v="679" actId="478"/>
        <pc:sldMkLst>
          <pc:docMk/>
          <pc:sldMk cId="994023896" sldId="256"/>
        </pc:sldMkLst>
        <pc:spChg chg="del">
          <ac:chgData name="Tuomo Ikävalko" userId="14d5696d-1087-4a16-9ad3-cf61c8e1f82c" providerId="ADAL" clId="{2E94D9FA-17AA-4373-9A56-AF849E80615A}" dt="2018-10-22T18:23:06.954" v="1" actId="478"/>
          <ac:spMkLst>
            <pc:docMk/>
            <pc:sldMk cId="994023896" sldId="256"/>
            <ac:spMk id="2" creationId="{971154BE-B548-4839-BD95-AE231146AEEA}"/>
          </ac:spMkLst>
        </pc:spChg>
        <pc:spChg chg="del">
          <ac:chgData name="Tuomo Ikävalko" userId="14d5696d-1087-4a16-9ad3-cf61c8e1f82c" providerId="ADAL" clId="{2E94D9FA-17AA-4373-9A56-AF849E80615A}" dt="2018-10-22T18:23:08.258" v="2" actId="478"/>
          <ac:spMkLst>
            <pc:docMk/>
            <pc:sldMk cId="994023896" sldId="256"/>
            <ac:spMk id="3" creationId="{E2A186E1-4998-4407-A5F2-40366BB805A8}"/>
          </ac:spMkLst>
        </pc:spChg>
        <pc:spChg chg="add mod">
          <ac:chgData name="Tuomo Ikävalko" userId="14d5696d-1087-4a16-9ad3-cf61c8e1f82c" providerId="ADAL" clId="{2E94D9FA-17AA-4373-9A56-AF849E80615A}" dt="2018-10-22T18:41:39.349" v="146" actId="1076"/>
          <ac:spMkLst>
            <pc:docMk/>
            <pc:sldMk cId="994023896" sldId="256"/>
            <ac:spMk id="4" creationId="{938C00B9-4F03-4B64-9973-AA585C28D30C}"/>
          </ac:spMkLst>
        </pc:spChg>
        <pc:spChg chg="add mod">
          <ac:chgData name="Tuomo Ikävalko" userId="14d5696d-1087-4a16-9ad3-cf61c8e1f82c" providerId="ADAL" clId="{2E94D9FA-17AA-4373-9A56-AF849E80615A}" dt="2018-10-22T19:19:17.880" v="671" actId="20577"/>
          <ac:spMkLst>
            <pc:docMk/>
            <pc:sldMk cId="994023896" sldId="256"/>
            <ac:spMk id="5" creationId="{9ACDFF99-28D7-49F5-8700-FBCF33A323AA}"/>
          </ac:spMkLst>
        </pc:spChg>
        <pc:spChg chg="add mod">
          <ac:chgData name="Tuomo Ikävalko" userId="14d5696d-1087-4a16-9ad3-cf61c8e1f82c" providerId="ADAL" clId="{2E94D9FA-17AA-4373-9A56-AF849E80615A}" dt="2018-10-22T18:41:48.795" v="147" actId="1076"/>
          <ac:spMkLst>
            <pc:docMk/>
            <pc:sldMk cId="994023896" sldId="256"/>
            <ac:spMk id="6" creationId="{7423243E-8E68-4D97-A11B-A9A696CEF506}"/>
          </ac:spMkLst>
        </pc:spChg>
        <pc:spChg chg="add mod">
          <ac:chgData name="Tuomo Ikävalko" userId="14d5696d-1087-4a16-9ad3-cf61c8e1f82c" providerId="ADAL" clId="{2E94D9FA-17AA-4373-9A56-AF849E80615A}" dt="2018-10-22T18:41:52.242" v="148" actId="1076"/>
          <ac:spMkLst>
            <pc:docMk/>
            <pc:sldMk cId="994023896" sldId="256"/>
            <ac:spMk id="7" creationId="{4543F08D-8E5D-4198-8F46-2D272C46A7F7}"/>
          </ac:spMkLst>
        </pc:spChg>
        <pc:spChg chg="add mod">
          <ac:chgData name="Tuomo Ikävalko" userId="14d5696d-1087-4a16-9ad3-cf61c8e1f82c" providerId="ADAL" clId="{2E94D9FA-17AA-4373-9A56-AF849E80615A}" dt="2018-10-22T18:42:19.008" v="154" actId="1076"/>
          <ac:spMkLst>
            <pc:docMk/>
            <pc:sldMk cId="994023896" sldId="256"/>
            <ac:spMk id="8" creationId="{11D479CC-B482-4857-9DF5-86679403BBC8}"/>
          </ac:spMkLst>
        </pc:spChg>
        <pc:spChg chg="add del mod">
          <ac:chgData name="Tuomo Ikävalko" userId="14d5696d-1087-4a16-9ad3-cf61c8e1f82c" providerId="ADAL" clId="{2E94D9FA-17AA-4373-9A56-AF849E80615A}" dt="2018-10-22T19:18:50.459" v="663" actId="20577"/>
          <ac:spMkLst>
            <pc:docMk/>
            <pc:sldMk cId="994023896" sldId="256"/>
            <ac:spMk id="9" creationId="{05D5CF9B-8135-40F4-BB9C-E7656050F266}"/>
          </ac:spMkLst>
        </pc:spChg>
        <pc:spChg chg="add mod">
          <ac:chgData name="Tuomo Ikävalko" userId="14d5696d-1087-4a16-9ad3-cf61c8e1f82c" providerId="ADAL" clId="{2E94D9FA-17AA-4373-9A56-AF849E80615A}" dt="2018-10-22T19:19:24.965" v="674" actId="20577"/>
          <ac:spMkLst>
            <pc:docMk/>
            <pc:sldMk cId="994023896" sldId="256"/>
            <ac:spMk id="10" creationId="{23BBE1E1-4F30-4A0C-ACEB-B52480F9BC1F}"/>
          </ac:spMkLst>
        </pc:spChg>
        <pc:spChg chg="add mod">
          <ac:chgData name="Tuomo Ikävalko" userId="14d5696d-1087-4a16-9ad3-cf61c8e1f82c" providerId="ADAL" clId="{2E94D9FA-17AA-4373-9A56-AF849E80615A}" dt="2018-10-22T19:19:02.063" v="667" actId="20577"/>
          <ac:spMkLst>
            <pc:docMk/>
            <pc:sldMk cId="994023896" sldId="256"/>
            <ac:spMk id="11" creationId="{8F797249-4475-403A-AAAE-70B583C15034}"/>
          </ac:spMkLst>
        </pc:spChg>
        <pc:spChg chg="add mod">
          <ac:chgData name="Tuomo Ikävalko" userId="14d5696d-1087-4a16-9ad3-cf61c8e1f82c" providerId="ADAL" clId="{2E94D9FA-17AA-4373-9A56-AF849E80615A}" dt="2018-10-22T19:19:27.906" v="676" actId="20577"/>
          <ac:spMkLst>
            <pc:docMk/>
            <pc:sldMk cId="994023896" sldId="256"/>
            <ac:spMk id="12" creationId="{FEE4B937-CCAF-4AE4-A925-E442C6AE7ED3}"/>
          </ac:spMkLst>
        </pc:spChg>
        <pc:spChg chg="add mod">
          <ac:chgData name="Tuomo Ikävalko" userId="14d5696d-1087-4a16-9ad3-cf61c8e1f82c" providerId="ADAL" clId="{2E94D9FA-17AA-4373-9A56-AF849E80615A}" dt="2018-10-22T18:41:48.795" v="147" actId="1076"/>
          <ac:spMkLst>
            <pc:docMk/>
            <pc:sldMk cId="994023896" sldId="256"/>
            <ac:spMk id="13" creationId="{48E9A41D-2BB5-47AC-A589-15F34D1B22DF}"/>
          </ac:spMkLst>
        </pc:spChg>
        <pc:spChg chg="add mod">
          <ac:chgData name="Tuomo Ikävalko" userId="14d5696d-1087-4a16-9ad3-cf61c8e1f82c" providerId="ADAL" clId="{2E94D9FA-17AA-4373-9A56-AF849E80615A}" dt="2018-10-22T19:19:31.842" v="678" actId="20577"/>
          <ac:spMkLst>
            <pc:docMk/>
            <pc:sldMk cId="994023896" sldId="256"/>
            <ac:spMk id="14" creationId="{C1A0FAD4-894A-469B-967E-0C0707C0E0A6}"/>
          </ac:spMkLst>
        </pc:spChg>
        <pc:spChg chg="add mod">
          <ac:chgData name="Tuomo Ikävalko" userId="14d5696d-1087-4a16-9ad3-cf61c8e1f82c" providerId="ADAL" clId="{2E94D9FA-17AA-4373-9A56-AF849E80615A}" dt="2018-10-22T19:19:09.236" v="669" actId="20577"/>
          <ac:spMkLst>
            <pc:docMk/>
            <pc:sldMk cId="994023896" sldId="256"/>
            <ac:spMk id="15" creationId="{E1FBBCDF-3F10-4688-8AF9-A8DAD6DFFC54}"/>
          </ac:spMkLst>
        </pc:spChg>
        <pc:spChg chg="add mod">
          <ac:chgData name="Tuomo Ikävalko" userId="14d5696d-1087-4a16-9ad3-cf61c8e1f82c" providerId="ADAL" clId="{2E94D9FA-17AA-4373-9A56-AF849E80615A}" dt="2018-10-22T18:44:04.016" v="198" actId="20577"/>
          <ac:spMkLst>
            <pc:docMk/>
            <pc:sldMk cId="994023896" sldId="256"/>
            <ac:spMk id="54" creationId="{28A69F62-1B97-4282-A38D-4C043470F0A3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5" creationId="{1CA75976-86E2-41EE-B904-F9505E494E9F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6" creationId="{8A8E6EFC-2496-4AB9-BE3F-658DF0B32F3C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7" creationId="{163B53FF-8C25-4B19-A63F-B6FAD16F1E60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8" creationId="{E273840E-93C9-47BF-B444-79F7EA60AC6D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9" creationId="{95B2953C-089B-4A6C-805E-6B0A4A64B206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0" creationId="{8385CC97-0514-4D68-8737-18A88FFE774A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1" creationId="{151A412C-9B40-46EC-ABEA-FC7687492C22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2" creationId="{D5EA5258-1643-48C2-833A-F98E6140AFD5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3" creationId="{E6289F66-1450-46E1-B5D1-64F26C0A3B91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4" creationId="{E598B66D-4104-444F-A5A8-A25787740776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5" creationId="{23630FD9-37D1-48F9-BB7D-ED61026B41B4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6" creationId="{ECEEA499-B398-4DFA-AA94-FBF7E2D97B66}"/>
          </ac:spMkLst>
        </pc:spChg>
        <pc:cxnChg chg="add mod">
          <ac:chgData name="Tuomo Ikävalko" userId="14d5696d-1087-4a16-9ad3-cf61c8e1f82c" providerId="ADAL" clId="{2E94D9FA-17AA-4373-9A56-AF849E80615A}" dt="2018-10-22T18:42:19.008" v="154" actId="1076"/>
          <ac:cxnSpMkLst>
            <pc:docMk/>
            <pc:sldMk cId="994023896" sldId="256"/>
            <ac:cxnSpMk id="17" creationId="{1102F7AF-98A5-4502-AB41-4AF424281C7E}"/>
          </ac:cxnSpMkLst>
        </pc:cxnChg>
        <pc:cxnChg chg="add mod">
          <ac:chgData name="Tuomo Ikävalko" userId="14d5696d-1087-4a16-9ad3-cf61c8e1f82c" providerId="ADAL" clId="{2E94D9FA-17AA-4373-9A56-AF849E80615A}" dt="2018-10-22T19:18:45.869" v="661" actId="478"/>
          <ac:cxnSpMkLst>
            <pc:docMk/>
            <pc:sldMk cId="994023896" sldId="256"/>
            <ac:cxnSpMk id="18" creationId="{4FE7B13D-14F1-4707-A391-145A7037BDBD}"/>
          </ac:cxnSpMkLst>
        </pc:cxnChg>
        <pc:cxnChg chg="add mod">
          <ac:chgData name="Tuomo Ikävalko" userId="14d5696d-1087-4a16-9ad3-cf61c8e1f82c" providerId="ADAL" clId="{2E94D9FA-17AA-4373-9A56-AF849E80615A}" dt="2018-10-22T18:42:28.942" v="158" actId="14100"/>
          <ac:cxnSpMkLst>
            <pc:docMk/>
            <pc:sldMk cId="994023896" sldId="256"/>
            <ac:cxnSpMk id="23" creationId="{E40A5983-CC71-4018-8FF6-751BA3588977}"/>
          </ac:cxnSpMkLst>
        </pc:cxnChg>
        <pc:cxnChg chg="add mod">
          <ac:chgData name="Tuomo Ikävalko" userId="14d5696d-1087-4a16-9ad3-cf61c8e1f82c" providerId="ADAL" clId="{2E94D9FA-17AA-4373-9A56-AF849E80615A}" dt="2018-10-22T18:42:39.439" v="162" actId="14100"/>
          <ac:cxnSpMkLst>
            <pc:docMk/>
            <pc:sldMk cId="994023896" sldId="256"/>
            <ac:cxnSpMk id="26" creationId="{8E971293-F6E4-45EC-AC1B-4F575EE062D3}"/>
          </ac:cxnSpMkLst>
        </pc:cxnChg>
        <pc:cxnChg chg="add mod">
          <ac:chgData name="Tuomo Ikävalko" userId="14d5696d-1087-4a16-9ad3-cf61c8e1f82c" providerId="ADAL" clId="{2E94D9FA-17AA-4373-9A56-AF849E80615A}" dt="2018-10-22T19:18:45.869" v="661" actId="478"/>
          <ac:cxnSpMkLst>
            <pc:docMk/>
            <pc:sldMk cId="994023896" sldId="256"/>
            <ac:cxnSpMk id="29" creationId="{8CAFF105-2CAA-4025-9C83-7C03F6BC0C47}"/>
          </ac:cxnSpMkLst>
        </pc:cxnChg>
        <pc:cxnChg chg="add mod">
          <ac:chgData name="Tuomo Ikävalko" userId="14d5696d-1087-4a16-9ad3-cf61c8e1f82c" providerId="ADAL" clId="{2E94D9FA-17AA-4373-9A56-AF849E80615A}" dt="2018-10-22T19:18:59.245" v="665" actId="1076"/>
          <ac:cxnSpMkLst>
            <pc:docMk/>
            <pc:sldMk cId="994023896" sldId="256"/>
            <ac:cxnSpMk id="32" creationId="{F6950B94-6FB0-40F3-AB34-74C7C0E9494B}"/>
          </ac:cxnSpMkLst>
        </pc:cxnChg>
        <pc:cxnChg chg="add mod">
          <ac:chgData name="Tuomo Ikävalko" userId="14d5696d-1087-4a16-9ad3-cf61c8e1f82c" providerId="ADAL" clId="{2E94D9FA-17AA-4373-9A56-AF849E80615A}" dt="2018-10-22T18:43:06.523" v="174" actId="14100"/>
          <ac:cxnSpMkLst>
            <pc:docMk/>
            <pc:sldMk cId="994023896" sldId="256"/>
            <ac:cxnSpMk id="35" creationId="{C188CA46-BA95-4BA7-85D0-E141023A8899}"/>
          </ac:cxnSpMkLst>
        </pc:cxnChg>
        <pc:cxnChg chg="add mod">
          <ac:chgData name="Tuomo Ikävalko" userId="14d5696d-1087-4a16-9ad3-cf61c8e1f82c" providerId="ADAL" clId="{2E94D9FA-17AA-4373-9A56-AF849E80615A}" dt="2018-10-22T18:43:17.630" v="180" actId="14100"/>
          <ac:cxnSpMkLst>
            <pc:docMk/>
            <pc:sldMk cId="994023896" sldId="256"/>
            <ac:cxnSpMk id="38" creationId="{C0B0C7CC-7514-42B1-8292-41FD976D0ECF}"/>
          </ac:cxnSpMkLst>
        </pc:cxnChg>
        <pc:cxnChg chg="add mod">
          <ac:chgData name="Tuomo Ikävalko" userId="14d5696d-1087-4a16-9ad3-cf61c8e1f82c" providerId="ADAL" clId="{2E94D9FA-17AA-4373-9A56-AF849E80615A}" dt="2018-10-22T18:43:29.669" v="186" actId="14100"/>
          <ac:cxnSpMkLst>
            <pc:docMk/>
            <pc:sldMk cId="994023896" sldId="256"/>
            <ac:cxnSpMk id="43" creationId="{1893E6A4-944B-4A33-B63B-F35405D103EB}"/>
          </ac:cxnSpMkLst>
        </pc:cxnChg>
        <pc:cxnChg chg="add mod">
          <ac:chgData name="Tuomo Ikävalko" userId="14d5696d-1087-4a16-9ad3-cf61c8e1f82c" providerId="ADAL" clId="{2E94D9FA-17AA-4373-9A56-AF849E80615A}" dt="2018-10-22T18:43:35.861" v="190" actId="14100"/>
          <ac:cxnSpMkLst>
            <pc:docMk/>
            <pc:sldMk cId="994023896" sldId="256"/>
            <ac:cxnSpMk id="47" creationId="{666ECB6F-B001-4D01-B523-9D65EB5ECEA3}"/>
          </ac:cxnSpMkLst>
        </pc:cxnChg>
        <pc:cxnChg chg="add mod">
          <ac:chgData name="Tuomo Ikävalko" userId="14d5696d-1087-4a16-9ad3-cf61c8e1f82c" providerId="ADAL" clId="{2E94D9FA-17AA-4373-9A56-AF849E80615A}" dt="2018-10-22T18:43:51.116" v="196" actId="14100"/>
          <ac:cxnSpMkLst>
            <pc:docMk/>
            <pc:sldMk cId="994023896" sldId="256"/>
            <ac:cxnSpMk id="50" creationId="{3ECA89E0-ADE6-4AA2-BBB6-2B249537AFB1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22:51.985" v="721" actId="20577"/>
        <pc:sldMkLst>
          <pc:docMk/>
          <pc:sldMk cId="3703808882" sldId="257"/>
        </pc:sldMkLst>
        <pc:spChg chg="del">
          <ac:chgData name="Tuomo Ikävalko" userId="14d5696d-1087-4a16-9ad3-cf61c8e1f82c" providerId="ADAL" clId="{2E94D9FA-17AA-4373-9A56-AF849E80615A}" dt="2018-10-22T18:44:15.103" v="200" actId="478"/>
          <ac:spMkLst>
            <pc:docMk/>
            <pc:sldMk cId="3703808882" sldId="257"/>
            <ac:spMk id="2" creationId="{879FC241-7713-413B-B68C-BB52279F6874}"/>
          </ac:spMkLst>
        </pc:spChg>
        <pc:spChg chg="del">
          <ac:chgData name="Tuomo Ikävalko" userId="14d5696d-1087-4a16-9ad3-cf61c8e1f82c" providerId="ADAL" clId="{2E94D9FA-17AA-4373-9A56-AF849E80615A}" dt="2018-10-22T18:44:15.995" v="201" actId="478"/>
          <ac:spMkLst>
            <pc:docMk/>
            <pc:sldMk cId="3703808882" sldId="257"/>
            <ac:spMk id="3" creationId="{5DB1A077-442D-4A8A-8F64-D07A6ED10209}"/>
          </ac:spMkLst>
        </pc:spChg>
        <pc:spChg chg="add mod">
          <ac:chgData name="Tuomo Ikävalko" userId="14d5696d-1087-4a16-9ad3-cf61c8e1f82c" providerId="ADAL" clId="{2E94D9FA-17AA-4373-9A56-AF849E80615A}" dt="2018-10-22T18:49:44.039" v="253" actId="20577"/>
          <ac:spMkLst>
            <pc:docMk/>
            <pc:sldMk cId="3703808882" sldId="257"/>
            <ac:spMk id="4" creationId="{96F3A4BC-7B67-4102-A299-1F9BD88A3AD3}"/>
          </ac:spMkLst>
        </pc:spChg>
        <pc:spChg chg="add mod">
          <ac:chgData name="Tuomo Ikävalko" userId="14d5696d-1087-4a16-9ad3-cf61c8e1f82c" providerId="ADAL" clId="{2E94D9FA-17AA-4373-9A56-AF849E80615A}" dt="2018-10-22T18:45:12.518" v="205" actId="1076"/>
          <ac:spMkLst>
            <pc:docMk/>
            <pc:sldMk cId="3703808882" sldId="257"/>
            <ac:spMk id="5" creationId="{60928B03-E15D-45C2-962A-2690F81F3804}"/>
          </ac:spMkLst>
        </pc:spChg>
        <pc:spChg chg="add mod">
          <ac:chgData name="Tuomo Ikävalko" userId="14d5696d-1087-4a16-9ad3-cf61c8e1f82c" providerId="ADAL" clId="{2E94D9FA-17AA-4373-9A56-AF849E80615A}" dt="2018-10-22T19:20:08.861" v="687" actId="20577"/>
          <ac:spMkLst>
            <pc:docMk/>
            <pc:sldMk cId="3703808882" sldId="257"/>
            <ac:spMk id="6" creationId="{2C4201C5-8E05-4D6B-B9D3-CC506EA361F0}"/>
          </ac:spMkLst>
        </pc:spChg>
        <pc:spChg chg="add mod">
          <ac:chgData name="Tuomo Ikävalko" userId="14d5696d-1087-4a16-9ad3-cf61c8e1f82c" providerId="ADAL" clId="{2E94D9FA-17AA-4373-9A56-AF849E80615A}" dt="2018-10-22T18:45:12.518" v="205" actId="1076"/>
          <ac:spMkLst>
            <pc:docMk/>
            <pc:sldMk cId="3703808882" sldId="257"/>
            <ac:spMk id="7" creationId="{D5636B86-7B32-44D1-AD05-99D5893BA095}"/>
          </ac:spMkLst>
        </pc:spChg>
        <pc:spChg chg="add mod">
          <ac:chgData name="Tuomo Ikävalko" userId="14d5696d-1087-4a16-9ad3-cf61c8e1f82c" providerId="ADAL" clId="{2E94D9FA-17AA-4373-9A56-AF849E80615A}" dt="2018-10-22T18:45:12.518" v="205" actId="1076"/>
          <ac:spMkLst>
            <pc:docMk/>
            <pc:sldMk cId="3703808882" sldId="257"/>
            <ac:spMk id="8" creationId="{BFD51C57-487D-4DFF-A8AD-17C87474DA28}"/>
          </ac:spMkLst>
        </pc:spChg>
        <pc:spChg chg="add mod">
          <ac:chgData name="Tuomo Ikävalko" userId="14d5696d-1087-4a16-9ad3-cf61c8e1f82c" providerId="ADAL" clId="{2E94D9FA-17AA-4373-9A56-AF849E80615A}" dt="2018-10-22T18:47:36.600" v="218" actId="20577"/>
          <ac:spMkLst>
            <pc:docMk/>
            <pc:sldMk cId="3703808882" sldId="257"/>
            <ac:spMk id="9" creationId="{47C1AE96-3253-45FB-804C-D66EB64BED8B}"/>
          </ac:spMkLst>
        </pc:spChg>
        <pc:spChg chg="add mod">
          <ac:chgData name="Tuomo Ikävalko" userId="14d5696d-1087-4a16-9ad3-cf61c8e1f82c" providerId="ADAL" clId="{2E94D9FA-17AA-4373-9A56-AF849E80615A}" dt="2018-10-22T19:19:59.413" v="683" actId="20577"/>
          <ac:spMkLst>
            <pc:docMk/>
            <pc:sldMk cId="3703808882" sldId="257"/>
            <ac:spMk id="10" creationId="{FF3BC113-C84E-43E1-BBBC-0AF780C20AAD}"/>
          </ac:spMkLst>
        </pc:spChg>
        <pc:spChg chg="add mod">
          <ac:chgData name="Tuomo Ikävalko" userId="14d5696d-1087-4a16-9ad3-cf61c8e1f82c" providerId="ADAL" clId="{2E94D9FA-17AA-4373-9A56-AF849E80615A}" dt="2018-10-22T19:20:16.667" v="690" actId="20577"/>
          <ac:spMkLst>
            <pc:docMk/>
            <pc:sldMk cId="3703808882" sldId="257"/>
            <ac:spMk id="11" creationId="{E2E65C90-9115-4F40-8EA3-8B77C73A5B04}"/>
          </ac:spMkLst>
        </pc:spChg>
        <pc:spChg chg="add mod">
          <ac:chgData name="Tuomo Ikävalko" userId="14d5696d-1087-4a16-9ad3-cf61c8e1f82c" providerId="ADAL" clId="{2E94D9FA-17AA-4373-9A56-AF849E80615A}" dt="2018-10-22T19:20:03.863" v="686" actId="20577"/>
          <ac:spMkLst>
            <pc:docMk/>
            <pc:sldMk cId="3703808882" sldId="257"/>
            <ac:spMk id="12" creationId="{9C430368-FC9E-44B4-9F35-62F55C5D152E}"/>
          </ac:spMkLst>
        </pc:spChg>
        <pc:spChg chg="add mod">
          <ac:chgData name="Tuomo Ikävalko" userId="14d5696d-1087-4a16-9ad3-cf61c8e1f82c" providerId="ADAL" clId="{2E94D9FA-17AA-4373-9A56-AF849E80615A}" dt="2018-10-22T19:20:21.521" v="691" actId="20577"/>
          <ac:spMkLst>
            <pc:docMk/>
            <pc:sldMk cId="3703808882" sldId="257"/>
            <ac:spMk id="13" creationId="{8FF00E3B-2290-4761-BAD8-2F85CEF37BE6}"/>
          </ac:spMkLst>
        </pc:spChg>
        <pc:spChg chg="add mod">
          <ac:chgData name="Tuomo Ikävalko" userId="14d5696d-1087-4a16-9ad3-cf61c8e1f82c" providerId="ADAL" clId="{2E94D9FA-17AA-4373-9A56-AF849E80615A}" dt="2018-10-22T18:45:12.518" v="205" actId="1076"/>
          <ac:spMkLst>
            <pc:docMk/>
            <pc:sldMk cId="3703808882" sldId="257"/>
            <ac:spMk id="14" creationId="{97F4E789-D435-4ADC-A1A4-A0FF608CA062}"/>
          </ac:spMkLst>
        </pc:spChg>
        <pc:spChg chg="add mod">
          <ac:chgData name="Tuomo Ikävalko" userId="14d5696d-1087-4a16-9ad3-cf61c8e1f82c" providerId="ADAL" clId="{2E94D9FA-17AA-4373-9A56-AF849E80615A}" dt="2018-10-22T19:20:30.388" v="693" actId="20577"/>
          <ac:spMkLst>
            <pc:docMk/>
            <pc:sldMk cId="3703808882" sldId="257"/>
            <ac:spMk id="15" creationId="{F2B67EE6-E928-4042-A1A4-04271594D22D}"/>
          </ac:spMkLst>
        </pc:spChg>
        <pc:spChg chg="add mod">
          <ac:chgData name="Tuomo Ikävalko" userId="14d5696d-1087-4a16-9ad3-cf61c8e1f82c" providerId="ADAL" clId="{2E94D9FA-17AA-4373-9A56-AF849E80615A}" dt="2018-10-22T18:47:41.032" v="219" actId="20577"/>
          <ac:spMkLst>
            <pc:docMk/>
            <pc:sldMk cId="3703808882" sldId="257"/>
            <ac:spMk id="16" creationId="{3C77295C-5850-4156-9812-860D532F99BE}"/>
          </ac:spMkLst>
        </pc:spChg>
        <pc:spChg chg="add mod">
          <ac:chgData name="Tuomo Ikävalko" userId="14d5696d-1087-4a16-9ad3-cf61c8e1f82c" providerId="ADAL" clId="{2E94D9FA-17AA-4373-9A56-AF849E80615A}" dt="2018-10-22T19:19:50.292" v="681" actId="20577"/>
          <ac:spMkLst>
            <pc:docMk/>
            <pc:sldMk cId="3703808882" sldId="257"/>
            <ac:spMk id="36" creationId="{2661F5CA-CD94-498D-BE1C-7E8B7B8AD47F}"/>
          </ac:spMkLst>
        </pc:spChg>
        <pc:spChg chg="add mod">
          <ac:chgData name="Tuomo Ikävalko" userId="14d5696d-1087-4a16-9ad3-cf61c8e1f82c" providerId="ADAL" clId="{2E94D9FA-17AA-4373-9A56-AF849E80615A}" dt="2018-10-22T18:48:08.848" v="225" actId="20577"/>
          <ac:spMkLst>
            <pc:docMk/>
            <pc:sldMk cId="3703808882" sldId="257"/>
            <ac:spMk id="37" creationId="{82E55111-C0FD-46A8-89CE-3E72843C44C7}"/>
          </ac:spMkLst>
        </pc:spChg>
        <pc:spChg chg="add mod">
          <ac:chgData name="Tuomo Ikävalko" userId="14d5696d-1087-4a16-9ad3-cf61c8e1f82c" providerId="ADAL" clId="{2E94D9FA-17AA-4373-9A56-AF849E80615A}" dt="2018-10-22T18:48:36.022" v="227" actId="1076"/>
          <ac:spMkLst>
            <pc:docMk/>
            <pc:sldMk cId="3703808882" sldId="257"/>
            <ac:spMk id="38" creationId="{A94293E4-9CBE-45A3-8287-8FD87E60C385}"/>
          </ac:spMkLst>
        </pc:spChg>
        <pc:spChg chg="add mod">
          <ac:chgData name="Tuomo Ikävalko" userId="14d5696d-1087-4a16-9ad3-cf61c8e1f82c" providerId="ADAL" clId="{2E94D9FA-17AA-4373-9A56-AF849E80615A}" dt="2018-10-22T19:21:14.128" v="704" actId="20577"/>
          <ac:spMkLst>
            <pc:docMk/>
            <pc:sldMk cId="3703808882" sldId="257"/>
            <ac:spMk id="39" creationId="{E4049DFE-CA09-47BD-9860-1176C3403851}"/>
          </ac:spMkLst>
        </pc:spChg>
        <pc:spChg chg="add mod">
          <ac:chgData name="Tuomo Ikävalko" userId="14d5696d-1087-4a16-9ad3-cf61c8e1f82c" providerId="ADAL" clId="{2E94D9FA-17AA-4373-9A56-AF849E80615A}" dt="2018-10-22T18:48:36.022" v="227" actId="1076"/>
          <ac:spMkLst>
            <pc:docMk/>
            <pc:sldMk cId="3703808882" sldId="257"/>
            <ac:spMk id="40" creationId="{D64C54EF-847F-40A4-B70F-89477A565443}"/>
          </ac:spMkLst>
        </pc:spChg>
        <pc:spChg chg="add mod">
          <ac:chgData name="Tuomo Ikävalko" userId="14d5696d-1087-4a16-9ad3-cf61c8e1f82c" providerId="ADAL" clId="{2E94D9FA-17AA-4373-9A56-AF849E80615A}" dt="2018-10-22T18:49:07.677" v="237" actId="1076"/>
          <ac:spMkLst>
            <pc:docMk/>
            <pc:sldMk cId="3703808882" sldId="257"/>
            <ac:spMk id="41" creationId="{069A6653-E613-49DB-A0D7-C41FB1560E52}"/>
          </ac:spMkLst>
        </pc:spChg>
        <pc:spChg chg="add mod">
          <ac:chgData name="Tuomo Ikävalko" userId="14d5696d-1087-4a16-9ad3-cf61c8e1f82c" providerId="ADAL" clId="{2E94D9FA-17AA-4373-9A56-AF849E80615A}" dt="2018-10-22T19:20:42.086" v="694" actId="20577"/>
          <ac:spMkLst>
            <pc:docMk/>
            <pc:sldMk cId="3703808882" sldId="257"/>
            <ac:spMk id="42" creationId="{A253F7B9-6FAA-4515-8733-F008A58C7B9C}"/>
          </ac:spMkLst>
        </pc:spChg>
        <pc:spChg chg="add mod">
          <ac:chgData name="Tuomo Ikävalko" userId="14d5696d-1087-4a16-9ad3-cf61c8e1f82c" providerId="ADAL" clId="{2E94D9FA-17AA-4373-9A56-AF849E80615A}" dt="2018-10-22T19:21:47.884" v="714" actId="20577"/>
          <ac:spMkLst>
            <pc:docMk/>
            <pc:sldMk cId="3703808882" sldId="257"/>
            <ac:spMk id="43" creationId="{A6D669A3-C08F-4BEA-A8EA-A7A481E0BC04}"/>
          </ac:spMkLst>
        </pc:spChg>
        <pc:spChg chg="add mod">
          <ac:chgData name="Tuomo Ikävalko" userId="14d5696d-1087-4a16-9ad3-cf61c8e1f82c" providerId="ADAL" clId="{2E94D9FA-17AA-4373-9A56-AF849E80615A}" dt="2018-10-22T19:21:30.421" v="707" actId="20577"/>
          <ac:spMkLst>
            <pc:docMk/>
            <pc:sldMk cId="3703808882" sldId="257"/>
            <ac:spMk id="44" creationId="{D7CF2C0A-83C3-4275-8F34-CF9007D1EA4C}"/>
          </ac:spMkLst>
        </pc:spChg>
        <pc:spChg chg="add mod">
          <ac:chgData name="Tuomo Ikävalko" userId="14d5696d-1087-4a16-9ad3-cf61c8e1f82c" providerId="ADAL" clId="{2E94D9FA-17AA-4373-9A56-AF849E80615A}" dt="2018-10-22T19:21:39.533" v="711" actId="20577"/>
          <ac:spMkLst>
            <pc:docMk/>
            <pc:sldMk cId="3703808882" sldId="257"/>
            <ac:spMk id="45" creationId="{517280F3-5454-48A4-9EA6-E64DAA5588D1}"/>
          </ac:spMkLst>
        </pc:spChg>
        <pc:spChg chg="add mod">
          <ac:chgData name="Tuomo Ikävalko" userId="14d5696d-1087-4a16-9ad3-cf61c8e1f82c" providerId="ADAL" clId="{2E94D9FA-17AA-4373-9A56-AF849E80615A}" dt="2018-10-22T19:21:31.851" v="708" actId="20577"/>
          <ac:spMkLst>
            <pc:docMk/>
            <pc:sldMk cId="3703808882" sldId="257"/>
            <ac:spMk id="46" creationId="{F574F20E-6C95-47CF-8FF9-1AC0B3E62597}"/>
          </ac:spMkLst>
        </pc:spChg>
        <pc:spChg chg="add mod">
          <ac:chgData name="Tuomo Ikävalko" userId="14d5696d-1087-4a16-9ad3-cf61c8e1f82c" providerId="ADAL" clId="{2E94D9FA-17AA-4373-9A56-AF849E80615A}" dt="2018-10-22T18:48:36.022" v="227" actId="1076"/>
          <ac:spMkLst>
            <pc:docMk/>
            <pc:sldMk cId="3703808882" sldId="257"/>
            <ac:spMk id="47" creationId="{8E7DAAC9-AAE5-4DDA-9E03-626820271D6D}"/>
          </ac:spMkLst>
        </pc:spChg>
        <pc:spChg chg="add mod">
          <ac:chgData name="Tuomo Ikävalko" userId="14d5696d-1087-4a16-9ad3-cf61c8e1f82c" providerId="ADAL" clId="{2E94D9FA-17AA-4373-9A56-AF849E80615A}" dt="2018-10-22T19:21:35.894" v="709" actId="20577"/>
          <ac:spMkLst>
            <pc:docMk/>
            <pc:sldMk cId="3703808882" sldId="257"/>
            <ac:spMk id="48" creationId="{90637720-570B-423E-A788-83EFB7EF5CF1}"/>
          </ac:spMkLst>
        </pc:spChg>
        <pc:spChg chg="add del mod">
          <ac:chgData name="Tuomo Ikävalko" userId="14d5696d-1087-4a16-9ad3-cf61c8e1f82c" providerId="ADAL" clId="{2E94D9FA-17AA-4373-9A56-AF849E80615A}" dt="2018-10-22T18:48:46.642" v="230" actId="478"/>
          <ac:spMkLst>
            <pc:docMk/>
            <pc:sldMk cId="3703808882" sldId="257"/>
            <ac:spMk id="49" creationId="{B3F4F4D7-37C5-4DC2-8677-A2B92B75A2BF}"/>
          </ac:spMkLst>
        </pc:spChg>
        <pc:spChg chg="add del mod">
          <ac:chgData name="Tuomo Ikävalko" userId="14d5696d-1087-4a16-9ad3-cf61c8e1f82c" providerId="ADAL" clId="{2E94D9FA-17AA-4373-9A56-AF849E80615A}" dt="2018-10-22T18:48:44.882" v="228" actId="478"/>
          <ac:spMkLst>
            <pc:docMk/>
            <pc:sldMk cId="3703808882" sldId="257"/>
            <ac:spMk id="62" creationId="{A6C1CC5E-2034-4029-B7CA-846CC9C7B04F}"/>
          </ac:spMkLst>
        </pc:spChg>
        <pc:spChg chg="add mod">
          <ac:chgData name="Tuomo Ikävalko" userId="14d5696d-1087-4a16-9ad3-cf61c8e1f82c" providerId="ADAL" clId="{2E94D9FA-17AA-4373-9A56-AF849E80615A}" dt="2018-10-22T19:20:53.709" v="697" actId="20577"/>
          <ac:spMkLst>
            <pc:docMk/>
            <pc:sldMk cId="3703808882" sldId="257"/>
            <ac:spMk id="75" creationId="{425F229F-107A-4F30-90A4-4269AA9EF7F5}"/>
          </ac:spMkLst>
        </pc:spChg>
        <pc:spChg chg="add mod">
          <ac:chgData name="Tuomo Ikävalko" userId="14d5696d-1087-4a16-9ad3-cf61c8e1f82c" providerId="ADAL" clId="{2E94D9FA-17AA-4373-9A56-AF849E80615A}" dt="2018-10-22T18:50:06.439" v="258" actId="20577"/>
          <ac:spMkLst>
            <pc:docMk/>
            <pc:sldMk cId="3703808882" sldId="257"/>
            <ac:spMk id="76" creationId="{983CD653-B50D-4037-B7FB-3B25D7687B5D}"/>
          </ac:spMkLst>
        </pc:spChg>
        <pc:spChg chg="add mod">
          <ac:chgData name="Tuomo Ikävalko" userId="14d5696d-1087-4a16-9ad3-cf61c8e1f82c" providerId="ADAL" clId="{2E94D9FA-17AA-4373-9A56-AF849E80615A}" dt="2018-10-22T19:20:57.258" v="698" actId="20577"/>
          <ac:spMkLst>
            <pc:docMk/>
            <pc:sldMk cId="3703808882" sldId="257"/>
            <ac:spMk id="89" creationId="{99EA485C-7EEF-4DAA-BE35-FC5D5072A4F0}"/>
          </ac:spMkLst>
        </pc:spChg>
        <pc:spChg chg="add del mod">
          <ac:chgData name="Tuomo Ikävalko" userId="14d5696d-1087-4a16-9ad3-cf61c8e1f82c" providerId="ADAL" clId="{2E94D9FA-17AA-4373-9A56-AF849E80615A}" dt="2018-10-22T19:21:09.090" v="701" actId="478"/>
          <ac:spMkLst>
            <pc:docMk/>
            <pc:sldMk cId="3703808882" sldId="257"/>
            <ac:spMk id="90" creationId="{F57E76B4-C5B0-418B-9C2D-3AF1798BDB18}"/>
          </ac:spMkLst>
        </pc:spChg>
        <pc:spChg chg="add mod">
          <ac:chgData name="Tuomo Ikävalko" userId="14d5696d-1087-4a16-9ad3-cf61c8e1f82c" providerId="ADAL" clId="{2E94D9FA-17AA-4373-9A56-AF849E80615A}" dt="2018-10-22T19:21:19.085" v="705" actId="20577"/>
          <ac:spMkLst>
            <pc:docMk/>
            <pc:sldMk cId="3703808882" sldId="257"/>
            <ac:spMk id="91" creationId="{9C975123-AB51-4372-915E-ED9528DFE02B}"/>
          </ac:spMkLst>
        </pc:spChg>
        <pc:spChg chg="add del mod">
          <ac:chgData name="Tuomo Ikävalko" userId="14d5696d-1087-4a16-9ad3-cf61c8e1f82c" providerId="ADAL" clId="{2E94D9FA-17AA-4373-9A56-AF849E80615A}" dt="2018-10-22T19:21:07.225" v="699" actId="478"/>
          <ac:spMkLst>
            <pc:docMk/>
            <pc:sldMk cId="3703808882" sldId="257"/>
            <ac:spMk id="92" creationId="{5F733A63-63E0-4981-82A7-70708F38DF03}"/>
          </ac:spMkLst>
        </pc:spChg>
        <pc:spChg chg="add del mod">
          <ac:chgData name="Tuomo Ikävalko" userId="14d5696d-1087-4a16-9ad3-cf61c8e1f82c" providerId="ADAL" clId="{2E94D9FA-17AA-4373-9A56-AF849E80615A}" dt="2018-10-22T19:20:50.850" v="695" actId="478"/>
          <ac:spMkLst>
            <pc:docMk/>
            <pc:sldMk cId="3703808882" sldId="257"/>
            <ac:spMk id="94" creationId="{31C77FCB-8DA2-4AE3-87B9-0B154C748B3B}"/>
          </ac:spMkLst>
        </pc:spChg>
        <pc:spChg chg="add mod">
          <ac:chgData name="Tuomo Ikävalko" userId="14d5696d-1087-4a16-9ad3-cf61c8e1f82c" providerId="ADAL" clId="{2E94D9FA-17AA-4373-9A56-AF849E80615A}" dt="2018-10-22T19:22:28.269" v="718" actId="20577"/>
          <ac:spMkLst>
            <pc:docMk/>
            <pc:sldMk cId="3703808882" sldId="257"/>
            <ac:spMk id="95" creationId="{AF126E8E-9E65-49F9-9469-C5951B3FD46F}"/>
          </ac:spMkLst>
        </pc:spChg>
        <pc:spChg chg="add mod">
          <ac:chgData name="Tuomo Ikävalko" userId="14d5696d-1087-4a16-9ad3-cf61c8e1f82c" providerId="ADAL" clId="{2E94D9FA-17AA-4373-9A56-AF849E80615A}" dt="2018-10-22T19:22:37.325" v="719" actId="20577"/>
          <ac:spMkLst>
            <pc:docMk/>
            <pc:sldMk cId="3703808882" sldId="257"/>
            <ac:spMk id="96" creationId="{350C7DAA-62A7-48DF-96C8-876E61B75444}"/>
          </ac:spMkLst>
        </pc:spChg>
        <pc:spChg chg="add mod">
          <ac:chgData name="Tuomo Ikävalko" userId="14d5696d-1087-4a16-9ad3-cf61c8e1f82c" providerId="ADAL" clId="{2E94D9FA-17AA-4373-9A56-AF849E80615A}" dt="2018-10-22T18:53:35.337" v="319" actId="1076"/>
          <ac:spMkLst>
            <pc:docMk/>
            <pc:sldMk cId="3703808882" sldId="257"/>
            <ac:spMk id="97" creationId="{0DD84818-63FC-4EFE-95E9-EF5349734ACB}"/>
          </ac:spMkLst>
        </pc:spChg>
        <pc:spChg chg="add mod">
          <ac:chgData name="Tuomo Ikävalko" userId="14d5696d-1087-4a16-9ad3-cf61c8e1f82c" providerId="ADAL" clId="{2E94D9FA-17AA-4373-9A56-AF849E80615A}" dt="2018-10-22T18:52:54.926" v="291" actId="1076"/>
          <ac:spMkLst>
            <pc:docMk/>
            <pc:sldMk cId="3703808882" sldId="257"/>
            <ac:spMk id="98" creationId="{B872AB79-BFB8-4DF4-B384-C04143DFD140}"/>
          </ac:spMkLst>
        </pc:spChg>
        <pc:spChg chg="add mod">
          <ac:chgData name="Tuomo Ikävalko" userId="14d5696d-1087-4a16-9ad3-cf61c8e1f82c" providerId="ADAL" clId="{2E94D9FA-17AA-4373-9A56-AF849E80615A}" dt="2018-10-22T18:53:28.579" v="316" actId="1076"/>
          <ac:spMkLst>
            <pc:docMk/>
            <pc:sldMk cId="3703808882" sldId="257"/>
            <ac:spMk id="99" creationId="{408F98E2-EA39-4388-B4A8-D8B6CB3BEBB7}"/>
          </ac:spMkLst>
        </pc:spChg>
        <pc:spChg chg="add mod">
          <ac:chgData name="Tuomo Ikävalko" userId="14d5696d-1087-4a16-9ad3-cf61c8e1f82c" providerId="ADAL" clId="{2E94D9FA-17AA-4373-9A56-AF849E80615A}" dt="2018-10-22T19:22:20.393" v="715" actId="20577"/>
          <ac:spMkLst>
            <pc:docMk/>
            <pc:sldMk cId="3703808882" sldId="257"/>
            <ac:spMk id="100" creationId="{C13CF30C-7CE3-439E-A747-B55C6BC9D379}"/>
          </ac:spMkLst>
        </pc:spChg>
        <pc:spChg chg="add mod">
          <ac:chgData name="Tuomo Ikävalko" userId="14d5696d-1087-4a16-9ad3-cf61c8e1f82c" providerId="ADAL" clId="{2E94D9FA-17AA-4373-9A56-AF849E80615A}" dt="2018-10-22T19:22:43.692" v="720" actId="20577"/>
          <ac:spMkLst>
            <pc:docMk/>
            <pc:sldMk cId="3703808882" sldId="257"/>
            <ac:spMk id="101" creationId="{57345605-E354-4E5C-BE3B-DA74CD0B1FCE}"/>
          </ac:spMkLst>
        </pc:spChg>
        <pc:spChg chg="add mod">
          <ac:chgData name="Tuomo Ikävalko" userId="14d5696d-1087-4a16-9ad3-cf61c8e1f82c" providerId="ADAL" clId="{2E94D9FA-17AA-4373-9A56-AF849E80615A}" dt="2018-10-22T19:22:22.419" v="717" actId="20577"/>
          <ac:spMkLst>
            <pc:docMk/>
            <pc:sldMk cId="3703808882" sldId="257"/>
            <ac:spMk id="102" creationId="{7E3F33B5-42C2-476B-8F31-EDC102B27CDA}"/>
          </ac:spMkLst>
        </pc:spChg>
        <pc:spChg chg="add mod">
          <ac:chgData name="Tuomo Ikävalko" userId="14d5696d-1087-4a16-9ad3-cf61c8e1f82c" providerId="ADAL" clId="{2E94D9FA-17AA-4373-9A56-AF849E80615A}" dt="2018-10-22T18:53:51.339" v="324" actId="1076"/>
          <ac:spMkLst>
            <pc:docMk/>
            <pc:sldMk cId="3703808882" sldId="257"/>
            <ac:spMk id="103" creationId="{79E07649-D7CB-4C8D-BF1F-3C1D662FD5DA}"/>
          </ac:spMkLst>
        </pc:spChg>
        <pc:spChg chg="add mod">
          <ac:chgData name="Tuomo Ikävalko" userId="14d5696d-1087-4a16-9ad3-cf61c8e1f82c" providerId="ADAL" clId="{2E94D9FA-17AA-4373-9A56-AF849E80615A}" dt="2018-10-22T18:53:41.653" v="321" actId="1076"/>
          <ac:spMkLst>
            <pc:docMk/>
            <pc:sldMk cId="3703808882" sldId="257"/>
            <ac:spMk id="104" creationId="{B7A80A5B-EB5E-4742-A409-9306EEB7816E}"/>
          </ac:spMkLst>
        </pc:spChg>
        <pc:spChg chg="add mod">
          <ac:chgData name="Tuomo Ikävalko" userId="14d5696d-1087-4a16-9ad3-cf61c8e1f82c" providerId="ADAL" clId="{2E94D9FA-17AA-4373-9A56-AF849E80615A}" dt="2018-10-22T19:22:51.985" v="721" actId="20577"/>
          <ac:spMkLst>
            <pc:docMk/>
            <pc:sldMk cId="3703808882" sldId="257"/>
            <ac:spMk id="105" creationId="{D013A797-696E-4C48-B79C-EC7FFFC46642}"/>
          </ac:spMkLst>
        </pc:spChg>
        <pc:spChg chg="add del mod">
          <ac:chgData name="Tuomo Ikävalko" userId="14d5696d-1087-4a16-9ad3-cf61c8e1f82c" providerId="ADAL" clId="{2E94D9FA-17AA-4373-9A56-AF849E80615A}" dt="2018-10-22T18:53:13.910" v="305" actId="20577"/>
          <ac:spMkLst>
            <pc:docMk/>
            <pc:sldMk cId="3703808882" sldId="257"/>
            <ac:spMk id="118" creationId="{1ADBDE51-587C-4201-92ED-F694D5115DEE}"/>
          </ac:spMkLst>
        </pc:spChg>
        <pc:spChg chg="add del mod">
          <ac:chgData name="Tuomo Ikävalko" userId="14d5696d-1087-4a16-9ad3-cf61c8e1f82c" providerId="ADAL" clId="{2E94D9FA-17AA-4373-9A56-AF849E80615A}" dt="2018-10-22T18:53:11.280" v="301" actId="478"/>
          <ac:spMkLst>
            <pc:docMk/>
            <pc:sldMk cId="3703808882" sldId="257"/>
            <ac:spMk id="119" creationId="{CB88264F-A80B-44CF-9C50-F449F29ED4BF}"/>
          </ac:spMkLst>
        </pc:spChg>
        <pc:spChg chg="add del mod">
          <ac:chgData name="Tuomo Ikävalko" userId="14d5696d-1087-4a16-9ad3-cf61c8e1f82c" providerId="ADAL" clId="{2E94D9FA-17AA-4373-9A56-AF849E80615A}" dt="2018-10-22T18:53:16.290" v="308" actId="478"/>
          <ac:spMkLst>
            <pc:docMk/>
            <pc:sldMk cId="3703808882" sldId="257"/>
            <ac:spMk id="124" creationId="{5B91E009-8553-4245-B342-6C8F16B4145D}"/>
          </ac:spMkLst>
        </pc:spChg>
        <pc:spChg chg="add del mod">
          <ac:chgData name="Tuomo Ikävalko" userId="14d5696d-1087-4a16-9ad3-cf61c8e1f82c" providerId="ADAL" clId="{2E94D9FA-17AA-4373-9A56-AF849E80615A}" dt="2018-10-22T18:53:23.470" v="314" actId="478"/>
          <ac:spMkLst>
            <pc:docMk/>
            <pc:sldMk cId="3703808882" sldId="257"/>
            <ac:spMk id="125" creationId="{8F16B000-46C6-439C-AF64-975A817EB697}"/>
          </ac:spMkLst>
        </pc:spChg>
        <pc:spChg chg="add del mod">
          <ac:chgData name="Tuomo Ikävalko" userId="14d5696d-1087-4a16-9ad3-cf61c8e1f82c" providerId="ADAL" clId="{2E94D9FA-17AA-4373-9A56-AF849E80615A}" dt="2018-10-22T18:53:17.927" v="310" actId="478"/>
          <ac:spMkLst>
            <pc:docMk/>
            <pc:sldMk cId="3703808882" sldId="257"/>
            <ac:spMk id="126" creationId="{6191712D-3AAE-46D0-9384-E5B25D090E4A}"/>
          </ac:spMkLst>
        </pc:spChg>
        <pc:spChg chg="add del mod">
          <ac:chgData name="Tuomo Ikävalko" userId="14d5696d-1087-4a16-9ad3-cf61c8e1f82c" providerId="ADAL" clId="{2E94D9FA-17AA-4373-9A56-AF849E80615A}" dt="2018-10-22T18:53:20.199" v="312" actId="478"/>
          <ac:spMkLst>
            <pc:docMk/>
            <pc:sldMk cId="3703808882" sldId="257"/>
            <ac:spMk id="127" creationId="{E7A06767-BD95-46AE-81CD-579E49AC9DCF}"/>
          </ac:spMkLst>
        </pc:spChg>
        <pc:spChg chg="add del mod">
          <ac:chgData name="Tuomo Ikävalko" userId="14d5696d-1087-4a16-9ad3-cf61c8e1f82c" providerId="ADAL" clId="{2E94D9FA-17AA-4373-9A56-AF849E80615A}" dt="2018-10-22T18:53:14.696" v="306" actId="478"/>
          <ac:spMkLst>
            <pc:docMk/>
            <pc:sldMk cId="3703808882" sldId="257"/>
            <ac:spMk id="128" creationId="{A27D89C9-27EB-4F19-A45D-27785E638977}"/>
          </ac:spMkLst>
        </pc:sp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17" creationId="{6DA3B79D-17D2-41AD-A081-3BA549F8920B}"/>
          </ac:cxnSpMkLst>
        </pc:cxnChg>
        <pc:cxnChg chg="add mod">
          <ac:chgData name="Tuomo Ikävalko" userId="14d5696d-1087-4a16-9ad3-cf61c8e1f82c" providerId="ADAL" clId="{2E94D9FA-17AA-4373-9A56-AF849E80615A}" dt="2018-10-22T18:47:24.556" v="213" actId="14100"/>
          <ac:cxnSpMkLst>
            <pc:docMk/>
            <pc:sldMk cId="3703808882" sldId="257"/>
            <ac:cxnSpMk id="18" creationId="{65E75DB5-DEF7-4778-8210-C4EFD2AC7579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19" creationId="{99803D16-51BF-4806-A59A-1460ACB74CC8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0" creationId="{D80C75FB-4FDF-4ABC-90B8-6560C7885856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1" creationId="{335F1A01-AC0B-460F-A332-EA8F8164BA37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2" creationId="{0D4181FE-34CB-4393-8A8A-F6F8F93B273F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3" creationId="{73672A99-8274-443B-8999-7A60BD4320D1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4" creationId="{C2C01F0D-98C2-4223-9ECB-582DF524C990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5" creationId="{E60C807C-7123-4AA4-A22F-6B8F01ECF652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6" creationId="{3D3EAAE1-9318-46C9-80A5-B0D3A11938F0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7" creationId="{0127F680-1010-4836-A75D-91A3A72A3705}"/>
          </ac:cxnSpMkLst>
        </pc:cxnChg>
        <pc:cxnChg chg="add mod">
          <ac:chgData name="Tuomo Ikävalko" userId="14d5696d-1087-4a16-9ad3-cf61c8e1f82c" providerId="ADAL" clId="{2E94D9FA-17AA-4373-9A56-AF849E80615A}" dt="2018-10-22T18:47:21.386" v="211" actId="14100"/>
          <ac:cxnSpMkLst>
            <pc:docMk/>
            <pc:sldMk cId="3703808882" sldId="257"/>
            <ac:cxnSpMk id="29" creationId="{0DB83894-5D41-4005-B07C-7F154E5D9D31}"/>
          </ac:cxnSpMkLst>
        </pc:cxnChg>
        <pc:cxnChg chg="add mod">
          <ac:chgData name="Tuomo Ikävalko" userId="14d5696d-1087-4a16-9ad3-cf61c8e1f82c" providerId="ADAL" clId="{2E94D9FA-17AA-4373-9A56-AF849E80615A}" dt="2018-10-22T18:47:32.420" v="217" actId="14100"/>
          <ac:cxnSpMkLst>
            <pc:docMk/>
            <pc:sldMk cId="3703808882" sldId="257"/>
            <ac:cxnSpMk id="33" creationId="{27057958-5749-46E5-A5F3-2E4F923AB810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0" creationId="{018E1941-809F-4083-AF7F-99CFBEC45C8F}"/>
          </ac:cxnSpMkLst>
        </pc:cxnChg>
        <pc:cxnChg chg="add mod">
          <ac:chgData name="Tuomo Ikävalko" userId="14d5696d-1087-4a16-9ad3-cf61c8e1f82c" providerId="ADAL" clId="{2E94D9FA-17AA-4373-9A56-AF849E80615A}" dt="2018-10-22T18:49:10.061" v="238" actId="14100"/>
          <ac:cxnSpMkLst>
            <pc:docMk/>
            <pc:sldMk cId="3703808882" sldId="257"/>
            <ac:cxnSpMk id="51" creationId="{D55A06D7-A8E2-412A-B064-FF4D3D417736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2" creationId="{A5E9AC20-8206-4208-8C2B-4ACFE20A7D2D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3" creationId="{640680BF-82EA-447B-880C-DADB04A87216}"/>
          </ac:cxnSpMkLst>
        </pc:cxnChg>
        <pc:cxnChg chg="add mod">
          <ac:chgData name="Tuomo Ikävalko" userId="14d5696d-1087-4a16-9ad3-cf61c8e1f82c" providerId="ADAL" clId="{2E94D9FA-17AA-4373-9A56-AF849E80615A}" dt="2018-10-22T18:49:07.677" v="237" actId="1076"/>
          <ac:cxnSpMkLst>
            <pc:docMk/>
            <pc:sldMk cId="3703808882" sldId="257"/>
            <ac:cxnSpMk id="54" creationId="{BCCFA889-44EE-47EB-8297-62A2D6819F3B}"/>
          </ac:cxnSpMkLst>
        </pc:cxnChg>
        <pc:cxnChg chg="add mod">
          <ac:chgData name="Tuomo Ikävalko" userId="14d5696d-1087-4a16-9ad3-cf61c8e1f82c" providerId="ADAL" clId="{2E94D9FA-17AA-4373-9A56-AF849E80615A}" dt="2018-10-22T18:49:07.677" v="237" actId="1076"/>
          <ac:cxnSpMkLst>
            <pc:docMk/>
            <pc:sldMk cId="3703808882" sldId="257"/>
            <ac:cxnSpMk id="55" creationId="{EDFD9902-64E0-491B-BD63-2C4BA73FCA49}"/>
          </ac:cxnSpMkLst>
        </pc:cxnChg>
        <pc:cxnChg chg="add mod">
          <ac:chgData name="Tuomo Ikävalko" userId="14d5696d-1087-4a16-9ad3-cf61c8e1f82c" providerId="ADAL" clId="{2E94D9FA-17AA-4373-9A56-AF849E80615A}" dt="2018-10-22T19:21:27.219" v="706" actId="1076"/>
          <ac:cxnSpMkLst>
            <pc:docMk/>
            <pc:sldMk cId="3703808882" sldId="257"/>
            <ac:cxnSpMk id="56" creationId="{772BD990-772C-4B2A-A090-051490735945}"/>
          </ac:cxnSpMkLst>
        </pc:cxnChg>
        <pc:cxnChg chg="add mod">
          <ac:chgData name="Tuomo Ikävalko" userId="14d5696d-1087-4a16-9ad3-cf61c8e1f82c" providerId="ADAL" clId="{2E94D9FA-17AA-4373-9A56-AF849E80615A}" dt="2018-10-22T18:51:55.737" v="286" actId="14100"/>
          <ac:cxnSpMkLst>
            <pc:docMk/>
            <pc:sldMk cId="3703808882" sldId="257"/>
            <ac:cxnSpMk id="57" creationId="{F0ACC0C2-9E98-4449-A4DC-9A9A6D1740B6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8" creationId="{549B6C0A-0623-4078-A683-B44E97DFE0EA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9" creationId="{8E76D585-C4B0-41DB-8659-3E3B5F5D294B}"/>
          </ac:cxnSpMkLst>
        </pc:cxnChg>
        <pc:cxnChg chg="add del mod">
          <ac:chgData name="Tuomo Ikävalko" userId="14d5696d-1087-4a16-9ad3-cf61c8e1f82c" providerId="ADAL" clId="{2E94D9FA-17AA-4373-9A56-AF849E80615A}" dt="2018-10-22T18:48:49.521" v="231" actId="478"/>
          <ac:cxnSpMkLst>
            <pc:docMk/>
            <pc:sldMk cId="3703808882" sldId="257"/>
            <ac:cxnSpMk id="60" creationId="{5F4D6485-DE15-475C-A0C5-7F4470355DB5}"/>
          </ac:cxnSpMkLst>
        </pc:cxnChg>
        <pc:cxnChg chg="add del mod">
          <ac:chgData name="Tuomo Ikävalko" userId="14d5696d-1087-4a16-9ad3-cf61c8e1f82c" providerId="ADAL" clId="{2E94D9FA-17AA-4373-9A56-AF849E80615A}" dt="2018-10-22T18:48:45.814" v="229" actId="478"/>
          <ac:cxnSpMkLst>
            <pc:docMk/>
            <pc:sldMk cId="3703808882" sldId="257"/>
            <ac:cxnSpMk id="61" creationId="{633E9663-288F-4A08-968C-F459CF7211F6}"/>
          </ac:cxnSpMkLst>
        </pc:cxnChg>
        <pc:cxnChg chg="add mod">
          <ac:chgData name="Tuomo Ikävalko" userId="14d5696d-1087-4a16-9ad3-cf61c8e1f82c" providerId="ADAL" clId="{2E94D9FA-17AA-4373-9A56-AF849E80615A}" dt="2018-10-22T18:49:23.396" v="242" actId="14100"/>
          <ac:cxnSpMkLst>
            <pc:docMk/>
            <pc:sldMk cId="3703808882" sldId="257"/>
            <ac:cxnSpMk id="68" creationId="{2F643D23-6804-4500-9809-55307686FD78}"/>
          </ac:cxnSpMkLst>
        </pc:cxnChg>
        <pc:cxnChg chg="add mod">
          <ac:chgData name="Tuomo Ikävalko" userId="14d5696d-1087-4a16-9ad3-cf61c8e1f82c" providerId="ADAL" clId="{2E94D9FA-17AA-4373-9A56-AF849E80615A}" dt="2018-10-22T18:49:33.655" v="247" actId="14100"/>
          <ac:cxnSpMkLst>
            <pc:docMk/>
            <pc:sldMk cId="3703808882" sldId="257"/>
            <ac:cxnSpMk id="71" creationId="{CF467C03-470E-4D85-AFAA-35D5C75F3DB2}"/>
          </ac:cxnSpMkLst>
        </pc:cxnChg>
        <pc:cxnChg chg="add mod">
          <ac:chgData name="Tuomo Ikävalko" userId="14d5696d-1087-4a16-9ad3-cf61c8e1f82c" providerId="ADAL" clId="{2E94D9FA-17AA-4373-9A56-AF849E80615A}" dt="2018-10-22T18:50:30.691" v="262" actId="14100"/>
          <ac:cxnSpMkLst>
            <pc:docMk/>
            <pc:sldMk cId="3703808882" sldId="257"/>
            <ac:cxnSpMk id="77" creationId="{EFEBB4FC-6064-4BD3-980F-A6F620639C8E}"/>
          </ac:cxnSpMkLst>
        </pc:cxnChg>
        <pc:cxnChg chg="add mod">
          <ac:chgData name="Tuomo Ikävalko" userId="14d5696d-1087-4a16-9ad3-cf61c8e1f82c" providerId="ADAL" clId="{2E94D9FA-17AA-4373-9A56-AF849E80615A}" dt="2018-10-22T18:50:42.259" v="266" actId="14100"/>
          <ac:cxnSpMkLst>
            <pc:docMk/>
            <pc:sldMk cId="3703808882" sldId="257"/>
            <ac:cxnSpMk id="80" creationId="{A4A1E848-B222-4E4C-88AB-721D87B3BCE5}"/>
          </ac:cxnSpMkLst>
        </pc:cxnChg>
        <pc:cxnChg chg="add del mod">
          <ac:chgData name="Tuomo Ikävalko" userId="14d5696d-1087-4a16-9ad3-cf61c8e1f82c" providerId="ADAL" clId="{2E94D9FA-17AA-4373-9A56-AF849E80615A}" dt="2018-10-22T19:21:10.103" v="703" actId="478"/>
          <ac:cxnSpMkLst>
            <pc:docMk/>
            <pc:sldMk cId="3703808882" sldId="257"/>
            <ac:cxnSpMk id="83" creationId="{9EF429BB-6764-466A-9875-B262EE8A5B49}"/>
          </ac:cxnSpMkLst>
        </pc:cxnChg>
        <pc:cxnChg chg="add del mod">
          <ac:chgData name="Tuomo Ikävalko" userId="14d5696d-1087-4a16-9ad3-cf61c8e1f82c" providerId="ADAL" clId="{2E94D9FA-17AA-4373-9A56-AF849E80615A}" dt="2018-10-22T19:21:08.344" v="700" actId="478"/>
          <ac:cxnSpMkLst>
            <pc:docMk/>
            <pc:sldMk cId="3703808882" sldId="257"/>
            <ac:cxnSpMk id="86" creationId="{784476AC-6422-4BA3-8B11-709AF667DFC4}"/>
          </ac:cxnSpMkLst>
        </pc:cxnChg>
        <pc:cxnChg chg="add mod">
          <ac:chgData name="Tuomo Ikävalko" userId="14d5696d-1087-4a16-9ad3-cf61c8e1f82c" providerId="ADAL" clId="{2E94D9FA-17AA-4373-9A56-AF849E80615A}" dt="2018-10-22T18:53:32.630" v="318" actId="1076"/>
          <ac:cxnSpMkLst>
            <pc:docMk/>
            <pc:sldMk cId="3703808882" sldId="257"/>
            <ac:cxnSpMk id="106" creationId="{310C8783-6A94-4794-A240-D866770B55CA}"/>
          </ac:cxnSpMkLst>
        </pc:cxnChg>
        <pc:cxnChg chg="add mod">
          <ac:chgData name="Tuomo Ikävalko" userId="14d5696d-1087-4a16-9ad3-cf61c8e1f82c" providerId="ADAL" clId="{2E94D9FA-17AA-4373-9A56-AF849E80615A}" dt="2018-10-22T18:53:30.519" v="317" actId="1076"/>
          <ac:cxnSpMkLst>
            <pc:docMk/>
            <pc:sldMk cId="3703808882" sldId="257"/>
            <ac:cxnSpMk id="107" creationId="{DAE8F74B-B5E8-41A6-AFD7-E0178BB9E86D}"/>
          </ac:cxnSpMkLst>
        </pc:cxnChg>
        <pc:cxnChg chg="add mod">
          <ac:chgData name="Tuomo Ikävalko" userId="14d5696d-1087-4a16-9ad3-cf61c8e1f82c" providerId="ADAL" clId="{2E94D9FA-17AA-4373-9A56-AF849E80615A}" dt="2018-10-22T18:53:47.184" v="322" actId="1076"/>
          <ac:cxnSpMkLst>
            <pc:docMk/>
            <pc:sldMk cId="3703808882" sldId="257"/>
            <ac:cxnSpMk id="108" creationId="{08D6A3CD-2BEF-4FF9-AB9E-8A7A39EC1316}"/>
          </ac:cxnSpMkLst>
        </pc:cxnChg>
        <pc:cxnChg chg="add mod">
          <ac:chgData name="Tuomo Ikävalko" userId="14d5696d-1087-4a16-9ad3-cf61c8e1f82c" providerId="ADAL" clId="{2E94D9FA-17AA-4373-9A56-AF849E80615A}" dt="2018-10-22T18:53:35.337" v="319" actId="1076"/>
          <ac:cxnSpMkLst>
            <pc:docMk/>
            <pc:sldMk cId="3703808882" sldId="257"/>
            <ac:cxnSpMk id="109" creationId="{A8C7F2D1-FFEF-4A73-A7EA-1040F248E168}"/>
          </ac:cxnSpMkLst>
        </pc:cxnChg>
        <pc:cxnChg chg="add mod">
          <ac:chgData name="Tuomo Ikävalko" userId="14d5696d-1087-4a16-9ad3-cf61c8e1f82c" providerId="ADAL" clId="{2E94D9FA-17AA-4373-9A56-AF849E80615A}" dt="2018-10-22T18:53:30.519" v="317" actId="1076"/>
          <ac:cxnSpMkLst>
            <pc:docMk/>
            <pc:sldMk cId="3703808882" sldId="257"/>
            <ac:cxnSpMk id="110" creationId="{3144E8F7-CBFA-4975-8088-7EF0024DB2A5}"/>
          </ac:cxnSpMkLst>
        </pc:cxnChg>
        <pc:cxnChg chg="add mod">
          <ac:chgData name="Tuomo Ikävalko" userId="14d5696d-1087-4a16-9ad3-cf61c8e1f82c" providerId="ADAL" clId="{2E94D9FA-17AA-4373-9A56-AF849E80615A}" dt="2018-10-22T18:53:30.519" v="317" actId="1076"/>
          <ac:cxnSpMkLst>
            <pc:docMk/>
            <pc:sldMk cId="3703808882" sldId="257"/>
            <ac:cxnSpMk id="111" creationId="{4EE593AE-49C2-4BC8-BC3B-204E8653FB0E}"/>
          </ac:cxnSpMkLst>
        </pc:cxnChg>
        <pc:cxnChg chg="add mod">
          <ac:chgData name="Tuomo Ikävalko" userId="14d5696d-1087-4a16-9ad3-cf61c8e1f82c" providerId="ADAL" clId="{2E94D9FA-17AA-4373-9A56-AF849E80615A}" dt="2018-10-22T18:53:54.800" v="325" actId="1076"/>
          <ac:cxnSpMkLst>
            <pc:docMk/>
            <pc:sldMk cId="3703808882" sldId="257"/>
            <ac:cxnSpMk id="112" creationId="{D4D69981-652B-4428-8C1F-1BAFFE1A3057}"/>
          </ac:cxnSpMkLst>
        </pc:cxnChg>
        <pc:cxnChg chg="add mod">
          <ac:chgData name="Tuomo Ikävalko" userId="14d5696d-1087-4a16-9ad3-cf61c8e1f82c" providerId="ADAL" clId="{2E94D9FA-17AA-4373-9A56-AF849E80615A}" dt="2018-10-22T18:53:51.339" v="324" actId="1076"/>
          <ac:cxnSpMkLst>
            <pc:docMk/>
            <pc:sldMk cId="3703808882" sldId="257"/>
            <ac:cxnSpMk id="113" creationId="{CE3EF96F-65BF-4C85-893D-CB5052C962EE}"/>
          </ac:cxnSpMkLst>
        </pc:cxnChg>
        <pc:cxnChg chg="add mod">
          <ac:chgData name="Tuomo Ikävalko" userId="14d5696d-1087-4a16-9ad3-cf61c8e1f82c" providerId="ADAL" clId="{2E94D9FA-17AA-4373-9A56-AF849E80615A}" dt="2018-10-22T18:53:41.653" v="321" actId="1076"/>
          <ac:cxnSpMkLst>
            <pc:docMk/>
            <pc:sldMk cId="3703808882" sldId="257"/>
            <ac:cxnSpMk id="114" creationId="{D0167877-4647-4E67-BA21-936A1F37F398}"/>
          </ac:cxnSpMkLst>
        </pc:cxnChg>
        <pc:cxnChg chg="add mod">
          <ac:chgData name="Tuomo Ikävalko" userId="14d5696d-1087-4a16-9ad3-cf61c8e1f82c" providerId="ADAL" clId="{2E94D9FA-17AA-4373-9A56-AF849E80615A}" dt="2018-10-22T18:53:38.031" v="320" actId="1076"/>
          <ac:cxnSpMkLst>
            <pc:docMk/>
            <pc:sldMk cId="3703808882" sldId="257"/>
            <ac:cxnSpMk id="115" creationId="{4D9E8146-5691-49C8-9E41-5D3518462BE0}"/>
          </ac:cxnSpMkLst>
        </pc:cxnChg>
        <pc:cxnChg chg="add del mod">
          <ac:chgData name="Tuomo Ikävalko" userId="14d5696d-1087-4a16-9ad3-cf61c8e1f82c" providerId="ADAL" clId="{2E94D9FA-17AA-4373-9A56-AF849E80615A}" dt="2018-10-22T18:53:13.908" v="303" actId="478"/>
          <ac:cxnSpMkLst>
            <pc:docMk/>
            <pc:sldMk cId="3703808882" sldId="257"/>
            <ac:cxnSpMk id="116" creationId="{B8C4FEF8-BC46-434E-8E53-3A83A7ACA9C5}"/>
          </ac:cxnSpMkLst>
        </pc:cxnChg>
        <pc:cxnChg chg="add del mod">
          <ac:chgData name="Tuomo Ikävalko" userId="14d5696d-1087-4a16-9ad3-cf61c8e1f82c" providerId="ADAL" clId="{2E94D9FA-17AA-4373-9A56-AF849E80615A}" dt="2018-10-22T18:53:10.615" v="300" actId="478"/>
          <ac:cxnSpMkLst>
            <pc:docMk/>
            <pc:sldMk cId="3703808882" sldId="257"/>
            <ac:cxnSpMk id="117" creationId="{20FA4BA6-6EC4-409B-9949-67F5987AB7E1}"/>
          </ac:cxnSpMkLst>
        </pc:cxnChg>
        <pc:cxnChg chg="add del mod">
          <ac:chgData name="Tuomo Ikävalko" userId="14d5696d-1087-4a16-9ad3-cf61c8e1f82c" providerId="ADAL" clId="{2E94D9FA-17AA-4373-9A56-AF849E80615A}" dt="2018-10-22T18:53:15.585" v="307" actId="478"/>
          <ac:cxnSpMkLst>
            <pc:docMk/>
            <pc:sldMk cId="3703808882" sldId="257"/>
            <ac:cxnSpMk id="120" creationId="{ACA89D5D-BA50-4063-91DE-1E4EAC3D55EA}"/>
          </ac:cxnSpMkLst>
        </pc:cxnChg>
        <pc:cxnChg chg="add del mod">
          <ac:chgData name="Tuomo Ikävalko" userId="14d5696d-1087-4a16-9ad3-cf61c8e1f82c" providerId="ADAL" clId="{2E94D9FA-17AA-4373-9A56-AF849E80615A}" dt="2018-10-22T18:53:18.504" v="311" actId="478"/>
          <ac:cxnSpMkLst>
            <pc:docMk/>
            <pc:sldMk cId="3703808882" sldId="257"/>
            <ac:cxnSpMk id="121" creationId="{A6A76F19-2991-4A57-B864-E0CA11DEEA3B}"/>
          </ac:cxnSpMkLst>
        </pc:cxnChg>
        <pc:cxnChg chg="add del mod">
          <ac:chgData name="Tuomo Ikävalko" userId="14d5696d-1087-4a16-9ad3-cf61c8e1f82c" providerId="ADAL" clId="{2E94D9FA-17AA-4373-9A56-AF849E80615A}" dt="2018-10-22T18:53:24.193" v="315" actId="478"/>
          <ac:cxnSpMkLst>
            <pc:docMk/>
            <pc:sldMk cId="3703808882" sldId="257"/>
            <ac:cxnSpMk id="122" creationId="{F062C266-FB84-4D23-B409-C199AAFB9634}"/>
          </ac:cxnSpMkLst>
        </pc:cxnChg>
        <pc:cxnChg chg="add del mod">
          <ac:chgData name="Tuomo Ikävalko" userId="14d5696d-1087-4a16-9ad3-cf61c8e1f82c" providerId="ADAL" clId="{2E94D9FA-17AA-4373-9A56-AF849E80615A}" dt="2018-10-22T18:53:21.254" v="313" actId="478"/>
          <ac:cxnSpMkLst>
            <pc:docMk/>
            <pc:sldMk cId="3703808882" sldId="257"/>
            <ac:cxnSpMk id="123" creationId="{E94F4DBE-AA9A-4DD3-8406-616BADA1C1F7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25:30.896" v="753" actId="20577"/>
        <pc:sldMkLst>
          <pc:docMk/>
          <pc:sldMk cId="4149473745" sldId="258"/>
        </pc:sldMkLst>
        <pc:spChg chg="del mod">
          <ac:chgData name="Tuomo Ikävalko" userId="14d5696d-1087-4a16-9ad3-cf61c8e1f82c" providerId="ADAL" clId="{2E94D9FA-17AA-4373-9A56-AF849E80615A}" dt="2018-10-22T18:54:02.818" v="328" actId="478"/>
          <ac:spMkLst>
            <pc:docMk/>
            <pc:sldMk cId="4149473745" sldId="258"/>
            <ac:spMk id="2" creationId="{74146EC0-E435-459C-B30E-3A7417CA5D86}"/>
          </ac:spMkLst>
        </pc:spChg>
        <pc:spChg chg="del">
          <ac:chgData name="Tuomo Ikävalko" userId="14d5696d-1087-4a16-9ad3-cf61c8e1f82c" providerId="ADAL" clId="{2E94D9FA-17AA-4373-9A56-AF849E80615A}" dt="2018-10-22T18:54:05.200" v="329" actId="478"/>
          <ac:spMkLst>
            <pc:docMk/>
            <pc:sldMk cId="4149473745" sldId="258"/>
            <ac:spMk id="3" creationId="{321CD104-4A76-4237-9633-FFCB3F1A1ADA}"/>
          </ac:spMkLst>
        </pc:spChg>
        <pc:spChg chg="add mod">
          <ac:chgData name="Tuomo Ikävalko" userId="14d5696d-1087-4a16-9ad3-cf61c8e1f82c" providerId="ADAL" clId="{2E94D9FA-17AA-4373-9A56-AF849E80615A}" dt="2018-10-22T18:55:57.872" v="354" actId="1076"/>
          <ac:spMkLst>
            <pc:docMk/>
            <pc:sldMk cId="4149473745" sldId="258"/>
            <ac:spMk id="4" creationId="{5BBE212B-4B53-4259-B410-036C1B5F111F}"/>
          </ac:spMkLst>
        </pc:spChg>
        <pc:spChg chg="add mod">
          <ac:chgData name="Tuomo Ikävalko" userId="14d5696d-1087-4a16-9ad3-cf61c8e1f82c" providerId="ADAL" clId="{2E94D9FA-17AA-4373-9A56-AF849E80615A}" dt="2018-10-22T19:23:44.209" v="725" actId="20577"/>
          <ac:spMkLst>
            <pc:docMk/>
            <pc:sldMk cId="4149473745" sldId="258"/>
            <ac:spMk id="5" creationId="{29D02E6F-4D6B-44AE-926E-934E6DD1E7AC}"/>
          </ac:spMkLst>
        </pc:spChg>
        <pc:spChg chg="add mod">
          <ac:chgData name="Tuomo Ikävalko" userId="14d5696d-1087-4a16-9ad3-cf61c8e1f82c" providerId="ADAL" clId="{2E94D9FA-17AA-4373-9A56-AF849E80615A}" dt="2018-10-22T19:23:27.438" v="723" actId="20577"/>
          <ac:spMkLst>
            <pc:docMk/>
            <pc:sldMk cId="4149473745" sldId="258"/>
            <ac:spMk id="6" creationId="{00C47690-D06E-4606-B592-0DEFE4E679E1}"/>
          </ac:spMkLst>
        </pc:spChg>
        <pc:spChg chg="add mod">
          <ac:chgData name="Tuomo Ikävalko" userId="14d5696d-1087-4a16-9ad3-cf61c8e1f82c" providerId="ADAL" clId="{2E94D9FA-17AA-4373-9A56-AF849E80615A}" dt="2018-10-22T18:54:40.878" v="333" actId="1076"/>
          <ac:spMkLst>
            <pc:docMk/>
            <pc:sldMk cId="4149473745" sldId="258"/>
            <ac:spMk id="7" creationId="{3D4E7594-7F46-42B5-B89E-D19116F9AC35}"/>
          </ac:spMkLst>
        </pc:spChg>
        <pc:spChg chg="add mod">
          <ac:chgData name="Tuomo Ikävalko" userId="14d5696d-1087-4a16-9ad3-cf61c8e1f82c" providerId="ADAL" clId="{2E94D9FA-17AA-4373-9A56-AF849E80615A}" dt="2018-10-22T18:54:40.878" v="333" actId="1076"/>
          <ac:spMkLst>
            <pc:docMk/>
            <pc:sldMk cId="4149473745" sldId="258"/>
            <ac:spMk id="8" creationId="{637248C0-436A-4EC1-BFAC-64E1648378C0}"/>
          </ac:spMkLst>
        </pc:spChg>
        <pc:spChg chg="add mod">
          <ac:chgData name="Tuomo Ikävalko" userId="14d5696d-1087-4a16-9ad3-cf61c8e1f82c" providerId="ADAL" clId="{2E94D9FA-17AA-4373-9A56-AF849E80615A}" dt="2018-10-22T18:54:54.617" v="334" actId="20577"/>
          <ac:spMkLst>
            <pc:docMk/>
            <pc:sldMk cId="4149473745" sldId="258"/>
            <ac:spMk id="9" creationId="{FF2BB4F7-741B-4452-917C-BF93A2EF87C5}"/>
          </ac:spMkLst>
        </pc:spChg>
        <pc:spChg chg="add mod">
          <ac:chgData name="Tuomo Ikävalko" userId="14d5696d-1087-4a16-9ad3-cf61c8e1f82c" providerId="ADAL" clId="{2E94D9FA-17AA-4373-9A56-AF849E80615A}" dt="2018-10-22T19:23:47.830" v="726" actId="20577"/>
          <ac:spMkLst>
            <pc:docMk/>
            <pc:sldMk cId="4149473745" sldId="258"/>
            <ac:spMk id="10" creationId="{8BA78D98-037F-459C-8CA4-A8315C45E5D9}"/>
          </ac:spMkLst>
        </pc:spChg>
        <pc:spChg chg="add mod">
          <ac:chgData name="Tuomo Ikävalko" userId="14d5696d-1087-4a16-9ad3-cf61c8e1f82c" providerId="ADAL" clId="{2E94D9FA-17AA-4373-9A56-AF849E80615A}" dt="2018-10-22T19:23:31.809" v="724" actId="20577"/>
          <ac:spMkLst>
            <pc:docMk/>
            <pc:sldMk cId="4149473745" sldId="258"/>
            <ac:spMk id="11" creationId="{4443406C-1551-498F-8839-3160AAE781A1}"/>
          </ac:spMkLst>
        </pc:spChg>
        <pc:spChg chg="add mod">
          <ac:chgData name="Tuomo Ikävalko" userId="14d5696d-1087-4a16-9ad3-cf61c8e1f82c" providerId="ADAL" clId="{2E94D9FA-17AA-4373-9A56-AF849E80615A}" dt="2018-10-22T19:23:53.921" v="728" actId="20577"/>
          <ac:spMkLst>
            <pc:docMk/>
            <pc:sldMk cId="4149473745" sldId="258"/>
            <ac:spMk id="12" creationId="{2CFA7C90-01B7-4C1E-B729-7DFD7D5964FF}"/>
          </ac:spMkLst>
        </pc:spChg>
        <pc:spChg chg="add mod">
          <ac:chgData name="Tuomo Ikävalko" userId="14d5696d-1087-4a16-9ad3-cf61c8e1f82c" providerId="ADAL" clId="{2E94D9FA-17AA-4373-9A56-AF849E80615A}" dt="2018-10-22T18:54:40.878" v="333" actId="1076"/>
          <ac:spMkLst>
            <pc:docMk/>
            <pc:sldMk cId="4149473745" sldId="258"/>
            <ac:spMk id="13" creationId="{C8E351D6-004E-4046-8018-FC5E08172BBA}"/>
          </ac:spMkLst>
        </pc:spChg>
        <pc:spChg chg="add mod">
          <ac:chgData name="Tuomo Ikävalko" userId="14d5696d-1087-4a16-9ad3-cf61c8e1f82c" providerId="ADAL" clId="{2E94D9FA-17AA-4373-9A56-AF849E80615A}" dt="2018-10-22T18:54:40.878" v="333" actId="1076"/>
          <ac:spMkLst>
            <pc:docMk/>
            <pc:sldMk cId="4149473745" sldId="258"/>
            <ac:spMk id="14" creationId="{2C41581A-5C7F-4195-90C9-88A12C9E0F69}"/>
          </ac:spMkLst>
        </pc:spChg>
        <pc:spChg chg="add mod">
          <ac:chgData name="Tuomo Ikävalko" userId="14d5696d-1087-4a16-9ad3-cf61c8e1f82c" providerId="ADAL" clId="{2E94D9FA-17AA-4373-9A56-AF849E80615A}" dt="2018-10-22T18:57:44.991" v="366" actId="20577"/>
          <ac:spMkLst>
            <pc:docMk/>
            <pc:sldMk cId="4149473745" sldId="258"/>
            <ac:spMk id="15" creationId="{0BCA68A7-BE81-44E8-8246-5B726BC58561}"/>
          </ac:spMkLst>
        </pc:spChg>
        <pc:spChg chg="add mod">
          <ac:chgData name="Tuomo Ikävalko" userId="14d5696d-1087-4a16-9ad3-cf61c8e1f82c" providerId="ADAL" clId="{2E94D9FA-17AA-4373-9A56-AF849E80615A}" dt="2018-10-22T18:55:07.602" v="336" actId="20577"/>
          <ac:spMkLst>
            <pc:docMk/>
            <pc:sldMk cId="4149473745" sldId="258"/>
            <ac:spMk id="27" creationId="{AFAEA35D-5A06-4437-9329-607BA6BF111A}"/>
          </ac:spMkLst>
        </pc:spChg>
        <pc:spChg chg="add mod">
          <ac:chgData name="Tuomo Ikävalko" userId="14d5696d-1087-4a16-9ad3-cf61c8e1f82c" providerId="ADAL" clId="{2E94D9FA-17AA-4373-9A56-AF849E80615A}" dt="2018-10-22T19:23:24.033" v="722" actId="20577"/>
          <ac:spMkLst>
            <pc:docMk/>
            <pc:sldMk cId="4149473745" sldId="258"/>
            <ac:spMk id="36" creationId="{A168D7E8-5E3A-4F1D-85C7-B195F279AA0A}"/>
          </ac:spMkLst>
        </pc:spChg>
        <pc:spChg chg="add mod">
          <ac:chgData name="Tuomo Ikävalko" userId="14d5696d-1087-4a16-9ad3-cf61c8e1f82c" providerId="ADAL" clId="{2E94D9FA-17AA-4373-9A56-AF849E80615A}" dt="2018-10-22T19:24:36.650" v="734" actId="20577"/>
          <ac:spMkLst>
            <pc:docMk/>
            <pc:sldMk cId="4149473745" sldId="258"/>
            <ac:spMk id="37" creationId="{00D28FBF-5215-40E0-967E-E80024D9855E}"/>
          </ac:spMkLst>
        </pc:spChg>
        <pc:spChg chg="add mod">
          <ac:chgData name="Tuomo Ikävalko" userId="14d5696d-1087-4a16-9ad3-cf61c8e1f82c" providerId="ADAL" clId="{2E94D9FA-17AA-4373-9A56-AF849E80615A}" dt="2018-10-22T19:24:10.032" v="731" actId="20577"/>
          <ac:spMkLst>
            <pc:docMk/>
            <pc:sldMk cId="4149473745" sldId="258"/>
            <ac:spMk id="38" creationId="{A08C8074-4EAC-4C71-875C-7284A19A4F77}"/>
          </ac:spMkLst>
        </pc:spChg>
        <pc:spChg chg="add mod">
          <ac:chgData name="Tuomo Ikävalko" userId="14d5696d-1087-4a16-9ad3-cf61c8e1f82c" providerId="ADAL" clId="{2E94D9FA-17AA-4373-9A56-AF849E80615A}" dt="2018-10-22T18:56:34.740" v="356" actId="1076"/>
          <ac:spMkLst>
            <pc:docMk/>
            <pc:sldMk cId="4149473745" sldId="258"/>
            <ac:spMk id="39" creationId="{A0FAD4EF-F6D2-44EB-9A04-9F53B6E341DC}"/>
          </ac:spMkLst>
        </pc:spChg>
        <pc:spChg chg="add mod">
          <ac:chgData name="Tuomo Ikävalko" userId="14d5696d-1087-4a16-9ad3-cf61c8e1f82c" providerId="ADAL" clId="{2E94D9FA-17AA-4373-9A56-AF849E80615A}" dt="2018-10-22T18:56:34.740" v="356" actId="1076"/>
          <ac:spMkLst>
            <pc:docMk/>
            <pc:sldMk cId="4149473745" sldId="258"/>
            <ac:spMk id="40" creationId="{3C5ED058-780D-4695-A25E-E1F65A7CA52E}"/>
          </ac:spMkLst>
        </pc:spChg>
        <pc:spChg chg="add mod">
          <ac:chgData name="Tuomo Ikävalko" userId="14d5696d-1087-4a16-9ad3-cf61c8e1f82c" providerId="ADAL" clId="{2E94D9FA-17AA-4373-9A56-AF849E80615A}" dt="2018-10-22T19:24:02.917" v="729" actId="20577"/>
          <ac:spMkLst>
            <pc:docMk/>
            <pc:sldMk cId="4149473745" sldId="258"/>
            <ac:spMk id="41" creationId="{A02AD280-97B2-4A3B-A741-BAC47C867B41}"/>
          </ac:spMkLst>
        </pc:spChg>
        <pc:spChg chg="add mod">
          <ac:chgData name="Tuomo Ikävalko" userId="14d5696d-1087-4a16-9ad3-cf61c8e1f82c" providerId="ADAL" clId="{2E94D9FA-17AA-4373-9A56-AF849E80615A}" dt="2018-10-22T19:24:41.002" v="735" actId="20577"/>
          <ac:spMkLst>
            <pc:docMk/>
            <pc:sldMk cId="4149473745" sldId="258"/>
            <ac:spMk id="42" creationId="{2EBA798B-41E7-4E48-97A7-FCFDE0BA9196}"/>
          </ac:spMkLst>
        </pc:spChg>
        <pc:spChg chg="add mod">
          <ac:chgData name="Tuomo Ikävalko" userId="14d5696d-1087-4a16-9ad3-cf61c8e1f82c" providerId="ADAL" clId="{2E94D9FA-17AA-4373-9A56-AF849E80615A}" dt="2018-10-22T19:24:47.363" v="738" actId="20577"/>
          <ac:spMkLst>
            <pc:docMk/>
            <pc:sldMk cId="4149473745" sldId="258"/>
            <ac:spMk id="43" creationId="{43F1D913-FFB0-4A92-89D8-04160F44105E}"/>
          </ac:spMkLst>
        </pc:spChg>
        <pc:spChg chg="add mod">
          <ac:chgData name="Tuomo Ikävalko" userId="14d5696d-1087-4a16-9ad3-cf61c8e1f82c" providerId="ADAL" clId="{2E94D9FA-17AA-4373-9A56-AF849E80615A}" dt="2018-10-22T18:56:34.740" v="356" actId="1076"/>
          <ac:spMkLst>
            <pc:docMk/>
            <pc:sldMk cId="4149473745" sldId="258"/>
            <ac:spMk id="44" creationId="{126AB341-29BC-4597-9E16-0A152F6A8057}"/>
          </ac:spMkLst>
        </pc:spChg>
        <pc:spChg chg="add mod">
          <ac:chgData name="Tuomo Ikävalko" userId="14d5696d-1087-4a16-9ad3-cf61c8e1f82c" providerId="ADAL" clId="{2E94D9FA-17AA-4373-9A56-AF849E80615A}" dt="2018-10-22T18:58:25.308" v="377" actId="1076"/>
          <ac:spMkLst>
            <pc:docMk/>
            <pc:sldMk cId="4149473745" sldId="258"/>
            <ac:spMk id="45" creationId="{676C09E6-D151-4A9A-8575-7B81298FF568}"/>
          </ac:spMkLst>
        </pc:spChg>
        <pc:spChg chg="add del mod">
          <ac:chgData name="Tuomo Ikävalko" userId="14d5696d-1087-4a16-9ad3-cf61c8e1f82c" providerId="ADAL" clId="{2E94D9FA-17AA-4373-9A56-AF849E80615A}" dt="2018-10-22T18:58:16.716" v="374" actId="478"/>
          <ac:spMkLst>
            <pc:docMk/>
            <pc:sldMk cId="4149473745" sldId="258"/>
            <ac:spMk id="46" creationId="{24BC11F8-A68D-4600-83CF-359A2EEF645F}"/>
          </ac:spMkLst>
        </pc:spChg>
        <pc:spChg chg="add mod">
          <ac:chgData name="Tuomo Ikävalko" userId="14d5696d-1087-4a16-9ad3-cf61c8e1f82c" providerId="ADAL" clId="{2E94D9FA-17AA-4373-9A56-AF849E80615A}" dt="2018-10-22T19:24:43.937" v="737" actId="20577"/>
          <ac:spMkLst>
            <pc:docMk/>
            <pc:sldMk cId="4149473745" sldId="258"/>
            <ac:spMk id="62" creationId="{70C20BC2-7BFA-4C93-8031-81A13E825BBD}"/>
          </ac:spMkLst>
        </pc:spChg>
        <pc:spChg chg="add mod">
          <ac:chgData name="Tuomo Ikävalko" userId="14d5696d-1087-4a16-9ad3-cf61c8e1f82c" providerId="ADAL" clId="{2E94D9FA-17AA-4373-9A56-AF849E80615A}" dt="2018-10-22T19:24:04.557" v="730" actId="20577"/>
          <ac:spMkLst>
            <pc:docMk/>
            <pc:sldMk cId="4149473745" sldId="258"/>
            <ac:spMk id="68" creationId="{D080CF0E-3AA6-48FA-9027-80C9453A4E1E}"/>
          </ac:spMkLst>
        </pc:spChg>
        <pc:spChg chg="add mod">
          <ac:chgData name="Tuomo Ikävalko" userId="14d5696d-1087-4a16-9ad3-cf61c8e1f82c" providerId="ADAL" clId="{2E94D9FA-17AA-4373-9A56-AF849E80615A}" dt="2018-10-22T19:24:12.433" v="732" actId="20577"/>
          <ac:spMkLst>
            <pc:docMk/>
            <pc:sldMk cId="4149473745" sldId="258"/>
            <ac:spMk id="72" creationId="{1C857687-980C-45E9-B0C6-F323CEB42F7C}"/>
          </ac:spMkLst>
        </pc:spChg>
        <pc:spChg chg="add mod">
          <ac:chgData name="Tuomo Ikävalko" userId="14d5696d-1087-4a16-9ad3-cf61c8e1f82c" providerId="ADAL" clId="{2E94D9FA-17AA-4373-9A56-AF849E80615A}" dt="2018-10-22T19:00:28.342" v="408" actId="1076"/>
          <ac:spMkLst>
            <pc:docMk/>
            <pc:sldMk cId="4149473745" sldId="258"/>
            <ac:spMk id="86" creationId="{1F64A589-65ED-477F-8E26-2FCC343151D5}"/>
          </ac:spMkLst>
        </pc:spChg>
        <pc:spChg chg="add mod">
          <ac:chgData name="Tuomo Ikävalko" userId="14d5696d-1087-4a16-9ad3-cf61c8e1f82c" providerId="ADAL" clId="{2E94D9FA-17AA-4373-9A56-AF849E80615A}" dt="2018-10-22T19:24:35.283" v="733" actId="20577"/>
          <ac:spMkLst>
            <pc:docMk/>
            <pc:sldMk cId="4149473745" sldId="258"/>
            <ac:spMk id="87" creationId="{D718EFD9-48AB-44FC-BEBA-219832A6AB53}"/>
          </ac:spMkLst>
        </pc:spChg>
        <pc:spChg chg="add mod">
          <ac:chgData name="Tuomo Ikävalko" userId="14d5696d-1087-4a16-9ad3-cf61c8e1f82c" providerId="ADAL" clId="{2E94D9FA-17AA-4373-9A56-AF849E80615A}" dt="2018-10-22T19:01:00.394" v="417" actId="20577"/>
          <ac:spMkLst>
            <pc:docMk/>
            <pc:sldMk cId="4149473745" sldId="258"/>
            <ac:spMk id="88" creationId="{B6771F95-6DAE-46CC-A200-2EE6178715A0}"/>
          </ac:spMkLst>
        </pc:spChg>
        <pc:spChg chg="add mod">
          <ac:chgData name="Tuomo Ikävalko" userId="14d5696d-1087-4a16-9ad3-cf61c8e1f82c" providerId="ADAL" clId="{2E94D9FA-17AA-4373-9A56-AF849E80615A}" dt="2018-10-22T19:25:18.595" v="745" actId="20577"/>
          <ac:spMkLst>
            <pc:docMk/>
            <pc:sldMk cId="4149473745" sldId="258"/>
            <ac:spMk id="89" creationId="{B41B13CD-1603-4CEC-975D-302DDCA783E1}"/>
          </ac:spMkLst>
        </pc:spChg>
        <pc:spChg chg="add mod">
          <ac:chgData name="Tuomo Ikävalko" userId="14d5696d-1087-4a16-9ad3-cf61c8e1f82c" providerId="ADAL" clId="{2E94D9FA-17AA-4373-9A56-AF849E80615A}" dt="2018-10-22T19:25:14.765" v="743" actId="20577"/>
          <ac:spMkLst>
            <pc:docMk/>
            <pc:sldMk cId="4149473745" sldId="258"/>
            <ac:spMk id="90" creationId="{AFA7DFE8-23E2-4072-BACE-0D5FE8F00EBC}"/>
          </ac:spMkLst>
        </pc:spChg>
        <pc:spChg chg="add mod">
          <ac:chgData name="Tuomo Ikävalko" userId="14d5696d-1087-4a16-9ad3-cf61c8e1f82c" providerId="ADAL" clId="{2E94D9FA-17AA-4373-9A56-AF849E80615A}" dt="2018-10-22T19:00:53.553" v="414" actId="1076"/>
          <ac:spMkLst>
            <pc:docMk/>
            <pc:sldMk cId="4149473745" sldId="258"/>
            <ac:spMk id="91" creationId="{5F48FC1A-268D-477D-991C-30E0904E2DD4}"/>
          </ac:spMkLst>
        </pc:spChg>
        <pc:spChg chg="add mod">
          <ac:chgData name="Tuomo Ikävalko" userId="14d5696d-1087-4a16-9ad3-cf61c8e1f82c" providerId="ADAL" clId="{2E94D9FA-17AA-4373-9A56-AF849E80615A}" dt="2018-10-22T19:03:59.856" v="473" actId="20577"/>
          <ac:spMkLst>
            <pc:docMk/>
            <pc:sldMk cId="4149473745" sldId="258"/>
            <ac:spMk id="92" creationId="{47952EC2-7E9F-4938-B003-36459351B914}"/>
          </ac:spMkLst>
        </pc:spChg>
        <pc:spChg chg="add mod">
          <ac:chgData name="Tuomo Ikävalko" userId="14d5696d-1087-4a16-9ad3-cf61c8e1f82c" providerId="ADAL" clId="{2E94D9FA-17AA-4373-9A56-AF849E80615A}" dt="2018-10-22T19:03:56.397" v="471" actId="20577"/>
          <ac:spMkLst>
            <pc:docMk/>
            <pc:sldMk cId="4149473745" sldId="258"/>
            <ac:spMk id="93" creationId="{33CE5382-7931-47F9-B6C1-92D176176955}"/>
          </ac:spMkLst>
        </pc:spChg>
        <pc:spChg chg="add mod">
          <ac:chgData name="Tuomo Ikävalko" userId="14d5696d-1087-4a16-9ad3-cf61c8e1f82c" providerId="ADAL" clId="{2E94D9FA-17AA-4373-9A56-AF849E80615A}" dt="2018-10-22T19:25:23.669" v="748" actId="20577"/>
          <ac:spMkLst>
            <pc:docMk/>
            <pc:sldMk cId="4149473745" sldId="258"/>
            <ac:spMk id="94" creationId="{C3C1F1DB-916A-4F81-8E81-373393689FB5}"/>
          </ac:spMkLst>
        </pc:spChg>
        <pc:spChg chg="add mod">
          <ac:chgData name="Tuomo Ikävalko" userId="14d5696d-1087-4a16-9ad3-cf61c8e1f82c" providerId="ADAL" clId="{2E94D9FA-17AA-4373-9A56-AF849E80615A}" dt="2018-10-22T19:00:53.553" v="414" actId="1076"/>
          <ac:spMkLst>
            <pc:docMk/>
            <pc:sldMk cId="4149473745" sldId="258"/>
            <ac:spMk id="95" creationId="{1A147034-FB70-4CFB-98FB-41EFC761D749}"/>
          </ac:spMkLst>
        </pc:spChg>
        <pc:spChg chg="add mod">
          <ac:chgData name="Tuomo Ikävalko" userId="14d5696d-1087-4a16-9ad3-cf61c8e1f82c" providerId="ADAL" clId="{2E94D9FA-17AA-4373-9A56-AF849E80615A}" dt="2018-10-22T19:00:53.553" v="414" actId="1076"/>
          <ac:spMkLst>
            <pc:docMk/>
            <pc:sldMk cId="4149473745" sldId="258"/>
            <ac:spMk id="96" creationId="{750B5B16-4255-43FD-A5A5-CEC94984C3B5}"/>
          </ac:spMkLst>
        </pc:spChg>
        <pc:spChg chg="add del mod">
          <ac:chgData name="Tuomo Ikävalko" userId="14d5696d-1087-4a16-9ad3-cf61c8e1f82c" providerId="ADAL" clId="{2E94D9FA-17AA-4373-9A56-AF849E80615A}" dt="2018-10-22T19:25:30.896" v="753" actId="20577"/>
          <ac:spMkLst>
            <pc:docMk/>
            <pc:sldMk cId="4149473745" sldId="258"/>
            <ac:spMk id="105" creationId="{0BDE2A87-8BEA-465C-B370-E2E191E826B2}"/>
          </ac:spMkLst>
        </pc:spChg>
        <pc:spChg chg="add del mod">
          <ac:chgData name="Tuomo Ikävalko" userId="14d5696d-1087-4a16-9ad3-cf61c8e1f82c" providerId="ADAL" clId="{2E94D9FA-17AA-4373-9A56-AF849E80615A}" dt="2018-10-22T19:01:12.879" v="426" actId="478"/>
          <ac:spMkLst>
            <pc:docMk/>
            <pc:sldMk cId="4149473745" sldId="258"/>
            <ac:spMk id="108" creationId="{07CF262B-1680-4857-8755-234AFEAEAC88}"/>
          </ac:spMkLst>
        </pc:spChg>
        <pc:spChg chg="add del mod">
          <ac:chgData name="Tuomo Ikävalko" userId="14d5696d-1087-4a16-9ad3-cf61c8e1f82c" providerId="ADAL" clId="{2E94D9FA-17AA-4373-9A56-AF849E80615A}" dt="2018-10-22T19:01:05.160" v="419" actId="478"/>
          <ac:spMkLst>
            <pc:docMk/>
            <pc:sldMk cId="4149473745" sldId="258"/>
            <ac:spMk id="110" creationId="{30EC84D8-E6FC-4560-A55C-F6A67C4868F8}"/>
          </ac:spMkLst>
        </pc:spChg>
        <pc:spChg chg="add del mod">
          <ac:chgData name="Tuomo Ikävalko" userId="14d5696d-1087-4a16-9ad3-cf61c8e1f82c" providerId="ADAL" clId="{2E94D9FA-17AA-4373-9A56-AF849E80615A}" dt="2018-10-22T19:01:06.754" v="421" actId="478"/>
          <ac:spMkLst>
            <pc:docMk/>
            <pc:sldMk cId="4149473745" sldId="258"/>
            <ac:spMk id="113" creationId="{C702BC0D-083F-4B60-BC2C-7EED4C633777}"/>
          </ac:spMkLst>
        </pc:spChg>
        <pc:spChg chg="add del mod">
          <ac:chgData name="Tuomo Ikävalko" userId="14d5696d-1087-4a16-9ad3-cf61c8e1f82c" providerId="ADAL" clId="{2E94D9FA-17AA-4373-9A56-AF849E80615A}" dt="2018-10-22T19:01:11.014" v="425" actId="478"/>
          <ac:spMkLst>
            <pc:docMk/>
            <pc:sldMk cId="4149473745" sldId="258"/>
            <ac:spMk id="114" creationId="{502647AB-064C-425E-AE79-3BACE8081D15}"/>
          </ac:spMkLst>
        </pc:spChg>
        <pc:spChg chg="add del mod">
          <ac:chgData name="Tuomo Ikävalko" userId="14d5696d-1087-4a16-9ad3-cf61c8e1f82c" providerId="ADAL" clId="{2E94D9FA-17AA-4373-9A56-AF849E80615A}" dt="2018-10-22T19:24:59.549" v="739" actId="478"/>
          <ac:spMkLst>
            <pc:docMk/>
            <pc:sldMk cId="4149473745" sldId="258"/>
            <ac:spMk id="122" creationId="{7D8FD97B-73CA-4DD3-9199-208260287F12}"/>
          </ac:spMkLst>
        </pc:spChg>
        <pc:spChg chg="add del mod">
          <ac:chgData name="Tuomo Ikävalko" userId="14d5696d-1087-4a16-9ad3-cf61c8e1f82c" providerId="ADAL" clId="{2E94D9FA-17AA-4373-9A56-AF849E80615A}" dt="2018-10-22T19:25:03.175" v="741" actId="478"/>
          <ac:spMkLst>
            <pc:docMk/>
            <pc:sldMk cId="4149473745" sldId="258"/>
            <ac:spMk id="123" creationId="{CC1C7A24-D8FC-41F8-AAD8-6082910C92D7}"/>
          </ac:spMkLst>
        </pc:sp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16" creationId="{F053B356-091E-4533-B078-2D2D8EB47CF9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17" creationId="{6BB7E9AC-FE88-4C52-B187-071A219E5782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18" creationId="{C4C8F1C5-7E6D-48CB-BB5D-023A391868D9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19" creationId="{8ECEB1F9-5544-46B3-8A78-0FC45408AA16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0" creationId="{1C603877-8C35-4C8E-B581-D37B721F8494}"/>
          </ac:cxnSpMkLst>
        </pc:cxnChg>
        <pc:cxnChg chg="add mod">
          <ac:chgData name="Tuomo Ikävalko" userId="14d5696d-1087-4a16-9ad3-cf61c8e1f82c" providerId="ADAL" clId="{2E94D9FA-17AA-4373-9A56-AF849E80615A}" dt="2018-10-22T18:57:30.679" v="360" actId="1076"/>
          <ac:cxnSpMkLst>
            <pc:docMk/>
            <pc:sldMk cId="4149473745" sldId="258"/>
            <ac:cxnSpMk id="21" creationId="{C514FD61-9F4D-4A5A-8E81-3500A989719D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2" creationId="{E011926B-E9F3-4305-AB6D-5398585DE4D2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3" creationId="{FF3FBE4E-7229-4F2E-8BC3-B729E9A52593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4" creationId="{769EABA7-9F47-4E73-A83F-BF539BBB4DD7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5" creationId="{C7E53744-462E-41F5-BD91-08CD1A9C926F}"/>
          </ac:cxnSpMkLst>
        </pc:cxnChg>
        <pc:cxnChg chg="add mod">
          <ac:chgData name="Tuomo Ikävalko" userId="14d5696d-1087-4a16-9ad3-cf61c8e1f82c" providerId="ADAL" clId="{2E94D9FA-17AA-4373-9A56-AF849E80615A}" dt="2018-10-22T18:55:10.285" v="337" actId="14100"/>
          <ac:cxnSpMkLst>
            <pc:docMk/>
            <pc:sldMk cId="4149473745" sldId="258"/>
            <ac:cxnSpMk id="26" creationId="{0E79D613-EFA2-46F0-A659-C137922C8403}"/>
          </ac:cxnSpMkLst>
        </pc:cxnChg>
        <pc:cxnChg chg="add mod">
          <ac:chgData name="Tuomo Ikävalko" userId="14d5696d-1087-4a16-9ad3-cf61c8e1f82c" providerId="ADAL" clId="{2E94D9FA-17AA-4373-9A56-AF849E80615A}" dt="2018-10-22T18:57:39.206" v="364" actId="14100"/>
          <ac:cxnSpMkLst>
            <pc:docMk/>
            <pc:sldMk cId="4149473745" sldId="258"/>
            <ac:cxnSpMk id="29" creationId="{93154262-CAC9-4F91-BD7C-6E574FA4F1F3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47" creationId="{EC38B870-B226-4CE2-B34E-6BDD07F0E7D7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48" creationId="{D5FD43EB-72D7-4279-9D93-73ECDD03B9D9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49" creationId="{965B8BBE-4C04-4FC1-A38E-E18118531889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50" creationId="{BC2B2ADC-57F4-4E4B-AA94-062C1FE25D8E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51" creationId="{77DE0EDF-D5C3-4335-A539-31495C6492BC}"/>
          </ac:cxnSpMkLst>
        </pc:cxnChg>
        <pc:cxnChg chg="add del mod">
          <ac:chgData name="Tuomo Ikävalko" userId="14d5696d-1087-4a16-9ad3-cf61c8e1f82c" providerId="ADAL" clId="{2E94D9FA-17AA-4373-9A56-AF849E80615A}" dt="2018-10-22T18:56:37.696" v="358" actId="478"/>
          <ac:cxnSpMkLst>
            <pc:docMk/>
            <pc:sldMk cId="4149473745" sldId="258"/>
            <ac:cxnSpMk id="52" creationId="{722186FD-C7E8-4402-BA86-F3713FC3A65D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53" creationId="{718B8351-A928-488C-8596-275DBBA280E0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54" creationId="{C9B3D32F-2FD6-43D6-A907-9DE36BE68AEB}"/>
          </ac:cxnSpMkLst>
        </pc:cxnChg>
        <pc:cxnChg chg="add mod">
          <ac:chgData name="Tuomo Ikävalko" userId="14d5696d-1087-4a16-9ad3-cf61c8e1f82c" providerId="ADAL" clId="{2E94D9FA-17AA-4373-9A56-AF849E80615A}" dt="2018-10-22T18:58:25.308" v="377" actId="1076"/>
          <ac:cxnSpMkLst>
            <pc:docMk/>
            <pc:sldMk cId="4149473745" sldId="258"/>
            <ac:cxnSpMk id="55" creationId="{CCF19AFF-0AF1-483F-8B89-5F0F34692F1F}"/>
          </ac:cxnSpMkLst>
        </pc:cxnChg>
        <pc:cxnChg chg="add del mod">
          <ac:chgData name="Tuomo Ikävalko" userId="14d5696d-1087-4a16-9ad3-cf61c8e1f82c" providerId="ADAL" clId="{2E94D9FA-17AA-4373-9A56-AF849E80615A}" dt="2018-10-22T18:58:17.833" v="375" actId="478"/>
          <ac:cxnSpMkLst>
            <pc:docMk/>
            <pc:sldMk cId="4149473745" sldId="258"/>
            <ac:cxnSpMk id="56" creationId="{C48503F9-E478-47C6-8CA1-4894E7278C4A}"/>
          </ac:cxnSpMkLst>
        </pc:cxnChg>
        <pc:cxnChg chg="add del mod">
          <ac:chgData name="Tuomo Ikävalko" userId="14d5696d-1087-4a16-9ad3-cf61c8e1f82c" providerId="ADAL" clId="{2E94D9FA-17AA-4373-9A56-AF849E80615A}" dt="2018-10-22T18:56:36.888" v="357" actId="478"/>
          <ac:cxnSpMkLst>
            <pc:docMk/>
            <pc:sldMk cId="4149473745" sldId="258"/>
            <ac:cxnSpMk id="57" creationId="{D211CF82-D4FD-40F3-B542-A0A27DA2D0E1}"/>
          </ac:cxnSpMkLst>
        </pc:cxnChg>
        <pc:cxnChg chg="add mod">
          <ac:chgData name="Tuomo Ikävalko" userId="14d5696d-1087-4a16-9ad3-cf61c8e1f82c" providerId="ADAL" clId="{2E94D9FA-17AA-4373-9A56-AF849E80615A}" dt="2018-10-22T18:58:10.750" v="373" actId="14100"/>
          <ac:cxnSpMkLst>
            <pc:docMk/>
            <pc:sldMk cId="4149473745" sldId="258"/>
            <ac:cxnSpMk id="63" creationId="{3D75AF80-B377-48F5-90D3-8CB392C5DF08}"/>
          </ac:cxnSpMkLst>
        </pc:cxnChg>
        <pc:cxnChg chg="add mod">
          <ac:chgData name="Tuomo Ikävalko" userId="14d5696d-1087-4a16-9ad3-cf61c8e1f82c" providerId="ADAL" clId="{2E94D9FA-17AA-4373-9A56-AF849E80615A}" dt="2018-10-22T18:58:58.018" v="381" actId="14100"/>
          <ac:cxnSpMkLst>
            <pc:docMk/>
            <pc:sldMk cId="4149473745" sldId="258"/>
            <ac:cxnSpMk id="67" creationId="{8EC85ADE-20CF-4CB2-B1ED-A541ED4860CC}"/>
          </ac:cxnSpMkLst>
        </pc:cxnChg>
        <pc:cxnChg chg="add mod">
          <ac:chgData name="Tuomo Ikävalko" userId="14d5696d-1087-4a16-9ad3-cf61c8e1f82c" providerId="ADAL" clId="{2E94D9FA-17AA-4373-9A56-AF849E80615A}" dt="2018-10-22T19:00:02.720" v="401" actId="14100"/>
          <ac:cxnSpMkLst>
            <pc:docMk/>
            <pc:sldMk cId="4149473745" sldId="258"/>
            <ac:cxnSpMk id="71" creationId="{01743CDB-20A7-4F7C-B159-59518E74C02E}"/>
          </ac:cxnSpMkLst>
        </pc:cxnChg>
        <pc:cxnChg chg="add mod">
          <ac:chgData name="Tuomo Ikävalko" userId="14d5696d-1087-4a16-9ad3-cf61c8e1f82c" providerId="ADAL" clId="{2E94D9FA-17AA-4373-9A56-AF849E80615A}" dt="2018-10-22T19:00:14.972" v="404" actId="14100"/>
          <ac:cxnSpMkLst>
            <pc:docMk/>
            <pc:sldMk cId="4149473745" sldId="258"/>
            <ac:cxnSpMk id="76" creationId="{D2B5B9BF-2148-4DA4-B0D2-DCD6374F1849}"/>
          </ac:cxnSpMkLst>
        </pc:cxnChg>
        <pc:cxnChg chg="add mod">
          <ac:chgData name="Tuomo Ikävalko" userId="14d5696d-1087-4a16-9ad3-cf61c8e1f82c" providerId="ADAL" clId="{2E94D9FA-17AA-4373-9A56-AF849E80615A}" dt="2018-10-22T18:59:48.791" v="397" actId="14100"/>
          <ac:cxnSpMkLst>
            <pc:docMk/>
            <pc:sldMk cId="4149473745" sldId="258"/>
            <ac:cxnSpMk id="79" creationId="{62781DAC-D526-4928-B8B7-001DCE0BF0F3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97" creationId="{73C12EDA-543D-4EBA-9F07-74E59C1884F2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98" creationId="{D7253643-3C03-4DD7-BD19-CD02EED09EB5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99" creationId="{AB005882-7ABC-400E-A9A4-92D99DD966AF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0" creationId="{B81CAD78-C7BF-4B1A-9835-8FAA45ED78C3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1" creationId="{271DB186-1025-4D64-9D8B-FED7917F2BA1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2" creationId="{F688087B-0CF0-40AA-B8A4-0AB9F51A0E95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3" creationId="{BBF7EDBD-F6F4-41E2-83FF-FD299015A5BA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4" creationId="{62B52A26-F883-4E9B-9FA5-5FA6DE0A8BFF}"/>
          </ac:cxnSpMkLst>
        </pc:cxnChg>
        <pc:cxnChg chg="add mod">
          <ac:chgData name="Tuomo Ikävalko" userId="14d5696d-1087-4a16-9ad3-cf61c8e1f82c" providerId="ADAL" clId="{2E94D9FA-17AA-4373-9A56-AF849E80615A}" dt="2018-10-22T19:25:27.884" v="750" actId="478"/>
          <ac:cxnSpMkLst>
            <pc:docMk/>
            <pc:sldMk cId="4149473745" sldId="258"/>
            <ac:cxnSpMk id="106" creationId="{81ABE856-8CCE-4EC1-AE32-2C3AF1FEA2A4}"/>
          </ac:cxnSpMkLst>
        </pc:cxnChg>
        <pc:cxnChg chg="add del mod">
          <ac:chgData name="Tuomo Ikävalko" userId="14d5696d-1087-4a16-9ad3-cf61c8e1f82c" providerId="ADAL" clId="{2E94D9FA-17AA-4373-9A56-AF849E80615A}" dt="2018-10-22T19:01:13.603" v="427" actId="478"/>
          <ac:cxnSpMkLst>
            <pc:docMk/>
            <pc:sldMk cId="4149473745" sldId="258"/>
            <ac:cxnSpMk id="107" creationId="{B6182C9C-3399-4FC5-8775-1A9B5BD8181D}"/>
          </ac:cxnSpMkLst>
        </pc:cxnChg>
        <pc:cxnChg chg="add del mod">
          <ac:chgData name="Tuomo Ikävalko" userId="14d5696d-1087-4a16-9ad3-cf61c8e1f82c" providerId="ADAL" clId="{2E94D9FA-17AA-4373-9A56-AF849E80615A}" dt="2018-10-22T19:01:06.113" v="420" actId="478"/>
          <ac:cxnSpMkLst>
            <pc:docMk/>
            <pc:sldMk cId="4149473745" sldId="258"/>
            <ac:cxnSpMk id="109" creationId="{DF959AB6-9FB4-45A1-8632-8249E730D9D7}"/>
          </ac:cxnSpMkLst>
        </pc:cxnChg>
        <pc:cxnChg chg="add del mod">
          <ac:chgData name="Tuomo Ikävalko" userId="14d5696d-1087-4a16-9ad3-cf61c8e1f82c" providerId="ADAL" clId="{2E94D9FA-17AA-4373-9A56-AF849E80615A}" dt="2018-10-22T19:01:07.395" v="422" actId="478"/>
          <ac:cxnSpMkLst>
            <pc:docMk/>
            <pc:sldMk cId="4149473745" sldId="258"/>
            <ac:cxnSpMk id="111" creationId="{DADA910E-FB77-4B00-9E2C-A36719DC0B00}"/>
          </ac:cxnSpMkLst>
        </pc:cxnChg>
        <pc:cxnChg chg="add del mod">
          <ac:chgData name="Tuomo Ikävalko" userId="14d5696d-1087-4a16-9ad3-cf61c8e1f82c" providerId="ADAL" clId="{2E94D9FA-17AA-4373-9A56-AF849E80615A}" dt="2018-10-22T19:01:09.008" v="423" actId="478"/>
          <ac:cxnSpMkLst>
            <pc:docMk/>
            <pc:sldMk cId="4149473745" sldId="258"/>
            <ac:cxnSpMk id="112" creationId="{5C0500AE-5B11-45A8-9A9C-326CADC7071A}"/>
          </ac:cxnSpMkLst>
        </pc:cxnChg>
        <pc:cxnChg chg="add del mod">
          <ac:chgData name="Tuomo Ikävalko" userId="14d5696d-1087-4a16-9ad3-cf61c8e1f82c" providerId="ADAL" clId="{2E94D9FA-17AA-4373-9A56-AF849E80615A}" dt="2018-10-22T19:25:01.206" v="740" actId="478"/>
          <ac:cxnSpMkLst>
            <pc:docMk/>
            <pc:sldMk cId="4149473745" sldId="258"/>
            <ac:cxnSpMk id="115" creationId="{730DE0D6-7B05-4F1B-AB62-3A1CEA310326}"/>
          </ac:cxnSpMkLst>
        </pc:cxnChg>
        <pc:cxnChg chg="add del mod">
          <ac:chgData name="Tuomo Ikävalko" userId="14d5696d-1087-4a16-9ad3-cf61c8e1f82c" providerId="ADAL" clId="{2E94D9FA-17AA-4373-9A56-AF849E80615A}" dt="2018-10-22T19:25:04.209" v="742" actId="478"/>
          <ac:cxnSpMkLst>
            <pc:docMk/>
            <pc:sldMk cId="4149473745" sldId="258"/>
            <ac:cxnSpMk id="119" creationId="{5ABBA906-9D7B-4759-AD10-6E15F5B11CAD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27:24.399" v="773" actId="20577"/>
        <pc:sldMkLst>
          <pc:docMk/>
          <pc:sldMk cId="347932344" sldId="259"/>
        </pc:sldMkLst>
        <pc:spChg chg="del">
          <ac:chgData name="Tuomo Ikävalko" userId="14d5696d-1087-4a16-9ad3-cf61c8e1f82c" providerId="ADAL" clId="{2E94D9FA-17AA-4373-9A56-AF849E80615A}" dt="2018-10-22T19:01:24.902" v="429" actId="478"/>
          <ac:spMkLst>
            <pc:docMk/>
            <pc:sldMk cId="347932344" sldId="259"/>
            <ac:spMk id="2" creationId="{2985E8AB-ED11-4CFE-8C38-E7D259857BA3}"/>
          </ac:spMkLst>
        </pc:spChg>
        <pc:spChg chg="del">
          <ac:chgData name="Tuomo Ikävalko" userId="14d5696d-1087-4a16-9ad3-cf61c8e1f82c" providerId="ADAL" clId="{2E94D9FA-17AA-4373-9A56-AF849E80615A}" dt="2018-10-22T19:01:26.807" v="430" actId="478"/>
          <ac:spMkLst>
            <pc:docMk/>
            <pc:sldMk cId="347932344" sldId="259"/>
            <ac:spMk id="3" creationId="{001315AF-E3C1-43E1-94DD-E4E7442E07B7}"/>
          </ac:spMkLst>
        </pc:spChg>
        <pc:spChg chg="add mod">
          <ac:chgData name="Tuomo Ikävalko" userId="14d5696d-1087-4a16-9ad3-cf61c8e1f82c" providerId="ADAL" clId="{2E94D9FA-17AA-4373-9A56-AF849E80615A}" dt="2018-10-22T19:01:35.927" v="432" actId="20577"/>
          <ac:spMkLst>
            <pc:docMk/>
            <pc:sldMk cId="347932344" sldId="259"/>
            <ac:spMk id="4" creationId="{EEF9F391-A674-46E8-AAED-E49D355E54AF}"/>
          </ac:spMkLst>
        </pc:spChg>
        <pc:spChg chg="add mod">
          <ac:chgData name="Tuomo Ikävalko" userId="14d5696d-1087-4a16-9ad3-cf61c8e1f82c" providerId="ADAL" clId="{2E94D9FA-17AA-4373-9A56-AF849E80615A}" dt="2018-10-22T19:01:56.608" v="434" actId="1076"/>
          <ac:spMkLst>
            <pc:docMk/>
            <pc:sldMk cId="347932344" sldId="259"/>
            <ac:spMk id="5" creationId="{35A33B30-BDF2-465B-AABB-F36A5E618568}"/>
          </ac:spMkLst>
        </pc:spChg>
        <pc:spChg chg="add mod">
          <ac:chgData name="Tuomo Ikävalko" userId="14d5696d-1087-4a16-9ad3-cf61c8e1f82c" providerId="ADAL" clId="{2E94D9FA-17AA-4373-9A56-AF849E80615A}" dt="2018-10-22T19:25:54.661" v="754" actId="20577"/>
          <ac:spMkLst>
            <pc:docMk/>
            <pc:sldMk cId="347932344" sldId="259"/>
            <ac:spMk id="6" creationId="{3E2D8E23-2D5D-4C6F-944A-21695D6C1731}"/>
          </ac:spMkLst>
        </pc:spChg>
        <pc:spChg chg="add mod">
          <ac:chgData name="Tuomo Ikävalko" userId="14d5696d-1087-4a16-9ad3-cf61c8e1f82c" providerId="ADAL" clId="{2E94D9FA-17AA-4373-9A56-AF849E80615A}" dt="2018-10-22T19:25:56.504" v="755" actId="20577"/>
          <ac:spMkLst>
            <pc:docMk/>
            <pc:sldMk cId="347932344" sldId="259"/>
            <ac:spMk id="7" creationId="{289CFDA5-AB31-4E0F-9BB2-3F953A81006E}"/>
          </ac:spMkLst>
        </pc:spChg>
        <pc:spChg chg="add mod">
          <ac:chgData name="Tuomo Ikävalko" userId="14d5696d-1087-4a16-9ad3-cf61c8e1f82c" providerId="ADAL" clId="{2E94D9FA-17AA-4373-9A56-AF849E80615A}" dt="2018-10-22T19:01:56.608" v="434" actId="1076"/>
          <ac:spMkLst>
            <pc:docMk/>
            <pc:sldMk cId="347932344" sldId="259"/>
            <ac:spMk id="8" creationId="{D6DEF436-B250-463F-A0B9-A33F71D0239F}"/>
          </ac:spMkLst>
        </pc:spChg>
        <pc:spChg chg="add mod">
          <ac:chgData name="Tuomo Ikävalko" userId="14d5696d-1087-4a16-9ad3-cf61c8e1f82c" providerId="ADAL" clId="{2E94D9FA-17AA-4373-9A56-AF849E80615A}" dt="2018-10-22T19:02:15.839" v="438" actId="20577"/>
          <ac:spMkLst>
            <pc:docMk/>
            <pc:sldMk cId="347932344" sldId="259"/>
            <ac:spMk id="9" creationId="{DD07ADD7-0921-42A5-ABC8-E9D8221765B0}"/>
          </ac:spMkLst>
        </pc:spChg>
        <pc:spChg chg="add mod">
          <ac:chgData name="Tuomo Ikävalko" userId="14d5696d-1087-4a16-9ad3-cf61c8e1f82c" providerId="ADAL" clId="{2E94D9FA-17AA-4373-9A56-AF849E80615A}" dt="2018-10-22T19:04:30.391" v="483" actId="20577"/>
          <ac:spMkLst>
            <pc:docMk/>
            <pc:sldMk cId="347932344" sldId="259"/>
            <ac:spMk id="10" creationId="{4010FEA8-2CC3-4CAC-B3DA-E2780934DFAB}"/>
          </ac:spMkLst>
        </pc:spChg>
        <pc:spChg chg="add mod">
          <ac:chgData name="Tuomo Ikävalko" userId="14d5696d-1087-4a16-9ad3-cf61c8e1f82c" providerId="ADAL" clId="{2E94D9FA-17AA-4373-9A56-AF849E80615A}" dt="2018-10-22T19:26:01.309" v="756" actId="20577"/>
          <ac:spMkLst>
            <pc:docMk/>
            <pc:sldMk cId="347932344" sldId="259"/>
            <ac:spMk id="11" creationId="{B905C401-55A3-4AB3-B764-5AEBCDCA9B54}"/>
          </ac:spMkLst>
        </pc:spChg>
        <pc:spChg chg="add mod">
          <ac:chgData name="Tuomo Ikävalko" userId="14d5696d-1087-4a16-9ad3-cf61c8e1f82c" providerId="ADAL" clId="{2E94D9FA-17AA-4373-9A56-AF849E80615A}" dt="2018-10-22T19:01:56.608" v="434" actId="1076"/>
          <ac:spMkLst>
            <pc:docMk/>
            <pc:sldMk cId="347932344" sldId="259"/>
            <ac:spMk id="12" creationId="{FE5F7C07-1518-4401-B3B4-857D5733A2BC}"/>
          </ac:spMkLst>
        </pc:spChg>
        <pc:spChg chg="add mod">
          <ac:chgData name="Tuomo Ikävalko" userId="14d5696d-1087-4a16-9ad3-cf61c8e1f82c" providerId="ADAL" clId="{2E94D9FA-17AA-4373-9A56-AF849E80615A}" dt="2018-10-22T19:02:42.118" v="448" actId="20577"/>
          <ac:spMkLst>
            <pc:docMk/>
            <pc:sldMk cId="347932344" sldId="259"/>
            <ac:spMk id="13" creationId="{02081B7F-CA08-47B2-9B5F-23D4ED4B0DD9}"/>
          </ac:spMkLst>
        </pc:spChg>
        <pc:spChg chg="add mod">
          <ac:chgData name="Tuomo Ikävalko" userId="14d5696d-1087-4a16-9ad3-cf61c8e1f82c" providerId="ADAL" clId="{2E94D9FA-17AA-4373-9A56-AF849E80615A}" dt="2018-10-22T19:26:05.504" v="762" actId="20577"/>
          <ac:spMkLst>
            <pc:docMk/>
            <pc:sldMk cId="347932344" sldId="259"/>
            <ac:spMk id="22" creationId="{944E6CE9-1DFD-4359-8557-6BDAF7D2AAF6}"/>
          </ac:spMkLst>
        </pc:spChg>
        <pc:spChg chg="add mod">
          <ac:chgData name="Tuomo Ikävalko" userId="14d5696d-1087-4a16-9ad3-cf61c8e1f82c" providerId="ADAL" clId="{2E94D9FA-17AA-4373-9A56-AF849E80615A}" dt="2018-10-22T19:04:12.959" v="475" actId="20577"/>
          <ac:spMkLst>
            <pc:docMk/>
            <pc:sldMk cId="347932344" sldId="259"/>
            <ac:spMk id="25" creationId="{AB2158F8-89BF-4ADF-A489-6B7C10B5FA02}"/>
          </ac:spMkLst>
        </pc:spChg>
        <pc:spChg chg="add del mod">
          <ac:chgData name="Tuomo Ikävalko" userId="14d5696d-1087-4a16-9ad3-cf61c8e1f82c" providerId="ADAL" clId="{2E94D9FA-17AA-4373-9A56-AF849E80615A}" dt="2018-10-22T19:02:52.843" v="452" actId="20577"/>
          <ac:spMkLst>
            <pc:docMk/>
            <pc:sldMk cId="347932344" sldId="259"/>
            <ac:spMk id="34" creationId="{40EBF5FA-EA7B-4CE4-B403-E4FB8098B7EA}"/>
          </ac:spMkLst>
        </pc:spChg>
        <pc:spChg chg="add mod">
          <ac:chgData name="Tuomo Ikävalko" userId="14d5696d-1087-4a16-9ad3-cf61c8e1f82c" providerId="ADAL" clId="{2E94D9FA-17AA-4373-9A56-AF849E80615A}" dt="2018-10-22T19:04:26.234" v="481" actId="14100"/>
          <ac:spMkLst>
            <pc:docMk/>
            <pc:sldMk cId="347932344" sldId="259"/>
            <ac:spMk id="35" creationId="{4ED6500B-D401-47DF-87BC-72DF54A34179}"/>
          </ac:spMkLst>
        </pc:spChg>
        <pc:spChg chg="add mod">
          <ac:chgData name="Tuomo Ikävalko" userId="14d5696d-1087-4a16-9ad3-cf61c8e1f82c" providerId="ADAL" clId="{2E94D9FA-17AA-4373-9A56-AF849E80615A}" dt="2018-10-22T19:04:45.735" v="485" actId="1076"/>
          <ac:spMkLst>
            <pc:docMk/>
            <pc:sldMk cId="347932344" sldId="259"/>
            <ac:spMk id="36" creationId="{50FFF18B-E04F-4FCA-8746-4D03B3A33F6B}"/>
          </ac:spMkLst>
        </pc:spChg>
        <pc:spChg chg="add mod">
          <ac:chgData name="Tuomo Ikävalko" userId="14d5696d-1087-4a16-9ad3-cf61c8e1f82c" providerId="ADAL" clId="{2E94D9FA-17AA-4373-9A56-AF849E80615A}" dt="2018-10-22T19:27:23.446" v="772" actId="20577"/>
          <ac:spMkLst>
            <pc:docMk/>
            <pc:sldMk cId="347932344" sldId="259"/>
            <ac:spMk id="37" creationId="{9501DF46-3022-4AA3-B1B3-03C4C404E248}"/>
          </ac:spMkLst>
        </pc:spChg>
        <pc:spChg chg="add mod">
          <ac:chgData name="Tuomo Ikävalko" userId="14d5696d-1087-4a16-9ad3-cf61c8e1f82c" providerId="ADAL" clId="{2E94D9FA-17AA-4373-9A56-AF849E80615A}" dt="2018-10-22T19:27:24.399" v="773" actId="20577"/>
          <ac:spMkLst>
            <pc:docMk/>
            <pc:sldMk cId="347932344" sldId="259"/>
            <ac:spMk id="38" creationId="{77A930F6-3D81-4DC9-B6EE-31CAD0F03D52}"/>
          </ac:spMkLst>
        </pc:spChg>
        <pc:spChg chg="add mod">
          <ac:chgData name="Tuomo Ikävalko" userId="14d5696d-1087-4a16-9ad3-cf61c8e1f82c" providerId="ADAL" clId="{2E94D9FA-17AA-4373-9A56-AF849E80615A}" dt="2018-10-22T19:04:45.735" v="485" actId="1076"/>
          <ac:spMkLst>
            <pc:docMk/>
            <pc:sldMk cId="347932344" sldId="259"/>
            <ac:spMk id="39" creationId="{A561FC44-F152-4326-AC5E-BD344025DD00}"/>
          </ac:spMkLst>
        </pc:spChg>
        <pc:spChg chg="add mod">
          <ac:chgData name="Tuomo Ikävalko" userId="14d5696d-1087-4a16-9ad3-cf61c8e1f82c" providerId="ADAL" clId="{2E94D9FA-17AA-4373-9A56-AF849E80615A}" dt="2018-10-22T19:04:59.414" v="492" actId="20577"/>
          <ac:spMkLst>
            <pc:docMk/>
            <pc:sldMk cId="347932344" sldId="259"/>
            <ac:spMk id="40" creationId="{2920F64C-D524-4816-99A3-5DBDF73B0109}"/>
          </ac:spMkLst>
        </pc:spChg>
        <pc:spChg chg="add mod">
          <ac:chgData name="Tuomo Ikävalko" userId="14d5696d-1087-4a16-9ad3-cf61c8e1f82c" providerId="ADAL" clId="{2E94D9FA-17AA-4373-9A56-AF849E80615A}" dt="2018-10-22T19:04:45.735" v="485" actId="1076"/>
          <ac:spMkLst>
            <pc:docMk/>
            <pc:sldMk cId="347932344" sldId="259"/>
            <ac:spMk id="41" creationId="{DA151BCC-117A-4796-BBFD-956D983A72DF}"/>
          </ac:spMkLst>
        </pc:spChg>
        <pc:spChg chg="add mod">
          <ac:chgData name="Tuomo Ikävalko" userId="14d5696d-1087-4a16-9ad3-cf61c8e1f82c" providerId="ADAL" clId="{2E94D9FA-17AA-4373-9A56-AF849E80615A}" dt="2018-10-22T19:27:10.031" v="771" actId="20577"/>
          <ac:spMkLst>
            <pc:docMk/>
            <pc:sldMk cId="347932344" sldId="259"/>
            <ac:spMk id="42" creationId="{3DAC3CA2-6F0D-498E-B191-687B5CF4717A}"/>
          </ac:spMkLst>
        </pc:spChg>
        <pc:spChg chg="add mod">
          <ac:chgData name="Tuomo Ikävalko" userId="14d5696d-1087-4a16-9ad3-cf61c8e1f82c" providerId="ADAL" clId="{2E94D9FA-17AA-4373-9A56-AF849E80615A}" dt="2018-10-22T19:04:45.735" v="485" actId="1076"/>
          <ac:spMkLst>
            <pc:docMk/>
            <pc:sldMk cId="347932344" sldId="259"/>
            <ac:spMk id="43" creationId="{504E38CC-1458-440D-81A5-39A5D3216120}"/>
          </ac:spMkLst>
        </pc:spChg>
        <pc:spChg chg="add del mod">
          <ac:chgData name="Tuomo Ikävalko" userId="14d5696d-1087-4a16-9ad3-cf61c8e1f82c" providerId="ADAL" clId="{2E94D9FA-17AA-4373-9A56-AF849E80615A}" dt="2018-10-22T19:04:48.144" v="486" actId="478"/>
          <ac:spMkLst>
            <pc:docMk/>
            <pc:sldMk cId="347932344" sldId="259"/>
            <ac:spMk id="44" creationId="{F09B12A7-A89D-4259-9FBA-25BE1D509236}"/>
          </ac:spMkLst>
        </pc:spChg>
        <pc:spChg chg="add mod">
          <ac:chgData name="Tuomo Ikävalko" userId="14d5696d-1087-4a16-9ad3-cf61c8e1f82c" providerId="ADAL" clId="{2E94D9FA-17AA-4373-9A56-AF849E80615A}" dt="2018-10-22T19:26:58.460" v="770" actId="20577"/>
          <ac:spMkLst>
            <pc:docMk/>
            <pc:sldMk cId="347932344" sldId="259"/>
            <ac:spMk id="53" creationId="{C41E145F-DA5E-41F8-98EF-F2BA8B30C43E}"/>
          </ac:spMkLst>
        </pc:spChg>
        <pc:spChg chg="add mod">
          <ac:chgData name="Tuomo Ikävalko" userId="14d5696d-1087-4a16-9ad3-cf61c8e1f82c" providerId="ADAL" clId="{2E94D9FA-17AA-4373-9A56-AF849E80615A}" dt="2018-10-22T19:05:06.523" v="493" actId="1076"/>
          <ac:spMkLst>
            <pc:docMk/>
            <pc:sldMk cId="347932344" sldId="259"/>
            <ac:spMk id="56" creationId="{04A11B5F-493F-468D-A82C-B86ACDF395B7}"/>
          </ac:spMkLst>
        </pc:spChg>
        <pc:spChg chg="add mod">
          <ac:chgData name="Tuomo Ikävalko" userId="14d5696d-1087-4a16-9ad3-cf61c8e1f82c" providerId="ADAL" clId="{2E94D9FA-17AA-4373-9A56-AF849E80615A}" dt="2018-10-22T19:05:40.613" v="507" actId="20577"/>
          <ac:spMkLst>
            <pc:docMk/>
            <pc:sldMk cId="347932344" sldId="259"/>
            <ac:spMk id="63" creationId="{D71622CD-AEAD-4094-BB14-E6BE3C561DC9}"/>
          </ac:spMkLst>
        </pc:spChg>
        <pc:spChg chg="add mod">
          <ac:chgData name="Tuomo Ikävalko" userId="14d5696d-1087-4a16-9ad3-cf61c8e1f82c" providerId="ADAL" clId="{2E94D9FA-17AA-4373-9A56-AF849E80615A}" dt="2018-10-22T19:05:51.661" v="509" actId="1076"/>
          <ac:spMkLst>
            <pc:docMk/>
            <pc:sldMk cId="347932344" sldId="259"/>
            <ac:spMk id="64" creationId="{F95700C5-ED2F-49D5-9CBB-0BEB67E1F5FE}"/>
          </ac:spMkLst>
        </pc:spChg>
        <pc:spChg chg="add mod">
          <ac:chgData name="Tuomo Ikävalko" userId="14d5696d-1087-4a16-9ad3-cf61c8e1f82c" providerId="ADAL" clId="{2E94D9FA-17AA-4373-9A56-AF849E80615A}" dt="2018-10-22T19:06:33.884" v="521" actId="1076"/>
          <ac:spMkLst>
            <pc:docMk/>
            <pc:sldMk cId="347932344" sldId="259"/>
            <ac:spMk id="71" creationId="{A2CCA825-B2DE-44A4-AFF1-3B8F2EC1B7AE}"/>
          </ac:spMkLst>
        </pc:spChg>
        <pc:spChg chg="add mod">
          <ac:chgData name="Tuomo Ikävalko" userId="14d5696d-1087-4a16-9ad3-cf61c8e1f82c" providerId="ADAL" clId="{2E94D9FA-17AA-4373-9A56-AF849E80615A}" dt="2018-10-22T19:06:44.673" v="523" actId="1076"/>
          <ac:spMkLst>
            <pc:docMk/>
            <pc:sldMk cId="347932344" sldId="259"/>
            <ac:spMk id="72" creationId="{B561D281-5177-41AD-8CFF-2475B031AF69}"/>
          </ac:spMkLst>
        </pc:spChg>
        <pc:spChg chg="add mod">
          <ac:chgData name="Tuomo Ikävalko" userId="14d5696d-1087-4a16-9ad3-cf61c8e1f82c" providerId="ADAL" clId="{2E94D9FA-17AA-4373-9A56-AF849E80615A}" dt="2018-10-22T19:26:34.472" v="763" actId="20577"/>
          <ac:spMkLst>
            <pc:docMk/>
            <pc:sldMk cId="347932344" sldId="259"/>
            <ac:spMk id="73" creationId="{3D2A064D-1AD0-4033-BE29-0FC239B36005}"/>
          </ac:spMkLst>
        </pc:spChg>
        <pc:spChg chg="add mod">
          <ac:chgData name="Tuomo Ikävalko" userId="14d5696d-1087-4a16-9ad3-cf61c8e1f82c" providerId="ADAL" clId="{2E94D9FA-17AA-4373-9A56-AF849E80615A}" dt="2018-10-22T19:26:39.157" v="765" actId="20577"/>
          <ac:spMkLst>
            <pc:docMk/>
            <pc:sldMk cId="347932344" sldId="259"/>
            <ac:spMk id="74" creationId="{CF0F7B04-5C68-4538-B1CD-951CA0B0C79C}"/>
          </ac:spMkLst>
        </pc:spChg>
        <pc:spChg chg="add del mod">
          <ac:chgData name="Tuomo Ikävalko" userId="14d5696d-1087-4a16-9ad3-cf61c8e1f82c" providerId="ADAL" clId="{2E94D9FA-17AA-4373-9A56-AF849E80615A}" dt="2018-10-22T19:07:00.638" v="537" actId="20577"/>
          <ac:spMkLst>
            <pc:docMk/>
            <pc:sldMk cId="347932344" sldId="259"/>
            <ac:spMk id="75" creationId="{521A489F-7C7C-4E1C-AAF1-21E92C2FCB99}"/>
          </ac:spMkLst>
        </pc:spChg>
        <pc:spChg chg="add mod">
          <ac:chgData name="Tuomo Ikävalko" userId="14d5696d-1087-4a16-9ad3-cf61c8e1f82c" providerId="ADAL" clId="{2E94D9FA-17AA-4373-9A56-AF849E80615A}" dt="2018-10-22T19:06:52.480" v="530" actId="20577"/>
          <ac:spMkLst>
            <pc:docMk/>
            <pc:sldMk cId="347932344" sldId="259"/>
            <ac:spMk id="76" creationId="{C2798224-F31B-4D1A-BBB9-63FE054F4269}"/>
          </ac:spMkLst>
        </pc:spChg>
        <pc:spChg chg="add mod">
          <ac:chgData name="Tuomo Ikävalko" userId="14d5696d-1087-4a16-9ad3-cf61c8e1f82c" providerId="ADAL" clId="{2E94D9FA-17AA-4373-9A56-AF849E80615A}" dt="2018-10-22T19:06:54.402" v="532" actId="20577"/>
          <ac:spMkLst>
            <pc:docMk/>
            <pc:sldMk cId="347932344" sldId="259"/>
            <ac:spMk id="77" creationId="{8FD970FF-C955-4DBA-B4C2-FA2E854CA38B}"/>
          </ac:spMkLst>
        </pc:spChg>
        <pc:spChg chg="add mod">
          <ac:chgData name="Tuomo Ikävalko" userId="14d5696d-1087-4a16-9ad3-cf61c8e1f82c" providerId="ADAL" clId="{2E94D9FA-17AA-4373-9A56-AF849E80615A}" dt="2018-10-22T19:26:44.352" v="768" actId="20577"/>
          <ac:spMkLst>
            <pc:docMk/>
            <pc:sldMk cId="347932344" sldId="259"/>
            <ac:spMk id="78" creationId="{4BD4F9D3-1FD9-4C5A-BD67-D94AA260205B}"/>
          </ac:spMkLst>
        </pc:spChg>
        <pc:spChg chg="add mod">
          <ac:chgData name="Tuomo Ikävalko" userId="14d5696d-1087-4a16-9ad3-cf61c8e1f82c" providerId="ADAL" clId="{2E94D9FA-17AA-4373-9A56-AF849E80615A}" dt="2018-10-22T19:06:44.673" v="523" actId="1076"/>
          <ac:spMkLst>
            <pc:docMk/>
            <pc:sldMk cId="347932344" sldId="259"/>
            <ac:spMk id="79" creationId="{E6F39FFA-8273-41B9-940E-27419CFD6614}"/>
          </ac:spMkLst>
        </pc:spChg>
        <pc:spChg chg="add mod">
          <ac:chgData name="Tuomo Ikävalko" userId="14d5696d-1087-4a16-9ad3-cf61c8e1f82c" providerId="ADAL" clId="{2E94D9FA-17AA-4373-9A56-AF849E80615A}" dt="2018-10-22T19:26:41.925" v="767" actId="20577"/>
          <ac:spMkLst>
            <pc:docMk/>
            <pc:sldMk cId="347932344" sldId="259"/>
            <ac:spMk id="87" creationId="{8999F8EC-F041-4707-A150-3EBAEB459BB7}"/>
          </ac:spMkLst>
        </pc:spChg>
        <pc:spChg chg="add del mod">
          <ac:chgData name="Tuomo Ikävalko" userId="14d5696d-1087-4a16-9ad3-cf61c8e1f82c" providerId="ADAL" clId="{2E94D9FA-17AA-4373-9A56-AF849E80615A}" dt="2018-10-22T19:06:47.324" v="524" actId="478"/>
          <ac:spMkLst>
            <pc:docMk/>
            <pc:sldMk cId="347932344" sldId="259"/>
            <ac:spMk id="89" creationId="{D7D19F07-5151-41BF-862C-909993F23D5D}"/>
          </ac:spMkLst>
        </pc:spChg>
        <pc:spChg chg="add del mod">
          <ac:chgData name="Tuomo Ikävalko" userId="14d5696d-1087-4a16-9ad3-cf61c8e1f82c" providerId="ADAL" clId="{2E94D9FA-17AA-4373-9A56-AF849E80615A}" dt="2018-10-22T19:06:48.341" v="525" actId="478"/>
          <ac:spMkLst>
            <pc:docMk/>
            <pc:sldMk cId="347932344" sldId="259"/>
            <ac:spMk id="92" creationId="{4FFFAD53-B394-45CB-BD03-CE5429832DAD}"/>
          </ac:spMkLst>
        </pc:spChg>
        <pc:spChg chg="add del mod">
          <ac:chgData name="Tuomo Ikävalko" userId="14d5696d-1087-4a16-9ad3-cf61c8e1f82c" providerId="ADAL" clId="{2E94D9FA-17AA-4373-9A56-AF849E80615A}" dt="2018-10-22T19:07:05.547" v="541" actId="478"/>
          <ac:spMkLst>
            <pc:docMk/>
            <pc:sldMk cId="347932344" sldId="259"/>
            <ac:spMk id="93" creationId="{9FA17227-EC46-4784-8115-1BE4DB8EEFF3}"/>
          </ac:spMkLst>
        </pc:spChg>
        <pc:spChg chg="add del mod">
          <ac:chgData name="Tuomo Ikävalko" userId="14d5696d-1087-4a16-9ad3-cf61c8e1f82c" providerId="ADAL" clId="{2E94D9FA-17AA-4373-9A56-AF849E80615A}" dt="2018-10-22T19:07:03.231" v="538" actId="478"/>
          <ac:spMkLst>
            <pc:docMk/>
            <pc:sldMk cId="347932344" sldId="259"/>
            <ac:spMk id="96" creationId="{D52FC31E-44C3-48FB-9643-863497985B16}"/>
          </ac:spMkLst>
        </pc:sp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4" creationId="{13192EDD-BFAB-4672-BF7A-C546AB0502CC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5" creationId="{F8023C2D-BF3E-4C87-BE62-D4D4C27C54EB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6" creationId="{0BB0971E-6A31-4776-B329-22415D8CFC72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7" creationId="{809E84B8-E6EB-4983-9A43-C6B51FCE6CC3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8" creationId="{B30B9D90-B46F-462B-B6F9-1D769BD6FECE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9" creationId="{2FD0B605-CDD9-4705-9CB1-8F503B1507C2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20" creationId="{EA95931E-4956-42D5-991D-4A7EC4368F62}"/>
          </ac:cxnSpMkLst>
        </pc:cxnChg>
        <pc:cxnChg chg="add mod">
          <ac:chgData name="Tuomo Ikävalko" userId="14d5696d-1087-4a16-9ad3-cf61c8e1f82c" providerId="ADAL" clId="{2E94D9FA-17AA-4373-9A56-AF849E80615A}" dt="2018-10-22T19:02:37.879" v="445" actId="14100"/>
          <ac:cxnSpMkLst>
            <pc:docMk/>
            <pc:sldMk cId="347932344" sldId="259"/>
            <ac:cxnSpMk id="21" creationId="{08C78037-BE42-499E-A145-1769DCA81E81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23" creationId="{092C18B5-6361-4E53-AE2A-4B562791749F}"/>
          </ac:cxnSpMkLst>
        </pc:cxnChg>
        <pc:cxnChg chg="add mod">
          <ac:chgData name="Tuomo Ikävalko" userId="14d5696d-1087-4a16-9ad3-cf61c8e1f82c" providerId="ADAL" clId="{2E94D9FA-17AA-4373-9A56-AF849E80615A}" dt="2018-10-22T19:02:09.713" v="436" actId="14100"/>
          <ac:cxnSpMkLst>
            <pc:docMk/>
            <pc:sldMk cId="347932344" sldId="259"/>
            <ac:cxnSpMk id="24" creationId="{CADE6BDE-F5E2-4F55-807C-CB558CF94F1D}"/>
          </ac:cxnSpMkLst>
        </pc:cxnChg>
        <pc:cxnChg chg="add mod">
          <ac:chgData name="Tuomo Ikävalko" userId="14d5696d-1087-4a16-9ad3-cf61c8e1f82c" providerId="ADAL" clId="{2E94D9FA-17AA-4373-9A56-AF849E80615A}" dt="2018-10-22T19:02:39.441" v="446" actId="14100"/>
          <ac:cxnSpMkLst>
            <pc:docMk/>
            <pc:sldMk cId="347932344" sldId="259"/>
            <ac:cxnSpMk id="27" creationId="{EE9F542E-E3FF-4363-A202-453F6BBF5BAE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5" creationId="{274BFF69-7DF9-41CE-81A5-850766B75FF3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6" creationId="{0BCC87EA-5CF6-4E00-8905-FE0DB49069D6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7" creationId="{E6FA1017-4D28-4C87-8875-1A809EEEF0C3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8" creationId="{74867DA4-B972-44D2-8F96-A840EA759E99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9" creationId="{75911117-CB3C-4C34-A70A-A4799291BA4B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50" creationId="{D794787A-D864-4070-8277-35DCE79A1619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51" creationId="{82526DF5-CDB1-4011-B6E7-1AC1521CC814}"/>
          </ac:cxnSpMkLst>
        </pc:cxnChg>
        <pc:cxnChg chg="add del mod">
          <ac:chgData name="Tuomo Ikävalko" userId="14d5696d-1087-4a16-9ad3-cf61c8e1f82c" providerId="ADAL" clId="{2E94D9FA-17AA-4373-9A56-AF849E80615A}" dt="2018-10-22T19:04:48.991" v="487" actId="478"/>
          <ac:cxnSpMkLst>
            <pc:docMk/>
            <pc:sldMk cId="347932344" sldId="259"/>
            <ac:cxnSpMk id="52" creationId="{DD7CAF8C-12AB-402F-AF1C-941BB4BE647E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54" creationId="{A1965002-FEB7-456C-A440-772740161C50}"/>
          </ac:cxnSpMkLst>
        </pc:cxnChg>
        <pc:cxnChg chg="add del mod">
          <ac:chgData name="Tuomo Ikävalko" userId="14d5696d-1087-4a16-9ad3-cf61c8e1f82c" providerId="ADAL" clId="{2E94D9FA-17AA-4373-9A56-AF849E80615A}" dt="2018-10-22T19:04:51.747" v="488" actId="478"/>
          <ac:cxnSpMkLst>
            <pc:docMk/>
            <pc:sldMk cId="347932344" sldId="259"/>
            <ac:cxnSpMk id="55" creationId="{2D545FC7-7EBD-4780-B16E-D8BB7D440D21}"/>
          </ac:cxnSpMkLst>
        </pc:cxnChg>
        <pc:cxnChg chg="add mod">
          <ac:chgData name="Tuomo Ikävalko" userId="14d5696d-1087-4a16-9ad3-cf61c8e1f82c" providerId="ADAL" clId="{2E94D9FA-17AA-4373-9A56-AF849E80615A}" dt="2018-10-22T19:05:16.688" v="498" actId="14100"/>
          <ac:cxnSpMkLst>
            <pc:docMk/>
            <pc:sldMk cId="347932344" sldId="259"/>
            <ac:cxnSpMk id="57" creationId="{F32F7A7B-C182-4C50-85F5-369A0A5D4A19}"/>
          </ac:cxnSpMkLst>
        </pc:cxnChg>
        <pc:cxnChg chg="add mod">
          <ac:chgData name="Tuomo Ikävalko" userId="14d5696d-1087-4a16-9ad3-cf61c8e1f82c" providerId="ADAL" clId="{2E94D9FA-17AA-4373-9A56-AF849E80615A}" dt="2018-10-22T19:05:28.351" v="502" actId="14100"/>
          <ac:cxnSpMkLst>
            <pc:docMk/>
            <pc:sldMk cId="347932344" sldId="259"/>
            <ac:cxnSpMk id="60" creationId="{55540328-1C17-434E-8896-C703688CA7ED}"/>
          </ac:cxnSpMkLst>
        </pc:cxnChg>
        <pc:cxnChg chg="add mod">
          <ac:chgData name="Tuomo Ikävalko" userId="14d5696d-1087-4a16-9ad3-cf61c8e1f82c" providerId="ADAL" clId="{2E94D9FA-17AA-4373-9A56-AF849E80615A}" dt="2018-10-22T19:06:13.588" v="512" actId="14100"/>
          <ac:cxnSpMkLst>
            <pc:docMk/>
            <pc:sldMk cId="347932344" sldId="259"/>
            <ac:cxnSpMk id="65" creationId="{CF8D8C6A-A4DC-4A40-BD88-1A748F07BC1D}"/>
          </ac:cxnSpMkLst>
        </pc:cxnChg>
        <pc:cxnChg chg="add mod">
          <ac:chgData name="Tuomo Ikävalko" userId="14d5696d-1087-4a16-9ad3-cf61c8e1f82c" providerId="ADAL" clId="{2E94D9FA-17AA-4373-9A56-AF849E80615A}" dt="2018-10-22T19:06:22.186" v="516" actId="14100"/>
          <ac:cxnSpMkLst>
            <pc:docMk/>
            <pc:sldMk cId="347932344" sldId="259"/>
            <ac:cxnSpMk id="68" creationId="{B1A3B9CD-D9CA-4CAA-8BE0-7117A86813BF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0" creationId="{92C2B97A-4292-4A8A-AAA9-9997D9235ED8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1" creationId="{A53BA2D0-1548-4D4D-B620-CE95F026C968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2" creationId="{78BF9F33-FF2A-46B8-AC94-507D1C3B27AB}"/>
          </ac:cxnSpMkLst>
        </pc:cxnChg>
        <pc:cxnChg chg="add mod">
          <ac:chgData name="Tuomo Ikävalko" userId="14d5696d-1087-4a16-9ad3-cf61c8e1f82c" providerId="ADAL" clId="{2E94D9FA-17AA-4373-9A56-AF849E80615A}" dt="2018-10-22T19:26:37.456" v="764" actId="1076"/>
          <ac:cxnSpMkLst>
            <pc:docMk/>
            <pc:sldMk cId="347932344" sldId="259"/>
            <ac:cxnSpMk id="83" creationId="{AB65EC27-0836-446D-850B-ED706F33CA97}"/>
          </ac:cxnSpMkLst>
        </pc:cxnChg>
        <pc:cxnChg chg="add mod">
          <ac:chgData name="Tuomo Ikävalko" userId="14d5696d-1087-4a16-9ad3-cf61c8e1f82c" providerId="ADAL" clId="{2E94D9FA-17AA-4373-9A56-AF849E80615A}" dt="2018-10-22T19:06:58.012" v="534" actId="478"/>
          <ac:cxnSpMkLst>
            <pc:docMk/>
            <pc:sldMk cId="347932344" sldId="259"/>
            <ac:cxnSpMk id="84" creationId="{09373302-37CD-44E4-BC85-D619F8069CE4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5" creationId="{79AFACC7-7EE6-4BDA-AF50-C7621DB134A6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6" creationId="{3AC918F2-D5D3-423C-8435-E0BB53061F42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8" creationId="{0EA8BD33-B69B-44B6-92F1-F480C58E2581}"/>
          </ac:cxnSpMkLst>
        </pc:cxnChg>
        <pc:cxnChg chg="add del mod">
          <ac:chgData name="Tuomo Ikävalko" userId="14d5696d-1087-4a16-9ad3-cf61c8e1f82c" providerId="ADAL" clId="{2E94D9FA-17AA-4373-9A56-AF849E80615A}" dt="2018-10-22T19:06:50.080" v="527" actId="478"/>
          <ac:cxnSpMkLst>
            <pc:docMk/>
            <pc:sldMk cId="347932344" sldId="259"/>
            <ac:cxnSpMk id="90" creationId="{4780C1A5-DC5F-4A3D-9C43-87F64E4C5616}"/>
          </ac:cxnSpMkLst>
        </pc:cxnChg>
        <pc:cxnChg chg="add del mod">
          <ac:chgData name="Tuomo Ikävalko" userId="14d5696d-1087-4a16-9ad3-cf61c8e1f82c" providerId="ADAL" clId="{2E94D9FA-17AA-4373-9A56-AF849E80615A}" dt="2018-10-22T19:06:49.480" v="526" actId="478"/>
          <ac:cxnSpMkLst>
            <pc:docMk/>
            <pc:sldMk cId="347932344" sldId="259"/>
            <ac:cxnSpMk id="91" creationId="{6D6FFDF6-2B63-4E53-AC3F-8F9F3F225630}"/>
          </ac:cxnSpMkLst>
        </pc:cxnChg>
        <pc:cxnChg chg="add del mod">
          <ac:chgData name="Tuomo Ikävalko" userId="14d5696d-1087-4a16-9ad3-cf61c8e1f82c" providerId="ADAL" clId="{2E94D9FA-17AA-4373-9A56-AF849E80615A}" dt="2018-10-22T19:07:04.534" v="540" actId="478"/>
          <ac:cxnSpMkLst>
            <pc:docMk/>
            <pc:sldMk cId="347932344" sldId="259"/>
            <ac:cxnSpMk id="94" creationId="{C508B978-0579-4A1A-B037-0118936CAE31}"/>
          </ac:cxnSpMkLst>
        </pc:cxnChg>
        <pc:cxnChg chg="add del mod">
          <ac:chgData name="Tuomo Ikävalko" userId="14d5696d-1087-4a16-9ad3-cf61c8e1f82c" providerId="ADAL" clId="{2E94D9FA-17AA-4373-9A56-AF849E80615A}" dt="2018-10-22T19:07:03.912" v="539" actId="478"/>
          <ac:cxnSpMkLst>
            <pc:docMk/>
            <pc:sldMk cId="347932344" sldId="259"/>
            <ac:cxnSpMk id="95" creationId="{D8A3DD2A-FF8B-406A-A29D-7F8F32096ED9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48:45.156" v="1111" actId="1076"/>
        <pc:sldMkLst>
          <pc:docMk/>
          <pc:sldMk cId="1818483635" sldId="260"/>
        </pc:sldMkLst>
        <pc:spChg chg="del">
          <ac:chgData name="Tuomo Ikävalko" userId="14d5696d-1087-4a16-9ad3-cf61c8e1f82c" providerId="ADAL" clId="{2E94D9FA-17AA-4373-9A56-AF849E80615A}" dt="2018-10-22T19:07:59.597" v="543" actId="478"/>
          <ac:spMkLst>
            <pc:docMk/>
            <pc:sldMk cId="1818483635" sldId="260"/>
            <ac:spMk id="2" creationId="{FD027614-F7EA-4B78-B4BD-B2EC4E8FEFD3}"/>
          </ac:spMkLst>
        </pc:spChg>
        <pc:spChg chg="del">
          <ac:chgData name="Tuomo Ikävalko" userId="14d5696d-1087-4a16-9ad3-cf61c8e1f82c" providerId="ADAL" clId="{2E94D9FA-17AA-4373-9A56-AF849E80615A}" dt="2018-10-22T19:08:01.150" v="544" actId="478"/>
          <ac:spMkLst>
            <pc:docMk/>
            <pc:sldMk cId="1818483635" sldId="260"/>
            <ac:spMk id="3" creationId="{A9A9FB42-FAEF-46F3-AEB7-D8C345C6572F}"/>
          </ac:spMkLst>
        </pc:spChg>
        <pc:spChg chg="add mod">
          <ac:chgData name="Tuomo Ikävalko" userId="14d5696d-1087-4a16-9ad3-cf61c8e1f82c" providerId="ADAL" clId="{2E94D9FA-17AA-4373-9A56-AF849E80615A}" dt="2018-10-22T19:28:03.725" v="775" actId="1076"/>
          <ac:spMkLst>
            <pc:docMk/>
            <pc:sldMk cId="1818483635" sldId="260"/>
            <ac:spMk id="4" creationId="{ECBB3A10-6220-4044-8FF9-63F72A2E6B5A}"/>
          </ac:spMkLst>
        </pc:spChg>
        <pc:spChg chg="add del">
          <ac:chgData name="Tuomo Ikävalko" userId="14d5696d-1087-4a16-9ad3-cf61c8e1f82c" providerId="ADAL" clId="{2E94D9FA-17AA-4373-9A56-AF849E80615A}" dt="2018-10-22T19:10:58.985" v="548" actId="478"/>
          <ac:spMkLst>
            <pc:docMk/>
            <pc:sldMk cId="1818483635" sldId="260"/>
            <ac:spMk id="5" creationId="{7ED1CC4C-0343-46C8-B19A-FF6CF8C637AB}"/>
          </ac:spMkLst>
        </pc:spChg>
        <pc:spChg chg="add mod">
          <ac:chgData name="Tuomo Ikävalko" userId="14d5696d-1087-4a16-9ad3-cf61c8e1f82c" providerId="ADAL" clId="{2E94D9FA-17AA-4373-9A56-AF849E80615A}" dt="2018-10-22T19:11:11.491" v="556" actId="20577"/>
          <ac:spMkLst>
            <pc:docMk/>
            <pc:sldMk cId="1818483635" sldId="260"/>
            <ac:spMk id="6" creationId="{1336583D-DF71-4F0B-85AA-9AE6EF7936A7}"/>
          </ac:spMkLst>
        </pc:spChg>
        <pc:spChg chg="add del mod">
          <ac:chgData name="Tuomo Ikävalko" userId="14d5696d-1087-4a16-9ad3-cf61c8e1f82c" providerId="ADAL" clId="{2E94D9FA-17AA-4373-9A56-AF849E80615A}" dt="2018-10-22T19:28:01.490" v="774" actId="478"/>
          <ac:spMkLst>
            <pc:docMk/>
            <pc:sldMk cId="1818483635" sldId="260"/>
            <ac:spMk id="7" creationId="{BB77ACD0-2420-49F0-92DA-8E6761A74C47}"/>
          </ac:spMkLst>
        </pc:spChg>
        <pc:spChg chg="add del mod">
          <ac:chgData name="Tuomo Ikävalko" userId="14d5696d-1087-4a16-9ad3-cf61c8e1f82c" providerId="ADAL" clId="{2E94D9FA-17AA-4373-9A56-AF849E80615A}" dt="2018-10-22T19:12:24.385" v="569" actId="478"/>
          <ac:spMkLst>
            <pc:docMk/>
            <pc:sldMk cId="1818483635" sldId="260"/>
            <ac:spMk id="8" creationId="{B49D501D-203E-463D-B933-F5D706F29B5F}"/>
          </ac:spMkLst>
        </pc:spChg>
        <pc:spChg chg="add mod">
          <ac:chgData name="Tuomo Ikävalko" userId="14d5696d-1087-4a16-9ad3-cf61c8e1f82c" providerId="ADAL" clId="{2E94D9FA-17AA-4373-9A56-AF849E80615A}" dt="2018-10-22T19:28:09.945" v="778" actId="20577"/>
          <ac:spMkLst>
            <pc:docMk/>
            <pc:sldMk cId="1818483635" sldId="260"/>
            <ac:spMk id="9" creationId="{1926A8CB-DF37-4501-8CEA-C2216AEE2459}"/>
          </ac:spMkLst>
        </pc:spChg>
        <pc:spChg chg="add del mod">
          <ac:chgData name="Tuomo Ikävalko" userId="14d5696d-1087-4a16-9ad3-cf61c8e1f82c" providerId="ADAL" clId="{2E94D9FA-17AA-4373-9A56-AF849E80615A}" dt="2018-10-22T19:28:06.338" v="777" actId="478"/>
          <ac:spMkLst>
            <pc:docMk/>
            <pc:sldMk cId="1818483635" sldId="260"/>
            <ac:spMk id="10" creationId="{8152BA86-A006-467E-91FB-74F72CBF26FD}"/>
          </ac:spMkLst>
        </pc:spChg>
        <pc:spChg chg="add del mod">
          <ac:chgData name="Tuomo Ikävalko" userId="14d5696d-1087-4a16-9ad3-cf61c8e1f82c" providerId="ADAL" clId="{2E94D9FA-17AA-4373-9A56-AF849E80615A}" dt="2018-10-22T19:28:05.656" v="776" actId="478"/>
          <ac:spMkLst>
            <pc:docMk/>
            <pc:sldMk cId="1818483635" sldId="260"/>
            <ac:spMk id="11" creationId="{0E2BC1E7-042A-4803-890C-CFC5A5BF5F59}"/>
          </ac:spMkLst>
        </pc:spChg>
        <pc:spChg chg="add mod">
          <ac:chgData name="Tuomo Ikävalko" userId="14d5696d-1087-4a16-9ad3-cf61c8e1f82c" providerId="ADAL" clId="{2E94D9FA-17AA-4373-9A56-AF849E80615A}" dt="2018-10-22T19:28:56.474" v="792" actId="1076"/>
          <ac:spMkLst>
            <pc:docMk/>
            <pc:sldMk cId="1818483635" sldId="260"/>
            <ac:spMk id="19" creationId="{4157BFBC-BE82-4712-BF70-04CDDAD7FE40}"/>
          </ac:spMkLst>
        </pc:spChg>
        <pc:spChg chg="add mod">
          <ac:chgData name="Tuomo Ikävalko" userId="14d5696d-1087-4a16-9ad3-cf61c8e1f82c" providerId="ADAL" clId="{2E94D9FA-17AA-4373-9A56-AF849E80615A}" dt="2018-10-22T19:29:06.016" v="796" actId="1076"/>
          <ac:spMkLst>
            <pc:docMk/>
            <pc:sldMk cId="1818483635" sldId="260"/>
            <ac:spMk id="20" creationId="{1BCCB275-21FC-45F4-929C-5616B7D6A495}"/>
          </ac:spMkLst>
        </pc:spChg>
        <pc:spChg chg="add mod">
          <ac:chgData name="Tuomo Ikävalko" userId="14d5696d-1087-4a16-9ad3-cf61c8e1f82c" providerId="ADAL" clId="{2E94D9FA-17AA-4373-9A56-AF849E80615A}" dt="2018-10-22T19:29:23.656" v="801" actId="1076"/>
          <ac:spMkLst>
            <pc:docMk/>
            <pc:sldMk cId="1818483635" sldId="260"/>
            <ac:spMk id="21" creationId="{C50EB01A-131A-409E-A703-62059414AEB4}"/>
          </ac:spMkLst>
        </pc:spChg>
        <pc:spChg chg="add mod">
          <ac:chgData name="Tuomo Ikävalko" userId="14d5696d-1087-4a16-9ad3-cf61c8e1f82c" providerId="ADAL" clId="{2E94D9FA-17AA-4373-9A56-AF849E80615A}" dt="2018-10-22T19:30:41.142" v="817" actId="20577"/>
          <ac:spMkLst>
            <pc:docMk/>
            <pc:sldMk cId="1818483635" sldId="260"/>
            <ac:spMk id="28" creationId="{CFDDCF53-AC72-48D7-B390-CD7B3E63E2C0}"/>
          </ac:spMkLst>
        </pc:spChg>
        <pc:spChg chg="add mod">
          <ac:chgData name="Tuomo Ikävalko" userId="14d5696d-1087-4a16-9ad3-cf61c8e1f82c" providerId="ADAL" clId="{2E94D9FA-17AA-4373-9A56-AF849E80615A}" dt="2018-10-22T19:31:13.412" v="826" actId="20577"/>
          <ac:spMkLst>
            <pc:docMk/>
            <pc:sldMk cId="1818483635" sldId="260"/>
            <ac:spMk id="38" creationId="{E7D3756D-A415-4FFB-B46D-359869481535}"/>
          </ac:spMkLst>
        </pc:spChg>
        <pc:spChg chg="add mod">
          <ac:chgData name="Tuomo Ikävalko" userId="14d5696d-1087-4a16-9ad3-cf61c8e1f82c" providerId="ADAL" clId="{2E94D9FA-17AA-4373-9A56-AF849E80615A}" dt="2018-10-22T19:31:25.682" v="828" actId="1076"/>
          <ac:spMkLst>
            <pc:docMk/>
            <pc:sldMk cId="1818483635" sldId="260"/>
            <ac:spMk id="43" creationId="{C0070C72-B221-4662-AF15-00CCB1BEFB87}"/>
          </ac:spMkLst>
        </pc:spChg>
        <pc:spChg chg="add mod">
          <ac:chgData name="Tuomo Ikävalko" userId="14d5696d-1087-4a16-9ad3-cf61c8e1f82c" providerId="ADAL" clId="{2E94D9FA-17AA-4373-9A56-AF849E80615A}" dt="2018-10-22T19:32:06.929" v="837" actId="20577"/>
          <ac:spMkLst>
            <pc:docMk/>
            <pc:sldMk cId="1818483635" sldId="260"/>
            <ac:spMk id="50" creationId="{8E7A7459-97BD-4EB3-856E-95651C253CE6}"/>
          </ac:spMkLst>
        </pc:spChg>
        <pc:spChg chg="add mod">
          <ac:chgData name="Tuomo Ikävalko" userId="14d5696d-1087-4a16-9ad3-cf61c8e1f82c" providerId="ADAL" clId="{2E94D9FA-17AA-4373-9A56-AF849E80615A}" dt="2018-10-22T19:32:35.938" v="850" actId="20577"/>
          <ac:spMkLst>
            <pc:docMk/>
            <pc:sldMk cId="1818483635" sldId="260"/>
            <ac:spMk id="51" creationId="{4E7D4A6D-8F7B-4A6A-9EC1-3F68A4573612}"/>
          </ac:spMkLst>
        </pc:spChg>
        <pc:spChg chg="add del mod">
          <ac:chgData name="Tuomo Ikävalko" userId="14d5696d-1087-4a16-9ad3-cf61c8e1f82c" providerId="ADAL" clId="{2E94D9FA-17AA-4373-9A56-AF849E80615A}" dt="2018-10-22T19:32:19.867" v="840" actId="478"/>
          <ac:spMkLst>
            <pc:docMk/>
            <pc:sldMk cId="1818483635" sldId="260"/>
            <ac:spMk id="52" creationId="{8ED267D0-D496-4C03-B850-6988998B4BE3}"/>
          </ac:spMkLst>
        </pc:spChg>
        <pc:spChg chg="add mod">
          <ac:chgData name="Tuomo Ikävalko" userId="14d5696d-1087-4a16-9ad3-cf61c8e1f82c" providerId="ADAL" clId="{2E94D9FA-17AA-4373-9A56-AF849E80615A}" dt="2018-10-22T19:33:52.912" v="872" actId="1076"/>
          <ac:spMkLst>
            <pc:docMk/>
            <pc:sldMk cId="1818483635" sldId="260"/>
            <ac:spMk id="53" creationId="{60891F40-EA14-4786-806B-2C7AC04A07F6}"/>
          </ac:spMkLst>
        </pc:spChg>
        <pc:spChg chg="add del mod">
          <ac:chgData name="Tuomo Ikävalko" userId="14d5696d-1087-4a16-9ad3-cf61c8e1f82c" providerId="ADAL" clId="{2E94D9FA-17AA-4373-9A56-AF849E80615A}" dt="2018-10-22T19:32:26.720" v="845" actId="478"/>
          <ac:spMkLst>
            <pc:docMk/>
            <pc:sldMk cId="1818483635" sldId="260"/>
            <ac:spMk id="56" creationId="{AA335AC8-A708-4F88-9863-660CB74CCB14}"/>
          </ac:spMkLst>
        </pc:spChg>
        <pc:spChg chg="add del mod">
          <ac:chgData name="Tuomo Ikävalko" userId="14d5696d-1087-4a16-9ad3-cf61c8e1f82c" providerId="ADAL" clId="{2E94D9FA-17AA-4373-9A56-AF849E80615A}" dt="2018-10-22T19:32:28.210" v="847" actId="478"/>
          <ac:spMkLst>
            <pc:docMk/>
            <pc:sldMk cId="1818483635" sldId="260"/>
            <ac:spMk id="57" creationId="{1563D58C-B2AA-4937-A2FE-03FD7082651B}"/>
          </ac:spMkLst>
        </pc:spChg>
        <pc:spChg chg="add mod">
          <ac:chgData name="Tuomo Ikävalko" userId="14d5696d-1087-4a16-9ad3-cf61c8e1f82c" providerId="ADAL" clId="{2E94D9FA-17AA-4373-9A56-AF849E80615A}" dt="2018-10-22T19:33:00.521" v="859" actId="1076"/>
          <ac:spMkLst>
            <pc:docMk/>
            <pc:sldMk cId="1818483635" sldId="260"/>
            <ac:spMk id="58" creationId="{140D6268-52F4-441F-875E-9C21807F23B9}"/>
          </ac:spMkLst>
        </pc:spChg>
        <pc:spChg chg="add mod">
          <ac:chgData name="Tuomo Ikävalko" userId="14d5696d-1087-4a16-9ad3-cf61c8e1f82c" providerId="ADAL" clId="{2E94D9FA-17AA-4373-9A56-AF849E80615A}" dt="2018-10-22T19:33:54.968" v="873" actId="1076"/>
          <ac:spMkLst>
            <pc:docMk/>
            <pc:sldMk cId="1818483635" sldId="260"/>
            <ac:spMk id="61" creationId="{7FE425BD-DF8E-45D8-B44A-018CCC1E7204}"/>
          </ac:spMkLst>
        </pc:spChg>
        <pc:spChg chg="add mod">
          <ac:chgData name="Tuomo Ikävalko" userId="14d5696d-1087-4a16-9ad3-cf61c8e1f82c" providerId="ADAL" clId="{2E94D9FA-17AA-4373-9A56-AF849E80615A}" dt="2018-10-22T19:34:00.096" v="874" actId="1076"/>
          <ac:spMkLst>
            <pc:docMk/>
            <pc:sldMk cId="1818483635" sldId="260"/>
            <ac:spMk id="64" creationId="{CBF2D57E-CA30-413B-88B7-811A315C05A3}"/>
          </ac:spMkLst>
        </pc:spChg>
        <pc:spChg chg="add del mod">
          <ac:chgData name="Tuomo Ikävalko" userId="14d5696d-1087-4a16-9ad3-cf61c8e1f82c" providerId="ADAL" clId="{2E94D9FA-17AA-4373-9A56-AF849E80615A}" dt="2018-10-22T19:32:25.829" v="844" actId="478"/>
          <ac:spMkLst>
            <pc:docMk/>
            <pc:sldMk cId="1818483635" sldId="260"/>
            <ac:spMk id="65" creationId="{373972D3-EDB0-47A7-8F5F-54FC6ED00663}"/>
          </ac:spMkLst>
        </pc:spChg>
        <pc:spChg chg="add del mod">
          <ac:chgData name="Tuomo Ikävalko" userId="14d5696d-1087-4a16-9ad3-cf61c8e1f82c" providerId="ADAL" clId="{2E94D9FA-17AA-4373-9A56-AF849E80615A}" dt="2018-10-22T19:32:22.541" v="841" actId="478"/>
          <ac:spMkLst>
            <pc:docMk/>
            <pc:sldMk cId="1818483635" sldId="260"/>
            <ac:spMk id="68" creationId="{96C54FEB-127C-4E0E-97B1-51C2A863D07B}"/>
          </ac:spMkLst>
        </pc:spChg>
        <pc:spChg chg="add mod">
          <ac:chgData name="Tuomo Ikävalko" userId="14d5696d-1087-4a16-9ad3-cf61c8e1f82c" providerId="ADAL" clId="{2E94D9FA-17AA-4373-9A56-AF849E80615A}" dt="2018-10-22T19:33:34.230" v="870" actId="14100"/>
          <ac:spMkLst>
            <pc:docMk/>
            <pc:sldMk cId="1818483635" sldId="260"/>
            <ac:spMk id="79" creationId="{0204F7CC-63A9-4BD5-B4AC-CD089C1DCEAA}"/>
          </ac:spMkLst>
        </pc:spChg>
        <pc:spChg chg="add mod">
          <ac:chgData name="Tuomo Ikävalko" userId="14d5696d-1087-4a16-9ad3-cf61c8e1f82c" providerId="ADAL" clId="{2E94D9FA-17AA-4373-9A56-AF849E80615A}" dt="2018-10-22T19:33:31.382" v="869" actId="14100"/>
          <ac:spMkLst>
            <pc:docMk/>
            <pc:sldMk cId="1818483635" sldId="260"/>
            <ac:spMk id="80" creationId="{7EDC98AA-59AE-41E0-B8C0-912666FB51CE}"/>
          </ac:spMkLst>
        </pc:spChg>
        <pc:spChg chg="add mod">
          <ac:chgData name="Tuomo Ikävalko" userId="14d5696d-1087-4a16-9ad3-cf61c8e1f82c" providerId="ADAL" clId="{2E94D9FA-17AA-4373-9A56-AF849E80615A}" dt="2018-10-22T19:34:09.697" v="879" actId="20577"/>
          <ac:spMkLst>
            <pc:docMk/>
            <pc:sldMk cId="1818483635" sldId="260"/>
            <ac:spMk id="88" creationId="{9317892F-7156-46DA-BE77-D067490AD15A}"/>
          </ac:spMkLst>
        </pc:spChg>
        <pc:spChg chg="add mod">
          <ac:chgData name="Tuomo Ikävalko" userId="14d5696d-1087-4a16-9ad3-cf61c8e1f82c" providerId="ADAL" clId="{2E94D9FA-17AA-4373-9A56-AF849E80615A}" dt="2018-10-22T19:34:41.131" v="889" actId="20577"/>
          <ac:spMkLst>
            <pc:docMk/>
            <pc:sldMk cId="1818483635" sldId="260"/>
            <ac:spMk id="93" creationId="{AFB55B7D-6DD4-400C-9960-FA317FC502D2}"/>
          </ac:spMkLst>
        </pc:spChg>
        <pc:spChg chg="add mod">
          <ac:chgData name="Tuomo Ikävalko" userId="14d5696d-1087-4a16-9ad3-cf61c8e1f82c" providerId="ADAL" clId="{2E94D9FA-17AA-4373-9A56-AF849E80615A}" dt="2018-10-22T19:35:21.741" v="904" actId="1076"/>
          <ac:spMkLst>
            <pc:docMk/>
            <pc:sldMk cId="1818483635" sldId="260"/>
            <ac:spMk id="97" creationId="{23192A2C-3E4D-458B-875F-A84CB1BEBB56}"/>
          </ac:spMkLst>
        </pc:spChg>
        <pc:spChg chg="add mod">
          <ac:chgData name="Tuomo Ikävalko" userId="14d5696d-1087-4a16-9ad3-cf61c8e1f82c" providerId="ADAL" clId="{2E94D9FA-17AA-4373-9A56-AF849E80615A}" dt="2018-10-22T19:36:51.853" v="920" actId="14100"/>
          <ac:spMkLst>
            <pc:docMk/>
            <pc:sldMk cId="1818483635" sldId="260"/>
            <ac:spMk id="113" creationId="{E78F0B30-BBFE-4560-B1E3-2DB66325F492}"/>
          </ac:spMkLst>
        </pc:spChg>
        <pc:spChg chg="add mod">
          <ac:chgData name="Tuomo Ikävalko" userId="14d5696d-1087-4a16-9ad3-cf61c8e1f82c" providerId="ADAL" clId="{2E94D9FA-17AA-4373-9A56-AF849E80615A}" dt="2018-10-22T19:37:21.767" v="926" actId="1076"/>
          <ac:spMkLst>
            <pc:docMk/>
            <pc:sldMk cId="1818483635" sldId="260"/>
            <ac:spMk id="117" creationId="{BA97D0E9-0769-4360-ABED-A78E8D71C4C7}"/>
          </ac:spMkLst>
        </pc:spChg>
        <pc:spChg chg="add mod">
          <ac:chgData name="Tuomo Ikävalko" userId="14d5696d-1087-4a16-9ad3-cf61c8e1f82c" providerId="ADAL" clId="{2E94D9FA-17AA-4373-9A56-AF849E80615A}" dt="2018-10-22T19:37:47.127" v="933" actId="1076"/>
          <ac:spMkLst>
            <pc:docMk/>
            <pc:sldMk cId="1818483635" sldId="260"/>
            <ac:spMk id="122" creationId="{781F4336-ABD8-4B81-9DAD-BFEF601020B7}"/>
          </ac:spMkLst>
        </pc:spChg>
        <pc:spChg chg="add mod">
          <ac:chgData name="Tuomo Ikävalko" userId="14d5696d-1087-4a16-9ad3-cf61c8e1f82c" providerId="ADAL" clId="{2E94D9FA-17AA-4373-9A56-AF849E80615A}" dt="2018-10-22T19:38:05.796" v="940" actId="14100"/>
          <ac:spMkLst>
            <pc:docMk/>
            <pc:sldMk cId="1818483635" sldId="260"/>
            <ac:spMk id="123" creationId="{ED5E1E48-1C01-4B97-A0CC-F28660409055}"/>
          </ac:spMkLst>
        </pc:spChg>
        <pc:spChg chg="add mod">
          <ac:chgData name="Tuomo Ikävalko" userId="14d5696d-1087-4a16-9ad3-cf61c8e1f82c" providerId="ADAL" clId="{2E94D9FA-17AA-4373-9A56-AF849E80615A}" dt="2018-10-22T19:39:17.607" v="955" actId="1076"/>
          <ac:spMkLst>
            <pc:docMk/>
            <pc:sldMk cId="1818483635" sldId="260"/>
            <ac:spMk id="124" creationId="{B89699E7-A369-4E82-88AB-4924ABD41922}"/>
          </ac:spMkLst>
        </pc:spChg>
        <pc:spChg chg="add mod">
          <ac:chgData name="Tuomo Ikävalko" userId="14d5696d-1087-4a16-9ad3-cf61c8e1f82c" providerId="ADAL" clId="{2E94D9FA-17AA-4373-9A56-AF849E80615A}" dt="2018-10-22T19:39:01.021" v="950" actId="20577"/>
          <ac:spMkLst>
            <pc:docMk/>
            <pc:sldMk cId="1818483635" sldId="260"/>
            <ac:spMk id="125" creationId="{BC964CDE-35C7-4B3F-89A4-28C9DE78799F}"/>
          </ac:spMkLst>
        </pc:spChg>
        <pc:spChg chg="add mod">
          <ac:chgData name="Tuomo Ikävalko" userId="14d5696d-1087-4a16-9ad3-cf61c8e1f82c" providerId="ADAL" clId="{2E94D9FA-17AA-4373-9A56-AF849E80615A}" dt="2018-10-22T19:42:55.505" v="996" actId="1076"/>
          <ac:spMkLst>
            <pc:docMk/>
            <pc:sldMk cId="1818483635" sldId="260"/>
            <ac:spMk id="126" creationId="{7DBE5FDA-D5C6-4ABE-B565-318EF2EABA97}"/>
          </ac:spMkLst>
        </pc:spChg>
        <pc:spChg chg="add mod">
          <ac:chgData name="Tuomo Ikävalko" userId="14d5696d-1087-4a16-9ad3-cf61c8e1f82c" providerId="ADAL" clId="{2E94D9FA-17AA-4373-9A56-AF849E80615A}" dt="2018-10-22T19:39:06.550" v="953" actId="20577"/>
          <ac:spMkLst>
            <pc:docMk/>
            <pc:sldMk cId="1818483635" sldId="260"/>
            <ac:spMk id="129" creationId="{66008388-AC9F-4AA1-86A2-77A6F7F51599}"/>
          </ac:spMkLst>
        </pc:spChg>
        <pc:spChg chg="add mod">
          <ac:chgData name="Tuomo Ikävalko" userId="14d5696d-1087-4a16-9ad3-cf61c8e1f82c" providerId="ADAL" clId="{2E94D9FA-17AA-4373-9A56-AF849E80615A}" dt="2018-10-22T19:42:47.140" v="992" actId="1076"/>
          <ac:spMkLst>
            <pc:docMk/>
            <pc:sldMk cId="1818483635" sldId="260"/>
            <ac:spMk id="132" creationId="{F01A3D5C-8592-4770-ADA3-97F6E591F245}"/>
          </ac:spMkLst>
        </pc:spChg>
        <pc:spChg chg="add mod">
          <ac:chgData name="Tuomo Ikävalko" userId="14d5696d-1087-4a16-9ad3-cf61c8e1f82c" providerId="ADAL" clId="{2E94D9FA-17AA-4373-9A56-AF849E80615A}" dt="2018-10-22T19:38:42.720" v="946" actId="20577"/>
          <ac:spMkLst>
            <pc:docMk/>
            <pc:sldMk cId="1818483635" sldId="260"/>
            <ac:spMk id="135" creationId="{EB3F5B83-CAAE-4288-B038-A82365129306}"/>
          </ac:spMkLst>
        </pc:spChg>
        <pc:spChg chg="add mod">
          <ac:chgData name="Tuomo Ikävalko" userId="14d5696d-1087-4a16-9ad3-cf61c8e1f82c" providerId="ADAL" clId="{2E94D9FA-17AA-4373-9A56-AF849E80615A}" dt="2018-10-22T19:38:47.028" v="948" actId="20577"/>
          <ac:spMkLst>
            <pc:docMk/>
            <pc:sldMk cId="1818483635" sldId="260"/>
            <ac:spMk id="136" creationId="{9E90AC84-4493-4823-9FAD-5B9C2ACADDC0}"/>
          </ac:spMkLst>
        </pc:spChg>
        <pc:spChg chg="add mod">
          <ac:chgData name="Tuomo Ikävalko" userId="14d5696d-1087-4a16-9ad3-cf61c8e1f82c" providerId="ADAL" clId="{2E94D9FA-17AA-4373-9A56-AF849E80615A}" dt="2018-10-22T19:42:50.781" v="994" actId="1076"/>
          <ac:spMkLst>
            <pc:docMk/>
            <pc:sldMk cId="1818483635" sldId="260"/>
            <ac:spMk id="137" creationId="{390D15F4-FFF0-4000-A431-8DC3DEF8AB93}"/>
          </ac:spMkLst>
        </pc:spChg>
        <pc:spChg chg="add mod">
          <ac:chgData name="Tuomo Ikävalko" userId="14d5696d-1087-4a16-9ad3-cf61c8e1f82c" providerId="ADAL" clId="{2E94D9FA-17AA-4373-9A56-AF849E80615A}" dt="2018-10-22T19:42:52.976" v="995" actId="1076"/>
          <ac:spMkLst>
            <pc:docMk/>
            <pc:sldMk cId="1818483635" sldId="260"/>
            <ac:spMk id="139" creationId="{C9A43831-003D-4D16-A695-72C6E60797AB}"/>
          </ac:spMkLst>
        </pc:spChg>
        <pc:spChg chg="add mod">
          <ac:chgData name="Tuomo Ikävalko" userId="14d5696d-1087-4a16-9ad3-cf61c8e1f82c" providerId="ADAL" clId="{2E94D9FA-17AA-4373-9A56-AF849E80615A}" dt="2018-10-22T19:39:08.309" v="954" actId="20577"/>
          <ac:spMkLst>
            <pc:docMk/>
            <pc:sldMk cId="1818483635" sldId="260"/>
            <ac:spMk id="141" creationId="{6FB3725B-5D19-4965-BF4C-E614EBFF2A54}"/>
          </ac:spMkLst>
        </pc:spChg>
        <pc:spChg chg="add mod">
          <ac:chgData name="Tuomo Ikävalko" userId="14d5696d-1087-4a16-9ad3-cf61c8e1f82c" providerId="ADAL" clId="{2E94D9FA-17AA-4373-9A56-AF849E80615A}" dt="2018-10-22T19:38:31.548" v="942" actId="1076"/>
          <ac:spMkLst>
            <pc:docMk/>
            <pc:sldMk cId="1818483635" sldId="260"/>
            <ac:spMk id="145" creationId="{DE1807DB-7CEA-4217-9DCB-DFA415607338}"/>
          </ac:spMkLst>
        </pc:spChg>
        <pc:spChg chg="add mod">
          <ac:chgData name="Tuomo Ikävalko" userId="14d5696d-1087-4a16-9ad3-cf61c8e1f82c" providerId="ADAL" clId="{2E94D9FA-17AA-4373-9A56-AF849E80615A}" dt="2018-10-22T19:38:31.548" v="942" actId="1076"/>
          <ac:spMkLst>
            <pc:docMk/>
            <pc:sldMk cId="1818483635" sldId="260"/>
            <ac:spMk id="147" creationId="{CD0B6997-4481-466E-A2D4-9DBCD9DA2447}"/>
          </ac:spMkLst>
        </pc:spChg>
        <pc:spChg chg="add mod">
          <ac:chgData name="Tuomo Ikävalko" userId="14d5696d-1087-4a16-9ad3-cf61c8e1f82c" providerId="ADAL" clId="{2E94D9FA-17AA-4373-9A56-AF849E80615A}" dt="2018-10-22T19:38:31.548" v="942" actId="1076"/>
          <ac:spMkLst>
            <pc:docMk/>
            <pc:sldMk cId="1818483635" sldId="260"/>
            <ac:spMk id="149" creationId="{1A3574A7-C928-4075-8B80-73BBD0FF97FA}"/>
          </ac:spMkLst>
        </pc:spChg>
        <pc:spChg chg="add mod">
          <ac:chgData name="Tuomo Ikävalko" userId="14d5696d-1087-4a16-9ad3-cf61c8e1f82c" providerId="ADAL" clId="{2E94D9FA-17AA-4373-9A56-AF849E80615A}" dt="2018-10-22T19:41:09.419" v="979" actId="1076"/>
          <ac:spMkLst>
            <pc:docMk/>
            <pc:sldMk cId="1818483635" sldId="260"/>
            <ac:spMk id="150" creationId="{EE9591A7-8C32-4223-B797-2E1735ADA3ED}"/>
          </ac:spMkLst>
        </pc:spChg>
        <pc:spChg chg="add mod">
          <ac:chgData name="Tuomo Ikävalko" userId="14d5696d-1087-4a16-9ad3-cf61c8e1f82c" providerId="ADAL" clId="{2E94D9FA-17AA-4373-9A56-AF849E80615A}" dt="2018-10-22T19:41:12.170" v="980" actId="1076"/>
          <ac:spMkLst>
            <pc:docMk/>
            <pc:sldMk cId="1818483635" sldId="260"/>
            <ac:spMk id="155" creationId="{E24915ED-15B1-4115-9312-036E9CEBB816}"/>
          </ac:spMkLst>
        </pc:spChg>
        <pc:spChg chg="add mod">
          <ac:chgData name="Tuomo Ikävalko" userId="14d5696d-1087-4a16-9ad3-cf61c8e1f82c" providerId="ADAL" clId="{2E94D9FA-17AA-4373-9A56-AF849E80615A}" dt="2018-10-22T19:41:15.313" v="981" actId="1076"/>
          <ac:spMkLst>
            <pc:docMk/>
            <pc:sldMk cId="1818483635" sldId="260"/>
            <ac:spMk id="165" creationId="{2810B706-BF29-45B6-A7C4-D294B9624CAB}"/>
          </ac:spMkLst>
        </pc:spChg>
        <pc:spChg chg="add mod">
          <ac:chgData name="Tuomo Ikävalko" userId="14d5696d-1087-4a16-9ad3-cf61c8e1f82c" providerId="ADAL" clId="{2E94D9FA-17AA-4373-9A56-AF849E80615A}" dt="2018-10-22T19:41:28.704" v="984" actId="1076"/>
          <ac:spMkLst>
            <pc:docMk/>
            <pc:sldMk cId="1818483635" sldId="260"/>
            <ac:spMk id="175" creationId="{6089A956-C6D3-4BEC-A8EC-4DC3B1220587}"/>
          </ac:spMkLst>
        </pc:spChg>
        <pc:spChg chg="add del mod">
          <ac:chgData name="Tuomo Ikävalko" userId="14d5696d-1087-4a16-9ad3-cf61c8e1f82c" providerId="ADAL" clId="{2E94D9FA-17AA-4373-9A56-AF849E80615A}" dt="2018-10-22T19:43:43.256" v="1002" actId="478"/>
          <ac:spMkLst>
            <pc:docMk/>
            <pc:sldMk cId="1818483635" sldId="260"/>
            <ac:spMk id="194" creationId="{86BDAE77-E65F-45C2-8716-3CD82BDA9543}"/>
          </ac:spMkLst>
        </pc:spChg>
        <pc:spChg chg="add mod">
          <ac:chgData name="Tuomo Ikävalko" userId="14d5696d-1087-4a16-9ad3-cf61c8e1f82c" providerId="ADAL" clId="{2E94D9FA-17AA-4373-9A56-AF849E80615A}" dt="2018-10-22T19:46:09.420" v="1047" actId="1076"/>
          <ac:spMkLst>
            <pc:docMk/>
            <pc:sldMk cId="1818483635" sldId="260"/>
            <ac:spMk id="195" creationId="{1983E29F-39F0-4309-89E1-2D71765DFAFD}"/>
          </ac:spMkLst>
        </pc:spChg>
        <pc:spChg chg="add mod">
          <ac:chgData name="Tuomo Ikävalko" userId="14d5696d-1087-4a16-9ad3-cf61c8e1f82c" providerId="ADAL" clId="{2E94D9FA-17AA-4373-9A56-AF849E80615A}" dt="2018-10-22T19:44:26.640" v="1012" actId="20577"/>
          <ac:spMkLst>
            <pc:docMk/>
            <pc:sldMk cId="1818483635" sldId="260"/>
            <ac:spMk id="196" creationId="{B44A3242-35FE-4E9B-8412-766220AB2B32}"/>
          </ac:spMkLst>
        </pc:spChg>
        <pc:spChg chg="add mod">
          <ac:chgData name="Tuomo Ikävalko" userId="14d5696d-1087-4a16-9ad3-cf61c8e1f82c" providerId="ADAL" clId="{2E94D9FA-17AA-4373-9A56-AF849E80615A}" dt="2018-10-22T19:46:07.204" v="1046" actId="1076"/>
          <ac:spMkLst>
            <pc:docMk/>
            <pc:sldMk cId="1818483635" sldId="260"/>
            <ac:spMk id="197" creationId="{4DC0E405-5CD9-4E1C-8857-6721FE5D2037}"/>
          </ac:spMkLst>
        </pc:spChg>
        <pc:spChg chg="add mod">
          <ac:chgData name="Tuomo Ikävalko" userId="14d5696d-1087-4a16-9ad3-cf61c8e1f82c" providerId="ADAL" clId="{2E94D9FA-17AA-4373-9A56-AF849E80615A}" dt="2018-10-22T19:44:40.209" v="1019" actId="20577"/>
          <ac:spMkLst>
            <pc:docMk/>
            <pc:sldMk cId="1818483635" sldId="260"/>
            <ac:spMk id="200" creationId="{D3CA8EEE-6B8B-4F61-88F2-CAC63A11ECED}"/>
          </ac:spMkLst>
        </pc:spChg>
        <pc:spChg chg="add mod">
          <ac:chgData name="Tuomo Ikävalko" userId="14d5696d-1087-4a16-9ad3-cf61c8e1f82c" providerId="ADAL" clId="{2E94D9FA-17AA-4373-9A56-AF849E80615A}" dt="2018-10-22T19:43:58.878" v="1005" actId="1076"/>
          <ac:spMkLst>
            <pc:docMk/>
            <pc:sldMk cId="1818483635" sldId="260"/>
            <ac:spMk id="203" creationId="{453AE6A1-EF20-4EF1-AF76-C2F04B9D10FF}"/>
          </ac:spMkLst>
        </pc:spChg>
        <pc:spChg chg="add del mod">
          <ac:chgData name="Tuomo Ikävalko" userId="14d5696d-1087-4a16-9ad3-cf61c8e1f82c" providerId="ADAL" clId="{2E94D9FA-17AA-4373-9A56-AF849E80615A}" dt="2018-10-22T19:44:20.735" v="1009" actId="478"/>
          <ac:spMkLst>
            <pc:docMk/>
            <pc:sldMk cId="1818483635" sldId="260"/>
            <ac:spMk id="206" creationId="{5D072C7B-33A0-4707-8C31-9584AC473492}"/>
          </ac:spMkLst>
        </pc:spChg>
        <pc:spChg chg="add del mod">
          <ac:chgData name="Tuomo Ikävalko" userId="14d5696d-1087-4a16-9ad3-cf61c8e1f82c" providerId="ADAL" clId="{2E94D9FA-17AA-4373-9A56-AF849E80615A}" dt="2018-10-22T19:44:22.807" v="1010" actId="478"/>
          <ac:spMkLst>
            <pc:docMk/>
            <pc:sldMk cId="1818483635" sldId="260"/>
            <ac:spMk id="207" creationId="{76CEBB8C-7A30-403E-8D80-1822FBCB5E48}"/>
          </ac:spMkLst>
        </pc:spChg>
        <pc:spChg chg="add mod">
          <ac:chgData name="Tuomo Ikävalko" userId="14d5696d-1087-4a16-9ad3-cf61c8e1f82c" providerId="ADAL" clId="{2E94D9FA-17AA-4373-9A56-AF849E80615A}" dt="2018-10-22T19:46:05.555" v="1045" actId="1076"/>
          <ac:spMkLst>
            <pc:docMk/>
            <pc:sldMk cId="1818483635" sldId="260"/>
            <ac:spMk id="208" creationId="{6711DA53-DEBE-4425-BD6F-38C2C797D225}"/>
          </ac:spMkLst>
        </pc:spChg>
        <pc:spChg chg="add mod">
          <ac:chgData name="Tuomo Ikävalko" userId="14d5696d-1087-4a16-9ad3-cf61c8e1f82c" providerId="ADAL" clId="{2E94D9FA-17AA-4373-9A56-AF849E80615A}" dt="2018-10-22T19:46:04.237" v="1044" actId="1076"/>
          <ac:spMkLst>
            <pc:docMk/>
            <pc:sldMk cId="1818483635" sldId="260"/>
            <ac:spMk id="210" creationId="{16C9DA75-D620-4322-9450-2528EF804091}"/>
          </ac:spMkLst>
        </pc:spChg>
        <pc:spChg chg="add mod">
          <ac:chgData name="Tuomo Ikävalko" userId="14d5696d-1087-4a16-9ad3-cf61c8e1f82c" providerId="ADAL" clId="{2E94D9FA-17AA-4373-9A56-AF849E80615A}" dt="2018-10-22T19:43:58.878" v="1005" actId="1076"/>
          <ac:spMkLst>
            <pc:docMk/>
            <pc:sldMk cId="1818483635" sldId="260"/>
            <ac:spMk id="212" creationId="{3A1E7867-9810-4EE6-B79C-B12BF9FA5581}"/>
          </ac:spMkLst>
        </pc:spChg>
        <pc:spChg chg="add del mod">
          <ac:chgData name="Tuomo Ikävalko" userId="14d5696d-1087-4a16-9ad3-cf61c8e1f82c" providerId="ADAL" clId="{2E94D9FA-17AA-4373-9A56-AF849E80615A}" dt="2018-10-22T19:45:07.209" v="1028" actId="478"/>
          <ac:spMkLst>
            <pc:docMk/>
            <pc:sldMk cId="1818483635" sldId="260"/>
            <ac:spMk id="216" creationId="{997CF220-357B-4671-89B9-47459C665C92}"/>
          </ac:spMkLst>
        </pc:spChg>
        <pc:spChg chg="add mod">
          <ac:chgData name="Tuomo Ikävalko" userId="14d5696d-1087-4a16-9ad3-cf61c8e1f82c" providerId="ADAL" clId="{2E94D9FA-17AA-4373-9A56-AF849E80615A}" dt="2018-10-22T19:44:53.330" v="1021" actId="20577"/>
          <ac:spMkLst>
            <pc:docMk/>
            <pc:sldMk cId="1818483635" sldId="260"/>
            <ac:spMk id="218" creationId="{B1AA519B-B720-47DD-900E-1B94025E22D8}"/>
          </ac:spMkLst>
        </pc:spChg>
        <pc:spChg chg="add mod">
          <ac:chgData name="Tuomo Ikävalko" userId="14d5696d-1087-4a16-9ad3-cf61c8e1f82c" providerId="ADAL" clId="{2E94D9FA-17AA-4373-9A56-AF849E80615A}" dt="2018-10-22T19:44:50.348" v="1020" actId="20577"/>
          <ac:spMkLst>
            <pc:docMk/>
            <pc:sldMk cId="1818483635" sldId="260"/>
            <ac:spMk id="220" creationId="{8397B291-8DFB-4E7E-9E75-B6F712960AB2}"/>
          </ac:spMkLst>
        </pc:spChg>
        <pc:spChg chg="add del mod">
          <ac:chgData name="Tuomo Ikävalko" userId="14d5696d-1087-4a16-9ad3-cf61c8e1f82c" providerId="ADAL" clId="{2E94D9FA-17AA-4373-9A56-AF849E80615A}" dt="2018-10-22T19:45:05.841" v="1027" actId="478"/>
          <ac:spMkLst>
            <pc:docMk/>
            <pc:sldMk cId="1818483635" sldId="260"/>
            <ac:spMk id="221" creationId="{B7895076-3AE1-460F-A41F-1CCC503F7012}"/>
          </ac:spMkLst>
        </pc:spChg>
        <pc:spChg chg="add mod">
          <ac:chgData name="Tuomo Ikävalko" userId="14d5696d-1087-4a16-9ad3-cf61c8e1f82c" providerId="ADAL" clId="{2E94D9FA-17AA-4373-9A56-AF849E80615A}" dt="2018-10-22T19:44:35.899" v="1017" actId="20577"/>
          <ac:spMkLst>
            <pc:docMk/>
            <pc:sldMk cId="1818483635" sldId="260"/>
            <ac:spMk id="222" creationId="{4E21CD15-C389-46DC-BFFB-C213F50F00FF}"/>
          </ac:spMkLst>
        </pc:spChg>
        <pc:spChg chg="add del mod">
          <ac:chgData name="Tuomo Ikävalko" userId="14d5696d-1087-4a16-9ad3-cf61c8e1f82c" providerId="ADAL" clId="{2E94D9FA-17AA-4373-9A56-AF849E80615A}" dt="2018-10-22T19:44:59.523" v="1023" actId="478"/>
          <ac:spMkLst>
            <pc:docMk/>
            <pc:sldMk cId="1818483635" sldId="260"/>
            <ac:spMk id="225" creationId="{B19E1875-91E1-4F92-964A-C5EDB0320185}"/>
          </ac:spMkLst>
        </pc:spChg>
        <pc:spChg chg="add del mod">
          <ac:chgData name="Tuomo Ikävalko" userId="14d5696d-1087-4a16-9ad3-cf61c8e1f82c" providerId="ADAL" clId="{2E94D9FA-17AA-4373-9A56-AF849E80615A}" dt="2018-10-22T19:45:01.223" v="1024" actId="478"/>
          <ac:spMkLst>
            <pc:docMk/>
            <pc:sldMk cId="1818483635" sldId="260"/>
            <ac:spMk id="227" creationId="{E1D304FD-D257-40D1-AFCC-74EB84E86AC9}"/>
          </ac:spMkLst>
        </pc:spChg>
        <pc:spChg chg="add mod">
          <ac:chgData name="Tuomo Ikävalko" userId="14d5696d-1087-4a16-9ad3-cf61c8e1f82c" providerId="ADAL" clId="{2E94D9FA-17AA-4373-9A56-AF849E80615A}" dt="2018-10-22T19:45:29.934" v="1034" actId="20577"/>
          <ac:spMkLst>
            <pc:docMk/>
            <pc:sldMk cId="1818483635" sldId="260"/>
            <ac:spMk id="230" creationId="{600632EA-0EE3-46EB-82CD-512BF4A37B34}"/>
          </ac:spMkLst>
        </pc:spChg>
        <pc:spChg chg="add mod">
          <ac:chgData name="Tuomo Ikävalko" userId="14d5696d-1087-4a16-9ad3-cf61c8e1f82c" providerId="ADAL" clId="{2E94D9FA-17AA-4373-9A56-AF849E80615A}" dt="2018-10-22T19:45:49.770" v="1038" actId="1076"/>
          <ac:spMkLst>
            <pc:docMk/>
            <pc:sldMk cId="1818483635" sldId="260"/>
            <ac:spMk id="231" creationId="{8295B4A3-F749-4500-ACF7-96A8F5E6E11B}"/>
          </ac:spMkLst>
        </pc:spChg>
        <pc:spChg chg="add mod">
          <ac:chgData name="Tuomo Ikävalko" userId="14d5696d-1087-4a16-9ad3-cf61c8e1f82c" providerId="ADAL" clId="{2E94D9FA-17AA-4373-9A56-AF849E80615A}" dt="2018-10-22T19:46:30.830" v="1052" actId="20577"/>
          <ac:spMkLst>
            <pc:docMk/>
            <pc:sldMk cId="1818483635" sldId="260"/>
            <ac:spMk id="247" creationId="{80F2F7B2-315E-472E-9667-C7C36DE38128}"/>
          </ac:spMkLst>
        </pc:spChg>
        <pc:spChg chg="add mod">
          <ac:chgData name="Tuomo Ikävalko" userId="14d5696d-1087-4a16-9ad3-cf61c8e1f82c" providerId="ADAL" clId="{2E94D9FA-17AA-4373-9A56-AF849E80615A}" dt="2018-10-22T19:47:27.221" v="1077" actId="14100"/>
          <ac:spMkLst>
            <pc:docMk/>
            <pc:sldMk cId="1818483635" sldId="260"/>
            <ac:spMk id="264" creationId="{FE374C00-1E00-403E-84EA-A94048A4D53B}"/>
          </ac:spMkLst>
        </pc:spChg>
        <pc:spChg chg="add mod">
          <ac:chgData name="Tuomo Ikävalko" userId="14d5696d-1087-4a16-9ad3-cf61c8e1f82c" providerId="ADAL" clId="{2E94D9FA-17AA-4373-9A56-AF849E80615A}" dt="2018-10-22T19:47:37.914" v="1081" actId="1076"/>
          <ac:spMkLst>
            <pc:docMk/>
            <pc:sldMk cId="1818483635" sldId="260"/>
            <ac:spMk id="265" creationId="{C72E85ED-E5B4-4C9A-BABE-F146CF4E52CC}"/>
          </ac:spMkLst>
        </pc:spChg>
        <pc:spChg chg="add mod">
          <ac:chgData name="Tuomo Ikävalko" userId="14d5696d-1087-4a16-9ad3-cf61c8e1f82c" providerId="ADAL" clId="{2E94D9FA-17AA-4373-9A56-AF849E80615A}" dt="2018-10-22T19:48:45.156" v="1111" actId="1076"/>
          <ac:spMkLst>
            <pc:docMk/>
            <pc:sldMk cId="1818483635" sldId="260"/>
            <ac:spMk id="266" creationId="{1D955EA1-D870-4844-A1BD-3961AA0DED56}"/>
          </ac:spMkLst>
        </pc:spChg>
        <pc:spChg chg="add mod">
          <ac:chgData name="Tuomo Ikävalko" userId="14d5696d-1087-4a16-9ad3-cf61c8e1f82c" providerId="ADAL" clId="{2E94D9FA-17AA-4373-9A56-AF849E80615A}" dt="2018-10-22T19:48:24.079" v="1102" actId="1076"/>
          <ac:spMkLst>
            <pc:docMk/>
            <pc:sldMk cId="1818483635" sldId="260"/>
            <ac:spMk id="267" creationId="{46F91BF1-7011-47F3-AB4A-A3926E03DB2A}"/>
          </ac:spMkLst>
        </pc:spChg>
        <pc:spChg chg="add mod">
          <ac:chgData name="Tuomo Ikävalko" userId="14d5696d-1087-4a16-9ad3-cf61c8e1f82c" providerId="ADAL" clId="{2E94D9FA-17AA-4373-9A56-AF849E80615A}" dt="2018-10-22T19:48:43.039" v="1110" actId="1076"/>
          <ac:spMkLst>
            <pc:docMk/>
            <pc:sldMk cId="1818483635" sldId="260"/>
            <ac:spMk id="268" creationId="{4AA6C901-D91D-4088-9B6E-2D227FAF27D9}"/>
          </ac:spMkLst>
        </pc:spChg>
        <pc:spChg chg="add mod">
          <ac:chgData name="Tuomo Ikävalko" userId="14d5696d-1087-4a16-9ad3-cf61c8e1f82c" providerId="ADAL" clId="{2E94D9FA-17AA-4373-9A56-AF849E80615A}" dt="2018-10-22T19:48:22.473" v="1101" actId="1076"/>
          <ac:spMkLst>
            <pc:docMk/>
            <pc:sldMk cId="1818483635" sldId="260"/>
            <ac:spMk id="271" creationId="{7CB4699A-2970-48B7-8F20-3DEB2DA59032}"/>
          </ac:spMkLst>
        </pc:spChg>
        <pc:spChg chg="add mod">
          <ac:chgData name="Tuomo Ikävalko" userId="14d5696d-1087-4a16-9ad3-cf61c8e1f82c" providerId="ADAL" clId="{2E94D9FA-17AA-4373-9A56-AF849E80615A}" dt="2018-10-22T19:48:39.296" v="1108" actId="1076"/>
          <ac:spMkLst>
            <pc:docMk/>
            <pc:sldMk cId="1818483635" sldId="260"/>
            <ac:spMk id="274" creationId="{21B7C32F-95F4-4789-9405-3AE9065AEAE9}"/>
          </ac:spMkLst>
        </pc:spChg>
        <pc:spChg chg="add mod">
          <ac:chgData name="Tuomo Ikävalko" userId="14d5696d-1087-4a16-9ad3-cf61c8e1f82c" providerId="ADAL" clId="{2E94D9FA-17AA-4373-9A56-AF849E80615A}" dt="2018-10-22T19:48:36.075" v="1107" actId="1076"/>
          <ac:spMkLst>
            <pc:docMk/>
            <pc:sldMk cId="1818483635" sldId="260"/>
            <ac:spMk id="275" creationId="{015EFBC3-A2C7-4C54-8D93-150D9835A984}"/>
          </ac:spMkLst>
        </pc:spChg>
        <pc:spChg chg="add mod">
          <ac:chgData name="Tuomo Ikävalko" userId="14d5696d-1087-4a16-9ad3-cf61c8e1f82c" providerId="ADAL" clId="{2E94D9FA-17AA-4373-9A56-AF849E80615A}" dt="2018-10-22T19:48:41.548" v="1109" actId="1076"/>
          <ac:spMkLst>
            <pc:docMk/>
            <pc:sldMk cId="1818483635" sldId="260"/>
            <ac:spMk id="277" creationId="{7252FE37-388D-4D7A-8C7D-79D87391CA20}"/>
          </ac:spMkLst>
        </pc:spChg>
        <pc:spChg chg="add mod">
          <ac:chgData name="Tuomo Ikävalko" userId="14d5696d-1087-4a16-9ad3-cf61c8e1f82c" providerId="ADAL" clId="{2E94D9FA-17AA-4373-9A56-AF849E80615A}" dt="2018-10-22T19:48:26.302" v="1103" actId="1076"/>
          <ac:spMkLst>
            <pc:docMk/>
            <pc:sldMk cId="1818483635" sldId="260"/>
            <ac:spMk id="279" creationId="{FA6A4583-4565-423E-ACED-E73414115649}"/>
          </ac:spMkLst>
        </pc:spChg>
        <pc:spChg chg="add del mod">
          <ac:chgData name="Tuomo Ikävalko" userId="14d5696d-1087-4a16-9ad3-cf61c8e1f82c" providerId="ADAL" clId="{2E94D9FA-17AA-4373-9A56-AF849E80615A}" dt="2018-10-22T19:48:11.535" v="1096" actId="478"/>
          <ac:spMkLst>
            <pc:docMk/>
            <pc:sldMk cId="1818483635" sldId="260"/>
            <ac:spMk id="282" creationId="{655D29F5-4B2A-493C-9701-5EB652F647A7}"/>
          </ac:spMkLst>
        </pc:spChg>
        <pc:spChg chg="add del mod">
          <ac:chgData name="Tuomo Ikävalko" userId="14d5696d-1087-4a16-9ad3-cf61c8e1f82c" providerId="ADAL" clId="{2E94D9FA-17AA-4373-9A56-AF849E80615A}" dt="2018-10-22T19:48:13.006" v="1097" actId="478"/>
          <ac:spMkLst>
            <pc:docMk/>
            <pc:sldMk cId="1818483635" sldId="260"/>
            <ac:spMk id="284" creationId="{B65922C7-9321-4FDE-A4FA-AB030BDF4865}"/>
          </ac:spMkLst>
        </pc:spChg>
        <pc:spChg chg="add mod">
          <ac:chgData name="Tuomo Ikävalko" userId="14d5696d-1087-4a16-9ad3-cf61c8e1f82c" providerId="ADAL" clId="{2E94D9FA-17AA-4373-9A56-AF849E80615A}" dt="2018-10-22T19:47:52.350" v="1083" actId="1076"/>
          <ac:spMkLst>
            <pc:docMk/>
            <pc:sldMk cId="1818483635" sldId="260"/>
            <ac:spMk id="285" creationId="{D1834BD1-AA67-4D69-B4A0-1EB5A1412DF2}"/>
          </ac:spMkLst>
        </pc:spChg>
        <pc:spChg chg="add mod">
          <ac:chgData name="Tuomo Ikävalko" userId="14d5696d-1087-4a16-9ad3-cf61c8e1f82c" providerId="ADAL" clId="{2E94D9FA-17AA-4373-9A56-AF849E80615A}" dt="2018-10-22T19:47:52.350" v="1083" actId="1076"/>
          <ac:spMkLst>
            <pc:docMk/>
            <pc:sldMk cId="1818483635" sldId="260"/>
            <ac:spMk id="287" creationId="{DDEA009C-D643-4B57-8AF6-91324E4FE130}"/>
          </ac:spMkLst>
        </pc:spChg>
        <pc:spChg chg="add mod">
          <ac:chgData name="Tuomo Ikävalko" userId="14d5696d-1087-4a16-9ad3-cf61c8e1f82c" providerId="ADAL" clId="{2E94D9FA-17AA-4373-9A56-AF849E80615A}" dt="2018-10-22T19:48:32.538" v="1105" actId="1076"/>
          <ac:spMkLst>
            <pc:docMk/>
            <pc:sldMk cId="1818483635" sldId="260"/>
            <ac:spMk id="288" creationId="{6FD43B13-2ECB-4588-B642-D5C683DC2B48}"/>
          </ac:spMkLst>
        </pc:spChg>
        <pc:spChg chg="add mod">
          <ac:chgData name="Tuomo Ikävalko" userId="14d5696d-1087-4a16-9ad3-cf61c8e1f82c" providerId="ADAL" clId="{2E94D9FA-17AA-4373-9A56-AF849E80615A}" dt="2018-10-22T19:48:34.547" v="1106" actId="1076"/>
          <ac:spMkLst>
            <pc:docMk/>
            <pc:sldMk cId="1818483635" sldId="260"/>
            <ac:spMk id="289" creationId="{DF938744-9428-4B0C-A420-8D7B5688468C}"/>
          </ac:spMkLst>
        </pc:spChg>
        <pc:spChg chg="add del mod">
          <ac:chgData name="Tuomo Ikävalko" userId="14d5696d-1087-4a16-9ad3-cf61c8e1f82c" providerId="ADAL" clId="{2E94D9FA-17AA-4373-9A56-AF849E80615A}" dt="2018-10-22T19:48:05.906" v="1090" actId="478"/>
          <ac:spMkLst>
            <pc:docMk/>
            <pc:sldMk cId="1818483635" sldId="260"/>
            <ac:spMk id="295" creationId="{32956B30-BB3B-4D40-A313-8FCC4A114B61}"/>
          </ac:spMkLst>
        </pc:spChg>
        <pc:spChg chg="add del mod">
          <ac:chgData name="Tuomo Ikävalko" userId="14d5696d-1087-4a16-9ad3-cf61c8e1f82c" providerId="ADAL" clId="{2E94D9FA-17AA-4373-9A56-AF849E80615A}" dt="2018-10-22T19:48:08.389" v="1092" actId="478"/>
          <ac:spMkLst>
            <pc:docMk/>
            <pc:sldMk cId="1818483635" sldId="260"/>
            <ac:spMk id="296" creationId="{1384AB26-5CB8-4773-B35F-FDB20D7A17D4}"/>
          </ac:spMkLst>
        </pc:spChg>
        <pc:cxnChg chg="add mod">
          <ac:chgData name="Tuomo Ikävalko" userId="14d5696d-1087-4a16-9ad3-cf61c8e1f82c" providerId="ADAL" clId="{2E94D9FA-17AA-4373-9A56-AF849E80615A}" dt="2018-10-22T19:28:27.279" v="781" actId="14100"/>
          <ac:cxnSpMkLst>
            <pc:docMk/>
            <pc:sldMk cId="1818483635" sldId="260"/>
            <ac:cxnSpMk id="12" creationId="{C89963FB-C6CF-4E6E-9078-2C42FE2BAB3F}"/>
          </ac:cxnSpMkLst>
        </pc:cxnChg>
        <pc:cxnChg chg="add mod">
          <ac:chgData name="Tuomo Ikävalko" userId="14d5696d-1087-4a16-9ad3-cf61c8e1f82c" providerId="ADAL" clId="{2E94D9FA-17AA-4373-9A56-AF849E80615A}" dt="2018-10-22T19:28:34.728" v="785" actId="14100"/>
          <ac:cxnSpMkLst>
            <pc:docMk/>
            <pc:sldMk cId="1818483635" sldId="260"/>
            <ac:cxnSpMk id="15" creationId="{0F4A8E9E-ADC7-4D06-84D4-6F094FA068BA}"/>
          </ac:cxnSpMkLst>
        </pc:cxnChg>
        <pc:cxnChg chg="add del">
          <ac:chgData name="Tuomo Ikävalko" userId="14d5696d-1087-4a16-9ad3-cf61c8e1f82c" providerId="ADAL" clId="{2E94D9FA-17AA-4373-9A56-AF849E80615A}" dt="2018-10-22T19:28:42.353" v="787" actId="478"/>
          <ac:cxnSpMkLst>
            <pc:docMk/>
            <pc:sldMk cId="1818483635" sldId="260"/>
            <ac:cxnSpMk id="18" creationId="{68F13012-4A14-4D37-8E41-69AD53E2070E}"/>
          </ac:cxnSpMkLst>
        </pc:cxnChg>
        <pc:cxnChg chg="add mod">
          <ac:chgData name="Tuomo Ikävalko" userId="14d5696d-1087-4a16-9ad3-cf61c8e1f82c" providerId="ADAL" clId="{2E94D9FA-17AA-4373-9A56-AF849E80615A}" dt="2018-10-22T19:29:46.798" v="804" actId="14100"/>
          <ac:cxnSpMkLst>
            <pc:docMk/>
            <pc:sldMk cId="1818483635" sldId="260"/>
            <ac:cxnSpMk id="22" creationId="{C51E8CC0-E31C-46D0-B2A2-CAD1114CC818}"/>
          </ac:cxnSpMkLst>
        </pc:cxnChg>
        <pc:cxnChg chg="add mod">
          <ac:chgData name="Tuomo Ikävalko" userId="14d5696d-1087-4a16-9ad3-cf61c8e1f82c" providerId="ADAL" clId="{2E94D9FA-17AA-4373-9A56-AF849E80615A}" dt="2018-10-22T19:29:53.486" v="807" actId="14100"/>
          <ac:cxnSpMkLst>
            <pc:docMk/>
            <pc:sldMk cId="1818483635" sldId="260"/>
            <ac:cxnSpMk id="25" creationId="{C59DF204-8665-4E4F-A824-69DE2E3D4648}"/>
          </ac:cxnSpMkLst>
        </pc:cxnChg>
        <pc:cxnChg chg="add mod">
          <ac:chgData name="Tuomo Ikävalko" userId="14d5696d-1087-4a16-9ad3-cf61c8e1f82c" providerId="ADAL" clId="{2E94D9FA-17AA-4373-9A56-AF849E80615A}" dt="2018-10-22T19:30:26.198" v="815" actId="1076"/>
          <ac:cxnSpMkLst>
            <pc:docMk/>
            <pc:sldMk cId="1818483635" sldId="260"/>
            <ac:cxnSpMk id="29" creationId="{6D86D8C9-5436-4CE7-935D-B8196B034B52}"/>
          </ac:cxnSpMkLst>
        </pc:cxnChg>
        <pc:cxnChg chg="add mod">
          <ac:chgData name="Tuomo Ikävalko" userId="14d5696d-1087-4a16-9ad3-cf61c8e1f82c" providerId="ADAL" clId="{2E94D9FA-17AA-4373-9A56-AF849E80615A}" dt="2018-10-22T19:31:10.815" v="825" actId="1076"/>
          <ac:cxnSpMkLst>
            <pc:docMk/>
            <pc:sldMk cId="1818483635" sldId="260"/>
            <ac:cxnSpMk id="35" creationId="{2DA7D966-6B53-4332-8006-9634F7FF4FE3}"/>
          </ac:cxnSpMkLst>
        </pc:cxnChg>
        <pc:cxnChg chg="add mod">
          <ac:chgData name="Tuomo Ikävalko" userId="14d5696d-1087-4a16-9ad3-cf61c8e1f82c" providerId="ADAL" clId="{2E94D9FA-17AA-4373-9A56-AF849E80615A}" dt="2018-10-22T19:31:37.771" v="831" actId="14100"/>
          <ac:cxnSpMkLst>
            <pc:docMk/>
            <pc:sldMk cId="1818483635" sldId="260"/>
            <ac:cxnSpMk id="44" creationId="{B345BE21-0B49-432B-80C3-9BE9F1C4D026}"/>
          </ac:cxnSpMkLst>
        </pc:cxnChg>
        <pc:cxnChg chg="add mod">
          <ac:chgData name="Tuomo Ikävalko" userId="14d5696d-1087-4a16-9ad3-cf61c8e1f82c" providerId="ADAL" clId="{2E94D9FA-17AA-4373-9A56-AF849E80615A}" dt="2018-10-22T19:31:52.665" v="834" actId="14100"/>
          <ac:cxnSpMkLst>
            <pc:docMk/>
            <pc:sldMk cId="1818483635" sldId="260"/>
            <ac:cxnSpMk id="47" creationId="{BBA9D033-80DB-4C49-BA72-245BA8B1538D}"/>
          </ac:cxnSpMkLst>
        </pc:cxnChg>
        <pc:cxnChg chg="add del mod">
          <ac:chgData name="Tuomo Ikävalko" userId="14d5696d-1087-4a16-9ad3-cf61c8e1f82c" providerId="ADAL" clId="{2E94D9FA-17AA-4373-9A56-AF849E80615A}" dt="2018-10-22T19:32:28.892" v="848" actId="478"/>
          <ac:cxnSpMkLst>
            <pc:docMk/>
            <pc:sldMk cId="1818483635" sldId="260"/>
            <ac:cxnSpMk id="54" creationId="{644BB671-70C6-4745-90D2-11776C62A8C8}"/>
          </ac:cxnSpMkLst>
        </pc:cxnChg>
        <pc:cxnChg chg="add del mod">
          <ac:chgData name="Tuomo Ikävalko" userId="14d5696d-1087-4a16-9ad3-cf61c8e1f82c" providerId="ADAL" clId="{2E94D9FA-17AA-4373-9A56-AF849E80615A}" dt="2018-10-22T19:32:27.569" v="846" actId="478"/>
          <ac:cxnSpMkLst>
            <pc:docMk/>
            <pc:sldMk cId="1818483635" sldId="260"/>
            <ac:cxnSpMk id="55" creationId="{D6BBCE9D-F988-45EA-B58C-1FBB856B5FC1}"/>
          </ac:cxnSpMkLst>
        </pc:cxnChg>
        <pc:cxnChg chg="add mod">
          <ac:chgData name="Tuomo Ikävalko" userId="14d5696d-1087-4a16-9ad3-cf61c8e1f82c" providerId="ADAL" clId="{2E94D9FA-17AA-4373-9A56-AF849E80615A}" dt="2018-10-22T19:33:00.521" v="859" actId="1076"/>
          <ac:cxnSpMkLst>
            <pc:docMk/>
            <pc:sldMk cId="1818483635" sldId="260"/>
            <ac:cxnSpMk id="59" creationId="{3A4C7BA2-B166-4C49-9196-59DF44C0F54B}"/>
          </ac:cxnSpMkLst>
        </pc:cxnChg>
        <pc:cxnChg chg="add mod">
          <ac:chgData name="Tuomo Ikävalko" userId="14d5696d-1087-4a16-9ad3-cf61c8e1f82c" providerId="ADAL" clId="{2E94D9FA-17AA-4373-9A56-AF849E80615A}" dt="2018-10-22T19:35:26.496" v="905" actId="14100"/>
          <ac:cxnSpMkLst>
            <pc:docMk/>
            <pc:sldMk cId="1818483635" sldId="260"/>
            <ac:cxnSpMk id="60" creationId="{4E68C092-3FDD-411A-AE14-B7FA8841664D}"/>
          </ac:cxnSpMkLst>
        </pc:cxnChg>
        <pc:cxnChg chg="add mod">
          <ac:chgData name="Tuomo Ikävalko" userId="14d5696d-1087-4a16-9ad3-cf61c8e1f82c" providerId="ADAL" clId="{2E94D9FA-17AA-4373-9A56-AF849E80615A}" dt="2018-10-22T19:33:54.968" v="873" actId="1076"/>
          <ac:cxnSpMkLst>
            <pc:docMk/>
            <pc:sldMk cId="1818483635" sldId="260"/>
            <ac:cxnSpMk id="62" creationId="{AA206E97-72B4-4089-BE37-CAB4879A652F}"/>
          </ac:cxnSpMkLst>
        </pc:cxnChg>
        <pc:cxnChg chg="add mod">
          <ac:chgData name="Tuomo Ikävalko" userId="14d5696d-1087-4a16-9ad3-cf61c8e1f82c" providerId="ADAL" clId="{2E94D9FA-17AA-4373-9A56-AF849E80615A}" dt="2018-10-22T19:34:00.096" v="874" actId="1076"/>
          <ac:cxnSpMkLst>
            <pc:docMk/>
            <pc:sldMk cId="1818483635" sldId="260"/>
            <ac:cxnSpMk id="63" creationId="{FE183B08-899A-4159-BA0A-522DFAFFC059}"/>
          </ac:cxnSpMkLst>
        </pc:cxnChg>
        <pc:cxnChg chg="add del mod">
          <ac:chgData name="Tuomo Ikävalko" userId="14d5696d-1087-4a16-9ad3-cf61c8e1f82c" providerId="ADAL" clId="{2E94D9FA-17AA-4373-9A56-AF849E80615A}" dt="2018-10-22T19:32:24.071" v="843" actId="478"/>
          <ac:cxnSpMkLst>
            <pc:docMk/>
            <pc:sldMk cId="1818483635" sldId="260"/>
            <ac:cxnSpMk id="66" creationId="{7F249B2E-D434-442E-8047-B92B2F8AFA42}"/>
          </ac:cxnSpMkLst>
        </pc:cxnChg>
        <pc:cxnChg chg="add del mod">
          <ac:chgData name="Tuomo Ikävalko" userId="14d5696d-1087-4a16-9ad3-cf61c8e1f82c" providerId="ADAL" clId="{2E94D9FA-17AA-4373-9A56-AF849E80615A}" dt="2018-10-22T19:32:23.304" v="842" actId="478"/>
          <ac:cxnSpMkLst>
            <pc:docMk/>
            <pc:sldMk cId="1818483635" sldId="260"/>
            <ac:cxnSpMk id="67" creationId="{FD4A6553-F4F8-4B5B-AAB6-55496B77D28E}"/>
          </ac:cxnSpMkLst>
        </pc:cxnChg>
        <pc:cxnChg chg="add mod">
          <ac:chgData name="Tuomo Ikävalko" userId="14d5696d-1087-4a16-9ad3-cf61c8e1f82c" providerId="ADAL" clId="{2E94D9FA-17AA-4373-9A56-AF849E80615A}" dt="2018-10-22T19:33:52.912" v="872" actId="1076"/>
          <ac:cxnSpMkLst>
            <pc:docMk/>
            <pc:sldMk cId="1818483635" sldId="260"/>
            <ac:cxnSpMk id="69" creationId="{BAF5C98B-4A3B-4B2F-9CC2-CA4A82AFEA19}"/>
          </ac:cxnSpMkLst>
        </pc:cxnChg>
        <pc:cxnChg chg="add mod">
          <ac:chgData name="Tuomo Ikävalko" userId="14d5696d-1087-4a16-9ad3-cf61c8e1f82c" providerId="ADAL" clId="{2E94D9FA-17AA-4373-9A56-AF849E80615A}" dt="2018-10-22T19:33:52.912" v="872" actId="1076"/>
          <ac:cxnSpMkLst>
            <pc:docMk/>
            <pc:sldMk cId="1818483635" sldId="260"/>
            <ac:cxnSpMk id="75" creationId="{E3FF50D7-A520-44EF-AD2D-0932C23B1922}"/>
          </ac:cxnSpMkLst>
        </pc:cxnChg>
        <pc:cxnChg chg="add del">
          <ac:chgData name="Tuomo Ikävalko" userId="14d5696d-1087-4a16-9ad3-cf61c8e1f82c" providerId="ADAL" clId="{2E94D9FA-17AA-4373-9A56-AF849E80615A}" dt="2018-10-22T19:33:13.842" v="864" actId="478"/>
          <ac:cxnSpMkLst>
            <pc:docMk/>
            <pc:sldMk cId="1818483635" sldId="260"/>
            <ac:cxnSpMk id="78" creationId="{75A57C60-C83A-4827-B959-A7FBBD3AD4FE}"/>
          </ac:cxnSpMkLst>
        </pc:cxnChg>
        <pc:cxnChg chg="add mod">
          <ac:chgData name="Tuomo Ikävalko" userId="14d5696d-1087-4a16-9ad3-cf61c8e1f82c" providerId="ADAL" clId="{2E94D9FA-17AA-4373-9A56-AF849E80615A}" dt="2018-10-22T19:34:19.349" v="883" actId="14100"/>
          <ac:cxnSpMkLst>
            <pc:docMk/>
            <pc:sldMk cId="1818483635" sldId="260"/>
            <ac:cxnSpMk id="89" creationId="{FB61C068-E2EE-4F9E-A1CB-B9582EAAAD71}"/>
          </ac:cxnSpMkLst>
        </pc:cxnChg>
        <pc:cxnChg chg="add mod">
          <ac:chgData name="Tuomo Ikävalko" userId="14d5696d-1087-4a16-9ad3-cf61c8e1f82c" providerId="ADAL" clId="{2E94D9FA-17AA-4373-9A56-AF849E80615A}" dt="2018-10-22T19:34:48.713" v="893" actId="14100"/>
          <ac:cxnSpMkLst>
            <pc:docMk/>
            <pc:sldMk cId="1818483635" sldId="260"/>
            <ac:cxnSpMk id="94" creationId="{2074F7AD-88B6-434A-8FC6-5A50CDC3E302}"/>
          </ac:cxnSpMkLst>
        </pc:cxnChg>
        <pc:cxnChg chg="add mod">
          <ac:chgData name="Tuomo Ikävalko" userId="14d5696d-1087-4a16-9ad3-cf61c8e1f82c" providerId="ADAL" clId="{2E94D9FA-17AA-4373-9A56-AF849E80615A}" dt="2018-10-22T19:35:21.741" v="904" actId="1076"/>
          <ac:cxnSpMkLst>
            <pc:docMk/>
            <pc:sldMk cId="1818483635" sldId="260"/>
            <ac:cxnSpMk id="98" creationId="{CA524486-EF91-4140-9E07-D43CF6F1385A}"/>
          </ac:cxnSpMkLst>
        </pc:cxnChg>
        <pc:cxnChg chg="add mod">
          <ac:chgData name="Tuomo Ikävalko" userId="14d5696d-1087-4a16-9ad3-cf61c8e1f82c" providerId="ADAL" clId="{2E94D9FA-17AA-4373-9A56-AF849E80615A}" dt="2018-10-22T19:35:35.403" v="909" actId="14100"/>
          <ac:cxnSpMkLst>
            <pc:docMk/>
            <pc:sldMk cId="1818483635" sldId="260"/>
            <ac:cxnSpMk id="106" creationId="{7C93F14F-835C-41D9-A670-77C2DBBBCB33}"/>
          </ac:cxnSpMkLst>
        </pc:cxnChg>
        <pc:cxnChg chg="add mod">
          <ac:chgData name="Tuomo Ikävalko" userId="14d5696d-1087-4a16-9ad3-cf61c8e1f82c" providerId="ADAL" clId="{2E94D9FA-17AA-4373-9A56-AF849E80615A}" dt="2018-10-22T19:35:44.179" v="913" actId="14100"/>
          <ac:cxnSpMkLst>
            <pc:docMk/>
            <pc:sldMk cId="1818483635" sldId="260"/>
            <ac:cxnSpMk id="109" creationId="{F3EE539E-9455-42C3-A008-6879516868CC}"/>
          </ac:cxnSpMkLst>
        </pc:cxnChg>
        <pc:cxnChg chg="add del">
          <ac:chgData name="Tuomo Ikävalko" userId="14d5696d-1087-4a16-9ad3-cf61c8e1f82c" providerId="ADAL" clId="{2E94D9FA-17AA-4373-9A56-AF849E80615A}" dt="2018-10-22T19:36:35.895" v="915" actId="478"/>
          <ac:cxnSpMkLst>
            <pc:docMk/>
            <pc:sldMk cId="1818483635" sldId="260"/>
            <ac:cxnSpMk id="112" creationId="{A8B8B541-55C7-40D0-BFC5-2DE2D2EC99CC}"/>
          </ac:cxnSpMkLst>
        </pc:cxnChg>
        <pc:cxnChg chg="add mod">
          <ac:chgData name="Tuomo Ikävalko" userId="14d5696d-1087-4a16-9ad3-cf61c8e1f82c" providerId="ADAL" clId="{2E94D9FA-17AA-4373-9A56-AF849E80615A}" dt="2018-10-22T19:37:12.592" v="924" actId="14100"/>
          <ac:cxnSpMkLst>
            <pc:docMk/>
            <pc:sldMk cId="1818483635" sldId="260"/>
            <ac:cxnSpMk id="114" creationId="{3CC0564E-5B14-49C4-877C-4527A15D8C37}"/>
          </ac:cxnSpMkLst>
        </pc:cxnChg>
        <pc:cxnChg chg="add mod">
          <ac:chgData name="Tuomo Ikävalko" userId="14d5696d-1087-4a16-9ad3-cf61c8e1f82c" providerId="ADAL" clId="{2E94D9FA-17AA-4373-9A56-AF849E80615A}" dt="2018-10-22T19:37:30.013" v="929" actId="14100"/>
          <ac:cxnSpMkLst>
            <pc:docMk/>
            <pc:sldMk cId="1818483635" sldId="260"/>
            <ac:cxnSpMk id="118" creationId="{D0A16615-8456-4AA0-A117-E1D8A5CAFE08}"/>
          </ac:cxnSpMkLst>
        </pc:cxnChg>
        <pc:cxnChg chg="add del">
          <ac:chgData name="Tuomo Ikävalko" userId="14d5696d-1087-4a16-9ad3-cf61c8e1f82c" providerId="ADAL" clId="{2E94D9FA-17AA-4373-9A56-AF849E80615A}" dt="2018-10-22T19:37:35.822" v="931" actId="478"/>
          <ac:cxnSpMkLst>
            <pc:docMk/>
            <pc:sldMk cId="1818483635" sldId="260"/>
            <ac:cxnSpMk id="121" creationId="{35D3E8FD-C6E3-4A6C-A50F-9087C98B2D94}"/>
          </ac:cxnSpMkLst>
        </pc:cxnChg>
        <pc:cxnChg chg="add mod">
          <ac:chgData name="Tuomo Ikävalko" userId="14d5696d-1087-4a16-9ad3-cf61c8e1f82c" providerId="ADAL" clId="{2E94D9FA-17AA-4373-9A56-AF849E80615A}" dt="2018-10-22T19:42:59.131" v="997" actId="14100"/>
          <ac:cxnSpMkLst>
            <pc:docMk/>
            <pc:sldMk cId="1818483635" sldId="260"/>
            <ac:cxnSpMk id="127" creationId="{DDBC939A-D290-4033-85A9-C7446DEA7894}"/>
          </ac:cxnSpMkLst>
        </pc:cxnChg>
        <pc:cxnChg chg="add mod">
          <ac:chgData name="Tuomo Ikävalko" userId="14d5696d-1087-4a16-9ad3-cf61c8e1f82c" providerId="ADAL" clId="{2E94D9FA-17AA-4373-9A56-AF849E80615A}" dt="2018-10-22T19:39:17.607" v="955" actId="1076"/>
          <ac:cxnSpMkLst>
            <pc:docMk/>
            <pc:sldMk cId="1818483635" sldId="260"/>
            <ac:cxnSpMk id="128" creationId="{9AF0A1AD-AF3A-45EB-96B4-A02B8360AE8F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30" creationId="{DC410941-E73E-4F5D-A331-AC5441933548}"/>
          </ac:cxnSpMkLst>
        </pc:cxnChg>
        <pc:cxnChg chg="add mod">
          <ac:chgData name="Tuomo Ikävalko" userId="14d5696d-1087-4a16-9ad3-cf61c8e1f82c" providerId="ADAL" clId="{2E94D9FA-17AA-4373-9A56-AF849E80615A}" dt="2018-10-22T19:42:47.140" v="992" actId="1076"/>
          <ac:cxnSpMkLst>
            <pc:docMk/>
            <pc:sldMk cId="1818483635" sldId="260"/>
            <ac:cxnSpMk id="131" creationId="{903912CF-7703-45E4-87C0-5D366428488D}"/>
          </ac:cxnSpMkLst>
        </pc:cxnChg>
        <pc:cxnChg chg="add mod">
          <ac:chgData name="Tuomo Ikävalko" userId="14d5696d-1087-4a16-9ad3-cf61c8e1f82c" providerId="ADAL" clId="{2E94D9FA-17AA-4373-9A56-AF849E80615A}" dt="2018-10-22T19:39:17.607" v="955" actId="1076"/>
          <ac:cxnSpMkLst>
            <pc:docMk/>
            <pc:sldMk cId="1818483635" sldId="260"/>
            <ac:cxnSpMk id="133" creationId="{0C0F9020-8FEA-4E28-8B3A-371E9F4AB67A}"/>
          </ac:cxnSpMkLst>
        </pc:cxnChg>
        <pc:cxnChg chg="add mod">
          <ac:chgData name="Tuomo Ikävalko" userId="14d5696d-1087-4a16-9ad3-cf61c8e1f82c" providerId="ADAL" clId="{2E94D9FA-17AA-4373-9A56-AF849E80615A}" dt="2018-10-22T19:39:17.607" v="955" actId="1076"/>
          <ac:cxnSpMkLst>
            <pc:docMk/>
            <pc:sldMk cId="1818483635" sldId="260"/>
            <ac:cxnSpMk id="134" creationId="{235E6A28-E834-4812-A1DF-CC20459A551C}"/>
          </ac:cxnSpMkLst>
        </pc:cxnChg>
        <pc:cxnChg chg="add mod">
          <ac:chgData name="Tuomo Ikävalko" userId="14d5696d-1087-4a16-9ad3-cf61c8e1f82c" providerId="ADAL" clId="{2E94D9FA-17AA-4373-9A56-AF849E80615A}" dt="2018-10-22T19:42:55.505" v="996" actId="1076"/>
          <ac:cxnSpMkLst>
            <pc:docMk/>
            <pc:sldMk cId="1818483635" sldId="260"/>
            <ac:cxnSpMk id="138" creationId="{4A42AC7F-E83F-45A3-92E2-BB271E30FAD3}"/>
          </ac:cxnSpMkLst>
        </pc:cxnChg>
        <pc:cxnChg chg="add mod">
          <ac:chgData name="Tuomo Ikävalko" userId="14d5696d-1087-4a16-9ad3-cf61c8e1f82c" providerId="ADAL" clId="{2E94D9FA-17AA-4373-9A56-AF849E80615A}" dt="2018-10-22T19:42:55.505" v="996" actId="1076"/>
          <ac:cxnSpMkLst>
            <pc:docMk/>
            <pc:sldMk cId="1818483635" sldId="260"/>
            <ac:cxnSpMk id="140" creationId="{F88C7B67-3F52-4158-A898-A4DB5F721A01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2" creationId="{FBA4A5A2-9D49-4639-81C2-0F9C4B24F9B3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3" creationId="{DCB02F4D-5965-472B-BBEE-FD1EE921F666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4" creationId="{B95257E7-A9B3-4EFA-81EB-357B313EBF7E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6" creationId="{0A2D1FCB-6D8A-478A-9029-C944452488DC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8" creationId="{3E3DD484-0F2F-440C-9F44-2243B996A91B}"/>
          </ac:cxnSpMkLst>
        </pc:cxnChg>
        <pc:cxnChg chg="add mod">
          <ac:chgData name="Tuomo Ikävalko" userId="14d5696d-1087-4a16-9ad3-cf61c8e1f82c" providerId="ADAL" clId="{2E94D9FA-17AA-4373-9A56-AF849E80615A}" dt="2018-10-22T19:41:12.170" v="980" actId="1076"/>
          <ac:cxnSpMkLst>
            <pc:docMk/>
            <pc:sldMk cId="1818483635" sldId="260"/>
            <ac:cxnSpMk id="156" creationId="{08FDC579-B440-4ECD-BBF2-28BAE0CF35E6}"/>
          </ac:cxnSpMkLst>
        </pc:cxnChg>
        <pc:cxnChg chg="add del mod">
          <ac:chgData name="Tuomo Ikävalko" userId="14d5696d-1087-4a16-9ad3-cf61c8e1f82c" providerId="ADAL" clId="{2E94D9FA-17AA-4373-9A56-AF849E80615A}" dt="2018-10-22T19:40:22.785" v="966" actId="478"/>
          <ac:cxnSpMkLst>
            <pc:docMk/>
            <pc:sldMk cId="1818483635" sldId="260"/>
            <ac:cxnSpMk id="159" creationId="{BCC56A52-FFC5-4265-A43E-4D64119D70E4}"/>
          </ac:cxnSpMkLst>
        </pc:cxnChg>
        <pc:cxnChg chg="add mod">
          <ac:chgData name="Tuomo Ikävalko" userId="14d5696d-1087-4a16-9ad3-cf61c8e1f82c" providerId="ADAL" clId="{2E94D9FA-17AA-4373-9A56-AF849E80615A}" dt="2018-10-22T19:41:12.170" v="980" actId="1076"/>
          <ac:cxnSpMkLst>
            <pc:docMk/>
            <pc:sldMk cId="1818483635" sldId="260"/>
            <ac:cxnSpMk id="162" creationId="{1469E7BF-AC11-4922-B733-A7C462FD1DB7}"/>
          </ac:cxnSpMkLst>
        </pc:cxnChg>
        <pc:cxnChg chg="add mod">
          <ac:chgData name="Tuomo Ikävalko" userId="14d5696d-1087-4a16-9ad3-cf61c8e1f82c" providerId="ADAL" clId="{2E94D9FA-17AA-4373-9A56-AF849E80615A}" dt="2018-10-22T19:41:12.170" v="980" actId="1076"/>
          <ac:cxnSpMkLst>
            <pc:docMk/>
            <pc:sldMk cId="1818483635" sldId="260"/>
            <ac:cxnSpMk id="166" creationId="{05CF6276-D734-46C9-B8AF-C1F043AA53E3}"/>
          </ac:cxnSpMkLst>
        </pc:cxnChg>
        <pc:cxnChg chg="add mod">
          <ac:chgData name="Tuomo Ikävalko" userId="14d5696d-1087-4a16-9ad3-cf61c8e1f82c" providerId="ADAL" clId="{2E94D9FA-17AA-4373-9A56-AF849E80615A}" dt="2018-10-22T19:46:09.420" v="1047" actId="1076"/>
          <ac:cxnSpMkLst>
            <pc:docMk/>
            <pc:sldMk cId="1818483635" sldId="260"/>
            <ac:cxnSpMk id="198" creationId="{A2A42065-42E8-49E1-BE02-3B3F32230CA1}"/>
          </ac:cxnSpMkLst>
        </pc:cxnChg>
        <pc:cxnChg chg="add mod">
          <ac:chgData name="Tuomo Ikävalko" userId="14d5696d-1087-4a16-9ad3-cf61c8e1f82c" providerId="ADAL" clId="{2E94D9FA-17AA-4373-9A56-AF849E80615A}" dt="2018-10-22T19:46:09.420" v="1047" actId="1076"/>
          <ac:cxnSpMkLst>
            <pc:docMk/>
            <pc:sldMk cId="1818483635" sldId="260"/>
            <ac:cxnSpMk id="199" creationId="{7E8AD803-E245-4B5C-995B-CBB88D69F0D4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01" creationId="{2A21114D-22D7-46BC-93AE-46B4D1C1A87D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02" creationId="{7E034691-4178-4CA4-8C99-C85D344B9F65}"/>
          </ac:cxnSpMkLst>
        </pc:cxnChg>
        <pc:cxnChg chg="add del mod">
          <ac:chgData name="Tuomo Ikävalko" userId="14d5696d-1087-4a16-9ad3-cf61c8e1f82c" providerId="ADAL" clId="{2E94D9FA-17AA-4373-9A56-AF849E80615A}" dt="2018-10-22T19:44:23.718" v="1011" actId="478"/>
          <ac:cxnSpMkLst>
            <pc:docMk/>
            <pc:sldMk cId="1818483635" sldId="260"/>
            <ac:cxnSpMk id="204" creationId="{C1215FAF-F6C4-4FC0-BBED-D10963250CAA}"/>
          </ac:cxnSpMkLst>
        </pc:cxnChg>
        <pc:cxnChg chg="add del mod">
          <ac:chgData name="Tuomo Ikävalko" userId="14d5696d-1087-4a16-9ad3-cf61c8e1f82c" providerId="ADAL" clId="{2E94D9FA-17AA-4373-9A56-AF849E80615A}" dt="2018-10-22T19:44:17.730" v="1008" actId="478"/>
          <ac:cxnSpMkLst>
            <pc:docMk/>
            <pc:sldMk cId="1818483635" sldId="260"/>
            <ac:cxnSpMk id="205" creationId="{351A92A3-AEB1-43C6-B553-7D75D939060F}"/>
          </ac:cxnSpMkLst>
        </pc:cxnChg>
        <pc:cxnChg chg="add mod">
          <ac:chgData name="Tuomo Ikävalko" userId="14d5696d-1087-4a16-9ad3-cf61c8e1f82c" providerId="ADAL" clId="{2E94D9FA-17AA-4373-9A56-AF849E80615A}" dt="2018-10-22T19:46:07.204" v="1046" actId="1076"/>
          <ac:cxnSpMkLst>
            <pc:docMk/>
            <pc:sldMk cId="1818483635" sldId="260"/>
            <ac:cxnSpMk id="209" creationId="{2DBD7CB5-1C46-4830-9F65-CD27059B2A6A}"/>
          </ac:cxnSpMkLst>
        </pc:cxnChg>
        <pc:cxnChg chg="add mod">
          <ac:chgData name="Tuomo Ikävalko" userId="14d5696d-1087-4a16-9ad3-cf61c8e1f82c" providerId="ADAL" clId="{2E94D9FA-17AA-4373-9A56-AF849E80615A}" dt="2018-10-22T19:46:07.204" v="1046" actId="1076"/>
          <ac:cxnSpMkLst>
            <pc:docMk/>
            <pc:sldMk cId="1818483635" sldId="260"/>
            <ac:cxnSpMk id="211" creationId="{F235EE97-DE29-4137-A3F6-840558E03F39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13" creationId="{862A945A-F100-45EE-A346-085FCE88A68F}"/>
          </ac:cxnSpMkLst>
        </pc:cxnChg>
        <pc:cxnChg chg="add del mod">
          <ac:chgData name="Tuomo Ikävalko" userId="14d5696d-1087-4a16-9ad3-cf61c8e1f82c" providerId="ADAL" clId="{2E94D9FA-17AA-4373-9A56-AF849E80615A}" dt="2018-10-22T19:45:08.471" v="1029" actId="478"/>
          <ac:cxnSpMkLst>
            <pc:docMk/>
            <pc:sldMk cId="1818483635" sldId="260"/>
            <ac:cxnSpMk id="214" creationId="{8ABCDB2F-81B3-48DB-99E6-9323215254B2}"/>
          </ac:cxnSpMkLst>
        </pc:cxnChg>
        <pc:cxnChg chg="add del mod">
          <ac:chgData name="Tuomo Ikävalko" userId="14d5696d-1087-4a16-9ad3-cf61c8e1f82c" providerId="ADAL" clId="{2E94D9FA-17AA-4373-9A56-AF849E80615A}" dt="2018-10-22T19:45:03.418" v="1026" actId="478"/>
          <ac:cxnSpMkLst>
            <pc:docMk/>
            <pc:sldMk cId="1818483635" sldId="260"/>
            <ac:cxnSpMk id="215" creationId="{9BEA399A-8C77-4BF2-82F4-D0BB4A89BD1C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17" creationId="{F85626F3-994F-4198-B8A7-5DA78D5F6C33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19" creationId="{22941D29-2BDB-435B-8FE1-317775523544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23" creationId="{65070C45-67D3-400F-9349-5A29AB9F431D}"/>
          </ac:cxnSpMkLst>
        </pc:cxnChg>
        <pc:cxnChg chg="add del mod">
          <ac:chgData name="Tuomo Ikävalko" userId="14d5696d-1087-4a16-9ad3-cf61c8e1f82c" providerId="ADAL" clId="{2E94D9FA-17AA-4373-9A56-AF849E80615A}" dt="2018-10-22T19:44:57.163" v="1022" actId="478"/>
          <ac:cxnSpMkLst>
            <pc:docMk/>
            <pc:sldMk cId="1818483635" sldId="260"/>
            <ac:cxnSpMk id="224" creationId="{F5455816-4054-40D6-8666-2864A809A72A}"/>
          </ac:cxnSpMkLst>
        </pc:cxnChg>
        <pc:cxnChg chg="add del mod">
          <ac:chgData name="Tuomo Ikävalko" userId="14d5696d-1087-4a16-9ad3-cf61c8e1f82c" providerId="ADAL" clId="{2E94D9FA-17AA-4373-9A56-AF849E80615A}" dt="2018-10-22T19:45:02.238" v="1025" actId="478"/>
          <ac:cxnSpMkLst>
            <pc:docMk/>
            <pc:sldMk cId="1818483635" sldId="260"/>
            <ac:cxnSpMk id="226" creationId="{523B3CEC-D855-4BBA-B2C0-17FC941C29C7}"/>
          </ac:cxnSpMkLst>
        </pc:cxnChg>
        <pc:cxnChg chg="add mod">
          <ac:chgData name="Tuomo Ikävalko" userId="14d5696d-1087-4a16-9ad3-cf61c8e1f82c" providerId="ADAL" clId="{2E94D9FA-17AA-4373-9A56-AF849E80615A}" dt="2018-10-22T19:46:41.735" v="1056" actId="14100"/>
          <ac:cxnSpMkLst>
            <pc:docMk/>
            <pc:sldMk cId="1818483635" sldId="260"/>
            <ac:cxnSpMk id="248" creationId="{D1C16A55-108F-4D32-8AD1-082F80C85E03}"/>
          </ac:cxnSpMkLst>
        </pc:cxnChg>
        <pc:cxnChg chg="add mod">
          <ac:chgData name="Tuomo Ikävalko" userId="14d5696d-1087-4a16-9ad3-cf61c8e1f82c" providerId="ADAL" clId="{2E94D9FA-17AA-4373-9A56-AF849E80615A}" dt="2018-10-22T19:46:48.576" v="1060" actId="14100"/>
          <ac:cxnSpMkLst>
            <pc:docMk/>
            <pc:sldMk cId="1818483635" sldId="260"/>
            <ac:cxnSpMk id="251" creationId="{3E2465A9-7A3D-4C4F-8323-A5CB1338632F}"/>
          </ac:cxnSpMkLst>
        </pc:cxnChg>
        <pc:cxnChg chg="add mod">
          <ac:chgData name="Tuomo Ikävalko" userId="14d5696d-1087-4a16-9ad3-cf61c8e1f82c" providerId="ADAL" clId="{2E94D9FA-17AA-4373-9A56-AF849E80615A}" dt="2018-10-22T19:46:55.251" v="1063" actId="14100"/>
          <ac:cxnSpMkLst>
            <pc:docMk/>
            <pc:sldMk cId="1818483635" sldId="260"/>
            <ac:cxnSpMk id="254" creationId="{712F6252-BF42-4361-A4A0-589156A5C156}"/>
          </ac:cxnSpMkLst>
        </pc:cxnChg>
        <pc:cxnChg chg="add mod">
          <ac:chgData name="Tuomo Ikävalko" userId="14d5696d-1087-4a16-9ad3-cf61c8e1f82c" providerId="ADAL" clId="{2E94D9FA-17AA-4373-9A56-AF849E80615A}" dt="2018-10-22T19:47:10.297" v="1069" actId="14100"/>
          <ac:cxnSpMkLst>
            <pc:docMk/>
            <pc:sldMk cId="1818483635" sldId="260"/>
            <ac:cxnSpMk id="257" creationId="{4101DCD2-04E6-4878-867E-3C7356734207}"/>
          </ac:cxnSpMkLst>
        </pc:cxnChg>
        <pc:cxnChg chg="add mod">
          <ac:chgData name="Tuomo Ikävalko" userId="14d5696d-1087-4a16-9ad3-cf61c8e1f82c" providerId="ADAL" clId="{2E94D9FA-17AA-4373-9A56-AF849E80615A}" dt="2018-10-22T19:47:16.622" v="1072" actId="14100"/>
          <ac:cxnSpMkLst>
            <pc:docMk/>
            <pc:sldMk cId="1818483635" sldId="260"/>
            <ac:cxnSpMk id="261" creationId="{26BC74CA-B8CB-4E96-BDA3-87DAC0424213}"/>
          </ac:cxnSpMkLst>
        </pc:cxnChg>
        <pc:cxnChg chg="add mod">
          <ac:chgData name="Tuomo Ikävalko" userId="14d5696d-1087-4a16-9ad3-cf61c8e1f82c" providerId="ADAL" clId="{2E94D9FA-17AA-4373-9A56-AF849E80615A}" dt="2018-10-22T19:48:45.156" v="1111" actId="1076"/>
          <ac:cxnSpMkLst>
            <pc:docMk/>
            <pc:sldMk cId="1818483635" sldId="260"/>
            <ac:cxnSpMk id="269" creationId="{DAEC695D-E777-4BB0-88F6-D48C85FAE8E7}"/>
          </ac:cxnSpMkLst>
        </pc:cxnChg>
        <pc:cxnChg chg="add mod">
          <ac:chgData name="Tuomo Ikävalko" userId="14d5696d-1087-4a16-9ad3-cf61c8e1f82c" providerId="ADAL" clId="{2E94D9FA-17AA-4373-9A56-AF849E80615A}" dt="2018-10-22T19:48:45.156" v="1111" actId="1076"/>
          <ac:cxnSpMkLst>
            <pc:docMk/>
            <pc:sldMk cId="1818483635" sldId="260"/>
            <ac:cxnSpMk id="270" creationId="{1C09932F-ADE8-4453-B3CB-7151502DFCA2}"/>
          </ac:cxnSpMkLst>
        </pc:cxnChg>
        <pc:cxnChg chg="add mod">
          <ac:chgData name="Tuomo Ikävalko" userId="14d5696d-1087-4a16-9ad3-cf61c8e1f82c" providerId="ADAL" clId="{2E94D9FA-17AA-4373-9A56-AF849E80615A}" dt="2018-10-22T19:48:24.079" v="1102" actId="1076"/>
          <ac:cxnSpMkLst>
            <pc:docMk/>
            <pc:sldMk cId="1818483635" sldId="260"/>
            <ac:cxnSpMk id="272" creationId="{6C16E48F-FA28-4AF7-B4D1-2B5DED68ECA4}"/>
          </ac:cxnSpMkLst>
        </pc:cxnChg>
        <pc:cxnChg chg="add mod">
          <ac:chgData name="Tuomo Ikävalko" userId="14d5696d-1087-4a16-9ad3-cf61c8e1f82c" providerId="ADAL" clId="{2E94D9FA-17AA-4373-9A56-AF849E80615A}" dt="2018-10-22T19:48:39.296" v="1108" actId="1076"/>
          <ac:cxnSpMkLst>
            <pc:docMk/>
            <pc:sldMk cId="1818483635" sldId="260"/>
            <ac:cxnSpMk id="273" creationId="{436E5784-B949-4417-BEE2-FE185D3D06F9}"/>
          </ac:cxnSpMkLst>
        </pc:cxnChg>
        <pc:cxnChg chg="add mod">
          <ac:chgData name="Tuomo Ikävalko" userId="14d5696d-1087-4a16-9ad3-cf61c8e1f82c" providerId="ADAL" clId="{2E94D9FA-17AA-4373-9A56-AF849E80615A}" dt="2018-10-22T19:48:43.039" v="1110" actId="1076"/>
          <ac:cxnSpMkLst>
            <pc:docMk/>
            <pc:sldMk cId="1818483635" sldId="260"/>
            <ac:cxnSpMk id="276" creationId="{0311A705-5DB2-478D-9284-895C1411AA98}"/>
          </ac:cxnSpMkLst>
        </pc:cxnChg>
        <pc:cxnChg chg="add mod">
          <ac:chgData name="Tuomo Ikävalko" userId="14d5696d-1087-4a16-9ad3-cf61c8e1f82c" providerId="ADAL" clId="{2E94D9FA-17AA-4373-9A56-AF849E80615A}" dt="2018-10-22T19:48:43.039" v="1110" actId="1076"/>
          <ac:cxnSpMkLst>
            <pc:docMk/>
            <pc:sldMk cId="1818483635" sldId="260"/>
            <ac:cxnSpMk id="278" creationId="{0DE722D5-D1F3-4E9A-8266-A7983C1E64E7}"/>
          </ac:cxnSpMkLst>
        </pc:cxnChg>
        <pc:cxnChg chg="add mod">
          <ac:chgData name="Tuomo Ikävalko" userId="14d5696d-1087-4a16-9ad3-cf61c8e1f82c" providerId="ADAL" clId="{2E94D9FA-17AA-4373-9A56-AF849E80615A}" dt="2018-10-22T19:48:26.302" v="1103" actId="1076"/>
          <ac:cxnSpMkLst>
            <pc:docMk/>
            <pc:sldMk cId="1818483635" sldId="260"/>
            <ac:cxnSpMk id="280" creationId="{E6F8FEC3-43E4-467B-9309-9E39A035C821}"/>
          </ac:cxnSpMkLst>
        </pc:cxnChg>
        <pc:cxnChg chg="add del mod">
          <ac:chgData name="Tuomo Ikävalko" userId="14d5696d-1087-4a16-9ad3-cf61c8e1f82c" providerId="ADAL" clId="{2E94D9FA-17AA-4373-9A56-AF849E80615A}" dt="2018-10-22T19:48:13.752" v="1098" actId="478"/>
          <ac:cxnSpMkLst>
            <pc:docMk/>
            <pc:sldMk cId="1818483635" sldId="260"/>
            <ac:cxnSpMk id="281" creationId="{AE309165-4CBF-4DDB-9E44-4F05E6528520}"/>
          </ac:cxnSpMkLst>
        </pc:cxnChg>
        <pc:cxnChg chg="add del mod">
          <ac:chgData name="Tuomo Ikävalko" userId="14d5696d-1087-4a16-9ad3-cf61c8e1f82c" providerId="ADAL" clId="{2E94D9FA-17AA-4373-9A56-AF849E80615A}" dt="2018-10-22T19:48:10.750" v="1095" actId="478"/>
          <ac:cxnSpMkLst>
            <pc:docMk/>
            <pc:sldMk cId="1818483635" sldId="260"/>
            <ac:cxnSpMk id="283" creationId="{2CE62420-57FA-44A2-975A-6759F50653C2}"/>
          </ac:cxnSpMkLst>
        </pc:cxnChg>
        <pc:cxnChg chg="add mod">
          <ac:chgData name="Tuomo Ikävalko" userId="14d5696d-1087-4a16-9ad3-cf61c8e1f82c" providerId="ADAL" clId="{2E94D9FA-17AA-4373-9A56-AF849E80615A}" dt="2018-10-22T19:48:22.473" v="1101" actId="1076"/>
          <ac:cxnSpMkLst>
            <pc:docMk/>
            <pc:sldMk cId="1818483635" sldId="260"/>
            <ac:cxnSpMk id="286" creationId="{52F36785-0810-4E18-BE50-4A1D1310206F}"/>
          </ac:cxnSpMkLst>
        </pc:cxnChg>
        <pc:cxnChg chg="add mod">
          <ac:chgData name="Tuomo Ikävalko" userId="14d5696d-1087-4a16-9ad3-cf61c8e1f82c" providerId="ADAL" clId="{2E94D9FA-17AA-4373-9A56-AF849E80615A}" dt="2018-10-22T19:48:36.075" v="1107" actId="1076"/>
          <ac:cxnSpMkLst>
            <pc:docMk/>
            <pc:sldMk cId="1818483635" sldId="260"/>
            <ac:cxnSpMk id="290" creationId="{B87003A0-A631-4784-AB33-0413A260BB50}"/>
          </ac:cxnSpMkLst>
        </pc:cxnChg>
        <pc:cxnChg chg="add mod">
          <ac:chgData name="Tuomo Ikävalko" userId="14d5696d-1087-4a16-9ad3-cf61c8e1f82c" providerId="ADAL" clId="{2E94D9FA-17AA-4373-9A56-AF849E80615A}" dt="2018-10-22T19:48:39.296" v="1108" actId="1076"/>
          <ac:cxnSpMkLst>
            <pc:docMk/>
            <pc:sldMk cId="1818483635" sldId="260"/>
            <ac:cxnSpMk id="291" creationId="{B6A725CC-67AE-4668-BC2F-3962BF7C1EA2}"/>
          </ac:cxnSpMkLst>
        </pc:cxnChg>
        <pc:cxnChg chg="add mod">
          <ac:chgData name="Tuomo Ikävalko" userId="14d5696d-1087-4a16-9ad3-cf61c8e1f82c" providerId="ADAL" clId="{2E94D9FA-17AA-4373-9A56-AF849E80615A}" dt="2018-10-22T19:48:39.296" v="1108" actId="1076"/>
          <ac:cxnSpMkLst>
            <pc:docMk/>
            <pc:sldMk cId="1818483635" sldId="260"/>
            <ac:cxnSpMk id="292" creationId="{1DF81AA9-6DA7-4DF2-9D37-86D0F5AA7CBC}"/>
          </ac:cxnSpMkLst>
        </pc:cxnChg>
        <pc:cxnChg chg="add del mod">
          <ac:chgData name="Tuomo Ikävalko" userId="14d5696d-1087-4a16-9ad3-cf61c8e1f82c" providerId="ADAL" clId="{2E94D9FA-17AA-4373-9A56-AF849E80615A}" dt="2018-10-22T19:48:09.114" v="1094" actId="478"/>
          <ac:cxnSpMkLst>
            <pc:docMk/>
            <pc:sldMk cId="1818483635" sldId="260"/>
            <ac:cxnSpMk id="293" creationId="{7D179FF1-A0FA-4CE4-B9D9-5CA295200CCD}"/>
          </ac:cxnSpMkLst>
        </pc:cxnChg>
        <pc:cxnChg chg="add del mod">
          <ac:chgData name="Tuomo Ikävalko" userId="14d5696d-1087-4a16-9ad3-cf61c8e1f82c" providerId="ADAL" clId="{2E94D9FA-17AA-4373-9A56-AF849E80615A}" dt="2018-10-22T19:48:06.817" v="1091" actId="478"/>
          <ac:cxnSpMkLst>
            <pc:docMk/>
            <pc:sldMk cId="1818483635" sldId="260"/>
            <ac:cxnSpMk id="294" creationId="{9E267A5E-49F2-4084-8FCF-617D6530C394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53:20.316" v="1202" actId="478"/>
        <pc:sldMkLst>
          <pc:docMk/>
          <pc:sldMk cId="1904560214" sldId="261"/>
        </pc:sldMkLst>
        <pc:spChg chg="del">
          <ac:chgData name="Tuomo Ikävalko" userId="14d5696d-1087-4a16-9ad3-cf61c8e1f82c" providerId="ADAL" clId="{2E94D9FA-17AA-4373-9A56-AF849E80615A}" dt="2018-10-22T19:49:03.038" v="1113" actId="478"/>
          <ac:spMkLst>
            <pc:docMk/>
            <pc:sldMk cId="1904560214" sldId="261"/>
            <ac:spMk id="2" creationId="{58765106-F12F-4857-9C42-DAF31005DCE7}"/>
          </ac:spMkLst>
        </pc:spChg>
        <pc:spChg chg="del">
          <ac:chgData name="Tuomo Ikävalko" userId="14d5696d-1087-4a16-9ad3-cf61c8e1f82c" providerId="ADAL" clId="{2E94D9FA-17AA-4373-9A56-AF849E80615A}" dt="2018-10-22T19:49:04.157" v="1114" actId="478"/>
          <ac:spMkLst>
            <pc:docMk/>
            <pc:sldMk cId="1904560214" sldId="261"/>
            <ac:spMk id="3" creationId="{934BFA05-7B91-4154-B2E8-DC73C5EDBD8B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4" creationId="{B68FFE84-2131-4522-AF00-42599946E49A}"/>
          </ac:spMkLst>
        </pc:spChg>
        <pc:spChg chg="add mod">
          <ac:chgData name="Tuomo Ikävalko" userId="14d5696d-1087-4a16-9ad3-cf61c8e1f82c" providerId="ADAL" clId="{2E94D9FA-17AA-4373-9A56-AF849E80615A}" dt="2018-10-22T19:50:51.759" v="1145" actId="20577"/>
          <ac:spMkLst>
            <pc:docMk/>
            <pc:sldMk cId="1904560214" sldId="261"/>
            <ac:spMk id="5" creationId="{0490F7DD-BABD-4C4F-A9EE-132C4D94AC98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6" creationId="{DD146AB3-139C-4916-B8F3-C2AA4FD9143D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9" creationId="{7D256717-1FEB-435B-AD97-EB642D98B11D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2" creationId="{B437EBDF-90A8-480A-BD63-200C29354DB0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3" creationId="{25C5EF0B-D25F-4B9C-BB90-76E9FD891C46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5" creationId="{CF588992-4610-495D-8391-27F9E3E6AC8B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7" creationId="{3A8F0600-DCD4-4AF8-B822-696172C6F06E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9" creationId="{AE90385A-F9C1-4B8C-9B9B-6BD58E848546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21" creationId="{3B09EB27-9C95-4749-8A6C-0CFD7B89A3B1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22" creationId="{609D6D25-89A7-4969-9747-819310370090}"/>
          </ac:spMkLst>
        </pc:spChg>
        <pc:spChg chg="add mod">
          <ac:chgData name="Tuomo Ikävalko" userId="14d5696d-1087-4a16-9ad3-cf61c8e1f82c" providerId="ADAL" clId="{2E94D9FA-17AA-4373-9A56-AF849E80615A}" dt="2018-10-22T19:50:49.959" v="1144" actId="20577"/>
          <ac:spMkLst>
            <pc:docMk/>
            <pc:sldMk cId="1904560214" sldId="261"/>
            <ac:spMk id="23" creationId="{F430C9ED-0874-4F5A-9AAD-C44E20F44E8A}"/>
          </ac:spMkLst>
        </pc:spChg>
        <pc:spChg chg="add mod">
          <ac:chgData name="Tuomo Ikävalko" userId="14d5696d-1087-4a16-9ad3-cf61c8e1f82c" providerId="ADAL" clId="{2E94D9FA-17AA-4373-9A56-AF849E80615A}" dt="2018-10-22T19:49:56.196" v="1126" actId="20577"/>
          <ac:spMkLst>
            <pc:docMk/>
            <pc:sldMk cId="1904560214" sldId="261"/>
            <ac:spMk id="27" creationId="{60D298AE-F564-40C9-BF61-B68554EACF0F}"/>
          </ac:spMkLst>
        </pc:spChg>
        <pc:spChg chg="add mod">
          <ac:chgData name="Tuomo Ikävalko" userId="14d5696d-1087-4a16-9ad3-cf61c8e1f82c" providerId="ADAL" clId="{2E94D9FA-17AA-4373-9A56-AF849E80615A}" dt="2018-10-22T19:50:16.251" v="1129" actId="1076"/>
          <ac:spMkLst>
            <pc:docMk/>
            <pc:sldMk cId="1904560214" sldId="261"/>
            <ac:spMk id="29" creationId="{0E04BA34-658A-4A43-A49B-D0E85D7DB959}"/>
          </ac:spMkLst>
        </pc:spChg>
        <pc:spChg chg="add mod">
          <ac:chgData name="Tuomo Ikävalko" userId="14d5696d-1087-4a16-9ad3-cf61c8e1f82c" providerId="ADAL" clId="{2E94D9FA-17AA-4373-9A56-AF849E80615A}" dt="2018-10-22T19:50:47.223" v="1142" actId="1076"/>
          <ac:spMkLst>
            <pc:docMk/>
            <pc:sldMk cId="1904560214" sldId="261"/>
            <ac:spMk id="36" creationId="{3FACA0FC-FC40-43A2-9E84-AD31BE1BCFAA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37" creationId="{3F224C1D-7131-4BD3-BC9C-A49E5494004F}"/>
          </ac:spMkLst>
        </pc:spChg>
        <pc:spChg chg="add mod">
          <ac:chgData name="Tuomo Ikävalko" userId="14d5696d-1087-4a16-9ad3-cf61c8e1f82c" providerId="ADAL" clId="{2E94D9FA-17AA-4373-9A56-AF849E80615A}" dt="2018-10-22T19:51:13.666" v="1149" actId="20577"/>
          <ac:spMkLst>
            <pc:docMk/>
            <pc:sldMk cId="1904560214" sldId="261"/>
            <ac:spMk id="38" creationId="{9878309A-94C6-4C3D-AFC6-8E78E56DBCB2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39" creationId="{01A234E8-A31B-4B36-BB60-DE91F0F6A209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42" creationId="{BFEA675D-319B-4FBD-BD4C-C05A37C079B3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45" creationId="{EF3C96F9-2BBA-4D10-AC64-F5D49028C0B6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46" creationId="{36CE1C08-E24B-4760-A351-30973545B652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48" creationId="{CE11B178-5651-4C02-9626-DECF09CFE0A0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50" creationId="{AE0E1916-0068-400E-BE57-7AE8A069A6B7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52" creationId="{A0FAB1CD-D113-46AC-AB87-9B9A1711E73B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54" creationId="{63A85EBE-419A-4A9A-A2AC-23D028430AD0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55" creationId="{572A7160-988F-4225-BDDB-459164791E5B}"/>
          </ac:spMkLst>
        </pc:spChg>
        <pc:spChg chg="add del mod">
          <ac:chgData name="Tuomo Ikävalko" userId="14d5696d-1087-4a16-9ad3-cf61c8e1f82c" providerId="ADAL" clId="{2E94D9FA-17AA-4373-9A56-AF849E80615A}" dt="2018-10-22T19:51:16.813" v="1152" actId="478"/>
          <ac:spMkLst>
            <pc:docMk/>
            <pc:sldMk cId="1904560214" sldId="261"/>
            <ac:spMk id="56" creationId="{4FB25629-886B-4B99-98F3-E8DED43D661E}"/>
          </ac:spMkLst>
        </pc:spChg>
        <pc:spChg chg="add del mod">
          <ac:chgData name="Tuomo Ikävalko" userId="14d5696d-1087-4a16-9ad3-cf61c8e1f82c" providerId="ADAL" clId="{2E94D9FA-17AA-4373-9A56-AF849E80615A}" dt="2018-10-22T19:51:15.367" v="1150" actId="478"/>
          <ac:spMkLst>
            <pc:docMk/>
            <pc:sldMk cId="1904560214" sldId="261"/>
            <ac:spMk id="61" creationId="{A3D435B9-EE26-4771-9C51-92693A633818}"/>
          </ac:spMkLst>
        </pc:spChg>
        <pc:spChg chg="add del mod">
          <ac:chgData name="Tuomo Ikävalko" userId="14d5696d-1087-4a16-9ad3-cf61c8e1f82c" providerId="ADAL" clId="{2E94D9FA-17AA-4373-9A56-AF849E80615A}" dt="2018-10-22T19:51:19.462" v="1155" actId="478"/>
          <ac:spMkLst>
            <pc:docMk/>
            <pc:sldMk cId="1904560214" sldId="261"/>
            <ac:spMk id="63" creationId="{7727D4EE-2148-4AFA-B288-AAD9E2EE9E37}"/>
          </ac:spMkLst>
        </pc:spChg>
        <pc:spChg chg="add mod">
          <ac:chgData name="Tuomo Ikävalko" userId="14d5696d-1087-4a16-9ad3-cf61c8e1f82c" providerId="ADAL" clId="{2E94D9FA-17AA-4373-9A56-AF849E80615A}" dt="2018-10-22T19:52:08.607" v="1173" actId="1076"/>
          <ac:spMkLst>
            <pc:docMk/>
            <pc:sldMk cId="1904560214" sldId="261"/>
            <ac:spMk id="76" creationId="{2238EE06-B9A6-43F7-BA64-5A02D8156E9C}"/>
          </ac:spMkLst>
        </pc:spChg>
        <pc:spChg chg="add mod">
          <ac:chgData name="Tuomo Ikävalko" userId="14d5696d-1087-4a16-9ad3-cf61c8e1f82c" providerId="ADAL" clId="{2E94D9FA-17AA-4373-9A56-AF849E80615A}" dt="2018-10-22T19:52:11.248" v="1175" actId="1076"/>
          <ac:spMkLst>
            <pc:docMk/>
            <pc:sldMk cId="1904560214" sldId="261"/>
            <ac:spMk id="77" creationId="{96439E73-0CF7-4F7C-85D0-5151C3022EC6}"/>
          </ac:spMkLst>
        </pc:spChg>
        <pc:spChg chg="add mod">
          <ac:chgData name="Tuomo Ikävalko" userId="14d5696d-1087-4a16-9ad3-cf61c8e1f82c" providerId="ADAL" clId="{2E94D9FA-17AA-4373-9A56-AF849E80615A}" dt="2018-10-22T19:52:21.020" v="1180" actId="1076"/>
          <ac:spMkLst>
            <pc:docMk/>
            <pc:sldMk cId="1904560214" sldId="261"/>
            <ac:spMk id="78" creationId="{93B9223E-8F55-4579-9C49-FCB992C3A4E5}"/>
          </ac:spMkLst>
        </pc:spChg>
        <pc:spChg chg="add mod">
          <ac:chgData name="Tuomo Ikävalko" userId="14d5696d-1087-4a16-9ad3-cf61c8e1f82c" providerId="ADAL" clId="{2E94D9FA-17AA-4373-9A56-AF849E80615A}" dt="2018-10-22T19:52:33.508" v="1186" actId="1076"/>
          <ac:spMkLst>
            <pc:docMk/>
            <pc:sldMk cId="1904560214" sldId="261"/>
            <ac:spMk id="79" creationId="{D353DD2A-1BA0-4032-93B8-DC3E333856A5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80" creationId="{D27B9825-9A35-4CD1-B62A-203C9EBA36DB}"/>
          </ac:spMkLst>
        </pc:spChg>
        <pc:spChg chg="add mod">
          <ac:chgData name="Tuomo Ikävalko" userId="14d5696d-1087-4a16-9ad3-cf61c8e1f82c" providerId="ADAL" clId="{2E94D9FA-17AA-4373-9A56-AF849E80615A}" dt="2018-10-22T19:53:07.977" v="1192" actId="20577"/>
          <ac:spMkLst>
            <pc:docMk/>
            <pc:sldMk cId="1904560214" sldId="261"/>
            <ac:spMk id="81" creationId="{00CF9DCB-217E-49E2-836C-BAFDDD0B06EA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82" creationId="{DBB6ECDD-27CD-49F7-808C-D111494D2705}"/>
          </ac:spMkLst>
        </pc:spChg>
        <pc:spChg chg="add mod">
          <ac:chgData name="Tuomo Ikävalko" userId="14d5696d-1087-4a16-9ad3-cf61c8e1f82c" providerId="ADAL" clId="{2E94D9FA-17AA-4373-9A56-AF849E80615A}" dt="2018-10-22T19:53:09.908" v="1193" actId="20577"/>
          <ac:spMkLst>
            <pc:docMk/>
            <pc:sldMk cId="1904560214" sldId="261"/>
            <ac:spMk id="85" creationId="{215A06D2-FE5D-4F5B-84D4-78A0ED268F6C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88" creationId="{DEFA969E-333B-4C72-8653-376DD2DD6DF5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89" creationId="{7BBDAFC6-57C6-471D-AE08-210DD1EC67BD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91" creationId="{94B3B4D2-6C14-468D-87B2-54AF1E8F3743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93" creationId="{7C665F48-6314-428E-8F4D-9B65DE492DF5}"/>
          </ac:spMkLst>
        </pc:spChg>
        <pc:spChg chg="add mod">
          <ac:chgData name="Tuomo Ikävalko" userId="14d5696d-1087-4a16-9ad3-cf61c8e1f82c" providerId="ADAL" clId="{2E94D9FA-17AA-4373-9A56-AF849E80615A}" dt="2018-10-22T19:53:12.534" v="1195" actId="20577"/>
          <ac:spMkLst>
            <pc:docMk/>
            <pc:sldMk cId="1904560214" sldId="261"/>
            <ac:spMk id="95" creationId="{E1B99D64-AAD6-46B3-A804-A19FDFB00C0E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97" creationId="{347F6117-B32E-4E13-B110-2CFA91D9F407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98" creationId="{2B1B1DAC-D3A2-467C-98CF-605DADD6AA73}"/>
          </ac:spMkLst>
        </pc:spChg>
        <pc:spChg chg="add del mod">
          <ac:chgData name="Tuomo Ikävalko" userId="14d5696d-1087-4a16-9ad3-cf61c8e1f82c" providerId="ADAL" clId="{2E94D9FA-17AA-4373-9A56-AF849E80615A}" dt="2018-10-22T19:53:16.243" v="1197" actId="478"/>
          <ac:spMkLst>
            <pc:docMk/>
            <pc:sldMk cId="1904560214" sldId="261"/>
            <ac:spMk id="105" creationId="{98E1D08E-B8E0-4058-AF2F-D96505A04B48}"/>
          </ac:spMkLst>
        </pc:spChg>
        <pc:spChg chg="add del mod">
          <ac:chgData name="Tuomo Ikävalko" userId="14d5696d-1087-4a16-9ad3-cf61c8e1f82c" providerId="ADAL" clId="{2E94D9FA-17AA-4373-9A56-AF849E80615A}" dt="2018-10-22T19:53:15.063" v="1196" actId="478"/>
          <ac:spMkLst>
            <pc:docMk/>
            <pc:sldMk cId="1904560214" sldId="261"/>
            <ac:spMk id="106" creationId="{43708EE6-5624-48CC-AD52-BEDE734C1430}"/>
          </ac:spMkLst>
        </pc:spChg>
        <pc:spChg chg="add del mod">
          <ac:chgData name="Tuomo Ikävalko" userId="14d5696d-1087-4a16-9ad3-cf61c8e1f82c" providerId="ADAL" clId="{2E94D9FA-17AA-4373-9A56-AF849E80615A}" dt="2018-10-22T19:53:05.144" v="1189" actId="478"/>
          <ac:spMkLst>
            <pc:docMk/>
            <pc:sldMk cId="1904560214" sldId="261"/>
            <ac:spMk id="107" creationId="{2AEDBF9B-F4AE-400E-A025-920B0ACA9785}"/>
          </ac:spMkLst>
        </pc:spChg>
        <pc:spChg chg="add del mod">
          <ac:chgData name="Tuomo Ikävalko" userId="14d5696d-1087-4a16-9ad3-cf61c8e1f82c" providerId="ADAL" clId="{2E94D9FA-17AA-4373-9A56-AF849E80615A}" dt="2018-10-22T19:53:19.759" v="1201" actId="478"/>
          <ac:spMkLst>
            <pc:docMk/>
            <pc:sldMk cId="1904560214" sldId="261"/>
            <ac:spMk id="108" creationId="{4E410EA1-7CC6-4680-BB04-1D5FBEF83E0D}"/>
          </ac:spMkLst>
        </pc:sp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7" creationId="{A41B2C38-106E-4A16-AA86-C49B7801E27E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8" creationId="{20F77828-B830-44F5-8454-C79E651FEBFA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0" creationId="{69F840E2-E79C-4E14-8494-D98CA69ACAFB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1" creationId="{C38E267C-2276-42C4-8717-15382442EAAE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4" creationId="{4D91F908-2085-462C-9B78-D5162B1E6B6F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6" creationId="{5BB2910B-4CDC-4B81-8089-4B3E249A8867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8" creationId="{CD212B91-0CEC-4F5A-B376-E2620B32F7DC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20" creationId="{5A90A68A-F3D1-4C31-ABC6-9A98E83DB421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24" creationId="{E0715287-B520-44F2-A03C-EFCCF017B0FE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25" creationId="{D5AD83C4-0B98-4417-A6C5-33FCE0E028F1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26" creationId="{093308AA-D569-4E0B-BE74-CBE268833801}"/>
          </ac:cxnSpMkLst>
        </pc:cxnChg>
        <pc:cxnChg chg="add mod">
          <ac:chgData name="Tuomo Ikävalko" userId="14d5696d-1087-4a16-9ad3-cf61c8e1f82c" providerId="ADAL" clId="{2E94D9FA-17AA-4373-9A56-AF849E80615A}" dt="2018-10-22T19:50:11.473" v="1128" actId="14100"/>
          <ac:cxnSpMkLst>
            <pc:docMk/>
            <pc:sldMk cId="1904560214" sldId="261"/>
            <ac:cxnSpMk id="28" creationId="{AE6F0616-9507-45B8-8FBB-5A2A8BAB4E18}"/>
          </ac:cxnSpMkLst>
        </pc:cxnChg>
        <pc:cxnChg chg="add mod">
          <ac:chgData name="Tuomo Ikävalko" userId="14d5696d-1087-4a16-9ad3-cf61c8e1f82c" providerId="ADAL" clId="{2E94D9FA-17AA-4373-9A56-AF849E80615A}" dt="2018-10-22T19:50:31.623" v="1134" actId="14100"/>
          <ac:cxnSpMkLst>
            <pc:docMk/>
            <pc:sldMk cId="1904560214" sldId="261"/>
            <ac:cxnSpMk id="31" creationId="{50AE9A2A-C464-4307-901D-B5206664BC8F}"/>
          </ac:cxnSpMkLst>
        </pc:cxnChg>
        <pc:cxnChg chg="add del">
          <ac:chgData name="Tuomo Ikävalko" userId="14d5696d-1087-4a16-9ad3-cf61c8e1f82c" providerId="ADAL" clId="{2E94D9FA-17AA-4373-9A56-AF849E80615A}" dt="2018-10-22T19:50:36.304" v="1136" actId="478"/>
          <ac:cxnSpMkLst>
            <pc:docMk/>
            <pc:sldMk cId="1904560214" sldId="261"/>
            <ac:cxnSpMk id="35" creationId="{D191A32D-59FB-49B1-995E-CDBBD9FFA9A6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0" creationId="{A35AA7D9-85F7-474C-A4CA-E0461800E6BB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1" creationId="{CD22BA53-1314-47EB-B302-F2A7A65A1FA5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3" creationId="{CAE5687A-E63D-4F69-B4A8-4ED8DE9ED520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4" creationId="{C12D02A7-7C84-4D30-B28D-F1ED232E2CD9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7" creationId="{D70A0929-C943-469A-B907-D347FC69F371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9" creationId="{BDF3EEDB-484B-471A-8645-4B09E100C3AD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51" creationId="{B93CC1C4-EED9-4D86-8318-F61D92985BE9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53" creationId="{E7446198-2E2F-4D6A-A5D3-A757A97DC096}"/>
          </ac:cxnSpMkLst>
        </pc:cxnChg>
        <pc:cxnChg chg="add del mod">
          <ac:chgData name="Tuomo Ikävalko" userId="14d5696d-1087-4a16-9ad3-cf61c8e1f82c" providerId="ADAL" clId="{2E94D9FA-17AA-4373-9A56-AF849E80615A}" dt="2018-10-22T19:51:17.435" v="1153" actId="478"/>
          <ac:cxnSpMkLst>
            <pc:docMk/>
            <pc:sldMk cId="1904560214" sldId="261"/>
            <ac:cxnSpMk id="57" creationId="{A6E5777F-F5E6-48A6-8577-F72663D489A3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58" creationId="{499188E5-063D-4D06-9D33-9725E18BCCEE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59" creationId="{9E529741-8604-4CAE-80CF-E5B26EC1CD03}"/>
          </ac:cxnSpMkLst>
        </pc:cxnChg>
        <pc:cxnChg chg="add del mod">
          <ac:chgData name="Tuomo Ikävalko" userId="14d5696d-1087-4a16-9ad3-cf61c8e1f82c" providerId="ADAL" clId="{2E94D9FA-17AA-4373-9A56-AF849E80615A}" dt="2018-10-22T19:51:16.090" v="1151" actId="478"/>
          <ac:cxnSpMkLst>
            <pc:docMk/>
            <pc:sldMk cId="1904560214" sldId="261"/>
            <ac:cxnSpMk id="60" creationId="{0C7E5756-F681-4904-87C2-23459DEADEDD}"/>
          </ac:cxnSpMkLst>
        </pc:cxnChg>
        <pc:cxnChg chg="add del mod">
          <ac:chgData name="Tuomo Ikävalko" userId="14d5696d-1087-4a16-9ad3-cf61c8e1f82c" providerId="ADAL" clId="{2E94D9FA-17AA-4373-9A56-AF849E80615A}" dt="2018-10-22T19:51:18.036" v="1154" actId="478"/>
          <ac:cxnSpMkLst>
            <pc:docMk/>
            <pc:sldMk cId="1904560214" sldId="261"/>
            <ac:cxnSpMk id="62" creationId="{2CB92294-E389-4AEB-B5A4-159C66EC95B3}"/>
          </ac:cxnSpMkLst>
        </pc:cxnChg>
        <pc:cxnChg chg="add mod">
          <ac:chgData name="Tuomo Ikävalko" userId="14d5696d-1087-4a16-9ad3-cf61c8e1f82c" providerId="ADAL" clId="{2E94D9FA-17AA-4373-9A56-AF849E80615A}" dt="2018-10-22T19:51:38.852" v="1159" actId="14100"/>
          <ac:cxnSpMkLst>
            <pc:docMk/>
            <pc:sldMk cId="1904560214" sldId="261"/>
            <ac:cxnSpMk id="64" creationId="{4E4EBD89-5A7E-4C21-AB31-DD3FBB4CADBE}"/>
          </ac:cxnSpMkLst>
        </pc:cxnChg>
        <pc:cxnChg chg="add mod">
          <ac:chgData name="Tuomo Ikävalko" userId="14d5696d-1087-4a16-9ad3-cf61c8e1f82c" providerId="ADAL" clId="{2E94D9FA-17AA-4373-9A56-AF849E80615A}" dt="2018-10-22T19:51:45.267" v="1163" actId="14100"/>
          <ac:cxnSpMkLst>
            <pc:docMk/>
            <pc:sldMk cId="1904560214" sldId="261"/>
            <ac:cxnSpMk id="67" creationId="{56643013-710B-42C1-B9AB-2D5007E9E96A}"/>
          </ac:cxnSpMkLst>
        </pc:cxnChg>
        <pc:cxnChg chg="add mod">
          <ac:chgData name="Tuomo Ikävalko" userId="14d5696d-1087-4a16-9ad3-cf61c8e1f82c" providerId="ADAL" clId="{2E94D9FA-17AA-4373-9A56-AF849E80615A}" dt="2018-10-22T19:51:51.311" v="1167" actId="14100"/>
          <ac:cxnSpMkLst>
            <pc:docMk/>
            <pc:sldMk cId="1904560214" sldId="261"/>
            <ac:cxnSpMk id="70" creationId="{C7F45A94-2DCC-4E91-AF81-571C690CDF4D}"/>
          </ac:cxnSpMkLst>
        </pc:cxnChg>
        <pc:cxnChg chg="add mod">
          <ac:chgData name="Tuomo Ikävalko" userId="14d5696d-1087-4a16-9ad3-cf61c8e1f82c" providerId="ADAL" clId="{2E94D9FA-17AA-4373-9A56-AF849E80615A}" dt="2018-10-22T19:51:59.080" v="1171" actId="14100"/>
          <ac:cxnSpMkLst>
            <pc:docMk/>
            <pc:sldMk cId="1904560214" sldId="261"/>
            <ac:cxnSpMk id="73" creationId="{458B24DB-2AE8-4837-AB69-651A76AE5B09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83" creationId="{AEAE8020-0781-4A7D-A583-0894F85C804A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84" creationId="{D3BD4AFA-1C86-449F-9FB4-FE5DAD3A8F63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86" creationId="{E80E2C01-813B-4B3C-B9AB-94280382650D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87" creationId="{8436F4A6-F64F-45B8-913D-5A4A3D433167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0" creationId="{D6D80742-82B2-4468-BB5C-5E234130ECE5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2" creationId="{3EA6CAE9-FC89-4743-9A4E-4F864AF07E7E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4" creationId="{1B12B889-9F29-4319-B218-6A93B08B654C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6" creationId="{8BC3BC29-E7A3-4B6C-8183-A3486DC9F6BF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9" creationId="{F441A80A-E7AE-40E1-A4A0-C9F09A0FCC1B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100" creationId="{DD2BA236-7EFF-4A8F-B0F7-370DE83CB8D4}"/>
          </ac:cxnSpMkLst>
        </pc:cxnChg>
        <pc:cxnChg chg="add del mod">
          <ac:chgData name="Tuomo Ikävalko" userId="14d5696d-1087-4a16-9ad3-cf61c8e1f82c" providerId="ADAL" clId="{2E94D9FA-17AA-4373-9A56-AF849E80615A}" dt="2018-10-22T19:53:17.774" v="1199" actId="478"/>
          <ac:cxnSpMkLst>
            <pc:docMk/>
            <pc:sldMk cId="1904560214" sldId="261"/>
            <ac:cxnSpMk id="101" creationId="{22D18EB3-9171-4D9D-B279-78D5AD32CD0C}"/>
          </ac:cxnSpMkLst>
        </pc:cxnChg>
        <pc:cxnChg chg="add del mod">
          <ac:chgData name="Tuomo Ikävalko" userId="14d5696d-1087-4a16-9ad3-cf61c8e1f82c" providerId="ADAL" clId="{2E94D9FA-17AA-4373-9A56-AF849E80615A}" dt="2018-10-22T19:53:20.316" v="1202" actId="478"/>
          <ac:cxnSpMkLst>
            <pc:docMk/>
            <pc:sldMk cId="1904560214" sldId="261"/>
            <ac:cxnSpMk id="102" creationId="{AAD5C0D1-1EDF-4ACD-A39F-A3CA59DA8141}"/>
          </ac:cxnSpMkLst>
        </pc:cxnChg>
        <pc:cxnChg chg="add del mod">
          <ac:chgData name="Tuomo Ikävalko" userId="14d5696d-1087-4a16-9ad3-cf61c8e1f82c" providerId="ADAL" clId="{2E94D9FA-17AA-4373-9A56-AF849E80615A}" dt="2018-10-22T19:53:17.174" v="1198" actId="478"/>
          <ac:cxnSpMkLst>
            <pc:docMk/>
            <pc:sldMk cId="1904560214" sldId="261"/>
            <ac:cxnSpMk id="103" creationId="{EA4049F8-9771-415F-9949-E0153308C322}"/>
          </ac:cxnSpMkLst>
        </pc:cxnChg>
        <pc:cxnChg chg="add del mod">
          <ac:chgData name="Tuomo Ikävalko" userId="14d5696d-1087-4a16-9ad3-cf61c8e1f82c" providerId="ADAL" clId="{2E94D9FA-17AA-4373-9A56-AF849E80615A}" dt="2018-10-22T19:53:18.291" v="1200" actId="478"/>
          <ac:cxnSpMkLst>
            <pc:docMk/>
            <pc:sldMk cId="1904560214" sldId="261"/>
            <ac:cxnSpMk id="104" creationId="{F5643F73-FC26-4CCA-BBFB-B3D142410B07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56:52.882" v="1257" actId="1076"/>
        <pc:sldMkLst>
          <pc:docMk/>
          <pc:sldMk cId="3600021383" sldId="262"/>
        </pc:sldMkLst>
        <pc:spChg chg="del">
          <ac:chgData name="Tuomo Ikävalko" userId="14d5696d-1087-4a16-9ad3-cf61c8e1f82c" providerId="ADAL" clId="{2E94D9FA-17AA-4373-9A56-AF849E80615A}" dt="2018-10-22T19:53:32.235" v="1204" actId="478"/>
          <ac:spMkLst>
            <pc:docMk/>
            <pc:sldMk cId="3600021383" sldId="262"/>
            <ac:spMk id="2" creationId="{9996E2C1-DF7F-4F9F-BD3F-798F259137C1}"/>
          </ac:spMkLst>
        </pc:spChg>
        <pc:spChg chg="del">
          <ac:chgData name="Tuomo Ikävalko" userId="14d5696d-1087-4a16-9ad3-cf61c8e1f82c" providerId="ADAL" clId="{2E94D9FA-17AA-4373-9A56-AF849E80615A}" dt="2018-10-22T19:53:33.374" v="1205" actId="478"/>
          <ac:spMkLst>
            <pc:docMk/>
            <pc:sldMk cId="3600021383" sldId="262"/>
            <ac:spMk id="3" creationId="{B1F2FFA6-E4F5-4962-B3BE-D4D5E91A4310}"/>
          </ac:spMkLst>
        </pc:spChg>
        <pc:spChg chg="add mod">
          <ac:chgData name="Tuomo Ikävalko" userId="14d5696d-1087-4a16-9ad3-cf61c8e1f82c" providerId="ADAL" clId="{2E94D9FA-17AA-4373-9A56-AF849E80615A}" dt="2018-10-22T19:53:37.084" v="1207" actId="20577"/>
          <ac:spMkLst>
            <pc:docMk/>
            <pc:sldMk cId="3600021383" sldId="262"/>
            <ac:spMk id="4" creationId="{AF63575D-3546-44E5-A132-C4E7A572C88F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5" creationId="{439EA884-EF36-489B-9E06-E62AF4651DF8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6" creationId="{2404C323-1671-495F-95E6-CC134ED98F48}"/>
          </ac:spMkLst>
        </pc:spChg>
        <pc:spChg chg="add mod">
          <ac:chgData name="Tuomo Ikävalko" userId="14d5696d-1087-4a16-9ad3-cf61c8e1f82c" providerId="ADAL" clId="{2E94D9FA-17AA-4373-9A56-AF849E80615A}" dt="2018-10-22T19:54:36.354" v="1230" actId="20577"/>
          <ac:spMkLst>
            <pc:docMk/>
            <pc:sldMk cId="3600021383" sldId="262"/>
            <ac:spMk id="7" creationId="{5E30FD58-2EF0-4934-BF10-D69FF4E2B802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10" creationId="{DA0CCCB2-426E-48E3-B837-C4450C93D280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13" creationId="{F8440A90-07D1-455F-B4B1-F75AECECF2D7}"/>
          </ac:spMkLst>
        </pc:spChg>
        <pc:spChg chg="add mod">
          <ac:chgData name="Tuomo Ikävalko" userId="14d5696d-1087-4a16-9ad3-cf61c8e1f82c" providerId="ADAL" clId="{2E94D9FA-17AA-4373-9A56-AF849E80615A}" dt="2018-10-22T19:54:09.200" v="1215" actId="1076"/>
          <ac:spMkLst>
            <pc:docMk/>
            <pc:sldMk cId="3600021383" sldId="262"/>
            <ac:spMk id="14" creationId="{960EAFE0-AE13-4445-95F2-ECA211D52D75}"/>
          </ac:spMkLst>
        </pc:spChg>
        <pc:spChg chg="add mod">
          <ac:chgData name="Tuomo Ikävalko" userId="14d5696d-1087-4a16-9ad3-cf61c8e1f82c" providerId="ADAL" clId="{2E94D9FA-17AA-4373-9A56-AF849E80615A}" dt="2018-10-22T19:54:05.521" v="1213" actId="1076"/>
          <ac:spMkLst>
            <pc:docMk/>
            <pc:sldMk cId="3600021383" sldId="262"/>
            <ac:spMk id="16" creationId="{BBCC1992-291C-4429-8AB5-B7695DF032DA}"/>
          </ac:spMkLst>
        </pc:spChg>
        <pc:spChg chg="add mod">
          <ac:chgData name="Tuomo Ikävalko" userId="14d5696d-1087-4a16-9ad3-cf61c8e1f82c" providerId="ADAL" clId="{2E94D9FA-17AA-4373-9A56-AF849E80615A}" dt="2018-10-22T19:56:52.882" v="1257" actId="1076"/>
          <ac:spMkLst>
            <pc:docMk/>
            <pc:sldMk cId="3600021383" sldId="262"/>
            <ac:spMk id="18" creationId="{D8E916A3-4A08-4B40-A47E-A9E1F7AB1067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20" creationId="{7E6CEDF6-5E77-4DBF-8041-20DA8D69C79D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22" creationId="{16D1D39C-E6DD-4A69-9591-411C47E8A4AC}"/>
          </ac:spMkLst>
        </pc:spChg>
        <pc:spChg chg="add mod">
          <ac:chgData name="Tuomo Ikävalko" userId="14d5696d-1087-4a16-9ad3-cf61c8e1f82c" providerId="ADAL" clId="{2E94D9FA-17AA-4373-9A56-AF849E80615A}" dt="2018-10-22T19:54:38.489" v="1231" actId="20577"/>
          <ac:spMkLst>
            <pc:docMk/>
            <pc:sldMk cId="3600021383" sldId="262"/>
            <ac:spMk id="23" creationId="{CA549218-90F4-44FB-A63E-1CD4FE1FD803}"/>
          </ac:spMkLst>
        </pc:spChg>
        <pc:spChg chg="add mod">
          <ac:chgData name="Tuomo Ikävalko" userId="14d5696d-1087-4a16-9ad3-cf61c8e1f82c" providerId="ADAL" clId="{2E94D9FA-17AA-4373-9A56-AF849E80615A}" dt="2018-10-22T19:54:28.647" v="1224" actId="1076"/>
          <ac:spMkLst>
            <pc:docMk/>
            <pc:sldMk cId="3600021383" sldId="262"/>
            <ac:spMk id="36" creationId="{20970827-C242-4DD5-9307-9978AF8AA1EA}"/>
          </ac:spMkLst>
        </pc:spChg>
        <pc:spChg chg="add mod">
          <ac:chgData name="Tuomo Ikävalko" userId="14d5696d-1087-4a16-9ad3-cf61c8e1f82c" providerId="ADAL" clId="{2E94D9FA-17AA-4373-9A56-AF849E80615A}" dt="2018-10-22T19:54:34.965" v="1229" actId="1076"/>
          <ac:spMkLst>
            <pc:docMk/>
            <pc:sldMk cId="3600021383" sldId="262"/>
            <ac:spMk id="37" creationId="{702FFE46-2709-474A-95DD-18E21C0A4EFB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38" creationId="{4303B467-AB16-4445-A7E4-E5CBCBB388B1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39" creationId="{A0AEDBC9-B4C4-4988-834F-75C066A0CFC3}"/>
          </ac:spMkLst>
        </pc:spChg>
        <pc:spChg chg="add mod">
          <ac:chgData name="Tuomo Ikävalko" userId="14d5696d-1087-4a16-9ad3-cf61c8e1f82c" providerId="ADAL" clId="{2E94D9FA-17AA-4373-9A56-AF849E80615A}" dt="2018-10-22T19:55:29.087" v="1234" actId="20577"/>
          <ac:spMkLst>
            <pc:docMk/>
            <pc:sldMk cId="3600021383" sldId="262"/>
            <ac:spMk id="40" creationId="{AA420420-4A96-44CD-8F8E-677599A5229C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43" creationId="{6D4602C8-B68E-485D-9425-A95A47E250E6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46" creationId="{1A940F74-4009-4C88-AB6B-EAAE7066E70D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47" creationId="{AAE9DCCA-97E7-4FB2-B413-E396296B1E9D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49" creationId="{22A10F13-9316-444C-B6F5-E63A91EB3714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51" creationId="{192070E3-B727-44E1-9BEF-1CC6130BDD4B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53" creationId="{FCB84E3B-1AFB-46BC-BF98-F6E45B885C1E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55" creationId="{2C5D9FD6-6867-44ED-AA7A-200B40EB5CE0}"/>
          </ac:spMkLst>
        </pc:spChg>
        <pc:spChg chg="add mod">
          <ac:chgData name="Tuomo Ikävalko" userId="14d5696d-1087-4a16-9ad3-cf61c8e1f82c" providerId="ADAL" clId="{2E94D9FA-17AA-4373-9A56-AF849E80615A}" dt="2018-10-22T19:56:16.009" v="1244" actId="1076"/>
          <ac:spMkLst>
            <pc:docMk/>
            <pc:sldMk cId="3600021383" sldId="262"/>
            <ac:spMk id="64" creationId="{7D45586E-C1BD-49AB-B7AB-F443914823D3}"/>
          </ac:spMkLst>
        </pc:spChg>
        <pc:spChg chg="add mod">
          <ac:chgData name="Tuomo Ikävalko" userId="14d5696d-1087-4a16-9ad3-cf61c8e1f82c" providerId="ADAL" clId="{2E94D9FA-17AA-4373-9A56-AF849E80615A}" dt="2018-10-22T19:56:22.332" v="1247" actId="1076"/>
          <ac:spMkLst>
            <pc:docMk/>
            <pc:sldMk cId="3600021383" sldId="262"/>
            <ac:spMk id="65" creationId="{EAF6E52B-00DC-4A9B-BCEC-FE1D32B2C848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66" creationId="{F3B677B1-A036-40F7-919F-E7E478343420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67" creationId="{70F94D45-77A3-45A4-8FD8-E9F2C05D8351}"/>
          </ac:spMkLst>
        </pc:spChg>
        <pc:spChg chg="add mod">
          <ac:chgData name="Tuomo Ikävalko" userId="14d5696d-1087-4a16-9ad3-cf61c8e1f82c" providerId="ADAL" clId="{2E94D9FA-17AA-4373-9A56-AF849E80615A}" dt="2018-10-22T19:56:46.867" v="1255" actId="20577"/>
          <ac:spMkLst>
            <pc:docMk/>
            <pc:sldMk cId="3600021383" sldId="262"/>
            <ac:spMk id="68" creationId="{91EBB635-6F40-4CE9-8D27-FC5FE2704CCC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71" creationId="{E80EFD24-390C-46F1-8748-31E50E8E7801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74" creationId="{1C9684EB-7CFC-43D6-8E1C-E596AA1970D2}"/>
          </ac:spMkLst>
        </pc:spChg>
        <pc:spChg chg="add mod">
          <ac:chgData name="Tuomo Ikävalko" userId="14d5696d-1087-4a16-9ad3-cf61c8e1f82c" providerId="ADAL" clId="{2E94D9FA-17AA-4373-9A56-AF849E80615A}" dt="2018-10-22T19:56:45.396" v="1254" actId="20577"/>
          <ac:spMkLst>
            <pc:docMk/>
            <pc:sldMk cId="3600021383" sldId="262"/>
            <ac:spMk id="75" creationId="{F4F988DA-ECEC-4A45-94C7-D35B21BCCCA4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77" creationId="{4C255267-044C-4667-B4EE-F670D93BF7E3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79" creationId="{5E794CD9-7F95-4C6E-B4C9-C327FFFDE6A5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81" creationId="{B3087BE1-E2A9-4C23-84E5-834E2815521C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83" creationId="{84B613A8-9CC8-4DCD-9D7A-5FB3CE3B79B0}"/>
          </ac:spMkLst>
        </pc:spChg>
        <pc:spChg chg="add del mod">
          <ac:chgData name="Tuomo Ikävalko" userId="14d5696d-1087-4a16-9ad3-cf61c8e1f82c" providerId="ADAL" clId="{2E94D9FA-17AA-4373-9A56-AF849E80615A}" dt="2018-10-22T19:56:40.047" v="1250" actId="478"/>
          <ac:spMkLst>
            <pc:docMk/>
            <pc:sldMk cId="3600021383" sldId="262"/>
            <ac:spMk id="87" creationId="{B44EC2E1-6901-4D82-8D18-DB5F63A2BDAA}"/>
          </ac:spMkLst>
        </pc:spChg>
        <pc:spChg chg="add del mod">
          <ac:chgData name="Tuomo Ikävalko" userId="14d5696d-1087-4a16-9ad3-cf61c8e1f82c" providerId="ADAL" clId="{2E94D9FA-17AA-4373-9A56-AF849E80615A}" dt="2018-10-22T19:56:41.392" v="1252" actId="478"/>
          <ac:spMkLst>
            <pc:docMk/>
            <pc:sldMk cId="3600021383" sldId="262"/>
            <ac:spMk id="88" creationId="{B3473143-BF8F-4138-A572-E81D80CE6061}"/>
          </ac:spMkLst>
        </pc:sp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8" creationId="{E632494F-366B-480A-B36C-DA50680A56B8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9" creationId="{DECF139C-8BF4-4F8E-BA2C-538C53414216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11" creationId="{1CE5AEFC-365D-419F-84D2-DB54D9BF41C7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12" creationId="{026F5D8D-C21E-42FC-AE3D-BB7631F547BB}"/>
          </ac:cxnSpMkLst>
        </pc:cxnChg>
        <pc:cxnChg chg="add mod">
          <ac:chgData name="Tuomo Ikävalko" userId="14d5696d-1087-4a16-9ad3-cf61c8e1f82c" providerId="ADAL" clId="{2E94D9FA-17AA-4373-9A56-AF849E80615A}" dt="2018-10-22T19:54:09.200" v="1215" actId="1076"/>
          <ac:cxnSpMkLst>
            <pc:docMk/>
            <pc:sldMk cId="3600021383" sldId="262"/>
            <ac:cxnSpMk id="15" creationId="{6C3838E3-AA67-4128-8A60-53E53B439961}"/>
          </ac:cxnSpMkLst>
        </pc:cxnChg>
        <pc:cxnChg chg="add mod">
          <ac:chgData name="Tuomo Ikävalko" userId="14d5696d-1087-4a16-9ad3-cf61c8e1f82c" providerId="ADAL" clId="{2E94D9FA-17AA-4373-9A56-AF849E80615A}" dt="2018-10-22T19:54:05.521" v="1213" actId="1076"/>
          <ac:cxnSpMkLst>
            <pc:docMk/>
            <pc:sldMk cId="3600021383" sldId="262"/>
            <ac:cxnSpMk id="17" creationId="{CFFF1E25-B5CD-4D6D-8418-EBC16660BC85}"/>
          </ac:cxnSpMkLst>
        </pc:cxnChg>
        <pc:cxnChg chg="add mod">
          <ac:chgData name="Tuomo Ikävalko" userId="14d5696d-1087-4a16-9ad3-cf61c8e1f82c" providerId="ADAL" clId="{2E94D9FA-17AA-4373-9A56-AF849E80615A}" dt="2018-10-22T19:56:52.882" v="1257" actId="1076"/>
          <ac:cxnSpMkLst>
            <pc:docMk/>
            <pc:sldMk cId="3600021383" sldId="262"/>
            <ac:cxnSpMk id="19" creationId="{70DB8269-9F2B-4BA2-8854-AF2803A9C0AF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21" creationId="{679E63CF-5FA9-4035-B3DB-991CE6C35675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24" creationId="{9FE693C8-7288-4D05-90C7-912D761F2400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25" creationId="{C8DC821B-89EF-41E2-9CC4-0C058E51837D}"/>
          </ac:cxnSpMkLst>
        </pc:cxnChg>
        <pc:cxnChg chg="add mod">
          <ac:chgData name="Tuomo Ikävalko" userId="14d5696d-1087-4a16-9ad3-cf61c8e1f82c" providerId="ADAL" clId="{2E94D9FA-17AA-4373-9A56-AF849E80615A}" dt="2018-10-22T19:54:02.992" v="1212" actId="14100"/>
          <ac:cxnSpMkLst>
            <pc:docMk/>
            <pc:sldMk cId="3600021383" sldId="262"/>
            <ac:cxnSpMk id="26" creationId="{C7D84D1D-E6AF-419E-AD43-4BBE7EDA6491}"/>
          </ac:cxnSpMkLst>
        </pc:cxnChg>
        <pc:cxnChg chg="add mod">
          <ac:chgData name="Tuomo Ikävalko" userId="14d5696d-1087-4a16-9ad3-cf61c8e1f82c" providerId="ADAL" clId="{2E94D9FA-17AA-4373-9A56-AF849E80615A}" dt="2018-10-22T19:54:18.235" v="1219" actId="14100"/>
          <ac:cxnSpMkLst>
            <pc:docMk/>
            <pc:sldMk cId="3600021383" sldId="262"/>
            <ac:cxnSpMk id="33" creationId="{CCBB9F97-1E34-405A-900E-A307B8727CEB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1" creationId="{9F8FBD9B-18DE-4F10-9D63-2C3FDBAD6DE4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2" creationId="{20C399F6-6CA9-4F07-99EB-0ECB8FBF1962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4" creationId="{903A1493-06A6-4453-ADC6-90AE176226C1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5" creationId="{2591A7E4-253A-45C9-9B3F-B1AD0AC3089A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8" creationId="{7D2F8B5D-38AE-4380-9DD2-BE25A17BCB90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50" creationId="{B6061095-F497-4D7F-958C-3116A03A00B8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52" creationId="{5514E18F-CD96-4CDD-A07B-AE0F0C41B87A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54" creationId="{59DD431C-16F9-48DA-A507-692D2874C8DE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56" creationId="{2020359F-E31D-4265-AB32-BEFC1CA87A79}"/>
          </ac:cxnSpMkLst>
        </pc:cxnChg>
        <pc:cxnChg chg="add mod">
          <ac:chgData name="Tuomo Ikävalko" userId="14d5696d-1087-4a16-9ad3-cf61c8e1f82c" providerId="ADAL" clId="{2E94D9FA-17AA-4373-9A56-AF849E80615A}" dt="2018-10-22T19:55:54.999" v="1238" actId="14100"/>
          <ac:cxnSpMkLst>
            <pc:docMk/>
            <pc:sldMk cId="3600021383" sldId="262"/>
            <ac:cxnSpMk id="57" creationId="{985CFF0A-340E-4059-851D-F5D31B02B798}"/>
          </ac:cxnSpMkLst>
        </pc:cxnChg>
        <pc:cxnChg chg="add mod">
          <ac:chgData name="Tuomo Ikävalko" userId="14d5696d-1087-4a16-9ad3-cf61c8e1f82c" providerId="ADAL" clId="{2E94D9FA-17AA-4373-9A56-AF849E80615A}" dt="2018-10-22T19:56:08.105" v="1242" actId="14100"/>
          <ac:cxnSpMkLst>
            <pc:docMk/>
            <pc:sldMk cId="3600021383" sldId="262"/>
            <ac:cxnSpMk id="60" creationId="{D20D95F1-7CB8-43DD-9380-97D0406D4CF3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69" creationId="{9C4571BD-5428-420F-A058-DD8B2376E7E1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0" creationId="{968C9F04-B7AC-4A65-B711-79AB5A802FF8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2" creationId="{BA6A0B88-2A51-49ED-B0E0-FB374BE4BAD8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3" creationId="{BAC3F815-BF2B-4657-A40D-3D878A07589F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6" creationId="{0D37CE44-3B32-4CF2-A8E4-425B3AC9D3AF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8" creationId="{19C558E1-3BB2-4DD4-A85D-C42A167A6232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80" creationId="{FFB2AF17-D8E2-4215-873A-73B26D29133F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82" creationId="{BB260467-9D9B-46A2-82A0-750CB0C8A1AF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84" creationId="{CADFED75-4798-4F2F-BD5A-DF6BC253FEC1}"/>
          </ac:cxnSpMkLst>
        </pc:cxnChg>
        <pc:cxnChg chg="add del mod">
          <ac:chgData name="Tuomo Ikävalko" userId="14d5696d-1087-4a16-9ad3-cf61c8e1f82c" providerId="ADAL" clId="{2E94D9FA-17AA-4373-9A56-AF849E80615A}" dt="2018-10-22T19:56:42.178" v="1253" actId="478"/>
          <ac:cxnSpMkLst>
            <pc:docMk/>
            <pc:sldMk cId="3600021383" sldId="262"/>
            <ac:cxnSpMk id="85" creationId="{C8CB4AED-FA90-4805-B288-438EE09C9F55}"/>
          </ac:cxnSpMkLst>
        </pc:cxnChg>
        <pc:cxnChg chg="add del mod">
          <ac:chgData name="Tuomo Ikävalko" userId="14d5696d-1087-4a16-9ad3-cf61c8e1f82c" providerId="ADAL" clId="{2E94D9FA-17AA-4373-9A56-AF849E80615A}" dt="2018-10-22T19:56:40.709" v="1251" actId="478"/>
          <ac:cxnSpMkLst>
            <pc:docMk/>
            <pc:sldMk cId="3600021383" sldId="262"/>
            <ac:cxnSpMk id="86" creationId="{8B593E92-592B-494F-A550-10BF7842B969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20:01:40.963" v="1322" actId="20577"/>
        <pc:sldMkLst>
          <pc:docMk/>
          <pc:sldMk cId="3697710470" sldId="263"/>
        </pc:sldMkLst>
        <pc:spChg chg="del">
          <ac:chgData name="Tuomo Ikävalko" userId="14d5696d-1087-4a16-9ad3-cf61c8e1f82c" providerId="ADAL" clId="{2E94D9FA-17AA-4373-9A56-AF849E80615A}" dt="2018-10-22T19:57:05.727" v="1259" actId="478"/>
          <ac:spMkLst>
            <pc:docMk/>
            <pc:sldMk cId="3697710470" sldId="263"/>
            <ac:spMk id="2" creationId="{2580B8B3-5CFC-43E4-BED6-A08607DF6C60}"/>
          </ac:spMkLst>
        </pc:spChg>
        <pc:spChg chg="del">
          <ac:chgData name="Tuomo Ikävalko" userId="14d5696d-1087-4a16-9ad3-cf61c8e1f82c" providerId="ADAL" clId="{2E94D9FA-17AA-4373-9A56-AF849E80615A}" dt="2018-10-22T19:57:06.555" v="1260" actId="478"/>
          <ac:spMkLst>
            <pc:docMk/>
            <pc:sldMk cId="3697710470" sldId="263"/>
            <ac:spMk id="3" creationId="{2F0EF47F-7372-44BA-8497-1F6B104F2FBF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4" creationId="{7C371D8B-FDD1-4A4A-8071-8887341833B4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5" creationId="{C6AC97B0-1C20-4A95-9575-23115FC340CE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6" creationId="{20DB4FCD-2AA5-494A-B59D-30C424F41F63}"/>
          </ac:spMkLst>
        </pc:spChg>
        <pc:spChg chg="add mod">
          <ac:chgData name="Tuomo Ikävalko" userId="14d5696d-1087-4a16-9ad3-cf61c8e1f82c" providerId="ADAL" clId="{2E94D9FA-17AA-4373-9A56-AF849E80615A}" dt="2018-10-22T19:57:28.447" v="1265" actId="20577"/>
          <ac:spMkLst>
            <pc:docMk/>
            <pc:sldMk cId="3697710470" sldId="263"/>
            <ac:spMk id="9" creationId="{B5FF1B93-1B07-4A0F-9513-E006EFEA12BD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2" creationId="{51EBDA4D-1C73-4AEA-B40E-36526160F4A1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3" creationId="{22A7F560-7C5D-44FC-8E13-D761A3A3CBBD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5" creationId="{30429F2B-DAFE-46DD-A3B9-713F266BE0E4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7" creationId="{3B49C11E-A3E2-4902-ACC8-C54B7A0C6E26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9" creationId="{C04DC203-6D4D-468A-8E3E-8D48BE876151}"/>
          </ac:spMkLst>
        </pc:spChg>
        <pc:spChg chg="add mod">
          <ac:chgData name="Tuomo Ikävalko" userId="14d5696d-1087-4a16-9ad3-cf61c8e1f82c" providerId="ADAL" clId="{2E94D9FA-17AA-4373-9A56-AF849E80615A}" dt="2018-10-22T19:58:10.932" v="1282" actId="20577"/>
          <ac:spMkLst>
            <pc:docMk/>
            <pc:sldMk cId="3697710470" sldId="263"/>
            <ac:spMk id="21" creationId="{7B6A0D08-5E03-4851-9BBD-6B6BA017D2A6}"/>
          </ac:spMkLst>
        </pc:spChg>
        <pc:spChg chg="add mod">
          <ac:chgData name="Tuomo Ikävalko" userId="14d5696d-1087-4a16-9ad3-cf61c8e1f82c" providerId="ADAL" clId="{2E94D9FA-17AA-4373-9A56-AF849E80615A}" dt="2018-10-22T19:57:17.645" v="1264" actId="20577"/>
          <ac:spMkLst>
            <pc:docMk/>
            <pc:sldMk cId="3697710470" sldId="263"/>
            <ac:spMk id="23" creationId="{58170307-AD8A-4B5C-AC57-EC28012E8D8A}"/>
          </ac:spMkLst>
        </pc:spChg>
        <pc:spChg chg="add mod">
          <ac:chgData name="Tuomo Ikävalko" userId="14d5696d-1087-4a16-9ad3-cf61c8e1f82c" providerId="ADAL" clId="{2E94D9FA-17AA-4373-9A56-AF849E80615A}" dt="2018-10-22T19:57:52.356" v="1274" actId="1076"/>
          <ac:spMkLst>
            <pc:docMk/>
            <pc:sldMk cId="3697710470" sldId="263"/>
            <ac:spMk id="25" creationId="{FD3EA815-506C-4845-A19E-BA3B5D292EFC}"/>
          </ac:spMkLst>
        </pc:spChg>
        <pc:spChg chg="add mod">
          <ac:chgData name="Tuomo Ikävalko" userId="14d5696d-1087-4a16-9ad3-cf61c8e1f82c" providerId="ADAL" clId="{2E94D9FA-17AA-4373-9A56-AF849E80615A}" dt="2018-10-22T19:58:07.989" v="1281" actId="20577"/>
          <ac:spMkLst>
            <pc:docMk/>
            <pc:sldMk cId="3697710470" sldId="263"/>
            <ac:spMk id="32" creationId="{4ADA6A23-B683-45B6-8D02-AC4F4EB7B23C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33" creationId="{AD81BD50-ABA6-4E14-A512-03B1943625FC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34" creationId="{F4DD1B70-FF00-484D-B27D-810253B3893E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35" creationId="{9AA1C8A3-3DE0-46D9-8CA1-92C153C83132}"/>
          </ac:spMkLst>
        </pc:spChg>
        <pc:spChg chg="add mod">
          <ac:chgData name="Tuomo Ikävalko" userId="14d5696d-1087-4a16-9ad3-cf61c8e1f82c" providerId="ADAL" clId="{2E94D9FA-17AA-4373-9A56-AF849E80615A}" dt="2018-10-22T19:58:56.811" v="1286" actId="20577"/>
          <ac:spMkLst>
            <pc:docMk/>
            <pc:sldMk cId="3697710470" sldId="263"/>
            <ac:spMk id="38" creationId="{3AD37E78-4BB6-47D6-81CD-6748488AC2D7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1" creationId="{1FF89C27-A002-4CF9-978C-A8B7C08D7E4F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2" creationId="{C03D15C2-610F-4077-BB06-50EE820DEB9F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4" creationId="{C5BF83A1-6CEB-4385-8EF0-208224F51706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6" creationId="{6E21C7B7-12A0-46FB-8FF6-D40843136B71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8" creationId="{ACDFB1BA-C514-4329-84CE-F9AAD9799F8A}"/>
          </ac:spMkLst>
        </pc:spChg>
        <pc:spChg chg="add mod">
          <ac:chgData name="Tuomo Ikävalko" userId="14d5696d-1087-4a16-9ad3-cf61c8e1f82c" providerId="ADAL" clId="{2E94D9FA-17AA-4373-9A56-AF849E80615A}" dt="2018-10-22T19:59:48.820" v="1290" actId="1076"/>
          <ac:spMkLst>
            <pc:docMk/>
            <pc:sldMk cId="3697710470" sldId="263"/>
            <ac:spMk id="53" creationId="{21CC8348-FA93-498C-A83D-2F3786AA77B2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54" creationId="{07AD98A3-A839-4C16-B1DA-AF174C0EC940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55" creationId="{54BF8977-00EF-4A51-908E-F865D5C80597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56" creationId="{1AB33D72-AA9D-4619-9C72-7D87A4ECDBF8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59" creationId="{4371BB38-4961-4170-8EA5-5A714426828B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62" creationId="{A1B276F3-B069-4F88-8B06-0BC4A904D207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63" creationId="{3A8F3AA8-CEA6-4CDE-A7F3-36F259390BFC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65" creationId="{853A879B-A689-4A5E-BC7D-F5967FB5959A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68" creationId="{0FD1983D-F43F-4AF7-91B3-49CAE0024FBC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0" creationId="{46B8442D-C288-4D32-B14F-DD7DA42C6699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1" creationId="{BEC28C5E-0F42-4988-A9E6-C46E2A1B8B3C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2" creationId="{2AB9F22F-1769-41FA-9EC7-5E5C768C26BB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5" creationId="{DD6CACA9-9FD7-42C7-A75B-BC9AC2EB5E9B}"/>
          </ac:spMkLst>
        </pc:spChg>
        <pc:spChg chg="add mod">
          <ac:chgData name="Tuomo Ikävalko" userId="14d5696d-1087-4a16-9ad3-cf61c8e1f82c" providerId="ADAL" clId="{2E94D9FA-17AA-4373-9A56-AF849E80615A}" dt="2018-10-22T20:00:25.095" v="1296" actId="20577"/>
          <ac:spMkLst>
            <pc:docMk/>
            <pc:sldMk cId="3697710470" sldId="263"/>
            <ac:spMk id="78" creationId="{2688F483-362A-4D6D-8F81-A3E5060D435D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9" creationId="{2E878F57-0164-4504-8B2D-213C9058B861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81" creationId="{B86F6A56-5A4A-4DC7-8FAF-2D8651905698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83" creationId="{4262B681-6FA4-4CA6-B1E3-3CB8A6884DAD}"/>
          </ac:spMkLst>
        </pc:spChg>
        <pc:spChg chg="add mod">
          <ac:chgData name="Tuomo Ikävalko" userId="14d5696d-1087-4a16-9ad3-cf61c8e1f82c" providerId="ADAL" clId="{2E94D9FA-17AA-4373-9A56-AF849E80615A}" dt="2018-10-22T20:01:21.419" v="1318" actId="20577"/>
          <ac:spMkLst>
            <pc:docMk/>
            <pc:sldMk cId="3697710470" sldId="263"/>
            <ac:spMk id="85" creationId="{26E008FF-B9B2-4239-B991-D69C7324AEAC}"/>
          </ac:spMkLst>
        </pc:spChg>
        <pc:spChg chg="add mod">
          <ac:chgData name="Tuomo Ikävalko" userId="14d5696d-1087-4a16-9ad3-cf61c8e1f82c" providerId="ADAL" clId="{2E94D9FA-17AA-4373-9A56-AF849E80615A}" dt="2018-10-22T20:01:03.346" v="1310" actId="1076"/>
          <ac:spMkLst>
            <pc:docMk/>
            <pc:sldMk cId="3697710470" sldId="263"/>
            <ac:spMk id="94" creationId="{CE669FAB-F3B0-42CD-AF08-6E88FAB37D5F}"/>
          </ac:spMkLst>
        </pc:spChg>
        <pc:spChg chg="add mod">
          <ac:chgData name="Tuomo Ikävalko" userId="14d5696d-1087-4a16-9ad3-cf61c8e1f82c" providerId="ADAL" clId="{2E94D9FA-17AA-4373-9A56-AF849E80615A}" dt="2018-10-22T20:01:13.330" v="1316" actId="1076"/>
          <ac:spMkLst>
            <pc:docMk/>
            <pc:sldMk cId="3697710470" sldId="263"/>
            <ac:spMk id="95" creationId="{50346106-C836-4F6F-B494-BC08EAEF87BC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96" creationId="{C48DE408-7DDB-4A5C-A9ED-B07E17CC7862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97" creationId="{18D9A528-B46E-45C0-B773-EF920B9DF3CC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98" creationId="{81F022C1-9E3F-4763-99A0-6435834EA40D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101" creationId="{0557A201-5BDD-4229-B951-1A53F1972561}"/>
          </ac:spMkLst>
        </pc:spChg>
        <pc:spChg chg="add mod">
          <ac:chgData name="Tuomo Ikävalko" userId="14d5696d-1087-4a16-9ad3-cf61c8e1f82c" providerId="ADAL" clId="{2E94D9FA-17AA-4373-9A56-AF849E80615A}" dt="2018-10-22T20:01:40.963" v="1322" actId="20577"/>
          <ac:spMkLst>
            <pc:docMk/>
            <pc:sldMk cId="3697710470" sldId="263"/>
            <ac:spMk id="104" creationId="{ECCE7DC1-62D3-4B23-B5DC-86E8F8D4B20C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105" creationId="{49095952-54D1-4847-98E1-89B49CFE072C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107" creationId="{DE0CD189-30B9-43CE-A90E-E9CF3B61B4DA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109" creationId="{6C4D635B-1C00-4169-89D9-5600C33771C9}"/>
          </ac:spMkLst>
        </pc:sp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7" creationId="{17A37761-B5A5-40DB-BF2B-49F80A3AC855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8" creationId="{4B0435F9-0261-4158-991B-01595DC80E64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0" creationId="{4CD7D3A5-5A87-4A44-B855-303F0DDB1B98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1" creationId="{2E2DE7D0-FABA-4553-9174-C2A0393D97CC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4" creationId="{77C04FD4-7ACE-48A2-B013-9DBEA995E7EA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6" creationId="{DC898953-7905-42B1-8EE2-4C424C1C43DF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8" creationId="{9317FFD3-2D3D-45AB-8C68-A65B0D68EC75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20" creationId="{4F490648-A40A-4102-B595-8D4BB0C73AFA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22" creationId="{982A2F10-594D-4EBE-A8A4-DBEC2C995F03}"/>
          </ac:cxnSpMkLst>
        </pc:cxnChg>
        <pc:cxnChg chg="add mod">
          <ac:chgData name="Tuomo Ikävalko" userId="14d5696d-1087-4a16-9ad3-cf61c8e1f82c" providerId="ADAL" clId="{2E94D9FA-17AA-4373-9A56-AF849E80615A}" dt="2018-10-22T19:57:50.368" v="1273" actId="14100"/>
          <ac:cxnSpMkLst>
            <pc:docMk/>
            <pc:sldMk cId="3697710470" sldId="263"/>
            <ac:cxnSpMk id="24" creationId="{7519FCED-FD8E-45C5-98BE-76590F2B18EA}"/>
          </ac:cxnSpMkLst>
        </pc:cxnChg>
        <pc:cxnChg chg="add mod">
          <ac:chgData name="Tuomo Ikävalko" userId="14d5696d-1087-4a16-9ad3-cf61c8e1f82c" providerId="ADAL" clId="{2E94D9FA-17AA-4373-9A56-AF849E80615A}" dt="2018-10-22T19:58:00.935" v="1278" actId="14100"/>
          <ac:cxnSpMkLst>
            <pc:docMk/>
            <pc:sldMk cId="3697710470" sldId="263"/>
            <ac:cxnSpMk id="29" creationId="{EC27918F-01B0-4A51-8BDD-27B4C5B98564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36" creationId="{9212ECC3-D964-4796-8DC6-B2CF6ED591DB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37" creationId="{D4509911-EEAE-43AA-AD43-DB782F11D2C8}"/>
          </ac:cxnSpMkLst>
        </pc:cxnChg>
        <pc:cxnChg chg="add mod">
          <ac:chgData name="Tuomo Ikävalko" userId="14d5696d-1087-4a16-9ad3-cf61c8e1f82c" providerId="ADAL" clId="{2E94D9FA-17AA-4373-9A56-AF849E80615A}" dt="2018-10-22T19:58:54.934" v="1285" actId="1076"/>
          <ac:cxnSpMkLst>
            <pc:docMk/>
            <pc:sldMk cId="3697710470" sldId="263"/>
            <ac:cxnSpMk id="39" creationId="{6C21BD76-E661-4A8C-AE58-2799DBE01251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40" creationId="{536C1434-D48B-4294-A088-2F25C4AAF47C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43" creationId="{F8331AE5-E51C-4593-B0C3-7FE7237C1048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45" creationId="{423DFA6C-F93A-4C88-99D6-FB4B5A4B57A1}"/>
          </ac:cxnSpMkLst>
        </pc:cxnChg>
        <pc:cxnChg chg="add mod">
          <ac:chgData name="Tuomo Ikävalko" userId="14d5696d-1087-4a16-9ad3-cf61c8e1f82c" providerId="ADAL" clId="{2E94D9FA-17AA-4373-9A56-AF849E80615A}" dt="2018-10-22T19:58:54.934" v="1285" actId="1076"/>
          <ac:cxnSpMkLst>
            <pc:docMk/>
            <pc:sldMk cId="3697710470" sldId="263"/>
            <ac:cxnSpMk id="47" creationId="{1A29F9E1-B405-463E-8ED1-6EC096007EE6}"/>
          </ac:cxnSpMkLst>
        </pc:cxnChg>
        <pc:cxnChg chg="add mod">
          <ac:chgData name="Tuomo Ikävalko" userId="14d5696d-1087-4a16-9ad3-cf61c8e1f82c" providerId="ADAL" clId="{2E94D9FA-17AA-4373-9A56-AF849E80615A}" dt="2018-10-22T19:58:54.934" v="1285" actId="1076"/>
          <ac:cxnSpMkLst>
            <pc:docMk/>
            <pc:sldMk cId="3697710470" sldId="263"/>
            <ac:cxnSpMk id="49" creationId="{6210A4F2-DBD6-4A81-BFD5-D1A8D6770B15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57" creationId="{F8610684-E215-4FAC-AE2F-CA53363242C4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58" creationId="{FBDB030D-60EE-40EB-AC8F-837532190D6A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0" creationId="{3561F5DD-066C-4716-AF55-0FF86082DC5E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1" creationId="{795078A2-5EEA-4C3E-B9AD-0771A851CD60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4" creationId="{29112795-EA86-43BE-B4FD-94DDB6D1644F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6" creationId="{98466F97-EF19-4669-8586-1C32068819FA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7" creationId="{C0616F49-47DA-4664-86B9-E9A618F6917D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9" creationId="{3D0E4949-2969-41D1-B0A2-819C90E1720D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73" creationId="{20FF7A5C-4CE0-4826-A968-0D95233B1D93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74" creationId="{12B2DE97-090B-459E-8B6C-7A7F84E3BD44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76" creationId="{9BCEFBC2-61A8-4873-998C-8E237FD798BA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77" creationId="{466A3E06-EEBA-4656-85E5-388ACB22C16B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80" creationId="{5665CC63-D2D2-4151-B6FC-ADD52682A246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82" creationId="{4D6B5FB6-9814-498C-95A4-AA679C0581B6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84" creationId="{BA1F8936-985F-45AF-805F-9606CD6183E0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86" creationId="{4A320F30-AD0E-4A7A-9D27-116522111F8C}"/>
          </ac:cxnSpMkLst>
        </pc:cxnChg>
        <pc:cxnChg chg="add mod">
          <ac:chgData name="Tuomo Ikävalko" userId="14d5696d-1087-4a16-9ad3-cf61c8e1f82c" providerId="ADAL" clId="{2E94D9FA-17AA-4373-9A56-AF849E80615A}" dt="2018-10-22T20:00:37.677" v="1300" actId="14100"/>
          <ac:cxnSpMkLst>
            <pc:docMk/>
            <pc:sldMk cId="3697710470" sldId="263"/>
            <ac:cxnSpMk id="87" creationId="{EEDECE88-3B2B-4DAA-9766-3374662DD156}"/>
          </ac:cxnSpMkLst>
        </pc:cxnChg>
        <pc:cxnChg chg="add del">
          <ac:chgData name="Tuomo Ikävalko" userId="14d5696d-1087-4a16-9ad3-cf61c8e1f82c" providerId="ADAL" clId="{2E94D9FA-17AA-4373-9A56-AF849E80615A}" dt="2018-10-22T20:00:44.333" v="1302" actId="478"/>
          <ac:cxnSpMkLst>
            <pc:docMk/>
            <pc:sldMk cId="3697710470" sldId="263"/>
            <ac:cxnSpMk id="90" creationId="{859FAC6A-40CE-468D-930C-69B4F8612D3E}"/>
          </ac:cxnSpMkLst>
        </pc:cxnChg>
        <pc:cxnChg chg="add mod">
          <ac:chgData name="Tuomo Ikävalko" userId="14d5696d-1087-4a16-9ad3-cf61c8e1f82c" providerId="ADAL" clId="{2E94D9FA-17AA-4373-9A56-AF849E80615A}" dt="2018-10-22T20:00:52.927" v="1306" actId="14100"/>
          <ac:cxnSpMkLst>
            <pc:docMk/>
            <pc:sldMk cId="3697710470" sldId="263"/>
            <ac:cxnSpMk id="91" creationId="{2140FE1B-0F45-4022-8F0F-F05B1CAACDDD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99" creationId="{576BC5C4-7755-4A2F-BAE7-1471C3EE394E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0" creationId="{84E90B92-51F6-45D5-8585-2A56E4957348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2" creationId="{F8025579-EE29-4BA8-94C3-E3392A318F24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3" creationId="{60C32695-F329-4A9E-9591-D99DD44C7E73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6" creationId="{24C23060-99F7-4010-BAB1-C1E2EC77B37E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8" creationId="{B88C4246-C0E7-4686-9680-B81F05E834F4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10" creationId="{B0E5F417-8607-4773-929C-790580CF7275}"/>
          </ac:cxnSpMkLst>
        </pc:cxnChg>
      </pc:sldChg>
    </pc:docChg>
  </pc:docChgLst>
  <pc:docChgLst>
    <pc:chgData name="Tuomo Ikävalko" userId="14d5696d-1087-4a16-9ad3-cf61c8e1f82c" providerId="ADAL" clId="{BCAA1F44-178B-486F-81F0-94060AACCA0E}"/>
    <pc:docChg chg="undo redo custSel addSld modSld">
      <pc:chgData name="Tuomo Ikävalko" userId="14d5696d-1087-4a16-9ad3-cf61c8e1f82c" providerId="ADAL" clId="{BCAA1F44-178B-486F-81F0-94060AACCA0E}" dt="2018-10-29T22:03:46.647" v="730" actId="1076"/>
      <pc:docMkLst>
        <pc:docMk/>
      </pc:docMkLst>
      <pc:sldChg chg="addSp delSp modSp add">
        <pc:chgData name="Tuomo Ikävalko" userId="14d5696d-1087-4a16-9ad3-cf61c8e1f82c" providerId="ADAL" clId="{BCAA1F44-178B-486F-81F0-94060AACCA0E}" dt="2018-10-29T20:42:19.195" v="265" actId="20577"/>
        <pc:sldMkLst>
          <pc:docMk/>
          <pc:sldMk cId="4009750970" sldId="264"/>
        </pc:sldMkLst>
        <pc:spChg chg="del">
          <ac:chgData name="Tuomo Ikävalko" userId="14d5696d-1087-4a16-9ad3-cf61c8e1f82c" providerId="ADAL" clId="{BCAA1F44-178B-486F-81F0-94060AACCA0E}" dt="2018-10-29T18:36:58.776" v="1" actId="478"/>
          <ac:spMkLst>
            <pc:docMk/>
            <pc:sldMk cId="4009750970" sldId="264"/>
            <ac:spMk id="2" creationId="{0940EF57-5609-4632-99A0-F686DE0CA92F}"/>
          </ac:spMkLst>
        </pc:spChg>
        <pc:spChg chg="del">
          <ac:chgData name="Tuomo Ikävalko" userId="14d5696d-1087-4a16-9ad3-cf61c8e1f82c" providerId="ADAL" clId="{BCAA1F44-178B-486F-81F0-94060AACCA0E}" dt="2018-10-29T18:37:01.003" v="2" actId="478"/>
          <ac:spMkLst>
            <pc:docMk/>
            <pc:sldMk cId="4009750970" sldId="264"/>
            <ac:spMk id="3" creationId="{F47BE9CC-7C75-4697-852C-69612F8108B5}"/>
          </ac:spMkLst>
        </pc:spChg>
        <pc:spChg chg="add mod">
          <ac:chgData name="Tuomo Ikävalko" userId="14d5696d-1087-4a16-9ad3-cf61c8e1f82c" providerId="ADAL" clId="{BCAA1F44-178B-486F-81F0-94060AACCA0E}" dt="2018-10-29T18:38:59.353" v="12" actId="1076"/>
          <ac:spMkLst>
            <pc:docMk/>
            <pc:sldMk cId="4009750970" sldId="264"/>
            <ac:spMk id="4" creationId="{A5A5C42C-FA2A-461A-9C23-592F7FA442FF}"/>
          </ac:spMkLst>
        </pc:spChg>
        <pc:spChg chg="add mod">
          <ac:chgData name="Tuomo Ikävalko" userId="14d5696d-1087-4a16-9ad3-cf61c8e1f82c" providerId="ADAL" clId="{BCAA1F44-178B-486F-81F0-94060AACCA0E}" dt="2018-10-29T18:39:06.990" v="14" actId="1076"/>
          <ac:spMkLst>
            <pc:docMk/>
            <pc:sldMk cId="4009750970" sldId="264"/>
            <ac:spMk id="7" creationId="{B2B1E76F-CBA4-4E5E-915D-13BD54B9E077}"/>
          </ac:spMkLst>
        </pc:spChg>
        <pc:spChg chg="add mod">
          <ac:chgData name="Tuomo Ikävalko" userId="14d5696d-1087-4a16-9ad3-cf61c8e1f82c" providerId="ADAL" clId="{BCAA1F44-178B-486F-81F0-94060AACCA0E}" dt="2018-10-29T18:39:03.972" v="13" actId="1076"/>
          <ac:spMkLst>
            <pc:docMk/>
            <pc:sldMk cId="4009750970" sldId="264"/>
            <ac:spMk id="8" creationId="{2077CA50-3B3C-457D-A145-C4A6CDC80610}"/>
          </ac:spMkLst>
        </pc:spChg>
        <pc:spChg chg="add mod">
          <ac:chgData name="Tuomo Ikävalko" userId="14d5696d-1087-4a16-9ad3-cf61c8e1f82c" providerId="ADAL" clId="{BCAA1F44-178B-486F-81F0-94060AACCA0E}" dt="2018-10-29T18:48:41.212" v="92" actId="1076"/>
          <ac:spMkLst>
            <pc:docMk/>
            <pc:sldMk cId="4009750970" sldId="264"/>
            <ac:spMk id="14" creationId="{3A924560-A5EF-45D6-99EE-4A329F36E20C}"/>
          </ac:spMkLst>
        </pc:spChg>
        <pc:spChg chg="add del mod">
          <ac:chgData name="Tuomo Ikävalko" userId="14d5696d-1087-4a16-9ad3-cf61c8e1f82c" providerId="ADAL" clId="{BCAA1F44-178B-486F-81F0-94060AACCA0E}" dt="2018-10-29T18:48:23.144" v="90" actId="478"/>
          <ac:spMkLst>
            <pc:docMk/>
            <pc:sldMk cId="4009750970" sldId="264"/>
            <ac:spMk id="17" creationId="{C82661D5-D95E-4EF6-8BE4-B7D5D6B9473E}"/>
          </ac:spMkLst>
        </pc:spChg>
        <pc:spChg chg="add del mod">
          <ac:chgData name="Tuomo Ikävalko" userId="14d5696d-1087-4a16-9ad3-cf61c8e1f82c" providerId="ADAL" clId="{BCAA1F44-178B-486F-81F0-94060AACCA0E}" dt="2018-10-29T18:57:50.490" v="121" actId="478"/>
          <ac:spMkLst>
            <pc:docMk/>
            <pc:sldMk cId="4009750970" sldId="264"/>
            <ac:spMk id="18" creationId="{36AE7A16-1F23-466D-8A3D-9E7689381ED1}"/>
          </ac:spMkLst>
        </pc:spChg>
        <pc:spChg chg="add del mod">
          <ac:chgData name="Tuomo Ikävalko" userId="14d5696d-1087-4a16-9ad3-cf61c8e1f82c" providerId="ADAL" clId="{BCAA1F44-178B-486F-81F0-94060AACCA0E}" dt="2018-10-29T18:57:51.524" v="122" actId="478"/>
          <ac:spMkLst>
            <pc:docMk/>
            <pc:sldMk cId="4009750970" sldId="264"/>
            <ac:spMk id="19" creationId="{00DEE7D8-264E-436E-B399-140BB1BE6EC6}"/>
          </ac:spMkLst>
        </pc:spChg>
        <pc:spChg chg="add del mod">
          <ac:chgData name="Tuomo Ikävalko" userId="14d5696d-1087-4a16-9ad3-cf61c8e1f82c" providerId="ADAL" clId="{BCAA1F44-178B-486F-81F0-94060AACCA0E}" dt="2018-10-29T18:57:52.063" v="123" actId="478"/>
          <ac:spMkLst>
            <pc:docMk/>
            <pc:sldMk cId="4009750970" sldId="264"/>
            <ac:spMk id="33" creationId="{237BEE2E-0160-48A0-AC7C-99B703053C9F}"/>
          </ac:spMkLst>
        </pc:spChg>
        <pc:spChg chg="add mod">
          <ac:chgData name="Tuomo Ikävalko" userId="14d5696d-1087-4a16-9ad3-cf61c8e1f82c" providerId="ADAL" clId="{BCAA1F44-178B-486F-81F0-94060AACCA0E}" dt="2018-10-29T18:57:55.464" v="126" actId="1076"/>
          <ac:spMkLst>
            <pc:docMk/>
            <pc:sldMk cId="4009750970" sldId="264"/>
            <ac:spMk id="37" creationId="{4F30528E-7735-4EA8-AE49-38F2700F6EDF}"/>
          </ac:spMkLst>
        </pc:spChg>
        <pc:spChg chg="add mod">
          <ac:chgData name="Tuomo Ikävalko" userId="14d5696d-1087-4a16-9ad3-cf61c8e1f82c" providerId="ADAL" clId="{BCAA1F44-178B-486F-81F0-94060AACCA0E}" dt="2018-10-29T18:58:38.109" v="137" actId="20577"/>
          <ac:spMkLst>
            <pc:docMk/>
            <pc:sldMk cId="4009750970" sldId="264"/>
            <ac:spMk id="50" creationId="{72EAE3A5-7F51-425D-BC26-5CE243BA22C5}"/>
          </ac:spMkLst>
        </pc:spChg>
        <pc:spChg chg="add del mod">
          <ac:chgData name="Tuomo Ikävalko" userId="14d5696d-1087-4a16-9ad3-cf61c8e1f82c" providerId="ADAL" clId="{BCAA1F44-178B-486F-81F0-94060AACCA0E}" dt="2018-10-29T18:43:12.076" v="53" actId="478"/>
          <ac:spMkLst>
            <pc:docMk/>
            <pc:sldMk cId="4009750970" sldId="264"/>
            <ac:spMk id="53" creationId="{68C052A8-6BDB-4EE9-8B9A-94FB08752728}"/>
          </ac:spMkLst>
        </pc:spChg>
        <pc:spChg chg="add del mod">
          <ac:chgData name="Tuomo Ikävalko" userId="14d5696d-1087-4a16-9ad3-cf61c8e1f82c" providerId="ADAL" clId="{BCAA1F44-178B-486F-81F0-94060AACCA0E}" dt="2018-10-29T18:43:25.992" v="59" actId="478"/>
          <ac:spMkLst>
            <pc:docMk/>
            <pc:sldMk cId="4009750970" sldId="264"/>
            <ac:spMk id="54" creationId="{344B7522-C80F-4E5D-B6BB-D340FC63B932}"/>
          </ac:spMkLst>
        </pc:spChg>
        <pc:spChg chg="add mod">
          <ac:chgData name="Tuomo Ikävalko" userId="14d5696d-1087-4a16-9ad3-cf61c8e1f82c" providerId="ADAL" clId="{BCAA1F44-178B-486F-81F0-94060AACCA0E}" dt="2018-10-29T18:58:40.823" v="139" actId="20577"/>
          <ac:spMkLst>
            <pc:docMk/>
            <pc:sldMk cId="4009750970" sldId="264"/>
            <ac:spMk id="55" creationId="{D29A3BF0-463D-42DD-AFB5-D05CE9A65C39}"/>
          </ac:spMkLst>
        </pc:spChg>
        <pc:spChg chg="add mod">
          <ac:chgData name="Tuomo Ikävalko" userId="14d5696d-1087-4a16-9ad3-cf61c8e1f82c" providerId="ADAL" clId="{BCAA1F44-178B-486F-81F0-94060AACCA0E}" dt="2018-10-29T18:43:36.894" v="63" actId="1076"/>
          <ac:spMkLst>
            <pc:docMk/>
            <pc:sldMk cId="4009750970" sldId="264"/>
            <ac:spMk id="59" creationId="{2D486A24-501F-4244-A824-D5921E02336B}"/>
          </ac:spMkLst>
        </pc:spChg>
        <pc:spChg chg="add mod">
          <ac:chgData name="Tuomo Ikävalko" userId="14d5696d-1087-4a16-9ad3-cf61c8e1f82c" providerId="ADAL" clId="{BCAA1F44-178B-486F-81F0-94060AACCA0E}" dt="2018-10-29T18:44:08.711" v="74" actId="1076"/>
          <ac:spMkLst>
            <pc:docMk/>
            <pc:sldMk cId="4009750970" sldId="264"/>
            <ac:spMk id="65" creationId="{83696B26-3285-4F61-9F3B-A01A04B4EA78}"/>
          </ac:spMkLst>
        </pc:spChg>
        <pc:spChg chg="add mod">
          <ac:chgData name="Tuomo Ikävalko" userId="14d5696d-1087-4a16-9ad3-cf61c8e1f82c" providerId="ADAL" clId="{BCAA1F44-178B-486F-81F0-94060AACCA0E}" dt="2018-10-29T18:44:21.878" v="78" actId="1076"/>
          <ac:spMkLst>
            <pc:docMk/>
            <pc:sldMk cId="4009750970" sldId="264"/>
            <ac:spMk id="72" creationId="{A9971BE2-9F9E-41E1-8895-F73560A08A6A}"/>
          </ac:spMkLst>
        </pc:spChg>
        <pc:spChg chg="add mod">
          <ac:chgData name="Tuomo Ikävalko" userId="14d5696d-1087-4a16-9ad3-cf61c8e1f82c" providerId="ADAL" clId="{BCAA1F44-178B-486F-81F0-94060AACCA0E}" dt="2018-10-29T18:44:34.399" v="82" actId="1076"/>
          <ac:spMkLst>
            <pc:docMk/>
            <pc:sldMk cId="4009750970" sldId="264"/>
            <ac:spMk id="75" creationId="{EF852AA3-8E2F-4A41-8A2E-B927C7E32879}"/>
          </ac:spMkLst>
        </pc:spChg>
        <pc:spChg chg="add mod">
          <ac:chgData name="Tuomo Ikävalko" userId="14d5696d-1087-4a16-9ad3-cf61c8e1f82c" providerId="ADAL" clId="{BCAA1F44-178B-486F-81F0-94060AACCA0E}" dt="2018-10-29T18:44:45.031" v="86" actId="1076"/>
          <ac:spMkLst>
            <pc:docMk/>
            <pc:sldMk cId="4009750970" sldId="264"/>
            <ac:spMk id="79" creationId="{72007037-CBDD-428A-BEBB-47197CF42179}"/>
          </ac:spMkLst>
        </pc:spChg>
        <pc:spChg chg="add del mod">
          <ac:chgData name="Tuomo Ikävalko" userId="14d5696d-1087-4a16-9ad3-cf61c8e1f82c" providerId="ADAL" clId="{BCAA1F44-178B-486F-81F0-94060AACCA0E}" dt="2018-10-29T18:59:04.211" v="141" actId="20577"/>
          <ac:spMkLst>
            <pc:docMk/>
            <pc:sldMk cId="4009750970" sldId="264"/>
            <ac:spMk id="88" creationId="{26D62064-9CF1-4AE6-BEC7-C9BA7B8FF15B}"/>
          </ac:spMkLst>
        </pc:spChg>
        <pc:spChg chg="add del mod">
          <ac:chgData name="Tuomo Ikävalko" userId="14d5696d-1087-4a16-9ad3-cf61c8e1f82c" providerId="ADAL" clId="{BCAA1F44-178B-486F-81F0-94060AACCA0E}" dt="2018-10-29T18:59:09.475" v="143" actId="20577"/>
          <ac:spMkLst>
            <pc:docMk/>
            <pc:sldMk cId="4009750970" sldId="264"/>
            <ac:spMk id="91" creationId="{3A3607B4-C77B-40FC-94A1-01B86C0BE7AB}"/>
          </ac:spMkLst>
        </pc:spChg>
        <pc:spChg chg="add del mod">
          <ac:chgData name="Tuomo Ikävalko" userId="14d5696d-1087-4a16-9ad3-cf61c8e1f82c" providerId="ADAL" clId="{BCAA1F44-178B-486F-81F0-94060AACCA0E}" dt="2018-10-29T18:53:11.857" v="104" actId="1076"/>
          <ac:spMkLst>
            <pc:docMk/>
            <pc:sldMk cId="4009750970" sldId="264"/>
            <ac:spMk id="92" creationId="{510BEBEF-E996-4FEA-B6CF-517098057CFE}"/>
          </ac:spMkLst>
        </pc:spChg>
        <pc:spChg chg="add del mod">
          <ac:chgData name="Tuomo Ikävalko" userId="14d5696d-1087-4a16-9ad3-cf61c8e1f82c" providerId="ADAL" clId="{BCAA1F44-178B-486F-81F0-94060AACCA0E}" dt="2018-10-29T18:53:11.857" v="104" actId="1076"/>
          <ac:spMkLst>
            <pc:docMk/>
            <pc:sldMk cId="4009750970" sldId="264"/>
            <ac:spMk id="94" creationId="{EC0F2FAE-0DD0-4845-9FE8-5A41BCF98592}"/>
          </ac:spMkLst>
        </pc:spChg>
        <pc:spChg chg="add del mod">
          <ac:chgData name="Tuomo Ikävalko" userId="14d5696d-1087-4a16-9ad3-cf61c8e1f82c" providerId="ADAL" clId="{BCAA1F44-178B-486F-81F0-94060AACCA0E}" dt="2018-10-29T18:59:57.449" v="148" actId="1076"/>
          <ac:spMkLst>
            <pc:docMk/>
            <pc:sldMk cId="4009750970" sldId="264"/>
            <ac:spMk id="96" creationId="{52665FBF-E8AB-44A7-919C-BF273305296D}"/>
          </ac:spMkLst>
        </pc:spChg>
        <pc:spChg chg="add del mod">
          <ac:chgData name="Tuomo Ikävalko" userId="14d5696d-1087-4a16-9ad3-cf61c8e1f82c" providerId="ADAL" clId="{BCAA1F44-178B-486F-81F0-94060AACCA0E}" dt="2018-10-29T18:53:11.857" v="104" actId="1076"/>
          <ac:spMkLst>
            <pc:docMk/>
            <pc:sldMk cId="4009750970" sldId="264"/>
            <ac:spMk id="97" creationId="{1FC2C239-219F-4FA6-BD0E-2BB51ED973B3}"/>
          </ac:spMkLst>
        </pc:spChg>
        <pc:spChg chg="add del mod">
          <ac:chgData name="Tuomo Ikävalko" userId="14d5696d-1087-4a16-9ad3-cf61c8e1f82c" providerId="ADAL" clId="{BCAA1F44-178B-486F-81F0-94060AACCA0E}" dt="2018-10-29T18:53:19.578" v="109" actId="478"/>
          <ac:spMkLst>
            <pc:docMk/>
            <pc:sldMk cId="4009750970" sldId="264"/>
            <ac:spMk id="99" creationId="{7D206D34-58C2-4A36-8DAE-864AB29139C4}"/>
          </ac:spMkLst>
        </pc:spChg>
        <pc:spChg chg="add del mod">
          <ac:chgData name="Tuomo Ikävalko" userId="14d5696d-1087-4a16-9ad3-cf61c8e1f82c" providerId="ADAL" clId="{BCAA1F44-178B-486F-81F0-94060AACCA0E}" dt="2018-10-29T18:53:09.843" v="99" actId="20577"/>
          <ac:spMkLst>
            <pc:docMk/>
            <pc:sldMk cId="4009750970" sldId="264"/>
            <ac:spMk id="101" creationId="{9B9CFBC4-A6D6-4CD2-9E9E-4A9231E2B5F2}"/>
          </ac:spMkLst>
        </pc:spChg>
        <pc:spChg chg="add del mod">
          <ac:chgData name="Tuomo Ikävalko" userId="14d5696d-1087-4a16-9ad3-cf61c8e1f82c" providerId="ADAL" clId="{BCAA1F44-178B-486F-81F0-94060AACCA0E}" dt="2018-10-29T18:59:53.714" v="147" actId="20577"/>
          <ac:spMkLst>
            <pc:docMk/>
            <pc:sldMk cId="4009750970" sldId="264"/>
            <ac:spMk id="102" creationId="{4801F7EA-AC7E-4E6E-B744-78F0698A735B}"/>
          </ac:spMkLst>
        </pc:spChg>
        <pc:spChg chg="add del mod">
          <ac:chgData name="Tuomo Ikävalko" userId="14d5696d-1087-4a16-9ad3-cf61c8e1f82c" providerId="ADAL" clId="{BCAA1F44-178B-486F-81F0-94060AACCA0E}" dt="2018-10-29T18:59:53.714" v="147" actId="20577"/>
          <ac:spMkLst>
            <pc:docMk/>
            <pc:sldMk cId="4009750970" sldId="264"/>
            <ac:spMk id="106" creationId="{06D38C90-9018-40B2-B669-DA5F970811A8}"/>
          </ac:spMkLst>
        </pc:spChg>
        <pc:spChg chg="add del mod">
          <ac:chgData name="Tuomo Ikävalko" userId="14d5696d-1087-4a16-9ad3-cf61c8e1f82c" providerId="ADAL" clId="{BCAA1F44-178B-486F-81F0-94060AACCA0E}" dt="2018-10-29T18:59:53.714" v="147" actId="20577"/>
          <ac:spMkLst>
            <pc:docMk/>
            <pc:sldMk cId="4009750970" sldId="264"/>
            <ac:spMk id="107" creationId="{E391CD91-7E64-4038-B280-81DDCB522AFE}"/>
          </ac:spMkLst>
        </pc:spChg>
        <pc:spChg chg="add mod">
          <ac:chgData name="Tuomo Ikävalko" userId="14d5696d-1087-4a16-9ad3-cf61c8e1f82c" providerId="ADAL" clId="{BCAA1F44-178B-486F-81F0-94060AACCA0E}" dt="2018-10-29T18:58:22.371" v="135" actId="120"/>
          <ac:spMkLst>
            <pc:docMk/>
            <pc:sldMk cId="4009750970" sldId="264"/>
            <ac:spMk id="111" creationId="{C23C3C03-B1A9-4606-9BD8-23B115FE9ADF}"/>
          </ac:spMkLst>
        </pc:spChg>
        <pc:spChg chg="add mod">
          <ac:chgData name="Tuomo Ikävalko" userId="14d5696d-1087-4a16-9ad3-cf61c8e1f82c" providerId="ADAL" clId="{BCAA1F44-178B-486F-81F0-94060AACCA0E}" dt="2018-10-29T18:58:04.051" v="128" actId="1076"/>
          <ac:spMkLst>
            <pc:docMk/>
            <pc:sldMk cId="4009750970" sldId="264"/>
            <ac:spMk id="113" creationId="{0915847D-535B-4393-B457-429640FB76F8}"/>
          </ac:spMkLst>
        </pc:spChg>
        <pc:spChg chg="add mod">
          <ac:chgData name="Tuomo Ikävalko" userId="14d5696d-1087-4a16-9ad3-cf61c8e1f82c" providerId="ADAL" clId="{BCAA1F44-178B-486F-81F0-94060AACCA0E}" dt="2018-10-29T18:58:04.051" v="128" actId="1076"/>
          <ac:spMkLst>
            <pc:docMk/>
            <pc:sldMk cId="4009750970" sldId="264"/>
            <ac:spMk id="114" creationId="{B1416B9A-F7A0-4DE4-85D5-F2DB68D0550E}"/>
          </ac:spMkLst>
        </pc:spChg>
        <pc:spChg chg="add mod">
          <ac:chgData name="Tuomo Ikävalko" userId="14d5696d-1087-4a16-9ad3-cf61c8e1f82c" providerId="ADAL" clId="{BCAA1F44-178B-486F-81F0-94060AACCA0E}" dt="2018-10-29T19:00:11.234" v="153" actId="1076"/>
          <ac:spMkLst>
            <pc:docMk/>
            <pc:sldMk cId="4009750970" sldId="264"/>
            <ac:spMk id="122" creationId="{E9FE3CEC-7316-455B-AF80-4B79FFE7A2F1}"/>
          </ac:spMkLst>
        </pc:spChg>
        <pc:spChg chg="add mod">
          <ac:chgData name="Tuomo Ikävalko" userId="14d5696d-1087-4a16-9ad3-cf61c8e1f82c" providerId="ADAL" clId="{BCAA1F44-178B-486F-81F0-94060AACCA0E}" dt="2018-10-29T19:00:04.648" v="151" actId="1076"/>
          <ac:spMkLst>
            <pc:docMk/>
            <pc:sldMk cId="4009750970" sldId="264"/>
            <ac:spMk id="124" creationId="{887D75AB-7620-4388-81F4-B545C41BABB9}"/>
          </ac:spMkLst>
        </pc:spChg>
        <pc:spChg chg="add mod">
          <ac:chgData name="Tuomo Ikävalko" userId="14d5696d-1087-4a16-9ad3-cf61c8e1f82c" providerId="ADAL" clId="{BCAA1F44-178B-486F-81F0-94060AACCA0E}" dt="2018-10-29T19:00:04.648" v="151" actId="1076"/>
          <ac:spMkLst>
            <pc:docMk/>
            <pc:sldMk cId="4009750970" sldId="264"/>
            <ac:spMk id="125" creationId="{06145CC0-DB1D-418B-9E15-A84387081970}"/>
          </ac:spMkLst>
        </pc:spChg>
        <pc:spChg chg="add mod">
          <ac:chgData name="Tuomo Ikävalko" userId="14d5696d-1087-4a16-9ad3-cf61c8e1f82c" providerId="ADAL" clId="{BCAA1F44-178B-486F-81F0-94060AACCA0E}" dt="2018-10-29T19:01:05.282" v="160" actId="1076"/>
          <ac:spMkLst>
            <pc:docMk/>
            <pc:sldMk cId="4009750970" sldId="264"/>
            <ac:spMk id="131" creationId="{EE3B4FA8-4434-43F4-8EB5-11FF4A8C24BB}"/>
          </ac:spMkLst>
        </pc:spChg>
        <pc:spChg chg="add mod">
          <ac:chgData name="Tuomo Ikävalko" userId="14d5696d-1087-4a16-9ad3-cf61c8e1f82c" providerId="ADAL" clId="{BCAA1F44-178B-486F-81F0-94060AACCA0E}" dt="2018-10-29T19:01:12.650" v="161" actId="1076"/>
          <ac:spMkLst>
            <pc:docMk/>
            <pc:sldMk cId="4009750970" sldId="264"/>
            <ac:spMk id="134" creationId="{0D1AE026-CE9D-4839-8709-1FA6B0BFB889}"/>
          </ac:spMkLst>
        </pc:spChg>
        <pc:spChg chg="add mod">
          <ac:chgData name="Tuomo Ikävalko" userId="14d5696d-1087-4a16-9ad3-cf61c8e1f82c" providerId="ADAL" clId="{BCAA1F44-178B-486F-81F0-94060AACCA0E}" dt="2018-10-29T19:01:42.378" v="170" actId="1076"/>
          <ac:spMkLst>
            <pc:docMk/>
            <pc:sldMk cId="4009750970" sldId="264"/>
            <ac:spMk id="135" creationId="{C6B6561F-FE0D-4A45-9EBA-6D5710738D19}"/>
          </ac:spMkLst>
        </pc:spChg>
        <pc:spChg chg="add mod">
          <ac:chgData name="Tuomo Ikävalko" userId="14d5696d-1087-4a16-9ad3-cf61c8e1f82c" providerId="ADAL" clId="{BCAA1F44-178B-486F-81F0-94060AACCA0E}" dt="2018-10-29T19:01:12.650" v="161" actId="1076"/>
          <ac:spMkLst>
            <pc:docMk/>
            <pc:sldMk cId="4009750970" sldId="264"/>
            <ac:spMk id="137" creationId="{5737CEE0-1008-4368-AE28-190A4FA7A4A7}"/>
          </ac:spMkLst>
        </pc:spChg>
        <pc:spChg chg="add mod">
          <ac:chgData name="Tuomo Ikävalko" userId="14d5696d-1087-4a16-9ad3-cf61c8e1f82c" providerId="ADAL" clId="{BCAA1F44-178B-486F-81F0-94060AACCA0E}" dt="2018-10-29T19:01:12.650" v="161" actId="1076"/>
          <ac:spMkLst>
            <pc:docMk/>
            <pc:sldMk cId="4009750970" sldId="264"/>
            <ac:spMk id="139" creationId="{746513E0-CD94-4525-B17C-C7715231EE13}"/>
          </ac:spMkLst>
        </pc:spChg>
        <pc:spChg chg="add mod">
          <ac:chgData name="Tuomo Ikävalko" userId="14d5696d-1087-4a16-9ad3-cf61c8e1f82c" providerId="ADAL" clId="{BCAA1F44-178B-486F-81F0-94060AACCA0E}" dt="2018-10-29T19:01:20.749" v="164" actId="1076"/>
          <ac:spMkLst>
            <pc:docMk/>
            <pc:sldMk cId="4009750970" sldId="264"/>
            <ac:spMk id="140" creationId="{462B8B93-E3AB-4081-A925-0F9E9362F241}"/>
          </ac:spMkLst>
        </pc:spChg>
        <pc:spChg chg="add mod">
          <ac:chgData name="Tuomo Ikävalko" userId="14d5696d-1087-4a16-9ad3-cf61c8e1f82c" providerId="ADAL" clId="{BCAA1F44-178B-486F-81F0-94060AACCA0E}" dt="2018-10-29T19:01:28.946" v="166" actId="1076"/>
          <ac:spMkLst>
            <pc:docMk/>
            <pc:sldMk cId="4009750970" sldId="264"/>
            <ac:spMk id="143" creationId="{88E84BCC-98FD-4EE3-B021-FD33DE505AB0}"/>
          </ac:spMkLst>
        </pc:spChg>
        <pc:spChg chg="add del mod">
          <ac:chgData name="Tuomo Ikävalko" userId="14d5696d-1087-4a16-9ad3-cf61c8e1f82c" providerId="ADAL" clId="{BCAA1F44-178B-486F-81F0-94060AACCA0E}" dt="2018-10-29T19:03:43.693" v="171" actId="478"/>
          <ac:spMkLst>
            <pc:docMk/>
            <pc:sldMk cId="4009750970" sldId="264"/>
            <ac:spMk id="145" creationId="{05A474C1-5C94-42F6-BF70-AB1FBA064DA1}"/>
          </ac:spMkLst>
        </pc:spChg>
        <pc:spChg chg="add mod">
          <ac:chgData name="Tuomo Ikävalko" userId="14d5696d-1087-4a16-9ad3-cf61c8e1f82c" providerId="ADAL" clId="{BCAA1F44-178B-486F-81F0-94060AACCA0E}" dt="2018-10-29T19:01:31.498" v="167" actId="1076"/>
          <ac:spMkLst>
            <pc:docMk/>
            <pc:sldMk cId="4009750970" sldId="264"/>
            <ac:spMk id="146" creationId="{01979AC2-C514-4C2F-ABA6-605DC67BDE00}"/>
          </ac:spMkLst>
        </pc:spChg>
        <pc:spChg chg="add mod">
          <ac:chgData name="Tuomo Ikävalko" userId="14d5696d-1087-4a16-9ad3-cf61c8e1f82c" providerId="ADAL" clId="{BCAA1F44-178B-486F-81F0-94060AACCA0E}" dt="2018-10-29T19:03:57.045" v="178" actId="1076"/>
          <ac:spMkLst>
            <pc:docMk/>
            <pc:sldMk cId="4009750970" sldId="264"/>
            <ac:spMk id="170" creationId="{E35080E5-0E55-455C-A90E-ECAA55E3EA86}"/>
          </ac:spMkLst>
        </pc:spChg>
        <pc:spChg chg="add mod">
          <ac:chgData name="Tuomo Ikävalko" userId="14d5696d-1087-4a16-9ad3-cf61c8e1f82c" providerId="ADAL" clId="{BCAA1F44-178B-486F-81F0-94060AACCA0E}" dt="2018-10-29T19:04:07.846" v="180" actId="1076"/>
          <ac:spMkLst>
            <pc:docMk/>
            <pc:sldMk cId="4009750970" sldId="264"/>
            <ac:spMk id="174" creationId="{54B6F6AB-EA40-44DE-BB10-99C8F089CEAD}"/>
          </ac:spMkLst>
        </pc:spChg>
        <pc:spChg chg="add mod">
          <ac:chgData name="Tuomo Ikävalko" userId="14d5696d-1087-4a16-9ad3-cf61c8e1f82c" providerId="ADAL" clId="{BCAA1F44-178B-486F-81F0-94060AACCA0E}" dt="2018-10-29T19:04:07.846" v="180" actId="1076"/>
          <ac:spMkLst>
            <pc:docMk/>
            <pc:sldMk cId="4009750970" sldId="264"/>
            <ac:spMk id="175" creationId="{81278A40-1413-4961-98FA-9ADCF46B4C67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79" creationId="{0F9C193F-AC37-4C4C-8395-57C89001F7B3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82" creationId="{06E3D517-4508-47C1-8B4B-EBF78F47BE83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83" creationId="{B3E4EDB2-7624-42EA-85EF-A6D682585888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85" creationId="{C640A19A-DE2D-4ABC-AD7C-64FD4AFC6D2E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87" creationId="{5AE059CB-14E6-4592-B85C-8E7DF8EC8130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88" creationId="{041F1531-07DA-4F93-AE45-45BFA9415C18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91" creationId="{66E0C7D2-6DBC-43B5-B380-0A8E61E5D593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93" creationId="{6C35CD05-2D1F-4AC7-AD49-803A2267BF3E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95" creationId="{B7346AFF-61BD-46B0-A0E6-86A780B23F6E}"/>
          </ac:spMkLst>
        </pc:spChg>
        <pc:spChg chg="add del mod">
          <ac:chgData name="Tuomo Ikävalko" userId="14d5696d-1087-4a16-9ad3-cf61c8e1f82c" providerId="ADAL" clId="{BCAA1F44-178B-486F-81F0-94060AACCA0E}" dt="2018-10-29T19:05:22.304" v="187" actId="478"/>
          <ac:spMkLst>
            <pc:docMk/>
            <pc:sldMk cId="4009750970" sldId="264"/>
            <ac:spMk id="197" creationId="{5F20DE94-1170-403A-8ECC-194974D63DA6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98" creationId="{91DEB921-433D-4CD7-8C9C-5072CA41E326}"/>
          </ac:spMkLst>
        </pc:spChg>
        <pc:spChg chg="add mod">
          <ac:chgData name="Tuomo Ikävalko" userId="14d5696d-1087-4a16-9ad3-cf61c8e1f82c" providerId="ADAL" clId="{BCAA1F44-178B-486F-81F0-94060AACCA0E}" dt="2018-10-29T19:06:57.766" v="197" actId="1076"/>
          <ac:spMkLst>
            <pc:docMk/>
            <pc:sldMk cId="4009750970" sldId="264"/>
            <ac:spMk id="200" creationId="{E135564C-C32A-453F-92FD-A92D182C74DE}"/>
          </ac:spMkLst>
        </pc:spChg>
        <pc:spChg chg="add mod">
          <ac:chgData name="Tuomo Ikävalko" userId="14d5696d-1087-4a16-9ad3-cf61c8e1f82c" providerId="ADAL" clId="{BCAA1F44-178B-486F-81F0-94060AACCA0E}" dt="2018-10-29T19:06:59.249" v="198" actId="1076"/>
          <ac:spMkLst>
            <pc:docMk/>
            <pc:sldMk cId="4009750970" sldId="264"/>
            <ac:spMk id="202" creationId="{ED65A198-7BB3-4372-9C6B-C2272FC5C241}"/>
          </ac:spMkLst>
        </pc:spChg>
        <pc:spChg chg="add mod">
          <ac:chgData name="Tuomo Ikävalko" userId="14d5696d-1087-4a16-9ad3-cf61c8e1f82c" providerId="ADAL" clId="{BCAA1F44-178B-486F-81F0-94060AACCA0E}" dt="2018-10-29T19:07:02.514" v="199" actId="1076"/>
          <ac:spMkLst>
            <pc:docMk/>
            <pc:sldMk cId="4009750970" sldId="264"/>
            <ac:spMk id="203" creationId="{4F1516CC-DBB4-44AB-804E-603901815C07}"/>
          </ac:spMkLst>
        </pc:spChg>
        <pc:spChg chg="add del">
          <ac:chgData name="Tuomo Ikävalko" userId="14d5696d-1087-4a16-9ad3-cf61c8e1f82c" providerId="ADAL" clId="{BCAA1F44-178B-486F-81F0-94060AACCA0E}" dt="2018-10-29T20:42:07.723" v="260" actId="20577"/>
          <ac:spMkLst>
            <pc:docMk/>
            <pc:sldMk cId="4009750970" sldId="264"/>
            <ac:spMk id="212" creationId="{0FD67F71-9906-4AE8-AEBB-CA59EA63AD17}"/>
          </ac:spMkLst>
        </pc:spChg>
        <pc:spChg chg="add del">
          <ac:chgData name="Tuomo Ikävalko" userId="14d5696d-1087-4a16-9ad3-cf61c8e1f82c" providerId="ADAL" clId="{BCAA1F44-178B-486F-81F0-94060AACCA0E}" dt="2018-10-29T20:42:07.723" v="260" actId="20577"/>
          <ac:spMkLst>
            <pc:docMk/>
            <pc:sldMk cId="4009750970" sldId="264"/>
            <ac:spMk id="213" creationId="{918D51C3-77C6-4BA2-B506-2A724A465CE5}"/>
          </ac:spMkLst>
        </pc:spChg>
        <pc:spChg chg="add del">
          <ac:chgData name="Tuomo Ikävalko" userId="14d5696d-1087-4a16-9ad3-cf61c8e1f82c" providerId="ADAL" clId="{BCAA1F44-178B-486F-81F0-94060AACCA0E}" dt="2018-10-29T20:42:07.723" v="260" actId="20577"/>
          <ac:spMkLst>
            <pc:docMk/>
            <pc:sldMk cId="4009750970" sldId="264"/>
            <ac:spMk id="215" creationId="{1B3654FA-ABEB-44C4-BD89-68843B1A25A1}"/>
          </ac:spMkLst>
        </pc:spChg>
        <pc:spChg chg="add mod">
          <ac:chgData name="Tuomo Ikävalko" userId="14d5696d-1087-4a16-9ad3-cf61c8e1f82c" providerId="ADAL" clId="{BCAA1F44-178B-486F-81F0-94060AACCA0E}" dt="2018-10-29T20:42:19.195" v="265" actId="20577"/>
          <ac:spMkLst>
            <pc:docMk/>
            <pc:sldMk cId="4009750970" sldId="264"/>
            <ac:spMk id="216" creationId="{5DBF1A74-5EC0-4313-A00E-980DF533BC54}"/>
          </ac:spMkLst>
        </pc:spChg>
        <pc:cxnChg chg="add mod">
          <ac:chgData name="Tuomo Ikävalko" userId="14d5696d-1087-4a16-9ad3-cf61c8e1f82c" providerId="ADAL" clId="{BCAA1F44-178B-486F-81F0-94060AACCA0E}" dt="2018-10-29T18:39:03.972" v="13" actId="1076"/>
          <ac:cxnSpMkLst>
            <pc:docMk/>
            <pc:sldMk cId="4009750970" sldId="264"/>
            <ac:cxnSpMk id="5" creationId="{C5F25F17-7CAE-47E8-A9B1-848E3E1163B9}"/>
          </ac:cxnSpMkLst>
        </pc:cxnChg>
        <pc:cxnChg chg="add mod">
          <ac:chgData name="Tuomo Ikävalko" userId="14d5696d-1087-4a16-9ad3-cf61c8e1f82c" providerId="ADAL" clId="{BCAA1F44-178B-486F-81F0-94060AACCA0E}" dt="2018-10-29T18:39:06.990" v="14" actId="1076"/>
          <ac:cxnSpMkLst>
            <pc:docMk/>
            <pc:sldMk cId="4009750970" sldId="264"/>
            <ac:cxnSpMk id="6" creationId="{5428B64E-0378-4332-B542-06AAAE11D989}"/>
          </ac:cxnSpMkLst>
        </pc:cxnChg>
        <pc:cxnChg chg="add mod">
          <ac:chgData name="Tuomo Ikävalko" userId="14d5696d-1087-4a16-9ad3-cf61c8e1f82c" providerId="ADAL" clId="{BCAA1F44-178B-486F-81F0-94060AACCA0E}" dt="2018-10-29T18:58:09.234" v="129" actId="14100"/>
          <ac:cxnSpMkLst>
            <pc:docMk/>
            <pc:sldMk cId="4009750970" sldId="264"/>
            <ac:cxnSpMk id="15" creationId="{4FD87DB7-FCA8-4CB9-A7A3-B38807014A17}"/>
          </ac:cxnSpMkLst>
        </pc:cxnChg>
        <pc:cxnChg chg="add del mod">
          <ac:chgData name="Tuomo Ikävalko" userId="14d5696d-1087-4a16-9ad3-cf61c8e1f82c" providerId="ADAL" clId="{BCAA1F44-178B-486F-81F0-94060AACCA0E}" dt="2018-10-29T18:48:22.232" v="89" actId="478"/>
          <ac:cxnSpMkLst>
            <pc:docMk/>
            <pc:sldMk cId="4009750970" sldId="264"/>
            <ac:cxnSpMk id="16" creationId="{138E0B50-F0D3-40A2-BF1A-47AEB473661F}"/>
          </ac:cxnSpMkLst>
        </pc:cxnChg>
        <pc:cxnChg chg="add mod">
          <ac:chgData name="Tuomo Ikävalko" userId="14d5696d-1087-4a16-9ad3-cf61c8e1f82c" providerId="ADAL" clId="{BCAA1F44-178B-486F-81F0-94060AACCA0E}" dt="2018-10-29T18:57:57.922" v="127" actId="14100"/>
          <ac:cxnSpMkLst>
            <pc:docMk/>
            <pc:sldMk cId="4009750970" sldId="264"/>
            <ac:cxnSpMk id="29" creationId="{C7BA9A98-01C6-47E1-8BCA-733FE3928C1E}"/>
          </ac:cxnSpMkLst>
        </pc:cxnChg>
        <pc:cxnChg chg="add del mod">
          <ac:chgData name="Tuomo Ikävalko" userId="14d5696d-1087-4a16-9ad3-cf61c8e1f82c" providerId="ADAL" clId="{BCAA1F44-178B-486F-81F0-94060AACCA0E}" dt="2018-10-29T18:57:52.765" v="124" actId="478"/>
          <ac:cxnSpMkLst>
            <pc:docMk/>
            <pc:sldMk cId="4009750970" sldId="264"/>
            <ac:cxnSpMk id="32" creationId="{5FB3DAF3-4020-4C9C-94B9-0F27AD25BD88}"/>
          </ac:cxnSpMkLst>
        </pc:cxnChg>
        <pc:cxnChg chg="add del mod">
          <ac:chgData name="Tuomo Ikävalko" userId="14d5696d-1087-4a16-9ad3-cf61c8e1f82c" providerId="ADAL" clId="{BCAA1F44-178B-486F-81F0-94060AACCA0E}" dt="2018-10-29T18:57:53.240" v="125" actId="478"/>
          <ac:cxnSpMkLst>
            <pc:docMk/>
            <pc:sldMk cId="4009750970" sldId="264"/>
            <ac:cxnSpMk id="38" creationId="{78FF5501-392A-4982-A58D-577F710D1C9B}"/>
          </ac:cxnSpMkLst>
        </pc:cxnChg>
        <pc:cxnChg chg="add mod">
          <ac:chgData name="Tuomo Ikävalko" userId="14d5696d-1087-4a16-9ad3-cf61c8e1f82c" providerId="ADAL" clId="{BCAA1F44-178B-486F-81F0-94060AACCA0E}" dt="2018-10-29T18:43:36.894" v="63" actId="1076"/>
          <ac:cxnSpMkLst>
            <pc:docMk/>
            <pc:sldMk cId="4009750970" sldId="264"/>
            <ac:cxnSpMk id="51" creationId="{2CB6E2F2-D486-4ADE-9AE5-DD18E7077D14}"/>
          </ac:cxnSpMkLst>
        </pc:cxnChg>
        <pc:cxnChg chg="add mod">
          <ac:chgData name="Tuomo Ikävalko" userId="14d5696d-1087-4a16-9ad3-cf61c8e1f82c" providerId="ADAL" clId="{BCAA1F44-178B-486F-81F0-94060AACCA0E}" dt="2018-10-29T18:43:39.318" v="64" actId="1076"/>
          <ac:cxnSpMkLst>
            <pc:docMk/>
            <pc:sldMk cId="4009750970" sldId="264"/>
            <ac:cxnSpMk id="52" creationId="{AFF1E5A5-6C04-45DE-BED1-CF04E657FAFE}"/>
          </ac:cxnSpMkLst>
        </pc:cxnChg>
        <pc:cxnChg chg="add mod">
          <ac:chgData name="Tuomo Ikävalko" userId="14d5696d-1087-4a16-9ad3-cf61c8e1f82c" providerId="ADAL" clId="{BCAA1F44-178B-486F-81F0-94060AACCA0E}" dt="2018-10-29T18:44:08.711" v="74" actId="1076"/>
          <ac:cxnSpMkLst>
            <pc:docMk/>
            <pc:sldMk cId="4009750970" sldId="264"/>
            <ac:cxnSpMk id="64" creationId="{D063A3B8-3707-41B5-9B1E-79F557BF6C98}"/>
          </ac:cxnSpMkLst>
        </pc:cxnChg>
        <pc:cxnChg chg="add mod">
          <ac:chgData name="Tuomo Ikävalko" userId="14d5696d-1087-4a16-9ad3-cf61c8e1f82c" providerId="ADAL" clId="{BCAA1F44-178B-486F-81F0-94060AACCA0E}" dt="2018-10-29T18:44:21.878" v="78" actId="1076"/>
          <ac:cxnSpMkLst>
            <pc:docMk/>
            <pc:sldMk cId="4009750970" sldId="264"/>
            <ac:cxnSpMk id="71" creationId="{A22A1DD9-153D-457F-8957-CCDA3455EB46}"/>
          </ac:cxnSpMkLst>
        </pc:cxnChg>
        <pc:cxnChg chg="add mod">
          <ac:chgData name="Tuomo Ikävalko" userId="14d5696d-1087-4a16-9ad3-cf61c8e1f82c" providerId="ADAL" clId="{BCAA1F44-178B-486F-81F0-94060AACCA0E}" dt="2018-10-29T18:44:34.399" v="82" actId="1076"/>
          <ac:cxnSpMkLst>
            <pc:docMk/>
            <pc:sldMk cId="4009750970" sldId="264"/>
            <ac:cxnSpMk id="76" creationId="{3AE2FEAE-9541-4B3E-AC54-E7438D13B52A}"/>
          </ac:cxnSpMkLst>
        </pc:cxnChg>
        <pc:cxnChg chg="add mod">
          <ac:chgData name="Tuomo Ikävalko" userId="14d5696d-1087-4a16-9ad3-cf61c8e1f82c" providerId="ADAL" clId="{BCAA1F44-178B-486F-81F0-94060AACCA0E}" dt="2018-10-29T18:44:45.031" v="86" actId="1076"/>
          <ac:cxnSpMkLst>
            <pc:docMk/>
            <pc:sldMk cId="4009750970" sldId="264"/>
            <ac:cxnSpMk id="80" creationId="{240CD6BF-7C15-4A88-954F-63C6558E5053}"/>
          </ac:cxnSpMkLst>
        </pc:cxnChg>
        <pc:cxnChg chg="add del mod">
          <ac:chgData name="Tuomo Ikävalko" userId="14d5696d-1087-4a16-9ad3-cf61c8e1f82c" providerId="ADAL" clId="{BCAA1F44-178B-486F-81F0-94060AACCA0E}" dt="2018-10-29T18:53:11.857" v="104" actId="1076"/>
          <ac:cxnSpMkLst>
            <pc:docMk/>
            <pc:sldMk cId="4009750970" sldId="264"/>
            <ac:cxnSpMk id="89" creationId="{643B3C25-AA0A-4BFE-BFC4-ED1024B0BD02}"/>
          </ac:cxnSpMkLst>
        </pc:cxnChg>
        <pc:cxnChg chg="add del mod">
          <ac:chgData name="Tuomo Ikävalko" userId="14d5696d-1087-4a16-9ad3-cf61c8e1f82c" providerId="ADAL" clId="{BCAA1F44-178B-486F-81F0-94060AACCA0E}" dt="2018-10-29T18:53:11.857" v="104" actId="1076"/>
          <ac:cxnSpMkLst>
            <pc:docMk/>
            <pc:sldMk cId="4009750970" sldId="264"/>
            <ac:cxnSpMk id="90" creationId="{81F083FB-D8FD-4CE7-B393-BFBD46A25AA5}"/>
          </ac:cxnSpMkLst>
        </pc:cxnChg>
        <pc:cxnChg chg="add del mod">
          <ac:chgData name="Tuomo Ikävalko" userId="14d5696d-1087-4a16-9ad3-cf61c8e1f82c" providerId="ADAL" clId="{BCAA1F44-178B-486F-81F0-94060AACCA0E}" dt="2018-10-29T18:53:11.857" v="104" actId="1076"/>
          <ac:cxnSpMkLst>
            <pc:docMk/>
            <pc:sldMk cId="4009750970" sldId="264"/>
            <ac:cxnSpMk id="93" creationId="{F5E988F1-69B7-4E8C-8C4C-8F0C231222C4}"/>
          </ac:cxnSpMkLst>
        </pc:cxnChg>
        <pc:cxnChg chg="add del mod">
          <ac:chgData name="Tuomo Ikävalko" userId="14d5696d-1087-4a16-9ad3-cf61c8e1f82c" providerId="ADAL" clId="{BCAA1F44-178B-486F-81F0-94060AACCA0E}" dt="2018-10-29T19:00:11.234" v="153" actId="1076"/>
          <ac:cxnSpMkLst>
            <pc:docMk/>
            <pc:sldMk cId="4009750970" sldId="264"/>
            <ac:cxnSpMk id="95" creationId="{D2773B89-60DB-4CF7-855A-94152826E02C}"/>
          </ac:cxnSpMkLst>
        </pc:cxnChg>
        <pc:cxnChg chg="add del mod">
          <ac:chgData name="Tuomo Ikävalko" userId="14d5696d-1087-4a16-9ad3-cf61c8e1f82c" providerId="ADAL" clId="{BCAA1F44-178B-486F-81F0-94060AACCA0E}" dt="2018-10-29T18:53:11.857" v="104" actId="1076"/>
          <ac:cxnSpMkLst>
            <pc:docMk/>
            <pc:sldMk cId="4009750970" sldId="264"/>
            <ac:cxnSpMk id="98" creationId="{7CF2A5B1-B133-484F-BFEF-B50818774FEA}"/>
          </ac:cxnSpMkLst>
        </pc:cxnChg>
        <pc:cxnChg chg="add del mod">
          <ac:chgData name="Tuomo Ikävalko" userId="14d5696d-1087-4a16-9ad3-cf61c8e1f82c" providerId="ADAL" clId="{BCAA1F44-178B-486F-81F0-94060AACCA0E}" dt="2018-10-29T19:00:00.143" v="149" actId="14100"/>
          <ac:cxnSpMkLst>
            <pc:docMk/>
            <pc:sldMk cId="4009750970" sldId="264"/>
            <ac:cxnSpMk id="100" creationId="{1B0CB00D-4961-4F4B-93D1-9D07B85DADCB}"/>
          </ac:cxnSpMkLst>
        </pc:cxnChg>
        <pc:cxnChg chg="add del mod">
          <ac:chgData name="Tuomo Ikävalko" userId="14d5696d-1087-4a16-9ad3-cf61c8e1f82c" providerId="ADAL" clId="{BCAA1F44-178B-486F-81F0-94060AACCA0E}" dt="2018-10-29T18:59:53.714" v="147" actId="20577"/>
          <ac:cxnSpMkLst>
            <pc:docMk/>
            <pc:sldMk cId="4009750970" sldId="264"/>
            <ac:cxnSpMk id="105" creationId="{C5FB2A02-44F9-40FD-B205-07B2E412E7E5}"/>
          </ac:cxnSpMkLst>
        </pc:cxnChg>
        <pc:cxnChg chg="add del mod">
          <ac:chgData name="Tuomo Ikävalko" userId="14d5696d-1087-4a16-9ad3-cf61c8e1f82c" providerId="ADAL" clId="{BCAA1F44-178B-486F-81F0-94060AACCA0E}" dt="2018-10-29T18:59:53.714" v="147" actId="20577"/>
          <ac:cxnSpMkLst>
            <pc:docMk/>
            <pc:sldMk cId="4009750970" sldId="264"/>
            <ac:cxnSpMk id="108" creationId="{5DB0CE04-E3B0-49D8-98C9-F02EE7CE4CFD}"/>
          </ac:cxnSpMkLst>
        </pc:cxnChg>
        <pc:cxnChg chg="add mod">
          <ac:chgData name="Tuomo Ikävalko" userId="14d5696d-1087-4a16-9ad3-cf61c8e1f82c" providerId="ADAL" clId="{BCAA1F44-178B-486F-81F0-94060AACCA0E}" dt="2018-10-29T18:58:04.051" v="128" actId="1076"/>
          <ac:cxnSpMkLst>
            <pc:docMk/>
            <pc:sldMk cId="4009750970" sldId="264"/>
            <ac:cxnSpMk id="112" creationId="{97DE517B-49BE-41DD-9A48-D13902CEBF88}"/>
          </ac:cxnSpMkLst>
        </pc:cxnChg>
        <pc:cxnChg chg="add mod">
          <ac:chgData name="Tuomo Ikävalko" userId="14d5696d-1087-4a16-9ad3-cf61c8e1f82c" providerId="ADAL" clId="{BCAA1F44-178B-486F-81F0-94060AACCA0E}" dt="2018-10-29T18:58:04.051" v="128" actId="1076"/>
          <ac:cxnSpMkLst>
            <pc:docMk/>
            <pc:sldMk cId="4009750970" sldId="264"/>
            <ac:cxnSpMk id="115" creationId="{AB9E6321-83A4-43E5-BAEA-513DF144D761}"/>
          </ac:cxnSpMkLst>
        </pc:cxnChg>
        <pc:cxnChg chg="add mod">
          <ac:chgData name="Tuomo Ikävalko" userId="14d5696d-1087-4a16-9ad3-cf61c8e1f82c" providerId="ADAL" clId="{BCAA1F44-178B-486F-81F0-94060AACCA0E}" dt="2018-10-29T19:00:11.234" v="153" actId="1076"/>
          <ac:cxnSpMkLst>
            <pc:docMk/>
            <pc:sldMk cId="4009750970" sldId="264"/>
            <ac:cxnSpMk id="123" creationId="{80B39105-B891-438B-A877-27E2AAFC4352}"/>
          </ac:cxnSpMkLst>
        </pc:cxnChg>
        <pc:cxnChg chg="add mod">
          <ac:chgData name="Tuomo Ikävalko" userId="14d5696d-1087-4a16-9ad3-cf61c8e1f82c" providerId="ADAL" clId="{BCAA1F44-178B-486F-81F0-94060AACCA0E}" dt="2018-10-29T19:00:11.234" v="153" actId="1076"/>
          <ac:cxnSpMkLst>
            <pc:docMk/>
            <pc:sldMk cId="4009750970" sldId="264"/>
            <ac:cxnSpMk id="126" creationId="{E1416BD0-4464-497F-97C7-FC615C6BE495}"/>
          </ac:cxnSpMkLst>
        </pc:cxnChg>
        <pc:cxnChg chg="add mod">
          <ac:chgData name="Tuomo Ikävalko" userId="14d5696d-1087-4a16-9ad3-cf61c8e1f82c" providerId="ADAL" clId="{BCAA1F44-178B-486F-81F0-94060AACCA0E}" dt="2018-10-29T19:01:42.378" v="170" actId="1076"/>
          <ac:cxnSpMkLst>
            <pc:docMk/>
            <pc:sldMk cId="4009750970" sldId="264"/>
            <ac:cxnSpMk id="132" creationId="{6D672E6E-12B6-4AD7-976C-9DD182599C0C}"/>
          </ac:cxnSpMkLst>
        </pc:cxnChg>
        <pc:cxnChg chg="add mod">
          <ac:chgData name="Tuomo Ikävalko" userId="14d5696d-1087-4a16-9ad3-cf61c8e1f82c" providerId="ADAL" clId="{BCAA1F44-178B-486F-81F0-94060AACCA0E}" dt="2018-10-29T19:01:16.249" v="162" actId="14100"/>
          <ac:cxnSpMkLst>
            <pc:docMk/>
            <pc:sldMk cId="4009750970" sldId="264"/>
            <ac:cxnSpMk id="133" creationId="{C552892A-5AA2-4638-A40A-FCACBF08869C}"/>
          </ac:cxnSpMkLst>
        </pc:cxnChg>
        <pc:cxnChg chg="add mod">
          <ac:chgData name="Tuomo Ikävalko" userId="14d5696d-1087-4a16-9ad3-cf61c8e1f82c" providerId="ADAL" clId="{BCAA1F44-178B-486F-81F0-94060AACCA0E}" dt="2018-10-29T19:01:12.650" v="161" actId="1076"/>
          <ac:cxnSpMkLst>
            <pc:docMk/>
            <pc:sldMk cId="4009750970" sldId="264"/>
            <ac:cxnSpMk id="136" creationId="{15E3E36F-6D4E-4B5F-9285-51A44744D962}"/>
          </ac:cxnSpMkLst>
        </pc:cxnChg>
        <pc:cxnChg chg="add mod">
          <ac:chgData name="Tuomo Ikävalko" userId="14d5696d-1087-4a16-9ad3-cf61c8e1f82c" providerId="ADAL" clId="{BCAA1F44-178B-486F-81F0-94060AACCA0E}" dt="2018-10-29T19:01:42.378" v="170" actId="1076"/>
          <ac:cxnSpMkLst>
            <pc:docMk/>
            <pc:sldMk cId="4009750970" sldId="264"/>
            <ac:cxnSpMk id="138" creationId="{92411413-8F79-4155-BBCC-8251A24BA3C7}"/>
          </ac:cxnSpMkLst>
        </pc:cxnChg>
        <pc:cxnChg chg="add mod">
          <ac:chgData name="Tuomo Ikävalko" userId="14d5696d-1087-4a16-9ad3-cf61c8e1f82c" providerId="ADAL" clId="{BCAA1F44-178B-486F-81F0-94060AACCA0E}" dt="2018-10-29T19:01:20.749" v="164" actId="1076"/>
          <ac:cxnSpMkLst>
            <pc:docMk/>
            <pc:sldMk cId="4009750970" sldId="264"/>
            <ac:cxnSpMk id="141" creationId="{43ED9D35-B8AE-478B-AAD0-9D957AFEFA9A}"/>
          </ac:cxnSpMkLst>
        </pc:cxnChg>
        <pc:cxnChg chg="add mod">
          <ac:chgData name="Tuomo Ikävalko" userId="14d5696d-1087-4a16-9ad3-cf61c8e1f82c" providerId="ADAL" clId="{BCAA1F44-178B-486F-81F0-94060AACCA0E}" dt="2018-10-29T19:01:12.650" v="161" actId="1076"/>
          <ac:cxnSpMkLst>
            <pc:docMk/>
            <pc:sldMk cId="4009750970" sldId="264"/>
            <ac:cxnSpMk id="142" creationId="{24C59CA2-0CAA-4A3D-8249-8BF781C55F8C}"/>
          </ac:cxnSpMkLst>
        </pc:cxnChg>
        <pc:cxnChg chg="add mod">
          <ac:chgData name="Tuomo Ikävalko" userId="14d5696d-1087-4a16-9ad3-cf61c8e1f82c" providerId="ADAL" clId="{BCAA1F44-178B-486F-81F0-94060AACCA0E}" dt="2018-10-29T19:03:57.045" v="178" actId="1076"/>
          <ac:cxnSpMkLst>
            <pc:docMk/>
            <pc:sldMk cId="4009750970" sldId="264"/>
            <ac:cxnSpMk id="144" creationId="{271A1B86-135B-4EC4-B89D-032108089372}"/>
          </ac:cxnSpMkLst>
        </pc:cxnChg>
        <pc:cxnChg chg="add mod">
          <ac:chgData name="Tuomo Ikävalko" userId="14d5696d-1087-4a16-9ad3-cf61c8e1f82c" providerId="ADAL" clId="{BCAA1F44-178B-486F-81F0-94060AACCA0E}" dt="2018-10-29T19:01:31.498" v="167" actId="1076"/>
          <ac:cxnSpMkLst>
            <pc:docMk/>
            <pc:sldMk cId="4009750970" sldId="264"/>
            <ac:cxnSpMk id="147" creationId="{84461D6C-EC59-4A91-ABC2-3558E050B8CE}"/>
          </ac:cxnSpMkLst>
        </pc:cxnChg>
        <pc:cxnChg chg="add mod">
          <ac:chgData name="Tuomo Ikävalko" userId="14d5696d-1087-4a16-9ad3-cf61c8e1f82c" providerId="ADAL" clId="{BCAA1F44-178B-486F-81F0-94060AACCA0E}" dt="2018-10-29T19:04:10.102" v="181" actId="14100"/>
          <ac:cxnSpMkLst>
            <pc:docMk/>
            <pc:sldMk cId="4009750970" sldId="264"/>
            <ac:cxnSpMk id="173" creationId="{C5D84795-7710-4D58-80D6-5500F352B0F4}"/>
          </ac:cxnSpMkLst>
        </pc:cxnChg>
        <pc:cxnChg chg="add mod">
          <ac:chgData name="Tuomo Ikävalko" userId="14d5696d-1087-4a16-9ad3-cf61c8e1f82c" providerId="ADAL" clId="{BCAA1F44-178B-486F-81F0-94060AACCA0E}" dt="2018-10-29T19:04:12.123" v="182" actId="14100"/>
          <ac:cxnSpMkLst>
            <pc:docMk/>
            <pc:sldMk cId="4009750970" sldId="264"/>
            <ac:cxnSpMk id="176" creationId="{78378B67-11A5-43CE-BE99-EA593A42FDB4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80" creationId="{D05CCF74-616D-47A8-A644-DEA7953E43AE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81" creationId="{ABB24C50-545A-4601-A800-A52B2A456410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84" creationId="{66D0257B-7A43-485B-B8D1-076B4BEA3047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86" creationId="{E6CC9DBF-FA66-4452-A19C-F9F41401BB30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89" creationId="{C8AAFF91-3E90-4C8A-97A9-A6171886FDA1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90" creationId="{A6EA0932-0B58-4089-8B4C-CCE300A70BC6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92" creationId="{EC38EBE7-09A9-494E-A930-3617EAEF86AF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94" creationId="{945DBE60-7895-403D-BEEA-EE268E230287}"/>
          </ac:cxnSpMkLst>
        </pc:cxnChg>
        <pc:cxnChg chg="add mod">
          <ac:chgData name="Tuomo Ikävalko" userId="14d5696d-1087-4a16-9ad3-cf61c8e1f82c" providerId="ADAL" clId="{BCAA1F44-178B-486F-81F0-94060AACCA0E}" dt="2018-10-29T19:06:57.766" v="197" actId="1076"/>
          <ac:cxnSpMkLst>
            <pc:docMk/>
            <pc:sldMk cId="4009750970" sldId="264"/>
            <ac:cxnSpMk id="196" creationId="{328D0C6D-827D-4F2F-B4D3-6D79A69F52D2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99" creationId="{549AE077-BDB3-4B5E-BE6B-3AFDA0E16F19}"/>
          </ac:cxnSpMkLst>
        </pc:cxnChg>
        <pc:cxnChg chg="add mod">
          <ac:chgData name="Tuomo Ikävalko" userId="14d5696d-1087-4a16-9ad3-cf61c8e1f82c" providerId="ADAL" clId="{BCAA1F44-178B-486F-81F0-94060AACCA0E}" dt="2018-10-29T19:06:59.249" v="198" actId="1076"/>
          <ac:cxnSpMkLst>
            <pc:docMk/>
            <pc:sldMk cId="4009750970" sldId="264"/>
            <ac:cxnSpMk id="201" creationId="{933391EF-F0B5-41E4-A8C4-1D1CAEC3633D}"/>
          </ac:cxnSpMkLst>
        </pc:cxnChg>
        <pc:cxnChg chg="add mod">
          <ac:chgData name="Tuomo Ikävalko" userId="14d5696d-1087-4a16-9ad3-cf61c8e1f82c" providerId="ADAL" clId="{BCAA1F44-178B-486F-81F0-94060AACCA0E}" dt="2018-10-29T19:07:02.514" v="199" actId="1076"/>
          <ac:cxnSpMkLst>
            <pc:docMk/>
            <pc:sldMk cId="4009750970" sldId="264"/>
            <ac:cxnSpMk id="204" creationId="{9A2269FE-81A3-4552-B578-DB4565CE21C7}"/>
          </ac:cxnSpMkLst>
        </pc:cxnChg>
        <pc:cxnChg chg="add del">
          <ac:chgData name="Tuomo Ikävalko" userId="14d5696d-1087-4a16-9ad3-cf61c8e1f82c" providerId="ADAL" clId="{BCAA1F44-178B-486F-81F0-94060AACCA0E}" dt="2018-10-29T20:42:07.723" v="260" actId="20577"/>
          <ac:cxnSpMkLst>
            <pc:docMk/>
            <pc:sldMk cId="4009750970" sldId="264"/>
            <ac:cxnSpMk id="211" creationId="{EEF2B5FE-8C76-4FEB-8919-C1DB196C2F1B}"/>
          </ac:cxnSpMkLst>
        </pc:cxnChg>
        <pc:cxnChg chg="add del">
          <ac:chgData name="Tuomo Ikävalko" userId="14d5696d-1087-4a16-9ad3-cf61c8e1f82c" providerId="ADAL" clId="{BCAA1F44-178B-486F-81F0-94060AACCA0E}" dt="2018-10-29T20:42:07.723" v="260" actId="20577"/>
          <ac:cxnSpMkLst>
            <pc:docMk/>
            <pc:sldMk cId="4009750970" sldId="264"/>
            <ac:cxnSpMk id="214" creationId="{3F2C4E3F-9E6B-4B01-BF6E-75508C8F9467}"/>
          </ac:cxnSpMkLst>
        </pc:cxnChg>
      </pc:sldChg>
      <pc:sldChg chg="addSp delSp modSp add">
        <pc:chgData name="Tuomo Ikävalko" userId="14d5696d-1087-4a16-9ad3-cf61c8e1f82c" providerId="ADAL" clId="{BCAA1F44-178B-486F-81F0-94060AACCA0E}" dt="2018-10-29T20:42:24.834" v="266" actId="1076"/>
        <pc:sldMkLst>
          <pc:docMk/>
          <pc:sldMk cId="3848539845" sldId="265"/>
        </pc:sldMkLst>
        <pc:spChg chg="del">
          <ac:chgData name="Tuomo Ikävalko" userId="14d5696d-1087-4a16-9ad3-cf61c8e1f82c" providerId="ADAL" clId="{BCAA1F44-178B-486F-81F0-94060AACCA0E}" dt="2018-10-29T19:06:17.365" v="193" actId="478"/>
          <ac:spMkLst>
            <pc:docMk/>
            <pc:sldMk cId="3848539845" sldId="265"/>
            <ac:spMk id="2" creationId="{1F515E0E-8482-4322-BE34-18E43115CC29}"/>
          </ac:spMkLst>
        </pc:spChg>
        <pc:spChg chg="del">
          <ac:chgData name="Tuomo Ikävalko" userId="14d5696d-1087-4a16-9ad3-cf61c8e1f82c" providerId="ADAL" clId="{BCAA1F44-178B-486F-81F0-94060AACCA0E}" dt="2018-10-29T19:06:20.659" v="194" actId="478"/>
          <ac:spMkLst>
            <pc:docMk/>
            <pc:sldMk cId="3848539845" sldId="265"/>
            <ac:spMk id="3" creationId="{5A633D1C-ED4F-485F-9EDE-406DD7855C5C}"/>
          </ac:spMkLst>
        </pc:spChg>
        <pc:spChg chg="add mod">
          <ac:chgData name="Tuomo Ikävalko" userId="14d5696d-1087-4a16-9ad3-cf61c8e1f82c" providerId="ADAL" clId="{BCAA1F44-178B-486F-81F0-94060AACCA0E}" dt="2018-10-29T19:07:31.609" v="200" actId="1076"/>
          <ac:spMkLst>
            <pc:docMk/>
            <pc:sldMk cId="3848539845" sldId="265"/>
            <ac:spMk id="4" creationId="{D564FC8A-C5D6-41C5-A66A-09B8B3E0FF25}"/>
          </ac:spMkLst>
        </pc:spChg>
        <pc:spChg chg="add mod">
          <ac:chgData name="Tuomo Ikävalko" userId="14d5696d-1087-4a16-9ad3-cf61c8e1f82c" providerId="ADAL" clId="{BCAA1F44-178B-486F-81F0-94060AACCA0E}" dt="2018-10-29T19:07:31.609" v="200" actId="1076"/>
          <ac:spMkLst>
            <pc:docMk/>
            <pc:sldMk cId="3848539845" sldId="265"/>
            <ac:spMk id="7" creationId="{EB9F8496-13EC-45FB-8BDC-45EC84DE078C}"/>
          </ac:spMkLst>
        </pc:spChg>
        <pc:spChg chg="add mod">
          <ac:chgData name="Tuomo Ikävalko" userId="14d5696d-1087-4a16-9ad3-cf61c8e1f82c" providerId="ADAL" clId="{BCAA1F44-178B-486F-81F0-94060AACCA0E}" dt="2018-10-29T19:07:46.352" v="201" actId="1076"/>
          <ac:spMkLst>
            <pc:docMk/>
            <pc:sldMk cId="3848539845" sldId="265"/>
            <ac:spMk id="8" creationId="{CD56972F-C254-4F8A-9B44-C9B09F66A7BE}"/>
          </ac:spMkLst>
        </pc:spChg>
        <pc:spChg chg="add mod">
          <ac:chgData name="Tuomo Ikävalko" userId="14d5696d-1087-4a16-9ad3-cf61c8e1f82c" providerId="ADAL" clId="{BCAA1F44-178B-486F-81F0-94060AACCA0E}" dt="2018-10-29T19:07:31.609" v="200" actId="1076"/>
          <ac:spMkLst>
            <pc:docMk/>
            <pc:sldMk cId="3848539845" sldId="265"/>
            <ac:spMk id="10" creationId="{BA0D28E2-9CFB-4C3A-B063-F10884592498}"/>
          </ac:spMkLst>
        </pc:spChg>
        <pc:spChg chg="add mod">
          <ac:chgData name="Tuomo Ikävalko" userId="14d5696d-1087-4a16-9ad3-cf61c8e1f82c" providerId="ADAL" clId="{BCAA1F44-178B-486F-81F0-94060AACCA0E}" dt="2018-10-29T19:07:31.609" v="200" actId="1076"/>
          <ac:spMkLst>
            <pc:docMk/>
            <pc:sldMk cId="3848539845" sldId="265"/>
            <ac:spMk id="12" creationId="{6EA1B4FD-C350-4700-B150-08DC389A99BB}"/>
          </ac:spMkLst>
        </pc:spChg>
        <pc:spChg chg="add mod">
          <ac:chgData name="Tuomo Ikävalko" userId="14d5696d-1087-4a16-9ad3-cf61c8e1f82c" providerId="ADAL" clId="{BCAA1F44-178B-486F-81F0-94060AACCA0E}" dt="2018-10-29T19:07:31.609" v="200" actId="1076"/>
          <ac:spMkLst>
            <pc:docMk/>
            <pc:sldMk cId="3848539845" sldId="265"/>
            <ac:spMk id="13" creationId="{AC5D9033-27B6-412B-BCC3-1C97E21676AB}"/>
          </ac:spMkLst>
        </pc:spChg>
        <pc:spChg chg="add mod">
          <ac:chgData name="Tuomo Ikävalko" userId="14d5696d-1087-4a16-9ad3-cf61c8e1f82c" providerId="ADAL" clId="{BCAA1F44-178B-486F-81F0-94060AACCA0E}" dt="2018-10-29T20:37:22.512" v="228" actId="1076"/>
          <ac:spMkLst>
            <pc:docMk/>
            <pc:sldMk cId="3848539845" sldId="265"/>
            <ac:spMk id="16" creationId="{6B0E7397-94E3-4415-B2DA-A315877E65EE}"/>
          </ac:spMkLst>
        </pc:spChg>
        <pc:spChg chg="add mod">
          <ac:chgData name="Tuomo Ikävalko" userId="14d5696d-1087-4a16-9ad3-cf61c8e1f82c" providerId="ADAL" clId="{BCAA1F44-178B-486F-81F0-94060AACCA0E}" dt="2018-10-29T19:07:54.652" v="203" actId="1076"/>
          <ac:spMkLst>
            <pc:docMk/>
            <pc:sldMk cId="3848539845" sldId="265"/>
            <ac:spMk id="18" creationId="{51A4A92F-CEFE-4F84-A8EF-82F9DB1D1A16}"/>
          </ac:spMkLst>
        </pc:spChg>
        <pc:spChg chg="add mod">
          <ac:chgData name="Tuomo Ikävalko" userId="14d5696d-1087-4a16-9ad3-cf61c8e1f82c" providerId="ADAL" clId="{BCAA1F44-178B-486F-81F0-94060AACCA0E}" dt="2018-10-29T19:08:12.700" v="206" actId="1076"/>
          <ac:spMkLst>
            <pc:docMk/>
            <pc:sldMk cId="3848539845" sldId="265"/>
            <ac:spMk id="20" creationId="{B9A0DD51-E343-4593-9E73-991C2F53F8DC}"/>
          </ac:spMkLst>
        </pc:spChg>
        <pc:spChg chg="add mod">
          <ac:chgData name="Tuomo Ikävalko" userId="14d5696d-1087-4a16-9ad3-cf61c8e1f82c" providerId="ADAL" clId="{BCAA1F44-178B-486F-81F0-94060AACCA0E}" dt="2018-10-29T19:08:18.516" v="207" actId="1076"/>
          <ac:spMkLst>
            <pc:docMk/>
            <pc:sldMk cId="3848539845" sldId="265"/>
            <ac:spMk id="22" creationId="{63E79B51-ADE2-4599-8C42-07D1D21E6815}"/>
          </ac:spMkLst>
        </pc:spChg>
        <pc:spChg chg="add mod">
          <ac:chgData name="Tuomo Ikävalko" userId="14d5696d-1087-4a16-9ad3-cf61c8e1f82c" providerId="ADAL" clId="{BCAA1F44-178B-486F-81F0-94060AACCA0E}" dt="2018-10-29T19:08:34.140" v="208" actId="1076"/>
          <ac:spMkLst>
            <pc:docMk/>
            <pc:sldMk cId="3848539845" sldId="265"/>
            <ac:spMk id="24" creationId="{6FDA1FDF-4F0C-41DF-9794-4EB74A03261C}"/>
          </ac:spMkLst>
        </pc:spChg>
        <pc:spChg chg="add mod">
          <ac:chgData name="Tuomo Ikävalko" userId="14d5696d-1087-4a16-9ad3-cf61c8e1f82c" providerId="ADAL" clId="{BCAA1F44-178B-486F-81F0-94060AACCA0E}" dt="2018-10-29T20:37:34.170" v="231" actId="1076"/>
          <ac:spMkLst>
            <pc:docMk/>
            <pc:sldMk cId="3848539845" sldId="265"/>
            <ac:spMk id="26" creationId="{61D829F8-FCD3-4E1A-8380-255A006E9659}"/>
          </ac:spMkLst>
        </pc:spChg>
        <pc:spChg chg="add mod">
          <ac:chgData name="Tuomo Ikävalko" userId="14d5696d-1087-4a16-9ad3-cf61c8e1f82c" providerId="ADAL" clId="{BCAA1F44-178B-486F-81F0-94060AACCA0E}" dt="2018-10-29T19:08:34.140" v="208" actId="1076"/>
          <ac:spMkLst>
            <pc:docMk/>
            <pc:sldMk cId="3848539845" sldId="265"/>
            <ac:spMk id="27" creationId="{9D708487-3FB3-46D0-B4A3-5365954D69A8}"/>
          </ac:spMkLst>
        </pc:spChg>
        <pc:spChg chg="add mod">
          <ac:chgData name="Tuomo Ikävalko" userId="14d5696d-1087-4a16-9ad3-cf61c8e1f82c" providerId="ADAL" clId="{BCAA1F44-178B-486F-81F0-94060AACCA0E}" dt="2018-10-29T20:37:32.539" v="230" actId="1076"/>
          <ac:spMkLst>
            <pc:docMk/>
            <pc:sldMk cId="3848539845" sldId="265"/>
            <ac:spMk id="43" creationId="{5DD02D95-C2F0-4B7E-A9E0-6AE687DCBC28}"/>
          </ac:spMkLst>
        </pc:spChg>
        <pc:spChg chg="add mod">
          <ac:chgData name="Tuomo Ikävalko" userId="14d5696d-1087-4a16-9ad3-cf61c8e1f82c" providerId="ADAL" clId="{BCAA1F44-178B-486F-81F0-94060AACCA0E}" dt="2018-10-29T20:37:14.096" v="227" actId="1076"/>
          <ac:spMkLst>
            <pc:docMk/>
            <pc:sldMk cId="3848539845" sldId="265"/>
            <ac:spMk id="54" creationId="{8E569A2A-5AEA-44F2-BA82-8DDFFB0E1B0E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64" creationId="{3CC0DEA0-BD4F-4E63-8A23-25A1645982C7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67" creationId="{0612126C-8E83-4697-94FF-F05C7A991D88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68" creationId="{782D2194-82C8-4E4C-88D8-69C3DAE3718C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70" creationId="{D80D085E-0B70-4884-94EB-F8300E4A5C12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72" creationId="{48EB4DDF-23D4-42CE-9C56-8DA0AADC1CF4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73" creationId="{EC2B67A6-B8E6-43FD-B775-E454C92A4D5F}"/>
          </ac:spMkLst>
        </pc:spChg>
        <pc:spChg chg="add mod">
          <ac:chgData name="Tuomo Ikävalko" userId="14d5696d-1087-4a16-9ad3-cf61c8e1f82c" providerId="ADAL" clId="{BCAA1F44-178B-486F-81F0-94060AACCA0E}" dt="2018-10-29T20:40:04.686" v="236" actId="1076"/>
          <ac:spMkLst>
            <pc:docMk/>
            <pc:sldMk cId="3848539845" sldId="265"/>
            <ac:spMk id="76" creationId="{263161B8-80EB-47F9-AEF2-AE700AC325D6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78" creationId="{4E6B5116-C2A8-4AAF-AFE1-4AF613B794AE}"/>
          </ac:spMkLst>
        </pc:spChg>
        <pc:spChg chg="add mod">
          <ac:chgData name="Tuomo Ikävalko" userId="14d5696d-1087-4a16-9ad3-cf61c8e1f82c" providerId="ADAL" clId="{BCAA1F44-178B-486F-81F0-94060AACCA0E}" dt="2018-10-29T20:40:48.037" v="242" actId="1076"/>
          <ac:spMkLst>
            <pc:docMk/>
            <pc:sldMk cId="3848539845" sldId="265"/>
            <ac:spMk id="80" creationId="{22C8E7F4-7FBC-43DF-94A7-DBAE0A561CE4}"/>
          </ac:spMkLst>
        </pc:spChg>
        <pc:spChg chg="add mod">
          <ac:chgData name="Tuomo Ikävalko" userId="14d5696d-1087-4a16-9ad3-cf61c8e1f82c" providerId="ADAL" clId="{BCAA1F44-178B-486F-81F0-94060AACCA0E}" dt="2018-10-29T20:40:28.528" v="239" actId="1076"/>
          <ac:spMkLst>
            <pc:docMk/>
            <pc:sldMk cId="3848539845" sldId="265"/>
            <ac:spMk id="82" creationId="{94FB379B-E57F-438E-A46E-CBAE0D37AD46}"/>
          </ac:spMkLst>
        </pc:spChg>
        <pc:spChg chg="add mod">
          <ac:chgData name="Tuomo Ikävalko" userId="14d5696d-1087-4a16-9ad3-cf61c8e1f82c" providerId="ADAL" clId="{BCAA1F44-178B-486F-81F0-94060AACCA0E}" dt="2018-10-29T20:40:45.420" v="241" actId="1076"/>
          <ac:spMkLst>
            <pc:docMk/>
            <pc:sldMk cId="3848539845" sldId="265"/>
            <ac:spMk id="84" creationId="{0E9DDAB4-C23D-45D2-A30E-13A767B20076}"/>
          </ac:spMkLst>
        </pc:spChg>
        <pc:spChg chg="add del mod">
          <ac:chgData name="Tuomo Ikävalko" userId="14d5696d-1087-4a16-9ad3-cf61c8e1f82c" providerId="ADAL" clId="{BCAA1F44-178B-486F-81F0-94060AACCA0E}" dt="2018-10-29T20:41:17.820" v="250" actId="478"/>
          <ac:spMkLst>
            <pc:docMk/>
            <pc:sldMk cId="3848539845" sldId="265"/>
            <ac:spMk id="86" creationId="{36665EBE-6F17-4BA0-B508-2B9B648D2E00}"/>
          </ac:spMkLst>
        </pc:spChg>
        <pc:spChg chg="add mod">
          <ac:chgData name="Tuomo Ikävalko" userId="14d5696d-1087-4a16-9ad3-cf61c8e1f82c" providerId="ADAL" clId="{BCAA1F44-178B-486F-81F0-94060AACCA0E}" dt="2018-10-29T20:40:45.420" v="241" actId="1076"/>
          <ac:spMkLst>
            <pc:docMk/>
            <pc:sldMk cId="3848539845" sldId="265"/>
            <ac:spMk id="87" creationId="{A3646D27-725D-4716-BBE0-15126EB8E729}"/>
          </ac:spMkLst>
        </pc:spChg>
        <pc:spChg chg="add mod">
          <ac:chgData name="Tuomo Ikävalko" userId="14d5696d-1087-4a16-9ad3-cf61c8e1f82c" providerId="ADAL" clId="{BCAA1F44-178B-486F-81F0-94060AACCA0E}" dt="2018-10-29T20:41:12.157" v="247" actId="1076"/>
          <ac:spMkLst>
            <pc:docMk/>
            <pc:sldMk cId="3848539845" sldId="265"/>
            <ac:spMk id="89" creationId="{7EF6BB00-4AA2-4F61-AF47-B21D954E00A3}"/>
          </ac:spMkLst>
        </pc:spChg>
        <pc:spChg chg="add mod">
          <ac:chgData name="Tuomo Ikävalko" userId="14d5696d-1087-4a16-9ad3-cf61c8e1f82c" providerId="ADAL" clId="{BCAA1F44-178B-486F-81F0-94060AACCA0E}" dt="2018-10-29T20:41:12.157" v="247" actId="1076"/>
          <ac:spMkLst>
            <pc:docMk/>
            <pc:sldMk cId="3848539845" sldId="265"/>
            <ac:spMk id="92" creationId="{A1E97A0B-52CD-4B67-8A39-34C3908FC5C4}"/>
          </ac:spMkLst>
        </pc:spChg>
        <pc:spChg chg="add del">
          <ac:chgData name="Tuomo Ikävalko" userId="14d5696d-1087-4a16-9ad3-cf61c8e1f82c" providerId="ADAL" clId="{BCAA1F44-178B-486F-81F0-94060AACCA0E}" dt="2018-10-29T20:41:04.199" v="246" actId="1076"/>
          <ac:spMkLst>
            <pc:docMk/>
            <pc:sldMk cId="3848539845" sldId="265"/>
            <ac:spMk id="108" creationId="{6A550DE3-3B9F-499B-9B33-E8671692AB65}"/>
          </ac:spMkLst>
        </pc:spChg>
        <pc:spChg chg="add del">
          <ac:chgData name="Tuomo Ikävalko" userId="14d5696d-1087-4a16-9ad3-cf61c8e1f82c" providerId="ADAL" clId="{BCAA1F44-178B-486F-81F0-94060AACCA0E}" dt="2018-10-29T20:41:04.199" v="246" actId="1076"/>
          <ac:spMkLst>
            <pc:docMk/>
            <pc:sldMk cId="3848539845" sldId="265"/>
            <ac:spMk id="109" creationId="{E607F19B-A6A4-405B-86CA-F6653C217DD0}"/>
          </ac:spMkLst>
        </pc:spChg>
        <pc:spChg chg="add del">
          <ac:chgData name="Tuomo Ikävalko" userId="14d5696d-1087-4a16-9ad3-cf61c8e1f82c" providerId="ADAL" clId="{BCAA1F44-178B-486F-81F0-94060AACCA0E}" dt="2018-10-29T20:41:04.199" v="246" actId="1076"/>
          <ac:spMkLst>
            <pc:docMk/>
            <pc:sldMk cId="3848539845" sldId="265"/>
            <ac:spMk id="111" creationId="{643205C7-CE75-4F8F-BDA2-E4B362FCD396}"/>
          </ac:spMkLst>
        </pc:spChg>
        <pc:spChg chg="add mod">
          <ac:chgData name="Tuomo Ikävalko" userId="14d5696d-1087-4a16-9ad3-cf61c8e1f82c" providerId="ADAL" clId="{BCAA1F44-178B-486F-81F0-94060AACCA0E}" dt="2018-10-29T20:41:40.920" v="258" actId="1076"/>
          <ac:spMkLst>
            <pc:docMk/>
            <pc:sldMk cId="3848539845" sldId="265"/>
            <ac:spMk id="114" creationId="{51DD8F19-7288-4BCA-8703-3E7464BECC42}"/>
          </ac:spMkLst>
        </pc:spChg>
        <pc:spChg chg="add mod">
          <ac:chgData name="Tuomo Ikävalko" userId="14d5696d-1087-4a16-9ad3-cf61c8e1f82c" providerId="ADAL" clId="{BCAA1F44-178B-486F-81F0-94060AACCA0E}" dt="2018-10-29T20:41:38.983" v="257" actId="1076"/>
          <ac:spMkLst>
            <pc:docMk/>
            <pc:sldMk cId="3848539845" sldId="265"/>
            <ac:spMk id="115" creationId="{60D763BF-C587-4C12-982C-776F07ED298B}"/>
          </ac:spMkLst>
        </pc:spChg>
        <pc:spChg chg="add mod">
          <ac:chgData name="Tuomo Ikävalko" userId="14d5696d-1087-4a16-9ad3-cf61c8e1f82c" providerId="ADAL" clId="{BCAA1F44-178B-486F-81F0-94060AACCA0E}" dt="2018-10-29T20:41:27.776" v="253" actId="1076"/>
          <ac:spMkLst>
            <pc:docMk/>
            <pc:sldMk cId="3848539845" sldId="265"/>
            <ac:spMk id="117" creationId="{A694F39E-61F8-4758-BD73-83DE78BEE87C}"/>
          </ac:spMkLst>
        </pc:spChg>
        <pc:spChg chg="add">
          <ac:chgData name="Tuomo Ikävalko" userId="14d5696d-1087-4a16-9ad3-cf61c8e1f82c" providerId="ADAL" clId="{BCAA1F44-178B-486F-81F0-94060AACCA0E}" dt="2018-10-29T20:42:24.834" v="266" actId="1076"/>
          <ac:spMkLst>
            <pc:docMk/>
            <pc:sldMk cId="3848539845" sldId="265"/>
            <ac:spMk id="128" creationId="{7803217F-262F-4A09-9401-F984C6695582}"/>
          </ac:spMkLst>
        </pc:spChg>
        <pc:cxnChg chg="add mod">
          <ac:chgData name="Tuomo Ikävalko" userId="14d5696d-1087-4a16-9ad3-cf61c8e1f82c" providerId="ADAL" clId="{BCAA1F44-178B-486F-81F0-94060AACCA0E}" dt="2018-10-29T19:07:46.352" v="201" actId="1076"/>
          <ac:cxnSpMkLst>
            <pc:docMk/>
            <pc:sldMk cId="3848539845" sldId="265"/>
            <ac:cxnSpMk id="5" creationId="{517C2F42-CC8E-4BEA-9CD0-B3AC48590F6F}"/>
          </ac:cxnSpMkLst>
        </pc:cxnChg>
        <pc:cxnChg chg="add mod">
          <ac:chgData name="Tuomo Ikävalko" userId="14d5696d-1087-4a16-9ad3-cf61c8e1f82c" providerId="ADAL" clId="{BCAA1F44-178B-486F-81F0-94060AACCA0E}" dt="2018-10-29T19:07:31.609" v="200" actId="1076"/>
          <ac:cxnSpMkLst>
            <pc:docMk/>
            <pc:sldMk cId="3848539845" sldId="265"/>
            <ac:cxnSpMk id="6" creationId="{B5F03069-7BDF-4D3B-B96A-55A25532D595}"/>
          </ac:cxnSpMkLst>
        </pc:cxnChg>
        <pc:cxnChg chg="add mod">
          <ac:chgData name="Tuomo Ikävalko" userId="14d5696d-1087-4a16-9ad3-cf61c8e1f82c" providerId="ADAL" clId="{BCAA1F44-178B-486F-81F0-94060AACCA0E}" dt="2018-10-29T19:07:31.609" v="200" actId="1076"/>
          <ac:cxnSpMkLst>
            <pc:docMk/>
            <pc:sldMk cId="3848539845" sldId="265"/>
            <ac:cxnSpMk id="9" creationId="{AAF4092F-7426-4D4E-8825-3332A2E5AA54}"/>
          </ac:cxnSpMkLst>
        </pc:cxnChg>
        <pc:cxnChg chg="add mod">
          <ac:chgData name="Tuomo Ikävalko" userId="14d5696d-1087-4a16-9ad3-cf61c8e1f82c" providerId="ADAL" clId="{BCAA1F44-178B-486F-81F0-94060AACCA0E}" dt="2018-10-29T19:07:54.652" v="203" actId="1076"/>
          <ac:cxnSpMkLst>
            <pc:docMk/>
            <pc:sldMk cId="3848539845" sldId="265"/>
            <ac:cxnSpMk id="11" creationId="{22E3D042-710E-490F-BD11-C2E1DBFB5098}"/>
          </ac:cxnSpMkLst>
        </pc:cxnChg>
        <pc:cxnChg chg="add mod">
          <ac:chgData name="Tuomo Ikävalko" userId="14d5696d-1087-4a16-9ad3-cf61c8e1f82c" providerId="ADAL" clId="{BCAA1F44-178B-486F-81F0-94060AACCA0E}" dt="2018-10-29T19:07:31.609" v="200" actId="1076"/>
          <ac:cxnSpMkLst>
            <pc:docMk/>
            <pc:sldMk cId="3848539845" sldId="265"/>
            <ac:cxnSpMk id="14" creationId="{D298DE6B-6055-44AE-9E29-ABB710E01845}"/>
          </ac:cxnSpMkLst>
        </pc:cxnChg>
        <pc:cxnChg chg="add mod">
          <ac:chgData name="Tuomo Ikävalko" userId="14d5696d-1087-4a16-9ad3-cf61c8e1f82c" providerId="ADAL" clId="{BCAA1F44-178B-486F-81F0-94060AACCA0E}" dt="2018-10-29T19:07:31.609" v="200" actId="1076"/>
          <ac:cxnSpMkLst>
            <pc:docMk/>
            <pc:sldMk cId="3848539845" sldId="265"/>
            <ac:cxnSpMk id="15" creationId="{E3E4C0A1-5EA8-43FC-84B0-5D91B838224F}"/>
          </ac:cxnSpMkLst>
        </pc:cxnChg>
        <pc:cxnChg chg="add mod">
          <ac:chgData name="Tuomo Ikävalko" userId="14d5696d-1087-4a16-9ad3-cf61c8e1f82c" providerId="ADAL" clId="{BCAA1F44-178B-486F-81F0-94060AACCA0E}" dt="2018-10-29T20:37:22.512" v="228" actId="1076"/>
          <ac:cxnSpMkLst>
            <pc:docMk/>
            <pc:sldMk cId="3848539845" sldId="265"/>
            <ac:cxnSpMk id="17" creationId="{2A8551F4-42B9-4B65-850B-87658D1D466F}"/>
          </ac:cxnSpMkLst>
        </pc:cxnChg>
        <pc:cxnChg chg="add mod">
          <ac:chgData name="Tuomo Ikävalko" userId="14d5696d-1087-4a16-9ad3-cf61c8e1f82c" providerId="ADAL" clId="{BCAA1F44-178B-486F-81F0-94060AACCA0E}" dt="2018-10-29T20:37:22.512" v="228" actId="1076"/>
          <ac:cxnSpMkLst>
            <pc:docMk/>
            <pc:sldMk cId="3848539845" sldId="265"/>
            <ac:cxnSpMk id="19" creationId="{488A3487-5920-4590-810D-7E1773D8C5C7}"/>
          </ac:cxnSpMkLst>
        </pc:cxnChg>
        <pc:cxnChg chg="add mod">
          <ac:chgData name="Tuomo Ikävalko" userId="14d5696d-1087-4a16-9ad3-cf61c8e1f82c" providerId="ADAL" clId="{BCAA1F44-178B-486F-81F0-94060AACCA0E}" dt="2018-10-29T19:08:34.140" v="208" actId="1076"/>
          <ac:cxnSpMkLst>
            <pc:docMk/>
            <pc:sldMk cId="3848539845" sldId="265"/>
            <ac:cxnSpMk id="21" creationId="{40BA5C2F-A55C-4A5C-9ABB-D849A9B475B9}"/>
          </ac:cxnSpMkLst>
        </pc:cxnChg>
        <pc:cxnChg chg="add mod">
          <ac:chgData name="Tuomo Ikävalko" userId="14d5696d-1087-4a16-9ad3-cf61c8e1f82c" providerId="ADAL" clId="{BCAA1F44-178B-486F-81F0-94060AACCA0E}" dt="2018-10-29T19:08:18.516" v="207" actId="1076"/>
          <ac:cxnSpMkLst>
            <pc:docMk/>
            <pc:sldMk cId="3848539845" sldId="265"/>
            <ac:cxnSpMk id="23" creationId="{90C0138D-38C8-47D8-B112-DA9213B8612D}"/>
          </ac:cxnSpMkLst>
        </pc:cxnChg>
        <pc:cxnChg chg="add mod">
          <ac:chgData name="Tuomo Ikävalko" userId="14d5696d-1087-4a16-9ad3-cf61c8e1f82c" providerId="ADAL" clId="{BCAA1F44-178B-486F-81F0-94060AACCA0E}" dt="2018-10-29T20:37:34.170" v="231" actId="1076"/>
          <ac:cxnSpMkLst>
            <pc:docMk/>
            <pc:sldMk cId="3848539845" sldId="265"/>
            <ac:cxnSpMk id="25" creationId="{0F96F621-C9C2-4BE9-B9E2-057436776DC6}"/>
          </ac:cxnSpMkLst>
        </pc:cxnChg>
        <pc:cxnChg chg="add mod">
          <ac:chgData name="Tuomo Ikävalko" userId="14d5696d-1087-4a16-9ad3-cf61c8e1f82c" providerId="ADAL" clId="{BCAA1F44-178B-486F-81F0-94060AACCA0E}" dt="2018-10-29T19:08:34.140" v="208" actId="1076"/>
          <ac:cxnSpMkLst>
            <pc:docMk/>
            <pc:sldMk cId="3848539845" sldId="265"/>
            <ac:cxnSpMk id="28" creationId="{14F680D1-255B-4E4C-809D-0AE8C557E5D2}"/>
          </ac:cxnSpMkLst>
        </pc:cxnChg>
        <pc:cxnChg chg="add mod">
          <ac:chgData name="Tuomo Ikävalko" userId="14d5696d-1087-4a16-9ad3-cf61c8e1f82c" providerId="ADAL" clId="{BCAA1F44-178B-486F-81F0-94060AACCA0E}" dt="2018-10-29T20:37:32.539" v="230" actId="1076"/>
          <ac:cxnSpMkLst>
            <pc:docMk/>
            <pc:sldMk cId="3848539845" sldId="265"/>
            <ac:cxnSpMk id="46" creationId="{6CB18FC8-8526-4E7A-B8D8-3ADB65388846}"/>
          </ac:cxnSpMkLst>
        </pc:cxnChg>
        <pc:cxnChg chg="add mod">
          <ac:chgData name="Tuomo Ikävalko" userId="14d5696d-1087-4a16-9ad3-cf61c8e1f82c" providerId="ADAL" clId="{BCAA1F44-178B-486F-81F0-94060AACCA0E}" dt="2018-10-29T20:37:32.539" v="230" actId="1076"/>
          <ac:cxnSpMkLst>
            <pc:docMk/>
            <pc:sldMk cId="3848539845" sldId="265"/>
            <ac:cxnSpMk id="49" creationId="{F404374F-2D5E-434C-8AA8-17C38B8B355C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65" creationId="{00B35955-7567-44C3-BC84-E8DCBFF4B7E4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66" creationId="{82F90A0A-6649-45F8-8195-8C72C5B62BBC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69" creationId="{17AB537A-3FC7-4988-BE9A-116815AD03B9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71" creationId="{1ACD409F-D8CC-458D-9A33-90266751372A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74" creationId="{B9F7EB6D-A542-4E02-A700-983813FE3EF3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75" creationId="{9B5C0E13-2A44-47CC-9ED0-386D76A02525}"/>
          </ac:cxnSpMkLst>
        </pc:cxnChg>
        <pc:cxnChg chg="add mod">
          <ac:chgData name="Tuomo Ikävalko" userId="14d5696d-1087-4a16-9ad3-cf61c8e1f82c" providerId="ADAL" clId="{BCAA1F44-178B-486F-81F0-94060AACCA0E}" dt="2018-10-29T20:40:28.528" v="239" actId="1076"/>
          <ac:cxnSpMkLst>
            <pc:docMk/>
            <pc:sldMk cId="3848539845" sldId="265"/>
            <ac:cxnSpMk id="77" creationId="{5678CF2E-D745-4CAC-993E-CE21D01DEF98}"/>
          </ac:cxnSpMkLst>
        </pc:cxnChg>
        <pc:cxnChg chg="add mod">
          <ac:chgData name="Tuomo Ikävalko" userId="14d5696d-1087-4a16-9ad3-cf61c8e1f82c" providerId="ADAL" clId="{BCAA1F44-178B-486F-81F0-94060AACCA0E}" dt="2018-10-29T20:40:04.686" v="236" actId="1076"/>
          <ac:cxnSpMkLst>
            <pc:docMk/>
            <pc:sldMk cId="3848539845" sldId="265"/>
            <ac:cxnSpMk id="79" creationId="{A683313D-9E37-4AE5-AE3C-AFDC8D8F7EFA}"/>
          </ac:cxnSpMkLst>
        </pc:cxnChg>
        <pc:cxnChg chg="add mod">
          <ac:chgData name="Tuomo Ikävalko" userId="14d5696d-1087-4a16-9ad3-cf61c8e1f82c" providerId="ADAL" clId="{BCAA1F44-178B-486F-81F0-94060AACCA0E}" dt="2018-10-29T20:40:48.037" v="242" actId="1076"/>
          <ac:cxnSpMkLst>
            <pc:docMk/>
            <pc:sldMk cId="3848539845" sldId="265"/>
            <ac:cxnSpMk id="81" creationId="{60539A17-43C4-45AC-954B-017AE124E21D}"/>
          </ac:cxnSpMkLst>
        </pc:cxnChg>
        <pc:cxnChg chg="add mod">
          <ac:chgData name="Tuomo Ikävalko" userId="14d5696d-1087-4a16-9ad3-cf61c8e1f82c" providerId="ADAL" clId="{BCAA1F44-178B-486F-81F0-94060AACCA0E}" dt="2018-10-29T20:40:48.037" v="242" actId="1076"/>
          <ac:cxnSpMkLst>
            <pc:docMk/>
            <pc:sldMk cId="3848539845" sldId="265"/>
            <ac:cxnSpMk id="83" creationId="{24E27938-E453-435D-A062-D85CAFBE169C}"/>
          </ac:cxnSpMkLst>
        </pc:cxnChg>
        <pc:cxnChg chg="add mod">
          <ac:chgData name="Tuomo Ikävalko" userId="14d5696d-1087-4a16-9ad3-cf61c8e1f82c" providerId="ADAL" clId="{BCAA1F44-178B-486F-81F0-94060AACCA0E}" dt="2018-10-29T20:41:38.983" v="257" actId="1076"/>
          <ac:cxnSpMkLst>
            <pc:docMk/>
            <pc:sldMk cId="3848539845" sldId="265"/>
            <ac:cxnSpMk id="85" creationId="{0B576A45-9E7E-4D86-BD23-AB59B13A965B}"/>
          </ac:cxnSpMkLst>
        </pc:cxnChg>
        <pc:cxnChg chg="add mod">
          <ac:chgData name="Tuomo Ikävalko" userId="14d5696d-1087-4a16-9ad3-cf61c8e1f82c" providerId="ADAL" clId="{BCAA1F44-178B-486F-81F0-94060AACCA0E}" dt="2018-10-29T20:40:45.420" v="241" actId="1076"/>
          <ac:cxnSpMkLst>
            <pc:docMk/>
            <pc:sldMk cId="3848539845" sldId="265"/>
            <ac:cxnSpMk id="88" creationId="{5518985B-BE66-4F4E-87A9-35A7F316614A}"/>
          </ac:cxnSpMkLst>
        </pc:cxnChg>
        <pc:cxnChg chg="add mod">
          <ac:chgData name="Tuomo Ikävalko" userId="14d5696d-1087-4a16-9ad3-cf61c8e1f82c" providerId="ADAL" clId="{BCAA1F44-178B-486F-81F0-94060AACCA0E}" dt="2018-10-29T20:41:12.157" v="247" actId="1076"/>
          <ac:cxnSpMkLst>
            <pc:docMk/>
            <pc:sldMk cId="3848539845" sldId="265"/>
            <ac:cxnSpMk id="90" creationId="{05F87372-2C3C-431A-BC79-535E90EED909}"/>
          </ac:cxnSpMkLst>
        </pc:cxnChg>
        <pc:cxnChg chg="add mod">
          <ac:chgData name="Tuomo Ikävalko" userId="14d5696d-1087-4a16-9ad3-cf61c8e1f82c" providerId="ADAL" clId="{BCAA1F44-178B-486F-81F0-94060AACCA0E}" dt="2018-10-29T20:41:12.157" v="247" actId="1076"/>
          <ac:cxnSpMkLst>
            <pc:docMk/>
            <pc:sldMk cId="3848539845" sldId="265"/>
            <ac:cxnSpMk id="91" creationId="{B9AB8806-3F22-41B9-9098-331DEA500525}"/>
          </ac:cxnSpMkLst>
        </pc:cxnChg>
        <pc:cxnChg chg="add del mod">
          <ac:chgData name="Tuomo Ikävalko" userId="14d5696d-1087-4a16-9ad3-cf61c8e1f82c" providerId="ADAL" clId="{BCAA1F44-178B-486F-81F0-94060AACCA0E}" dt="2018-10-29T20:41:04.199" v="246" actId="1076"/>
          <ac:cxnSpMkLst>
            <pc:docMk/>
            <pc:sldMk cId="3848539845" sldId="265"/>
            <ac:cxnSpMk id="107" creationId="{4A11CA05-2356-4995-A985-EB93F884E91A}"/>
          </ac:cxnSpMkLst>
        </pc:cxnChg>
        <pc:cxnChg chg="add del mod">
          <ac:chgData name="Tuomo Ikävalko" userId="14d5696d-1087-4a16-9ad3-cf61c8e1f82c" providerId="ADAL" clId="{BCAA1F44-178B-486F-81F0-94060AACCA0E}" dt="2018-10-29T20:41:04.199" v="246" actId="1076"/>
          <ac:cxnSpMkLst>
            <pc:docMk/>
            <pc:sldMk cId="3848539845" sldId="265"/>
            <ac:cxnSpMk id="110" creationId="{F0A4134D-3852-455A-89BB-6F4722B8EFD6}"/>
          </ac:cxnSpMkLst>
        </pc:cxnChg>
        <pc:cxnChg chg="add mod">
          <ac:chgData name="Tuomo Ikävalko" userId="14d5696d-1087-4a16-9ad3-cf61c8e1f82c" providerId="ADAL" clId="{BCAA1F44-178B-486F-81F0-94060AACCA0E}" dt="2018-10-29T20:41:40.920" v="258" actId="1076"/>
          <ac:cxnSpMkLst>
            <pc:docMk/>
            <pc:sldMk cId="3848539845" sldId="265"/>
            <ac:cxnSpMk id="113" creationId="{95A8D117-CA67-4A04-9797-DEE2AF789FB5}"/>
          </ac:cxnSpMkLst>
        </pc:cxnChg>
        <pc:cxnChg chg="add mod">
          <ac:chgData name="Tuomo Ikävalko" userId="14d5696d-1087-4a16-9ad3-cf61c8e1f82c" providerId="ADAL" clId="{BCAA1F44-178B-486F-81F0-94060AACCA0E}" dt="2018-10-29T20:41:38.983" v="257" actId="1076"/>
          <ac:cxnSpMkLst>
            <pc:docMk/>
            <pc:sldMk cId="3848539845" sldId="265"/>
            <ac:cxnSpMk id="116" creationId="{481FC731-3BA2-4274-B903-8F3D0DFDC11D}"/>
          </ac:cxnSpMkLst>
        </pc:cxnChg>
      </pc:sldChg>
      <pc:sldChg chg="addSp delSp modSp add">
        <pc:chgData name="Tuomo Ikävalko" userId="14d5696d-1087-4a16-9ad3-cf61c8e1f82c" providerId="ADAL" clId="{BCAA1F44-178B-486F-81F0-94060AACCA0E}" dt="2018-10-29T20:53:02.129" v="383" actId="1076"/>
        <pc:sldMkLst>
          <pc:docMk/>
          <pc:sldMk cId="1224127453" sldId="266"/>
        </pc:sldMkLst>
        <pc:spChg chg="del">
          <ac:chgData name="Tuomo Ikävalko" userId="14d5696d-1087-4a16-9ad3-cf61c8e1f82c" providerId="ADAL" clId="{BCAA1F44-178B-486F-81F0-94060AACCA0E}" dt="2018-10-29T20:42:30.045" v="268" actId="478"/>
          <ac:spMkLst>
            <pc:docMk/>
            <pc:sldMk cId="1224127453" sldId="266"/>
            <ac:spMk id="2" creationId="{532E57DC-344E-44EB-B3C0-77FFE7364AB9}"/>
          </ac:spMkLst>
        </pc:spChg>
        <pc:spChg chg="del">
          <ac:chgData name="Tuomo Ikävalko" userId="14d5696d-1087-4a16-9ad3-cf61c8e1f82c" providerId="ADAL" clId="{BCAA1F44-178B-486F-81F0-94060AACCA0E}" dt="2018-10-29T20:42:31.123" v="269" actId="478"/>
          <ac:spMkLst>
            <pc:docMk/>
            <pc:sldMk cId="1224127453" sldId="266"/>
            <ac:spMk id="3" creationId="{13990122-C448-4376-B6FC-B6420B1DAA92}"/>
          </ac:spMkLst>
        </pc:spChg>
        <pc:spChg chg="add mod">
          <ac:chgData name="Tuomo Ikävalko" userId="14d5696d-1087-4a16-9ad3-cf61c8e1f82c" providerId="ADAL" clId="{BCAA1F44-178B-486F-81F0-94060AACCA0E}" dt="2018-10-29T20:42:39.165" v="271" actId="20577"/>
          <ac:spMkLst>
            <pc:docMk/>
            <pc:sldMk cId="1224127453" sldId="266"/>
            <ac:spMk id="4" creationId="{7A82801C-02B3-46EC-98CB-85833977467B}"/>
          </ac:spMkLst>
        </pc:spChg>
        <pc:spChg chg="add">
          <ac:chgData name="Tuomo Ikävalko" userId="14d5696d-1087-4a16-9ad3-cf61c8e1f82c" providerId="ADAL" clId="{BCAA1F44-178B-486F-81F0-94060AACCA0E}" dt="2018-10-29T20:42:53.582" v="272" actId="1076"/>
          <ac:spMkLst>
            <pc:docMk/>
            <pc:sldMk cId="1224127453" sldId="266"/>
            <ac:spMk id="5" creationId="{BD73496F-F254-4A40-82AA-715D93CD2DF7}"/>
          </ac:spMkLst>
        </pc:spChg>
        <pc:spChg chg="add">
          <ac:chgData name="Tuomo Ikävalko" userId="14d5696d-1087-4a16-9ad3-cf61c8e1f82c" providerId="ADAL" clId="{BCAA1F44-178B-486F-81F0-94060AACCA0E}" dt="2018-10-29T20:42:53.582" v="272" actId="1076"/>
          <ac:spMkLst>
            <pc:docMk/>
            <pc:sldMk cId="1224127453" sldId="266"/>
            <ac:spMk id="8" creationId="{EBAA9EB6-1411-4FDB-8B4E-FCE679B41E43}"/>
          </ac:spMkLst>
        </pc:spChg>
        <pc:spChg chg="add">
          <ac:chgData name="Tuomo Ikävalko" userId="14d5696d-1087-4a16-9ad3-cf61c8e1f82c" providerId="ADAL" clId="{BCAA1F44-178B-486F-81F0-94060AACCA0E}" dt="2018-10-29T20:42:53.582" v="272" actId="1076"/>
          <ac:spMkLst>
            <pc:docMk/>
            <pc:sldMk cId="1224127453" sldId="266"/>
            <ac:spMk id="9" creationId="{2C48E00E-6CA7-4F56-836D-DE138076C0E7}"/>
          </ac:spMkLst>
        </pc:spChg>
        <pc:spChg chg="add del mod">
          <ac:chgData name="Tuomo Ikävalko" userId="14d5696d-1087-4a16-9ad3-cf61c8e1f82c" providerId="ADAL" clId="{BCAA1F44-178B-486F-81F0-94060AACCA0E}" dt="2018-10-29T20:44:55.841" v="286" actId="478"/>
          <ac:spMkLst>
            <pc:docMk/>
            <pc:sldMk cId="1224127453" sldId="266"/>
            <ac:spMk id="10" creationId="{ECFE8B9A-6F24-4CEA-922B-C2F46255AA56}"/>
          </ac:spMkLst>
        </pc:spChg>
        <pc:spChg chg="add del mod">
          <ac:chgData name="Tuomo Ikävalko" userId="14d5696d-1087-4a16-9ad3-cf61c8e1f82c" providerId="ADAL" clId="{BCAA1F44-178B-486F-81F0-94060AACCA0E}" dt="2018-10-29T20:44:55.841" v="286" actId="478"/>
          <ac:spMkLst>
            <pc:docMk/>
            <pc:sldMk cId="1224127453" sldId="266"/>
            <ac:spMk id="12" creationId="{F70192F0-8384-42FA-BFD7-2F59CC790C01}"/>
          </ac:spMkLst>
        </pc:spChg>
        <pc:spChg chg="add del mod">
          <ac:chgData name="Tuomo Ikävalko" userId="14d5696d-1087-4a16-9ad3-cf61c8e1f82c" providerId="ADAL" clId="{BCAA1F44-178B-486F-81F0-94060AACCA0E}" dt="2018-10-29T20:44:55.841" v="286" actId="478"/>
          <ac:spMkLst>
            <pc:docMk/>
            <pc:sldMk cId="1224127453" sldId="266"/>
            <ac:spMk id="14" creationId="{0A2EDED6-A6BE-4ED8-969A-69332E828FBB}"/>
          </ac:spMkLst>
        </pc:spChg>
        <pc:spChg chg="add del mod">
          <ac:chgData name="Tuomo Ikävalko" userId="14d5696d-1087-4a16-9ad3-cf61c8e1f82c" providerId="ADAL" clId="{BCAA1F44-178B-486F-81F0-94060AACCA0E}" dt="2018-10-29T20:44:55.841" v="286" actId="478"/>
          <ac:spMkLst>
            <pc:docMk/>
            <pc:sldMk cId="1224127453" sldId="266"/>
            <ac:spMk id="15" creationId="{5B3835F0-082D-414D-AF78-A67B43B1E2B9}"/>
          </ac:spMkLst>
        </pc:spChg>
        <pc:spChg chg="add del mod">
          <ac:chgData name="Tuomo Ikävalko" userId="14d5696d-1087-4a16-9ad3-cf61c8e1f82c" providerId="ADAL" clId="{BCAA1F44-178B-486F-81F0-94060AACCA0E}" dt="2018-10-29T20:44:55.841" v="286" actId="478"/>
          <ac:spMkLst>
            <pc:docMk/>
            <pc:sldMk cId="1224127453" sldId="266"/>
            <ac:spMk id="18" creationId="{994826C1-2AD6-42CB-ADE4-C00981A06F22}"/>
          </ac:spMkLst>
        </pc:spChg>
        <pc:spChg chg="add del">
          <ac:chgData name="Tuomo Ikävalko" userId="14d5696d-1087-4a16-9ad3-cf61c8e1f82c" providerId="ADAL" clId="{BCAA1F44-178B-486F-81F0-94060AACCA0E}" dt="2018-10-29T20:44:52.248" v="285" actId="1076"/>
          <ac:spMkLst>
            <pc:docMk/>
            <pc:sldMk cId="1224127453" sldId="266"/>
            <ac:spMk id="20" creationId="{EB1E2210-D29F-45FA-983B-5000F632A9F6}"/>
          </ac:spMkLst>
        </pc:spChg>
        <pc:spChg chg="add del">
          <ac:chgData name="Tuomo Ikävalko" userId="14d5696d-1087-4a16-9ad3-cf61c8e1f82c" providerId="ADAL" clId="{BCAA1F44-178B-486F-81F0-94060AACCA0E}" dt="2018-10-29T20:44:52.248" v="285" actId="1076"/>
          <ac:spMkLst>
            <pc:docMk/>
            <pc:sldMk cId="1224127453" sldId="266"/>
            <ac:spMk id="23" creationId="{8B9E3625-BF16-414A-90BE-06E50835E6E0}"/>
          </ac:spMkLst>
        </pc:spChg>
        <pc:spChg chg="add del">
          <ac:chgData name="Tuomo Ikävalko" userId="14d5696d-1087-4a16-9ad3-cf61c8e1f82c" providerId="ADAL" clId="{BCAA1F44-178B-486F-81F0-94060AACCA0E}" dt="2018-10-29T20:44:52.248" v="285" actId="1076"/>
          <ac:spMkLst>
            <pc:docMk/>
            <pc:sldMk cId="1224127453" sldId="266"/>
            <ac:spMk id="24" creationId="{09F0F158-00D1-42C4-90C8-97A6DC1767BB}"/>
          </ac:spMkLst>
        </pc:spChg>
        <pc:spChg chg="add del">
          <ac:chgData name="Tuomo Ikävalko" userId="14d5696d-1087-4a16-9ad3-cf61c8e1f82c" providerId="ADAL" clId="{BCAA1F44-178B-486F-81F0-94060AACCA0E}" dt="2018-10-29T20:44:52.248" v="285" actId="1076"/>
          <ac:spMkLst>
            <pc:docMk/>
            <pc:sldMk cId="1224127453" sldId="266"/>
            <ac:spMk id="26" creationId="{ED6AB420-2DD3-4D06-9FE1-FDC7E91FD342}"/>
          </ac:spMkLst>
        </pc:spChg>
        <pc:spChg chg="add del">
          <ac:chgData name="Tuomo Ikävalko" userId="14d5696d-1087-4a16-9ad3-cf61c8e1f82c" providerId="ADAL" clId="{BCAA1F44-178B-486F-81F0-94060AACCA0E}" dt="2018-10-29T20:44:52.248" v="285" actId="1076"/>
          <ac:spMkLst>
            <pc:docMk/>
            <pc:sldMk cId="1224127453" sldId="266"/>
            <ac:spMk id="27" creationId="{49F83952-4BA6-467F-9666-E7A6D8C741C2}"/>
          </ac:spMkLst>
        </pc:spChg>
        <pc:spChg chg="add mod">
          <ac:chgData name="Tuomo Ikävalko" userId="14d5696d-1087-4a16-9ad3-cf61c8e1f82c" providerId="ADAL" clId="{BCAA1F44-178B-486F-81F0-94060AACCA0E}" dt="2018-10-29T20:45:00.112" v="288" actId="1076"/>
          <ac:spMkLst>
            <pc:docMk/>
            <pc:sldMk cId="1224127453" sldId="266"/>
            <ac:spMk id="29" creationId="{DADC39AE-277B-4A00-A130-E8AE0CD867FA}"/>
          </ac:spMkLst>
        </pc:spChg>
        <pc:spChg chg="add mod">
          <ac:chgData name="Tuomo Ikävalko" userId="14d5696d-1087-4a16-9ad3-cf61c8e1f82c" providerId="ADAL" clId="{BCAA1F44-178B-486F-81F0-94060AACCA0E}" dt="2018-10-29T20:45:00.112" v="288" actId="1076"/>
          <ac:spMkLst>
            <pc:docMk/>
            <pc:sldMk cId="1224127453" sldId="266"/>
            <ac:spMk id="32" creationId="{27A2FC56-A6BA-46FB-A411-7BE9CC69F1B0}"/>
          </ac:spMkLst>
        </pc:spChg>
        <pc:spChg chg="add mod">
          <ac:chgData name="Tuomo Ikävalko" userId="14d5696d-1087-4a16-9ad3-cf61c8e1f82c" providerId="ADAL" clId="{BCAA1F44-178B-486F-81F0-94060AACCA0E}" dt="2018-10-29T20:45:02.519" v="289" actId="20577"/>
          <ac:spMkLst>
            <pc:docMk/>
            <pc:sldMk cId="1224127453" sldId="266"/>
            <ac:spMk id="33" creationId="{055277E5-C4AE-4897-B815-8E657880238A}"/>
          </ac:spMkLst>
        </pc:spChg>
        <pc:spChg chg="add mod">
          <ac:chgData name="Tuomo Ikävalko" userId="14d5696d-1087-4a16-9ad3-cf61c8e1f82c" providerId="ADAL" clId="{BCAA1F44-178B-486F-81F0-94060AACCA0E}" dt="2018-10-29T20:45:00.112" v="288" actId="1076"/>
          <ac:spMkLst>
            <pc:docMk/>
            <pc:sldMk cId="1224127453" sldId="266"/>
            <ac:spMk id="35" creationId="{D08ABB19-FA70-4349-89CF-FFD6FDFFFF02}"/>
          </ac:spMkLst>
        </pc:spChg>
        <pc:spChg chg="add mod">
          <ac:chgData name="Tuomo Ikävalko" userId="14d5696d-1087-4a16-9ad3-cf61c8e1f82c" providerId="ADAL" clId="{BCAA1F44-178B-486F-81F0-94060AACCA0E}" dt="2018-10-29T20:45:00.112" v="288" actId="1076"/>
          <ac:spMkLst>
            <pc:docMk/>
            <pc:sldMk cId="1224127453" sldId="266"/>
            <ac:spMk id="36" creationId="{8D805518-2E42-4960-B8BF-6F2E93FC263B}"/>
          </ac:spMkLst>
        </pc:spChg>
        <pc:spChg chg="add mod">
          <ac:chgData name="Tuomo Ikävalko" userId="14d5696d-1087-4a16-9ad3-cf61c8e1f82c" providerId="ADAL" clId="{BCAA1F44-178B-486F-81F0-94060AACCA0E}" dt="2018-10-29T20:45:15.300" v="291" actId="1076"/>
          <ac:spMkLst>
            <pc:docMk/>
            <pc:sldMk cId="1224127453" sldId="266"/>
            <ac:spMk id="38" creationId="{FB952E1A-1B87-4EC0-8B5A-BDBF72A47986}"/>
          </ac:spMkLst>
        </pc:spChg>
        <pc:spChg chg="add mod">
          <ac:chgData name="Tuomo Ikävalko" userId="14d5696d-1087-4a16-9ad3-cf61c8e1f82c" providerId="ADAL" clId="{BCAA1F44-178B-486F-81F0-94060AACCA0E}" dt="2018-10-29T20:45:15.300" v="291" actId="1076"/>
          <ac:spMkLst>
            <pc:docMk/>
            <pc:sldMk cId="1224127453" sldId="266"/>
            <ac:spMk id="41" creationId="{E3947DA1-17A0-4579-87E1-CE29F332F9C8}"/>
          </ac:spMkLst>
        </pc:spChg>
        <pc:spChg chg="add mod">
          <ac:chgData name="Tuomo Ikävalko" userId="14d5696d-1087-4a16-9ad3-cf61c8e1f82c" providerId="ADAL" clId="{BCAA1F44-178B-486F-81F0-94060AACCA0E}" dt="2018-10-29T20:45:15.300" v="291" actId="1076"/>
          <ac:spMkLst>
            <pc:docMk/>
            <pc:sldMk cId="1224127453" sldId="266"/>
            <ac:spMk id="42" creationId="{9C9D5484-E8C4-4A2E-BF06-0DB4B31FB24C}"/>
          </ac:spMkLst>
        </pc:spChg>
        <pc:spChg chg="add mod">
          <ac:chgData name="Tuomo Ikävalko" userId="14d5696d-1087-4a16-9ad3-cf61c8e1f82c" providerId="ADAL" clId="{BCAA1F44-178B-486F-81F0-94060AACCA0E}" dt="2018-10-29T20:45:15.300" v="291" actId="1076"/>
          <ac:spMkLst>
            <pc:docMk/>
            <pc:sldMk cId="1224127453" sldId="266"/>
            <ac:spMk id="44" creationId="{B13B04C2-F446-405A-8FDA-50248857AC6B}"/>
          </ac:spMkLst>
        </pc:spChg>
        <pc:spChg chg="add del mod">
          <ac:chgData name="Tuomo Ikävalko" userId="14d5696d-1087-4a16-9ad3-cf61c8e1f82c" providerId="ADAL" clId="{BCAA1F44-178B-486F-81F0-94060AACCA0E}" dt="2018-10-29T20:45:22.797" v="292" actId="478"/>
          <ac:spMkLst>
            <pc:docMk/>
            <pc:sldMk cId="1224127453" sldId="266"/>
            <ac:spMk id="45" creationId="{24DAE970-17FE-4AF6-909B-FB8513604199}"/>
          </ac:spMkLst>
        </pc:spChg>
        <pc:spChg chg="add mod">
          <ac:chgData name="Tuomo Ikävalko" userId="14d5696d-1087-4a16-9ad3-cf61c8e1f82c" providerId="ADAL" clId="{BCAA1F44-178B-486F-81F0-94060AACCA0E}" dt="2018-10-29T20:45:33.829" v="297" actId="20577"/>
          <ac:spMkLst>
            <pc:docMk/>
            <pc:sldMk cId="1224127453" sldId="266"/>
            <ac:spMk id="47" creationId="{BC4C7F44-EF49-482F-93F9-1AE285ED78F6}"/>
          </ac:spMkLst>
        </pc:spChg>
        <pc:spChg chg="add mod">
          <ac:chgData name="Tuomo Ikävalko" userId="14d5696d-1087-4a16-9ad3-cf61c8e1f82c" providerId="ADAL" clId="{BCAA1F44-178B-486F-81F0-94060AACCA0E}" dt="2018-10-29T20:45:45.661" v="299" actId="1076"/>
          <ac:spMkLst>
            <pc:docMk/>
            <pc:sldMk cId="1224127453" sldId="266"/>
            <ac:spMk id="50" creationId="{7DC8C969-7B29-46B2-B9F6-9910BD7F3C97}"/>
          </ac:spMkLst>
        </pc:spChg>
        <pc:spChg chg="add mod">
          <ac:chgData name="Tuomo Ikävalko" userId="14d5696d-1087-4a16-9ad3-cf61c8e1f82c" providerId="ADAL" clId="{BCAA1F44-178B-486F-81F0-94060AACCA0E}" dt="2018-10-29T20:45:45.661" v="299" actId="1076"/>
          <ac:spMkLst>
            <pc:docMk/>
            <pc:sldMk cId="1224127453" sldId="266"/>
            <ac:spMk id="51" creationId="{04361B07-0618-4006-889E-E756559E8D75}"/>
          </ac:spMkLst>
        </pc:spChg>
        <pc:spChg chg="add mod">
          <ac:chgData name="Tuomo Ikävalko" userId="14d5696d-1087-4a16-9ad3-cf61c8e1f82c" providerId="ADAL" clId="{BCAA1F44-178B-486F-81F0-94060AACCA0E}" dt="2018-10-29T20:49:37.526" v="343" actId="1076"/>
          <ac:spMkLst>
            <pc:docMk/>
            <pc:sldMk cId="1224127453" sldId="266"/>
            <ac:spMk id="55" creationId="{C6EF728D-13FF-42FB-A476-B5F8CE5C7371}"/>
          </ac:spMkLst>
        </pc:spChg>
        <pc:spChg chg="add mod">
          <ac:chgData name="Tuomo Ikävalko" userId="14d5696d-1087-4a16-9ad3-cf61c8e1f82c" providerId="ADAL" clId="{BCAA1F44-178B-486F-81F0-94060AACCA0E}" dt="2018-10-29T20:46:19.591" v="304" actId="1076"/>
          <ac:spMkLst>
            <pc:docMk/>
            <pc:sldMk cId="1224127453" sldId="266"/>
            <ac:spMk id="58" creationId="{BAF6AAC1-AAAB-4BC3-9E3A-D8A7EB73CA2A}"/>
          </ac:spMkLst>
        </pc:spChg>
        <pc:spChg chg="add mod">
          <ac:chgData name="Tuomo Ikävalko" userId="14d5696d-1087-4a16-9ad3-cf61c8e1f82c" providerId="ADAL" clId="{BCAA1F44-178B-486F-81F0-94060AACCA0E}" dt="2018-10-29T20:47:46.128" v="314" actId="20577"/>
          <ac:spMkLst>
            <pc:docMk/>
            <pc:sldMk cId="1224127453" sldId="266"/>
            <ac:spMk id="59" creationId="{5BB2B839-3E70-4AE8-84F5-71D7183454BB}"/>
          </ac:spMkLst>
        </pc:spChg>
        <pc:spChg chg="add del mod">
          <ac:chgData name="Tuomo Ikävalko" userId="14d5696d-1087-4a16-9ad3-cf61c8e1f82c" providerId="ADAL" clId="{BCAA1F44-178B-486F-81F0-94060AACCA0E}" dt="2018-10-29T20:49:22.627" v="338" actId="478"/>
          <ac:spMkLst>
            <pc:docMk/>
            <pc:sldMk cId="1224127453" sldId="266"/>
            <ac:spMk id="61" creationId="{C7063CFD-430E-4B10-B523-68D6B50835F4}"/>
          </ac:spMkLst>
        </pc:spChg>
        <pc:spChg chg="add mod">
          <ac:chgData name="Tuomo Ikävalko" userId="14d5696d-1087-4a16-9ad3-cf61c8e1f82c" providerId="ADAL" clId="{BCAA1F44-178B-486F-81F0-94060AACCA0E}" dt="2018-10-29T20:49:51.650" v="350" actId="1076"/>
          <ac:spMkLst>
            <pc:docMk/>
            <pc:sldMk cId="1224127453" sldId="266"/>
            <ac:spMk id="63" creationId="{5DD0036D-DFC0-46E5-97AD-70E42531092C}"/>
          </ac:spMkLst>
        </pc:spChg>
        <pc:spChg chg="add mod">
          <ac:chgData name="Tuomo Ikävalko" userId="14d5696d-1087-4a16-9ad3-cf61c8e1f82c" providerId="ADAL" clId="{BCAA1F44-178B-486F-81F0-94060AACCA0E}" dt="2018-10-29T20:48:05.119" v="322" actId="1076"/>
          <ac:spMkLst>
            <pc:docMk/>
            <pc:sldMk cId="1224127453" sldId="266"/>
            <ac:spMk id="65" creationId="{64C580DD-4812-44FD-B607-6968017A6D21}"/>
          </ac:spMkLst>
        </pc:spChg>
        <pc:spChg chg="add del mod">
          <ac:chgData name="Tuomo Ikävalko" userId="14d5696d-1087-4a16-9ad3-cf61c8e1f82c" providerId="ADAL" clId="{BCAA1F44-178B-486F-81F0-94060AACCA0E}" dt="2018-10-29T20:48:39.305" v="323" actId="478"/>
          <ac:spMkLst>
            <pc:docMk/>
            <pc:sldMk cId="1224127453" sldId="266"/>
            <ac:spMk id="66" creationId="{AAC65939-85B4-4457-825B-03CEBDD7A724}"/>
          </ac:spMkLst>
        </pc:spChg>
        <pc:spChg chg="add mod">
          <ac:chgData name="Tuomo Ikävalko" userId="14d5696d-1087-4a16-9ad3-cf61c8e1f82c" providerId="ADAL" clId="{BCAA1F44-178B-486F-81F0-94060AACCA0E}" dt="2018-10-29T20:49:48.575" v="349" actId="1076"/>
          <ac:spMkLst>
            <pc:docMk/>
            <pc:sldMk cId="1224127453" sldId="266"/>
            <ac:spMk id="81" creationId="{A317E9C5-9D55-4B7D-9848-212BC7B9A939}"/>
          </ac:spMkLst>
        </pc:spChg>
        <pc:spChg chg="add del mod">
          <ac:chgData name="Tuomo Ikävalko" userId="14d5696d-1087-4a16-9ad3-cf61c8e1f82c" providerId="ADAL" clId="{BCAA1F44-178B-486F-81F0-94060AACCA0E}" dt="2018-10-29T20:50:35.153" v="357" actId="478"/>
          <ac:spMkLst>
            <pc:docMk/>
            <pc:sldMk cId="1224127453" sldId="266"/>
            <ac:spMk id="87" creationId="{34211CB4-1A72-48FA-8732-F2B1544296EA}"/>
          </ac:spMkLst>
        </pc:spChg>
        <pc:spChg chg="add mod">
          <ac:chgData name="Tuomo Ikävalko" userId="14d5696d-1087-4a16-9ad3-cf61c8e1f82c" providerId="ADAL" clId="{BCAA1F44-178B-486F-81F0-94060AACCA0E}" dt="2018-10-29T20:49:57.877" v="354" actId="1076"/>
          <ac:spMkLst>
            <pc:docMk/>
            <pc:sldMk cId="1224127453" sldId="266"/>
            <ac:spMk id="88" creationId="{CE0E6EC9-FCB8-4624-BEAA-D82EBA896EC0}"/>
          </ac:spMkLst>
        </pc:spChg>
        <pc:spChg chg="add mod">
          <ac:chgData name="Tuomo Ikävalko" userId="14d5696d-1087-4a16-9ad3-cf61c8e1f82c" providerId="ADAL" clId="{BCAA1F44-178B-486F-81F0-94060AACCA0E}" dt="2018-10-29T20:50:04.531" v="356" actId="20577"/>
          <ac:spMkLst>
            <pc:docMk/>
            <pc:sldMk cId="1224127453" sldId="266"/>
            <ac:spMk id="96" creationId="{E5497125-F607-4B1C-B41C-7CCDB62B024E}"/>
          </ac:spMkLst>
        </pc:spChg>
        <pc:spChg chg="add mod">
          <ac:chgData name="Tuomo Ikävalko" userId="14d5696d-1087-4a16-9ad3-cf61c8e1f82c" providerId="ADAL" clId="{BCAA1F44-178B-486F-81F0-94060AACCA0E}" dt="2018-10-29T20:49:40.767" v="345" actId="1076"/>
          <ac:spMkLst>
            <pc:docMk/>
            <pc:sldMk cId="1224127453" sldId="266"/>
            <ac:spMk id="99" creationId="{9A299D2D-FC69-4D14-9A62-C7570682B015}"/>
          </ac:spMkLst>
        </pc:spChg>
        <pc:spChg chg="add mod">
          <ac:chgData name="Tuomo Ikävalko" userId="14d5696d-1087-4a16-9ad3-cf61c8e1f82c" providerId="ADAL" clId="{BCAA1F44-178B-486F-81F0-94060AACCA0E}" dt="2018-10-29T20:49:43.242" v="346" actId="1076"/>
          <ac:spMkLst>
            <pc:docMk/>
            <pc:sldMk cId="1224127453" sldId="266"/>
            <ac:spMk id="100" creationId="{1FDC8225-AB8D-4B88-B3AA-D08A6F3AB135}"/>
          </ac:spMkLst>
        </pc:spChg>
        <pc:spChg chg="add mod">
          <ac:chgData name="Tuomo Ikävalko" userId="14d5696d-1087-4a16-9ad3-cf61c8e1f82c" providerId="ADAL" clId="{BCAA1F44-178B-486F-81F0-94060AACCA0E}" dt="2018-10-29T20:51:03.574" v="366" actId="1076"/>
          <ac:spMkLst>
            <pc:docMk/>
            <pc:sldMk cId="1224127453" sldId="266"/>
            <ac:spMk id="128" creationId="{F2EE2B7B-DA9D-4896-97EA-0BC53C3A95E0}"/>
          </ac:spMkLst>
        </pc:spChg>
        <pc:spChg chg="add mod">
          <ac:chgData name="Tuomo Ikävalko" userId="14d5696d-1087-4a16-9ad3-cf61c8e1f82c" providerId="ADAL" clId="{BCAA1F44-178B-486F-81F0-94060AACCA0E}" dt="2018-10-29T20:50:50.664" v="363" actId="1076"/>
          <ac:spMkLst>
            <pc:docMk/>
            <pc:sldMk cId="1224127453" sldId="266"/>
            <ac:spMk id="131" creationId="{E5E7DBE0-1AF7-4B5E-831B-ED9A25A91ECE}"/>
          </ac:spMkLst>
        </pc:spChg>
        <pc:spChg chg="add mod">
          <ac:chgData name="Tuomo Ikävalko" userId="14d5696d-1087-4a16-9ad3-cf61c8e1f82c" providerId="ADAL" clId="{BCAA1F44-178B-486F-81F0-94060AACCA0E}" dt="2018-10-29T20:50:48.795" v="362" actId="1076"/>
          <ac:spMkLst>
            <pc:docMk/>
            <pc:sldMk cId="1224127453" sldId="266"/>
            <ac:spMk id="132" creationId="{6F23CDC2-0844-4341-86F9-732BCCEBC6CC}"/>
          </ac:spMkLst>
        </pc:spChg>
        <pc:spChg chg="add mod">
          <ac:chgData name="Tuomo Ikävalko" userId="14d5696d-1087-4a16-9ad3-cf61c8e1f82c" providerId="ADAL" clId="{BCAA1F44-178B-486F-81F0-94060AACCA0E}" dt="2018-10-29T20:51:35.851" v="369" actId="1076"/>
          <ac:spMkLst>
            <pc:docMk/>
            <pc:sldMk cId="1224127453" sldId="266"/>
            <ac:spMk id="142" creationId="{16F2AAA4-6411-493F-9313-11AD9D664CC1}"/>
          </ac:spMkLst>
        </pc:spChg>
        <pc:spChg chg="add mod">
          <ac:chgData name="Tuomo Ikävalko" userId="14d5696d-1087-4a16-9ad3-cf61c8e1f82c" providerId="ADAL" clId="{BCAA1F44-178B-486F-81F0-94060AACCA0E}" dt="2018-10-29T20:51:35.851" v="369" actId="1076"/>
          <ac:spMkLst>
            <pc:docMk/>
            <pc:sldMk cId="1224127453" sldId="266"/>
            <ac:spMk id="145" creationId="{64AD6E21-FD94-4043-A4AE-1AD958B6660D}"/>
          </ac:spMkLst>
        </pc:spChg>
        <pc:spChg chg="add mod">
          <ac:chgData name="Tuomo Ikävalko" userId="14d5696d-1087-4a16-9ad3-cf61c8e1f82c" providerId="ADAL" clId="{BCAA1F44-178B-486F-81F0-94060AACCA0E}" dt="2018-10-29T20:53:02.129" v="383" actId="1076"/>
          <ac:spMkLst>
            <pc:docMk/>
            <pc:sldMk cId="1224127453" sldId="266"/>
            <ac:spMk id="146" creationId="{54DBD050-E232-4366-9741-AFB830E44514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49" creationId="{5763C851-C3E0-406B-BCE5-FE540DB1A1DE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51" creationId="{1C9B8F10-F30A-4D26-89D8-F51B2BABA8E8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53" creationId="{A9025740-27E2-4503-8237-4B1C9946E76A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56" creationId="{5FC13C64-1C2A-4FFD-8C71-1DB0DD1A499C}"/>
          </ac:spMkLst>
        </pc:spChg>
        <pc:spChg chg="add mod">
          <ac:chgData name="Tuomo Ikävalko" userId="14d5696d-1087-4a16-9ad3-cf61c8e1f82c" providerId="ADAL" clId="{BCAA1F44-178B-486F-81F0-94060AACCA0E}" dt="2018-10-29T20:51:35.851" v="369" actId="1076"/>
          <ac:spMkLst>
            <pc:docMk/>
            <pc:sldMk cId="1224127453" sldId="266"/>
            <ac:spMk id="157" creationId="{2D625BEC-5D55-4919-A75D-C4BF1BBD7E3E}"/>
          </ac:spMkLst>
        </pc:spChg>
        <pc:spChg chg="add mod">
          <ac:chgData name="Tuomo Ikävalko" userId="14d5696d-1087-4a16-9ad3-cf61c8e1f82c" providerId="ADAL" clId="{BCAA1F44-178B-486F-81F0-94060AACCA0E}" dt="2018-10-29T20:51:35.851" v="369" actId="1076"/>
          <ac:spMkLst>
            <pc:docMk/>
            <pc:sldMk cId="1224127453" sldId="266"/>
            <ac:spMk id="160" creationId="{C6200AAB-5CC4-47CA-8511-9CFD39FA6569}"/>
          </ac:spMkLst>
        </pc:spChg>
        <pc:spChg chg="add del mod">
          <ac:chgData name="Tuomo Ikävalko" userId="14d5696d-1087-4a16-9ad3-cf61c8e1f82c" providerId="ADAL" clId="{BCAA1F44-178B-486F-81F0-94060AACCA0E}" dt="2018-10-29T20:52:06.138" v="372" actId="478"/>
          <ac:spMkLst>
            <pc:docMk/>
            <pc:sldMk cId="1224127453" sldId="266"/>
            <ac:spMk id="161" creationId="{B37B5416-48E0-406C-BE9B-2B3F0FF756FA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62" creationId="{EAB184E1-E694-42FB-9567-2CC5F8A7446A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65" creationId="{29A0BA46-75EC-4D74-A4EE-86CED0C1EE88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66" creationId="{3B9FD0FF-85AF-43D7-92CB-038022CDD70A}"/>
          </ac:spMkLst>
        </pc:spChg>
        <pc:spChg chg="add mod">
          <ac:chgData name="Tuomo Ikävalko" userId="14d5696d-1087-4a16-9ad3-cf61c8e1f82c" providerId="ADAL" clId="{BCAA1F44-178B-486F-81F0-94060AACCA0E}" dt="2018-10-29T20:52:16.535" v="377" actId="20577"/>
          <ac:spMkLst>
            <pc:docMk/>
            <pc:sldMk cId="1224127453" sldId="266"/>
            <ac:spMk id="171" creationId="{3B4930E9-8C6B-46DA-A799-162ABA88B224}"/>
          </ac:spMkLst>
        </pc:spChg>
        <pc:spChg chg="add mod">
          <ac:chgData name="Tuomo Ikävalko" userId="14d5696d-1087-4a16-9ad3-cf61c8e1f82c" providerId="ADAL" clId="{BCAA1F44-178B-486F-81F0-94060AACCA0E}" dt="2018-10-29T20:52:12.166" v="374" actId="1076"/>
          <ac:spMkLst>
            <pc:docMk/>
            <pc:sldMk cId="1224127453" sldId="266"/>
            <ac:spMk id="174" creationId="{1CD5F4CC-80CE-40B2-86EA-0B6F77F4E3DD}"/>
          </ac:spMkLst>
        </pc:spChg>
        <pc:spChg chg="add del mod">
          <ac:chgData name="Tuomo Ikävalko" userId="14d5696d-1087-4a16-9ad3-cf61c8e1f82c" providerId="ADAL" clId="{BCAA1F44-178B-486F-81F0-94060AACCA0E}" dt="2018-10-29T20:52:26.589" v="378" actId="478"/>
          <ac:spMkLst>
            <pc:docMk/>
            <pc:sldMk cId="1224127453" sldId="266"/>
            <ac:spMk id="175" creationId="{70A630AD-D086-4199-A14C-AA21F7A4D10A}"/>
          </ac:spMkLst>
        </pc:spChg>
        <pc:spChg chg="add mod">
          <ac:chgData name="Tuomo Ikävalko" userId="14d5696d-1087-4a16-9ad3-cf61c8e1f82c" providerId="ADAL" clId="{BCAA1F44-178B-486F-81F0-94060AACCA0E}" dt="2018-10-29T20:52:55.911" v="382" actId="20577"/>
          <ac:spMkLst>
            <pc:docMk/>
            <pc:sldMk cId="1224127453" sldId="266"/>
            <ac:spMk id="177" creationId="{5C1A8E09-875D-4443-8FE5-065D4ABEAFF7}"/>
          </ac:spMkLst>
        </pc:spChg>
        <pc:spChg chg="add mod">
          <ac:chgData name="Tuomo Ikävalko" userId="14d5696d-1087-4a16-9ad3-cf61c8e1f82c" providerId="ADAL" clId="{BCAA1F44-178B-486F-81F0-94060AACCA0E}" dt="2018-10-29T20:52:51.072" v="380" actId="1076"/>
          <ac:spMkLst>
            <pc:docMk/>
            <pc:sldMk cId="1224127453" sldId="266"/>
            <ac:spMk id="180" creationId="{4434102D-7840-43A3-B73A-B21F654935CA}"/>
          </ac:spMkLst>
        </pc:spChg>
        <pc:spChg chg="add mod">
          <ac:chgData name="Tuomo Ikävalko" userId="14d5696d-1087-4a16-9ad3-cf61c8e1f82c" providerId="ADAL" clId="{BCAA1F44-178B-486F-81F0-94060AACCA0E}" dt="2018-10-29T20:52:51.072" v="380" actId="1076"/>
          <ac:spMkLst>
            <pc:docMk/>
            <pc:sldMk cId="1224127453" sldId="266"/>
            <ac:spMk id="181" creationId="{175210D4-FE71-470B-824F-4F7B395EEBFB}"/>
          </ac:spMkLst>
        </pc:spChg>
        <pc:cxnChg chg="add">
          <ac:chgData name="Tuomo Ikävalko" userId="14d5696d-1087-4a16-9ad3-cf61c8e1f82c" providerId="ADAL" clId="{BCAA1F44-178B-486F-81F0-94060AACCA0E}" dt="2018-10-29T20:42:53.582" v="272" actId="1076"/>
          <ac:cxnSpMkLst>
            <pc:docMk/>
            <pc:sldMk cId="1224127453" sldId="266"/>
            <ac:cxnSpMk id="6" creationId="{FA17A2AA-43D0-41BD-A4E7-A5276B3979FB}"/>
          </ac:cxnSpMkLst>
        </pc:cxnChg>
        <pc:cxnChg chg="add">
          <ac:chgData name="Tuomo Ikävalko" userId="14d5696d-1087-4a16-9ad3-cf61c8e1f82c" providerId="ADAL" clId="{BCAA1F44-178B-486F-81F0-94060AACCA0E}" dt="2018-10-29T20:42:53.582" v="272" actId="1076"/>
          <ac:cxnSpMkLst>
            <pc:docMk/>
            <pc:sldMk cId="1224127453" sldId="266"/>
            <ac:cxnSpMk id="7" creationId="{233D709E-7136-4EA6-8CFD-144263CDA75D}"/>
          </ac:cxnSpMkLst>
        </pc:cxnChg>
        <pc:cxnChg chg="add del mod">
          <ac:chgData name="Tuomo Ikävalko" userId="14d5696d-1087-4a16-9ad3-cf61c8e1f82c" providerId="ADAL" clId="{BCAA1F44-178B-486F-81F0-94060AACCA0E}" dt="2018-10-29T20:44:55.841" v="286" actId="478"/>
          <ac:cxnSpMkLst>
            <pc:docMk/>
            <pc:sldMk cId="1224127453" sldId="266"/>
            <ac:cxnSpMk id="11" creationId="{A9ADEAC5-4686-48A9-B246-3635D5B4F729}"/>
          </ac:cxnSpMkLst>
        </pc:cxnChg>
        <pc:cxnChg chg="add del mod">
          <ac:chgData name="Tuomo Ikävalko" userId="14d5696d-1087-4a16-9ad3-cf61c8e1f82c" providerId="ADAL" clId="{BCAA1F44-178B-486F-81F0-94060AACCA0E}" dt="2018-10-29T20:44:55.841" v="286" actId="478"/>
          <ac:cxnSpMkLst>
            <pc:docMk/>
            <pc:sldMk cId="1224127453" sldId="266"/>
            <ac:cxnSpMk id="13" creationId="{71A38CF4-5408-473D-9F0E-41D80C953B11}"/>
          </ac:cxnSpMkLst>
        </pc:cxnChg>
        <pc:cxnChg chg="add del mod">
          <ac:chgData name="Tuomo Ikävalko" userId="14d5696d-1087-4a16-9ad3-cf61c8e1f82c" providerId="ADAL" clId="{BCAA1F44-178B-486F-81F0-94060AACCA0E}" dt="2018-10-29T20:44:55.841" v="286" actId="478"/>
          <ac:cxnSpMkLst>
            <pc:docMk/>
            <pc:sldMk cId="1224127453" sldId="266"/>
            <ac:cxnSpMk id="16" creationId="{CAF0DC06-03A3-4CA2-AA55-B1E698D5C9AD}"/>
          </ac:cxnSpMkLst>
        </pc:cxnChg>
        <pc:cxnChg chg="add del mod">
          <ac:chgData name="Tuomo Ikävalko" userId="14d5696d-1087-4a16-9ad3-cf61c8e1f82c" providerId="ADAL" clId="{BCAA1F44-178B-486F-81F0-94060AACCA0E}" dt="2018-10-29T20:44:55.841" v="286" actId="478"/>
          <ac:cxnSpMkLst>
            <pc:docMk/>
            <pc:sldMk cId="1224127453" sldId="266"/>
            <ac:cxnSpMk id="17" creationId="{62144347-3E6C-4D56-9AB9-C7981B51EEDE}"/>
          </ac:cxnSpMkLst>
        </pc:cxnChg>
        <pc:cxnChg chg="add del">
          <ac:chgData name="Tuomo Ikävalko" userId="14d5696d-1087-4a16-9ad3-cf61c8e1f82c" providerId="ADAL" clId="{BCAA1F44-178B-486F-81F0-94060AACCA0E}" dt="2018-10-29T20:44:52.248" v="285" actId="1076"/>
          <ac:cxnSpMkLst>
            <pc:docMk/>
            <pc:sldMk cId="1224127453" sldId="266"/>
            <ac:cxnSpMk id="21" creationId="{DF0CA832-9808-4D58-8FF3-0ABF47AC6EB8}"/>
          </ac:cxnSpMkLst>
        </pc:cxnChg>
        <pc:cxnChg chg="add del">
          <ac:chgData name="Tuomo Ikävalko" userId="14d5696d-1087-4a16-9ad3-cf61c8e1f82c" providerId="ADAL" clId="{BCAA1F44-178B-486F-81F0-94060AACCA0E}" dt="2018-10-29T20:44:52.248" v="285" actId="1076"/>
          <ac:cxnSpMkLst>
            <pc:docMk/>
            <pc:sldMk cId="1224127453" sldId="266"/>
            <ac:cxnSpMk id="22" creationId="{200F2E09-7601-415A-BA04-9BBCFF778E94}"/>
          </ac:cxnSpMkLst>
        </pc:cxnChg>
        <pc:cxnChg chg="add del">
          <ac:chgData name="Tuomo Ikävalko" userId="14d5696d-1087-4a16-9ad3-cf61c8e1f82c" providerId="ADAL" clId="{BCAA1F44-178B-486F-81F0-94060AACCA0E}" dt="2018-10-29T20:44:52.248" v="285" actId="1076"/>
          <ac:cxnSpMkLst>
            <pc:docMk/>
            <pc:sldMk cId="1224127453" sldId="266"/>
            <ac:cxnSpMk id="25" creationId="{E556757B-48CB-4ECD-9451-169E7D7E556B}"/>
          </ac:cxnSpMkLst>
        </pc:cxnChg>
        <pc:cxnChg chg="add del">
          <ac:chgData name="Tuomo Ikävalko" userId="14d5696d-1087-4a16-9ad3-cf61c8e1f82c" providerId="ADAL" clId="{BCAA1F44-178B-486F-81F0-94060AACCA0E}" dt="2018-10-29T20:44:52.248" v="285" actId="1076"/>
          <ac:cxnSpMkLst>
            <pc:docMk/>
            <pc:sldMk cId="1224127453" sldId="266"/>
            <ac:cxnSpMk id="28" creationId="{F81DC6DC-EF5B-4D0E-A15C-14750A829601}"/>
          </ac:cxnSpMkLst>
        </pc:cxnChg>
        <pc:cxnChg chg="add mod">
          <ac:chgData name="Tuomo Ikävalko" userId="14d5696d-1087-4a16-9ad3-cf61c8e1f82c" providerId="ADAL" clId="{BCAA1F44-178B-486F-81F0-94060AACCA0E}" dt="2018-10-29T20:45:00.112" v="288" actId="1076"/>
          <ac:cxnSpMkLst>
            <pc:docMk/>
            <pc:sldMk cId="1224127453" sldId="266"/>
            <ac:cxnSpMk id="30" creationId="{287AE5E9-92AD-47FD-A9F0-166D2BD9E319}"/>
          </ac:cxnSpMkLst>
        </pc:cxnChg>
        <pc:cxnChg chg="add mod">
          <ac:chgData name="Tuomo Ikävalko" userId="14d5696d-1087-4a16-9ad3-cf61c8e1f82c" providerId="ADAL" clId="{BCAA1F44-178B-486F-81F0-94060AACCA0E}" dt="2018-10-29T20:45:00.112" v="288" actId="1076"/>
          <ac:cxnSpMkLst>
            <pc:docMk/>
            <pc:sldMk cId="1224127453" sldId="266"/>
            <ac:cxnSpMk id="31" creationId="{5C6DC514-FBD3-4A7C-B847-91FF0B99AE7E}"/>
          </ac:cxnSpMkLst>
        </pc:cxnChg>
        <pc:cxnChg chg="add mod">
          <ac:chgData name="Tuomo Ikävalko" userId="14d5696d-1087-4a16-9ad3-cf61c8e1f82c" providerId="ADAL" clId="{BCAA1F44-178B-486F-81F0-94060AACCA0E}" dt="2018-10-29T20:45:00.112" v="288" actId="1076"/>
          <ac:cxnSpMkLst>
            <pc:docMk/>
            <pc:sldMk cId="1224127453" sldId="266"/>
            <ac:cxnSpMk id="34" creationId="{2FA6F1E3-036D-442D-A17E-FD2985EE0942}"/>
          </ac:cxnSpMkLst>
        </pc:cxnChg>
        <pc:cxnChg chg="add mod">
          <ac:chgData name="Tuomo Ikävalko" userId="14d5696d-1087-4a16-9ad3-cf61c8e1f82c" providerId="ADAL" clId="{BCAA1F44-178B-486F-81F0-94060AACCA0E}" dt="2018-10-29T20:45:00.112" v="288" actId="1076"/>
          <ac:cxnSpMkLst>
            <pc:docMk/>
            <pc:sldMk cId="1224127453" sldId="266"/>
            <ac:cxnSpMk id="37" creationId="{9AB66D17-9A21-47F6-9376-DC549F551585}"/>
          </ac:cxnSpMkLst>
        </pc:cxnChg>
        <pc:cxnChg chg="add mod">
          <ac:chgData name="Tuomo Ikävalko" userId="14d5696d-1087-4a16-9ad3-cf61c8e1f82c" providerId="ADAL" clId="{BCAA1F44-178B-486F-81F0-94060AACCA0E}" dt="2018-10-29T20:45:15.300" v="291" actId="1076"/>
          <ac:cxnSpMkLst>
            <pc:docMk/>
            <pc:sldMk cId="1224127453" sldId="266"/>
            <ac:cxnSpMk id="39" creationId="{0B5DC67D-DA58-47F9-8A3E-F96753E80AAF}"/>
          </ac:cxnSpMkLst>
        </pc:cxnChg>
        <pc:cxnChg chg="add mod">
          <ac:chgData name="Tuomo Ikävalko" userId="14d5696d-1087-4a16-9ad3-cf61c8e1f82c" providerId="ADAL" clId="{BCAA1F44-178B-486F-81F0-94060AACCA0E}" dt="2018-10-29T20:45:15.300" v="291" actId="1076"/>
          <ac:cxnSpMkLst>
            <pc:docMk/>
            <pc:sldMk cId="1224127453" sldId="266"/>
            <ac:cxnSpMk id="40" creationId="{E1CD6C91-3AF7-41EA-93ED-84C981F5D9A6}"/>
          </ac:cxnSpMkLst>
        </pc:cxnChg>
        <pc:cxnChg chg="add mod">
          <ac:chgData name="Tuomo Ikävalko" userId="14d5696d-1087-4a16-9ad3-cf61c8e1f82c" providerId="ADAL" clId="{BCAA1F44-178B-486F-81F0-94060AACCA0E}" dt="2018-10-29T20:45:15.300" v="291" actId="1076"/>
          <ac:cxnSpMkLst>
            <pc:docMk/>
            <pc:sldMk cId="1224127453" sldId="266"/>
            <ac:cxnSpMk id="43" creationId="{92EF96DD-1351-42BF-BC4F-486308B1FCB7}"/>
          </ac:cxnSpMkLst>
        </pc:cxnChg>
        <pc:cxnChg chg="add mod">
          <ac:chgData name="Tuomo Ikävalko" userId="14d5696d-1087-4a16-9ad3-cf61c8e1f82c" providerId="ADAL" clId="{BCAA1F44-178B-486F-81F0-94060AACCA0E}" dt="2018-10-29T20:45:31.606" v="295" actId="14100"/>
          <ac:cxnSpMkLst>
            <pc:docMk/>
            <pc:sldMk cId="1224127453" sldId="266"/>
            <ac:cxnSpMk id="46" creationId="{AE7E9294-84FD-482B-8092-E0C3224B1A3F}"/>
          </ac:cxnSpMkLst>
        </pc:cxnChg>
        <pc:cxnChg chg="add mod">
          <ac:chgData name="Tuomo Ikävalko" userId="14d5696d-1087-4a16-9ad3-cf61c8e1f82c" providerId="ADAL" clId="{BCAA1F44-178B-486F-81F0-94060AACCA0E}" dt="2018-10-29T20:45:47.381" v="300" actId="14100"/>
          <ac:cxnSpMkLst>
            <pc:docMk/>
            <pc:sldMk cId="1224127453" sldId="266"/>
            <ac:cxnSpMk id="49" creationId="{1A3E110D-1E73-4FA8-87D5-E24E9652A8ED}"/>
          </ac:cxnSpMkLst>
        </pc:cxnChg>
        <pc:cxnChg chg="add mod">
          <ac:chgData name="Tuomo Ikävalko" userId="14d5696d-1087-4a16-9ad3-cf61c8e1f82c" providerId="ADAL" clId="{BCAA1F44-178B-486F-81F0-94060AACCA0E}" dt="2018-10-29T20:45:49.953" v="301" actId="14100"/>
          <ac:cxnSpMkLst>
            <pc:docMk/>
            <pc:sldMk cId="1224127453" sldId="266"/>
            <ac:cxnSpMk id="52" creationId="{B882FA32-AC75-4E35-9B64-7AD7B44A539B}"/>
          </ac:cxnSpMkLst>
        </pc:cxnChg>
        <pc:cxnChg chg="add mod">
          <ac:chgData name="Tuomo Ikävalko" userId="14d5696d-1087-4a16-9ad3-cf61c8e1f82c" providerId="ADAL" clId="{BCAA1F44-178B-486F-81F0-94060AACCA0E}" dt="2018-10-29T20:49:44.741" v="347" actId="1076"/>
          <ac:cxnSpMkLst>
            <pc:docMk/>
            <pc:sldMk cId="1224127453" sldId="266"/>
            <ac:cxnSpMk id="56" creationId="{054FDF2B-05FB-47D8-A121-495B6992C6C2}"/>
          </ac:cxnSpMkLst>
        </pc:cxnChg>
        <pc:cxnChg chg="add mod">
          <ac:chgData name="Tuomo Ikävalko" userId="14d5696d-1087-4a16-9ad3-cf61c8e1f82c" providerId="ADAL" clId="{BCAA1F44-178B-486F-81F0-94060AACCA0E}" dt="2018-10-29T20:49:37.526" v="343" actId="1076"/>
          <ac:cxnSpMkLst>
            <pc:docMk/>
            <pc:sldMk cId="1224127453" sldId="266"/>
            <ac:cxnSpMk id="57" creationId="{86CE9B54-D0C0-4A35-B9FC-957D51355486}"/>
          </ac:cxnSpMkLst>
        </pc:cxnChg>
        <pc:cxnChg chg="add mod">
          <ac:chgData name="Tuomo Ikävalko" userId="14d5696d-1087-4a16-9ad3-cf61c8e1f82c" providerId="ADAL" clId="{BCAA1F44-178B-486F-81F0-94060AACCA0E}" dt="2018-10-29T20:49:51.650" v="350" actId="1076"/>
          <ac:cxnSpMkLst>
            <pc:docMk/>
            <pc:sldMk cId="1224127453" sldId="266"/>
            <ac:cxnSpMk id="60" creationId="{9FBD7DCF-5830-46FC-80FF-7055F6F1D60D}"/>
          </ac:cxnSpMkLst>
        </pc:cxnChg>
        <pc:cxnChg chg="add mod">
          <ac:chgData name="Tuomo Ikävalko" userId="14d5696d-1087-4a16-9ad3-cf61c8e1f82c" providerId="ADAL" clId="{BCAA1F44-178B-486F-81F0-94060AACCA0E}" dt="2018-10-29T20:49:37.526" v="343" actId="1076"/>
          <ac:cxnSpMkLst>
            <pc:docMk/>
            <pc:sldMk cId="1224127453" sldId="266"/>
            <ac:cxnSpMk id="62" creationId="{02BD5189-BE62-4446-BEDC-E749EAFC68D9}"/>
          </ac:cxnSpMkLst>
        </pc:cxnChg>
        <pc:cxnChg chg="add mod">
          <ac:chgData name="Tuomo Ikävalko" userId="14d5696d-1087-4a16-9ad3-cf61c8e1f82c" providerId="ADAL" clId="{BCAA1F44-178B-486F-81F0-94060AACCA0E}" dt="2018-10-29T20:49:51.650" v="350" actId="1076"/>
          <ac:cxnSpMkLst>
            <pc:docMk/>
            <pc:sldMk cId="1224127453" sldId="266"/>
            <ac:cxnSpMk id="64" creationId="{FD64B9B9-953C-4B4D-B128-8FCAB5D66292}"/>
          </ac:cxnSpMkLst>
        </pc:cxnChg>
        <pc:cxnChg chg="add mod">
          <ac:chgData name="Tuomo Ikävalko" userId="14d5696d-1087-4a16-9ad3-cf61c8e1f82c" providerId="ADAL" clId="{BCAA1F44-178B-486F-81F0-94060AACCA0E}" dt="2018-10-29T20:49:51.650" v="350" actId="1076"/>
          <ac:cxnSpMkLst>
            <pc:docMk/>
            <pc:sldMk cId="1224127453" sldId="266"/>
            <ac:cxnSpMk id="67" creationId="{276D707E-BD33-479E-8ACB-A2C2155C0A33}"/>
          </ac:cxnSpMkLst>
        </pc:cxnChg>
        <pc:cxnChg chg="add mod">
          <ac:chgData name="Tuomo Ikävalko" userId="14d5696d-1087-4a16-9ad3-cf61c8e1f82c" providerId="ADAL" clId="{BCAA1F44-178B-486F-81F0-94060AACCA0E}" dt="2018-10-29T20:49:57.877" v="354" actId="1076"/>
          <ac:cxnSpMkLst>
            <pc:docMk/>
            <pc:sldMk cId="1224127453" sldId="266"/>
            <ac:cxnSpMk id="85" creationId="{F4FFEABB-8C24-49DC-BC1B-1AE7A2E0FBF6}"/>
          </ac:cxnSpMkLst>
        </pc:cxnChg>
        <pc:cxnChg chg="add mod">
          <ac:chgData name="Tuomo Ikävalko" userId="14d5696d-1087-4a16-9ad3-cf61c8e1f82c" providerId="ADAL" clId="{BCAA1F44-178B-486F-81F0-94060AACCA0E}" dt="2018-10-29T20:51:03.574" v="366" actId="1076"/>
          <ac:cxnSpMkLst>
            <pc:docMk/>
            <pc:sldMk cId="1224127453" sldId="266"/>
            <ac:cxnSpMk id="86" creationId="{351B7F6D-93BD-4C20-A3C9-F040DEECE77F}"/>
          </ac:cxnSpMkLst>
        </pc:cxnChg>
        <pc:cxnChg chg="add mod">
          <ac:chgData name="Tuomo Ikävalko" userId="14d5696d-1087-4a16-9ad3-cf61c8e1f82c" providerId="ADAL" clId="{BCAA1F44-178B-486F-81F0-94060AACCA0E}" dt="2018-10-29T20:49:44.741" v="347" actId="1076"/>
          <ac:cxnSpMkLst>
            <pc:docMk/>
            <pc:sldMk cId="1224127453" sldId="266"/>
            <ac:cxnSpMk id="97" creationId="{00B3F6AA-7B8E-41C7-8981-258F3D38F5A8}"/>
          </ac:cxnSpMkLst>
        </pc:cxnChg>
        <pc:cxnChg chg="add mod">
          <ac:chgData name="Tuomo Ikävalko" userId="14d5696d-1087-4a16-9ad3-cf61c8e1f82c" providerId="ADAL" clId="{BCAA1F44-178B-486F-81F0-94060AACCA0E}" dt="2018-10-29T20:49:44.741" v="347" actId="1076"/>
          <ac:cxnSpMkLst>
            <pc:docMk/>
            <pc:sldMk cId="1224127453" sldId="266"/>
            <ac:cxnSpMk id="98" creationId="{E09A213F-2FE8-4041-9172-DA9CAD445C04}"/>
          </ac:cxnSpMkLst>
        </pc:cxnChg>
        <pc:cxnChg chg="add mod">
          <ac:chgData name="Tuomo Ikävalko" userId="14d5696d-1087-4a16-9ad3-cf61c8e1f82c" providerId="ADAL" clId="{BCAA1F44-178B-486F-81F0-94060AACCA0E}" dt="2018-10-29T20:51:03.574" v="366" actId="1076"/>
          <ac:cxnSpMkLst>
            <pc:docMk/>
            <pc:sldMk cId="1224127453" sldId="266"/>
            <ac:cxnSpMk id="129" creationId="{7B4DE5E1-465B-486D-9A09-96507D33314B}"/>
          </ac:cxnSpMkLst>
        </pc:cxnChg>
        <pc:cxnChg chg="add mod">
          <ac:chgData name="Tuomo Ikävalko" userId="14d5696d-1087-4a16-9ad3-cf61c8e1f82c" providerId="ADAL" clId="{BCAA1F44-178B-486F-81F0-94060AACCA0E}" dt="2018-10-29T20:51:03.574" v="366" actId="1076"/>
          <ac:cxnSpMkLst>
            <pc:docMk/>
            <pc:sldMk cId="1224127453" sldId="266"/>
            <ac:cxnSpMk id="130" creationId="{8D3BDA68-DC78-4110-ADF1-F68EE4AA1E35}"/>
          </ac:cxnSpMkLst>
        </pc:cxnChg>
        <pc:cxnChg chg="add mod">
          <ac:chgData name="Tuomo Ikävalko" userId="14d5696d-1087-4a16-9ad3-cf61c8e1f82c" providerId="ADAL" clId="{BCAA1F44-178B-486F-81F0-94060AACCA0E}" dt="2018-10-29T20:51:35.851" v="369" actId="1076"/>
          <ac:cxnSpMkLst>
            <pc:docMk/>
            <pc:sldMk cId="1224127453" sldId="266"/>
            <ac:cxnSpMk id="143" creationId="{EF4EDE25-1A46-4242-9D0E-82F7D4FC61CF}"/>
          </ac:cxnSpMkLst>
        </pc:cxnChg>
        <pc:cxnChg chg="add mod">
          <ac:chgData name="Tuomo Ikävalko" userId="14d5696d-1087-4a16-9ad3-cf61c8e1f82c" providerId="ADAL" clId="{BCAA1F44-178B-486F-81F0-94060AACCA0E}" dt="2018-10-29T20:51:35.851" v="369" actId="1076"/>
          <ac:cxnSpMkLst>
            <pc:docMk/>
            <pc:sldMk cId="1224127453" sldId="266"/>
            <ac:cxnSpMk id="144" creationId="{3A040C6D-7720-4240-99FC-C2990F6C0E3B}"/>
          </ac:cxnSpMkLst>
        </pc:cxnChg>
        <pc:cxnChg chg="add mod">
          <ac:chgData name="Tuomo Ikävalko" userId="14d5696d-1087-4a16-9ad3-cf61c8e1f82c" providerId="ADAL" clId="{BCAA1F44-178B-486F-81F0-94060AACCA0E}" dt="2018-10-29T20:53:02.129" v="383" actId="1076"/>
          <ac:cxnSpMkLst>
            <pc:docMk/>
            <pc:sldMk cId="1224127453" sldId="266"/>
            <ac:cxnSpMk id="147" creationId="{D7E450D0-F200-4B8D-8E77-1C17F2C676C8}"/>
          </ac:cxnSpMkLst>
        </pc:cxnChg>
        <pc:cxnChg chg="add mod">
          <ac:chgData name="Tuomo Ikävalko" userId="14d5696d-1087-4a16-9ad3-cf61c8e1f82c" providerId="ADAL" clId="{BCAA1F44-178B-486F-81F0-94060AACCA0E}" dt="2018-10-29T20:53:02.129" v="383" actId="1076"/>
          <ac:cxnSpMkLst>
            <pc:docMk/>
            <pc:sldMk cId="1224127453" sldId="266"/>
            <ac:cxnSpMk id="148" creationId="{562B7750-AD64-4310-A179-BE0739401E2D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50" creationId="{C56F2B58-82A1-4598-AB00-473F3F5BDD92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52" creationId="{C1B92A78-710F-4865-BB23-35036CE57864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54" creationId="{C7FFD120-3472-427E-B773-4F857A60EDAC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55" creationId="{8CC2326F-84AE-4E69-A870-C3B0E51CB3AB}"/>
          </ac:cxnSpMkLst>
        </pc:cxnChg>
        <pc:cxnChg chg="add mod">
          <ac:chgData name="Tuomo Ikävalko" userId="14d5696d-1087-4a16-9ad3-cf61c8e1f82c" providerId="ADAL" clId="{BCAA1F44-178B-486F-81F0-94060AACCA0E}" dt="2018-10-29T20:52:14.232" v="375" actId="14100"/>
          <ac:cxnSpMkLst>
            <pc:docMk/>
            <pc:sldMk cId="1224127453" sldId="266"/>
            <ac:cxnSpMk id="158" creationId="{38219297-6D05-4EBF-887A-357168DAF4E1}"/>
          </ac:cxnSpMkLst>
        </pc:cxnChg>
        <pc:cxnChg chg="add mod">
          <ac:chgData name="Tuomo Ikävalko" userId="14d5696d-1087-4a16-9ad3-cf61c8e1f82c" providerId="ADAL" clId="{BCAA1F44-178B-486F-81F0-94060AACCA0E}" dt="2018-10-29T20:51:35.851" v="369" actId="1076"/>
          <ac:cxnSpMkLst>
            <pc:docMk/>
            <pc:sldMk cId="1224127453" sldId="266"/>
            <ac:cxnSpMk id="159" creationId="{9B084FFB-681F-4385-BFE4-11D42C98974A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63" creationId="{AC65743C-CA3D-4580-9AE2-0740ADAE8610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64" creationId="{8D7A55FD-6D3D-4332-A984-363B3DE5F14A}"/>
          </ac:cxnSpMkLst>
        </pc:cxnChg>
        <pc:cxnChg chg="add mod">
          <ac:chgData name="Tuomo Ikävalko" userId="14d5696d-1087-4a16-9ad3-cf61c8e1f82c" providerId="ADAL" clId="{BCAA1F44-178B-486F-81F0-94060AACCA0E}" dt="2018-10-29T20:52:53.327" v="381" actId="14100"/>
          <ac:cxnSpMkLst>
            <pc:docMk/>
            <pc:sldMk cId="1224127453" sldId="266"/>
            <ac:cxnSpMk id="172" creationId="{BF0934F3-2335-4181-A824-F261C1B3C3A7}"/>
          </ac:cxnSpMkLst>
        </pc:cxnChg>
        <pc:cxnChg chg="add mod">
          <ac:chgData name="Tuomo Ikävalko" userId="14d5696d-1087-4a16-9ad3-cf61c8e1f82c" providerId="ADAL" clId="{BCAA1F44-178B-486F-81F0-94060AACCA0E}" dt="2018-10-29T20:52:12.166" v="374" actId="1076"/>
          <ac:cxnSpMkLst>
            <pc:docMk/>
            <pc:sldMk cId="1224127453" sldId="266"/>
            <ac:cxnSpMk id="173" creationId="{E6F00D73-7BBD-46B2-899B-7A6EC06D7EE6}"/>
          </ac:cxnSpMkLst>
        </pc:cxnChg>
        <pc:cxnChg chg="add mod">
          <ac:chgData name="Tuomo Ikävalko" userId="14d5696d-1087-4a16-9ad3-cf61c8e1f82c" providerId="ADAL" clId="{BCAA1F44-178B-486F-81F0-94060AACCA0E}" dt="2018-10-29T20:52:51.072" v="380" actId="1076"/>
          <ac:cxnSpMkLst>
            <pc:docMk/>
            <pc:sldMk cId="1224127453" sldId="266"/>
            <ac:cxnSpMk id="178" creationId="{34065794-E0C7-41AD-A146-162BFC96D019}"/>
          </ac:cxnSpMkLst>
        </pc:cxnChg>
        <pc:cxnChg chg="add mod">
          <ac:chgData name="Tuomo Ikävalko" userId="14d5696d-1087-4a16-9ad3-cf61c8e1f82c" providerId="ADAL" clId="{BCAA1F44-178B-486F-81F0-94060AACCA0E}" dt="2018-10-29T20:52:51.072" v="380" actId="1076"/>
          <ac:cxnSpMkLst>
            <pc:docMk/>
            <pc:sldMk cId="1224127453" sldId="266"/>
            <ac:cxnSpMk id="179" creationId="{D1E4214B-64D1-423F-9611-3BA924BAC242}"/>
          </ac:cxnSpMkLst>
        </pc:cxnChg>
      </pc:sldChg>
      <pc:sldChg chg="addSp delSp modSp add">
        <pc:chgData name="Tuomo Ikävalko" userId="14d5696d-1087-4a16-9ad3-cf61c8e1f82c" providerId="ADAL" clId="{BCAA1F44-178B-486F-81F0-94060AACCA0E}" dt="2018-10-29T21:10:30.561" v="487" actId="14100"/>
        <pc:sldMkLst>
          <pc:docMk/>
          <pc:sldMk cId="3312699342" sldId="267"/>
        </pc:sldMkLst>
        <pc:spChg chg="del">
          <ac:chgData name="Tuomo Ikävalko" userId="14d5696d-1087-4a16-9ad3-cf61c8e1f82c" providerId="ADAL" clId="{BCAA1F44-178B-486F-81F0-94060AACCA0E}" dt="2018-10-29T20:55:02.720" v="385" actId="478"/>
          <ac:spMkLst>
            <pc:docMk/>
            <pc:sldMk cId="3312699342" sldId="267"/>
            <ac:spMk id="2" creationId="{F12C1DF8-4895-4384-B28C-00DFA17A9640}"/>
          </ac:spMkLst>
        </pc:spChg>
        <pc:spChg chg="del">
          <ac:chgData name="Tuomo Ikävalko" userId="14d5696d-1087-4a16-9ad3-cf61c8e1f82c" providerId="ADAL" clId="{BCAA1F44-178B-486F-81F0-94060AACCA0E}" dt="2018-10-29T20:55:03.921" v="386" actId="478"/>
          <ac:spMkLst>
            <pc:docMk/>
            <pc:sldMk cId="3312699342" sldId="267"/>
            <ac:spMk id="3" creationId="{27D86B31-8321-47F7-ACA3-A3013E1D9338}"/>
          </ac:spMkLst>
        </pc:spChg>
        <pc:spChg chg="add mod">
          <ac:chgData name="Tuomo Ikävalko" userId="14d5696d-1087-4a16-9ad3-cf61c8e1f82c" providerId="ADAL" clId="{BCAA1F44-178B-486F-81F0-94060AACCA0E}" dt="2018-10-29T20:55:15.352" v="392" actId="20577"/>
          <ac:spMkLst>
            <pc:docMk/>
            <pc:sldMk cId="3312699342" sldId="267"/>
            <ac:spMk id="4" creationId="{4869FD11-E059-4E65-90B2-F71CC40EE8AA}"/>
          </ac:spMkLst>
        </pc:spChg>
        <pc:spChg chg="add mod">
          <ac:chgData name="Tuomo Ikävalko" userId="14d5696d-1087-4a16-9ad3-cf61c8e1f82c" providerId="ADAL" clId="{BCAA1F44-178B-486F-81F0-94060AACCA0E}" dt="2018-10-29T20:58:46.092" v="420" actId="1076"/>
          <ac:spMkLst>
            <pc:docMk/>
            <pc:sldMk cId="3312699342" sldId="267"/>
            <ac:spMk id="5" creationId="{1FC3788C-E904-4E77-A1FA-78F7466895A9}"/>
          </ac:spMkLst>
        </pc:spChg>
        <pc:spChg chg="add mod">
          <ac:chgData name="Tuomo Ikävalko" userId="14d5696d-1087-4a16-9ad3-cf61c8e1f82c" providerId="ADAL" clId="{BCAA1F44-178B-486F-81F0-94060AACCA0E}" dt="2018-10-29T20:59:59.426" v="447" actId="1076"/>
          <ac:spMkLst>
            <pc:docMk/>
            <pc:sldMk cId="3312699342" sldId="267"/>
            <ac:spMk id="8" creationId="{8F3EF754-FF97-4E2D-A0AB-65F8FC3A43A6}"/>
          </ac:spMkLst>
        </pc:spChg>
        <pc:spChg chg="add mod">
          <ac:chgData name="Tuomo Ikävalko" userId="14d5696d-1087-4a16-9ad3-cf61c8e1f82c" providerId="ADAL" clId="{BCAA1F44-178B-486F-81F0-94060AACCA0E}" dt="2018-10-29T20:58:08.854" v="412" actId="1076"/>
          <ac:spMkLst>
            <pc:docMk/>
            <pc:sldMk cId="3312699342" sldId="267"/>
            <ac:spMk id="9" creationId="{FE1EFA1F-EE5F-4FC9-BDC5-690C8DC1C5C7}"/>
          </ac:spMkLst>
        </pc:spChg>
        <pc:spChg chg="add mod">
          <ac:chgData name="Tuomo Ikävalko" userId="14d5696d-1087-4a16-9ad3-cf61c8e1f82c" providerId="ADAL" clId="{BCAA1F44-178B-486F-81F0-94060AACCA0E}" dt="2018-10-29T20:59:54.993" v="445" actId="1076"/>
          <ac:spMkLst>
            <pc:docMk/>
            <pc:sldMk cId="3312699342" sldId="267"/>
            <ac:spMk id="11" creationId="{9ADA8995-1DF6-4ED9-A9ED-663B1CCE1133}"/>
          </ac:spMkLst>
        </pc:spChg>
        <pc:spChg chg="add mod">
          <ac:chgData name="Tuomo Ikävalko" userId="14d5696d-1087-4a16-9ad3-cf61c8e1f82c" providerId="ADAL" clId="{BCAA1F44-178B-486F-81F0-94060AACCA0E}" dt="2018-10-29T20:59:57.261" v="446" actId="1076"/>
          <ac:spMkLst>
            <pc:docMk/>
            <pc:sldMk cId="3312699342" sldId="267"/>
            <ac:spMk id="13" creationId="{DEC72EF1-93F5-4A5E-8C05-F945592F4A67}"/>
          </ac:spMkLst>
        </pc:spChg>
        <pc:spChg chg="add del mod">
          <ac:chgData name="Tuomo Ikävalko" userId="14d5696d-1087-4a16-9ad3-cf61c8e1f82c" providerId="ADAL" clId="{BCAA1F44-178B-486F-81F0-94060AACCA0E}" dt="2018-10-29T20:58:11.601" v="413" actId="478"/>
          <ac:spMkLst>
            <pc:docMk/>
            <pc:sldMk cId="3312699342" sldId="267"/>
            <ac:spMk id="14" creationId="{56279CBB-0261-41ED-ACB9-C286D9FCB1D8}"/>
          </ac:spMkLst>
        </pc:spChg>
        <pc:spChg chg="add mod">
          <ac:chgData name="Tuomo Ikävalko" userId="14d5696d-1087-4a16-9ad3-cf61c8e1f82c" providerId="ADAL" clId="{BCAA1F44-178B-486F-81F0-94060AACCA0E}" dt="2018-10-29T20:58:02.751" v="411" actId="1076"/>
          <ac:spMkLst>
            <pc:docMk/>
            <pc:sldMk cId="3312699342" sldId="267"/>
            <ac:spMk id="17" creationId="{6D4F9D9A-7282-483F-844E-11576BA76336}"/>
          </ac:spMkLst>
        </pc:spChg>
        <pc:spChg chg="add mod">
          <ac:chgData name="Tuomo Ikävalko" userId="14d5696d-1087-4a16-9ad3-cf61c8e1f82c" providerId="ADAL" clId="{BCAA1F44-178B-486F-81F0-94060AACCA0E}" dt="2018-10-29T21:00:27.498" v="456" actId="1076"/>
          <ac:spMkLst>
            <pc:docMk/>
            <pc:sldMk cId="3312699342" sldId="267"/>
            <ac:spMk id="19" creationId="{CA376910-1440-48E9-BDCE-309C585690C4}"/>
          </ac:spMkLst>
        </pc:spChg>
        <pc:spChg chg="add mod">
          <ac:chgData name="Tuomo Ikävalko" userId="14d5696d-1087-4a16-9ad3-cf61c8e1f82c" providerId="ADAL" clId="{BCAA1F44-178B-486F-81F0-94060AACCA0E}" dt="2018-10-29T21:00:24.205" v="455" actId="1076"/>
          <ac:spMkLst>
            <pc:docMk/>
            <pc:sldMk cId="3312699342" sldId="267"/>
            <ac:spMk id="21" creationId="{7D4F171F-3423-46C4-89CF-2E1E5B712C55}"/>
          </ac:spMkLst>
        </pc:spChg>
        <pc:spChg chg="add mod">
          <ac:chgData name="Tuomo Ikävalko" userId="14d5696d-1087-4a16-9ad3-cf61c8e1f82c" providerId="ADAL" clId="{BCAA1F44-178B-486F-81F0-94060AACCA0E}" dt="2018-10-29T20:58:02.751" v="411" actId="1076"/>
          <ac:spMkLst>
            <pc:docMk/>
            <pc:sldMk cId="3312699342" sldId="267"/>
            <ac:spMk id="23" creationId="{6592D6D2-55DE-4AB4-841D-AA88D5B74144}"/>
          </ac:spMkLst>
        </pc:spChg>
        <pc:spChg chg="add mod">
          <ac:chgData name="Tuomo Ikävalko" userId="14d5696d-1087-4a16-9ad3-cf61c8e1f82c" providerId="ADAL" clId="{BCAA1F44-178B-486F-81F0-94060AACCA0E}" dt="2018-10-29T20:58:02.751" v="411" actId="1076"/>
          <ac:spMkLst>
            <pc:docMk/>
            <pc:sldMk cId="3312699342" sldId="267"/>
            <ac:spMk id="24" creationId="{0C755E97-FF20-44B5-A171-8E2EFFD1BCDB}"/>
          </ac:spMkLst>
        </pc:spChg>
        <pc:spChg chg="add mod">
          <ac:chgData name="Tuomo Ikävalko" userId="14d5696d-1087-4a16-9ad3-cf61c8e1f82c" providerId="ADAL" clId="{BCAA1F44-178B-486F-81F0-94060AACCA0E}" dt="2018-10-29T21:00:17.298" v="454" actId="1076"/>
          <ac:spMkLst>
            <pc:docMk/>
            <pc:sldMk cId="3312699342" sldId="267"/>
            <ac:spMk id="32" creationId="{AF732A0A-0197-43FA-A13B-80179DF70091}"/>
          </ac:spMkLst>
        </pc:spChg>
        <pc:spChg chg="add del mod">
          <ac:chgData name="Tuomo Ikävalko" userId="14d5696d-1087-4a16-9ad3-cf61c8e1f82c" providerId="ADAL" clId="{BCAA1F44-178B-486F-81F0-94060AACCA0E}" dt="2018-10-29T20:59:08.322" v="427" actId="478"/>
          <ac:spMkLst>
            <pc:docMk/>
            <pc:sldMk cId="3312699342" sldId="267"/>
            <ac:spMk id="34" creationId="{67D4DE4F-D2AB-42FA-9D9F-787715A61D87}"/>
          </ac:spMkLst>
        </pc:spChg>
        <pc:spChg chg="add del mod">
          <ac:chgData name="Tuomo Ikävalko" userId="14d5696d-1087-4a16-9ad3-cf61c8e1f82c" providerId="ADAL" clId="{BCAA1F44-178B-486F-81F0-94060AACCA0E}" dt="2018-10-29T20:59:12.778" v="430" actId="478"/>
          <ac:spMkLst>
            <pc:docMk/>
            <pc:sldMk cId="3312699342" sldId="267"/>
            <ac:spMk id="35" creationId="{63AF1767-DF8B-47D2-9726-A33A33AD494A}"/>
          </ac:spMkLst>
        </pc:spChg>
        <pc:spChg chg="add del mod">
          <ac:chgData name="Tuomo Ikävalko" userId="14d5696d-1087-4a16-9ad3-cf61c8e1f82c" providerId="ADAL" clId="{BCAA1F44-178B-486F-81F0-94060AACCA0E}" dt="2018-10-29T20:59:09.440" v="428" actId="478"/>
          <ac:spMkLst>
            <pc:docMk/>
            <pc:sldMk cId="3312699342" sldId="267"/>
            <ac:spMk id="42" creationId="{12374C1C-5160-4E67-B826-803EEAE03D66}"/>
          </ac:spMkLst>
        </pc:spChg>
        <pc:spChg chg="add mod">
          <ac:chgData name="Tuomo Ikävalko" userId="14d5696d-1087-4a16-9ad3-cf61c8e1f82c" providerId="ADAL" clId="{BCAA1F44-178B-486F-81F0-94060AACCA0E}" dt="2018-10-29T21:00:10.828" v="452" actId="1076"/>
          <ac:spMkLst>
            <pc:docMk/>
            <pc:sldMk cId="3312699342" sldId="267"/>
            <ac:spMk id="44" creationId="{4A87B6AE-F948-4690-B5EB-A2399ED4AFCA}"/>
          </ac:spMkLst>
        </pc:spChg>
        <pc:spChg chg="add mod">
          <ac:chgData name="Tuomo Ikävalko" userId="14d5696d-1087-4a16-9ad3-cf61c8e1f82c" providerId="ADAL" clId="{BCAA1F44-178B-486F-81F0-94060AACCA0E}" dt="2018-10-29T20:59:37.530" v="438" actId="1076"/>
          <ac:spMkLst>
            <pc:docMk/>
            <pc:sldMk cId="3312699342" sldId="267"/>
            <ac:spMk id="45" creationId="{5C51A34C-B10F-456F-B373-390A823994D5}"/>
          </ac:spMkLst>
        </pc:spChg>
        <pc:spChg chg="add mod">
          <ac:chgData name="Tuomo Ikävalko" userId="14d5696d-1087-4a16-9ad3-cf61c8e1f82c" providerId="ADAL" clId="{BCAA1F44-178B-486F-81F0-94060AACCA0E}" dt="2018-10-29T21:01:00.821" v="460" actId="20577"/>
          <ac:spMkLst>
            <pc:docMk/>
            <pc:sldMk cId="3312699342" sldId="267"/>
            <ac:spMk id="47" creationId="{7B1F1E77-14BE-4E18-8482-CDB6B318184B}"/>
          </ac:spMkLst>
        </pc:spChg>
        <pc:spChg chg="add mod">
          <ac:chgData name="Tuomo Ikävalko" userId="14d5696d-1087-4a16-9ad3-cf61c8e1f82c" providerId="ADAL" clId="{BCAA1F44-178B-486F-81F0-94060AACCA0E}" dt="2018-10-29T21:00:12.621" v="453" actId="1076"/>
          <ac:spMkLst>
            <pc:docMk/>
            <pc:sldMk cId="3312699342" sldId="267"/>
            <ac:spMk id="49" creationId="{5B28D842-D846-4661-A5D5-3FBB5CC2EC9F}"/>
          </ac:spMkLst>
        </pc:spChg>
        <pc:spChg chg="add mod">
          <ac:chgData name="Tuomo Ikävalko" userId="14d5696d-1087-4a16-9ad3-cf61c8e1f82c" providerId="ADAL" clId="{BCAA1F44-178B-486F-81F0-94060AACCA0E}" dt="2018-10-29T21:00:09.769" v="451" actId="1076"/>
          <ac:spMkLst>
            <pc:docMk/>
            <pc:sldMk cId="3312699342" sldId="267"/>
            <ac:spMk id="50" creationId="{5439655C-3CEB-4D08-897A-9BCE31A38C67}"/>
          </ac:spMkLst>
        </pc:spChg>
        <pc:spChg chg="add mod">
          <ac:chgData name="Tuomo Ikävalko" userId="14d5696d-1087-4a16-9ad3-cf61c8e1f82c" providerId="ADAL" clId="{BCAA1F44-178B-486F-81F0-94060AACCA0E}" dt="2018-10-29T21:00:03.828" v="448" actId="1076"/>
          <ac:spMkLst>
            <pc:docMk/>
            <pc:sldMk cId="3312699342" sldId="267"/>
            <ac:spMk id="53" creationId="{6E7273C0-265B-4B4F-A2FB-A19AA908DD22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92" creationId="{E821EDB4-8DE9-43ED-B24E-F421442C872D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94" creationId="{18A78429-941A-4044-A8ED-3F230518160C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96" creationId="{2F59ECE7-B430-45FF-A5E8-63B3D4EEFBEB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97" creationId="{E73B5349-F14A-4EA2-8F42-585F9E4D4D8D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99" creationId="{D0AC75D3-7939-44A4-A05D-357D47D882A2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02" creationId="{EDC526FB-5788-4A48-990B-2C1017AB60BD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04" creationId="{C8433B26-9114-4462-895C-F030F68C5261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06" creationId="{71B438A9-96FD-4A0B-8861-BC30B4884266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10" creationId="{1EE176D1-B01C-465D-9B43-69BCBDDC2790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11" creationId="{CAD7B76F-AD01-4304-B125-7B2AD0C92EA7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13" creationId="{ABF419CD-1B3D-40BE-A076-C4EE358C5764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15" creationId="{8A2BEC8F-5694-4384-A432-FE250B71BB45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16" creationId="{91A5BEDB-F292-4438-AC11-51597D2F578A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18" creationId="{68956D52-37CF-4537-A385-73D456358B4D}"/>
          </ac:spMkLst>
        </pc:spChg>
        <pc:spChg chg="add mod">
          <ac:chgData name="Tuomo Ikävalko" userId="14d5696d-1087-4a16-9ad3-cf61c8e1f82c" providerId="ADAL" clId="{BCAA1F44-178B-486F-81F0-94060AACCA0E}" dt="2018-10-29T21:10:15.890" v="482" actId="1076"/>
          <ac:spMkLst>
            <pc:docMk/>
            <pc:sldMk cId="3312699342" sldId="267"/>
            <ac:spMk id="123" creationId="{9D83E246-1886-48E9-B17D-3875AC1A5093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25" creationId="{FFC431D2-6A50-4289-922C-9370115C2CC1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27" creationId="{C56AFCBB-FA16-48B2-994D-C4074AE6C325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28" creationId="{184BACAC-B486-4C96-9946-161AE250483A}"/>
          </ac:spMkLst>
        </pc:spChg>
        <pc:spChg chg="add mod">
          <ac:chgData name="Tuomo Ikävalko" userId="14d5696d-1087-4a16-9ad3-cf61c8e1f82c" providerId="ADAL" clId="{BCAA1F44-178B-486F-81F0-94060AACCA0E}" dt="2018-10-29T21:10:04.895" v="481" actId="1076"/>
          <ac:spMkLst>
            <pc:docMk/>
            <pc:sldMk cId="3312699342" sldId="267"/>
            <ac:spMk id="130" creationId="{DCF4FD52-A82C-4C36-96A2-F1961D558F27}"/>
          </ac:spMkLst>
        </pc:spChg>
        <pc:spChg chg="add mod">
          <ac:chgData name="Tuomo Ikävalko" userId="14d5696d-1087-4a16-9ad3-cf61c8e1f82c" providerId="ADAL" clId="{BCAA1F44-178B-486F-81F0-94060AACCA0E}" dt="2018-10-29T21:10:02.055" v="480" actId="1076"/>
          <ac:spMkLst>
            <pc:docMk/>
            <pc:sldMk cId="3312699342" sldId="267"/>
            <ac:spMk id="133" creationId="{FAB9F5EC-7932-40A6-98DB-741F14475CB3}"/>
          </ac:spMkLst>
        </pc:spChg>
        <pc:spChg chg="add mod">
          <ac:chgData name="Tuomo Ikävalko" userId="14d5696d-1087-4a16-9ad3-cf61c8e1f82c" providerId="ADAL" clId="{BCAA1F44-178B-486F-81F0-94060AACCA0E}" dt="2018-10-29T21:10:02.055" v="480" actId="1076"/>
          <ac:spMkLst>
            <pc:docMk/>
            <pc:sldMk cId="3312699342" sldId="267"/>
            <ac:spMk id="135" creationId="{D5C6A86D-5800-4DA1-83B2-2B38CBCF56D7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37" creationId="{A2EC598A-194C-4AAF-B69E-53FEE690620D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1" creationId="{6ECC3AA2-5F90-4ACA-AD8D-5B2024603564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2" creationId="{A6D87897-B498-44EC-91B4-28BFD956701D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4" creationId="{EF6E129B-3D32-405F-95F1-EE59CEEF0055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6" creationId="{82451B84-A459-4FDF-84C1-9504A90B29D6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7" creationId="{2C8E1DA6-8C05-413C-A7F2-3CD29668A065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9" creationId="{BF6A4C73-E4DA-46F6-B2A8-93AE0DE6E14B}"/>
          </ac:spMkLst>
        </pc:spChg>
        <pc:spChg chg="add mod">
          <ac:chgData name="Tuomo Ikävalko" userId="14d5696d-1087-4a16-9ad3-cf61c8e1f82c" providerId="ADAL" clId="{BCAA1F44-178B-486F-81F0-94060AACCA0E}" dt="2018-10-29T21:10:30.561" v="487" actId="14100"/>
          <ac:spMkLst>
            <pc:docMk/>
            <pc:sldMk cId="3312699342" sldId="267"/>
            <ac:spMk id="160" creationId="{F8B1B45D-C7E1-4701-9286-90A958755A90}"/>
          </ac:spMkLst>
        </pc:spChg>
        <pc:cxnChg chg="add mod">
          <ac:chgData name="Tuomo Ikävalko" userId="14d5696d-1087-4a16-9ad3-cf61c8e1f82c" providerId="ADAL" clId="{BCAA1F44-178B-486F-81F0-94060AACCA0E}" dt="2018-10-29T20:58:46.092" v="420" actId="1076"/>
          <ac:cxnSpMkLst>
            <pc:docMk/>
            <pc:sldMk cId="3312699342" sldId="267"/>
            <ac:cxnSpMk id="6" creationId="{C5821229-FB03-4DDD-87AE-5EB953FD66D7}"/>
          </ac:cxnSpMkLst>
        </pc:cxnChg>
        <pc:cxnChg chg="add mod">
          <ac:chgData name="Tuomo Ikävalko" userId="14d5696d-1087-4a16-9ad3-cf61c8e1f82c" providerId="ADAL" clId="{BCAA1F44-178B-486F-81F0-94060AACCA0E}" dt="2018-10-29T20:59:59.426" v="447" actId="1076"/>
          <ac:cxnSpMkLst>
            <pc:docMk/>
            <pc:sldMk cId="3312699342" sldId="267"/>
            <ac:cxnSpMk id="7" creationId="{6495E8FE-ECB4-4247-BF1E-987CEFEA01FF}"/>
          </ac:cxnSpMkLst>
        </pc:cxnChg>
        <pc:cxnChg chg="add mod">
          <ac:chgData name="Tuomo Ikävalko" userId="14d5696d-1087-4a16-9ad3-cf61c8e1f82c" providerId="ADAL" clId="{BCAA1F44-178B-486F-81F0-94060AACCA0E}" dt="2018-10-29T20:59:59.426" v="447" actId="1076"/>
          <ac:cxnSpMkLst>
            <pc:docMk/>
            <pc:sldMk cId="3312699342" sldId="267"/>
            <ac:cxnSpMk id="10" creationId="{B2E82EC5-388D-4C86-AC02-A3DC9D0871A0}"/>
          </ac:cxnSpMkLst>
        </pc:cxnChg>
        <pc:cxnChg chg="add mod">
          <ac:chgData name="Tuomo Ikävalko" userId="14d5696d-1087-4a16-9ad3-cf61c8e1f82c" providerId="ADAL" clId="{BCAA1F44-178B-486F-81F0-94060AACCA0E}" dt="2018-10-29T20:58:08.854" v="412" actId="1076"/>
          <ac:cxnSpMkLst>
            <pc:docMk/>
            <pc:sldMk cId="3312699342" sldId="267"/>
            <ac:cxnSpMk id="12" creationId="{07969EEC-9FAD-4AD6-AB04-43A8620F158E}"/>
          </ac:cxnSpMkLst>
        </pc:cxnChg>
        <pc:cxnChg chg="add mod">
          <ac:chgData name="Tuomo Ikävalko" userId="14d5696d-1087-4a16-9ad3-cf61c8e1f82c" providerId="ADAL" clId="{BCAA1F44-178B-486F-81F0-94060AACCA0E}" dt="2018-10-29T21:00:17.298" v="454" actId="1076"/>
          <ac:cxnSpMkLst>
            <pc:docMk/>
            <pc:sldMk cId="3312699342" sldId="267"/>
            <ac:cxnSpMk id="15" creationId="{E8572D9A-551F-4ECE-96B2-6146384B7D36}"/>
          </ac:cxnSpMkLst>
        </pc:cxnChg>
        <pc:cxnChg chg="add mod">
          <ac:chgData name="Tuomo Ikävalko" userId="14d5696d-1087-4a16-9ad3-cf61c8e1f82c" providerId="ADAL" clId="{BCAA1F44-178B-486F-81F0-94060AACCA0E}" dt="2018-10-29T20:59:59.426" v="447" actId="1076"/>
          <ac:cxnSpMkLst>
            <pc:docMk/>
            <pc:sldMk cId="3312699342" sldId="267"/>
            <ac:cxnSpMk id="16" creationId="{E223E60F-CAEB-4740-A25A-97FF50815113}"/>
          </ac:cxnSpMkLst>
        </pc:cxnChg>
        <pc:cxnChg chg="add mod">
          <ac:chgData name="Tuomo Ikävalko" userId="14d5696d-1087-4a16-9ad3-cf61c8e1f82c" providerId="ADAL" clId="{BCAA1F44-178B-486F-81F0-94060AACCA0E}" dt="2018-10-29T21:00:24.205" v="455" actId="1076"/>
          <ac:cxnSpMkLst>
            <pc:docMk/>
            <pc:sldMk cId="3312699342" sldId="267"/>
            <ac:cxnSpMk id="18" creationId="{355E7EB3-1223-4149-B8B7-4E08FC8BF93F}"/>
          </ac:cxnSpMkLst>
        </pc:cxnChg>
        <pc:cxnChg chg="add mod">
          <ac:chgData name="Tuomo Ikävalko" userId="14d5696d-1087-4a16-9ad3-cf61c8e1f82c" providerId="ADAL" clId="{BCAA1F44-178B-486F-81F0-94060AACCA0E}" dt="2018-10-29T21:00:27.498" v="456" actId="1076"/>
          <ac:cxnSpMkLst>
            <pc:docMk/>
            <pc:sldMk cId="3312699342" sldId="267"/>
            <ac:cxnSpMk id="20" creationId="{C319FE4E-E65F-4346-945E-6E261D68361C}"/>
          </ac:cxnSpMkLst>
        </pc:cxnChg>
        <pc:cxnChg chg="add mod">
          <ac:chgData name="Tuomo Ikävalko" userId="14d5696d-1087-4a16-9ad3-cf61c8e1f82c" providerId="ADAL" clId="{BCAA1F44-178B-486F-81F0-94060AACCA0E}" dt="2018-10-29T21:00:24.205" v="455" actId="1076"/>
          <ac:cxnSpMkLst>
            <pc:docMk/>
            <pc:sldMk cId="3312699342" sldId="267"/>
            <ac:cxnSpMk id="22" creationId="{003F9D9E-4C51-451F-933B-1E2B9C7D5103}"/>
          </ac:cxnSpMkLst>
        </pc:cxnChg>
        <pc:cxnChg chg="add mod">
          <ac:chgData name="Tuomo Ikävalko" userId="14d5696d-1087-4a16-9ad3-cf61c8e1f82c" providerId="ADAL" clId="{BCAA1F44-178B-486F-81F0-94060AACCA0E}" dt="2018-10-29T21:00:24.205" v="455" actId="1076"/>
          <ac:cxnSpMkLst>
            <pc:docMk/>
            <pc:sldMk cId="3312699342" sldId="267"/>
            <ac:cxnSpMk id="25" creationId="{00F79F1C-8952-4762-B7EF-BB0E54532E2B}"/>
          </ac:cxnSpMkLst>
        </pc:cxnChg>
        <pc:cxnChg chg="add mod">
          <ac:chgData name="Tuomo Ikävalko" userId="14d5696d-1087-4a16-9ad3-cf61c8e1f82c" providerId="ADAL" clId="{BCAA1F44-178B-486F-81F0-94060AACCA0E}" dt="2018-10-29T21:00:17.298" v="454" actId="1076"/>
          <ac:cxnSpMkLst>
            <pc:docMk/>
            <pc:sldMk cId="3312699342" sldId="267"/>
            <ac:cxnSpMk id="33" creationId="{D403C012-AB73-4B30-AA51-A0AB092B88FB}"/>
          </ac:cxnSpMkLst>
        </pc:cxnChg>
        <pc:cxnChg chg="add mod">
          <ac:chgData name="Tuomo Ikävalko" userId="14d5696d-1087-4a16-9ad3-cf61c8e1f82c" providerId="ADAL" clId="{BCAA1F44-178B-486F-81F0-94060AACCA0E}" dt="2018-10-29T21:00:17.298" v="454" actId="1076"/>
          <ac:cxnSpMkLst>
            <pc:docMk/>
            <pc:sldMk cId="3312699342" sldId="267"/>
            <ac:cxnSpMk id="36" creationId="{4C663356-7A38-491E-950B-50B389634C11}"/>
          </ac:cxnSpMkLst>
        </pc:cxnChg>
        <pc:cxnChg chg="add mod">
          <ac:chgData name="Tuomo Ikävalko" userId="14d5696d-1087-4a16-9ad3-cf61c8e1f82c" providerId="ADAL" clId="{BCAA1F44-178B-486F-81F0-94060AACCA0E}" dt="2018-10-29T21:00:09.769" v="451" actId="1076"/>
          <ac:cxnSpMkLst>
            <pc:docMk/>
            <pc:sldMk cId="3312699342" sldId="267"/>
            <ac:cxnSpMk id="43" creationId="{AE00DEB7-87C4-4C05-84F8-C107BC52F900}"/>
          </ac:cxnSpMkLst>
        </pc:cxnChg>
        <pc:cxnChg chg="add mod">
          <ac:chgData name="Tuomo Ikävalko" userId="14d5696d-1087-4a16-9ad3-cf61c8e1f82c" providerId="ADAL" clId="{BCAA1F44-178B-486F-81F0-94060AACCA0E}" dt="2018-10-29T21:00:03.828" v="448" actId="1076"/>
          <ac:cxnSpMkLst>
            <pc:docMk/>
            <pc:sldMk cId="3312699342" sldId="267"/>
            <ac:cxnSpMk id="46" creationId="{03340F03-1249-43D0-AD84-DD4FC79510C6}"/>
          </ac:cxnSpMkLst>
        </pc:cxnChg>
        <pc:cxnChg chg="add mod">
          <ac:chgData name="Tuomo Ikävalko" userId="14d5696d-1087-4a16-9ad3-cf61c8e1f82c" providerId="ADAL" clId="{BCAA1F44-178B-486F-81F0-94060AACCA0E}" dt="2018-10-29T21:00:12.621" v="453" actId="1076"/>
          <ac:cxnSpMkLst>
            <pc:docMk/>
            <pc:sldMk cId="3312699342" sldId="267"/>
            <ac:cxnSpMk id="48" creationId="{AD40366F-6597-43EF-AF49-E9008C67A7E0}"/>
          </ac:cxnSpMkLst>
        </pc:cxnChg>
        <pc:cxnChg chg="add mod">
          <ac:chgData name="Tuomo Ikävalko" userId="14d5696d-1087-4a16-9ad3-cf61c8e1f82c" providerId="ADAL" clId="{BCAA1F44-178B-486F-81F0-94060AACCA0E}" dt="2018-10-29T21:00:10.828" v="452" actId="1076"/>
          <ac:cxnSpMkLst>
            <pc:docMk/>
            <pc:sldMk cId="3312699342" sldId="267"/>
            <ac:cxnSpMk id="51" creationId="{30F34642-BC07-4A36-969C-DF9398940849}"/>
          </ac:cxnSpMkLst>
        </pc:cxnChg>
        <pc:cxnChg chg="add mod">
          <ac:chgData name="Tuomo Ikävalko" userId="14d5696d-1087-4a16-9ad3-cf61c8e1f82c" providerId="ADAL" clId="{BCAA1F44-178B-486F-81F0-94060AACCA0E}" dt="2018-10-29T21:05:39.386" v="464" actId="14100"/>
          <ac:cxnSpMkLst>
            <pc:docMk/>
            <pc:sldMk cId="3312699342" sldId="267"/>
            <ac:cxnSpMk id="85" creationId="{888A2574-7FB4-4710-822B-51661F39E189}"/>
          </ac:cxnSpMkLst>
        </pc:cxnChg>
        <pc:cxnChg chg="add mod">
          <ac:chgData name="Tuomo Ikävalko" userId="14d5696d-1087-4a16-9ad3-cf61c8e1f82c" providerId="ADAL" clId="{BCAA1F44-178B-486F-81F0-94060AACCA0E}" dt="2018-10-29T21:08:26.730" v="468" actId="14100"/>
          <ac:cxnSpMkLst>
            <pc:docMk/>
            <pc:sldMk cId="3312699342" sldId="267"/>
            <ac:cxnSpMk id="88" creationId="{21E056E7-3040-4F35-8958-CFDA9B80F492}"/>
          </ac:cxnSpMkLst>
        </pc:cxnChg>
        <pc:cxnChg chg="add del">
          <ac:chgData name="Tuomo Ikävalko" userId="14d5696d-1087-4a16-9ad3-cf61c8e1f82c" providerId="ADAL" clId="{BCAA1F44-178B-486F-81F0-94060AACCA0E}" dt="2018-10-29T21:09:29.961" v="474" actId="478"/>
          <ac:cxnSpMkLst>
            <pc:docMk/>
            <pc:sldMk cId="3312699342" sldId="267"/>
            <ac:cxnSpMk id="91" creationId="{7F9BCE6B-9486-4EA3-99BC-81A2DF726921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93" creationId="{76B27AA6-AD38-4DF0-9091-9641DE19AA2B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95" creationId="{6582879A-9B22-4369-BC2E-A78BE30A6FC5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98" creationId="{B5F0BF85-74A0-45FE-BEC1-243B9F2B5457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00" creationId="{5011182F-3E14-42E9-955A-C28F40E44387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01" creationId="{E2FB91FE-671D-409B-8B97-DCABDADC63A0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03" creationId="{7489B09E-08D9-4E54-9418-1C5DE9A0A228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05" creationId="{1FD5EB63-79FB-4658-9D21-7A066FD58BB5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07" creationId="{56D90EF6-574D-4937-81CC-A55E03D4C3A2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08" creationId="{BEED2999-2F75-456D-A57E-FB3C93BC33E5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09" creationId="{B8396A0A-C2FF-4CCD-BECA-13771192B988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12" creationId="{16ACFEB4-F522-4610-AA93-D2E80D15FE56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14" creationId="{5BFF0932-2ED7-4FDB-97FB-9042B5D80574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17" creationId="{695C7AD8-2F4B-4501-9134-71AFDE70E999}"/>
          </ac:cxnSpMkLst>
        </pc:cxnChg>
        <pc:cxnChg chg="add mod">
          <ac:chgData name="Tuomo Ikävalko" userId="14d5696d-1087-4a16-9ad3-cf61c8e1f82c" providerId="ADAL" clId="{BCAA1F44-178B-486F-81F0-94060AACCA0E}" dt="2018-10-29T21:10:15.890" v="482" actId="1076"/>
          <ac:cxnSpMkLst>
            <pc:docMk/>
            <pc:sldMk cId="3312699342" sldId="267"/>
            <ac:cxnSpMk id="124" creationId="{ECCBDBE7-00D6-4797-9555-62074E95E647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26" creationId="{136A7945-6C0C-499A-9E21-389E17D39F55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29" creationId="{7D110BE1-FB56-4174-AC84-089818AF2E20}"/>
          </ac:cxnSpMkLst>
        </pc:cxnChg>
        <pc:cxnChg chg="add mod">
          <ac:chgData name="Tuomo Ikävalko" userId="14d5696d-1087-4a16-9ad3-cf61c8e1f82c" providerId="ADAL" clId="{BCAA1F44-178B-486F-81F0-94060AACCA0E}" dt="2018-10-29T21:10:04.895" v="481" actId="1076"/>
          <ac:cxnSpMkLst>
            <pc:docMk/>
            <pc:sldMk cId="3312699342" sldId="267"/>
            <ac:cxnSpMk id="131" creationId="{D95FD009-02AC-469E-9F59-F6F994FEA233}"/>
          </ac:cxnSpMkLst>
        </pc:cxnChg>
        <pc:cxnChg chg="add mod">
          <ac:chgData name="Tuomo Ikävalko" userId="14d5696d-1087-4a16-9ad3-cf61c8e1f82c" providerId="ADAL" clId="{BCAA1F44-178B-486F-81F0-94060AACCA0E}" dt="2018-10-29T21:10:15.890" v="482" actId="1076"/>
          <ac:cxnSpMkLst>
            <pc:docMk/>
            <pc:sldMk cId="3312699342" sldId="267"/>
            <ac:cxnSpMk id="132" creationId="{7799EF52-FE83-4790-A8E9-D294531E153D}"/>
          </ac:cxnSpMkLst>
        </pc:cxnChg>
        <pc:cxnChg chg="add mod">
          <ac:chgData name="Tuomo Ikävalko" userId="14d5696d-1087-4a16-9ad3-cf61c8e1f82c" providerId="ADAL" clId="{BCAA1F44-178B-486F-81F0-94060AACCA0E}" dt="2018-10-29T21:10:02.055" v="480" actId="1076"/>
          <ac:cxnSpMkLst>
            <pc:docMk/>
            <pc:sldMk cId="3312699342" sldId="267"/>
            <ac:cxnSpMk id="134" creationId="{DE977CF7-B965-40DA-9003-26F88E77ACAA}"/>
          </ac:cxnSpMkLst>
        </pc:cxnChg>
        <pc:cxnChg chg="add mod">
          <ac:chgData name="Tuomo Ikävalko" userId="14d5696d-1087-4a16-9ad3-cf61c8e1f82c" providerId="ADAL" clId="{BCAA1F44-178B-486F-81F0-94060AACCA0E}" dt="2018-10-29T21:10:02.055" v="480" actId="1076"/>
          <ac:cxnSpMkLst>
            <pc:docMk/>
            <pc:sldMk cId="3312699342" sldId="267"/>
            <ac:cxnSpMk id="136" creationId="{4BF2F22B-4241-451D-888F-33C4553255A5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38" creationId="{66FD84CE-4901-4548-877B-242217B31887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39" creationId="{2E3D2938-6349-48B6-B2CF-3B8C8DE7CA7F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40" creationId="{60947B4C-C233-432D-BE50-5286C97A9483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43" creationId="{2677F270-417C-4064-9383-6BD52F2206FA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45" creationId="{A89F9363-3D3A-4281-824F-0144E92639EA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48" creationId="{2E6185C2-F2C7-495F-8CC5-ECF0E8E6202E}"/>
          </ac:cxnSpMkLst>
        </pc:cxnChg>
        <pc:cxnChg chg="add mod">
          <ac:chgData name="Tuomo Ikävalko" userId="14d5696d-1087-4a16-9ad3-cf61c8e1f82c" providerId="ADAL" clId="{BCAA1F44-178B-486F-81F0-94060AACCA0E}" dt="2018-10-29T21:10:30.561" v="487" actId="14100"/>
          <ac:cxnSpMkLst>
            <pc:docMk/>
            <pc:sldMk cId="3312699342" sldId="267"/>
            <ac:cxnSpMk id="159" creationId="{6FA5F9F9-C4BD-425E-A3F2-E3444569F824}"/>
          </ac:cxnSpMkLst>
        </pc:cxnChg>
      </pc:sldChg>
      <pc:sldChg chg="addSp delSp modSp add">
        <pc:chgData name="Tuomo Ikävalko" userId="14d5696d-1087-4a16-9ad3-cf61c8e1f82c" providerId="ADAL" clId="{BCAA1F44-178B-486F-81F0-94060AACCA0E}" dt="2018-10-29T22:03:46.647" v="730" actId="1076"/>
        <pc:sldMkLst>
          <pc:docMk/>
          <pc:sldMk cId="2654584598" sldId="268"/>
        </pc:sldMkLst>
        <pc:spChg chg="del">
          <ac:chgData name="Tuomo Ikävalko" userId="14d5696d-1087-4a16-9ad3-cf61c8e1f82c" providerId="ADAL" clId="{BCAA1F44-178B-486F-81F0-94060AACCA0E}" dt="2018-10-29T21:17:43.919" v="489" actId="478"/>
          <ac:spMkLst>
            <pc:docMk/>
            <pc:sldMk cId="2654584598" sldId="268"/>
            <ac:spMk id="2" creationId="{6FD4E2A1-A3D9-4723-B4D7-FD1C949A2729}"/>
          </ac:spMkLst>
        </pc:spChg>
        <pc:spChg chg="del mod">
          <ac:chgData name="Tuomo Ikävalko" userId="14d5696d-1087-4a16-9ad3-cf61c8e1f82c" providerId="ADAL" clId="{BCAA1F44-178B-486F-81F0-94060AACCA0E}" dt="2018-10-29T21:17:45.268" v="491" actId="478"/>
          <ac:spMkLst>
            <pc:docMk/>
            <pc:sldMk cId="2654584598" sldId="268"/>
            <ac:spMk id="3" creationId="{D12675E0-AD3B-4AAA-BB15-95F5D0D26CD5}"/>
          </ac:spMkLst>
        </pc:spChg>
        <pc:spChg chg="add mod">
          <ac:chgData name="Tuomo Ikävalko" userId="14d5696d-1087-4a16-9ad3-cf61c8e1f82c" providerId="ADAL" clId="{BCAA1F44-178B-486F-81F0-94060AACCA0E}" dt="2018-10-29T21:53:18.690" v="649" actId="20577"/>
          <ac:spMkLst>
            <pc:docMk/>
            <pc:sldMk cId="2654584598" sldId="268"/>
            <ac:spMk id="4" creationId="{17558056-4F10-4BAF-856B-EFE5B4E2FD51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5" creationId="{B4312E55-C9A4-4780-8854-FA9B0A156930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6" creationId="{8C45E166-8C8E-4DCC-AC04-D2467E79FD6C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7" creationId="{C23A85F8-E263-4BC5-88A9-447C4AC86F95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8" creationId="{4032F398-2F77-4036-917A-917A515723EA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9" creationId="{14597E11-29E5-48C0-BD54-C3A29E77423F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0" creationId="{723BB2CB-5749-4C7A-8A7C-E682C9EA62EC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1" creationId="{6AA87B25-6D32-4D41-9ADE-37DBE8EF3A5B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2" creationId="{DD558F87-687F-4312-8617-C85A37186E99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3" creationId="{871C5FA9-F2BA-4B9A-9C00-EF373A26B9C4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4" creationId="{98C98295-E9DA-48AB-A92A-0453D89D6510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5" creationId="{D5919EC9-902A-40AB-8CFC-AF3D479D0E09}"/>
          </ac:spMkLst>
        </pc:spChg>
        <pc:spChg chg="add del">
          <ac:chgData name="Tuomo Ikävalko" userId="14d5696d-1087-4a16-9ad3-cf61c8e1f82c" providerId="ADAL" clId="{BCAA1F44-178B-486F-81F0-94060AACCA0E}" dt="2018-10-29T21:20:21.988" v="507" actId="478"/>
          <ac:spMkLst>
            <pc:docMk/>
            <pc:sldMk cId="2654584598" sldId="268"/>
            <ac:spMk id="16" creationId="{80A642EB-E202-4BF8-BCD4-D8B981FC8684}"/>
          </ac:spMkLst>
        </pc:spChg>
        <pc:spChg chg="add del">
          <ac:chgData name="Tuomo Ikävalko" userId="14d5696d-1087-4a16-9ad3-cf61c8e1f82c" providerId="ADAL" clId="{BCAA1F44-178B-486F-81F0-94060AACCA0E}" dt="2018-10-29T21:20:21.988" v="507" actId="478"/>
          <ac:spMkLst>
            <pc:docMk/>
            <pc:sldMk cId="2654584598" sldId="268"/>
            <ac:spMk id="17" creationId="{654DCD23-2616-42DF-A58E-2265D60EBBAF}"/>
          </ac:spMkLst>
        </pc:spChg>
        <pc:spChg chg="add del">
          <ac:chgData name="Tuomo Ikävalko" userId="14d5696d-1087-4a16-9ad3-cf61c8e1f82c" providerId="ADAL" clId="{BCAA1F44-178B-486F-81F0-94060AACCA0E}" dt="2018-10-29T21:20:21.988" v="507" actId="478"/>
          <ac:spMkLst>
            <pc:docMk/>
            <pc:sldMk cId="2654584598" sldId="268"/>
            <ac:spMk id="18" creationId="{4A679937-79EB-44CD-9155-364CD426BB49}"/>
          </ac:spMkLst>
        </pc:spChg>
        <pc:spChg chg="add del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9" creationId="{7FBEFBA5-3EA8-422C-A766-21B08705FD86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0" creationId="{1BEEC9D2-BF08-4F3F-8888-FCBFF7F39403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1" creationId="{BBEB7AB9-B1D5-47D7-A565-8F260AEFC8E8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2" creationId="{D7B75630-4F6D-495E-977A-76EEE039CAE8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3" creationId="{A93A04AB-9B99-4D76-8EB4-48E0FAEFE4A5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4" creationId="{4FD9C296-E129-49B1-B375-C08B0E736C3C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5" creationId="{BAD42D37-54DA-48C2-B4F0-9C98176C9798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6" creationId="{FFB1B134-784F-4281-9FCD-6456F94ED77F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7" creationId="{0A1A30A3-F21C-497B-9EBA-363D7100EADE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8" creationId="{14F89845-19B3-4EB4-953F-397AA44EF11C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9" creationId="{1E71F726-D62F-405D-9273-325209EDC897}"/>
          </ac:spMkLst>
        </pc:spChg>
        <pc:spChg chg="add del mod">
          <ac:chgData name="Tuomo Ikävalko" userId="14d5696d-1087-4a16-9ad3-cf61c8e1f82c" providerId="ADAL" clId="{BCAA1F44-178B-486F-81F0-94060AACCA0E}" dt="2018-10-29T21:54:41.566" v="658" actId="478"/>
          <ac:spMkLst>
            <pc:docMk/>
            <pc:sldMk cId="2654584598" sldId="268"/>
            <ac:spMk id="30" creationId="{8E5AEB5B-CF17-43A6-9F50-1EFC105780B0}"/>
          </ac:spMkLst>
        </pc:spChg>
        <pc:spChg chg="add mod">
          <ac:chgData name="Tuomo Ikävalko" userId="14d5696d-1087-4a16-9ad3-cf61c8e1f82c" providerId="ADAL" clId="{BCAA1F44-178B-486F-81F0-94060AACCA0E}" dt="2018-10-29T21:57:29.947" v="704" actId="1076"/>
          <ac:spMkLst>
            <pc:docMk/>
            <pc:sldMk cId="2654584598" sldId="268"/>
            <ac:spMk id="31" creationId="{B4A46805-D0B7-4A08-BFCE-914DFC7848D2}"/>
          </ac:spMkLst>
        </pc:spChg>
        <pc:spChg chg="add mod">
          <ac:chgData name="Tuomo Ikävalko" userId="14d5696d-1087-4a16-9ad3-cf61c8e1f82c" providerId="ADAL" clId="{BCAA1F44-178B-486F-81F0-94060AACCA0E}" dt="2018-10-29T21:33:29.742" v="601" actId="20577"/>
          <ac:spMkLst>
            <pc:docMk/>
            <pc:sldMk cId="2654584598" sldId="268"/>
            <ac:spMk id="32" creationId="{8C70DBA6-FE5A-4105-8495-36DEEF891679}"/>
          </ac:spMkLst>
        </pc:spChg>
        <pc:spChg chg="add mod">
          <ac:chgData name="Tuomo Ikävalko" userId="14d5696d-1087-4a16-9ad3-cf61c8e1f82c" providerId="ADAL" clId="{BCAA1F44-178B-486F-81F0-94060AACCA0E}" dt="2018-10-29T21:47:22.090" v="623" actId="1076"/>
          <ac:spMkLst>
            <pc:docMk/>
            <pc:sldMk cId="2654584598" sldId="268"/>
            <ac:spMk id="33" creationId="{8014F92A-BFBD-4022-98B8-F555AB932CD1}"/>
          </ac:spMkLst>
        </pc:spChg>
        <pc:spChg chg="add del mod">
          <ac:chgData name="Tuomo Ikävalko" userId="14d5696d-1087-4a16-9ad3-cf61c8e1f82c" providerId="ADAL" clId="{BCAA1F44-178B-486F-81F0-94060AACCA0E}" dt="2018-10-29T21:42:58.800" v="621" actId="478"/>
          <ac:spMkLst>
            <pc:docMk/>
            <pc:sldMk cId="2654584598" sldId="268"/>
            <ac:spMk id="34" creationId="{B1DF7C2A-2C1F-46F1-80D4-7E3073D41BAF}"/>
          </ac:spMkLst>
        </pc:spChg>
        <pc:spChg chg="add del mod">
          <ac:chgData name="Tuomo Ikävalko" userId="14d5696d-1087-4a16-9ad3-cf61c8e1f82c" providerId="ADAL" clId="{BCAA1F44-178B-486F-81F0-94060AACCA0E}" dt="2018-10-29T21:48:45.751" v="624" actId="1076"/>
          <ac:spMkLst>
            <pc:docMk/>
            <pc:sldMk cId="2654584598" sldId="268"/>
            <ac:spMk id="35" creationId="{71E728C2-7412-44F8-84A9-34E50C58CD60}"/>
          </ac:spMkLst>
        </pc:spChg>
        <pc:spChg chg="add mod">
          <ac:chgData name="Tuomo Ikävalko" userId="14d5696d-1087-4a16-9ad3-cf61c8e1f82c" providerId="ADAL" clId="{BCAA1F44-178B-486F-81F0-94060AACCA0E}" dt="2018-10-29T21:57:36.597" v="705" actId="1076"/>
          <ac:spMkLst>
            <pc:docMk/>
            <pc:sldMk cId="2654584598" sldId="268"/>
            <ac:spMk id="36" creationId="{5C0BD132-20BE-48B3-99C5-6BE00290AA06}"/>
          </ac:spMkLst>
        </pc:spChg>
        <pc:spChg chg="add mod">
          <ac:chgData name="Tuomo Ikävalko" userId="14d5696d-1087-4a16-9ad3-cf61c8e1f82c" providerId="ADAL" clId="{BCAA1F44-178B-486F-81F0-94060AACCA0E}" dt="2018-10-29T21:57:54.262" v="709" actId="1076"/>
          <ac:spMkLst>
            <pc:docMk/>
            <pc:sldMk cId="2654584598" sldId="268"/>
            <ac:spMk id="37" creationId="{07E55C9A-0E1B-42C4-B940-436FE9D91A1C}"/>
          </ac:spMkLst>
        </pc:spChg>
        <pc:spChg chg="add mod">
          <ac:chgData name="Tuomo Ikävalko" userId="14d5696d-1087-4a16-9ad3-cf61c8e1f82c" providerId="ADAL" clId="{BCAA1F44-178B-486F-81F0-94060AACCA0E}" dt="2018-10-29T21:50:47.373" v="635" actId="20577"/>
          <ac:spMkLst>
            <pc:docMk/>
            <pc:sldMk cId="2654584598" sldId="268"/>
            <ac:spMk id="38" creationId="{B14D9C1F-3244-441E-85A1-03B97D3F9A30}"/>
          </ac:spMkLst>
        </pc:spChg>
        <pc:spChg chg="add mod">
          <ac:chgData name="Tuomo Ikävalko" userId="14d5696d-1087-4a16-9ad3-cf61c8e1f82c" providerId="ADAL" clId="{BCAA1F44-178B-486F-81F0-94060AACCA0E}" dt="2018-10-29T21:51:53.994" v="640" actId="20577"/>
          <ac:spMkLst>
            <pc:docMk/>
            <pc:sldMk cId="2654584598" sldId="268"/>
            <ac:spMk id="39" creationId="{5831B315-E320-4B92-9117-CF46B70A8A61}"/>
          </ac:spMkLst>
        </pc:spChg>
        <pc:spChg chg="add mod">
          <ac:chgData name="Tuomo Ikävalko" userId="14d5696d-1087-4a16-9ad3-cf61c8e1f82c" providerId="ADAL" clId="{BCAA1F44-178B-486F-81F0-94060AACCA0E}" dt="2018-10-29T21:57:46.175" v="707" actId="1076"/>
          <ac:spMkLst>
            <pc:docMk/>
            <pc:sldMk cId="2654584598" sldId="268"/>
            <ac:spMk id="40" creationId="{C09CB887-81F2-48EE-AACD-19885C4D4A99}"/>
          </ac:spMkLst>
        </pc:spChg>
        <pc:spChg chg="add del mod">
          <ac:chgData name="Tuomo Ikävalko" userId="14d5696d-1087-4a16-9ad3-cf61c8e1f82c" providerId="ADAL" clId="{BCAA1F44-178B-486F-81F0-94060AACCA0E}" dt="2018-10-29T21:55:45.642" v="693" actId="478"/>
          <ac:spMkLst>
            <pc:docMk/>
            <pc:sldMk cId="2654584598" sldId="268"/>
            <ac:spMk id="41" creationId="{39C1BDD6-CE10-46F3-BEE5-EC219A06CED2}"/>
          </ac:spMkLst>
        </pc:spChg>
        <pc:spChg chg="add del mod">
          <ac:chgData name="Tuomo Ikävalko" userId="14d5696d-1087-4a16-9ad3-cf61c8e1f82c" providerId="ADAL" clId="{BCAA1F44-178B-486F-81F0-94060AACCA0E}" dt="2018-10-29T21:55:03.843" v="666" actId="478"/>
          <ac:spMkLst>
            <pc:docMk/>
            <pc:sldMk cId="2654584598" sldId="268"/>
            <ac:spMk id="42" creationId="{CA18BBE9-A6D2-43C8-9095-151FC78E7949}"/>
          </ac:spMkLst>
        </pc:spChg>
        <pc:spChg chg="add del mod">
          <ac:chgData name="Tuomo Ikävalko" userId="14d5696d-1087-4a16-9ad3-cf61c8e1f82c" providerId="ADAL" clId="{BCAA1F44-178B-486F-81F0-94060AACCA0E}" dt="2018-10-29T21:55:44.400" v="692" actId="478"/>
          <ac:spMkLst>
            <pc:docMk/>
            <pc:sldMk cId="2654584598" sldId="268"/>
            <ac:spMk id="43" creationId="{9ACC63EB-980B-4E0E-8E7B-46FE9FADA95C}"/>
          </ac:spMkLst>
        </pc:spChg>
        <pc:spChg chg="add mod">
          <ac:chgData name="Tuomo Ikävalko" userId="14d5696d-1087-4a16-9ad3-cf61c8e1f82c" providerId="ADAL" clId="{BCAA1F44-178B-486F-81F0-94060AACCA0E}" dt="2018-10-29T21:55:57.300" v="698" actId="1076"/>
          <ac:spMkLst>
            <pc:docMk/>
            <pc:sldMk cId="2654584598" sldId="268"/>
            <ac:spMk id="44" creationId="{585DCAF1-3F95-43A9-B89B-06BB09B4D0B7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45" creationId="{CA8C54E9-85AC-4631-A6AA-573F9E4A7F61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46" creationId="{72AB80E8-CE05-4909-9CDC-220918DB005E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47" creationId="{0DD550D9-E1DA-4EA3-A2FA-9ACD7EB38A52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48" creationId="{21A990DA-70E9-4A07-8D47-4E246E3C04B2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49" creationId="{AD472C17-32F6-4064-B90B-D9F211DFCB4E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0" creationId="{DD6B7A4F-43B2-47EB-94E9-137BF11BB8AB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1" creationId="{01DCFD9D-BA90-45A1-88CD-78CB8705E082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2" creationId="{C68C39A4-DBA6-4696-AB20-56053DAD5398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3" creationId="{9C9F96E7-9176-47A0-A7CA-032377745F37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4" creationId="{3982DC51-DB68-41B6-B127-1EAE45566056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5" creationId="{4749F383-2395-4196-8985-57725CA5F1F5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6" creationId="{808F90D9-F59A-46F9-96C8-1EDD98598CB8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7" creationId="{0527065B-9F8E-4909-A7C0-8B09AE7FCCDF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8" creationId="{C30D8F54-8E2B-47B9-90AD-003F26F57F8D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9" creationId="{3D4971C5-99C9-46E7-88E2-014F8387C71F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0" creationId="{DC2E2CCC-F889-42A0-959A-86E239686315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1" creationId="{081DBA66-4472-498F-87C9-102E2CEFCEF5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2" creationId="{1E1A065D-76C5-4919-881E-5421EEB7F1B6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3" creationId="{99CD2ADC-8FAB-4F31-B3E4-17055BD5BFB3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4" creationId="{EF8E42D8-5269-423A-ADD9-7E41C70C8C0F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5" creationId="{7F2313C6-49D1-412D-9B30-42D3BEDDBDF1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6" creationId="{9F06921E-DE59-42D8-B7E0-BBA0370CA419}"/>
          </ac:spMkLst>
        </pc:spChg>
        <pc:spChg chg="add mod">
          <ac:chgData name="Tuomo Ikävalko" userId="14d5696d-1087-4a16-9ad3-cf61c8e1f82c" providerId="ADAL" clId="{BCAA1F44-178B-486F-81F0-94060AACCA0E}" dt="2018-10-29T21:58:19.553" v="711" actId="1076"/>
          <ac:spMkLst>
            <pc:docMk/>
            <pc:sldMk cId="2654584598" sldId="268"/>
            <ac:spMk id="67" creationId="{2B69A49D-184B-40F8-A210-8E823CE42472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8" creationId="{A8FF0951-12D1-4C30-A896-28C0ABF980E1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9" creationId="{F2536053-07A6-47BC-8CB4-4CC35914A533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70" creationId="{477C4305-578C-49B3-B918-CC7106D78536}"/>
          </ac:spMkLst>
        </pc:spChg>
        <pc:spChg chg="add mod">
          <ac:chgData name="Tuomo Ikävalko" userId="14d5696d-1087-4a16-9ad3-cf61c8e1f82c" providerId="ADAL" clId="{BCAA1F44-178B-486F-81F0-94060AACCA0E}" dt="2018-10-29T21:58:13.425" v="710" actId="1076"/>
          <ac:spMkLst>
            <pc:docMk/>
            <pc:sldMk cId="2654584598" sldId="268"/>
            <ac:spMk id="71" creationId="{057A982B-B5F9-4CBF-A3D2-AFF3F88867F9}"/>
          </ac:spMkLst>
        </pc:spChg>
        <pc:spChg chg="add mod">
          <ac:chgData name="Tuomo Ikävalko" userId="14d5696d-1087-4a16-9ad3-cf61c8e1f82c" providerId="ADAL" clId="{BCAA1F44-178B-486F-81F0-94060AACCA0E}" dt="2018-10-29T21:58:35.993" v="712" actId="1076"/>
          <ac:spMkLst>
            <pc:docMk/>
            <pc:sldMk cId="2654584598" sldId="268"/>
            <ac:spMk id="72" creationId="{094A7D14-D73F-446F-990B-BC1F0D096C61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73" creationId="{04804A57-134B-4D2C-B588-152D69899B90}"/>
          </ac:spMkLst>
        </pc:spChg>
        <pc:spChg chg="add mod">
          <ac:chgData name="Tuomo Ikävalko" userId="14d5696d-1087-4a16-9ad3-cf61c8e1f82c" providerId="ADAL" clId="{BCAA1F44-178B-486F-81F0-94060AACCA0E}" dt="2018-10-29T21:58:47.380" v="713" actId="1076"/>
          <ac:spMkLst>
            <pc:docMk/>
            <pc:sldMk cId="2654584598" sldId="268"/>
            <ac:spMk id="74" creationId="{DFD1F7B3-7F65-46EA-9444-44168AD7F9CF}"/>
          </ac:spMkLst>
        </pc:spChg>
        <pc:spChg chg="add mod">
          <ac:chgData name="Tuomo Ikävalko" userId="14d5696d-1087-4a16-9ad3-cf61c8e1f82c" providerId="ADAL" clId="{BCAA1F44-178B-486F-81F0-94060AACCA0E}" dt="2018-10-29T21:58:51.793" v="714" actId="1076"/>
          <ac:spMkLst>
            <pc:docMk/>
            <pc:sldMk cId="2654584598" sldId="268"/>
            <ac:spMk id="75" creationId="{A44CDC09-1AC8-4010-97C3-B648B9E7713B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76" creationId="{B360B869-D921-4A56-9368-41DA7ABDDACE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77" creationId="{A5D9916D-5C70-4660-8D86-DE5548859995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78" creationId="{B22C4DE7-4F9B-4359-8788-2F5DC87EAD0C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79" creationId="{453A69E1-5FE3-4879-B672-4590FC9B75A5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0" creationId="{73B71E64-F4B2-4AE8-BDD3-2A3F88F77EAC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1" creationId="{94DEEB18-4E9C-4371-89EB-FCECE4244897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2" creationId="{49CFECCC-D008-4AFA-B6F3-DC19960BD1BF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3" creationId="{BE77A4D2-137D-41F5-BC78-F73C9E32ABA5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4" creationId="{0F830BB0-050C-437B-9A9D-522F40ADF773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5" creationId="{CEFB6DA7-8BC1-4A32-8CAB-40D4CC503242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6" creationId="{449A2AEC-A636-4DDA-9633-5EE0E18F96C7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7" creationId="{32A25A1F-2D46-4177-B53F-763219206BF3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8" creationId="{C5F3313F-D855-4A42-93C0-B3E3FFBD4139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9" creationId="{CF6A9A51-108A-4B05-A4FE-67DBE5D5AE97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0" creationId="{9DC5D9A3-00D8-43AC-A90C-0BFF8E3E1CB1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1" creationId="{15D0FF71-ACF2-45B5-B95E-F02BF7DEBDF0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2" creationId="{EF4D8C09-B871-4A33-B40D-61D5C8C961E3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3" creationId="{C9CC9E3D-B00F-4209-9575-6C7DD7A23620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4" creationId="{A371F9ED-A234-4661-A737-8B585FDB5C06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5" creationId="{22B16462-D8E5-4EC6-98E6-CF9F924F80AB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6" creationId="{8E90932F-4D4A-445D-95BF-F4C26D3ABC73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7" creationId="{6B87A2E1-F552-40A9-8F09-67D7082A2753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8" creationId="{A940DC56-DA77-4D80-BB4E-DA3345C1382D}"/>
          </ac:spMkLst>
        </pc:spChg>
        <pc:spChg chg="add mod">
          <ac:chgData name="Tuomo Ikävalko" userId="14d5696d-1087-4a16-9ad3-cf61c8e1f82c" providerId="ADAL" clId="{BCAA1F44-178B-486F-81F0-94060AACCA0E}" dt="2018-10-29T22:00:47.260" v="724" actId="1076"/>
          <ac:spMkLst>
            <pc:docMk/>
            <pc:sldMk cId="2654584598" sldId="268"/>
            <ac:spMk id="99" creationId="{947B094C-0857-445E-96B1-5594839E574A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100" creationId="{F9BA4723-22AC-40E8-877F-1E1024ACE944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101" creationId="{F67E89FC-0FFB-41B3-9B04-2D452A469289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102" creationId="{AF1ADB75-925B-463D-99E0-4F9ADC6AED20}"/>
          </ac:spMkLst>
        </pc:spChg>
        <pc:spChg chg="add mod">
          <ac:chgData name="Tuomo Ikävalko" userId="14d5696d-1087-4a16-9ad3-cf61c8e1f82c" providerId="ADAL" clId="{BCAA1F44-178B-486F-81F0-94060AACCA0E}" dt="2018-10-29T22:02:57.078" v="727" actId="1076"/>
          <ac:spMkLst>
            <pc:docMk/>
            <pc:sldMk cId="2654584598" sldId="268"/>
            <ac:spMk id="103" creationId="{0D36CCE8-21D4-422C-B372-70B7AE068ECD}"/>
          </ac:spMkLst>
        </pc:spChg>
        <pc:spChg chg="add mod">
          <ac:chgData name="Tuomo Ikävalko" userId="14d5696d-1087-4a16-9ad3-cf61c8e1f82c" providerId="ADAL" clId="{BCAA1F44-178B-486F-81F0-94060AACCA0E}" dt="2018-10-29T22:03:13.715" v="728" actId="1076"/>
          <ac:spMkLst>
            <pc:docMk/>
            <pc:sldMk cId="2654584598" sldId="268"/>
            <ac:spMk id="104" creationId="{184BD3C2-5BD5-4260-AE83-C904FB3363E1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105" creationId="{4DA97942-A865-40EC-891F-F88EBD29C023}"/>
          </ac:spMkLst>
        </pc:spChg>
        <pc:spChg chg="add mod">
          <ac:chgData name="Tuomo Ikävalko" userId="14d5696d-1087-4a16-9ad3-cf61c8e1f82c" providerId="ADAL" clId="{BCAA1F44-178B-486F-81F0-94060AACCA0E}" dt="2018-10-29T22:03:39.433" v="729" actId="1076"/>
          <ac:spMkLst>
            <pc:docMk/>
            <pc:sldMk cId="2654584598" sldId="268"/>
            <ac:spMk id="106" creationId="{27A6499D-52DD-4CDB-8436-6F4CFBE26953}"/>
          </ac:spMkLst>
        </pc:spChg>
        <pc:spChg chg="add mod">
          <ac:chgData name="Tuomo Ikävalko" userId="14d5696d-1087-4a16-9ad3-cf61c8e1f82c" providerId="ADAL" clId="{BCAA1F44-178B-486F-81F0-94060AACCA0E}" dt="2018-10-29T22:03:46.647" v="730" actId="1076"/>
          <ac:spMkLst>
            <pc:docMk/>
            <pc:sldMk cId="2654584598" sldId="268"/>
            <ac:spMk id="107" creationId="{BF7F79FA-76EB-4321-8369-81A90F2DDF17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108" creationId="{9754103E-67E8-4DAC-9309-A0EC35CFD0D3}"/>
          </ac:spMkLst>
        </pc:spChg>
        <pc:spChg chg="add mod">
          <ac:chgData name="Tuomo Ikävalko" userId="14d5696d-1087-4a16-9ad3-cf61c8e1f82c" providerId="ADAL" clId="{BCAA1F44-178B-486F-81F0-94060AACCA0E}" dt="2018-10-29T21:59:05.704" v="717" actId="20577"/>
          <ac:spMkLst>
            <pc:docMk/>
            <pc:sldMk cId="2654584598" sldId="268"/>
            <ac:spMk id="109" creationId="{B823901F-B3DA-4A3A-935B-57B46AF4073C}"/>
          </ac:spMkLst>
        </pc:spChg>
        <pc:spChg chg="add mod">
          <ac:chgData name="Tuomo Ikävalko" userId="14d5696d-1087-4a16-9ad3-cf61c8e1f82c" providerId="ADAL" clId="{BCAA1F44-178B-486F-81F0-94060AACCA0E}" dt="2018-10-29T21:59:24.218" v="720" actId="20577"/>
          <ac:spMkLst>
            <pc:docMk/>
            <pc:sldMk cId="2654584598" sldId="268"/>
            <ac:spMk id="110" creationId="{962D55A3-BB95-41BA-9A48-E8665BCB7BD5}"/>
          </ac:spMkLst>
        </pc:spChg>
      </pc:sldChg>
    </pc:docChg>
  </pc:docChgLst>
  <pc:docChgLst>
    <pc:chgData name="Tuomo Ikävalko" userId="14d5696d-1087-4a16-9ad3-cf61c8e1f82c" providerId="ADAL" clId="{EFD9A3B9-BACC-4078-B0B7-57141E21CAF1}"/>
    <pc:docChg chg="custSel modSld">
      <pc:chgData name="Tuomo Ikävalko" userId="14d5696d-1087-4a16-9ad3-cf61c8e1f82c" providerId="ADAL" clId="{EFD9A3B9-BACC-4078-B0B7-57141E21CAF1}" dt="2018-10-30T10:56:26.403" v="49" actId="1076"/>
      <pc:docMkLst>
        <pc:docMk/>
      </pc:docMkLst>
      <pc:sldChg chg="addSp delSp modSp">
        <pc:chgData name="Tuomo Ikävalko" userId="14d5696d-1087-4a16-9ad3-cf61c8e1f82c" providerId="ADAL" clId="{EFD9A3B9-BACC-4078-B0B7-57141E21CAF1}" dt="2018-10-30T10:56:26.403" v="49" actId="1076"/>
        <pc:sldMkLst>
          <pc:docMk/>
          <pc:sldMk cId="4009750970" sldId="264"/>
        </pc:sldMkLst>
        <pc:spChg chg="add mod">
          <ac:chgData name="Tuomo Ikävalko" userId="14d5696d-1087-4a16-9ad3-cf61c8e1f82c" providerId="ADAL" clId="{EFD9A3B9-BACC-4078-B0B7-57141E21CAF1}" dt="2018-10-30T10:53:22.855" v="9" actId="1076"/>
          <ac:spMkLst>
            <pc:docMk/>
            <pc:sldMk cId="4009750970" sldId="264"/>
            <ac:spMk id="99" creationId="{C8CD8E7F-26B4-4BBA-AAEB-FE98B1C06E7A}"/>
          </ac:spMkLst>
        </pc:spChg>
        <pc:spChg chg="add mod">
          <ac:chgData name="Tuomo Ikävalko" userId="14d5696d-1087-4a16-9ad3-cf61c8e1f82c" providerId="ADAL" clId="{EFD9A3B9-BACC-4078-B0B7-57141E21CAF1}" dt="2018-10-30T10:54:23.035" v="21" actId="1076"/>
          <ac:spMkLst>
            <pc:docMk/>
            <pc:sldMk cId="4009750970" sldId="264"/>
            <ac:spMk id="101" creationId="{F2D1E000-EAB4-407F-B123-8CFE07C1666E}"/>
          </ac:spMkLst>
        </pc:spChg>
        <pc:spChg chg="add mod">
          <ac:chgData name="Tuomo Ikävalko" userId="14d5696d-1087-4a16-9ad3-cf61c8e1f82c" providerId="ADAL" clId="{EFD9A3B9-BACC-4078-B0B7-57141E21CAF1}" dt="2018-10-30T10:54:38.841" v="27" actId="1076"/>
          <ac:spMkLst>
            <pc:docMk/>
            <pc:sldMk cId="4009750970" sldId="264"/>
            <ac:spMk id="103" creationId="{B0724413-20F9-4157-BB5C-E60A9293237F}"/>
          </ac:spMkLst>
        </pc:spChg>
        <pc:spChg chg="add mod">
          <ac:chgData name="Tuomo Ikävalko" userId="14d5696d-1087-4a16-9ad3-cf61c8e1f82c" providerId="ADAL" clId="{EFD9A3B9-BACC-4078-B0B7-57141E21CAF1}" dt="2018-10-30T10:54:42.340" v="28" actId="1076"/>
          <ac:spMkLst>
            <pc:docMk/>
            <pc:sldMk cId="4009750970" sldId="264"/>
            <ac:spMk id="104" creationId="{D85F0DC3-763A-40C4-BFC4-104335FBF93C}"/>
          </ac:spMkLst>
        </pc:spChg>
        <pc:spChg chg="add mod">
          <ac:chgData name="Tuomo Ikävalko" userId="14d5696d-1087-4a16-9ad3-cf61c8e1f82c" providerId="ADAL" clId="{EFD9A3B9-BACC-4078-B0B7-57141E21CAF1}" dt="2018-10-30T10:54:55.005" v="32" actId="14100"/>
          <ac:spMkLst>
            <pc:docMk/>
            <pc:sldMk cId="4009750970" sldId="264"/>
            <ac:spMk id="117" creationId="{FCFABC09-5CBC-4CDF-9D91-903C43AD833C}"/>
          </ac:spMkLst>
        </pc:spChg>
        <pc:spChg chg="add mod">
          <ac:chgData name="Tuomo Ikävalko" userId="14d5696d-1087-4a16-9ad3-cf61c8e1f82c" providerId="ADAL" clId="{EFD9A3B9-BACC-4078-B0B7-57141E21CAF1}" dt="2018-10-30T10:56:26.403" v="49" actId="1076"/>
          <ac:spMkLst>
            <pc:docMk/>
            <pc:sldMk cId="4009750970" sldId="264"/>
            <ac:spMk id="127" creationId="{658BC12F-2D63-4CCC-9B9E-5FE62BC016C7}"/>
          </ac:spMkLst>
        </pc:spChg>
        <pc:spChg chg="mod">
          <ac:chgData name="Tuomo Ikävalko" userId="14d5696d-1087-4a16-9ad3-cf61c8e1f82c" providerId="ADAL" clId="{EFD9A3B9-BACC-4078-B0B7-57141E21CAF1}" dt="2018-10-30T10:55:06.831" v="36" actId="1076"/>
          <ac:spMkLst>
            <pc:docMk/>
            <pc:sldMk cId="4009750970" sldId="264"/>
            <ac:spMk id="131" creationId="{EE3B4FA8-4434-43F4-8EB5-11FF4A8C24BB}"/>
          </ac:spMkLst>
        </pc:spChg>
        <pc:spChg chg="del">
          <ac:chgData name="Tuomo Ikävalko" userId="14d5696d-1087-4a16-9ad3-cf61c8e1f82c" providerId="ADAL" clId="{EFD9A3B9-BACC-4078-B0B7-57141E21CAF1}" dt="2018-10-30T10:53:12.414" v="3" actId="478"/>
          <ac:spMkLst>
            <pc:docMk/>
            <pc:sldMk cId="4009750970" sldId="264"/>
            <ac:spMk id="134" creationId="{0D1AE026-CE9D-4839-8709-1FA6B0BFB889}"/>
          </ac:spMkLst>
        </pc:spChg>
        <pc:spChg chg="mod">
          <ac:chgData name="Tuomo Ikävalko" userId="14d5696d-1087-4a16-9ad3-cf61c8e1f82c" providerId="ADAL" clId="{EFD9A3B9-BACC-4078-B0B7-57141E21CAF1}" dt="2018-10-30T10:53:06.720" v="1" actId="20577"/>
          <ac:spMkLst>
            <pc:docMk/>
            <pc:sldMk cId="4009750970" sldId="264"/>
            <ac:spMk id="135" creationId="{C6B6561F-FE0D-4A45-9EBA-6D5710738D19}"/>
          </ac:spMkLst>
        </pc:spChg>
        <pc:spChg chg="del">
          <ac:chgData name="Tuomo Ikävalko" userId="14d5696d-1087-4a16-9ad3-cf61c8e1f82c" providerId="ADAL" clId="{EFD9A3B9-BACC-4078-B0B7-57141E21CAF1}" dt="2018-10-30T10:53:14.168" v="5" actId="478"/>
          <ac:spMkLst>
            <pc:docMk/>
            <pc:sldMk cId="4009750970" sldId="264"/>
            <ac:spMk id="137" creationId="{5737CEE0-1008-4368-AE28-190A4FA7A4A7}"/>
          </ac:spMkLst>
        </pc:spChg>
        <pc:spChg chg="del">
          <ac:chgData name="Tuomo Ikävalko" userId="14d5696d-1087-4a16-9ad3-cf61c8e1f82c" providerId="ADAL" clId="{EFD9A3B9-BACC-4078-B0B7-57141E21CAF1}" dt="2018-10-30T10:53:16.349" v="7" actId="478"/>
          <ac:spMkLst>
            <pc:docMk/>
            <pc:sldMk cId="4009750970" sldId="264"/>
            <ac:spMk id="139" creationId="{746513E0-CD94-4525-B17C-C7715231EE13}"/>
          </ac:spMkLst>
        </pc:spChg>
        <pc:spChg chg="del">
          <ac:chgData name="Tuomo Ikävalko" userId="14d5696d-1087-4a16-9ad3-cf61c8e1f82c" providerId="ADAL" clId="{EFD9A3B9-BACC-4078-B0B7-57141E21CAF1}" dt="2018-10-30T10:53:32.838" v="11" actId="478"/>
          <ac:spMkLst>
            <pc:docMk/>
            <pc:sldMk cId="4009750970" sldId="264"/>
            <ac:spMk id="140" creationId="{462B8B93-E3AB-4081-A925-0F9E9362F241}"/>
          </ac:spMkLst>
        </pc:spChg>
        <pc:spChg chg="del">
          <ac:chgData name="Tuomo Ikävalko" userId="14d5696d-1087-4a16-9ad3-cf61c8e1f82c" providerId="ADAL" clId="{EFD9A3B9-BACC-4078-B0B7-57141E21CAF1}" dt="2018-10-30T10:54:14.659" v="19" actId="478"/>
          <ac:spMkLst>
            <pc:docMk/>
            <pc:sldMk cId="4009750970" sldId="264"/>
            <ac:spMk id="146" creationId="{01979AC2-C514-4C2F-ABA6-605DC67BDE00}"/>
          </ac:spMkLst>
        </pc:spChg>
        <pc:spChg chg="mod">
          <ac:chgData name="Tuomo Ikävalko" userId="14d5696d-1087-4a16-9ad3-cf61c8e1f82c" providerId="ADAL" clId="{EFD9A3B9-BACC-4078-B0B7-57141E21CAF1}" dt="2018-10-30T10:54:34.717" v="26" actId="1076"/>
          <ac:spMkLst>
            <pc:docMk/>
            <pc:sldMk cId="4009750970" sldId="264"/>
            <ac:spMk id="170" creationId="{E35080E5-0E55-455C-A90E-ECAA55E3EA86}"/>
          </ac:spMkLst>
        </pc:spChg>
        <pc:spChg chg="mod">
          <ac:chgData name="Tuomo Ikävalko" userId="14d5696d-1087-4a16-9ad3-cf61c8e1f82c" providerId="ADAL" clId="{EFD9A3B9-BACC-4078-B0B7-57141E21CAF1}" dt="2018-10-30T10:54:32.216" v="25" actId="1076"/>
          <ac:spMkLst>
            <pc:docMk/>
            <pc:sldMk cId="4009750970" sldId="264"/>
            <ac:spMk id="174" creationId="{54B6F6AB-EA40-44DE-BB10-99C8F089CEAD}"/>
          </ac:spMkLst>
        </pc:spChg>
        <pc:spChg chg="mod">
          <ac:chgData name="Tuomo Ikävalko" userId="14d5696d-1087-4a16-9ad3-cf61c8e1f82c" providerId="ADAL" clId="{EFD9A3B9-BACC-4078-B0B7-57141E21CAF1}" dt="2018-10-30T10:54:28.276" v="23" actId="1076"/>
          <ac:spMkLst>
            <pc:docMk/>
            <pc:sldMk cId="4009750970" sldId="264"/>
            <ac:spMk id="175" creationId="{81278A40-1413-4961-98FA-9ADCF46B4C67}"/>
          </ac:spMkLst>
        </pc:spChg>
        <pc:spChg chg="mod">
          <ac:chgData name="Tuomo Ikävalko" userId="14d5696d-1087-4a16-9ad3-cf61c8e1f82c" providerId="ADAL" clId="{EFD9A3B9-BACC-4078-B0B7-57141E21CAF1}" dt="2018-10-30T10:55:59.226" v="38" actId="20577"/>
          <ac:spMkLst>
            <pc:docMk/>
            <pc:sldMk cId="4009750970" sldId="264"/>
            <ac:spMk id="183" creationId="{B3E4EDB2-7624-42EA-85EF-A6D682585888}"/>
          </ac:spMkLst>
        </pc:spChg>
        <pc:spChg chg="del">
          <ac:chgData name="Tuomo Ikävalko" userId="14d5696d-1087-4a16-9ad3-cf61c8e1f82c" providerId="ADAL" clId="{EFD9A3B9-BACC-4078-B0B7-57141E21CAF1}" dt="2018-10-30T10:56:14.518" v="45" actId="478"/>
          <ac:spMkLst>
            <pc:docMk/>
            <pc:sldMk cId="4009750970" sldId="264"/>
            <ac:spMk id="188" creationId="{041F1531-07DA-4F93-AE45-45BFA9415C18}"/>
          </ac:spMkLst>
        </pc:spChg>
        <pc:spChg chg="mod">
          <ac:chgData name="Tuomo Ikävalko" userId="14d5696d-1087-4a16-9ad3-cf61c8e1f82c" providerId="ADAL" clId="{EFD9A3B9-BACC-4078-B0B7-57141E21CAF1}" dt="2018-10-30T10:56:03.489" v="40" actId="20577"/>
          <ac:spMkLst>
            <pc:docMk/>
            <pc:sldMk cId="4009750970" sldId="264"/>
            <ac:spMk id="191" creationId="{66E0C7D2-6DBC-43B5-B380-0A8E61E5D593}"/>
          </ac:spMkLst>
        </pc:spChg>
        <pc:spChg chg="mod">
          <ac:chgData name="Tuomo Ikävalko" userId="14d5696d-1087-4a16-9ad3-cf61c8e1f82c" providerId="ADAL" clId="{EFD9A3B9-BACC-4078-B0B7-57141E21CAF1}" dt="2018-10-30T10:56:06.306" v="42" actId="20577"/>
          <ac:spMkLst>
            <pc:docMk/>
            <pc:sldMk cId="4009750970" sldId="264"/>
            <ac:spMk id="195" creationId="{B7346AFF-61BD-46B0-A0E6-86A780B23F6E}"/>
          </ac:spMkLst>
        </pc:spChg>
        <pc:spChg chg="mod">
          <ac:chgData name="Tuomo Ikävalko" userId="14d5696d-1087-4a16-9ad3-cf61c8e1f82c" providerId="ADAL" clId="{EFD9A3B9-BACC-4078-B0B7-57141E21CAF1}" dt="2018-10-30T10:56:10.551" v="44" actId="20577"/>
          <ac:spMkLst>
            <pc:docMk/>
            <pc:sldMk cId="4009750970" sldId="264"/>
            <ac:spMk id="200" creationId="{E135564C-C32A-453F-92FD-A92D182C74DE}"/>
          </ac:spMkLst>
        </pc:spChg>
        <pc:cxnChg chg="add mod">
          <ac:chgData name="Tuomo Ikävalko" userId="14d5696d-1087-4a16-9ad3-cf61c8e1f82c" providerId="ADAL" clId="{EFD9A3B9-BACC-4078-B0B7-57141E21CAF1}" dt="2018-10-30T10:54:38.841" v="27" actId="1076"/>
          <ac:cxnSpMkLst>
            <pc:docMk/>
            <pc:sldMk cId="4009750970" sldId="264"/>
            <ac:cxnSpMk id="102" creationId="{29590E21-DA74-46D0-B85D-41C8F894F404}"/>
          </ac:cxnSpMkLst>
        </pc:cxnChg>
        <pc:cxnChg chg="add mod">
          <ac:chgData name="Tuomo Ikävalko" userId="14d5696d-1087-4a16-9ad3-cf61c8e1f82c" providerId="ADAL" clId="{EFD9A3B9-BACC-4078-B0B7-57141E21CAF1}" dt="2018-10-30T10:54:42.340" v="28" actId="1076"/>
          <ac:cxnSpMkLst>
            <pc:docMk/>
            <pc:sldMk cId="4009750970" sldId="264"/>
            <ac:cxnSpMk id="105" creationId="{3368961A-3D42-4F10-BC2A-AEACEB3A27D5}"/>
          </ac:cxnSpMkLst>
        </pc:cxnChg>
        <pc:cxnChg chg="add mod">
          <ac:chgData name="Tuomo Ikävalko" userId="14d5696d-1087-4a16-9ad3-cf61c8e1f82c" providerId="ADAL" clId="{EFD9A3B9-BACC-4078-B0B7-57141E21CAF1}" dt="2018-10-30T10:55:06.831" v="36" actId="1076"/>
          <ac:cxnSpMkLst>
            <pc:docMk/>
            <pc:sldMk cId="4009750970" sldId="264"/>
            <ac:cxnSpMk id="116" creationId="{A83ECC0F-F0EE-425C-B603-854CBBBF81BB}"/>
          </ac:cxnSpMkLst>
        </pc:cxnChg>
        <pc:cxnChg chg="mod">
          <ac:chgData name="Tuomo Ikävalko" userId="14d5696d-1087-4a16-9ad3-cf61c8e1f82c" providerId="ADAL" clId="{EFD9A3B9-BACC-4078-B0B7-57141E21CAF1}" dt="2018-10-30T10:55:06.831" v="36" actId="1076"/>
          <ac:cxnSpMkLst>
            <pc:docMk/>
            <pc:sldMk cId="4009750970" sldId="264"/>
            <ac:cxnSpMk id="132" creationId="{6D672E6E-12B6-4AD7-976C-9DD182599C0C}"/>
          </ac:cxnSpMkLst>
        </pc:cxnChg>
        <pc:cxnChg chg="mod">
          <ac:chgData name="Tuomo Ikävalko" userId="14d5696d-1087-4a16-9ad3-cf61c8e1f82c" providerId="ADAL" clId="{EFD9A3B9-BACC-4078-B0B7-57141E21CAF1}" dt="2018-10-30T10:55:06.831" v="36" actId="1076"/>
          <ac:cxnSpMkLst>
            <pc:docMk/>
            <pc:sldMk cId="4009750970" sldId="264"/>
            <ac:cxnSpMk id="133" creationId="{C552892A-5AA2-4638-A40A-FCACBF08869C}"/>
          </ac:cxnSpMkLst>
        </pc:cxnChg>
        <pc:cxnChg chg="del mod">
          <ac:chgData name="Tuomo Ikävalko" userId="14d5696d-1087-4a16-9ad3-cf61c8e1f82c" providerId="ADAL" clId="{EFD9A3B9-BACC-4078-B0B7-57141E21CAF1}" dt="2018-10-30T10:53:13.119" v="4" actId="478"/>
          <ac:cxnSpMkLst>
            <pc:docMk/>
            <pc:sldMk cId="4009750970" sldId="264"/>
            <ac:cxnSpMk id="136" creationId="{15E3E36F-6D4E-4B5F-9285-51A44744D962}"/>
          </ac:cxnSpMkLst>
        </pc:cxnChg>
        <pc:cxnChg chg="del mod">
          <ac:chgData name="Tuomo Ikävalko" userId="14d5696d-1087-4a16-9ad3-cf61c8e1f82c" providerId="ADAL" clId="{EFD9A3B9-BACC-4078-B0B7-57141E21CAF1}" dt="2018-10-30T10:54:17.833" v="20" actId="478"/>
          <ac:cxnSpMkLst>
            <pc:docMk/>
            <pc:sldMk cId="4009750970" sldId="264"/>
            <ac:cxnSpMk id="141" creationId="{43ED9D35-B8AE-478B-AAD0-9D957AFEFA9A}"/>
          </ac:cxnSpMkLst>
        </pc:cxnChg>
        <pc:cxnChg chg="del mod">
          <ac:chgData name="Tuomo Ikävalko" userId="14d5696d-1087-4a16-9ad3-cf61c8e1f82c" providerId="ADAL" clId="{EFD9A3B9-BACC-4078-B0B7-57141E21CAF1}" dt="2018-10-30T10:53:14.967" v="6" actId="478"/>
          <ac:cxnSpMkLst>
            <pc:docMk/>
            <pc:sldMk cId="4009750970" sldId="264"/>
            <ac:cxnSpMk id="142" creationId="{24C59CA2-0CAA-4A3D-8249-8BF781C55F8C}"/>
          </ac:cxnSpMkLst>
        </pc:cxnChg>
        <pc:cxnChg chg="mod">
          <ac:chgData name="Tuomo Ikävalko" userId="14d5696d-1087-4a16-9ad3-cf61c8e1f82c" providerId="ADAL" clId="{EFD9A3B9-BACC-4078-B0B7-57141E21CAF1}" dt="2018-10-30T10:54:34.717" v="26" actId="1076"/>
          <ac:cxnSpMkLst>
            <pc:docMk/>
            <pc:sldMk cId="4009750970" sldId="264"/>
            <ac:cxnSpMk id="144" creationId="{271A1B86-135B-4EC4-B89D-032108089372}"/>
          </ac:cxnSpMkLst>
        </pc:cxnChg>
        <pc:cxnChg chg="mod">
          <ac:chgData name="Tuomo Ikävalko" userId="14d5696d-1087-4a16-9ad3-cf61c8e1f82c" providerId="ADAL" clId="{EFD9A3B9-BACC-4078-B0B7-57141E21CAF1}" dt="2018-10-30T10:54:25.719" v="22" actId="14100"/>
          <ac:cxnSpMkLst>
            <pc:docMk/>
            <pc:sldMk cId="4009750970" sldId="264"/>
            <ac:cxnSpMk id="147" creationId="{84461D6C-EC59-4A91-ABC2-3558E050B8CE}"/>
          </ac:cxnSpMkLst>
        </pc:cxnChg>
        <pc:cxnChg chg="mod">
          <ac:chgData name="Tuomo Ikävalko" userId="14d5696d-1087-4a16-9ad3-cf61c8e1f82c" providerId="ADAL" clId="{EFD9A3B9-BACC-4078-B0B7-57141E21CAF1}" dt="2018-10-30T10:54:34.717" v="26" actId="1076"/>
          <ac:cxnSpMkLst>
            <pc:docMk/>
            <pc:sldMk cId="4009750970" sldId="264"/>
            <ac:cxnSpMk id="173" creationId="{C5D84795-7710-4D58-80D6-5500F352B0F4}"/>
          </ac:cxnSpMkLst>
        </pc:cxnChg>
        <pc:cxnChg chg="mod">
          <ac:chgData name="Tuomo Ikävalko" userId="14d5696d-1087-4a16-9ad3-cf61c8e1f82c" providerId="ADAL" clId="{EFD9A3B9-BACC-4078-B0B7-57141E21CAF1}" dt="2018-10-30T10:54:34.717" v="26" actId="1076"/>
          <ac:cxnSpMkLst>
            <pc:docMk/>
            <pc:sldMk cId="4009750970" sldId="264"/>
            <ac:cxnSpMk id="176" creationId="{78378B67-11A5-43CE-BE99-EA593A42FDB4}"/>
          </ac:cxnSpMkLst>
        </pc:cxnChg>
        <pc:cxnChg chg="mod">
          <ac:chgData name="Tuomo Ikävalko" userId="14d5696d-1087-4a16-9ad3-cf61c8e1f82c" providerId="ADAL" clId="{EFD9A3B9-BACC-4078-B0B7-57141E21CAF1}" dt="2018-10-30T10:56:26.403" v="49" actId="1076"/>
          <ac:cxnSpMkLst>
            <pc:docMk/>
            <pc:sldMk cId="4009750970" sldId="264"/>
            <ac:cxnSpMk id="189" creationId="{C8AAFF91-3E90-4C8A-97A9-A6171886FDA1}"/>
          </ac:cxnSpMkLst>
        </pc:cxnChg>
      </pc:sldChg>
    </pc:docChg>
  </pc:docChgLst>
  <pc:docChgLst>
    <pc:chgData name="Tuomo Ikävalko" userId="14d5696d-1087-4a16-9ad3-cf61c8e1f82c" providerId="ADAL" clId="{D434384E-2325-4151-9E05-F40FFEE749C4}"/>
    <pc:docChg chg="undo custSel addSld modSld">
      <pc:chgData name="Tuomo Ikävalko" userId="14d5696d-1087-4a16-9ad3-cf61c8e1f82c" providerId="ADAL" clId="{D434384E-2325-4151-9E05-F40FFEE749C4}" dt="2018-11-05T22:14:38.784" v="1220" actId="1076"/>
      <pc:docMkLst>
        <pc:docMk/>
      </pc:docMkLst>
      <pc:sldChg chg="addSp delSp">
        <pc:chgData name="Tuomo Ikävalko" userId="14d5696d-1087-4a16-9ad3-cf61c8e1f82c" providerId="ADAL" clId="{D434384E-2325-4151-9E05-F40FFEE749C4}" dt="2018-11-05T20:20:54.843" v="2" actId="478"/>
        <pc:sldMkLst>
          <pc:docMk/>
          <pc:sldMk cId="2654584598" sldId="268"/>
        </pc:sldMkLst>
        <pc:spChg chg="add del">
          <ac:chgData name="Tuomo Ikävalko" userId="14d5696d-1087-4a16-9ad3-cf61c8e1f82c" providerId="ADAL" clId="{D434384E-2325-4151-9E05-F40FFEE749C4}" dt="2018-11-05T20:20:54.843" v="2" actId="478"/>
          <ac:spMkLst>
            <pc:docMk/>
            <pc:sldMk cId="2654584598" sldId="268"/>
            <ac:spMk id="111" creationId="{7CE6E7B7-C1EA-4E91-AB97-25E32140CB1D}"/>
          </ac:spMkLst>
        </pc:spChg>
      </pc:sldChg>
      <pc:sldChg chg="addSp delSp modSp add">
        <pc:chgData name="Tuomo Ikävalko" userId="14d5696d-1087-4a16-9ad3-cf61c8e1f82c" providerId="ADAL" clId="{D434384E-2325-4151-9E05-F40FFEE749C4}" dt="2018-11-05T20:41:18.103" v="248" actId="478"/>
        <pc:sldMkLst>
          <pc:docMk/>
          <pc:sldMk cId="875269077" sldId="269"/>
        </pc:sldMkLst>
        <pc:spChg chg="add mod">
          <ac:chgData name="Tuomo Ikävalko" userId="14d5696d-1087-4a16-9ad3-cf61c8e1f82c" providerId="ADAL" clId="{D434384E-2325-4151-9E05-F40FFEE749C4}" dt="2018-11-05T20:21:03.557" v="8" actId="20577"/>
          <ac:spMkLst>
            <pc:docMk/>
            <pc:sldMk cId="875269077" sldId="269"/>
            <ac:spMk id="2" creationId="{A73F09EB-FA8E-470E-8AB3-E76DAF68F58C}"/>
          </ac:spMkLst>
        </pc:spChg>
        <pc:spChg chg="add mod">
          <ac:chgData name="Tuomo Ikävalko" userId="14d5696d-1087-4a16-9ad3-cf61c8e1f82c" providerId="ADAL" clId="{D434384E-2325-4151-9E05-F40FFEE749C4}" dt="2018-11-05T20:21:51.160" v="15" actId="14100"/>
          <ac:spMkLst>
            <pc:docMk/>
            <pc:sldMk cId="875269077" sldId="269"/>
            <ac:spMk id="3" creationId="{89ED3060-0E1C-4AAE-BD9C-8B73AFF37EC0}"/>
          </ac:spMkLst>
        </pc:spChg>
        <pc:spChg chg="add mod">
          <ac:chgData name="Tuomo Ikävalko" userId="14d5696d-1087-4a16-9ad3-cf61c8e1f82c" providerId="ADAL" clId="{D434384E-2325-4151-9E05-F40FFEE749C4}" dt="2018-11-05T20:22:11.202" v="21" actId="1076"/>
          <ac:spMkLst>
            <pc:docMk/>
            <pc:sldMk cId="875269077" sldId="269"/>
            <ac:spMk id="6" creationId="{E0E2A06E-2D64-49A5-8BB5-79C9D3276784}"/>
          </ac:spMkLst>
        </pc:spChg>
        <pc:spChg chg="add mod">
          <ac:chgData name="Tuomo Ikävalko" userId="14d5696d-1087-4a16-9ad3-cf61c8e1f82c" providerId="ADAL" clId="{D434384E-2325-4151-9E05-F40FFEE749C4}" dt="2018-11-05T20:22:17.224" v="22" actId="1076"/>
          <ac:spMkLst>
            <pc:docMk/>
            <pc:sldMk cId="875269077" sldId="269"/>
            <ac:spMk id="7" creationId="{DF1ADC2E-688B-4019-A0B2-3A59AB3B9A59}"/>
          </ac:spMkLst>
        </pc:spChg>
        <pc:spChg chg="add mod">
          <ac:chgData name="Tuomo Ikävalko" userId="14d5696d-1087-4a16-9ad3-cf61c8e1f82c" providerId="ADAL" clId="{D434384E-2325-4151-9E05-F40FFEE749C4}" dt="2018-11-05T20:23:04.666" v="36" actId="1076"/>
          <ac:spMkLst>
            <pc:docMk/>
            <pc:sldMk cId="875269077" sldId="269"/>
            <ac:spMk id="15" creationId="{A5D08603-AC5F-4D56-B5AB-0D4BF82EE2C6}"/>
          </ac:spMkLst>
        </pc:spChg>
        <pc:spChg chg="add mod">
          <ac:chgData name="Tuomo Ikävalko" userId="14d5696d-1087-4a16-9ad3-cf61c8e1f82c" providerId="ADAL" clId="{D434384E-2325-4151-9E05-F40FFEE749C4}" dt="2018-11-05T20:22:31.299" v="24" actId="1076"/>
          <ac:spMkLst>
            <pc:docMk/>
            <pc:sldMk cId="875269077" sldId="269"/>
            <ac:spMk id="18" creationId="{9D95B809-2CB8-4CCB-919C-7EC52BCAD28E}"/>
          </ac:spMkLst>
        </pc:spChg>
        <pc:spChg chg="add mod">
          <ac:chgData name="Tuomo Ikävalko" userId="14d5696d-1087-4a16-9ad3-cf61c8e1f82c" providerId="ADAL" clId="{D434384E-2325-4151-9E05-F40FFEE749C4}" dt="2018-11-05T20:22:31.299" v="24" actId="1076"/>
          <ac:spMkLst>
            <pc:docMk/>
            <pc:sldMk cId="875269077" sldId="269"/>
            <ac:spMk id="19" creationId="{89100EDD-648C-46D2-9477-6A6EFEB0FC0A}"/>
          </ac:spMkLst>
        </pc:spChg>
        <pc:spChg chg="add mod">
          <ac:chgData name="Tuomo Ikävalko" userId="14d5696d-1087-4a16-9ad3-cf61c8e1f82c" providerId="ADAL" clId="{D434384E-2325-4151-9E05-F40FFEE749C4}" dt="2018-11-05T20:22:58.103" v="34" actId="1076"/>
          <ac:spMkLst>
            <pc:docMk/>
            <pc:sldMk cId="875269077" sldId="269"/>
            <ac:spMk id="23" creationId="{130869B2-6D7E-484B-B54B-4AAAA91134B6}"/>
          </ac:spMkLst>
        </pc:spChg>
        <pc:spChg chg="add mod">
          <ac:chgData name="Tuomo Ikävalko" userId="14d5696d-1087-4a16-9ad3-cf61c8e1f82c" providerId="ADAL" clId="{D434384E-2325-4151-9E05-F40FFEE749C4}" dt="2018-11-05T20:24:03.159" v="47" actId="1076"/>
          <ac:spMkLst>
            <pc:docMk/>
            <pc:sldMk cId="875269077" sldId="269"/>
            <ac:spMk id="30" creationId="{DA1CFE7D-5418-422C-BD83-6DC87BFF262C}"/>
          </ac:spMkLst>
        </pc:spChg>
        <pc:spChg chg="add mod">
          <ac:chgData name="Tuomo Ikävalko" userId="14d5696d-1087-4a16-9ad3-cf61c8e1f82c" providerId="ADAL" clId="{D434384E-2325-4151-9E05-F40FFEE749C4}" dt="2018-11-05T20:23:19.807" v="38" actId="1076"/>
          <ac:spMkLst>
            <pc:docMk/>
            <pc:sldMk cId="875269077" sldId="269"/>
            <ac:spMk id="33" creationId="{DEED41BB-7CE5-42DE-9A4C-D47AC2EF8ACA}"/>
          </ac:spMkLst>
        </pc:spChg>
        <pc:spChg chg="add mod">
          <ac:chgData name="Tuomo Ikävalko" userId="14d5696d-1087-4a16-9ad3-cf61c8e1f82c" providerId="ADAL" clId="{D434384E-2325-4151-9E05-F40FFEE749C4}" dt="2018-11-05T20:23:19.807" v="38" actId="1076"/>
          <ac:spMkLst>
            <pc:docMk/>
            <pc:sldMk cId="875269077" sldId="269"/>
            <ac:spMk id="34" creationId="{E3CECE24-979D-4A73-837E-C295C606E56F}"/>
          </ac:spMkLst>
        </pc:spChg>
        <pc:spChg chg="add mod">
          <ac:chgData name="Tuomo Ikävalko" userId="14d5696d-1087-4a16-9ad3-cf61c8e1f82c" providerId="ADAL" clId="{D434384E-2325-4151-9E05-F40FFEE749C4}" dt="2018-11-05T20:23:19.807" v="38" actId="1076"/>
          <ac:spMkLst>
            <pc:docMk/>
            <pc:sldMk cId="875269077" sldId="269"/>
            <ac:spMk id="36" creationId="{B259489C-5FC1-4BC6-A6F6-919251817981}"/>
          </ac:spMkLst>
        </pc:spChg>
        <pc:spChg chg="add mod">
          <ac:chgData name="Tuomo Ikävalko" userId="14d5696d-1087-4a16-9ad3-cf61c8e1f82c" providerId="ADAL" clId="{D434384E-2325-4151-9E05-F40FFEE749C4}" dt="2018-11-05T20:23:49.809" v="45" actId="1076"/>
          <ac:spMkLst>
            <pc:docMk/>
            <pc:sldMk cId="875269077" sldId="269"/>
            <ac:spMk id="41" creationId="{BB633B18-76F6-4DBB-A262-0B4C2C098594}"/>
          </ac:spMkLst>
        </pc:spChg>
        <pc:spChg chg="add del mod">
          <ac:chgData name="Tuomo Ikävalko" userId="14d5696d-1087-4a16-9ad3-cf61c8e1f82c" providerId="ADAL" clId="{D434384E-2325-4151-9E05-F40FFEE749C4}" dt="2018-11-05T20:25:18.455" v="56" actId="478"/>
          <ac:spMkLst>
            <pc:docMk/>
            <pc:sldMk cId="875269077" sldId="269"/>
            <ac:spMk id="49" creationId="{7271919B-5AD3-4D0F-B030-D2301E8788BC}"/>
          </ac:spMkLst>
        </pc:spChg>
        <pc:spChg chg="add del mod">
          <ac:chgData name="Tuomo Ikävalko" userId="14d5696d-1087-4a16-9ad3-cf61c8e1f82c" providerId="ADAL" clId="{D434384E-2325-4151-9E05-F40FFEE749C4}" dt="2018-11-05T20:25:22.700" v="60" actId="478"/>
          <ac:spMkLst>
            <pc:docMk/>
            <pc:sldMk cId="875269077" sldId="269"/>
            <ac:spMk id="52" creationId="{0B3928DD-5DE8-4CE5-A6A8-FBC6E29D7307}"/>
          </ac:spMkLst>
        </pc:spChg>
        <pc:spChg chg="add del mod">
          <ac:chgData name="Tuomo Ikävalko" userId="14d5696d-1087-4a16-9ad3-cf61c8e1f82c" providerId="ADAL" clId="{D434384E-2325-4151-9E05-F40FFEE749C4}" dt="2018-11-05T20:25:15.907" v="54" actId="478"/>
          <ac:spMkLst>
            <pc:docMk/>
            <pc:sldMk cId="875269077" sldId="269"/>
            <ac:spMk id="53" creationId="{4DA45990-4593-4628-84D4-36DAB51703B1}"/>
          </ac:spMkLst>
        </pc:spChg>
        <pc:spChg chg="add del mod">
          <ac:chgData name="Tuomo Ikävalko" userId="14d5696d-1087-4a16-9ad3-cf61c8e1f82c" providerId="ADAL" clId="{D434384E-2325-4151-9E05-F40FFEE749C4}" dt="2018-11-05T20:25:19.968" v="57" actId="478"/>
          <ac:spMkLst>
            <pc:docMk/>
            <pc:sldMk cId="875269077" sldId="269"/>
            <ac:spMk id="55" creationId="{27843FAB-2249-4238-BE91-24E9A6D647A5}"/>
          </ac:spMkLst>
        </pc:spChg>
        <pc:spChg chg="add del mod">
          <ac:chgData name="Tuomo Ikävalko" userId="14d5696d-1087-4a16-9ad3-cf61c8e1f82c" providerId="ADAL" clId="{D434384E-2325-4151-9E05-F40FFEE749C4}" dt="2018-11-05T20:25:15.907" v="54" actId="478"/>
          <ac:spMkLst>
            <pc:docMk/>
            <pc:sldMk cId="875269077" sldId="269"/>
            <ac:spMk id="57" creationId="{EB5DFC53-6D61-41BB-A2D1-8E1F71E475C9}"/>
          </ac:spMkLst>
        </pc:spChg>
        <pc:spChg chg="add mod">
          <ac:chgData name="Tuomo Ikävalko" userId="14d5696d-1087-4a16-9ad3-cf61c8e1f82c" providerId="ADAL" clId="{D434384E-2325-4151-9E05-F40FFEE749C4}" dt="2018-11-05T20:28:18.739" v="75" actId="1076"/>
          <ac:spMkLst>
            <pc:docMk/>
            <pc:sldMk cId="875269077" sldId="269"/>
            <ac:spMk id="58" creationId="{B1C28441-4293-4698-9BC9-51716AE72677}"/>
          </ac:spMkLst>
        </pc:spChg>
        <pc:spChg chg="add mod">
          <ac:chgData name="Tuomo Ikävalko" userId="14d5696d-1087-4a16-9ad3-cf61c8e1f82c" providerId="ADAL" clId="{D434384E-2325-4151-9E05-F40FFEE749C4}" dt="2018-11-05T20:28:18.739" v="75" actId="1076"/>
          <ac:spMkLst>
            <pc:docMk/>
            <pc:sldMk cId="875269077" sldId="269"/>
            <ac:spMk id="61" creationId="{A48DA6CE-A22D-49C7-9AB5-9D36FBD6A64A}"/>
          </ac:spMkLst>
        </pc:spChg>
        <pc:spChg chg="add mod">
          <ac:chgData name="Tuomo Ikävalko" userId="14d5696d-1087-4a16-9ad3-cf61c8e1f82c" providerId="ADAL" clId="{D434384E-2325-4151-9E05-F40FFEE749C4}" dt="2018-11-05T20:28:18.739" v="75" actId="1076"/>
          <ac:spMkLst>
            <pc:docMk/>
            <pc:sldMk cId="875269077" sldId="269"/>
            <ac:spMk id="62" creationId="{BF1EEBA4-4D66-4233-8E24-8552666EBE10}"/>
          </ac:spMkLst>
        </pc:spChg>
        <pc:spChg chg="add mod">
          <ac:chgData name="Tuomo Ikävalko" userId="14d5696d-1087-4a16-9ad3-cf61c8e1f82c" providerId="ADAL" clId="{D434384E-2325-4151-9E05-F40FFEE749C4}" dt="2018-11-05T20:34:09.215" v="152" actId="1076"/>
          <ac:spMkLst>
            <pc:docMk/>
            <pc:sldMk cId="875269077" sldId="269"/>
            <ac:spMk id="64" creationId="{7421D529-3226-4832-A450-1F9BC6B9918A}"/>
          </ac:spMkLst>
        </pc:spChg>
        <pc:spChg chg="add mod">
          <ac:chgData name="Tuomo Ikävalko" userId="14d5696d-1087-4a16-9ad3-cf61c8e1f82c" providerId="ADAL" clId="{D434384E-2325-4151-9E05-F40FFEE749C4}" dt="2018-11-05T20:28:18.739" v="75" actId="1076"/>
          <ac:spMkLst>
            <pc:docMk/>
            <pc:sldMk cId="875269077" sldId="269"/>
            <ac:spMk id="65" creationId="{98A62B53-0D06-46FA-9D0B-768236F90A2B}"/>
          </ac:spMkLst>
        </pc:spChg>
        <pc:spChg chg="add del mod">
          <ac:chgData name="Tuomo Ikävalko" userId="14d5696d-1087-4a16-9ad3-cf61c8e1f82c" providerId="ADAL" clId="{D434384E-2325-4151-9E05-F40FFEE749C4}" dt="2018-11-05T20:25:35.573" v="65" actId="478"/>
          <ac:spMkLst>
            <pc:docMk/>
            <pc:sldMk cId="875269077" sldId="269"/>
            <ac:spMk id="68" creationId="{8CE9C7E9-9446-4DD1-B83C-72B630835E56}"/>
          </ac:spMkLst>
        </pc:spChg>
        <pc:spChg chg="add del mod">
          <ac:chgData name="Tuomo Ikävalko" userId="14d5696d-1087-4a16-9ad3-cf61c8e1f82c" providerId="ADAL" clId="{D434384E-2325-4151-9E05-F40FFEE749C4}" dt="2018-11-05T20:25:36.174" v="66" actId="478"/>
          <ac:spMkLst>
            <pc:docMk/>
            <pc:sldMk cId="875269077" sldId="269"/>
            <ac:spMk id="69" creationId="{E41053ED-ADA3-4BB7-9505-ADA3E43C072B}"/>
          </ac:spMkLst>
        </pc:spChg>
        <pc:spChg chg="add mod">
          <ac:chgData name="Tuomo Ikävalko" userId="14d5696d-1087-4a16-9ad3-cf61c8e1f82c" providerId="ADAL" clId="{D434384E-2325-4151-9E05-F40FFEE749C4}" dt="2018-11-05T20:28:18.739" v="75" actId="1076"/>
          <ac:spMkLst>
            <pc:docMk/>
            <pc:sldMk cId="875269077" sldId="269"/>
            <ac:spMk id="71" creationId="{E188F4DD-92C4-4734-B58C-A8172E5CFBA2}"/>
          </ac:spMkLst>
        </pc:spChg>
        <pc:spChg chg="add mod">
          <ac:chgData name="Tuomo Ikävalko" userId="14d5696d-1087-4a16-9ad3-cf61c8e1f82c" providerId="ADAL" clId="{D434384E-2325-4151-9E05-F40FFEE749C4}" dt="2018-11-05T20:28:18.739" v="75" actId="1076"/>
          <ac:spMkLst>
            <pc:docMk/>
            <pc:sldMk cId="875269077" sldId="269"/>
            <ac:spMk id="74" creationId="{D8748DBD-9082-4234-94C1-458055C72944}"/>
          </ac:spMkLst>
        </pc:spChg>
        <pc:spChg chg="add mod">
          <ac:chgData name="Tuomo Ikävalko" userId="14d5696d-1087-4a16-9ad3-cf61c8e1f82c" providerId="ADAL" clId="{D434384E-2325-4151-9E05-F40FFEE749C4}" dt="2018-11-05T20:28:18.739" v="75" actId="1076"/>
          <ac:spMkLst>
            <pc:docMk/>
            <pc:sldMk cId="875269077" sldId="269"/>
            <ac:spMk id="75" creationId="{46A7EE1F-766A-43AE-B19F-ED0DEE40F2F3}"/>
          </ac:spMkLst>
        </pc:spChg>
        <pc:spChg chg="add mod">
          <ac:chgData name="Tuomo Ikävalko" userId="14d5696d-1087-4a16-9ad3-cf61c8e1f82c" providerId="ADAL" clId="{D434384E-2325-4151-9E05-F40FFEE749C4}" dt="2018-11-05T20:28:37.398" v="81" actId="14100"/>
          <ac:spMkLst>
            <pc:docMk/>
            <pc:sldMk cId="875269077" sldId="269"/>
            <ac:spMk id="79" creationId="{4ED91C39-11EA-4B1F-B585-87DE01808E1A}"/>
          </ac:spMkLst>
        </pc:spChg>
        <pc:spChg chg="add mod">
          <ac:chgData name="Tuomo Ikävalko" userId="14d5696d-1087-4a16-9ad3-cf61c8e1f82c" providerId="ADAL" clId="{D434384E-2325-4151-9E05-F40FFEE749C4}" dt="2018-11-05T20:28:10.480" v="74" actId="1076"/>
          <ac:spMkLst>
            <pc:docMk/>
            <pc:sldMk cId="875269077" sldId="269"/>
            <ac:spMk id="82" creationId="{296055F0-13CB-48BC-8582-58F8E4A25676}"/>
          </ac:spMkLst>
        </pc:spChg>
        <pc:spChg chg="add mod">
          <ac:chgData name="Tuomo Ikävalko" userId="14d5696d-1087-4a16-9ad3-cf61c8e1f82c" providerId="ADAL" clId="{D434384E-2325-4151-9E05-F40FFEE749C4}" dt="2018-11-05T20:29:13.127" v="88" actId="1076"/>
          <ac:spMkLst>
            <pc:docMk/>
            <pc:sldMk cId="875269077" sldId="269"/>
            <ac:spMk id="83" creationId="{1E0863BF-84B2-4FD6-BEF3-69292D27389C}"/>
          </ac:spMkLst>
        </pc:spChg>
        <pc:spChg chg="add mod">
          <ac:chgData name="Tuomo Ikävalko" userId="14d5696d-1087-4a16-9ad3-cf61c8e1f82c" providerId="ADAL" clId="{D434384E-2325-4151-9E05-F40FFEE749C4}" dt="2018-11-05T20:29:17.101" v="89" actId="1076"/>
          <ac:spMkLst>
            <pc:docMk/>
            <pc:sldMk cId="875269077" sldId="269"/>
            <ac:spMk id="85" creationId="{A0FF1573-228D-4416-973F-1E84548D5B0E}"/>
          </ac:spMkLst>
        </pc:spChg>
        <pc:spChg chg="add mod">
          <ac:chgData name="Tuomo Ikävalko" userId="14d5696d-1087-4a16-9ad3-cf61c8e1f82c" providerId="ADAL" clId="{D434384E-2325-4151-9E05-F40FFEE749C4}" dt="2018-11-05T20:28:51.927" v="83" actId="1076"/>
          <ac:spMkLst>
            <pc:docMk/>
            <pc:sldMk cId="875269077" sldId="269"/>
            <ac:spMk id="86" creationId="{9CE38917-6B3D-4236-A106-6831DC315D4A}"/>
          </ac:spMkLst>
        </pc:spChg>
        <pc:spChg chg="add mod">
          <ac:chgData name="Tuomo Ikävalko" userId="14d5696d-1087-4a16-9ad3-cf61c8e1f82c" providerId="ADAL" clId="{D434384E-2325-4151-9E05-F40FFEE749C4}" dt="2018-11-05T20:28:45.182" v="82" actId="1076"/>
          <ac:spMkLst>
            <pc:docMk/>
            <pc:sldMk cId="875269077" sldId="269"/>
            <ac:spMk id="89" creationId="{DB3F3114-B7C5-4B13-AB2D-8F675573E6B4}"/>
          </ac:spMkLst>
        </pc:spChg>
        <pc:spChg chg="add mod">
          <ac:chgData name="Tuomo Ikävalko" userId="14d5696d-1087-4a16-9ad3-cf61c8e1f82c" providerId="ADAL" clId="{D434384E-2325-4151-9E05-F40FFEE749C4}" dt="2018-11-05T20:28:45.182" v="82" actId="1076"/>
          <ac:spMkLst>
            <pc:docMk/>
            <pc:sldMk cId="875269077" sldId="269"/>
            <ac:spMk id="92" creationId="{3B28CA07-4C64-40C7-A006-4229C385BC2D}"/>
          </ac:spMkLst>
        </pc:spChg>
        <pc:spChg chg="add mod">
          <ac:chgData name="Tuomo Ikävalko" userId="14d5696d-1087-4a16-9ad3-cf61c8e1f82c" providerId="ADAL" clId="{D434384E-2325-4151-9E05-F40FFEE749C4}" dt="2018-11-05T20:28:45.182" v="82" actId="1076"/>
          <ac:spMkLst>
            <pc:docMk/>
            <pc:sldMk cId="875269077" sldId="269"/>
            <ac:spMk id="93" creationId="{059008E6-2BD9-445E-9A72-2FB37813E5B1}"/>
          </ac:spMkLst>
        </pc:spChg>
        <pc:spChg chg="add mod">
          <ac:chgData name="Tuomo Ikävalko" userId="14d5696d-1087-4a16-9ad3-cf61c8e1f82c" providerId="ADAL" clId="{D434384E-2325-4151-9E05-F40FFEE749C4}" dt="2018-11-05T20:29:10.492" v="87" actId="1076"/>
          <ac:spMkLst>
            <pc:docMk/>
            <pc:sldMk cId="875269077" sldId="269"/>
            <ac:spMk id="102" creationId="{356C5B16-76C6-43AA-B7C1-E690DE4C2C56}"/>
          </ac:spMkLst>
        </pc:spChg>
        <pc:spChg chg="add mod">
          <ac:chgData name="Tuomo Ikävalko" userId="14d5696d-1087-4a16-9ad3-cf61c8e1f82c" providerId="ADAL" clId="{D434384E-2325-4151-9E05-F40FFEE749C4}" dt="2018-11-05T20:31:23.710" v="123" actId="1076"/>
          <ac:spMkLst>
            <pc:docMk/>
            <pc:sldMk cId="875269077" sldId="269"/>
            <ac:spMk id="107" creationId="{81B54E77-0E3C-4DFB-91F4-BD4C79CB19B3}"/>
          </ac:spMkLst>
        </pc:spChg>
        <pc:spChg chg="add mod">
          <ac:chgData name="Tuomo Ikävalko" userId="14d5696d-1087-4a16-9ad3-cf61c8e1f82c" providerId="ADAL" clId="{D434384E-2325-4151-9E05-F40FFEE749C4}" dt="2018-11-05T20:31:20.519" v="122" actId="1076"/>
          <ac:spMkLst>
            <pc:docMk/>
            <pc:sldMk cId="875269077" sldId="269"/>
            <ac:spMk id="110" creationId="{1F67EECA-C4B9-4276-B978-07448160BEF0}"/>
          </ac:spMkLst>
        </pc:spChg>
        <pc:spChg chg="add mod">
          <ac:chgData name="Tuomo Ikävalko" userId="14d5696d-1087-4a16-9ad3-cf61c8e1f82c" providerId="ADAL" clId="{D434384E-2325-4151-9E05-F40FFEE749C4}" dt="2018-11-05T20:31:17.064" v="120" actId="1076"/>
          <ac:spMkLst>
            <pc:docMk/>
            <pc:sldMk cId="875269077" sldId="269"/>
            <ac:spMk id="111" creationId="{EDF6B980-6C98-4251-815B-9E34272A3470}"/>
          </ac:spMkLst>
        </pc:spChg>
        <pc:spChg chg="add mod">
          <ac:chgData name="Tuomo Ikävalko" userId="14d5696d-1087-4a16-9ad3-cf61c8e1f82c" providerId="ADAL" clId="{D434384E-2325-4151-9E05-F40FFEE749C4}" dt="2018-11-05T20:31:18.480" v="121" actId="1076"/>
          <ac:spMkLst>
            <pc:docMk/>
            <pc:sldMk cId="875269077" sldId="269"/>
            <ac:spMk id="113" creationId="{F32EDFFA-23BD-4447-A402-65251AEFB8F0}"/>
          </ac:spMkLst>
        </pc:spChg>
        <pc:spChg chg="add mod">
          <ac:chgData name="Tuomo Ikävalko" userId="14d5696d-1087-4a16-9ad3-cf61c8e1f82c" providerId="ADAL" clId="{D434384E-2325-4151-9E05-F40FFEE749C4}" dt="2018-11-05T20:32:46.253" v="132" actId="1076"/>
          <ac:spMkLst>
            <pc:docMk/>
            <pc:sldMk cId="875269077" sldId="269"/>
            <ac:spMk id="114" creationId="{278C5D2F-4971-474D-AE43-0AB24EE57B58}"/>
          </ac:spMkLst>
        </pc:spChg>
        <pc:spChg chg="add mod">
          <ac:chgData name="Tuomo Ikävalko" userId="14d5696d-1087-4a16-9ad3-cf61c8e1f82c" providerId="ADAL" clId="{D434384E-2325-4151-9E05-F40FFEE749C4}" dt="2018-11-05T20:30:27.509" v="101" actId="1076"/>
          <ac:spMkLst>
            <pc:docMk/>
            <pc:sldMk cId="875269077" sldId="269"/>
            <ac:spMk id="117" creationId="{981F15F4-FC5D-44CC-BC0C-C39AFE082ED3}"/>
          </ac:spMkLst>
        </pc:spChg>
        <pc:spChg chg="add mod">
          <ac:chgData name="Tuomo Ikävalko" userId="14d5696d-1087-4a16-9ad3-cf61c8e1f82c" providerId="ADAL" clId="{D434384E-2325-4151-9E05-F40FFEE749C4}" dt="2018-11-05T20:30:59.622" v="112" actId="1076"/>
          <ac:spMkLst>
            <pc:docMk/>
            <pc:sldMk cId="875269077" sldId="269"/>
            <ac:spMk id="120" creationId="{8727D720-F0B3-4E61-9478-8895A341DEFC}"/>
          </ac:spMkLst>
        </pc:spChg>
        <pc:spChg chg="add mod">
          <ac:chgData name="Tuomo Ikävalko" userId="14d5696d-1087-4a16-9ad3-cf61c8e1f82c" providerId="ADAL" clId="{D434384E-2325-4151-9E05-F40FFEE749C4}" dt="2018-11-05T20:31:00.813" v="113" actId="1076"/>
          <ac:spMkLst>
            <pc:docMk/>
            <pc:sldMk cId="875269077" sldId="269"/>
            <ac:spMk id="121" creationId="{796A83DA-DA13-432D-82D8-46036889B00F}"/>
          </ac:spMkLst>
        </pc:spChg>
        <pc:spChg chg="add del mod">
          <ac:chgData name="Tuomo Ikävalko" userId="14d5696d-1087-4a16-9ad3-cf61c8e1f82c" providerId="ADAL" clId="{D434384E-2325-4151-9E05-F40FFEE749C4}" dt="2018-11-05T20:30:18.610" v="100" actId="478"/>
          <ac:spMkLst>
            <pc:docMk/>
            <pc:sldMk cId="875269077" sldId="269"/>
            <ac:spMk id="123" creationId="{5057BF80-4065-4A64-B311-FDA47B15FD15}"/>
          </ac:spMkLst>
        </pc:spChg>
        <pc:spChg chg="add mod">
          <ac:chgData name="Tuomo Ikävalko" userId="14d5696d-1087-4a16-9ad3-cf61c8e1f82c" providerId="ADAL" clId="{D434384E-2325-4151-9E05-F40FFEE749C4}" dt="2018-11-05T20:32:47.663" v="135" actId="20577"/>
          <ac:spMkLst>
            <pc:docMk/>
            <pc:sldMk cId="875269077" sldId="269"/>
            <ac:spMk id="130" creationId="{0C9949DE-4C78-4D6A-A2AC-BB2CF5F993D6}"/>
          </ac:spMkLst>
        </pc:spChg>
        <pc:spChg chg="add mod">
          <ac:chgData name="Tuomo Ikävalko" userId="14d5696d-1087-4a16-9ad3-cf61c8e1f82c" providerId="ADAL" clId="{D434384E-2325-4151-9E05-F40FFEE749C4}" dt="2018-11-05T20:31:13.342" v="119" actId="1076"/>
          <ac:spMkLst>
            <pc:docMk/>
            <pc:sldMk cId="875269077" sldId="269"/>
            <ac:spMk id="133" creationId="{68C1BC1D-ED66-4597-8735-EA26A660595F}"/>
          </ac:spMkLst>
        </pc:spChg>
        <pc:spChg chg="add mod">
          <ac:chgData name="Tuomo Ikävalko" userId="14d5696d-1087-4a16-9ad3-cf61c8e1f82c" providerId="ADAL" clId="{D434384E-2325-4151-9E05-F40FFEE749C4}" dt="2018-11-05T20:31:02.323" v="114" actId="1076"/>
          <ac:spMkLst>
            <pc:docMk/>
            <pc:sldMk cId="875269077" sldId="269"/>
            <ac:spMk id="134" creationId="{AD954C81-8202-4A57-9B8C-69C3204DC8D8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66" creationId="{289AC9D4-B420-4D84-B2E2-285190167BBF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67" creationId="{0A891654-D240-4634-BA0E-AC4A962B4F8A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69" creationId="{94B28F1D-9FF7-42DF-A4DE-0ACB74FC4AD0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70" creationId="{911984E9-83EB-4F6E-8E4D-CD69CDABE3EF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73" creationId="{705B3761-9551-43BA-9D7C-E069F77529A6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76" creationId="{404FD211-4984-4FD1-ABE3-745F5D7027FE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77" creationId="{37315C90-7239-4ABC-B411-EF12C7EC5E4A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78" creationId="{55514633-3D20-4B6E-90C9-AEAA7E034ECA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81" creationId="{ECBFA063-C4FF-4DBD-AE04-10A1244F62E8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82" creationId="{D611C356-0A0C-4274-9492-5A0BBE463ABE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84" creationId="{49A0699F-E3FD-49B2-A02C-49F6BAD08EAC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87" creationId="{75A0C532-8329-47AF-BE31-0F8641A7468F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88" creationId="{A7C97E62-E3E0-4AB8-A7BD-B2B6F9FECC5B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90" creationId="{47B427F3-DC22-4021-924E-2E8313E697CA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91" creationId="{678EF5BE-30C7-4CDE-BB99-C03951D3204E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94" creationId="{26CFA003-BEC0-4E41-8B8B-829E34289177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97" creationId="{D35572BF-986A-4063-B08C-69D204AB6511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98" creationId="{1E6FC462-4E7F-4E97-962F-1A9028D5F800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99" creationId="{E0AEBF07-9586-455A-9240-761550C3DD4D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202" creationId="{BDE671AB-7AA1-4F7D-9974-5A82FE147FEF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203" creationId="{1C1EDD6E-3DC6-44E9-9AE4-7AA9FA1FCF15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206" creationId="{BB7413E4-8720-4035-81F7-9FEBDDB5A044}"/>
          </ac:spMkLst>
        </pc:spChg>
        <pc:spChg chg="add mod">
          <ac:chgData name="Tuomo Ikävalko" userId="14d5696d-1087-4a16-9ad3-cf61c8e1f82c" providerId="ADAL" clId="{D434384E-2325-4151-9E05-F40FFEE749C4}" dt="2018-11-05T20:34:03.712" v="148" actId="1076"/>
          <ac:spMkLst>
            <pc:docMk/>
            <pc:sldMk cId="875269077" sldId="269"/>
            <ac:spMk id="208" creationId="{9E68B5B9-8BDA-4A63-AB77-BC02E0F2B354}"/>
          </ac:spMkLst>
        </pc:spChg>
        <pc:spChg chg="add mod">
          <ac:chgData name="Tuomo Ikävalko" userId="14d5696d-1087-4a16-9ad3-cf61c8e1f82c" providerId="ADAL" clId="{D434384E-2325-4151-9E05-F40FFEE749C4}" dt="2018-11-05T20:34:03.712" v="148" actId="1076"/>
          <ac:spMkLst>
            <pc:docMk/>
            <pc:sldMk cId="875269077" sldId="269"/>
            <ac:spMk id="211" creationId="{7EE04707-EA22-4FB4-9930-3651EEA30C84}"/>
          </ac:spMkLst>
        </pc:spChg>
        <pc:spChg chg="add mod">
          <ac:chgData name="Tuomo Ikävalko" userId="14d5696d-1087-4a16-9ad3-cf61c8e1f82c" providerId="ADAL" clId="{D434384E-2325-4151-9E05-F40FFEE749C4}" dt="2018-11-05T20:34:03.712" v="148" actId="1076"/>
          <ac:spMkLst>
            <pc:docMk/>
            <pc:sldMk cId="875269077" sldId="269"/>
            <ac:spMk id="212" creationId="{F31A9C1D-D765-4403-BF87-F0C26D700FDD}"/>
          </ac:spMkLst>
        </pc:spChg>
        <pc:spChg chg="add mod">
          <ac:chgData name="Tuomo Ikävalko" userId="14d5696d-1087-4a16-9ad3-cf61c8e1f82c" providerId="ADAL" clId="{D434384E-2325-4151-9E05-F40FFEE749C4}" dt="2018-11-05T20:34:03.712" v="148" actId="1076"/>
          <ac:spMkLst>
            <pc:docMk/>
            <pc:sldMk cId="875269077" sldId="269"/>
            <ac:spMk id="214" creationId="{51C52D96-A065-4AEE-AB24-017AB57F34E0}"/>
          </ac:spMkLst>
        </pc:spChg>
        <pc:spChg chg="add mod">
          <ac:chgData name="Tuomo Ikävalko" userId="14d5696d-1087-4a16-9ad3-cf61c8e1f82c" providerId="ADAL" clId="{D434384E-2325-4151-9E05-F40FFEE749C4}" dt="2018-11-05T20:35:54.333" v="176" actId="1076"/>
          <ac:spMkLst>
            <pc:docMk/>
            <pc:sldMk cId="875269077" sldId="269"/>
            <ac:spMk id="215" creationId="{D418970B-2BF8-4279-919D-5464041D37EC}"/>
          </ac:spMkLst>
        </pc:spChg>
        <pc:spChg chg="add mod">
          <ac:chgData name="Tuomo Ikävalko" userId="14d5696d-1087-4a16-9ad3-cf61c8e1f82c" providerId="ADAL" clId="{D434384E-2325-4151-9E05-F40FFEE749C4}" dt="2018-11-05T20:35:04.596" v="164" actId="1076"/>
          <ac:spMkLst>
            <pc:docMk/>
            <pc:sldMk cId="875269077" sldId="269"/>
            <ac:spMk id="218" creationId="{CE87B4ED-6749-47C3-AA61-2C8C7B15B40C}"/>
          </ac:spMkLst>
        </pc:spChg>
        <pc:spChg chg="add mod">
          <ac:chgData name="Tuomo Ikävalko" userId="14d5696d-1087-4a16-9ad3-cf61c8e1f82c" providerId="ADAL" clId="{D434384E-2325-4151-9E05-F40FFEE749C4}" dt="2018-11-05T20:35:04.596" v="164" actId="1076"/>
          <ac:spMkLst>
            <pc:docMk/>
            <pc:sldMk cId="875269077" sldId="269"/>
            <ac:spMk id="221" creationId="{3B6DF5D3-EB75-4E4E-B3AC-ED29512BCE80}"/>
          </ac:spMkLst>
        </pc:spChg>
        <pc:spChg chg="add mod">
          <ac:chgData name="Tuomo Ikävalko" userId="14d5696d-1087-4a16-9ad3-cf61c8e1f82c" providerId="ADAL" clId="{D434384E-2325-4151-9E05-F40FFEE749C4}" dt="2018-11-05T20:35:04.596" v="164" actId="1076"/>
          <ac:spMkLst>
            <pc:docMk/>
            <pc:sldMk cId="875269077" sldId="269"/>
            <ac:spMk id="222" creationId="{F3A3287C-355E-47CE-A6F5-857CE89D3AB0}"/>
          </ac:spMkLst>
        </pc:spChg>
        <pc:spChg chg="add mod">
          <ac:chgData name="Tuomo Ikävalko" userId="14d5696d-1087-4a16-9ad3-cf61c8e1f82c" providerId="ADAL" clId="{D434384E-2325-4151-9E05-F40FFEE749C4}" dt="2018-11-05T20:35:24.305" v="168" actId="1076"/>
          <ac:spMkLst>
            <pc:docMk/>
            <pc:sldMk cId="875269077" sldId="269"/>
            <ac:spMk id="223" creationId="{53599995-36AE-451B-8378-9516D1972C20}"/>
          </ac:spMkLst>
        </pc:spChg>
        <pc:spChg chg="add mod">
          <ac:chgData name="Tuomo Ikävalko" userId="14d5696d-1087-4a16-9ad3-cf61c8e1f82c" providerId="ADAL" clId="{D434384E-2325-4151-9E05-F40FFEE749C4}" dt="2018-11-05T20:34:03.712" v="148" actId="1076"/>
          <ac:spMkLst>
            <pc:docMk/>
            <pc:sldMk cId="875269077" sldId="269"/>
            <ac:spMk id="226" creationId="{769ED087-2A5E-4392-B183-E46E55306371}"/>
          </ac:spMkLst>
        </pc:spChg>
        <pc:spChg chg="add mod">
          <ac:chgData name="Tuomo Ikävalko" userId="14d5696d-1087-4a16-9ad3-cf61c8e1f82c" providerId="ADAL" clId="{D434384E-2325-4151-9E05-F40FFEE749C4}" dt="2018-11-05T20:35:37.368" v="173" actId="1076"/>
          <ac:spMkLst>
            <pc:docMk/>
            <pc:sldMk cId="875269077" sldId="269"/>
            <ac:spMk id="227" creationId="{E4A9498B-3921-447E-9166-29AE0F21F2B3}"/>
          </ac:spMkLst>
        </pc:spChg>
        <pc:spChg chg="add mod">
          <ac:chgData name="Tuomo Ikävalko" userId="14d5696d-1087-4a16-9ad3-cf61c8e1f82c" providerId="ADAL" clId="{D434384E-2325-4151-9E05-F40FFEE749C4}" dt="2018-11-05T20:35:30.709" v="171" actId="1076"/>
          <ac:spMkLst>
            <pc:docMk/>
            <pc:sldMk cId="875269077" sldId="269"/>
            <ac:spMk id="230" creationId="{F4BC5E82-0397-42D1-BF18-B51176B8D666}"/>
          </ac:spMkLst>
        </pc:spChg>
        <pc:spChg chg="add mod">
          <ac:chgData name="Tuomo Ikävalko" userId="14d5696d-1087-4a16-9ad3-cf61c8e1f82c" providerId="ADAL" clId="{D434384E-2325-4151-9E05-F40FFEE749C4}" dt="2018-11-05T20:35:29.123" v="170" actId="1076"/>
          <ac:spMkLst>
            <pc:docMk/>
            <pc:sldMk cId="875269077" sldId="269"/>
            <ac:spMk id="244" creationId="{AD3627A8-AE66-4F5A-846B-9788CFA9787C}"/>
          </ac:spMkLst>
        </pc:spChg>
        <pc:spChg chg="add mod">
          <ac:chgData name="Tuomo Ikävalko" userId="14d5696d-1087-4a16-9ad3-cf61c8e1f82c" providerId="ADAL" clId="{D434384E-2325-4151-9E05-F40FFEE749C4}" dt="2018-11-05T20:35:49.798" v="175" actId="1076"/>
          <ac:spMkLst>
            <pc:docMk/>
            <pc:sldMk cId="875269077" sldId="269"/>
            <ac:spMk id="258" creationId="{D4F96AA0-191D-47DA-BC97-539BC185358B}"/>
          </ac:spMkLst>
        </pc:spChg>
        <pc:spChg chg="add mod">
          <ac:chgData name="Tuomo Ikävalko" userId="14d5696d-1087-4a16-9ad3-cf61c8e1f82c" providerId="ADAL" clId="{D434384E-2325-4151-9E05-F40FFEE749C4}" dt="2018-11-05T20:35:49.798" v="175" actId="1076"/>
          <ac:spMkLst>
            <pc:docMk/>
            <pc:sldMk cId="875269077" sldId="269"/>
            <ac:spMk id="261" creationId="{13F4BE3D-3439-4932-AEED-5A0FD8B7F251}"/>
          </ac:spMkLst>
        </pc:spChg>
        <pc:spChg chg="add mod">
          <ac:chgData name="Tuomo Ikävalko" userId="14d5696d-1087-4a16-9ad3-cf61c8e1f82c" providerId="ADAL" clId="{D434384E-2325-4151-9E05-F40FFEE749C4}" dt="2018-11-05T20:35:49.798" v="175" actId="1076"/>
          <ac:spMkLst>
            <pc:docMk/>
            <pc:sldMk cId="875269077" sldId="269"/>
            <ac:spMk id="262" creationId="{02C49BDB-F64D-4545-B457-9EFDECCA583F}"/>
          </ac:spMkLst>
        </pc:spChg>
        <pc:spChg chg="add mod">
          <ac:chgData name="Tuomo Ikävalko" userId="14d5696d-1087-4a16-9ad3-cf61c8e1f82c" providerId="ADAL" clId="{D434384E-2325-4151-9E05-F40FFEE749C4}" dt="2018-11-05T20:35:49.798" v="175" actId="1076"/>
          <ac:spMkLst>
            <pc:docMk/>
            <pc:sldMk cId="875269077" sldId="269"/>
            <ac:spMk id="264" creationId="{E4BC7753-7880-4C72-B3D8-A4C696A34A21}"/>
          </ac:spMkLst>
        </pc:spChg>
        <pc:spChg chg="add mod">
          <ac:chgData name="Tuomo Ikävalko" userId="14d5696d-1087-4a16-9ad3-cf61c8e1f82c" providerId="ADAL" clId="{D434384E-2325-4151-9E05-F40FFEE749C4}" dt="2018-11-05T20:40:13.372" v="213" actId="1076"/>
          <ac:spMkLst>
            <pc:docMk/>
            <pc:sldMk cId="875269077" sldId="269"/>
            <ac:spMk id="265" creationId="{918ABD2F-7BED-4877-A49C-76759E6AA2FF}"/>
          </ac:spMkLst>
        </pc:spChg>
        <pc:spChg chg="add mod">
          <ac:chgData name="Tuomo Ikävalko" userId="14d5696d-1087-4a16-9ad3-cf61c8e1f82c" providerId="ADAL" clId="{D434384E-2325-4151-9E05-F40FFEE749C4}" dt="2018-11-05T20:40:01.594" v="209" actId="1076"/>
          <ac:spMkLst>
            <pc:docMk/>
            <pc:sldMk cId="875269077" sldId="269"/>
            <ac:spMk id="268" creationId="{32DE3F48-774D-49CC-AD5E-3273FF3D0701}"/>
          </ac:spMkLst>
        </pc:spChg>
        <pc:spChg chg="add mod">
          <ac:chgData name="Tuomo Ikävalko" userId="14d5696d-1087-4a16-9ad3-cf61c8e1f82c" providerId="ADAL" clId="{D434384E-2325-4151-9E05-F40FFEE749C4}" dt="2018-11-05T20:40:01.594" v="209" actId="1076"/>
          <ac:spMkLst>
            <pc:docMk/>
            <pc:sldMk cId="875269077" sldId="269"/>
            <ac:spMk id="271" creationId="{45A30AA0-2E1B-492E-9C05-6DB9C11D63CC}"/>
          </ac:spMkLst>
        </pc:spChg>
        <pc:spChg chg="add mod">
          <ac:chgData name="Tuomo Ikävalko" userId="14d5696d-1087-4a16-9ad3-cf61c8e1f82c" providerId="ADAL" clId="{D434384E-2325-4151-9E05-F40FFEE749C4}" dt="2018-11-05T20:40:01.594" v="209" actId="1076"/>
          <ac:spMkLst>
            <pc:docMk/>
            <pc:sldMk cId="875269077" sldId="269"/>
            <ac:spMk id="272" creationId="{F9CCDA6C-240E-46E0-916A-4699F743E57F}"/>
          </ac:spMkLst>
        </pc:spChg>
        <pc:spChg chg="add mod">
          <ac:chgData name="Tuomo Ikävalko" userId="14d5696d-1087-4a16-9ad3-cf61c8e1f82c" providerId="ADAL" clId="{D434384E-2325-4151-9E05-F40FFEE749C4}" dt="2018-11-05T20:39:53.142" v="208" actId="1076"/>
          <ac:spMkLst>
            <pc:docMk/>
            <pc:sldMk cId="875269077" sldId="269"/>
            <ac:spMk id="273" creationId="{4837852E-D4B0-4D93-807D-A22934C10C42}"/>
          </ac:spMkLst>
        </pc:spChg>
        <pc:spChg chg="add mod">
          <ac:chgData name="Tuomo Ikävalko" userId="14d5696d-1087-4a16-9ad3-cf61c8e1f82c" providerId="ADAL" clId="{D434384E-2325-4151-9E05-F40FFEE749C4}" dt="2018-11-05T20:35:49.798" v="175" actId="1076"/>
          <ac:spMkLst>
            <pc:docMk/>
            <pc:sldMk cId="875269077" sldId="269"/>
            <ac:spMk id="276" creationId="{8C42DDD4-8243-4879-93A4-434076F6AF2D}"/>
          </ac:spMkLst>
        </pc:spChg>
        <pc:spChg chg="add mod">
          <ac:chgData name="Tuomo Ikävalko" userId="14d5696d-1087-4a16-9ad3-cf61c8e1f82c" providerId="ADAL" clId="{D434384E-2325-4151-9E05-F40FFEE749C4}" dt="2018-11-05T20:35:49.798" v="175" actId="1076"/>
          <ac:spMkLst>
            <pc:docMk/>
            <pc:sldMk cId="875269077" sldId="269"/>
            <ac:spMk id="277" creationId="{E0312622-FE76-4D63-9C9C-82B09467DEA4}"/>
          </ac:spMkLst>
        </pc:spChg>
        <pc:spChg chg="add mod">
          <ac:chgData name="Tuomo Ikävalko" userId="14d5696d-1087-4a16-9ad3-cf61c8e1f82c" providerId="ADAL" clId="{D434384E-2325-4151-9E05-F40FFEE749C4}" dt="2018-11-05T20:35:49.798" v="175" actId="1076"/>
          <ac:spMkLst>
            <pc:docMk/>
            <pc:sldMk cId="875269077" sldId="269"/>
            <ac:spMk id="280" creationId="{2B7A7734-4181-417C-8C0B-0E340662A344}"/>
          </ac:spMkLst>
        </pc:spChg>
        <pc:spChg chg="add del mod">
          <ac:chgData name="Tuomo Ikävalko" userId="14d5696d-1087-4a16-9ad3-cf61c8e1f82c" providerId="ADAL" clId="{D434384E-2325-4151-9E05-F40FFEE749C4}" dt="2018-11-05T20:39:44.828" v="204" actId="478"/>
          <ac:spMkLst>
            <pc:docMk/>
            <pc:sldMk cId="875269077" sldId="269"/>
            <ac:spMk id="282" creationId="{FCF470CD-A420-46AD-8ADF-155EAA0879D0}"/>
          </ac:spMkLst>
        </pc:spChg>
        <pc:spChg chg="add mod">
          <ac:chgData name="Tuomo Ikävalko" userId="14d5696d-1087-4a16-9ad3-cf61c8e1f82c" providerId="ADAL" clId="{D434384E-2325-4151-9E05-F40FFEE749C4}" dt="2018-11-05T20:40:10.520" v="212" actId="1076"/>
          <ac:spMkLst>
            <pc:docMk/>
            <pc:sldMk cId="875269077" sldId="269"/>
            <ac:spMk id="289" creationId="{01D83E2B-9F81-40AB-BC8D-C74F833C6ACA}"/>
          </ac:spMkLst>
        </pc:spChg>
        <pc:spChg chg="add mod">
          <ac:chgData name="Tuomo Ikävalko" userId="14d5696d-1087-4a16-9ad3-cf61c8e1f82c" providerId="ADAL" clId="{D434384E-2325-4151-9E05-F40FFEE749C4}" dt="2018-11-05T20:40:10.520" v="212" actId="1076"/>
          <ac:spMkLst>
            <pc:docMk/>
            <pc:sldMk cId="875269077" sldId="269"/>
            <ac:spMk id="292" creationId="{C4CC13AA-E0B9-43C7-9CC1-9D0DF80EC088}"/>
          </ac:spMkLst>
        </pc:spChg>
        <pc:spChg chg="add mod">
          <ac:chgData name="Tuomo Ikävalko" userId="14d5696d-1087-4a16-9ad3-cf61c8e1f82c" providerId="ADAL" clId="{D434384E-2325-4151-9E05-F40FFEE749C4}" dt="2018-11-05T20:40:10.520" v="212" actId="1076"/>
          <ac:spMkLst>
            <pc:docMk/>
            <pc:sldMk cId="875269077" sldId="269"/>
            <ac:spMk id="293" creationId="{D5B0482E-FDCA-4BC2-95D7-1E806C0FF78D}"/>
          </ac:spMkLst>
        </pc:spChg>
        <pc:spChg chg="add del">
          <ac:chgData name="Tuomo Ikävalko" userId="14d5696d-1087-4a16-9ad3-cf61c8e1f82c" providerId="ADAL" clId="{D434384E-2325-4151-9E05-F40FFEE749C4}" dt="2018-11-05T20:41:14.175" v="242" actId="478"/>
          <ac:spMkLst>
            <pc:docMk/>
            <pc:sldMk cId="875269077" sldId="269"/>
            <ac:spMk id="314" creationId="{99F40397-DA67-4CCA-876C-B7EE8EBB2471}"/>
          </ac:spMkLst>
        </pc:spChg>
        <pc:spChg chg="add del">
          <ac:chgData name="Tuomo Ikävalko" userId="14d5696d-1087-4a16-9ad3-cf61c8e1f82c" providerId="ADAL" clId="{D434384E-2325-4151-9E05-F40FFEE749C4}" dt="2018-11-05T20:41:16.471" v="246" actId="478"/>
          <ac:spMkLst>
            <pc:docMk/>
            <pc:sldMk cId="875269077" sldId="269"/>
            <ac:spMk id="317" creationId="{23642F0F-BDB4-42D4-AFE9-FC5102604E73}"/>
          </ac:spMkLst>
        </pc:spChg>
        <pc:spChg chg="add del">
          <ac:chgData name="Tuomo Ikävalko" userId="14d5696d-1087-4a16-9ad3-cf61c8e1f82c" providerId="ADAL" clId="{D434384E-2325-4151-9E05-F40FFEE749C4}" dt="2018-11-05T20:41:13.636" v="241" actId="478"/>
          <ac:spMkLst>
            <pc:docMk/>
            <pc:sldMk cId="875269077" sldId="269"/>
            <ac:spMk id="318" creationId="{6F07B5FE-7102-45E1-B33C-BBDACD18A2D0}"/>
          </ac:spMkLst>
        </pc:spChg>
        <pc:spChg chg="add del">
          <ac:chgData name="Tuomo Ikävalko" userId="14d5696d-1087-4a16-9ad3-cf61c8e1f82c" providerId="ADAL" clId="{D434384E-2325-4151-9E05-F40FFEE749C4}" dt="2018-11-05T20:41:15.354" v="244" actId="478"/>
          <ac:spMkLst>
            <pc:docMk/>
            <pc:sldMk cId="875269077" sldId="269"/>
            <ac:spMk id="320" creationId="{BF196C43-7372-4D18-A190-C8675C104955}"/>
          </ac:spMkLst>
        </pc:spChg>
        <pc:spChg chg="add del">
          <ac:chgData name="Tuomo Ikävalko" userId="14d5696d-1087-4a16-9ad3-cf61c8e1f82c" providerId="ADAL" clId="{D434384E-2325-4151-9E05-F40FFEE749C4}" dt="2018-11-05T20:40:58.116" v="221" actId="478"/>
          <ac:spMkLst>
            <pc:docMk/>
            <pc:sldMk cId="875269077" sldId="269"/>
            <ac:spMk id="321" creationId="{6FBF2495-FC1F-41AA-AC3A-829EF7010687}"/>
          </ac:spMkLst>
        </pc:spChg>
        <pc:spChg chg="add del">
          <ac:chgData name="Tuomo Ikävalko" userId="14d5696d-1087-4a16-9ad3-cf61c8e1f82c" providerId="ADAL" clId="{D434384E-2325-4151-9E05-F40FFEE749C4}" dt="2018-11-05T20:41:04.346" v="228" actId="478"/>
          <ac:spMkLst>
            <pc:docMk/>
            <pc:sldMk cId="875269077" sldId="269"/>
            <ac:spMk id="324" creationId="{A19C2994-EA6F-40D2-BF1E-E83F3C0E2140}"/>
          </ac:spMkLst>
        </pc:spChg>
        <pc:spChg chg="add del">
          <ac:chgData name="Tuomo Ikävalko" userId="14d5696d-1087-4a16-9ad3-cf61c8e1f82c" providerId="ADAL" clId="{D434384E-2325-4151-9E05-F40FFEE749C4}" dt="2018-11-05T20:41:06.829" v="231" actId="478"/>
          <ac:spMkLst>
            <pc:docMk/>
            <pc:sldMk cId="875269077" sldId="269"/>
            <ac:spMk id="327" creationId="{AB0842A5-7433-485E-9405-51092F607A8B}"/>
          </ac:spMkLst>
        </pc:spChg>
        <pc:spChg chg="add del">
          <ac:chgData name="Tuomo Ikävalko" userId="14d5696d-1087-4a16-9ad3-cf61c8e1f82c" providerId="ADAL" clId="{D434384E-2325-4151-9E05-F40FFEE749C4}" dt="2018-11-05T20:41:03.727" v="227" actId="478"/>
          <ac:spMkLst>
            <pc:docMk/>
            <pc:sldMk cId="875269077" sldId="269"/>
            <ac:spMk id="328" creationId="{B52C335B-0CA9-4505-A087-5F75B52FC8CB}"/>
          </ac:spMkLst>
        </pc:spChg>
        <pc:spChg chg="add del">
          <ac:chgData name="Tuomo Ikävalko" userId="14d5696d-1087-4a16-9ad3-cf61c8e1f82c" providerId="ADAL" clId="{D434384E-2325-4151-9E05-F40FFEE749C4}" dt="2018-11-05T20:41:09.461" v="234" actId="478"/>
          <ac:spMkLst>
            <pc:docMk/>
            <pc:sldMk cId="875269077" sldId="269"/>
            <ac:spMk id="329" creationId="{6DF61017-35BA-42DB-9808-C1F987325D6C}"/>
          </ac:spMkLst>
        </pc:spChg>
        <pc:spChg chg="add del">
          <ac:chgData name="Tuomo Ikävalko" userId="14d5696d-1087-4a16-9ad3-cf61c8e1f82c" providerId="ADAL" clId="{D434384E-2325-4151-9E05-F40FFEE749C4}" dt="2018-11-05T20:41:12.479" v="239" actId="478"/>
          <ac:spMkLst>
            <pc:docMk/>
            <pc:sldMk cId="875269077" sldId="269"/>
            <ac:spMk id="332" creationId="{5741A360-C3B5-4CEF-A2FB-CFD97B058C94}"/>
          </ac:spMkLst>
        </pc:spChg>
        <pc:spChg chg="add del">
          <ac:chgData name="Tuomo Ikävalko" userId="14d5696d-1087-4a16-9ad3-cf61c8e1f82c" providerId="ADAL" clId="{D434384E-2325-4151-9E05-F40FFEE749C4}" dt="2018-11-05T20:41:10.784" v="236" actId="478"/>
          <ac:spMkLst>
            <pc:docMk/>
            <pc:sldMk cId="875269077" sldId="269"/>
            <ac:spMk id="333" creationId="{FB20D73D-57BD-4B27-BF88-D886E7D45A29}"/>
          </ac:spMkLst>
        </pc:spChg>
        <pc:spChg chg="add del">
          <ac:chgData name="Tuomo Ikävalko" userId="14d5696d-1087-4a16-9ad3-cf61c8e1f82c" providerId="ADAL" clId="{D434384E-2325-4151-9E05-F40FFEE749C4}" dt="2018-11-05T20:41:11.384" v="237" actId="478"/>
          <ac:spMkLst>
            <pc:docMk/>
            <pc:sldMk cId="875269077" sldId="269"/>
            <ac:spMk id="336" creationId="{6FF95BFD-7D54-4675-A8A6-CD904CE83646}"/>
          </ac:spMkLst>
        </pc:spChg>
        <pc:spChg chg="add del">
          <ac:chgData name="Tuomo Ikävalko" userId="14d5696d-1087-4a16-9ad3-cf61c8e1f82c" providerId="ADAL" clId="{D434384E-2325-4151-9E05-F40FFEE749C4}" dt="2018-11-05T20:40:59.027" v="222" actId="478"/>
          <ac:spMkLst>
            <pc:docMk/>
            <pc:sldMk cId="875269077" sldId="269"/>
            <ac:spMk id="337" creationId="{99FFC308-5C2F-40FA-9869-6A7855C5123C}"/>
          </ac:spMkLst>
        </pc:spChg>
        <pc:spChg chg="add del">
          <ac:chgData name="Tuomo Ikävalko" userId="14d5696d-1087-4a16-9ad3-cf61c8e1f82c" providerId="ADAL" clId="{D434384E-2325-4151-9E05-F40FFEE749C4}" dt="2018-11-05T20:41:00.392" v="224" actId="478"/>
          <ac:spMkLst>
            <pc:docMk/>
            <pc:sldMk cId="875269077" sldId="269"/>
            <ac:spMk id="340" creationId="{EA7D9A70-E528-421E-BF11-557FB16CB37A}"/>
          </ac:spMkLst>
        </pc:spChg>
        <pc:spChg chg="add del">
          <ac:chgData name="Tuomo Ikävalko" userId="14d5696d-1087-4a16-9ad3-cf61c8e1f82c" providerId="ADAL" clId="{D434384E-2325-4151-9E05-F40FFEE749C4}" dt="2018-11-05T20:40:59.752" v="223" actId="478"/>
          <ac:spMkLst>
            <pc:docMk/>
            <pc:sldMk cId="875269077" sldId="269"/>
            <ac:spMk id="341" creationId="{11794EF0-4499-4BD3-A52F-20AA31D7554D}"/>
          </ac:spMkLst>
        </pc:spChg>
        <pc:cxnChg chg="add mod">
          <ac:chgData name="Tuomo Ikävalko" userId="14d5696d-1087-4a16-9ad3-cf61c8e1f82c" providerId="ADAL" clId="{D434384E-2325-4151-9E05-F40FFEE749C4}" dt="2018-11-05T20:22:17.224" v="22" actId="1076"/>
          <ac:cxnSpMkLst>
            <pc:docMk/>
            <pc:sldMk cId="875269077" sldId="269"/>
            <ac:cxnSpMk id="4" creationId="{EDD33B7A-7C74-481A-9144-E6AE54928893}"/>
          </ac:cxnSpMkLst>
        </pc:cxnChg>
        <pc:cxnChg chg="add mod">
          <ac:chgData name="Tuomo Ikävalko" userId="14d5696d-1087-4a16-9ad3-cf61c8e1f82c" providerId="ADAL" clId="{D434384E-2325-4151-9E05-F40FFEE749C4}" dt="2018-11-05T20:22:11.202" v="21" actId="1076"/>
          <ac:cxnSpMkLst>
            <pc:docMk/>
            <pc:sldMk cId="875269077" sldId="269"/>
            <ac:cxnSpMk id="5" creationId="{C56F1560-FBD4-44F4-A0C9-24239C513310}"/>
          </ac:cxnSpMkLst>
        </pc:cxnChg>
        <pc:cxnChg chg="add mod">
          <ac:chgData name="Tuomo Ikävalko" userId="14d5696d-1087-4a16-9ad3-cf61c8e1f82c" providerId="ADAL" clId="{D434384E-2325-4151-9E05-F40FFEE749C4}" dt="2018-11-05T20:23:04.666" v="36" actId="1076"/>
          <ac:cxnSpMkLst>
            <pc:docMk/>
            <pc:sldMk cId="875269077" sldId="269"/>
            <ac:cxnSpMk id="16" creationId="{EFC5C0A4-D580-4AE6-8B41-5B2282A9EFD3}"/>
          </ac:cxnSpMkLst>
        </pc:cxnChg>
        <pc:cxnChg chg="add mod">
          <ac:chgData name="Tuomo Ikävalko" userId="14d5696d-1087-4a16-9ad3-cf61c8e1f82c" providerId="ADAL" clId="{D434384E-2325-4151-9E05-F40FFEE749C4}" dt="2018-11-05T20:23:04.666" v="36" actId="1076"/>
          <ac:cxnSpMkLst>
            <pc:docMk/>
            <pc:sldMk cId="875269077" sldId="269"/>
            <ac:cxnSpMk id="17" creationId="{3FF83349-7EC2-4E02-8713-D235B788DB56}"/>
          </ac:cxnSpMkLst>
        </pc:cxnChg>
        <pc:cxnChg chg="add mod">
          <ac:chgData name="Tuomo Ikävalko" userId="14d5696d-1087-4a16-9ad3-cf61c8e1f82c" providerId="ADAL" clId="{D434384E-2325-4151-9E05-F40FFEE749C4}" dt="2018-11-05T20:23:04.666" v="36" actId="1076"/>
          <ac:cxnSpMkLst>
            <pc:docMk/>
            <pc:sldMk cId="875269077" sldId="269"/>
            <ac:cxnSpMk id="22" creationId="{684470C4-7B18-4C7B-B11A-13979153BAAB}"/>
          </ac:cxnSpMkLst>
        </pc:cxnChg>
        <pc:cxnChg chg="add mod">
          <ac:chgData name="Tuomo Ikävalko" userId="14d5696d-1087-4a16-9ad3-cf61c8e1f82c" providerId="ADAL" clId="{D434384E-2325-4151-9E05-F40FFEE749C4}" dt="2018-11-05T20:24:03.159" v="47" actId="1076"/>
          <ac:cxnSpMkLst>
            <pc:docMk/>
            <pc:sldMk cId="875269077" sldId="269"/>
            <ac:cxnSpMk id="31" creationId="{4F83BEB6-F5C9-48E7-8E18-9D4B52E564A2}"/>
          </ac:cxnSpMkLst>
        </pc:cxnChg>
        <pc:cxnChg chg="add mod">
          <ac:chgData name="Tuomo Ikävalko" userId="14d5696d-1087-4a16-9ad3-cf61c8e1f82c" providerId="ADAL" clId="{D434384E-2325-4151-9E05-F40FFEE749C4}" dt="2018-11-05T20:24:06.120" v="48" actId="14100"/>
          <ac:cxnSpMkLst>
            <pc:docMk/>
            <pc:sldMk cId="875269077" sldId="269"/>
            <ac:cxnSpMk id="32" creationId="{B7AD9D10-8FC3-41E3-A564-5D0A08D3B620}"/>
          </ac:cxnSpMkLst>
        </pc:cxnChg>
        <pc:cxnChg chg="add mod">
          <ac:chgData name="Tuomo Ikävalko" userId="14d5696d-1087-4a16-9ad3-cf61c8e1f82c" providerId="ADAL" clId="{D434384E-2325-4151-9E05-F40FFEE749C4}" dt="2018-11-05T20:24:07.884" v="49" actId="14100"/>
          <ac:cxnSpMkLst>
            <pc:docMk/>
            <pc:sldMk cId="875269077" sldId="269"/>
            <ac:cxnSpMk id="35" creationId="{FDD66310-E5AE-4F61-B8E7-494E7B7346B6}"/>
          </ac:cxnSpMkLst>
        </pc:cxnChg>
        <pc:cxnChg chg="add mod">
          <ac:chgData name="Tuomo Ikävalko" userId="14d5696d-1087-4a16-9ad3-cf61c8e1f82c" providerId="ADAL" clId="{D434384E-2325-4151-9E05-F40FFEE749C4}" dt="2018-11-05T20:24:03.159" v="47" actId="1076"/>
          <ac:cxnSpMkLst>
            <pc:docMk/>
            <pc:sldMk cId="875269077" sldId="269"/>
            <ac:cxnSpMk id="40" creationId="{AEE0357C-DFD6-41CC-B202-664289954088}"/>
          </ac:cxnSpMkLst>
        </pc:cxnChg>
        <pc:cxnChg chg="add del mod">
          <ac:chgData name="Tuomo Ikävalko" userId="14d5696d-1087-4a16-9ad3-cf61c8e1f82c" providerId="ADAL" clId="{D434384E-2325-4151-9E05-F40FFEE749C4}" dt="2018-11-05T20:25:15.907" v="54" actId="478"/>
          <ac:cxnSpMkLst>
            <pc:docMk/>
            <pc:sldMk cId="875269077" sldId="269"/>
            <ac:cxnSpMk id="50" creationId="{0E6E650C-84DD-4AC4-A929-78748D1BB6EA}"/>
          </ac:cxnSpMkLst>
        </pc:cxnChg>
        <pc:cxnChg chg="add del mod">
          <ac:chgData name="Tuomo Ikävalko" userId="14d5696d-1087-4a16-9ad3-cf61c8e1f82c" providerId="ADAL" clId="{D434384E-2325-4151-9E05-F40FFEE749C4}" dt="2018-11-05T20:25:22.098" v="59" actId="478"/>
          <ac:cxnSpMkLst>
            <pc:docMk/>
            <pc:sldMk cId="875269077" sldId="269"/>
            <ac:cxnSpMk id="51" creationId="{8349032F-0414-4484-AE62-7DE104D0F818}"/>
          </ac:cxnSpMkLst>
        </pc:cxnChg>
        <pc:cxnChg chg="add del mod">
          <ac:chgData name="Tuomo Ikävalko" userId="14d5696d-1087-4a16-9ad3-cf61c8e1f82c" providerId="ADAL" clId="{D434384E-2325-4151-9E05-F40FFEE749C4}" dt="2018-11-05T20:25:20.877" v="58" actId="478"/>
          <ac:cxnSpMkLst>
            <pc:docMk/>
            <pc:sldMk cId="875269077" sldId="269"/>
            <ac:cxnSpMk id="54" creationId="{A4EFFA8E-1F0E-4BAB-A8E3-689ED9F0AE2D}"/>
          </ac:cxnSpMkLst>
        </pc:cxnChg>
        <pc:cxnChg chg="add del mod">
          <ac:chgData name="Tuomo Ikävalko" userId="14d5696d-1087-4a16-9ad3-cf61c8e1f82c" providerId="ADAL" clId="{D434384E-2325-4151-9E05-F40FFEE749C4}" dt="2018-11-05T20:25:15.907" v="54" actId="478"/>
          <ac:cxnSpMkLst>
            <pc:docMk/>
            <pc:sldMk cId="875269077" sldId="269"/>
            <ac:cxnSpMk id="56" creationId="{F2DB43BB-A971-4260-90E2-42FFA2FF135C}"/>
          </ac:cxnSpMkLst>
        </pc:cxnChg>
        <pc:cxnChg chg="add mod">
          <ac:chgData name="Tuomo Ikävalko" userId="14d5696d-1087-4a16-9ad3-cf61c8e1f82c" providerId="ADAL" clId="{D434384E-2325-4151-9E05-F40FFEE749C4}" dt="2018-11-05T20:28:18.739" v="75" actId="1076"/>
          <ac:cxnSpMkLst>
            <pc:docMk/>
            <pc:sldMk cId="875269077" sldId="269"/>
            <ac:cxnSpMk id="59" creationId="{DFF6DE04-5F89-4599-AF59-6ECD6E868DB1}"/>
          </ac:cxnSpMkLst>
        </pc:cxnChg>
        <pc:cxnChg chg="add mod">
          <ac:chgData name="Tuomo Ikävalko" userId="14d5696d-1087-4a16-9ad3-cf61c8e1f82c" providerId="ADAL" clId="{D434384E-2325-4151-9E05-F40FFEE749C4}" dt="2018-11-05T20:28:18.739" v="75" actId="1076"/>
          <ac:cxnSpMkLst>
            <pc:docMk/>
            <pc:sldMk cId="875269077" sldId="269"/>
            <ac:cxnSpMk id="60" creationId="{98A13B60-F1E2-4624-9AFC-D550904319B2}"/>
          </ac:cxnSpMkLst>
        </pc:cxnChg>
        <pc:cxnChg chg="add mod">
          <ac:chgData name="Tuomo Ikävalko" userId="14d5696d-1087-4a16-9ad3-cf61c8e1f82c" providerId="ADAL" clId="{D434384E-2325-4151-9E05-F40FFEE749C4}" dt="2018-11-05T20:34:09.215" v="152" actId="1076"/>
          <ac:cxnSpMkLst>
            <pc:docMk/>
            <pc:sldMk cId="875269077" sldId="269"/>
            <ac:cxnSpMk id="63" creationId="{5C32AA46-F802-42C6-AB66-87574CC5275C}"/>
          </ac:cxnSpMkLst>
        </pc:cxnChg>
        <pc:cxnChg chg="add mod">
          <ac:chgData name="Tuomo Ikävalko" userId="14d5696d-1087-4a16-9ad3-cf61c8e1f82c" providerId="ADAL" clId="{D434384E-2325-4151-9E05-F40FFEE749C4}" dt="2018-11-05T20:28:18.739" v="75" actId="1076"/>
          <ac:cxnSpMkLst>
            <pc:docMk/>
            <pc:sldMk cId="875269077" sldId="269"/>
            <ac:cxnSpMk id="66" creationId="{C49C8D86-EA57-4CB5-B98D-FF637F3FEB6C}"/>
          </ac:cxnSpMkLst>
        </pc:cxnChg>
        <pc:cxnChg chg="add mod">
          <ac:chgData name="Tuomo Ikävalko" userId="14d5696d-1087-4a16-9ad3-cf61c8e1f82c" providerId="ADAL" clId="{D434384E-2325-4151-9E05-F40FFEE749C4}" dt="2018-11-05T20:28:18.739" v="75" actId="1076"/>
          <ac:cxnSpMkLst>
            <pc:docMk/>
            <pc:sldMk cId="875269077" sldId="269"/>
            <ac:cxnSpMk id="67" creationId="{F6809E15-0346-47A8-A41E-F182240EACF0}"/>
          </ac:cxnSpMkLst>
        </pc:cxnChg>
        <pc:cxnChg chg="add mod">
          <ac:chgData name="Tuomo Ikävalko" userId="14d5696d-1087-4a16-9ad3-cf61c8e1f82c" providerId="ADAL" clId="{D434384E-2325-4151-9E05-F40FFEE749C4}" dt="2018-11-05T20:28:18.739" v="75" actId="1076"/>
          <ac:cxnSpMkLst>
            <pc:docMk/>
            <pc:sldMk cId="875269077" sldId="269"/>
            <ac:cxnSpMk id="72" creationId="{ABA9D6B7-8682-4695-9FB7-EB8B60952557}"/>
          </ac:cxnSpMkLst>
        </pc:cxnChg>
        <pc:cxnChg chg="add mod">
          <ac:chgData name="Tuomo Ikävalko" userId="14d5696d-1087-4a16-9ad3-cf61c8e1f82c" providerId="ADAL" clId="{D434384E-2325-4151-9E05-F40FFEE749C4}" dt="2018-11-05T20:28:18.739" v="75" actId="1076"/>
          <ac:cxnSpMkLst>
            <pc:docMk/>
            <pc:sldMk cId="875269077" sldId="269"/>
            <ac:cxnSpMk id="73" creationId="{12219844-512D-428D-BD22-B3D53468DE80}"/>
          </ac:cxnSpMkLst>
        </pc:cxnChg>
        <pc:cxnChg chg="add mod">
          <ac:chgData name="Tuomo Ikävalko" userId="14d5696d-1087-4a16-9ad3-cf61c8e1f82c" providerId="ADAL" clId="{D434384E-2325-4151-9E05-F40FFEE749C4}" dt="2018-11-05T20:29:13.127" v="88" actId="1076"/>
          <ac:cxnSpMkLst>
            <pc:docMk/>
            <pc:sldMk cId="875269077" sldId="269"/>
            <ac:cxnSpMk id="80" creationId="{34CB9B3A-D388-443A-9770-190BD2784A76}"/>
          </ac:cxnSpMkLst>
        </pc:cxnChg>
        <pc:cxnChg chg="add mod">
          <ac:chgData name="Tuomo Ikävalko" userId="14d5696d-1087-4a16-9ad3-cf61c8e1f82c" providerId="ADAL" clId="{D434384E-2325-4151-9E05-F40FFEE749C4}" dt="2018-11-05T20:28:37.398" v="81" actId="14100"/>
          <ac:cxnSpMkLst>
            <pc:docMk/>
            <pc:sldMk cId="875269077" sldId="269"/>
            <ac:cxnSpMk id="81" creationId="{68BE2ADA-0F96-40CE-B701-DFA0218D9C77}"/>
          </ac:cxnSpMkLst>
        </pc:cxnChg>
        <pc:cxnChg chg="add mod">
          <ac:chgData name="Tuomo Ikävalko" userId="14d5696d-1087-4a16-9ad3-cf61c8e1f82c" providerId="ADAL" clId="{D434384E-2325-4151-9E05-F40FFEE749C4}" dt="2018-11-05T20:29:17.101" v="89" actId="1076"/>
          <ac:cxnSpMkLst>
            <pc:docMk/>
            <pc:sldMk cId="875269077" sldId="269"/>
            <ac:cxnSpMk id="84" creationId="{816F7943-67BE-49CD-8B64-AD31054A48B3}"/>
          </ac:cxnSpMkLst>
        </pc:cxnChg>
        <pc:cxnChg chg="add mod">
          <ac:chgData name="Tuomo Ikävalko" userId="14d5696d-1087-4a16-9ad3-cf61c8e1f82c" providerId="ADAL" clId="{D434384E-2325-4151-9E05-F40FFEE749C4}" dt="2018-11-05T20:28:51.927" v="83" actId="1076"/>
          <ac:cxnSpMkLst>
            <pc:docMk/>
            <pc:sldMk cId="875269077" sldId="269"/>
            <ac:cxnSpMk id="87" creationId="{8E1572D1-BDE6-49AB-821C-4523D3D8128D}"/>
          </ac:cxnSpMkLst>
        </pc:cxnChg>
        <pc:cxnChg chg="add mod">
          <ac:chgData name="Tuomo Ikävalko" userId="14d5696d-1087-4a16-9ad3-cf61c8e1f82c" providerId="ADAL" clId="{D434384E-2325-4151-9E05-F40FFEE749C4}" dt="2018-11-05T20:28:51.927" v="83" actId="1076"/>
          <ac:cxnSpMkLst>
            <pc:docMk/>
            <pc:sldMk cId="875269077" sldId="269"/>
            <ac:cxnSpMk id="88" creationId="{B0514A55-9DBD-4556-9410-AD518B6982AD}"/>
          </ac:cxnSpMkLst>
        </pc:cxnChg>
        <pc:cxnChg chg="add mod">
          <ac:chgData name="Tuomo Ikävalko" userId="14d5696d-1087-4a16-9ad3-cf61c8e1f82c" providerId="ADAL" clId="{D434384E-2325-4151-9E05-F40FFEE749C4}" dt="2018-11-05T20:28:45.182" v="82" actId="1076"/>
          <ac:cxnSpMkLst>
            <pc:docMk/>
            <pc:sldMk cId="875269077" sldId="269"/>
            <ac:cxnSpMk id="90" creationId="{28545E4D-1A76-4FF1-B891-166C10A05089}"/>
          </ac:cxnSpMkLst>
        </pc:cxnChg>
        <pc:cxnChg chg="add mod">
          <ac:chgData name="Tuomo Ikävalko" userId="14d5696d-1087-4a16-9ad3-cf61c8e1f82c" providerId="ADAL" clId="{D434384E-2325-4151-9E05-F40FFEE749C4}" dt="2018-11-05T20:28:45.182" v="82" actId="1076"/>
          <ac:cxnSpMkLst>
            <pc:docMk/>
            <pc:sldMk cId="875269077" sldId="269"/>
            <ac:cxnSpMk id="91" creationId="{288ACDF0-C3BC-4CFA-8397-3043615F8160}"/>
          </ac:cxnSpMkLst>
        </pc:cxnChg>
        <pc:cxnChg chg="add mod">
          <ac:chgData name="Tuomo Ikävalko" userId="14d5696d-1087-4a16-9ad3-cf61c8e1f82c" providerId="ADAL" clId="{D434384E-2325-4151-9E05-F40FFEE749C4}" dt="2018-11-05T20:29:10.492" v="87" actId="1076"/>
          <ac:cxnSpMkLst>
            <pc:docMk/>
            <pc:sldMk cId="875269077" sldId="269"/>
            <ac:cxnSpMk id="101" creationId="{C4E67EB1-D3A0-486C-83C1-268CA81211E3}"/>
          </ac:cxnSpMkLst>
        </pc:cxnChg>
        <pc:cxnChg chg="add mod">
          <ac:chgData name="Tuomo Ikävalko" userId="14d5696d-1087-4a16-9ad3-cf61c8e1f82c" providerId="ADAL" clId="{D434384E-2325-4151-9E05-F40FFEE749C4}" dt="2018-11-05T20:31:23.710" v="123" actId="1076"/>
          <ac:cxnSpMkLst>
            <pc:docMk/>
            <pc:sldMk cId="875269077" sldId="269"/>
            <ac:cxnSpMk id="108" creationId="{2ED2E99C-B54A-4E52-9EDB-003BDF7DE48C}"/>
          </ac:cxnSpMkLst>
        </pc:cxnChg>
        <pc:cxnChg chg="add mod">
          <ac:chgData name="Tuomo Ikävalko" userId="14d5696d-1087-4a16-9ad3-cf61c8e1f82c" providerId="ADAL" clId="{D434384E-2325-4151-9E05-F40FFEE749C4}" dt="2018-11-05T20:31:23.710" v="123" actId="1076"/>
          <ac:cxnSpMkLst>
            <pc:docMk/>
            <pc:sldMk cId="875269077" sldId="269"/>
            <ac:cxnSpMk id="109" creationId="{1074A48F-4849-469C-8CCA-AD73A8FDF478}"/>
          </ac:cxnSpMkLst>
        </pc:cxnChg>
        <pc:cxnChg chg="add mod">
          <ac:chgData name="Tuomo Ikävalko" userId="14d5696d-1087-4a16-9ad3-cf61c8e1f82c" providerId="ADAL" clId="{D434384E-2325-4151-9E05-F40FFEE749C4}" dt="2018-11-05T20:31:23.710" v="123" actId="1076"/>
          <ac:cxnSpMkLst>
            <pc:docMk/>
            <pc:sldMk cId="875269077" sldId="269"/>
            <ac:cxnSpMk id="112" creationId="{E2231B1D-1F05-4E79-8B20-614488227962}"/>
          </ac:cxnSpMkLst>
        </pc:cxnChg>
        <pc:cxnChg chg="add mod">
          <ac:chgData name="Tuomo Ikävalko" userId="14d5696d-1087-4a16-9ad3-cf61c8e1f82c" providerId="ADAL" clId="{D434384E-2325-4151-9E05-F40FFEE749C4}" dt="2018-11-05T20:32:46.253" v="132" actId="1076"/>
          <ac:cxnSpMkLst>
            <pc:docMk/>
            <pc:sldMk cId="875269077" sldId="269"/>
            <ac:cxnSpMk id="115" creationId="{95B9FBAB-EAB8-40F3-B7DD-77B6CA414ED5}"/>
          </ac:cxnSpMkLst>
        </pc:cxnChg>
        <pc:cxnChg chg="add mod">
          <ac:chgData name="Tuomo Ikävalko" userId="14d5696d-1087-4a16-9ad3-cf61c8e1f82c" providerId="ADAL" clId="{D434384E-2325-4151-9E05-F40FFEE749C4}" dt="2018-11-05T20:32:46.253" v="132" actId="1076"/>
          <ac:cxnSpMkLst>
            <pc:docMk/>
            <pc:sldMk cId="875269077" sldId="269"/>
            <ac:cxnSpMk id="116" creationId="{7B92D901-ADA5-486E-AB2C-8A08D4AA186E}"/>
          </ac:cxnSpMkLst>
        </pc:cxnChg>
        <pc:cxnChg chg="add mod">
          <ac:chgData name="Tuomo Ikävalko" userId="14d5696d-1087-4a16-9ad3-cf61c8e1f82c" providerId="ADAL" clId="{D434384E-2325-4151-9E05-F40FFEE749C4}" dt="2018-11-05T20:31:00.813" v="113" actId="1076"/>
          <ac:cxnSpMkLst>
            <pc:docMk/>
            <pc:sldMk cId="875269077" sldId="269"/>
            <ac:cxnSpMk id="118" creationId="{AC417B84-9A7F-4CD1-BE43-83FFF77DA947}"/>
          </ac:cxnSpMkLst>
        </pc:cxnChg>
        <pc:cxnChg chg="add mod">
          <ac:chgData name="Tuomo Ikävalko" userId="14d5696d-1087-4a16-9ad3-cf61c8e1f82c" providerId="ADAL" clId="{D434384E-2325-4151-9E05-F40FFEE749C4}" dt="2018-11-05T20:30:59.622" v="112" actId="1076"/>
          <ac:cxnSpMkLst>
            <pc:docMk/>
            <pc:sldMk cId="875269077" sldId="269"/>
            <ac:cxnSpMk id="119" creationId="{6DC8F1EB-560D-4D99-8A7A-6B0D68DC8F99}"/>
          </ac:cxnSpMkLst>
        </pc:cxnChg>
        <pc:cxnChg chg="add del mod">
          <ac:chgData name="Tuomo Ikävalko" userId="14d5696d-1087-4a16-9ad3-cf61c8e1f82c" providerId="ADAL" clId="{D434384E-2325-4151-9E05-F40FFEE749C4}" dt="2018-11-05T20:30:17.844" v="99" actId="478"/>
          <ac:cxnSpMkLst>
            <pc:docMk/>
            <pc:sldMk cId="875269077" sldId="269"/>
            <ac:cxnSpMk id="122" creationId="{EC66588D-E116-45FA-A5CE-F56B84C899EE}"/>
          </ac:cxnSpMkLst>
        </pc:cxnChg>
        <pc:cxnChg chg="add mod">
          <ac:chgData name="Tuomo Ikävalko" userId="14d5696d-1087-4a16-9ad3-cf61c8e1f82c" providerId="ADAL" clId="{D434384E-2325-4151-9E05-F40FFEE749C4}" dt="2018-11-05T20:32:40.067" v="131" actId="14100"/>
          <ac:cxnSpMkLst>
            <pc:docMk/>
            <pc:sldMk cId="875269077" sldId="269"/>
            <ac:cxnSpMk id="131" creationId="{B0B629AB-A81A-4E24-9D7F-653F4EC7FD57}"/>
          </ac:cxnSpMkLst>
        </pc:cxnChg>
        <pc:cxnChg chg="add mod">
          <ac:chgData name="Tuomo Ikävalko" userId="14d5696d-1087-4a16-9ad3-cf61c8e1f82c" providerId="ADAL" clId="{D434384E-2325-4151-9E05-F40FFEE749C4}" dt="2018-11-05T20:32:40.067" v="131" actId="14100"/>
          <ac:cxnSpMkLst>
            <pc:docMk/>
            <pc:sldMk cId="875269077" sldId="269"/>
            <ac:cxnSpMk id="132" creationId="{A53090A3-0A9B-4574-AAED-B58906E8A52B}"/>
          </ac:cxnSpMkLst>
        </pc:cxnChg>
        <pc:cxnChg chg="add mod">
          <ac:chgData name="Tuomo Ikävalko" userId="14d5696d-1087-4a16-9ad3-cf61c8e1f82c" providerId="ADAL" clId="{D434384E-2325-4151-9E05-F40FFEE749C4}" dt="2018-11-05T20:32:46.253" v="132" actId="1076"/>
          <ac:cxnSpMkLst>
            <pc:docMk/>
            <pc:sldMk cId="875269077" sldId="269"/>
            <ac:cxnSpMk id="155" creationId="{2E95A36A-EE1B-4B88-814C-98AF3259C0C3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64" creationId="{7E0212A6-E292-4249-A49E-2CBA467F117C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65" creationId="{ACC19C3A-60DC-41A5-9A36-93B186BF234C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68" creationId="{78BDEF39-B7ED-4854-90A7-126B3E7AD432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71" creationId="{6032FA75-16A1-4F3B-A147-A4EA80126291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72" creationId="{F32317E4-2500-4994-9E0F-F00CA1D6BE1E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74" creationId="{2E9B7B6D-D345-4801-8FD4-0B335C4AF8D1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75" creationId="{50B125FF-DDD6-4D60-B898-D8A0A003E59D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79" creationId="{72BF06FF-E9B5-4649-832D-5CF9D9289896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80" creationId="{BF3C6351-D90C-46DE-969B-678ABD9BC6AA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83" creationId="{6B2332DB-306F-430E-AE86-BFC511A0E410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185" creationId="{DD7BF904-2E7E-4394-BBBB-628F475012AE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186" creationId="{D23FB992-2239-4564-BAFC-469C4EA08298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189" creationId="{BC5B9808-4C7A-4394-8B26-B49E1C1C3064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192" creationId="{8AE6C7E9-8A8D-45D1-9C87-34D04328203E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193" creationId="{784CB77E-33FC-41D0-9B26-CBFF5A6121B9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195" creationId="{6F43AA4F-CD9E-4DF5-9E68-9799AD8B0CD6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196" creationId="{C13C5CB2-5B88-4C5B-9495-F220C6A8F649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200" creationId="{1D0F16AE-2DC2-460F-9464-7C8AC59B17C3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201" creationId="{949BC945-7E65-4523-BDA9-564093CE457B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204" creationId="{57BD54C9-5952-444B-91C3-21A3C32D2675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205" creationId="{C1332D78-0F8B-41BF-94CE-6F5A04CCCDB8}"/>
          </ac:cxnSpMkLst>
        </pc:cxnChg>
        <pc:cxnChg chg="add mod">
          <ac:chgData name="Tuomo Ikävalko" userId="14d5696d-1087-4a16-9ad3-cf61c8e1f82c" providerId="ADAL" clId="{D434384E-2325-4151-9E05-F40FFEE749C4}" dt="2018-11-05T20:34:03.712" v="148" actId="1076"/>
          <ac:cxnSpMkLst>
            <pc:docMk/>
            <pc:sldMk cId="875269077" sldId="269"/>
            <ac:cxnSpMk id="209" creationId="{BF4CA596-CBF9-4BDB-B7DB-4491C02737D1}"/>
          </ac:cxnSpMkLst>
        </pc:cxnChg>
        <pc:cxnChg chg="add mod">
          <ac:chgData name="Tuomo Ikävalko" userId="14d5696d-1087-4a16-9ad3-cf61c8e1f82c" providerId="ADAL" clId="{D434384E-2325-4151-9E05-F40FFEE749C4}" dt="2018-11-05T20:34:03.712" v="148" actId="1076"/>
          <ac:cxnSpMkLst>
            <pc:docMk/>
            <pc:sldMk cId="875269077" sldId="269"/>
            <ac:cxnSpMk id="210" creationId="{A184A021-6C55-4FF5-8B74-90C7BBEB16AA}"/>
          </ac:cxnSpMkLst>
        </pc:cxnChg>
        <pc:cxnChg chg="add mod">
          <ac:chgData name="Tuomo Ikävalko" userId="14d5696d-1087-4a16-9ad3-cf61c8e1f82c" providerId="ADAL" clId="{D434384E-2325-4151-9E05-F40FFEE749C4}" dt="2018-11-05T20:34:03.712" v="148" actId="1076"/>
          <ac:cxnSpMkLst>
            <pc:docMk/>
            <pc:sldMk cId="875269077" sldId="269"/>
            <ac:cxnSpMk id="213" creationId="{6888C24E-4688-47C7-A11B-436FD420F2B3}"/>
          </ac:cxnSpMkLst>
        </pc:cxnChg>
        <pc:cxnChg chg="add mod">
          <ac:chgData name="Tuomo Ikävalko" userId="14d5696d-1087-4a16-9ad3-cf61c8e1f82c" providerId="ADAL" clId="{D434384E-2325-4151-9E05-F40FFEE749C4}" dt="2018-11-05T20:35:54.333" v="176" actId="1076"/>
          <ac:cxnSpMkLst>
            <pc:docMk/>
            <pc:sldMk cId="875269077" sldId="269"/>
            <ac:cxnSpMk id="216" creationId="{B54FA7B1-BE05-4E9F-B15C-CE21A94B45BC}"/>
          </ac:cxnSpMkLst>
        </pc:cxnChg>
        <pc:cxnChg chg="add mod">
          <ac:chgData name="Tuomo Ikävalko" userId="14d5696d-1087-4a16-9ad3-cf61c8e1f82c" providerId="ADAL" clId="{D434384E-2325-4151-9E05-F40FFEE749C4}" dt="2018-11-05T20:35:54.333" v="176" actId="1076"/>
          <ac:cxnSpMkLst>
            <pc:docMk/>
            <pc:sldMk cId="875269077" sldId="269"/>
            <ac:cxnSpMk id="217" creationId="{31679894-28BE-46F4-9614-190C54058911}"/>
          </ac:cxnSpMkLst>
        </pc:cxnChg>
        <pc:cxnChg chg="add mod">
          <ac:chgData name="Tuomo Ikävalko" userId="14d5696d-1087-4a16-9ad3-cf61c8e1f82c" providerId="ADAL" clId="{D434384E-2325-4151-9E05-F40FFEE749C4}" dt="2018-11-05T20:35:04.596" v="164" actId="1076"/>
          <ac:cxnSpMkLst>
            <pc:docMk/>
            <pc:sldMk cId="875269077" sldId="269"/>
            <ac:cxnSpMk id="219" creationId="{D002EA4A-8B8D-47BF-B80D-E04C8274C610}"/>
          </ac:cxnSpMkLst>
        </pc:cxnChg>
        <pc:cxnChg chg="add mod">
          <ac:chgData name="Tuomo Ikävalko" userId="14d5696d-1087-4a16-9ad3-cf61c8e1f82c" providerId="ADAL" clId="{D434384E-2325-4151-9E05-F40FFEE749C4}" dt="2018-11-05T20:35:04.596" v="164" actId="1076"/>
          <ac:cxnSpMkLst>
            <pc:docMk/>
            <pc:sldMk cId="875269077" sldId="269"/>
            <ac:cxnSpMk id="220" creationId="{10E5BF86-CAF0-4684-A492-959C21793C63}"/>
          </ac:cxnSpMkLst>
        </pc:cxnChg>
        <pc:cxnChg chg="add mod">
          <ac:chgData name="Tuomo Ikävalko" userId="14d5696d-1087-4a16-9ad3-cf61c8e1f82c" providerId="ADAL" clId="{D434384E-2325-4151-9E05-F40FFEE749C4}" dt="2018-11-05T20:35:37.368" v="173" actId="1076"/>
          <ac:cxnSpMkLst>
            <pc:docMk/>
            <pc:sldMk cId="875269077" sldId="269"/>
            <ac:cxnSpMk id="224" creationId="{CA5BF80D-BD8E-4D2C-8231-9C196B8A9E23}"/>
          </ac:cxnSpMkLst>
        </pc:cxnChg>
        <pc:cxnChg chg="add mod">
          <ac:chgData name="Tuomo Ikävalko" userId="14d5696d-1087-4a16-9ad3-cf61c8e1f82c" providerId="ADAL" clId="{D434384E-2325-4151-9E05-F40FFEE749C4}" dt="2018-11-05T20:35:26.602" v="169" actId="14100"/>
          <ac:cxnSpMkLst>
            <pc:docMk/>
            <pc:sldMk cId="875269077" sldId="269"/>
            <ac:cxnSpMk id="225" creationId="{E17BB775-9A9F-45D0-A2FF-16A72D3F46EB}"/>
          </ac:cxnSpMkLst>
        </pc:cxnChg>
        <pc:cxnChg chg="add mod">
          <ac:chgData name="Tuomo Ikävalko" userId="14d5696d-1087-4a16-9ad3-cf61c8e1f82c" providerId="ADAL" clId="{D434384E-2325-4151-9E05-F40FFEE749C4}" dt="2018-11-05T20:35:54.333" v="176" actId="1076"/>
          <ac:cxnSpMkLst>
            <pc:docMk/>
            <pc:sldMk cId="875269077" sldId="269"/>
            <ac:cxnSpMk id="228" creationId="{23C93C43-EF23-47A1-B48A-7BFAEB671512}"/>
          </ac:cxnSpMkLst>
        </pc:cxnChg>
        <pc:cxnChg chg="add mod">
          <ac:chgData name="Tuomo Ikävalko" userId="14d5696d-1087-4a16-9ad3-cf61c8e1f82c" providerId="ADAL" clId="{D434384E-2325-4151-9E05-F40FFEE749C4}" dt="2018-11-05T20:35:30.709" v="171" actId="1076"/>
          <ac:cxnSpMkLst>
            <pc:docMk/>
            <pc:sldMk cId="875269077" sldId="269"/>
            <ac:cxnSpMk id="229" creationId="{89746D9A-E682-4C20-BBBC-A3DC621BAB08}"/>
          </ac:cxnSpMkLst>
        </pc:cxnChg>
        <pc:cxnChg chg="add mod">
          <ac:chgData name="Tuomo Ikävalko" userId="14d5696d-1087-4a16-9ad3-cf61c8e1f82c" providerId="ADAL" clId="{D434384E-2325-4151-9E05-F40FFEE749C4}" dt="2018-11-05T20:35:29.123" v="170" actId="1076"/>
          <ac:cxnSpMkLst>
            <pc:docMk/>
            <pc:sldMk cId="875269077" sldId="269"/>
            <ac:cxnSpMk id="243" creationId="{5E09D1B0-A0BF-406B-8893-0CA25269A9BA}"/>
          </ac:cxnSpMkLst>
        </pc:cxnChg>
        <pc:cxnChg chg="add mod">
          <ac:chgData name="Tuomo Ikävalko" userId="14d5696d-1087-4a16-9ad3-cf61c8e1f82c" providerId="ADAL" clId="{D434384E-2325-4151-9E05-F40FFEE749C4}" dt="2018-11-05T20:35:49.798" v="175" actId="1076"/>
          <ac:cxnSpMkLst>
            <pc:docMk/>
            <pc:sldMk cId="875269077" sldId="269"/>
            <ac:cxnSpMk id="259" creationId="{3B604A98-3960-4062-AAF4-CBB45014084C}"/>
          </ac:cxnSpMkLst>
        </pc:cxnChg>
        <pc:cxnChg chg="add mod">
          <ac:chgData name="Tuomo Ikävalko" userId="14d5696d-1087-4a16-9ad3-cf61c8e1f82c" providerId="ADAL" clId="{D434384E-2325-4151-9E05-F40FFEE749C4}" dt="2018-11-05T20:35:49.798" v="175" actId="1076"/>
          <ac:cxnSpMkLst>
            <pc:docMk/>
            <pc:sldMk cId="875269077" sldId="269"/>
            <ac:cxnSpMk id="260" creationId="{3A96C462-36E7-4927-9293-62BB85D6F79B}"/>
          </ac:cxnSpMkLst>
        </pc:cxnChg>
        <pc:cxnChg chg="add mod">
          <ac:chgData name="Tuomo Ikävalko" userId="14d5696d-1087-4a16-9ad3-cf61c8e1f82c" providerId="ADAL" clId="{D434384E-2325-4151-9E05-F40FFEE749C4}" dt="2018-11-05T20:35:49.798" v="175" actId="1076"/>
          <ac:cxnSpMkLst>
            <pc:docMk/>
            <pc:sldMk cId="875269077" sldId="269"/>
            <ac:cxnSpMk id="263" creationId="{FB7A84E8-7800-4263-B1D0-AC38866AB413}"/>
          </ac:cxnSpMkLst>
        </pc:cxnChg>
        <pc:cxnChg chg="add mod">
          <ac:chgData name="Tuomo Ikävalko" userId="14d5696d-1087-4a16-9ad3-cf61c8e1f82c" providerId="ADAL" clId="{D434384E-2325-4151-9E05-F40FFEE749C4}" dt="2018-11-05T20:40:13.372" v="213" actId="1076"/>
          <ac:cxnSpMkLst>
            <pc:docMk/>
            <pc:sldMk cId="875269077" sldId="269"/>
            <ac:cxnSpMk id="266" creationId="{AE8AA9DB-7C0B-4B18-8C80-34BA774CAF92}"/>
          </ac:cxnSpMkLst>
        </pc:cxnChg>
        <pc:cxnChg chg="add mod">
          <ac:chgData name="Tuomo Ikävalko" userId="14d5696d-1087-4a16-9ad3-cf61c8e1f82c" providerId="ADAL" clId="{D434384E-2325-4151-9E05-F40FFEE749C4}" dt="2018-11-05T20:40:13.372" v="213" actId="1076"/>
          <ac:cxnSpMkLst>
            <pc:docMk/>
            <pc:sldMk cId="875269077" sldId="269"/>
            <ac:cxnSpMk id="267" creationId="{56724A1A-43FF-41BB-874B-1B62F1B8DB9C}"/>
          </ac:cxnSpMkLst>
        </pc:cxnChg>
        <pc:cxnChg chg="add mod">
          <ac:chgData name="Tuomo Ikävalko" userId="14d5696d-1087-4a16-9ad3-cf61c8e1f82c" providerId="ADAL" clId="{D434384E-2325-4151-9E05-F40FFEE749C4}" dt="2018-11-05T20:40:01.594" v="209" actId="1076"/>
          <ac:cxnSpMkLst>
            <pc:docMk/>
            <pc:sldMk cId="875269077" sldId="269"/>
            <ac:cxnSpMk id="269" creationId="{F75766AA-6869-46E1-B377-5D2815F88725}"/>
          </ac:cxnSpMkLst>
        </pc:cxnChg>
        <pc:cxnChg chg="add mod">
          <ac:chgData name="Tuomo Ikävalko" userId="14d5696d-1087-4a16-9ad3-cf61c8e1f82c" providerId="ADAL" clId="{D434384E-2325-4151-9E05-F40FFEE749C4}" dt="2018-11-05T20:40:01.594" v="209" actId="1076"/>
          <ac:cxnSpMkLst>
            <pc:docMk/>
            <pc:sldMk cId="875269077" sldId="269"/>
            <ac:cxnSpMk id="270" creationId="{C0D4A628-C8F8-4EF6-AF01-6BB75651CA3F}"/>
          </ac:cxnSpMkLst>
        </pc:cxnChg>
        <pc:cxnChg chg="add mod">
          <ac:chgData name="Tuomo Ikävalko" userId="14d5696d-1087-4a16-9ad3-cf61c8e1f82c" providerId="ADAL" clId="{D434384E-2325-4151-9E05-F40FFEE749C4}" dt="2018-11-05T20:39:53.142" v="208" actId="1076"/>
          <ac:cxnSpMkLst>
            <pc:docMk/>
            <pc:sldMk cId="875269077" sldId="269"/>
            <ac:cxnSpMk id="274" creationId="{56363DD3-0AD4-45A8-BC70-FE6C036A6075}"/>
          </ac:cxnSpMkLst>
        </pc:cxnChg>
        <pc:cxnChg chg="add mod">
          <ac:chgData name="Tuomo Ikävalko" userId="14d5696d-1087-4a16-9ad3-cf61c8e1f82c" providerId="ADAL" clId="{D434384E-2325-4151-9E05-F40FFEE749C4}" dt="2018-11-05T20:39:53.142" v="208" actId="1076"/>
          <ac:cxnSpMkLst>
            <pc:docMk/>
            <pc:sldMk cId="875269077" sldId="269"/>
            <ac:cxnSpMk id="275" creationId="{3BD3350B-9191-4496-ACDC-1F40AA594E28}"/>
          </ac:cxnSpMkLst>
        </pc:cxnChg>
        <pc:cxnChg chg="add mod">
          <ac:chgData name="Tuomo Ikävalko" userId="14d5696d-1087-4a16-9ad3-cf61c8e1f82c" providerId="ADAL" clId="{D434384E-2325-4151-9E05-F40FFEE749C4}" dt="2018-11-05T20:40:13.372" v="213" actId="1076"/>
          <ac:cxnSpMkLst>
            <pc:docMk/>
            <pc:sldMk cId="875269077" sldId="269"/>
            <ac:cxnSpMk id="278" creationId="{8118DC64-641F-4A4D-BA7F-DCA504433A57}"/>
          </ac:cxnSpMkLst>
        </pc:cxnChg>
        <pc:cxnChg chg="add mod">
          <ac:chgData name="Tuomo Ikävalko" userId="14d5696d-1087-4a16-9ad3-cf61c8e1f82c" providerId="ADAL" clId="{D434384E-2325-4151-9E05-F40FFEE749C4}" dt="2018-11-05T20:39:53.142" v="208" actId="1076"/>
          <ac:cxnSpMkLst>
            <pc:docMk/>
            <pc:sldMk cId="875269077" sldId="269"/>
            <ac:cxnSpMk id="279" creationId="{90AAED58-31FA-4495-8B46-3B060A9AE727}"/>
          </ac:cxnSpMkLst>
        </pc:cxnChg>
        <pc:cxnChg chg="add del mod">
          <ac:chgData name="Tuomo Ikävalko" userId="14d5696d-1087-4a16-9ad3-cf61c8e1f82c" providerId="ADAL" clId="{D434384E-2325-4151-9E05-F40FFEE749C4}" dt="2018-11-05T20:39:44.061" v="203" actId="478"/>
          <ac:cxnSpMkLst>
            <pc:docMk/>
            <pc:sldMk cId="875269077" sldId="269"/>
            <ac:cxnSpMk id="281" creationId="{B00C320A-2C33-4036-ACC5-B89190885F2F}"/>
          </ac:cxnSpMkLst>
        </pc:cxnChg>
        <pc:cxnChg chg="add mod">
          <ac:chgData name="Tuomo Ikävalko" userId="14d5696d-1087-4a16-9ad3-cf61c8e1f82c" providerId="ADAL" clId="{D434384E-2325-4151-9E05-F40FFEE749C4}" dt="2018-11-05T20:40:10.520" v="212" actId="1076"/>
          <ac:cxnSpMkLst>
            <pc:docMk/>
            <pc:sldMk cId="875269077" sldId="269"/>
            <ac:cxnSpMk id="290" creationId="{FAA685E5-F345-4532-AFB1-7428525C18E6}"/>
          </ac:cxnSpMkLst>
        </pc:cxnChg>
        <pc:cxnChg chg="add mod">
          <ac:chgData name="Tuomo Ikävalko" userId="14d5696d-1087-4a16-9ad3-cf61c8e1f82c" providerId="ADAL" clId="{D434384E-2325-4151-9E05-F40FFEE749C4}" dt="2018-11-05T20:40:10.520" v="212" actId="1076"/>
          <ac:cxnSpMkLst>
            <pc:docMk/>
            <pc:sldMk cId="875269077" sldId="269"/>
            <ac:cxnSpMk id="291" creationId="{62CA5BFB-B346-4C64-B3B4-37DE65E19B1A}"/>
          </ac:cxnSpMkLst>
        </pc:cxnChg>
        <pc:cxnChg chg="add mod">
          <ac:chgData name="Tuomo Ikävalko" userId="14d5696d-1087-4a16-9ad3-cf61c8e1f82c" providerId="ADAL" clId="{D434384E-2325-4151-9E05-F40FFEE749C4}" dt="2018-11-05T20:40:13.372" v="213" actId="1076"/>
          <ac:cxnSpMkLst>
            <pc:docMk/>
            <pc:sldMk cId="875269077" sldId="269"/>
            <ac:cxnSpMk id="296" creationId="{71D89BBF-A6A2-4FFB-BF34-BD93866B6C40}"/>
          </ac:cxnSpMkLst>
        </pc:cxnChg>
        <pc:cxnChg chg="add del mod">
          <ac:chgData name="Tuomo Ikävalko" userId="14d5696d-1087-4a16-9ad3-cf61c8e1f82c" providerId="ADAL" clId="{D434384E-2325-4151-9E05-F40FFEE749C4}" dt="2018-11-05T20:41:14.732" v="243" actId="478"/>
          <ac:cxnSpMkLst>
            <pc:docMk/>
            <pc:sldMk cId="875269077" sldId="269"/>
            <ac:cxnSpMk id="315" creationId="{F9DDE711-1272-49A5-A9E0-3D4251D74E76}"/>
          </ac:cxnSpMkLst>
        </pc:cxnChg>
        <pc:cxnChg chg="add del mod">
          <ac:chgData name="Tuomo Ikävalko" userId="14d5696d-1087-4a16-9ad3-cf61c8e1f82c" providerId="ADAL" clId="{D434384E-2325-4151-9E05-F40FFEE749C4}" dt="2018-11-05T20:41:17.422" v="247" actId="478"/>
          <ac:cxnSpMkLst>
            <pc:docMk/>
            <pc:sldMk cId="875269077" sldId="269"/>
            <ac:cxnSpMk id="316" creationId="{38F5BF45-6851-4E5C-B1E4-865714BE9071}"/>
          </ac:cxnSpMkLst>
        </pc:cxnChg>
        <pc:cxnChg chg="add del mod">
          <ac:chgData name="Tuomo Ikävalko" userId="14d5696d-1087-4a16-9ad3-cf61c8e1f82c" providerId="ADAL" clId="{D434384E-2325-4151-9E05-F40FFEE749C4}" dt="2018-11-05T20:41:15.869" v="245" actId="478"/>
          <ac:cxnSpMkLst>
            <pc:docMk/>
            <pc:sldMk cId="875269077" sldId="269"/>
            <ac:cxnSpMk id="319" creationId="{B6BEBE02-D235-4773-B139-0EE4ED746CA2}"/>
          </ac:cxnSpMkLst>
        </pc:cxnChg>
        <pc:cxnChg chg="add del mod">
          <ac:chgData name="Tuomo Ikävalko" userId="14d5696d-1087-4a16-9ad3-cf61c8e1f82c" providerId="ADAL" clId="{D434384E-2325-4151-9E05-F40FFEE749C4}" dt="2018-11-05T20:40:57.351" v="220" actId="478"/>
          <ac:cxnSpMkLst>
            <pc:docMk/>
            <pc:sldMk cId="875269077" sldId="269"/>
            <ac:cxnSpMk id="322" creationId="{8E33CA42-3528-4F91-9216-5F019E53C9EB}"/>
          </ac:cxnSpMkLst>
        </pc:cxnChg>
        <pc:cxnChg chg="add del mod">
          <ac:chgData name="Tuomo Ikävalko" userId="14d5696d-1087-4a16-9ad3-cf61c8e1f82c" providerId="ADAL" clId="{D434384E-2325-4151-9E05-F40FFEE749C4}" dt="2018-11-05T20:41:18.103" v="248" actId="478"/>
          <ac:cxnSpMkLst>
            <pc:docMk/>
            <pc:sldMk cId="875269077" sldId="269"/>
            <ac:cxnSpMk id="323" creationId="{43B2D881-6BDE-4259-9FC2-5CDE32A20359}"/>
          </ac:cxnSpMkLst>
        </pc:cxnChg>
        <pc:cxnChg chg="add del mod">
          <ac:chgData name="Tuomo Ikävalko" userId="14d5696d-1087-4a16-9ad3-cf61c8e1f82c" providerId="ADAL" clId="{D434384E-2325-4151-9E05-F40FFEE749C4}" dt="2018-11-05T20:41:05.050" v="229" actId="478"/>
          <ac:cxnSpMkLst>
            <pc:docMk/>
            <pc:sldMk cId="875269077" sldId="269"/>
            <ac:cxnSpMk id="325" creationId="{9E91C030-3C99-47AA-8903-BA36D6ED6246}"/>
          </ac:cxnSpMkLst>
        </pc:cxnChg>
        <pc:cxnChg chg="add del mod">
          <ac:chgData name="Tuomo Ikävalko" userId="14d5696d-1087-4a16-9ad3-cf61c8e1f82c" providerId="ADAL" clId="{D434384E-2325-4151-9E05-F40FFEE749C4}" dt="2018-11-05T20:41:06.189" v="230" actId="478"/>
          <ac:cxnSpMkLst>
            <pc:docMk/>
            <pc:sldMk cId="875269077" sldId="269"/>
            <ac:cxnSpMk id="326" creationId="{EB756E5F-2AB3-42C2-B6E6-1F75EAEF220E}"/>
          </ac:cxnSpMkLst>
        </pc:cxnChg>
        <pc:cxnChg chg="add del mod">
          <ac:chgData name="Tuomo Ikävalko" userId="14d5696d-1087-4a16-9ad3-cf61c8e1f82c" providerId="ADAL" clId="{D434384E-2325-4151-9E05-F40FFEE749C4}" dt="2018-11-05T20:41:10.143" v="235" actId="478"/>
          <ac:cxnSpMkLst>
            <pc:docMk/>
            <pc:sldMk cId="875269077" sldId="269"/>
            <ac:cxnSpMk id="330" creationId="{E561104E-2C58-4B1A-A8AC-81490B812C99}"/>
          </ac:cxnSpMkLst>
        </pc:cxnChg>
        <pc:cxnChg chg="add del mod">
          <ac:chgData name="Tuomo Ikävalko" userId="14d5696d-1087-4a16-9ad3-cf61c8e1f82c" providerId="ADAL" clId="{D434384E-2325-4151-9E05-F40FFEE749C4}" dt="2018-11-05T20:41:13.037" v="240" actId="478"/>
          <ac:cxnSpMkLst>
            <pc:docMk/>
            <pc:sldMk cId="875269077" sldId="269"/>
            <ac:cxnSpMk id="331" creationId="{B469CDFF-618B-4C80-A164-EAF9420C29A0}"/>
          </ac:cxnSpMkLst>
        </pc:cxnChg>
        <pc:cxnChg chg="add del mod">
          <ac:chgData name="Tuomo Ikävalko" userId="14d5696d-1087-4a16-9ad3-cf61c8e1f82c" providerId="ADAL" clId="{D434384E-2325-4151-9E05-F40FFEE749C4}" dt="2018-11-05T20:41:08.715" v="233" actId="478"/>
          <ac:cxnSpMkLst>
            <pc:docMk/>
            <pc:sldMk cId="875269077" sldId="269"/>
            <ac:cxnSpMk id="334" creationId="{19F8E3D3-D688-4E5E-A8A6-5832ADFDC1B3}"/>
          </ac:cxnSpMkLst>
        </pc:cxnChg>
        <pc:cxnChg chg="add del mod">
          <ac:chgData name="Tuomo Ikävalko" userId="14d5696d-1087-4a16-9ad3-cf61c8e1f82c" providerId="ADAL" clId="{D434384E-2325-4151-9E05-F40FFEE749C4}" dt="2018-11-05T20:41:11.963" v="238" actId="478"/>
          <ac:cxnSpMkLst>
            <pc:docMk/>
            <pc:sldMk cId="875269077" sldId="269"/>
            <ac:cxnSpMk id="335" creationId="{9632CF93-5768-4455-9821-F9F48FBDA30E}"/>
          </ac:cxnSpMkLst>
        </pc:cxnChg>
        <pc:cxnChg chg="add del mod">
          <ac:chgData name="Tuomo Ikävalko" userId="14d5696d-1087-4a16-9ad3-cf61c8e1f82c" providerId="ADAL" clId="{D434384E-2325-4151-9E05-F40FFEE749C4}" dt="2018-11-05T20:41:01.139" v="225" actId="478"/>
          <ac:cxnSpMkLst>
            <pc:docMk/>
            <pc:sldMk cId="875269077" sldId="269"/>
            <ac:cxnSpMk id="338" creationId="{421FC9BE-634C-4F59-9F1F-21E0CD9F8C7D}"/>
          </ac:cxnSpMkLst>
        </pc:cxnChg>
        <pc:cxnChg chg="add del mod">
          <ac:chgData name="Tuomo Ikävalko" userId="14d5696d-1087-4a16-9ad3-cf61c8e1f82c" providerId="ADAL" clId="{D434384E-2325-4151-9E05-F40FFEE749C4}" dt="2018-11-05T20:41:01.946" v="226" actId="478"/>
          <ac:cxnSpMkLst>
            <pc:docMk/>
            <pc:sldMk cId="875269077" sldId="269"/>
            <ac:cxnSpMk id="339" creationId="{94E54742-F164-493A-90CC-856E1B466EB3}"/>
          </ac:cxnSpMkLst>
        </pc:cxnChg>
        <pc:cxnChg chg="add del mod">
          <ac:chgData name="Tuomo Ikävalko" userId="14d5696d-1087-4a16-9ad3-cf61c8e1f82c" providerId="ADAL" clId="{D434384E-2325-4151-9E05-F40FFEE749C4}" dt="2018-11-05T20:41:07.618" v="232" actId="478"/>
          <ac:cxnSpMkLst>
            <pc:docMk/>
            <pc:sldMk cId="875269077" sldId="269"/>
            <ac:cxnSpMk id="342" creationId="{E2C123E6-2C25-4B0E-B192-84E6515F429A}"/>
          </ac:cxnSpMkLst>
        </pc:cxnChg>
      </pc:sldChg>
      <pc:sldChg chg="addSp delSp modSp add">
        <pc:chgData name="Tuomo Ikävalko" userId="14d5696d-1087-4a16-9ad3-cf61c8e1f82c" providerId="ADAL" clId="{D434384E-2325-4151-9E05-F40FFEE749C4}" dt="2018-11-05T20:50:21.159" v="348" actId="14100"/>
        <pc:sldMkLst>
          <pc:docMk/>
          <pc:sldMk cId="4012845651" sldId="270"/>
        </pc:sldMkLst>
        <pc:spChg chg="del">
          <ac:chgData name="Tuomo Ikävalko" userId="14d5696d-1087-4a16-9ad3-cf61c8e1f82c" providerId="ADAL" clId="{D434384E-2325-4151-9E05-F40FFEE749C4}" dt="2018-11-05T20:40:34.423" v="216" actId="478"/>
          <ac:spMkLst>
            <pc:docMk/>
            <pc:sldMk cId="4012845651" sldId="270"/>
            <ac:spMk id="2" creationId="{C0733963-7EF5-4709-A3A0-05F55CA5B876}"/>
          </ac:spMkLst>
        </pc:spChg>
        <pc:spChg chg="del">
          <ac:chgData name="Tuomo Ikävalko" userId="14d5696d-1087-4a16-9ad3-cf61c8e1f82c" providerId="ADAL" clId="{D434384E-2325-4151-9E05-F40FFEE749C4}" dt="2018-11-05T20:40:36.202" v="217" actId="478"/>
          <ac:spMkLst>
            <pc:docMk/>
            <pc:sldMk cId="4012845651" sldId="270"/>
            <ac:spMk id="3" creationId="{8A00382B-2785-49D0-9AF5-FA5E3B6EFAE9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4" creationId="{202E5ABE-3129-4AC2-8175-F4E361D070CA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7" creationId="{43FF8D45-F749-4E86-A1D5-CFA66F1334CA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8" creationId="{7471F133-DCB4-450D-B595-EDD9B5A12A50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10" creationId="{7D73F993-1790-4935-8DE2-E28511741B72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11" creationId="{C9491DED-5070-43F8-A927-40358D096F1C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14" creationId="{2C719FF7-9BE8-4306-A8EC-ACD4068BE031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17" creationId="{057CB614-D3D0-4B98-A081-1D8411C88BCD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18" creationId="{0BC45301-0C39-46CD-B4DF-5990926AA770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19" creationId="{F721F46E-04A1-4006-AD5F-814758466029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22" creationId="{321C25C9-F747-4DB1-B076-ADB34DBB37E0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23" creationId="{5EA9DAA5-6E18-44FF-9713-5E9E52272DB8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26" creationId="{9D31340B-D5CC-4954-A1AC-109EAEBF8D3D}"/>
          </ac:spMkLst>
        </pc:spChg>
        <pc:spChg chg="add mod">
          <ac:chgData name="Tuomo Ikävalko" userId="14d5696d-1087-4a16-9ad3-cf61c8e1f82c" providerId="ADAL" clId="{D434384E-2325-4151-9E05-F40FFEE749C4}" dt="2018-11-05T20:43:00.899" v="254" actId="14100"/>
          <ac:spMkLst>
            <pc:docMk/>
            <pc:sldMk cId="4012845651" sldId="270"/>
            <ac:spMk id="27" creationId="{6784A295-CB4B-49CB-8C50-487D41739926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30" creationId="{AFE11924-7CDD-4176-ABFA-D902BF6F7415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31" creationId="{9B7EF972-8538-40A5-9DFB-9B94B08F34E4}"/>
          </ac:spMkLst>
        </pc:spChg>
        <pc:spChg chg="add mod">
          <ac:chgData name="Tuomo Ikävalko" userId="14d5696d-1087-4a16-9ad3-cf61c8e1f82c" providerId="ADAL" clId="{D434384E-2325-4151-9E05-F40FFEE749C4}" dt="2018-11-05T20:43:16.821" v="259" actId="1076"/>
          <ac:spMkLst>
            <pc:docMk/>
            <pc:sldMk cId="4012845651" sldId="270"/>
            <ac:spMk id="41" creationId="{80FC7949-C836-4CE7-A6BD-136326804663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43" creationId="{8DF54963-FB7B-4A38-8E8F-44184BF6C600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46" creationId="{83BB738B-568C-4F5B-B55E-3558584911E3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47" creationId="{9FCDC35C-F7EF-4E33-8D13-897CB8A9A0C8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49" creationId="{9CFE1E58-0D1B-41E7-9CDE-917CBB4680B0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50" creationId="{924461DF-848F-4AF7-AB3D-6DF0E018CA59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53" creationId="{55CA6955-58BE-490F-995A-DE2323CC83DD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56" creationId="{46F9BD40-985F-4474-8D77-4E8FDE3AA86F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57" creationId="{E0292C57-C1F7-4BC0-9DA9-021FA1C6013B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58" creationId="{7F4C3196-7994-4DE3-8EFF-8F5D7E55E881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61" creationId="{AFD5422A-DEE3-4F42-8B24-42D0039B1AD7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62" creationId="{3EEE1712-A087-458E-9B55-174FF6A514AD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65" creationId="{6580D812-0A7C-40EB-8021-83331A36B019}"/>
          </ac:spMkLst>
        </pc:spChg>
        <pc:spChg chg="add mod">
          <ac:chgData name="Tuomo Ikävalko" userId="14d5696d-1087-4a16-9ad3-cf61c8e1f82c" providerId="ADAL" clId="{D434384E-2325-4151-9E05-F40FFEE749C4}" dt="2018-11-05T20:43:38.946" v="267" actId="14100"/>
          <ac:spMkLst>
            <pc:docMk/>
            <pc:sldMk cId="4012845651" sldId="270"/>
            <ac:spMk id="66" creationId="{79D5510C-EF1E-48E0-BD27-5F4390E146BA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69" creationId="{FC3E950E-18D5-4F8D-8AE7-F2F39BABFB0D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70" creationId="{C7E3E712-51E4-450E-89BF-EF751B9877F3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73" creationId="{4468872F-9E30-4320-9D75-BB3A62692517}"/>
          </ac:spMkLst>
        </pc:spChg>
        <pc:spChg chg="add mod">
          <ac:chgData name="Tuomo Ikävalko" userId="14d5696d-1087-4a16-9ad3-cf61c8e1f82c" providerId="ADAL" clId="{D434384E-2325-4151-9E05-F40FFEE749C4}" dt="2018-11-05T20:43:48.279" v="269" actId="1076"/>
          <ac:spMkLst>
            <pc:docMk/>
            <pc:sldMk cId="4012845651" sldId="270"/>
            <ac:spMk id="79" creationId="{01C78E85-D2DE-44F1-872C-1FD014F98A4E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82" creationId="{0430BA74-3BAE-496C-9FB1-A52F28960477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85" creationId="{2485BBFC-7036-4B5A-ACD3-2F4F3D84EFA5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86" creationId="{4A3A89FD-7C7B-4F97-B59D-7337AAEA1E03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88" creationId="{5C83FCD0-7D16-45FF-A45F-3922675B89E9}"/>
          </ac:spMkLst>
        </pc:spChg>
        <pc:spChg chg="add mod">
          <ac:chgData name="Tuomo Ikävalko" userId="14d5696d-1087-4a16-9ad3-cf61c8e1f82c" providerId="ADAL" clId="{D434384E-2325-4151-9E05-F40FFEE749C4}" dt="2018-11-05T20:45:21.842" v="295" actId="14100"/>
          <ac:spMkLst>
            <pc:docMk/>
            <pc:sldMk cId="4012845651" sldId="270"/>
            <ac:spMk id="89" creationId="{D39D0B1D-22AB-4597-B85D-B91BF16DBB46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92" creationId="{6E8D3A63-D882-47A7-A3E4-3F600ADE5EC0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95" creationId="{9DFF9207-5577-451D-8856-17C82DF68853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96" creationId="{8D3C91D1-08C8-401D-95D9-2ADE75BBE577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97" creationId="{E3BE20A0-DA6C-4DC5-BC3C-5C4EC56F0FF2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100" creationId="{CDE3F72A-5B01-4F1D-B0E7-3BA3A4C359D5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101" creationId="{C473E50F-6BE3-4B17-B6EB-6DBF5C75931E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104" creationId="{C6647DC7-39D1-49CB-9ED4-9EAD900ABD80}"/>
          </ac:spMkLst>
        </pc:spChg>
        <pc:spChg chg="add mod">
          <ac:chgData name="Tuomo Ikävalko" userId="14d5696d-1087-4a16-9ad3-cf61c8e1f82c" providerId="ADAL" clId="{D434384E-2325-4151-9E05-F40FFEE749C4}" dt="2018-11-05T20:47:38.388" v="325" actId="14100"/>
          <ac:spMkLst>
            <pc:docMk/>
            <pc:sldMk cId="4012845651" sldId="270"/>
            <ac:spMk id="105" creationId="{2A953E2B-A224-47FE-9C02-2F200D3EA256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108" creationId="{FC611776-F19E-4013-8313-6672A2C6BC36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109" creationId="{748D4114-FB7D-4A6B-96D9-BB67CA758FF4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112" creationId="{55B02C6D-1B6F-4A09-AD5D-9549565AF1A5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114" creationId="{A474679F-3D88-4464-A52C-0FDE67558E87}"/>
          </ac:spMkLst>
        </pc:spChg>
        <pc:spChg chg="add mod">
          <ac:chgData name="Tuomo Ikävalko" userId="14d5696d-1087-4a16-9ad3-cf61c8e1f82c" providerId="ADAL" clId="{D434384E-2325-4151-9E05-F40FFEE749C4}" dt="2018-11-05T20:45:02.853" v="287" actId="20577"/>
          <ac:spMkLst>
            <pc:docMk/>
            <pc:sldMk cId="4012845651" sldId="270"/>
            <ac:spMk id="123" creationId="{142A10DF-4BDA-4BA8-AB7E-7FC9F9608D92}"/>
          </ac:spMkLst>
        </pc:spChg>
        <pc:spChg chg="add del mod">
          <ac:chgData name="Tuomo Ikävalko" userId="14d5696d-1087-4a16-9ad3-cf61c8e1f82c" providerId="ADAL" clId="{D434384E-2325-4151-9E05-F40FFEE749C4}" dt="2018-11-05T20:45:00.615" v="285" actId="478"/>
          <ac:spMkLst>
            <pc:docMk/>
            <pc:sldMk cId="4012845651" sldId="270"/>
            <ac:spMk id="126" creationId="{63C504A1-7FBA-40C6-A628-E091F1C0D157}"/>
          </ac:spMkLst>
        </pc:spChg>
        <pc:spChg chg="add del mod">
          <ac:chgData name="Tuomo Ikävalko" userId="14d5696d-1087-4a16-9ad3-cf61c8e1f82c" providerId="ADAL" clId="{D434384E-2325-4151-9E05-F40FFEE749C4}" dt="2018-11-05T20:44:59.912" v="284" actId="478"/>
          <ac:spMkLst>
            <pc:docMk/>
            <pc:sldMk cId="4012845651" sldId="270"/>
            <ac:spMk id="127" creationId="{503488A2-BB6C-4DBB-AE37-7C14D19A0A07}"/>
          </ac:spMkLst>
        </pc:spChg>
        <pc:spChg chg="add mod">
          <ac:chgData name="Tuomo Ikävalko" userId="14d5696d-1087-4a16-9ad3-cf61c8e1f82c" providerId="ADAL" clId="{D434384E-2325-4151-9E05-F40FFEE749C4}" dt="2018-11-05T20:47:29.021" v="320" actId="1076"/>
          <ac:spMkLst>
            <pc:docMk/>
            <pc:sldMk cId="4012845651" sldId="270"/>
            <ac:spMk id="136" creationId="{8B28413D-FF9C-41BA-8E46-65CA51AB9999}"/>
          </ac:spMkLst>
        </pc:spChg>
        <pc:spChg chg="add mod">
          <ac:chgData name="Tuomo Ikävalko" userId="14d5696d-1087-4a16-9ad3-cf61c8e1f82c" providerId="ADAL" clId="{D434384E-2325-4151-9E05-F40FFEE749C4}" dt="2018-11-05T20:46:52.155" v="315" actId="20577"/>
          <ac:spMkLst>
            <pc:docMk/>
            <pc:sldMk cId="4012845651" sldId="270"/>
            <ac:spMk id="144" creationId="{2C1AAEB9-9870-4BDD-8962-B13FE8C4F387}"/>
          </ac:spMkLst>
        </pc:spChg>
        <pc:spChg chg="add mod">
          <ac:chgData name="Tuomo Ikävalko" userId="14d5696d-1087-4a16-9ad3-cf61c8e1f82c" providerId="ADAL" clId="{D434384E-2325-4151-9E05-F40FFEE749C4}" dt="2018-11-05T20:46:48.360" v="312" actId="1076"/>
          <ac:spMkLst>
            <pc:docMk/>
            <pc:sldMk cId="4012845651" sldId="270"/>
            <ac:spMk id="146" creationId="{D9538751-327E-4DB8-8120-B794DD21BF5B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66" creationId="{F23F7E8E-9D20-48F7-B43A-0F33A195C954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69" creationId="{2755CDA2-84BD-4E0D-A41B-FAB3A01FBEC3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70" creationId="{BD8A8F54-6839-4D81-A0AC-1EC2D164C511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72" creationId="{8A611216-D2FD-4543-956E-2F7645F9FF88}"/>
          </ac:spMkLst>
        </pc:spChg>
        <pc:spChg chg="add mod">
          <ac:chgData name="Tuomo Ikävalko" userId="14d5696d-1087-4a16-9ad3-cf61c8e1f82c" providerId="ADAL" clId="{D434384E-2325-4151-9E05-F40FFEE749C4}" dt="2018-11-05T20:50:19.157" v="347" actId="1076"/>
          <ac:spMkLst>
            <pc:docMk/>
            <pc:sldMk cId="4012845651" sldId="270"/>
            <ac:spMk id="173" creationId="{C2E1828A-352B-489C-9FC3-89F2658E9D44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76" creationId="{DE45AB26-9D1E-4018-88AE-41DCCF80C1A3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79" creationId="{BA38D994-1FFE-4A42-A48D-3489B28C311C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80" creationId="{3F73D5D8-E137-465C-AA50-FF0F75ECE88C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81" creationId="{92E8E498-0ED0-4248-9A7F-EE398D0098A7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84" creationId="{631A814F-07BE-4D75-B9DC-8257DCE3FD9B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85" creationId="{EB02096E-6334-44C2-864C-BEC122B787CB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88" creationId="{C6CDFBA5-891C-4A62-835E-96ECEC9AF2E6}"/>
          </ac:spMkLst>
        </pc:spChg>
        <pc:spChg chg="add mod">
          <ac:chgData name="Tuomo Ikävalko" userId="14d5696d-1087-4a16-9ad3-cf61c8e1f82c" providerId="ADAL" clId="{D434384E-2325-4151-9E05-F40FFEE749C4}" dt="2018-11-05T20:49:16.748" v="331" actId="14100"/>
          <ac:spMkLst>
            <pc:docMk/>
            <pc:sldMk cId="4012845651" sldId="270"/>
            <ac:spMk id="189" creationId="{82785CA3-6129-4B40-B46A-6D4B37F08FE5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92" creationId="{41414322-FF7C-428F-88A3-93D2B6D72C22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93" creationId="{B9A1B643-6BEA-4BD0-ACE8-3D73927FF17C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96" creationId="{3CCE2778-5F44-4511-A6DD-7839FA72EA04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98" creationId="{83BEFBC3-0905-43F3-9D91-223E0428D817}"/>
          </ac:spMkLst>
        </pc:spChg>
        <pc:spChg chg="add mod">
          <ac:chgData name="Tuomo Ikävalko" userId="14d5696d-1087-4a16-9ad3-cf61c8e1f82c" providerId="ADAL" clId="{D434384E-2325-4151-9E05-F40FFEE749C4}" dt="2018-11-05T20:50:01.887" v="342" actId="1076"/>
          <ac:spMkLst>
            <pc:docMk/>
            <pc:sldMk cId="4012845651" sldId="270"/>
            <ac:spMk id="199" creationId="{F7574327-6302-4B9D-8939-5A0848024F93}"/>
          </ac:spMkLst>
        </pc:spChg>
        <pc:spChg chg="add mod">
          <ac:chgData name="Tuomo Ikävalko" userId="14d5696d-1087-4a16-9ad3-cf61c8e1f82c" providerId="ADAL" clId="{D434384E-2325-4151-9E05-F40FFEE749C4}" dt="2018-11-05T20:50:10.734" v="345" actId="1076"/>
          <ac:spMkLst>
            <pc:docMk/>
            <pc:sldMk cId="4012845651" sldId="270"/>
            <ac:spMk id="202" creationId="{8CC84103-17E7-41C4-8DD4-C224609B2A49}"/>
          </ac:spMkLst>
        </pc:spChg>
        <pc:spChg chg="add mod">
          <ac:chgData name="Tuomo Ikävalko" userId="14d5696d-1087-4a16-9ad3-cf61c8e1f82c" providerId="ADAL" clId="{D434384E-2325-4151-9E05-F40FFEE749C4}" dt="2018-11-05T20:49:27.518" v="333" actId="1076"/>
          <ac:spMkLst>
            <pc:docMk/>
            <pc:sldMk cId="4012845651" sldId="270"/>
            <ac:spMk id="203" creationId="{653D717D-4337-450E-89C0-0E48A901CFE6}"/>
          </ac:spMkLst>
        </pc:spChg>
        <pc:spChg chg="add mod">
          <ac:chgData name="Tuomo Ikävalko" userId="14d5696d-1087-4a16-9ad3-cf61c8e1f82c" providerId="ADAL" clId="{D434384E-2325-4151-9E05-F40FFEE749C4}" dt="2018-11-05T20:49:27.518" v="333" actId="1076"/>
          <ac:spMkLst>
            <pc:docMk/>
            <pc:sldMk cId="4012845651" sldId="270"/>
            <ac:spMk id="205" creationId="{4D87B567-A878-41A4-BEF2-6CB3DA6217CB}"/>
          </ac:spMkLst>
        </pc:spChg>
        <pc:spChg chg="add mod">
          <ac:chgData name="Tuomo Ikävalko" userId="14d5696d-1087-4a16-9ad3-cf61c8e1f82c" providerId="ADAL" clId="{D434384E-2325-4151-9E05-F40FFEE749C4}" dt="2018-11-05T20:49:39.370" v="337" actId="1076"/>
          <ac:spMkLst>
            <pc:docMk/>
            <pc:sldMk cId="4012845651" sldId="270"/>
            <ac:spMk id="219" creationId="{7BC178DF-6FC9-46F3-AF03-EF7D2EFE0167}"/>
          </ac:spMkLst>
        </pc:sp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5" creationId="{EAEB33CF-F7F9-4031-97E9-4CACF8C4C2F9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6" creationId="{F1FA210B-4DB3-48BB-939A-E0CE56B2FEE4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9" creationId="{C603D669-996E-4454-AA7B-242E97C88861}"/>
          </ac:cxnSpMkLst>
        </pc:cxnChg>
        <pc:cxnChg chg="add mod">
          <ac:chgData name="Tuomo Ikävalko" userId="14d5696d-1087-4a16-9ad3-cf61c8e1f82c" providerId="ADAL" clId="{D434384E-2325-4151-9E05-F40FFEE749C4}" dt="2018-11-05T20:43:00.899" v="254" actId="14100"/>
          <ac:cxnSpMkLst>
            <pc:docMk/>
            <pc:sldMk cId="4012845651" sldId="270"/>
            <ac:cxnSpMk id="12" creationId="{DF779D67-EEF9-4F12-A583-E1D8035B3138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13" creationId="{97886633-21CD-4B52-B9B8-577D1A6D2896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15" creationId="{D00DB4E4-613F-4D1B-9672-1C40BAE9EF1D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16" creationId="{EE442739-4ECA-4FD7-87EB-18E238F45744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20" creationId="{02C3D380-94B0-4178-9E1E-BD41B213975E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21" creationId="{E8B5E8D1-E1FE-489A-B994-4F45507717B3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24" creationId="{E53130BA-4267-44B6-AD80-758058D6F4AD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25" creationId="{3324B292-C922-4CAD-B8EA-6DF4346508BF}"/>
          </ac:cxnSpMkLst>
        </pc:cxnChg>
        <pc:cxnChg chg="add mod">
          <ac:chgData name="Tuomo Ikävalko" userId="14d5696d-1087-4a16-9ad3-cf61c8e1f82c" providerId="ADAL" clId="{D434384E-2325-4151-9E05-F40FFEE749C4}" dt="2018-11-05T20:43:04.454" v="255" actId="14100"/>
          <ac:cxnSpMkLst>
            <pc:docMk/>
            <pc:sldMk cId="4012845651" sldId="270"/>
            <ac:cxnSpMk id="28" creationId="{56916601-0C37-4817-A0B2-2FB0F05580A4}"/>
          </ac:cxnSpMkLst>
        </pc:cxnChg>
        <pc:cxnChg chg="add mod">
          <ac:chgData name="Tuomo Ikävalko" userId="14d5696d-1087-4a16-9ad3-cf61c8e1f82c" providerId="ADAL" clId="{D434384E-2325-4151-9E05-F40FFEE749C4}" dt="2018-11-05T20:43:00.899" v="254" actId="14100"/>
          <ac:cxnSpMkLst>
            <pc:docMk/>
            <pc:sldMk cId="4012845651" sldId="270"/>
            <ac:cxnSpMk id="29" creationId="{AB78A486-AE05-4662-9DD1-A4BEBA713F1A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32" creationId="{AA0C4E0B-8DF5-48AA-8CEE-3C75F8D39440}"/>
          </ac:cxnSpMkLst>
        </pc:cxnChg>
        <pc:cxnChg chg="add mod">
          <ac:chgData name="Tuomo Ikävalko" userId="14d5696d-1087-4a16-9ad3-cf61c8e1f82c" providerId="ADAL" clId="{D434384E-2325-4151-9E05-F40FFEE749C4}" dt="2018-11-05T20:43:19.529" v="260" actId="14100"/>
          <ac:cxnSpMkLst>
            <pc:docMk/>
            <pc:sldMk cId="4012845651" sldId="270"/>
            <ac:cxnSpMk id="40" creationId="{02BBCFB2-7005-4953-9767-882C0F9643AD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44" creationId="{65B62589-B57C-47F3-8799-13F2AA17CB3A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45" creationId="{F70FE9B6-99B9-4997-939C-5CCBC574F56E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48" creationId="{B9DDE948-30E6-4882-8D2F-D577F8564A6A}"/>
          </ac:cxnSpMkLst>
        </pc:cxnChg>
        <pc:cxnChg chg="add mod">
          <ac:chgData name="Tuomo Ikävalko" userId="14d5696d-1087-4a16-9ad3-cf61c8e1f82c" providerId="ADAL" clId="{D434384E-2325-4151-9E05-F40FFEE749C4}" dt="2018-11-05T20:43:38.946" v="267" actId="14100"/>
          <ac:cxnSpMkLst>
            <pc:docMk/>
            <pc:sldMk cId="4012845651" sldId="270"/>
            <ac:cxnSpMk id="51" creationId="{5EBD838D-B11F-44B4-95FC-D5F94CFB8C16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52" creationId="{06919747-F31B-455C-AA46-FDF8205F699E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54" creationId="{9EC5AD73-155E-493A-8E56-51406A8FC494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55" creationId="{83959CB3-B80A-49EA-8222-14A8366021BF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59" creationId="{EE7049B2-09EC-4852-9E17-98F2F54830D3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60" creationId="{538DE87D-CD26-44A7-ACF3-D6E7E7108E83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63" creationId="{933043E4-7589-4B59-89C2-A2711577277C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64" creationId="{BF8D4B39-F05B-445B-B0B5-BCA1285EEFD4}"/>
          </ac:cxnSpMkLst>
        </pc:cxnChg>
        <pc:cxnChg chg="add mod">
          <ac:chgData name="Tuomo Ikävalko" userId="14d5696d-1087-4a16-9ad3-cf61c8e1f82c" providerId="ADAL" clId="{D434384E-2325-4151-9E05-F40FFEE749C4}" dt="2018-11-05T20:43:38.946" v="267" actId="14100"/>
          <ac:cxnSpMkLst>
            <pc:docMk/>
            <pc:sldMk cId="4012845651" sldId="270"/>
            <ac:cxnSpMk id="67" creationId="{DD0FC711-92F2-4097-8066-80C68B3693BC}"/>
          </ac:cxnSpMkLst>
        </pc:cxnChg>
        <pc:cxnChg chg="add mod">
          <ac:chgData name="Tuomo Ikävalko" userId="14d5696d-1087-4a16-9ad3-cf61c8e1f82c" providerId="ADAL" clId="{D434384E-2325-4151-9E05-F40FFEE749C4}" dt="2018-11-05T20:43:38.946" v="267" actId="14100"/>
          <ac:cxnSpMkLst>
            <pc:docMk/>
            <pc:sldMk cId="4012845651" sldId="270"/>
            <ac:cxnSpMk id="68" creationId="{82C0D779-4BE9-4458-B8B0-8A0D22DFAABC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71" creationId="{FB9D9386-2C9C-453E-91A1-D4F810C2FE70}"/>
          </ac:cxnSpMkLst>
        </pc:cxnChg>
        <pc:cxnChg chg="add mod">
          <ac:chgData name="Tuomo Ikävalko" userId="14d5696d-1087-4a16-9ad3-cf61c8e1f82c" providerId="ADAL" clId="{D434384E-2325-4151-9E05-F40FFEE749C4}" dt="2018-11-05T20:43:38.946" v="267" actId="14100"/>
          <ac:cxnSpMkLst>
            <pc:docMk/>
            <pc:sldMk cId="4012845651" sldId="270"/>
            <ac:cxnSpMk id="72" creationId="{176725E1-3707-4734-9E0C-8BE6A5552B00}"/>
          </ac:cxnSpMkLst>
        </pc:cxnChg>
        <pc:cxnChg chg="add mod">
          <ac:chgData name="Tuomo Ikävalko" userId="14d5696d-1087-4a16-9ad3-cf61c8e1f82c" providerId="ADAL" clId="{D434384E-2325-4151-9E05-F40FFEE749C4}" dt="2018-11-05T20:43:52.017" v="272" actId="14100"/>
          <ac:cxnSpMkLst>
            <pc:docMk/>
            <pc:sldMk cId="4012845651" sldId="270"/>
            <ac:cxnSpMk id="78" creationId="{AC30285D-DC57-44D9-8CCD-ABBAF31CDF6C}"/>
          </ac:cxnSpMkLst>
        </pc:cxnChg>
        <pc:cxnChg chg="add mod">
          <ac:chgData name="Tuomo Ikävalko" userId="14d5696d-1087-4a16-9ad3-cf61c8e1f82c" providerId="ADAL" clId="{D434384E-2325-4151-9E05-F40FFEE749C4}" dt="2018-11-05T20:44:06.539" v="274" actId="1076"/>
          <ac:cxnSpMkLst>
            <pc:docMk/>
            <pc:sldMk cId="4012845651" sldId="270"/>
            <ac:cxnSpMk id="83" creationId="{62FF43D3-1A7F-4A72-8B81-5057CA41B5C2}"/>
          </ac:cxnSpMkLst>
        </pc:cxnChg>
        <pc:cxnChg chg="add mod">
          <ac:chgData name="Tuomo Ikävalko" userId="14d5696d-1087-4a16-9ad3-cf61c8e1f82c" providerId="ADAL" clId="{D434384E-2325-4151-9E05-F40FFEE749C4}" dt="2018-11-05T20:44:06.539" v="274" actId="1076"/>
          <ac:cxnSpMkLst>
            <pc:docMk/>
            <pc:sldMk cId="4012845651" sldId="270"/>
            <ac:cxnSpMk id="84" creationId="{99F8E900-EA0B-4D4D-A95B-60950429A0F7}"/>
          </ac:cxnSpMkLst>
        </pc:cxnChg>
        <pc:cxnChg chg="add mod">
          <ac:chgData name="Tuomo Ikävalko" userId="14d5696d-1087-4a16-9ad3-cf61c8e1f82c" providerId="ADAL" clId="{D434384E-2325-4151-9E05-F40FFEE749C4}" dt="2018-11-05T20:44:06.539" v="274" actId="1076"/>
          <ac:cxnSpMkLst>
            <pc:docMk/>
            <pc:sldMk cId="4012845651" sldId="270"/>
            <ac:cxnSpMk id="87" creationId="{97850F14-B4BD-4110-AECA-94EDD8ED2EA5}"/>
          </ac:cxnSpMkLst>
        </pc:cxnChg>
        <pc:cxnChg chg="add mod">
          <ac:chgData name="Tuomo Ikävalko" userId="14d5696d-1087-4a16-9ad3-cf61c8e1f82c" providerId="ADAL" clId="{D434384E-2325-4151-9E05-F40FFEE749C4}" dt="2018-11-05T20:47:29.021" v="320" actId="1076"/>
          <ac:cxnSpMkLst>
            <pc:docMk/>
            <pc:sldMk cId="4012845651" sldId="270"/>
            <ac:cxnSpMk id="90" creationId="{7F40BFD4-B3C5-4741-881C-AD8C2A5EE399}"/>
          </ac:cxnSpMkLst>
        </pc:cxnChg>
        <pc:cxnChg chg="add mod">
          <ac:chgData name="Tuomo Ikävalko" userId="14d5696d-1087-4a16-9ad3-cf61c8e1f82c" providerId="ADAL" clId="{D434384E-2325-4151-9E05-F40FFEE749C4}" dt="2018-11-05T20:45:21.842" v="295" actId="14100"/>
          <ac:cxnSpMkLst>
            <pc:docMk/>
            <pc:sldMk cId="4012845651" sldId="270"/>
            <ac:cxnSpMk id="91" creationId="{9871C6C2-6811-4949-B175-860C4A8E8386}"/>
          </ac:cxnSpMkLst>
        </pc:cxnChg>
        <pc:cxnChg chg="add mod">
          <ac:chgData name="Tuomo Ikävalko" userId="14d5696d-1087-4a16-9ad3-cf61c8e1f82c" providerId="ADAL" clId="{D434384E-2325-4151-9E05-F40FFEE749C4}" dt="2018-11-05T20:44:06.539" v="274" actId="1076"/>
          <ac:cxnSpMkLst>
            <pc:docMk/>
            <pc:sldMk cId="4012845651" sldId="270"/>
            <ac:cxnSpMk id="93" creationId="{3556CBD0-1426-448D-82BF-5B8392931C00}"/>
          </ac:cxnSpMkLst>
        </pc:cxnChg>
        <pc:cxnChg chg="add mod">
          <ac:chgData name="Tuomo Ikävalko" userId="14d5696d-1087-4a16-9ad3-cf61c8e1f82c" providerId="ADAL" clId="{D434384E-2325-4151-9E05-F40FFEE749C4}" dt="2018-11-05T20:44:06.539" v="274" actId="1076"/>
          <ac:cxnSpMkLst>
            <pc:docMk/>
            <pc:sldMk cId="4012845651" sldId="270"/>
            <ac:cxnSpMk id="94" creationId="{1C9CA151-3466-46F1-927C-C1F386949179}"/>
          </ac:cxnSpMkLst>
        </pc:cxnChg>
        <pc:cxnChg chg="add mod">
          <ac:chgData name="Tuomo Ikävalko" userId="14d5696d-1087-4a16-9ad3-cf61c8e1f82c" providerId="ADAL" clId="{D434384E-2325-4151-9E05-F40FFEE749C4}" dt="2018-11-05T20:44:06.539" v="274" actId="1076"/>
          <ac:cxnSpMkLst>
            <pc:docMk/>
            <pc:sldMk cId="4012845651" sldId="270"/>
            <ac:cxnSpMk id="98" creationId="{D30E68D5-A460-46C0-90C9-5426E74DB765}"/>
          </ac:cxnSpMkLst>
        </pc:cxnChg>
        <pc:cxnChg chg="add mod">
          <ac:chgData name="Tuomo Ikävalko" userId="14d5696d-1087-4a16-9ad3-cf61c8e1f82c" providerId="ADAL" clId="{D434384E-2325-4151-9E05-F40FFEE749C4}" dt="2018-11-05T20:44:06.539" v="274" actId="1076"/>
          <ac:cxnSpMkLst>
            <pc:docMk/>
            <pc:sldMk cId="4012845651" sldId="270"/>
            <ac:cxnSpMk id="99" creationId="{A4711B8E-8F7A-478F-987B-1DDBD5BD1975}"/>
          </ac:cxnSpMkLst>
        </pc:cxnChg>
        <pc:cxnChg chg="add mod">
          <ac:chgData name="Tuomo Ikävalko" userId="14d5696d-1087-4a16-9ad3-cf61c8e1f82c" providerId="ADAL" clId="{D434384E-2325-4151-9E05-F40FFEE749C4}" dt="2018-11-05T20:45:21.842" v="295" actId="14100"/>
          <ac:cxnSpMkLst>
            <pc:docMk/>
            <pc:sldMk cId="4012845651" sldId="270"/>
            <ac:cxnSpMk id="102" creationId="{A95493A0-5F81-4E8B-A4AB-A28806D3C633}"/>
          </ac:cxnSpMkLst>
        </pc:cxnChg>
        <pc:cxnChg chg="add mod">
          <ac:chgData name="Tuomo Ikävalko" userId="14d5696d-1087-4a16-9ad3-cf61c8e1f82c" providerId="ADAL" clId="{D434384E-2325-4151-9E05-F40FFEE749C4}" dt="2018-11-05T20:44:06.539" v="274" actId="1076"/>
          <ac:cxnSpMkLst>
            <pc:docMk/>
            <pc:sldMk cId="4012845651" sldId="270"/>
            <ac:cxnSpMk id="103" creationId="{3EAE99EA-ECE7-46C3-A2E9-EC50F51F8CF5}"/>
          </ac:cxnSpMkLst>
        </pc:cxnChg>
        <pc:cxnChg chg="add mod">
          <ac:chgData name="Tuomo Ikävalko" userId="14d5696d-1087-4a16-9ad3-cf61c8e1f82c" providerId="ADAL" clId="{D434384E-2325-4151-9E05-F40FFEE749C4}" dt="2018-11-05T20:47:38.388" v="325" actId="14100"/>
          <ac:cxnSpMkLst>
            <pc:docMk/>
            <pc:sldMk cId="4012845651" sldId="270"/>
            <ac:cxnSpMk id="106" creationId="{F94BF859-CB73-43E7-8BE4-750F698F974C}"/>
          </ac:cxnSpMkLst>
        </pc:cxnChg>
        <pc:cxnChg chg="add mod">
          <ac:chgData name="Tuomo Ikävalko" userId="14d5696d-1087-4a16-9ad3-cf61c8e1f82c" providerId="ADAL" clId="{D434384E-2325-4151-9E05-F40FFEE749C4}" dt="2018-11-05T20:47:38.388" v="325" actId="14100"/>
          <ac:cxnSpMkLst>
            <pc:docMk/>
            <pc:sldMk cId="4012845651" sldId="270"/>
            <ac:cxnSpMk id="107" creationId="{13231BE3-FA72-45AD-8E8C-E1CC31406220}"/>
          </ac:cxnSpMkLst>
        </pc:cxnChg>
        <pc:cxnChg chg="add mod">
          <ac:chgData name="Tuomo Ikävalko" userId="14d5696d-1087-4a16-9ad3-cf61c8e1f82c" providerId="ADAL" clId="{D434384E-2325-4151-9E05-F40FFEE749C4}" dt="2018-11-05T20:47:21.303" v="317" actId="14100"/>
          <ac:cxnSpMkLst>
            <pc:docMk/>
            <pc:sldMk cId="4012845651" sldId="270"/>
            <ac:cxnSpMk id="110" creationId="{B75CA88D-5187-46C3-8A9B-331E769B4F84}"/>
          </ac:cxnSpMkLst>
        </pc:cxnChg>
        <pc:cxnChg chg="add mod">
          <ac:chgData name="Tuomo Ikävalko" userId="14d5696d-1087-4a16-9ad3-cf61c8e1f82c" providerId="ADAL" clId="{D434384E-2325-4151-9E05-F40FFEE749C4}" dt="2018-11-05T20:47:38.388" v="325" actId="14100"/>
          <ac:cxnSpMkLst>
            <pc:docMk/>
            <pc:sldMk cId="4012845651" sldId="270"/>
            <ac:cxnSpMk id="111" creationId="{FC26FB2C-335E-45FB-A17D-221F398FE983}"/>
          </ac:cxnSpMkLst>
        </pc:cxnChg>
        <pc:cxnChg chg="add mod">
          <ac:chgData name="Tuomo Ikävalko" userId="14d5696d-1087-4a16-9ad3-cf61c8e1f82c" providerId="ADAL" clId="{D434384E-2325-4151-9E05-F40FFEE749C4}" dt="2018-11-05T20:46:54.065" v="316" actId="14100"/>
          <ac:cxnSpMkLst>
            <pc:docMk/>
            <pc:sldMk cId="4012845651" sldId="270"/>
            <ac:cxnSpMk id="113" creationId="{3342683B-7DC3-4CBE-9FE3-BD73D8771A69}"/>
          </ac:cxnSpMkLst>
        </pc:cxnChg>
        <pc:cxnChg chg="add mod">
          <ac:chgData name="Tuomo Ikävalko" userId="14d5696d-1087-4a16-9ad3-cf61c8e1f82c" providerId="ADAL" clId="{D434384E-2325-4151-9E05-F40FFEE749C4}" dt="2018-11-05T20:47:29.021" v="320" actId="1076"/>
          <ac:cxnSpMkLst>
            <pc:docMk/>
            <pc:sldMk cId="4012845651" sldId="270"/>
            <ac:cxnSpMk id="124" creationId="{7EDA46F9-2DF1-43EC-807C-F4F64B8E3715}"/>
          </ac:cxnSpMkLst>
        </pc:cxnChg>
        <pc:cxnChg chg="add mod">
          <ac:chgData name="Tuomo Ikävalko" userId="14d5696d-1087-4a16-9ad3-cf61c8e1f82c" providerId="ADAL" clId="{D434384E-2325-4151-9E05-F40FFEE749C4}" dt="2018-11-05T20:45:21.842" v="295" actId="14100"/>
          <ac:cxnSpMkLst>
            <pc:docMk/>
            <pc:sldMk cId="4012845651" sldId="270"/>
            <ac:cxnSpMk id="125" creationId="{533B9028-16E4-4A2D-B0C0-3D2CB09CDD0A}"/>
          </ac:cxnSpMkLst>
        </pc:cxnChg>
        <pc:cxnChg chg="add mod">
          <ac:chgData name="Tuomo Ikävalko" userId="14d5696d-1087-4a16-9ad3-cf61c8e1f82c" providerId="ADAL" clId="{D434384E-2325-4151-9E05-F40FFEE749C4}" dt="2018-11-05T20:46:48.360" v="312" actId="1076"/>
          <ac:cxnSpMkLst>
            <pc:docMk/>
            <pc:sldMk cId="4012845651" sldId="270"/>
            <ac:cxnSpMk id="145" creationId="{2FC4AAD8-8E87-4921-A711-4F31930FA29C}"/>
          </ac:cxnSpMkLst>
        </pc:cxnChg>
        <pc:cxnChg chg="add mod">
          <ac:chgData name="Tuomo Ikävalko" userId="14d5696d-1087-4a16-9ad3-cf61c8e1f82c" providerId="ADAL" clId="{D434384E-2325-4151-9E05-F40FFEE749C4}" dt="2018-11-05T20:47:38.388" v="325" actId="14100"/>
          <ac:cxnSpMkLst>
            <pc:docMk/>
            <pc:sldMk cId="4012845651" sldId="270"/>
            <ac:cxnSpMk id="154" creationId="{51DD491C-D2FA-4C65-8022-8DBA7730B15D}"/>
          </ac:cxnSpMkLst>
        </pc:cxnChg>
        <pc:cxnChg chg="add mod">
          <ac:chgData name="Tuomo Ikävalko" userId="14d5696d-1087-4a16-9ad3-cf61c8e1f82c" providerId="ADAL" clId="{D434384E-2325-4151-9E05-F40FFEE749C4}" dt="2018-11-05T20:48:50.122" v="327" actId="1076"/>
          <ac:cxnSpMkLst>
            <pc:docMk/>
            <pc:sldMk cId="4012845651" sldId="270"/>
            <ac:cxnSpMk id="167" creationId="{C6847B6A-336C-4A1F-AD80-02657CC82420}"/>
          </ac:cxnSpMkLst>
        </pc:cxnChg>
        <pc:cxnChg chg="add mod">
          <ac:chgData name="Tuomo Ikävalko" userId="14d5696d-1087-4a16-9ad3-cf61c8e1f82c" providerId="ADAL" clId="{D434384E-2325-4151-9E05-F40FFEE749C4}" dt="2018-11-05T20:48:50.122" v="327" actId="1076"/>
          <ac:cxnSpMkLst>
            <pc:docMk/>
            <pc:sldMk cId="4012845651" sldId="270"/>
            <ac:cxnSpMk id="168" creationId="{DD503F04-982C-4DED-A88A-7A404304CE69}"/>
          </ac:cxnSpMkLst>
        </pc:cxnChg>
        <pc:cxnChg chg="add mod">
          <ac:chgData name="Tuomo Ikävalko" userId="14d5696d-1087-4a16-9ad3-cf61c8e1f82c" providerId="ADAL" clId="{D434384E-2325-4151-9E05-F40FFEE749C4}" dt="2018-11-05T20:48:50.122" v="327" actId="1076"/>
          <ac:cxnSpMkLst>
            <pc:docMk/>
            <pc:sldMk cId="4012845651" sldId="270"/>
            <ac:cxnSpMk id="171" creationId="{DB1808B4-97B1-49B3-9815-A6690D6699E7}"/>
          </ac:cxnSpMkLst>
        </pc:cxnChg>
        <pc:cxnChg chg="add mod">
          <ac:chgData name="Tuomo Ikävalko" userId="14d5696d-1087-4a16-9ad3-cf61c8e1f82c" providerId="ADAL" clId="{D434384E-2325-4151-9E05-F40FFEE749C4}" dt="2018-11-05T20:50:10.734" v="345" actId="1076"/>
          <ac:cxnSpMkLst>
            <pc:docMk/>
            <pc:sldMk cId="4012845651" sldId="270"/>
            <ac:cxnSpMk id="174" creationId="{5D8856B7-220A-4D01-ACC9-2D6BB3599CDB}"/>
          </ac:cxnSpMkLst>
        </pc:cxnChg>
        <pc:cxnChg chg="add mod">
          <ac:chgData name="Tuomo Ikävalko" userId="14d5696d-1087-4a16-9ad3-cf61c8e1f82c" providerId="ADAL" clId="{D434384E-2325-4151-9E05-F40FFEE749C4}" dt="2018-11-05T20:50:19.157" v="347" actId="1076"/>
          <ac:cxnSpMkLst>
            <pc:docMk/>
            <pc:sldMk cId="4012845651" sldId="270"/>
            <ac:cxnSpMk id="175" creationId="{2719E097-9CB4-42F1-9769-5F6960D6CE53}"/>
          </ac:cxnSpMkLst>
        </pc:cxnChg>
        <pc:cxnChg chg="add mod">
          <ac:chgData name="Tuomo Ikävalko" userId="14d5696d-1087-4a16-9ad3-cf61c8e1f82c" providerId="ADAL" clId="{D434384E-2325-4151-9E05-F40FFEE749C4}" dt="2018-11-05T20:48:50.122" v="327" actId="1076"/>
          <ac:cxnSpMkLst>
            <pc:docMk/>
            <pc:sldMk cId="4012845651" sldId="270"/>
            <ac:cxnSpMk id="177" creationId="{F055F4DF-8310-4473-B73B-D40C1A342811}"/>
          </ac:cxnSpMkLst>
        </pc:cxnChg>
        <pc:cxnChg chg="add mod">
          <ac:chgData name="Tuomo Ikävalko" userId="14d5696d-1087-4a16-9ad3-cf61c8e1f82c" providerId="ADAL" clId="{D434384E-2325-4151-9E05-F40FFEE749C4}" dt="2018-11-05T20:48:50.122" v="327" actId="1076"/>
          <ac:cxnSpMkLst>
            <pc:docMk/>
            <pc:sldMk cId="4012845651" sldId="270"/>
            <ac:cxnSpMk id="178" creationId="{108652E9-8C55-4E64-9032-2DEDF4BA1850}"/>
          </ac:cxnSpMkLst>
        </pc:cxnChg>
        <pc:cxnChg chg="add mod">
          <ac:chgData name="Tuomo Ikävalko" userId="14d5696d-1087-4a16-9ad3-cf61c8e1f82c" providerId="ADAL" clId="{D434384E-2325-4151-9E05-F40FFEE749C4}" dt="2018-11-05T20:48:50.122" v="327" actId="1076"/>
          <ac:cxnSpMkLst>
            <pc:docMk/>
            <pc:sldMk cId="4012845651" sldId="270"/>
            <ac:cxnSpMk id="182" creationId="{CEF6A139-A0A8-4E7D-9946-102ECFDEB75D}"/>
          </ac:cxnSpMkLst>
        </pc:cxnChg>
        <pc:cxnChg chg="add mod">
          <ac:chgData name="Tuomo Ikävalko" userId="14d5696d-1087-4a16-9ad3-cf61c8e1f82c" providerId="ADAL" clId="{D434384E-2325-4151-9E05-F40FFEE749C4}" dt="2018-11-05T20:48:50.122" v="327" actId="1076"/>
          <ac:cxnSpMkLst>
            <pc:docMk/>
            <pc:sldMk cId="4012845651" sldId="270"/>
            <ac:cxnSpMk id="183" creationId="{8EB0CEFF-B360-402C-BFA1-10D01BFF0AF8}"/>
          </ac:cxnSpMkLst>
        </pc:cxnChg>
        <pc:cxnChg chg="add mod">
          <ac:chgData name="Tuomo Ikävalko" userId="14d5696d-1087-4a16-9ad3-cf61c8e1f82c" providerId="ADAL" clId="{D434384E-2325-4151-9E05-F40FFEE749C4}" dt="2018-11-05T20:50:19.157" v="347" actId="1076"/>
          <ac:cxnSpMkLst>
            <pc:docMk/>
            <pc:sldMk cId="4012845651" sldId="270"/>
            <ac:cxnSpMk id="186" creationId="{7A768364-1BA3-42D8-A749-36F0290EEC5B}"/>
          </ac:cxnSpMkLst>
        </pc:cxnChg>
        <pc:cxnChg chg="add mod">
          <ac:chgData name="Tuomo Ikävalko" userId="14d5696d-1087-4a16-9ad3-cf61c8e1f82c" providerId="ADAL" clId="{D434384E-2325-4151-9E05-F40FFEE749C4}" dt="2018-11-05T20:48:50.122" v="327" actId="1076"/>
          <ac:cxnSpMkLst>
            <pc:docMk/>
            <pc:sldMk cId="4012845651" sldId="270"/>
            <ac:cxnSpMk id="187" creationId="{135A130E-D294-4B60-8E3D-E7AC9D6C0794}"/>
          </ac:cxnSpMkLst>
        </pc:cxnChg>
        <pc:cxnChg chg="add mod">
          <ac:chgData name="Tuomo Ikävalko" userId="14d5696d-1087-4a16-9ad3-cf61c8e1f82c" providerId="ADAL" clId="{D434384E-2325-4151-9E05-F40FFEE749C4}" dt="2018-11-05T20:49:16.748" v="331" actId="14100"/>
          <ac:cxnSpMkLst>
            <pc:docMk/>
            <pc:sldMk cId="4012845651" sldId="270"/>
            <ac:cxnSpMk id="190" creationId="{B7EC43BC-1EE4-4239-A612-55901AF3D18E}"/>
          </ac:cxnSpMkLst>
        </pc:cxnChg>
        <pc:cxnChg chg="add mod">
          <ac:chgData name="Tuomo Ikävalko" userId="14d5696d-1087-4a16-9ad3-cf61c8e1f82c" providerId="ADAL" clId="{D434384E-2325-4151-9E05-F40FFEE749C4}" dt="2018-11-05T20:49:16.748" v="331" actId="14100"/>
          <ac:cxnSpMkLst>
            <pc:docMk/>
            <pc:sldMk cId="4012845651" sldId="270"/>
            <ac:cxnSpMk id="191" creationId="{2D4E0AAA-9FCB-4B66-98DB-3143C2E266E6}"/>
          </ac:cxnSpMkLst>
        </pc:cxnChg>
        <pc:cxnChg chg="add mod">
          <ac:chgData name="Tuomo Ikävalko" userId="14d5696d-1087-4a16-9ad3-cf61c8e1f82c" providerId="ADAL" clId="{D434384E-2325-4151-9E05-F40FFEE749C4}" dt="2018-11-05T20:50:21.159" v="348" actId="14100"/>
          <ac:cxnSpMkLst>
            <pc:docMk/>
            <pc:sldMk cId="4012845651" sldId="270"/>
            <ac:cxnSpMk id="194" creationId="{BDE802D2-323C-4489-B44D-E8F4DE088311}"/>
          </ac:cxnSpMkLst>
        </pc:cxnChg>
        <pc:cxnChg chg="add mod">
          <ac:chgData name="Tuomo Ikävalko" userId="14d5696d-1087-4a16-9ad3-cf61c8e1f82c" providerId="ADAL" clId="{D434384E-2325-4151-9E05-F40FFEE749C4}" dt="2018-11-05T20:49:16.748" v="331" actId="14100"/>
          <ac:cxnSpMkLst>
            <pc:docMk/>
            <pc:sldMk cId="4012845651" sldId="270"/>
            <ac:cxnSpMk id="195" creationId="{6E973761-3E6F-4DAC-B005-EF09588619B5}"/>
          </ac:cxnSpMkLst>
        </pc:cxnChg>
        <pc:cxnChg chg="add mod">
          <ac:chgData name="Tuomo Ikävalko" userId="14d5696d-1087-4a16-9ad3-cf61c8e1f82c" providerId="ADAL" clId="{D434384E-2325-4151-9E05-F40FFEE749C4}" dt="2018-11-05T20:49:19.833" v="332" actId="14100"/>
          <ac:cxnSpMkLst>
            <pc:docMk/>
            <pc:sldMk cId="4012845651" sldId="270"/>
            <ac:cxnSpMk id="197" creationId="{C7DDFC07-AAF4-46CD-A685-49174DBDEFE9}"/>
          </ac:cxnSpMkLst>
        </pc:cxnChg>
        <pc:cxnChg chg="add mod">
          <ac:chgData name="Tuomo Ikävalko" userId="14d5696d-1087-4a16-9ad3-cf61c8e1f82c" providerId="ADAL" clId="{D434384E-2325-4151-9E05-F40FFEE749C4}" dt="2018-11-05T20:50:10.734" v="345" actId="1076"/>
          <ac:cxnSpMkLst>
            <pc:docMk/>
            <pc:sldMk cId="4012845651" sldId="270"/>
            <ac:cxnSpMk id="200" creationId="{DA8FEDC3-A0E1-4664-8E9B-D9CDBDF0B9FB}"/>
          </ac:cxnSpMkLst>
        </pc:cxnChg>
        <pc:cxnChg chg="add mod">
          <ac:chgData name="Tuomo Ikävalko" userId="14d5696d-1087-4a16-9ad3-cf61c8e1f82c" providerId="ADAL" clId="{D434384E-2325-4151-9E05-F40FFEE749C4}" dt="2018-11-05T20:50:19.157" v="347" actId="1076"/>
          <ac:cxnSpMkLst>
            <pc:docMk/>
            <pc:sldMk cId="4012845651" sldId="270"/>
            <ac:cxnSpMk id="201" creationId="{267A5559-0E0F-4E40-946F-604705F8064C}"/>
          </ac:cxnSpMkLst>
        </pc:cxnChg>
        <pc:cxnChg chg="add mod">
          <ac:chgData name="Tuomo Ikävalko" userId="14d5696d-1087-4a16-9ad3-cf61c8e1f82c" providerId="ADAL" clId="{D434384E-2325-4151-9E05-F40FFEE749C4}" dt="2018-11-05T20:49:27.518" v="333" actId="1076"/>
          <ac:cxnSpMkLst>
            <pc:docMk/>
            <pc:sldMk cId="4012845651" sldId="270"/>
            <ac:cxnSpMk id="204" creationId="{84B19B70-E7A1-466A-8009-F44756D9121E}"/>
          </ac:cxnSpMkLst>
        </pc:cxnChg>
        <pc:cxnChg chg="add mod">
          <ac:chgData name="Tuomo Ikävalko" userId="14d5696d-1087-4a16-9ad3-cf61c8e1f82c" providerId="ADAL" clId="{D434384E-2325-4151-9E05-F40FFEE749C4}" dt="2018-11-05T20:50:10.734" v="345" actId="1076"/>
          <ac:cxnSpMkLst>
            <pc:docMk/>
            <pc:sldMk cId="4012845651" sldId="270"/>
            <ac:cxnSpMk id="206" creationId="{CA4D5DDA-9E64-4E6A-8A58-5F52D7213AAB}"/>
          </ac:cxnSpMkLst>
        </pc:cxnChg>
        <pc:cxnChg chg="add mod">
          <ac:chgData name="Tuomo Ikävalko" userId="14d5696d-1087-4a16-9ad3-cf61c8e1f82c" providerId="ADAL" clId="{D434384E-2325-4151-9E05-F40FFEE749C4}" dt="2018-11-05T20:49:44.691" v="338" actId="14100"/>
          <ac:cxnSpMkLst>
            <pc:docMk/>
            <pc:sldMk cId="4012845651" sldId="270"/>
            <ac:cxnSpMk id="218" creationId="{CDD242A6-C4B6-488D-B9E7-6D7C75EED1ED}"/>
          </ac:cxnSpMkLst>
        </pc:cxnChg>
      </pc:sldChg>
      <pc:sldChg chg="addSp delSp modSp add">
        <pc:chgData name="Tuomo Ikävalko" userId="14d5696d-1087-4a16-9ad3-cf61c8e1f82c" providerId="ADAL" clId="{D434384E-2325-4151-9E05-F40FFEE749C4}" dt="2018-11-05T20:59:48.580" v="430" actId="1076"/>
        <pc:sldMkLst>
          <pc:docMk/>
          <pc:sldMk cId="3912790296" sldId="271"/>
        </pc:sldMkLst>
        <pc:spChg chg="del">
          <ac:chgData name="Tuomo Ikävalko" userId="14d5696d-1087-4a16-9ad3-cf61c8e1f82c" providerId="ADAL" clId="{D434384E-2325-4151-9E05-F40FFEE749C4}" dt="2018-11-05T20:51:02.436" v="350" actId="478"/>
          <ac:spMkLst>
            <pc:docMk/>
            <pc:sldMk cId="3912790296" sldId="271"/>
            <ac:spMk id="2" creationId="{AB398526-FAFD-4C63-BC23-7F3B907277AC}"/>
          </ac:spMkLst>
        </pc:spChg>
        <pc:spChg chg="del">
          <ac:chgData name="Tuomo Ikävalko" userId="14d5696d-1087-4a16-9ad3-cf61c8e1f82c" providerId="ADAL" clId="{D434384E-2325-4151-9E05-F40FFEE749C4}" dt="2018-11-05T20:51:03.534" v="351" actId="478"/>
          <ac:spMkLst>
            <pc:docMk/>
            <pc:sldMk cId="3912790296" sldId="271"/>
            <ac:spMk id="3" creationId="{18EA4556-3E68-416A-A1AB-D25585FCE201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4" creationId="{2C61DBD7-2793-429E-B449-4967EA95F558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7" creationId="{D35E5A00-CE0B-43D8-B6AF-77EA758845EB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8" creationId="{9F21BAFA-B1F3-4F1F-ABF1-ED4ACABFC39B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10" creationId="{4E584EDC-2FEC-46C0-8A03-6A307A05BCA2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11" creationId="{D0C7CD2F-88B3-4FDD-A8C1-5352B6CF000B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13" creationId="{31787C58-1C81-480B-8990-3ABA50263457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16" creationId="{A5F51E68-E09D-47AB-99E4-85238CAA1ED4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17" creationId="{C2643724-2B82-4C04-8A59-AE84D787E36A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18" creationId="{58CDF6BB-6DEF-400C-BF0B-2A37609B509A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21" creationId="{EE8924A1-1B23-44AE-8D5A-96FE7D600220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22" creationId="{40900D3E-7A43-4889-BC52-236D71187B35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25" creationId="{069BC96E-8528-4D5C-8877-FCB7B25ABA29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26" creationId="{A0874923-7B3E-41DA-9E84-6BEE41EC44DC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29" creationId="{D3C83D45-A737-453C-87E6-47E717C3C96B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30" creationId="{F5BA4DB4-7E5C-46EE-AD98-14B0A05163E5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33" creationId="{4970AE9B-8F9C-4046-B846-8D8BF8492E3A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35" creationId="{47F01221-0FB1-450B-973F-211709BD84BF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36" creationId="{AC21FE59-DCEA-4325-ABF2-C395C4EE685B}"/>
          </ac:spMkLst>
        </pc:spChg>
        <pc:spChg chg="add mod">
          <ac:chgData name="Tuomo Ikävalko" userId="14d5696d-1087-4a16-9ad3-cf61c8e1f82c" providerId="ADAL" clId="{D434384E-2325-4151-9E05-F40FFEE749C4}" dt="2018-11-05T20:55:25.106" v="366" actId="20577"/>
          <ac:spMkLst>
            <pc:docMk/>
            <pc:sldMk cId="3912790296" sldId="271"/>
            <ac:spMk id="39" creationId="{7652BCC0-00F5-4132-92A1-BDA1C86E6475}"/>
          </ac:spMkLst>
        </pc:spChg>
        <pc:spChg chg="add mod">
          <ac:chgData name="Tuomo Ikävalko" userId="14d5696d-1087-4a16-9ad3-cf61c8e1f82c" providerId="ADAL" clId="{D434384E-2325-4151-9E05-F40FFEE749C4}" dt="2018-11-05T20:56:08.148" v="371" actId="14100"/>
          <ac:spMkLst>
            <pc:docMk/>
            <pc:sldMk cId="3912790296" sldId="271"/>
            <ac:spMk id="40" creationId="{7C02B281-5B1E-4502-805B-9644936ACB5E}"/>
          </ac:spMkLst>
        </pc:spChg>
        <pc:spChg chg="add mod">
          <ac:chgData name="Tuomo Ikävalko" userId="14d5696d-1087-4a16-9ad3-cf61c8e1f82c" providerId="ADAL" clId="{D434384E-2325-4151-9E05-F40FFEE749C4}" dt="2018-11-05T20:56:11.670" v="372" actId="1076"/>
          <ac:spMkLst>
            <pc:docMk/>
            <pc:sldMk cId="3912790296" sldId="271"/>
            <ac:spMk id="42" creationId="{02DAF846-A86D-4424-A574-E161D4AC8B20}"/>
          </ac:spMkLst>
        </pc:spChg>
        <pc:spChg chg="add mod">
          <ac:chgData name="Tuomo Ikävalko" userId="14d5696d-1087-4a16-9ad3-cf61c8e1f82c" providerId="ADAL" clId="{D434384E-2325-4151-9E05-F40FFEE749C4}" dt="2018-11-05T20:56:40.995" v="375" actId="1076"/>
          <ac:spMkLst>
            <pc:docMk/>
            <pc:sldMk cId="3912790296" sldId="271"/>
            <ac:spMk id="45" creationId="{911920E8-9218-4C79-A6BC-AE955A541157}"/>
          </ac:spMkLst>
        </pc:spChg>
        <pc:spChg chg="add mod">
          <ac:chgData name="Tuomo Ikävalko" userId="14d5696d-1087-4a16-9ad3-cf61c8e1f82c" providerId="ADAL" clId="{D434384E-2325-4151-9E05-F40FFEE749C4}" dt="2018-11-05T20:56:38.189" v="374" actId="1076"/>
          <ac:spMkLst>
            <pc:docMk/>
            <pc:sldMk cId="3912790296" sldId="271"/>
            <ac:spMk id="60" creationId="{8D58C622-84F4-4086-8969-90EE8BE02E1D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63" creationId="{21EEB6BA-970A-4323-90BE-86991FFE2C56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66" creationId="{BD6BC7A8-B538-49BD-91AF-1D1904238DA0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67" creationId="{8C62B12A-C7DE-46E6-A876-2315C72C525A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69" creationId="{B57E7291-3A8B-480E-A533-3A7495B9AA80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70" creationId="{347D8FAF-99AE-429A-86EE-DF0C95D77140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72" creationId="{B4DEA2AC-B607-4520-8153-77040D481576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75" creationId="{9E37413A-C87F-4CCB-A42A-BE9C16B31C96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76" creationId="{6E843B9C-AC47-44F9-921A-EAC40090B937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77" creationId="{0784D277-A938-40CF-9390-0FCFCA290F6D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80" creationId="{846C5526-D48C-42FD-B7AF-BA0BFDB5EA7B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81" creationId="{A6919FF7-AAD7-4463-B40D-26524504E5F7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84" creationId="{978E7127-750C-409E-8620-1DEF2FEABA9D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85" creationId="{3D959635-5B4F-465B-AF18-181E1D3D53AA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88" creationId="{4F7A3D46-08ED-4E1A-BE49-920F9F8D5873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89" creationId="{5D546F58-29B7-4788-A956-AD9CA5B4644E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92" creationId="{28C2BED9-ED57-4933-A021-814461627159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94" creationId="{B7029983-33DB-409E-855B-8CCFCC183890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95" creationId="{01090402-5125-4835-967F-7DEB5A3DDF80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98" creationId="{E4168CC1-9A50-4501-8FDF-8FE67DFBE27F}"/>
          </ac:spMkLst>
        </pc:spChg>
        <pc:spChg chg="add mod">
          <ac:chgData name="Tuomo Ikävalko" userId="14d5696d-1087-4a16-9ad3-cf61c8e1f82c" providerId="ADAL" clId="{D434384E-2325-4151-9E05-F40FFEE749C4}" dt="2018-11-05T20:57:09.323" v="383" actId="14100"/>
          <ac:spMkLst>
            <pc:docMk/>
            <pc:sldMk cId="3912790296" sldId="271"/>
            <ac:spMk id="99" creationId="{727BD656-F3BB-4BBA-B1E6-2EC159DD7E09}"/>
          </ac:spMkLst>
        </pc:spChg>
        <pc:spChg chg="add mod">
          <ac:chgData name="Tuomo Ikävalko" userId="14d5696d-1087-4a16-9ad3-cf61c8e1f82c" providerId="ADAL" clId="{D434384E-2325-4151-9E05-F40FFEE749C4}" dt="2018-11-05T20:57:38.313" v="391" actId="1076"/>
          <ac:spMkLst>
            <pc:docMk/>
            <pc:sldMk cId="3912790296" sldId="271"/>
            <ac:spMk id="101" creationId="{E8AC2CEE-78D6-4FA6-AB15-B5BBC32E1130}"/>
          </ac:spMkLst>
        </pc:spChg>
        <pc:spChg chg="add mod">
          <ac:chgData name="Tuomo Ikävalko" userId="14d5696d-1087-4a16-9ad3-cf61c8e1f82c" providerId="ADAL" clId="{D434384E-2325-4151-9E05-F40FFEE749C4}" dt="2018-11-05T20:57:19.697" v="386" actId="1076"/>
          <ac:spMkLst>
            <pc:docMk/>
            <pc:sldMk cId="3912790296" sldId="271"/>
            <ac:spMk id="104" creationId="{DA85D1D7-26AF-4347-A2A9-EF86F9F7AE4F}"/>
          </ac:spMkLst>
        </pc:spChg>
        <pc:spChg chg="add mod">
          <ac:chgData name="Tuomo Ikävalko" userId="14d5696d-1087-4a16-9ad3-cf61c8e1f82c" providerId="ADAL" clId="{D434384E-2325-4151-9E05-F40FFEE749C4}" dt="2018-11-05T20:57:26.124" v="388" actId="1076"/>
          <ac:spMkLst>
            <pc:docMk/>
            <pc:sldMk cId="3912790296" sldId="271"/>
            <ac:spMk id="107" creationId="{8255FEA7-B4F6-4B96-BEF0-C4C8E06862E2}"/>
          </ac:spMkLst>
        </pc:spChg>
        <pc:spChg chg="add mod">
          <ac:chgData name="Tuomo Ikävalko" userId="14d5696d-1087-4a16-9ad3-cf61c8e1f82c" providerId="ADAL" clId="{D434384E-2325-4151-9E05-F40FFEE749C4}" dt="2018-11-05T20:57:43.559" v="393" actId="1076"/>
          <ac:spMkLst>
            <pc:docMk/>
            <pc:sldMk cId="3912790296" sldId="271"/>
            <ac:spMk id="121" creationId="{86106A47-3787-4A70-B7B4-0BAAC2F7E3FA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23" creationId="{3EF63289-5B29-4B30-BC4F-6A982B51B13B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26" creationId="{012B3E8C-08BD-4258-B97D-8EE082E46889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27" creationId="{3261AAD6-2081-400A-88AA-C50085692A73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29" creationId="{D19099D4-36DD-4008-9609-D2E9CD90F1D7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30" creationId="{909A0A40-1F87-4D8E-8B4C-8F4A3B570A78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32" creationId="{4BCB89AA-C093-4837-B161-4D9DE5ECBC81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35" creationId="{29869F94-9EEC-40CE-8780-E9B4D0A407B9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36" creationId="{ADCB1368-FBA1-4AF2-84B5-8667EB0E781F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37" creationId="{8BB58705-E816-4C2B-B2BC-C92758DAB9A5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40" creationId="{B3D0F381-EE6C-44D0-A1ED-2BB0A9663652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41" creationId="{04C80EC2-B446-449F-87FD-C8CBB8FEFB7A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44" creationId="{1A0BBE8F-3BAB-4CB5-B959-5FB3B8E022C7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45" creationId="{53525BBA-A49A-4354-9AF2-29836D072A6D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48" creationId="{90B0A5C4-E5D8-42BE-AE4B-DE386B53573C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49" creationId="{A11B42FA-3067-46C3-A913-220CF241CB57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52" creationId="{197A62B3-AB4A-4105-9552-87D3A912E47D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54" creationId="{BFB33816-C3E1-43B8-B78A-E956A1B32ADD}"/>
          </ac:spMkLst>
        </pc:spChg>
        <pc:spChg chg="add mod">
          <ac:chgData name="Tuomo Ikävalko" userId="14d5696d-1087-4a16-9ad3-cf61c8e1f82c" providerId="ADAL" clId="{D434384E-2325-4151-9E05-F40FFEE749C4}" dt="2018-11-05T20:59:28.546" v="424" actId="1076"/>
          <ac:spMkLst>
            <pc:docMk/>
            <pc:sldMk cId="3912790296" sldId="271"/>
            <ac:spMk id="155" creationId="{5A7CC869-AC87-4D04-A080-E76DED7E6348}"/>
          </ac:spMkLst>
        </pc:spChg>
        <pc:spChg chg="add mod">
          <ac:chgData name="Tuomo Ikävalko" userId="14d5696d-1087-4a16-9ad3-cf61c8e1f82c" providerId="ADAL" clId="{D434384E-2325-4151-9E05-F40FFEE749C4}" dt="2018-11-05T20:59:24.129" v="423" actId="1076"/>
          <ac:spMkLst>
            <pc:docMk/>
            <pc:sldMk cId="3912790296" sldId="271"/>
            <ac:spMk id="158" creationId="{412F20E9-1BCF-4A13-8FB5-7E18C186B60D}"/>
          </ac:spMkLst>
        </pc:spChg>
        <pc:spChg chg="add mod">
          <ac:chgData name="Tuomo Ikävalko" userId="14d5696d-1087-4a16-9ad3-cf61c8e1f82c" providerId="ADAL" clId="{D434384E-2325-4151-9E05-F40FFEE749C4}" dt="2018-11-05T20:59:10.308" v="418" actId="14100"/>
          <ac:spMkLst>
            <pc:docMk/>
            <pc:sldMk cId="3912790296" sldId="271"/>
            <ac:spMk id="159" creationId="{5372238A-E463-4193-A8B6-2A30A114B350}"/>
          </ac:spMkLst>
        </pc:spChg>
        <pc:spChg chg="add del mod">
          <ac:chgData name="Tuomo Ikävalko" userId="14d5696d-1087-4a16-9ad3-cf61c8e1f82c" providerId="ADAL" clId="{D434384E-2325-4151-9E05-F40FFEE749C4}" dt="2018-11-05T20:59:14.365" v="420" actId="478"/>
          <ac:spMkLst>
            <pc:docMk/>
            <pc:sldMk cId="3912790296" sldId="271"/>
            <ac:spMk id="161" creationId="{701014AF-0D5E-442A-9FA3-572F2B399B04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64" creationId="{FD6D3DC5-CC90-4DB9-8FEA-4238ADFFB7EC}"/>
          </ac:spMkLst>
        </pc:spChg>
        <pc:spChg chg="add mod">
          <ac:chgData name="Tuomo Ikävalko" userId="14d5696d-1087-4a16-9ad3-cf61c8e1f82c" providerId="ADAL" clId="{D434384E-2325-4151-9E05-F40FFEE749C4}" dt="2018-11-05T20:58:57.955" v="415" actId="1076"/>
          <ac:spMkLst>
            <pc:docMk/>
            <pc:sldMk cId="3912790296" sldId="271"/>
            <ac:spMk id="167" creationId="{3A147E06-7582-493D-93ED-FF481587F480}"/>
          </ac:spMkLst>
        </pc:spChg>
        <pc:spChg chg="add mod">
          <ac:chgData name="Tuomo Ikävalko" userId="14d5696d-1087-4a16-9ad3-cf61c8e1f82c" providerId="ADAL" clId="{D434384E-2325-4151-9E05-F40FFEE749C4}" dt="2018-11-05T20:59:06.532" v="417" actId="1076"/>
          <ac:spMkLst>
            <pc:docMk/>
            <pc:sldMk cId="3912790296" sldId="271"/>
            <ac:spMk id="169" creationId="{E5FF4D71-5365-4304-B377-745225C61354}"/>
          </ac:spMkLst>
        </pc:spChg>
        <pc:spChg chg="add mod">
          <ac:chgData name="Tuomo Ikävalko" userId="14d5696d-1087-4a16-9ad3-cf61c8e1f82c" providerId="ADAL" clId="{D434384E-2325-4151-9E05-F40FFEE749C4}" dt="2018-11-05T20:59:48.580" v="430" actId="1076"/>
          <ac:spMkLst>
            <pc:docMk/>
            <pc:sldMk cId="3912790296" sldId="271"/>
            <ac:spMk id="170" creationId="{3EEE2631-2041-410E-9F8D-BBD5060F5459}"/>
          </ac:spMkLst>
        </pc:spChg>
        <pc:spChg chg="add mod">
          <ac:chgData name="Tuomo Ikävalko" userId="14d5696d-1087-4a16-9ad3-cf61c8e1f82c" providerId="ADAL" clId="{D434384E-2325-4151-9E05-F40FFEE749C4}" dt="2018-11-05T20:59:48.580" v="430" actId="1076"/>
          <ac:spMkLst>
            <pc:docMk/>
            <pc:sldMk cId="3912790296" sldId="271"/>
            <ac:spMk id="173" creationId="{B01C6502-BE57-48BB-B912-22A9337EEC3A}"/>
          </ac:spMkLst>
        </pc:spChg>
        <pc:spChg chg="add mod">
          <ac:chgData name="Tuomo Ikävalko" userId="14d5696d-1087-4a16-9ad3-cf61c8e1f82c" providerId="ADAL" clId="{D434384E-2325-4151-9E05-F40FFEE749C4}" dt="2018-11-05T20:59:48.580" v="430" actId="1076"/>
          <ac:spMkLst>
            <pc:docMk/>
            <pc:sldMk cId="3912790296" sldId="271"/>
            <ac:spMk id="174" creationId="{9FCA6795-2643-42C6-94C8-5FB7323B40C5}"/>
          </ac:spMkLst>
        </pc:sp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5" creationId="{A5925B57-DDD2-40C3-999E-673EA947CDE0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6" creationId="{0F75A313-51D5-4B83-B40E-E9F6953CB211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9" creationId="{E2AE0F09-6BA7-4D49-9911-F21D44B83791}"/>
          </ac:cxnSpMkLst>
        </pc:cxnChg>
        <pc:cxnChg chg="add mod">
          <ac:chgData name="Tuomo Ikävalko" userId="14d5696d-1087-4a16-9ad3-cf61c8e1f82c" providerId="ADAL" clId="{D434384E-2325-4151-9E05-F40FFEE749C4}" dt="2018-11-05T20:56:08.148" v="371" actId="14100"/>
          <ac:cxnSpMkLst>
            <pc:docMk/>
            <pc:sldMk cId="3912790296" sldId="271"/>
            <ac:cxnSpMk id="12" creationId="{DBE7E235-C214-43F4-96E1-01C6C42A0891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14" creationId="{9258744E-0A1C-41D6-86E4-6FDA71B7ED39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15" creationId="{B4619444-F7BD-459B-B437-C765E80D99AD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19" creationId="{6F060CC3-D161-4624-A049-5CE71453DDAF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20" creationId="{705395A4-C412-456F-832C-987877AEB841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23" creationId="{DEEF07DD-A5DA-4E56-A68C-CAC3900F8ADF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24" creationId="{FD0CC6E6-B997-4C1A-84B5-AD57F1E624C7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27" creationId="{A3C3A61B-9957-4B30-81E8-CDF7000137C9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28" creationId="{E9534BBF-1214-4FFE-99AB-269D77E9F603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31" creationId="{70B4353D-558D-4121-B6CE-9A2AEF8A1C68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32" creationId="{09988F90-ADB1-4F3B-896F-4064D6746903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34" creationId="{33D8AF6F-5575-4498-B6BE-DC47FFEAF303}"/>
          </ac:cxnSpMkLst>
        </pc:cxnChg>
        <pc:cxnChg chg="add mod">
          <ac:chgData name="Tuomo Ikävalko" userId="14d5696d-1087-4a16-9ad3-cf61c8e1f82c" providerId="ADAL" clId="{D434384E-2325-4151-9E05-F40FFEE749C4}" dt="2018-11-05T20:52:19.389" v="362" actId="14100"/>
          <ac:cxnSpMkLst>
            <pc:docMk/>
            <pc:sldMk cId="3912790296" sldId="271"/>
            <ac:cxnSpMk id="37" creationId="{4392C452-62C7-4062-BD6B-3CC925ACE1E9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38" creationId="{CFCD1A63-29F5-4207-99E2-86FDC9B9711E}"/>
          </ac:cxnSpMkLst>
        </pc:cxnChg>
        <pc:cxnChg chg="add mod">
          <ac:chgData name="Tuomo Ikävalko" userId="14d5696d-1087-4a16-9ad3-cf61c8e1f82c" providerId="ADAL" clId="{D434384E-2325-4151-9E05-F40FFEE749C4}" dt="2018-11-05T20:56:11.670" v="372" actId="1076"/>
          <ac:cxnSpMkLst>
            <pc:docMk/>
            <pc:sldMk cId="3912790296" sldId="271"/>
            <ac:cxnSpMk id="41" creationId="{F90A3E46-FE80-431E-92C8-490BD2B3B8A6}"/>
          </ac:cxnSpMkLst>
        </pc:cxnChg>
        <pc:cxnChg chg="add mod">
          <ac:chgData name="Tuomo Ikävalko" userId="14d5696d-1087-4a16-9ad3-cf61c8e1f82c" providerId="ADAL" clId="{D434384E-2325-4151-9E05-F40FFEE749C4}" dt="2018-11-05T20:52:19.389" v="362" actId="14100"/>
          <ac:cxnSpMkLst>
            <pc:docMk/>
            <pc:sldMk cId="3912790296" sldId="271"/>
            <ac:cxnSpMk id="43" creationId="{7F0878FE-2258-4B5F-B76B-EA51F4B3F58B}"/>
          </ac:cxnSpMkLst>
        </pc:cxnChg>
        <pc:cxnChg chg="add mod">
          <ac:chgData name="Tuomo Ikävalko" userId="14d5696d-1087-4a16-9ad3-cf61c8e1f82c" providerId="ADAL" clId="{D434384E-2325-4151-9E05-F40FFEE749C4}" dt="2018-11-05T20:56:40.995" v="375" actId="1076"/>
          <ac:cxnSpMkLst>
            <pc:docMk/>
            <pc:sldMk cId="3912790296" sldId="271"/>
            <ac:cxnSpMk id="44" creationId="{0D76ADA7-7051-4344-A69E-6C60BAEFE115}"/>
          </ac:cxnSpMkLst>
        </pc:cxnChg>
        <pc:cxnChg chg="add mod">
          <ac:chgData name="Tuomo Ikävalko" userId="14d5696d-1087-4a16-9ad3-cf61c8e1f82c" providerId="ADAL" clId="{D434384E-2325-4151-9E05-F40FFEE749C4}" dt="2018-11-05T20:51:19.012" v="356" actId="14100"/>
          <ac:cxnSpMkLst>
            <pc:docMk/>
            <pc:sldMk cId="3912790296" sldId="271"/>
            <ac:cxnSpMk id="46" creationId="{85C0DA3D-7A4D-4528-A45B-97E59EFEB70F}"/>
          </ac:cxnSpMkLst>
        </pc:cxnChg>
        <pc:cxnChg chg="add mod">
          <ac:chgData name="Tuomo Ikävalko" userId="14d5696d-1087-4a16-9ad3-cf61c8e1f82c" providerId="ADAL" clId="{D434384E-2325-4151-9E05-F40FFEE749C4}" dt="2018-11-05T20:56:42.876" v="376" actId="14100"/>
          <ac:cxnSpMkLst>
            <pc:docMk/>
            <pc:sldMk cId="3912790296" sldId="271"/>
            <ac:cxnSpMk id="59" creationId="{9DE8A31F-8FF7-4EAF-9F76-83F03ED0E6FE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64" creationId="{925E5BBA-8ECC-470F-AC2E-ED00CB92DA6A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65" creationId="{AEAD3C77-F6F4-4229-B194-D3D14E06313D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68" creationId="{9BE9DD0C-7161-4336-B6AE-28F3A85D0E5C}"/>
          </ac:cxnSpMkLst>
        </pc:cxnChg>
        <pc:cxnChg chg="add mod">
          <ac:chgData name="Tuomo Ikävalko" userId="14d5696d-1087-4a16-9ad3-cf61c8e1f82c" providerId="ADAL" clId="{D434384E-2325-4151-9E05-F40FFEE749C4}" dt="2018-11-05T20:57:09.323" v="383" actId="14100"/>
          <ac:cxnSpMkLst>
            <pc:docMk/>
            <pc:sldMk cId="3912790296" sldId="271"/>
            <ac:cxnSpMk id="71" creationId="{D55B8EDF-818C-42A1-9030-9D0D5F29002C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73" creationId="{EA3E6075-3F44-4432-B7F6-7B57C85EADE4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74" creationId="{AEED902F-6F22-4DD1-8D9B-4B7ADD572D70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78" creationId="{30E78800-791F-4377-AD52-C2289685421C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79" creationId="{DF4370B2-1A3C-4038-844A-B02B053EB1E7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82" creationId="{A89418A6-4AE9-45EE-B6E6-53E43E80998B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83" creationId="{63260CE8-CE68-4752-A141-D23461A04F88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86" creationId="{147DFBF3-2884-414D-81EC-CE748B2CC792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87" creationId="{5BF2BBAF-F658-4548-81A9-46F1602F016F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90" creationId="{81562860-9E5A-403F-9355-80E26DC05F65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91" creationId="{DDE758BE-3FA9-4C18-B4DB-4E1011A7D352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93" creationId="{BDCFD8F4-B9C7-4883-AF00-9B0715499905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96" creationId="{4FFF0EB5-58F8-49EB-8771-F16134A3E802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97" creationId="{8B41B718-DBCF-4516-B7FB-21FA5682A1D3}"/>
          </ac:cxnSpMkLst>
        </pc:cxnChg>
        <pc:cxnChg chg="add mod">
          <ac:chgData name="Tuomo Ikävalko" userId="14d5696d-1087-4a16-9ad3-cf61c8e1f82c" providerId="ADAL" clId="{D434384E-2325-4151-9E05-F40FFEE749C4}" dt="2018-11-05T20:57:38.313" v="391" actId="1076"/>
          <ac:cxnSpMkLst>
            <pc:docMk/>
            <pc:sldMk cId="3912790296" sldId="271"/>
            <ac:cxnSpMk id="100" creationId="{EEDCCE2B-FE9B-4ED3-87EC-516D4AE0CC9C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102" creationId="{B89918F1-7472-4150-9910-327F9F47654A}"/>
          </ac:cxnSpMkLst>
        </pc:cxnChg>
        <pc:cxnChg chg="add mod">
          <ac:chgData name="Tuomo Ikävalko" userId="14d5696d-1087-4a16-9ad3-cf61c8e1f82c" providerId="ADAL" clId="{D434384E-2325-4151-9E05-F40FFEE749C4}" dt="2018-11-05T20:57:19.697" v="386" actId="1076"/>
          <ac:cxnSpMkLst>
            <pc:docMk/>
            <pc:sldMk cId="3912790296" sldId="271"/>
            <ac:cxnSpMk id="103" creationId="{3AEB4FE5-1479-48FF-B8F0-58DAD157CD54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105" creationId="{99DEBFA5-8073-4449-99FE-36E0B8573DA3}"/>
          </ac:cxnSpMkLst>
        </pc:cxnChg>
        <pc:cxnChg chg="add mod">
          <ac:chgData name="Tuomo Ikävalko" userId="14d5696d-1087-4a16-9ad3-cf61c8e1f82c" providerId="ADAL" clId="{D434384E-2325-4151-9E05-F40FFEE749C4}" dt="2018-11-05T20:57:34.449" v="390" actId="14100"/>
          <ac:cxnSpMkLst>
            <pc:docMk/>
            <pc:sldMk cId="3912790296" sldId="271"/>
            <ac:cxnSpMk id="106" creationId="{E1153E2B-E7F4-4EBF-8018-9D196A63E725}"/>
          </ac:cxnSpMkLst>
        </pc:cxnChg>
        <pc:cxnChg chg="add mod">
          <ac:chgData name="Tuomo Ikävalko" userId="14d5696d-1087-4a16-9ad3-cf61c8e1f82c" providerId="ADAL" clId="{D434384E-2325-4151-9E05-F40FFEE749C4}" dt="2018-11-05T20:57:45.453" v="394" actId="14100"/>
          <ac:cxnSpMkLst>
            <pc:docMk/>
            <pc:sldMk cId="3912790296" sldId="271"/>
            <ac:cxnSpMk id="120" creationId="{D5FE671B-4344-4C49-8750-4DB3345D2F74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24" creationId="{31944BEB-7797-4B2D-868D-08794E676557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25" creationId="{DD8CAB32-6FAA-4EEC-B1B7-E8F26DF80098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28" creationId="{162DD3FA-740B-4551-87A1-E726D5C40BD9}"/>
          </ac:cxnSpMkLst>
        </pc:cxnChg>
        <pc:cxnChg chg="add mod">
          <ac:chgData name="Tuomo Ikävalko" userId="14d5696d-1087-4a16-9ad3-cf61c8e1f82c" providerId="ADAL" clId="{D434384E-2325-4151-9E05-F40FFEE749C4}" dt="2018-11-05T20:59:24.129" v="423" actId="1076"/>
          <ac:cxnSpMkLst>
            <pc:docMk/>
            <pc:sldMk cId="3912790296" sldId="271"/>
            <ac:cxnSpMk id="131" creationId="{4B4FC8E5-96CA-42DF-8045-124B0CAEBE35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33" creationId="{7B4F68F7-00FE-48A5-9155-4E2D0866BBB3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34" creationId="{648DCF7A-697E-40DA-863B-9CAF0AFA1B05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38" creationId="{0CC3D719-46E7-4DD1-B380-7FA2977B7A4A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39" creationId="{58DE5D4A-57BB-4969-8676-D2D9B340261B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42" creationId="{E8CF5CC0-B73D-475D-94D6-90476BBA4F21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43" creationId="{218F44F0-FEAF-47F1-89D5-2100F3E7B42B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46" creationId="{056F6633-E6E0-49BB-9D13-3B8A27ED537B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47" creationId="{DFE71EDE-9F64-425E-A9F8-89BA4D3A2D03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50" creationId="{6F5FB43F-F029-43D4-806E-D81DB714669C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51" creationId="{59DBB2AD-BDE1-4CEF-9252-A0E9DE7E1A20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53" creationId="{2B2855C3-0D11-45AD-BFBF-4C1F42A3C26B}"/>
          </ac:cxnSpMkLst>
        </pc:cxnChg>
        <pc:cxnChg chg="add mod">
          <ac:chgData name="Tuomo Ikävalko" userId="14d5696d-1087-4a16-9ad3-cf61c8e1f82c" providerId="ADAL" clId="{D434384E-2325-4151-9E05-F40FFEE749C4}" dt="2018-11-05T20:59:28.546" v="424" actId="1076"/>
          <ac:cxnSpMkLst>
            <pc:docMk/>
            <pc:sldMk cId="3912790296" sldId="271"/>
            <ac:cxnSpMk id="156" creationId="{F97ABAC1-AF85-41C7-8B9F-37C184B7FF27}"/>
          </ac:cxnSpMkLst>
        </pc:cxnChg>
        <pc:cxnChg chg="add mod">
          <ac:chgData name="Tuomo Ikävalko" userId="14d5696d-1087-4a16-9ad3-cf61c8e1f82c" providerId="ADAL" clId="{D434384E-2325-4151-9E05-F40FFEE749C4}" dt="2018-11-05T20:59:28.546" v="424" actId="1076"/>
          <ac:cxnSpMkLst>
            <pc:docMk/>
            <pc:sldMk cId="3912790296" sldId="271"/>
            <ac:cxnSpMk id="157" creationId="{9AB006E9-7EF6-49B0-AE27-8EC508E49F8F}"/>
          </ac:cxnSpMkLst>
        </pc:cxnChg>
        <pc:cxnChg chg="add del mod">
          <ac:chgData name="Tuomo Ikävalko" userId="14d5696d-1087-4a16-9ad3-cf61c8e1f82c" providerId="ADAL" clId="{D434384E-2325-4151-9E05-F40FFEE749C4}" dt="2018-11-05T20:59:13.828" v="419" actId="478"/>
          <ac:cxnSpMkLst>
            <pc:docMk/>
            <pc:sldMk cId="3912790296" sldId="271"/>
            <ac:cxnSpMk id="160" creationId="{2C4A7F25-C8B2-4AB9-979F-29EA85930B15}"/>
          </ac:cxnSpMkLst>
        </pc:cxnChg>
        <pc:cxnChg chg="add mod">
          <ac:chgData name="Tuomo Ikävalko" userId="14d5696d-1087-4a16-9ad3-cf61c8e1f82c" providerId="ADAL" clId="{D434384E-2325-4151-9E05-F40FFEE749C4}" dt="2018-11-05T20:59:40.918" v="429" actId="14100"/>
          <ac:cxnSpMkLst>
            <pc:docMk/>
            <pc:sldMk cId="3912790296" sldId="271"/>
            <ac:cxnSpMk id="162" creationId="{5A396719-CD19-4F30-96A7-A74700B7E36E}"/>
          </ac:cxnSpMkLst>
        </pc:cxnChg>
        <pc:cxnChg chg="add mod">
          <ac:chgData name="Tuomo Ikävalko" userId="14d5696d-1087-4a16-9ad3-cf61c8e1f82c" providerId="ADAL" clId="{D434384E-2325-4151-9E05-F40FFEE749C4}" dt="2018-11-05T20:59:10.308" v="418" actId="14100"/>
          <ac:cxnSpMkLst>
            <pc:docMk/>
            <pc:sldMk cId="3912790296" sldId="271"/>
            <ac:cxnSpMk id="163" creationId="{4C278D03-2D79-4A70-8E3B-2C16E1E35573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65" creationId="{463D4164-927A-4956-8987-FB701358E044}"/>
          </ac:cxnSpMkLst>
        </pc:cxnChg>
        <pc:cxnChg chg="add mod">
          <ac:chgData name="Tuomo Ikävalko" userId="14d5696d-1087-4a16-9ad3-cf61c8e1f82c" providerId="ADAL" clId="{D434384E-2325-4151-9E05-F40FFEE749C4}" dt="2018-11-05T20:59:10.308" v="418" actId="14100"/>
          <ac:cxnSpMkLst>
            <pc:docMk/>
            <pc:sldMk cId="3912790296" sldId="271"/>
            <ac:cxnSpMk id="166" creationId="{402A6138-BACA-433C-90AE-E61872A9879D}"/>
          </ac:cxnSpMkLst>
        </pc:cxnChg>
        <pc:cxnChg chg="add mod">
          <ac:chgData name="Tuomo Ikävalko" userId="14d5696d-1087-4a16-9ad3-cf61c8e1f82c" providerId="ADAL" clId="{D434384E-2325-4151-9E05-F40FFEE749C4}" dt="2018-11-05T20:59:10.308" v="418" actId="14100"/>
          <ac:cxnSpMkLst>
            <pc:docMk/>
            <pc:sldMk cId="3912790296" sldId="271"/>
            <ac:cxnSpMk id="168" creationId="{616CE7B9-5DE2-4F29-9826-275263E1D659}"/>
          </ac:cxnSpMkLst>
        </pc:cxnChg>
        <pc:cxnChg chg="add mod">
          <ac:chgData name="Tuomo Ikävalko" userId="14d5696d-1087-4a16-9ad3-cf61c8e1f82c" providerId="ADAL" clId="{D434384E-2325-4151-9E05-F40FFEE749C4}" dt="2018-11-05T20:59:48.580" v="430" actId="1076"/>
          <ac:cxnSpMkLst>
            <pc:docMk/>
            <pc:sldMk cId="3912790296" sldId="271"/>
            <ac:cxnSpMk id="171" creationId="{9AF9C1CF-A1C5-441C-A95F-E39B039515B4}"/>
          </ac:cxnSpMkLst>
        </pc:cxnChg>
        <pc:cxnChg chg="add mod">
          <ac:chgData name="Tuomo Ikävalko" userId="14d5696d-1087-4a16-9ad3-cf61c8e1f82c" providerId="ADAL" clId="{D434384E-2325-4151-9E05-F40FFEE749C4}" dt="2018-11-05T20:59:48.580" v="430" actId="1076"/>
          <ac:cxnSpMkLst>
            <pc:docMk/>
            <pc:sldMk cId="3912790296" sldId="271"/>
            <ac:cxnSpMk id="172" creationId="{91BBFA62-9369-4E42-840B-7BBC6740E661}"/>
          </ac:cxnSpMkLst>
        </pc:cxnChg>
        <pc:cxnChg chg="add mod">
          <ac:chgData name="Tuomo Ikävalko" userId="14d5696d-1087-4a16-9ad3-cf61c8e1f82c" providerId="ADAL" clId="{D434384E-2325-4151-9E05-F40FFEE749C4}" dt="2018-11-05T20:59:48.580" v="430" actId="1076"/>
          <ac:cxnSpMkLst>
            <pc:docMk/>
            <pc:sldMk cId="3912790296" sldId="271"/>
            <ac:cxnSpMk id="192" creationId="{772315BA-D47D-418A-9F54-262237553CE1}"/>
          </ac:cxnSpMkLst>
        </pc:cxnChg>
      </pc:sldChg>
      <pc:sldChg chg="addSp delSp modSp add">
        <pc:chgData name="Tuomo Ikävalko" userId="14d5696d-1087-4a16-9ad3-cf61c8e1f82c" providerId="ADAL" clId="{D434384E-2325-4151-9E05-F40FFEE749C4}" dt="2018-11-05T21:24:21.557" v="653" actId="14100"/>
        <pc:sldMkLst>
          <pc:docMk/>
          <pc:sldMk cId="694838360" sldId="272"/>
        </pc:sldMkLst>
        <pc:spChg chg="add mod">
          <ac:chgData name="Tuomo Ikävalko" userId="14d5696d-1087-4a16-9ad3-cf61c8e1f82c" providerId="ADAL" clId="{D434384E-2325-4151-9E05-F40FFEE749C4}" dt="2018-11-05T21:00:19.396" v="434" actId="20577"/>
          <ac:spMkLst>
            <pc:docMk/>
            <pc:sldMk cId="694838360" sldId="272"/>
            <ac:spMk id="2" creationId="{E2226DA2-5313-463B-B523-7228821D35E2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3" creationId="{F034C80D-7CD6-404A-A27B-72018A7BA58C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6" creationId="{9024DE14-F05B-4D1E-8045-6B45C6692D58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7" creationId="{26EB2816-C172-4D60-8EC8-8C804B1D6406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9" creationId="{A3B46096-1327-4ECD-A73B-3572141447FF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10" creationId="{52DED942-A3B5-48F2-9AE0-17B303A3708A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12" creationId="{E4371A41-1703-4DCB-B0DE-CC55CB819062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15" creationId="{D07410F4-394A-45CF-84FB-326B97E00610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16" creationId="{32E4A5D1-28D1-4573-99D4-C363C7617B07}"/>
          </ac:spMkLst>
        </pc:spChg>
        <pc:spChg chg="add mod">
          <ac:chgData name="Tuomo Ikävalko" userId="14d5696d-1087-4a16-9ad3-cf61c8e1f82c" providerId="ADAL" clId="{D434384E-2325-4151-9E05-F40FFEE749C4}" dt="2018-11-05T21:03:54.197" v="442" actId="20577"/>
          <ac:spMkLst>
            <pc:docMk/>
            <pc:sldMk cId="694838360" sldId="272"/>
            <ac:spMk id="17" creationId="{6D9D1BA3-D492-4F5A-AD15-B28329DD02FB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20" creationId="{4830E6B4-CD0D-4022-B8C8-1A05B650CC88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21" creationId="{C83E9594-CE78-470D-8E99-4933DBB4AFCC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24" creationId="{5005B2A8-2EA0-44C0-8B13-91F36946A361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25" creationId="{4FB9187D-4FE8-4A2A-8593-472640CF2B8A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28" creationId="{355506B0-9543-42CB-A866-4B11CCA7582B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29" creationId="{7607F6CC-047D-4045-8074-650B42A0BB96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32" creationId="{8B6AAD1B-6A1F-498A-9EA5-326ED901952F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34" creationId="{BFE8530D-FA0B-42FD-B2F3-C7711E9D9F52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35" creationId="{6FF6B42A-153D-4D9C-825F-0D879694D452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38" creationId="{5CFE3617-0206-41B4-BBB3-3476D8EB6A71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39" creationId="{05B38A4F-F4CF-4437-B81C-57F53651519A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42" creationId="{325271AB-DFB2-4F80-92A7-5381199DFADD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45" creationId="{38F0FB69-7314-4013-BBE8-714A53933C9A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47" creationId="{112A7E9E-F16E-48F7-BC5F-E8E2C8C512F1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48" creationId="{F4E8CC15-1DDD-4186-BDF9-391D4CBF32D2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51" creationId="{B9E1BF8E-181D-4822-A3C5-2CEFB5DC2644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52" creationId="{FE91CCCD-A034-4510-880E-09DA353488F1}"/>
          </ac:spMkLst>
        </pc:spChg>
        <pc:spChg chg="add mod">
          <ac:chgData name="Tuomo Ikävalko" userId="14d5696d-1087-4a16-9ad3-cf61c8e1f82c" providerId="ADAL" clId="{D434384E-2325-4151-9E05-F40FFEE749C4}" dt="2018-11-05T21:04:39.318" v="452" actId="1076"/>
          <ac:spMkLst>
            <pc:docMk/>
            <pc:sldMk cId="694838360" sldId="272"/>
            <ac:spMk id="65" creationId="{B8153368-B74C-4E3D-9768-B09C3614ECA4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66" creationId="{E3C91EE6-2E57-450D-A9AA-297496665D4A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69" creationId="{B233A7ED-1194-4C3B-A9FC-7FCE212811B9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70" creationId="{13FED0D0-E278-4AEF-B8D0-9041AE4DC5F9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72" creationId="{7719D8A4-01FE-4F3D-9551-549B0CE2EF26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74" creationId="{492BEE23-CE4F-46E8-83A6-57366D13CB1C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77" creationId="{8A42D387-79CD-4336-8A5D-3C3755F6BD52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78" creationId="{24316CAA-B216-46A6-A835-4EF5B8D99953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81" creationId="{B1D3ED85-FE3C-4BB4-B842-5026CAF006EE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82" creationId="{8E52261C-F4D9-4C51-916C-D90716261E81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85" creationId="{51BC4C10-08E1-4E34-A759-070FDF493C46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86" creationId="{B6852858-76D4-4FB8-A4DB-36065ACE3980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88" creationId="{1F8BAFA1-6FAE-4006-8544-C6D6CACFA71C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90" creationId="{F6267465-AECA-4B2E-8269-CDDBE40CADFA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91" creationId="{7477C0A5-62AC-42EA-96A6-8949ECFEE99B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94" creationId="{2F3C3D66-5047-49B6-9950-D8A202D83F7B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95" creationId="{1EA5C5CF-7573-4D7E-AEBA-E7199F5907B5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98" creationId="{151A28A7-983A-4195-896A-A7BE0D56E2FB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101" creationId="{E5B1A241-0A6F-4862-BB60-E1873EF9CE12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103" creationId="{BFE3A199-93F5-4921-B688-F2769059F849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104" creationId="{92449403-ADC7-43B3-B0BF-F07F2C0521CD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107" creationId="{CC9D7409-94D4-4197-92D3-B278472C6271}"/>
          </ac:spMkLst>
        </pc:spChg>
        <pc:spChg chg="add del mod">
          <ac:chgData name="Tuomo Ikävalko" userId="14d5696d-1087-4a16-9ad3-cf61c8e1f82c" providerId="ADAL" clId="{D434384E-2325-4151-9E05-F40FFEE749C4}" dt="2018-11-05T21:05:31.331" v="456"/>
          <ac:spMkLst>
            <pc:docMk/>
            <pc:sldMk cId="694838360" sldId="272"/>
            <ac:spMk id="108" creationId="{E969DCA0-0177-4410-8D9F-9BA955A16A13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10" creationId="{D330775D-916A-48C7-A7FF-185B64FE3A00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13" creationId="{DD2C1BF9-866F-4D86-8D31-C05D5274E2F2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14" creationId="{F9D6AE7D-F62A-4B30-BAE8-89252F6F35A3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16" creationId="{3CDC5DEA-359F-43CF-A05F-237C64B914FF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17" creationId="{271AD686-02C6-4B6F-974A-C06AB420C86E}"/>
          </ac:spMkLst>
        </pc:spChg>
        <pc:spChg chg="add del mod">
          <ac:chgData name="Tuomo Ikävalko" userId="14d5696d-1087-4a16-9ad3-cf61c8e1f82c" providerId="ADAL" clId="{D434384E-2325-4151-9E05-F40FFEE749C4}" dt="2018-11-05T21:23:23.560" v="639" actId="14100"/>
          <ac:spMkLst>
            <pc:docMk/>
            <pc:sldMk cId="694838360" sldId="272"/>
            <ac:spMk id="119" creationId="{856B39BF-15A2-45EB-A27C-EAB0EDB295E4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22" creationId="{93A8EF5C-AC29-4487-B11F-814ABB08D394}"/>
          </ac:spMkLst>
        </pc:spChg>
        <pc:spChg chg="add del mod">
          <ac:chgData name="Tuomo Ikävalko" userId="14d5696d-1087-4a16-9ad3-cf61c8e1f82c" providerId="ADAL" clId="{D434384E-2325-4151-9E05-F40FFEE749C4}" dt="2018-11-05T21:23:04.583" v="628" actId="478"/>
          <ac:spMkLst>
            <pc:docMk/>
            <pc:sldMk cId="694838360" sldId="272"/>
            <ac:spMk id="123" creationId="{7BDAB242-E942-40A3-BFD5-A142327E0B1D}"/>
          </ac:spMkLst>
        </pc:spChg>
        <pc:spChg chg="add mod">
          <ac:chgData name="Tuomo Ikävalko" userId="14d5696d-1087-4a16-9ad3-cf61c8e1f82c" providerId="ADAL" clId="{D434384E-2325-4151-9E05-F40FFEE749C4}" dt="2018-11-05T21:23:11.805" v="631" actId="1076"/>
          <ac:spMkLst>
            <pc:docMk/>
            <pc:sldMk cId="694838360" sldId="272"/>
            <ac:spMk id="126" creationId="{DA74F2C8-5C1E-48ED-B504-4686BDB8C281}"/>
          </ac:spMkLst>
        </pc:spChg>
        <pc:spChg chg="add mod">
          <ac:chgData name="Tuomo Ikävalko" userId="14d5696d-1087-4a16-9ad3-cf61c8e1f82c" providerId="ADAL" clId="{D434384E-2325-4151-9E05-F40FFEE749C4}" dt="2018-11-05T21:07:42.908" v="482" actId="20577"/>
          <ac:spMkLst>
            <pc:docMk/>
            <pc:sldMk cId="694838360" sldId="272"/>
            <ac:spMk id="127" creationId="{5F07B571-BD16-4ACF-A5FD-4461482A8934}"/>
          </ac:spMkLst>
        </pc:spChg>
        <pc:spChg chg="add del mod">
          <ac:chgData name="Tuomo Ikävalko" userId="14d5696d-1087-4a16-9ad3-cf61c8e1f82c" providerId="ADAL" clId="{D434384E-2325-4151-9E05-F40FFEE749C4}" dt="2018-11-05T21:07:47.737" v="484" actId="478"/>
          <ac:spMkLst>
            <pc:docMk/>
            <pc:sldMk cId="694838360" sldId="272"/>
            <ac:spMk id="130" creationId="{1C9348D2-DE19-4F3B-A9BB-5B9DF4A07365}"/>
          </ac:spMkLst>
        </pc:spChg>
        <pc:spChg chg="add mod">
          <ac:chgData name="Tuomo Ikävalko" userId="14d5696d-1087-4a16-9ad3-cf61c8e1f82c" providerId="ADAL" clId="{D434384E-2325-4151-9E05-F40FFEE749C4}" dt="2018-11-05T21:07:52.278" v="486" actId="1076"/>
          <ac:spMkLst>
            <pc:docMk/>
            <pc:sldMk cId="694838360" sldId="272"/>
            <ac:spMk id="131" creationId="{1D4EABD4-DD18-46C2-A5EA-400273242D9E}"/>
          </ac:spMkLst>
        </pc:spChg>
        <pc:spChg chg="add mod">
          <ac:chgData name="Tuomo Ikävalko" userId="14d5696d-1087-4a16-9ad3-cf61c8e1f82c" providerId="ADAL" clId="{D434384E-2325-4151-9E05-F40FFEE749C4}" dt="2018-11-05T21:07:59.997" v="489" actId="1076"/>
          <ac:spMkLst>
            <pc:docMk/>
            <pc:sldMk cId="694838360" sldId="272"/>
            <ac:spMk id="133" creationId="{75F8B8DA-A7DA-4592-9A55-165C93A5B4F8}"/>
          </ac:spMkLst>
        </pc:spChg>
        <pc:spChg chg="add mod">
          <ac:chgData name="Tuomo Ikävalko" userId="14d5696d-1087-4a16-9ad3-cf61c8e1f82c" providerId="ADAL" clId="{D434384E-2325-4151-9E05-F40FFEE749C4}" dt="2018-11-05T21:08:02.976" v="490" actId="1076"/>
          <ac:spMkLst>
            <pc:docMk/>
            <pc:sldMk cId="694838360" sldId="272"/>
            <ac:spMk id="135" creationId="{7012CCED-864B-4210-A314-21ADFDE1DA21}"/>
          </ac:spMkLst>
        </pc:spChg>
        <pc:spChg chg="add mod">
          <ac:chgData name="Tuomo Ikävalko" userId="14d5696d-1087-4a16-9ad3-cf61c8e1f82c" providerId="ADAL" clId="{D434384E-2325-4151-9E05-F40FFEE749C4}" dt="2018-11-05T21:06:07.782" v="467" actId="20577"/>
          <ac:spMkLst>
            <pc:docMk/>
            <pc:sldMk cId="694838360" sldId="272"/>
            <ac:spMk id="136" creationId="{2958653C-9F38-45C9-A74F-CAFB0FEDEAA9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39" creationId="{8C4242FD-6F24-41B8-A83E-1A805ACA4809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40" creationId="{5787BCF1-9DF7-412F-BDDF-0EFE402F4B5F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43" creationId="{E3A1DC87-EA81-47D0-8561-442C7ACB2A8D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46" creationId="{F7C70EDA-4483-49B4-A1ED-5E43751B722F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48" creationId="{3F1C3076-FF51-4FE6-AFB0-183B4390255B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49" creationId="{CC34FF44-8217-42A0-AB20-F033BF4C038A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52" creationId="{E31591B6-8117-4A53-93BC-D4568B7EE5C9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53" creationId="{07F9E052-D43A-487D-A157-B27052740416}"/>
          </ac:spMkLst>
        </pc:spChg>
        <pc:spChg chg="add mod">
          <ac:chgData name="Tuomo Ikävalko" userId="14d5696d-1087-4a16-9ad3-cf61c8e1f82c" providerId="ADAL" clId="{D434384E-2325-4151-9E05-F40FFEE749C4}" dt="2018-11-05T21:06:57.855" v="471" actId="20577"/>
          <ac:spMkLst>
            <pc:docMk/>
            <pc:sldMk cId="694838360" sldId="272"/>
            <ac:spMk id="158" creationId="{1848B71D-D04F-4F16-A888-BC794AD8ECBD}"/>
          </ac:spMkLst>
        </pc:spChg>
        <pc:spChg chg="add mod">
          <ac:chgData name="Tuomo Ikävalko" userId="14d5696d-1087-4a16-9ad3-cf61c8e1f82c" providerId="ADAL" clId="{D434384E-2325-4151-9E05-F40FFEE749C4}" dt="2018-11-05T21:08:19.217" v="492" actId="1076"/>
          <ac:spMkLst>
            <pc:docMk/>
            <pc:sldMk cId="694838360" sldId="272"/>
            <ac:spMk id="162" creationId="{DF48AC13-6977-4AEE-8F57-72479A6DDBB4}"/>
          </ac:spMkLst>
        </pc:spChg>
        <pc:spChg chg="add mod">
          <ac:chgData name="Tuomo Ikävalko" userId="14d5696d-1087-4a16-9ad3-cf61c8e1f82c" providerId="ADAL" clId="{D434384E-2325-4151-9E05-F40FFEE749C4}" dt="2018-11-05T21:10:08.157" v="500" actId="1076"/>
          <ac:spMkLst>
            <pc:docMk/>
            <pc:sldMk cId="694838360" sldId="272"/>
            <ac:spMk id="170" creationId="{44489BE5-7F72-4ED9-AD01-8D1EC61E22F7}"/>
          </ac:spMkLst>
        </pc:spChg>
        <pc:spChg chg="add mod">
          <ac:chgData name="Tuomo Ikävalko" userId="14d5696d-1087-4a16-9ad3-cf61c8e1f82c" providerId="ADAL" clId="{D434384E-2325-4151-9E05-F40FFEE749C4}" dt="2018-11-05T21:10:12.818" v="501" actId="1076"/>
          <ac:spMkLst>
            <pc:docMk/>
            <pc:sldMk cId="694838360" sldId="272"/>
            <ac:spMk id="173" creationId="{BE18D149-EF0A-4863-BD2A-C09C9998F02B}"/>
          </ac:spMkLst>
        </pc:spChg>
        <pc:spChg chg="add mod">
          <ac:chgData name="Tuomo Ikävalko" userId="14d5696d-1087-4a16-9ad3-cf61c8e1f82c" providerId="ADAL" clId="{D434384E-2325-4151-9E05-F40FFEE749C4}" dt="2018-11-05T21:10:12.818" v="501" actId="1076"/>
          <ac:spMkLst>
            <pc:docMk/>
            <pc:sldMk cId="694838360" sldId="272"/>
            <ac:spMk id="174" creationId="{97E98D65-0ADF-40C3-9E56-64123DCA64C4}"/>
          </ac:spMkLst>
        </pc:spChg>
        <pc:spChg chg="add mod">
          <ac:chgData name="Tuomo Ikävalko" userId="14d5696d-1087-4a16-9ad3-cf61c8e1f82c" providerId="ADAL" clId="{D434384E-2325-4151-9E05-F40FFEE749C4}" dt="2018-11-05T21:10:12.818" v="501" actId="1076"/>
          <ac:spMkLst>
            <pc:docMk/>
            <pc:sldMk cId="694838360" sldId="272"/>
            <ac:spMk id="176" creationId="{9DCA8815-58BA-4151-972B-7923BB5E86CA}"/>
          </ac:spMkLst>
        </pc:spChg>
        <pc:spChg chg="add mod">
          <ac:chgData name="Tuomo Ikävalko" userId="14d5696d-1087-4a16-9ad3-cf61c8e1f82c" providerId="ADAL" clId="{D434384E-2325-4151-9E05-F40FFEE749C4}" dt="2018-11-05T21:11:07.769" v="510" actId="1076"/>
          <ac:spMkLst>
            <pc:docMk/>
            <pc:sldMk cId="694838360" sldId="272"/>
            <ac:spMk id="177" creationId="{F1D2732B-921C-4BEE-8630-332F98DF42BC}"/>
          </ac:spMkLst>
        </pc:spChg>
        <pc:spChg chg="add mod">
          <ac:chgData name="Tuomo Ikävalko" userId="14d5696d-1087-4a16-9ad3-cf61c8e1f82c" providerId="ADAL" clId="{D434384E-2325-4151-9E05-F40FFEE749C4}" dt="2018-11-05T21:23:43.274" v="646" actId="14100"/>
          <ac:spMkLst>
            <pc:docMk/>
            <pc:sldMk cId="694838360" sldId="272"/>
            <ac:spMk id="179" creationId="{098DF3F4-4BF6-43E3-B5AB-2C1B9BDB5EB2}"/>
          </ac:spMkLst>
        </pc:spChg>
        <pc:spChg chg="add mod">
          <ac:chgData name="Tuomo Ikävalko" userId="14d5696d-1087-4a16-9ad3-cf61c8e1f82c" providerId="ADAL" clId="{D434384E-2325-4151-9E05-F40FFEE749C4}" dt="2018-11-05T21:10:12.818" v="501" actId="1076"/>
          <ac:spMkLst>
            <pc:docMk/>
            <pc:sldMk cId="694838360" sldId="272"/>
            <ac:spMk id="182" creationId="{A1DE93F1-DA29-4382-ABDC-EF866DC4228E}"/>
          </ac:spMkLst>
        </pc:spChg>
        <pc:spChg chg="add mod">
          <ac:chgData name="Tuomo Ikävalko" userId="14d5696d-1087-4a16-9ad3-cf61c8e1f82c" providerId="ADAL" clId="{D434384E-2325-4151-9E05-F40FFEE749C4}" dt="2018-11-05T21:23:46.418" v="647" actId="1076"/>
          <ac:spMkLst>
            <pc:docMk/>
            <pc:sldMk cId="694838360" sldId="272"/>
            <ac:spMk id="183" creationId="{EBCFBBE8-E578-4D60-80E0-B13BF0D0F9D8}"/>
          </ac:spMkLst>
        </pc:spChg>
        <pc:spChg chg="add del mod">
          <ac:chgData name="Tuomo Ikävalko" userId="14d5696d-1087-4a16-9ad3-cf61c8e1f82c" providerId="ADAL" clId="{D434384E-2325-4151-9E05-F40FFEE749C4}" dt="2018-11-05T21:23:35.139" v="640" actId="478"/>
          <ac:spMkLst>
            <pc:docMk/>
            <pc:sldMk cId="694838360" sldId="272"/>
            <ac:spMk id="186" creationId="{8C22D960-2D9D-4B6D-AD75-0701261E4B66}"/>
          </ac:spMkLst>
        </pc:spChg>
        <pc:spChg chg="add mod">
          <ac:chgData name="Tuomo Ikävalko" userId="14d5696d-1087-4a16-9ad3-cf61c8e1f82c" providerId="ADAL" clId="{D434384E-2325-4151-9E05-F40FFEE749C4}" dt="2018-11-05T21:10:30.266" v="502" actId="1076"/>
          <ac:spMkLst>
            <pc:docMk/>
            <pc:sldMk cId="694838360" sldId="272"/>
            <ac:spMk id="187" creationId="{058F3BE2-1793-42EF-AF9F-65AF879416A5}"/>
          </ac:spMkLst>
        </pc:spChg>
        <pc:spChg chg="add mod">
          <ac:chgData name="Tuomo Ikävalko" userId="14d5696d-1087-4a16-9ad3-cf61c8e1f82c" providerId="ADAL" clId="{D434384E-2325-4151-9E05-F40FFEE749C4}" dt="2018-11-05T21:10:38.269" v="503" actId="1076"/>
          <ac:spMkLst>
            <pc:docMk/>
            <pc:sldMk cId="694838360" sldId="272"/>
            <ac:spMk id="189" creationId="{C763CB3D-106B-481F-8609-5571489F6FD9}"/>
          </ac:spMkLst>
        </pc:spChg>
        <pc:spChg chg="add mod">
          <ac:chgData name="Tuomo Ikävalko" userId="14d5696d-1087-4a16-9ad3-cf61c8e1f82c" providerId="ADAL" clId="{D434384E-2325-4151-9E05-F40FFEE749C4}" dt="2018-11-05T21:10:38.269" v="503" actId="1076"/>
          <ac:spMkLst>
            <pc:docMk/>
            <pc:sldMk cId="694838360" sldId="272"/>
            <ac:spMk id="191" creationId="{0C97041C-3753-4C71-B6FA-E321EC7CCAAA}"/>
          </ac:spMkLst>
        </pc:spChg>
        <pc:spChg chg="add mod">
          <ac:chgData name="Tuomo Ikävalko" userId="14d5696d-1087-4a16-9ad3-cf61c8e1f82c" providerId="ADAL" clId="{D434384E-2325-4151-9E05-F40FFEE749C4}" dt="2018-11-05T21:10:38.269" v="503" actId="1076"/>
          <ac:spMkLst>
            <pc:docMk/>
            <pc:sldMk cId="694838360" sldId="272"/>
            <ac:spMk id="193" creationId="{32DACC76-B7A8-4C21-AD98-5B41849EF2F2}"/>
          </ac:spMkLst>
        </pc:spChg>
        <pc:spChg chg="add mod">
          <ac:chgData name="Tuomo Ikävalko" userId="14d5696d-1087-4a16-9ad3-cf61c8e1f82c" providerId="ADAL" clId="{D434384E-2325-4151-9E05-F40FFEE749C4}" dt="2018-11-05T21:11:12.069" v="511" actId="1076"/>
          <ac:spMkLst>
            <pc:docMk/>
            <pc:sldMk cId="694838360" sldId="272"/>
            <ac:spMk id="194" creationId="{7D68BF0A-5CF9-4F80-84BC-204861B50CB3}"/>
          </ac:spMkLst>
        </pc:spChg>
        <pc:spChg chg="add mod">
          <ac:chgData name="Tuomo Ikävalko" userId="14d5696d-1087-4a16-9ad3-cf61c8e1f82c" providerId="ADAL" clId="{D434384E-2325-4151-9E05-F40FFEE749C4}" dt="2018-11-05T21:11:16.080" v="512" actId="1076"/>
          <ac:spMkLst>
            <pc:docMk/>
            <pc:sldMk cId="694838360" sldId="272"/>
            <ac:spMk id="197" creationId="{CCBEBCEC-2B77-41B0-9F81-60740D8758F7}"/>
          </ac:spMkLst>
        </pc:spChg>
        <pc:spChg chg="add mod">
          <ac:chgData name="Tuomo Ikävalko" userId="14d5696d-1087-4a16-9ad3-cf61c8e1f82c" providerId="ADAL" clId="{D434384E-2325-4151-9E05-F40FFEE749C4}" dt="2018-11-05T21:11:22.779" v="513" actId="1076"/>
          <ac:spMkLst>
            <pc:docMk/>
            <pc:sldMk cId="694838360" sldId="272"/>
            <ac:spMk id="198" creationId="{D62D5BA5-B695-4DB0-958E-E3E07858A830}"/>
          </ac:spMkLst>
        </pc:spChg>
        <pc:spChg chg="add mod">
          <ac:chgData name="Tuomo Ikävalko" userId="14d5696d-1087-4a16-9ad3-cf61c8e1f82c" providerId="ADAL" clId="{D434384E-2325-4151-9E05-F40FFEE749C4}" dt="2018-11-05T21:11:26.089" v="514" actId="1076"/>
          <ac:spMkLst>
            <pc:docMk/>
            <pc:sldMk cId="694838360" sldId="272"/>
            <ac:spMk id="200" creationId="{2339EA1A-F8C9-4569-BA69-55CFBA008FA2}"/>
          </ac:spMkLst>
        </pc:spChg>
        <pc:spChg chg="add mod">
          <ac:chgData name="Tuomo Ikävalko" userId="14d5696d-1087-4a16-9ad3-cf61c8e1f82c" providerId="ADAL" clId="{D434384E-2325-4151-9E05-F40FFEE749C4}" dt="2018-11-05T21:11:28.544" v="515" actId="1076"/>
          <ac:spMkLst>
            <pc:docMk/>
            <pc:sldMk cId="694838360" sldId="272"/>
            <ac:spMk id="203" creationId="{1E982F8E-9649-43BB-BDD7-7C818700110B}"/>
          </ac:spMkLst>
        </pc:spChg>
        <pc:spChg chg="add mod">
          <ac:chgData name="Tuomo Ikävalko" userId="14d5696d-1087-4a16-9ad3-cf61c8e1f82c" providerId="ADAL" clId="{D434384E-2325-4151-9E05-F40FFEE749C4}" dt="2018-11-05T21:11:30.959" v="516" actId="1076"/>
          <ac:spMkLst>
            <pc:docMk/>
            <pc:sldMk cId="694838360" sldId="272"/>
            <ac:spMk id="205" creationId="{4BA2A5AD-25FA-476B-8F2E-BE65B93AC166}"/>
          </ac:spMkLst>
        </pc:spChg>
        <pc:spChg chg="add del mod">
          <ac:chgData name="Tuomo Ikävalko" userId="14d5696d-1087-4a16-9ad3-cf61c8e1f82c" providerId="ADAL" clId="{D434384E-2325-4151-9E05-F40FFEE749C4}" dt="2018-11-05T21:12:51.687" v="537" actId="20577"/>
          <ac:spMkLst>
            <pc:docMk/>
            <pc:sldMk cId="694838360" sldId="272"/>
            <ac:spMk id="206" creationId="{45CA4F82-0C73-4CF2-BA13-9FA1590D4F39}"/>
          </ac:spMkLst>
        </pc:spChg>
        <pc:spChg chg="add mod">
          <ac:chgData name="Tuomo Ikävalko" userId="14d5696d-1087-4a16-9ad3-cf61c8e1f82c" providerId="ADAL" clId="{D434384E-2325-4151-9E05-F40FFEE749C4}" dt="2018-11-05T21:11:37.392" v="518" actId="1076"/>
          <ac:spMkLst>
            <pc:docMk/>
            <pc:sldMk cId="694838360" sldId="272"/>
            <ac:spMk id="209" creationId="{E69689FB-908E-4A15-AD9C-B02668DFEA63}"/>
          </ac:spMkLst>
        </pc:spChg>
        <pc:spChg chg="add mod">
          <ac:chgData name="Tuomo Ikävalko" userId="14d5696d-1087-4a16-9ad3-cf61c8e1f82c" providerId="ADAL" clId="{D434384E-2325-4151-9E05-F40FFEE749C4}" dt="2018-11-05T21:11:39.001" v="519" actId="1076"/>
          <ac:spMkLst>
            <pc:docMk/>
            <pc:sldMk cId="694838360" sldId="272"/>
            <ac:spMk id="210" creationId="{EE2EC7D5-2545-4136-9F84-45B13162346A}"/>
          </ac:spMkLst>
        </pc:spChg>
        <pc:spChg chg="add mod">
          <ac:chgData name="Tuomo Ikävalko" userId="14d5696d-1087-4a16-9ad3-cf61c8e1f82c" providerId="ADAL" clId="{D434384E-2325-4151-9E05-F40FFEE749C4}" dt="2018-11-05T21:12:46.199" v="533" actId="20577"/>
          <ac:spMkLst>
            <pc:docMk/>
            <pc:sldMk cId="694838360" sldId="272"/>
            <ac:spMk id="267" creationId="{470CA262-7127-4ED1-87B1-D2FC9CD03DF9}"/>
          </ac:spMkLst>
        </pc:spChg>
        <pc:spChg chg="add mod">
          <ac:chgData name="Tuomo Ikävalko" userId="14d5696d-1087-4a16-9ad3-cf61c8e1f82c" providerId="ADAL" clId="{D434384E-2325-4151-9E05-F40FFEE749C4}" dt="2018-11-05T21:23:00.223" v="625" actId="1076"/>
          <ac:spMkLst>
            <pc:docMk/>
            <pc:sldMk cId="694838360" sldId="272"/>
            <ac:spMk id="268" creationId="{26DB5615-1D45-4AC5-A2E5-93D467825FEC}"/>
          </ac:spMkLst>
        </pc:spChg>
        <pc:spChg chg="add mod">
          <ac:chgData name="Tuomo Ikävalko" userId="14d5696d-1087-4a16-9ad3-cf61c8e1f82c" providerId="ADAL" clId="{D434384E-2325-4151-9E05-F40FFEE749C4}" dt="2018-11-05T21:23:00.223" v="625" actId="1076"/>
          <ac:spMkLst>
            <pc:docMk/>
            <pc:sldMk cId="694838360" sldId="272"/>
            <ac:spMk id="271" creationId="{C7EBFA0F-05C6-4F80-9FD2-FDCAC6C437F5}"/>
          </ac:spMkLst>
        </pc:spChg>
        <pc:spChg chg="add mod">
          <ac:chgData name="Tuomo Ikävalko" userId="14d5696d-1087-4a16-9ad3-cf61c8e1f82c" providerId="ADAL" clId="{D434384E-2325-4151-9E05-F40FFEE749C4}" dt="2018-11-05T21:23:00.223" v="625" actId="1076"/>
          <ac:spMkLst>
            <pc:docMk/>
            <pc:sldMk cId="694838360" sldId="272"/>
            <ac:spMk id="272" creationId="{142FB486-83A7-453E-8B6B-504F0D39D267}"/>
          </ac:spMkLst>
        </pc:spChg>
        <pc:spChg chg="add mod">
          <ac:chgData name="Tuomo Ikävalko" userId="14d5696d-1087-4a16-9ad3-cf61c8e1f82c" providerId="ADAL" clId="{D434384E-2325-4151-9E05-F40FFEE749C4}" dt="2018-11-05T21:24:13.758" v="650" actId="1076"/>
          <ac:spMkLst>
            <pc:docMk/>
            <pc:sldMk cId="694838360" sldId="272"/>
            <ac:spMk id="291" creationId="{F01E80DC-AEEB-4A02-A85B-AFDFF939F332}"/>
          </ac:spMkLst>
        </pc:spChg>
        <pc:spChg chg="add mod">
          <ac:chgData name="Tuomo Ikävalko" userId="14d5696d-1087-4a16-9ad3-cf61c8e1f82c" providerId="ADAL" clId="{D434384E-2325-4151-9E05-F40FFEE749C4}" dt="2018-11-05T21:23:56.681" v="649" actId="1076"/>
          <ac:spMkLst>
            <pc:docMk/>
            <pc:sldMk cId="694838360" sldId="272"/>
            <ac:spMk id="294" creationId="{FEA6BE3D-EF69-4CFD-A00B-E32BC4088E90}"/>
          </ac:spMkLst>
        </pc:spChg>
        <pc:spChg chg="add mod">
          <ac:chgData name="Tuomo Ikävalko" userId="14d5696d-1087-4a16-9ad3-cf61c8e1f82c" providerId="ADAL" clId="{D434384E-2325-4151-9E05-F40FFEE749C4}" dt="2018-11-05T21:23:56.681" v="649" actId="1076"/>
          <ac:spMkLst>
            <pc:docMk/>
            <pc:sldMk cId="694838360" sldId="272"/>
            <ac:spMk id="295" creationId="{A6C29BD2-9CB4-47F3-A3B6-F30BE3B0C727}"/>
          </ac:spMkLst>
        </pc:sp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4" creationId="{587843FD-5DF3-43CE-B2A2-FA205C02DB2A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5" creationId="{A90094C5-C95B-4374-B4FC-8821656FFB8F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8" creationId="{E0F94BC7-93DC-421E-9D1E-FFB0566980CF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11" creationId="{944BFE24-8808-4F69-84E0-ECC3A07EB625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13" creationId="{CE6449EC-7430-4BE1-80A8-F223499C0DAB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14" creationId="{22F9DF3F-928F-4431-A1AD-54BC6E25861F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18" creationId="{EC3431E9-95DE-4D04-ACB2-34DB2434D5B4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19" creationId="{48E7FB02-CF51-4C37-9103-EB0D23419875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22" creationId="{89A542ED-140A-4129-8142-837C91698AC6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23" creationId="{C2DB95EE-D718-4FA5-A6AE-E0FFDB18B68D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26" creationId="{1B814A7A-6C12-493B-BC53-316C34354E86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27" creationId="{B675516E-227A-44E4-8247-D9C4D460B22B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30" creationId="{7EB4AC7D-297F-41E5-BACC-60E164FDEE47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31" creationId="{5EADDE05-3343-4CE6-8776-988D9501C3D4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33" creationId="{715868BB-5012-4503-94D3-0C03D9F6DF3D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36" creationId="{9078403D-FE9C-41D5-BFD0-1482DC733A92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37" creationId="{01E8FD75-3851-409F-A49D-C9FE95FF4345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40" creationId="{B6204876-6915-44F7-AEF9-A56FB99B3B5C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41" creationId="{9A8D2C88-2B1D-4301-8AB6-ADFF02891107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43" creationId="{ED1A26F4-D89A-4578-9F36-2E9485D9FE16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44" creationId="{F3344E04-F416-4C37-9313-8CE37AE3D2A2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46" creationId="{C3744968-CC3C-4120-88A3-A7DAB0042336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49" creationId="{FA05A0B1-B396-4205-8CAE-65056C6A4099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50" creationId="{E8708070-B7D6-4030-A0A2-C51F63724253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53" creationId="{518CB499-6245-4661-826D-CD26832698EF}"/>
          </ac:cxnSpMkLst>
        </pc:cxnChg>
        <pc:cxnChg chg="add mod">
          <ac:chgData name="Tuomo Ikävalko" userId="14d5696d-1087-4a16-9ad3-cf61c8e1f82c" providerId="ADAL" clId="{D434384E-2325-4151-9E05-F40FFEE749C4}" dt="2018-11-05T21:03:21.051" v="439" actId="14100"/>
          <ac:cxnSpMkLst>
            <pc:docMk/>
            <pc:sldMk cId="694838360" sldId="272"/>
            <ac:cxnSpMk id="58" creationId="{B86F60EA-6036-4E4D-9F13-91EE7C278F19}"/>
          </ac:cxnSpMkLst>
        </pc:cxnChg>
        <pc:cxnChg chg="add del mod">
          <ac:chgData name="Tuomo Ikävalko" userId="14d5696d-1087-4a16-9ad3-cf61c8e1f82c" providerId="ADAL" clId="{D434384E-2325-4151-9E05-F40FFEE749C4}" dt="2018-11-05T21:22:49.990" v="623" actId="478"/>
          <ac:cxnSpMkLst>
            <pc:docMk/>
            <pc:sldMk cId="694838360" sldId="272"/>
            <ac:cxnSpMk id="61" creationId="{F0E19DF7-1047-47CB-9D2B-09A8370F2E05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67" creationId="{3BB7F6F2-F23C-454E-A272-155B00577B6B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68" creationId="{C107986D-8018-4765-908E-C65DA2068AA9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71" creationId="{00FBBDE4-7AF9-4FFB-8365-6772AE66F2C6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73" creationId="{5431C2C5-BBBE-4224-B2D6-906E0541A6A7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75" creationId="{E6EBA090-700B-4794-892E-7911E90E04FF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76" creationId="{B8606D90-8127-4CFE-8F1E-A1476F2E0FBE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79" creationId="{4B476DA2-E630-431B-90AC-FF0ED9C8C207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80" creationId="{F5314DE0-4C38-4252-8587-83E03026F390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83" creationId="{0420DBB0-FD9B-4275-A8C3-41CAB653B613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84" creationId="{268AE6E6-9C26-411A-8C96-9F178CC6CA5F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87" creationId="{F316AC87-173E-40E1-9925-CC48B9C61356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89" creationId="{DDF3E1C4-240C-40C7-BE98-A5C6AB187521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92" creationId="{C93A0A1F-EA3D-4BE6-A6F1-D2CA80576E21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93" creationId="{B7918770-A26B-4989-A85E-959FEFAF15C6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96" creationId="{71C2D3B9-DBDC-44C3-A472-48DCA87DC719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97" creationId="{41E88278-1A01-429F-B143-DFFAAB48241E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99" creationId="{AA5EBC0B-F732-4FE4-A890-1FE7026B0242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100" creationId="{EBA39290-E33E-4A61-9530-8BC586D20794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102" creationId="{B8B79111-7338-4714-9360-0F066A076347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105" creationId="{0B4AB943-1F7D-4BE9-AEE6-D8C6776A4A5F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106" creationId="{18E8D672-DFEC-459C-B614-67D6588CF810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/>
          <ac:cxnSpMkLst>
            <pc:docMk/>
            <pc:sldMk cId="694838360" sldId="272"/>
            <ac:cxnSpMk id="109" creationId="{74697BB3-9F9E-4E14-BF85-B3B9DE47200E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11" creationId="{D203B68F-8ACF-4CD7-87A5-2389C671D5E1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12" creationId="{EBC811A0-FB5C-4B42-90F0-0615257FBFF3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15" creationId="{75FCA1F6-70FA-4CC8-BEAC-9321E3B80369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18" creationId="{3D568441-9E91-47FA-B536-4ACE85E2320E}"/>
          </ac:cxnSpMkLst>
        </pc:cxnChg>
        <pc:cxnChg chg="add del mod">
          <ac:chgData name="Tuomo Ikävalko" userId="14d5696d-1087-4a16-9ad3-cf61c8e1f82c" providerId="ADAL" clId="{D434384E-2325-4151-9E05-F40FFEE749C4}" dt="2018-11-05T21:23:03.986" v="627" actId="478"/>
          <ac:cxnSpMkLst>
            <pc:docMk/>
            <pc:sldMk cId="694838360" sldId="272"/>
            <ac:cxnSpMk id="120" creationId="{9EA86257-9050-4975-B916-F9FBBCE19100}"/>
          </ac:cxnSpMkLst>
        </pc:cxnChg>
        <pc:cxnChg chg="add mod">
          <ac:chgData name="Tuomo Ikävalko" userId="14d5696d-1087-4a16-9ad3-cf61c8e1f82c" providerId="ADAL" clId="{D434384E-2325-4151-9E05-F40FFEE749C4}" dt="2018-11-05T21:23:23.560" v="639" actId="14100"/>
          <ac:cxnSpMkLst>
            <pc:docMk/>
            <pc:sldMk cId="694838360" sldId="272"/>
            <ac:cxnSpMk id="121" creationId="{E43D01E0-70F8-41C3-B050-BDAA8CEBD1A0}"/>
          </ac:cxnSpMkLst>
        </pc:cxnChg>
        <pc:cxnChg chg="add mod">
          <ac:chgData name="Tuomo Ikävalko" userId="14d5696d-1087-4a16-9ad3-cf61c8e1f82c" providerId="ADAL" clId="{D434384E-2325-4151-9E05-F40FFEE749C4}" dt="2018-11-05T21:23:23.560" v="639" actId="14100"/>
          <ac:cxnSpMkLst>
            <pc:docMk/>
            <pc:sldMk cId="694838360" sldId="272"/>
            <ac:cxnSpMk id="124" creationId="{FFD3A5DE-22B1-4C46-A9E4-9FACF8E4BC0B}"/>
          </ac:cxnSpMkLst>
        </pc:cxnChg>
        <pc:cxnChg chg="add mod">
          <ac:chgData name="Tuomo Ikävalko" userId="14d5696d-1087-4a16-9ad3-cf61c8e1f82c" providerId="ADAL" clId="{D434384E-2325-4151-9E05-F40FFEE749C4}" dt="2018-11-05T21:23:23.560" v="639" actId="14100"/>
          <ac:cxnSpMkLst>
            <pc:docMk/>
            <pc:sldMk cId="694838360" sldId="272"/>
            <ac:cxnSpMk id="125" creationId="{B83F37DF-7638-41CA-9910-D6A289172DBE}"/>
          </ac:cxnSpMkLst>
        </pc:cxnChg>
        <pc:cxnChg chg="add mod">
          <ac:chgData name="Tuomo Ikävalko" userId="14d5696d-1087-4a16-9ad3-cf61c8e1f82c" providerId="ADAL" clId="{D434384E-2325-4151-9E05-F40FFEE749C4}" dt="2018-11-05T21:07:52.278" v="486" actId="1076"/>
          <ac:cxnSpMkLst>
            <pc:docMk/>
            <pc:sldMk cId="694838360" sldId="272"/>
            <ac:cxnSpMk id="128" creationId="{9DBCA17A-A0A1-443B-8DF7-2FAF71FDB52E}"/>
          </ac:cxnSpMkLst>
        </pc:cxnChg>
        <pc:cxnChg chg="add del mod">
          <ac:chgData name="Tuomo Ikävalko" userId="14d5696d-1087-4a16-9ad3-cf61c8e1f82c" providerId="ADAL" clId="{D434384E-2325-4151-9E05-F40FFEE749C4}" dt="2018-11-05T21:07:45.251" v="483" actId="478"/>
          <ac:cxnSpMkLst>
            <pc:docMk/>
            <pc:sldMk cId="694838360" sldId="272"/>
            <ac:cxnSpMk id="129" creationId="{FAC9DFDA-4F81-4B8E-84BC-04B87B7A3EE2}"/>
          </ac:cxnSpMkLst>
        </pc:cxnChg>
        <pc:cxnChg chg="add mod">
          <ac:chgData name="Tuomo Ikävalko" userId="14d5696d-1087-4a16-9ad3-cf61c8e1f82c" providerId="ADAL" clId="{D434384E-2325-4151-9E05-F40FFEE749C4}" dt="2018-11-05T21:07:59.997" v="489" actId="1076"/>
          <ac:cxnSpMkLst>
            <pc:docMk/>
            <pc:sldMk cId="694838360" sldId="272"/>
            <ac:cxnSpMk id="132" creationId="{EEE8228F-28A9-4BB8-ABBA-577075E89DA0}"/>
          </ac:cxnSpMkLst>
        </pc:cxnChg>
        <pc:cxnChg chg="add mod">
          <ac:chgData name="Tuomo Ikävalko" userId="14d5696d-1087-4a16-9ad3-cf61c8e1f82c" providerId="ADAL" clId="{D434384E-2325-4151-9E05-F40FFEE749C4}" dt="2018-11-05T21:08:02.976" v="490" actId="1076"/>
          <ac:cxnSpMkLst>
            <pc:docMk/>
            <pc:sldMk cId="694838360" sldId="272"/>
            <ac:cxnSpMk id="134" creationId="{FA80C069-43E2-467E-A4E3-DCC734231E86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37" creationId="{7952EB07-962E-479C-BD85-59A0E6303182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38" creationId="{4A34C33D-05C0-4F1E-931A-4AEED0BF957D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41" creationId="{13D02F7D-8A64-45F2-BFF7-45F546460A4B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42" creationId="{54838DD1-3135-47A7-AAB1-B4724C7E8D27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44" creationId="{D5E9A5B6-A0D1-42BB-A17B-8BE3B2D211AE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45" creationId="{B0243F78-5C5F-48DC-959E-45B76BA68FEB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47" creationId="{27F8E22E-F4B3-452C-A28B-5EC97BD290D3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50" creationId="{83853D56-89AA-4137-B5AD-216413E42798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51" creationId="{6D3C0D45-083D-4F23-888B-F79C7B9BA443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54" creationId="{92D7205F-CF68-41C6-A329-B66919E69B12}"/>
          </ac:cxnSpMkLst>
        </pc:cxnChg>
        <pc:cxnChg chg="add mod">
          <ac:chgData name="Tuomo Ikävalko" userId="14d5696d-1087-4a16-9ad3-cf61c8e1f82c" providerId="ADAL" clId="{D434384E-2325-4151-9E05-F40FFEE749C4}" dt="2018-11-05T21:06:05.819" v="466" actId="14100"/>
          <ac:cxnSpMkLst>
            <pc:docMk/>
            <pc:sldMk cId="694838360" sldId="272"/>
            <ac:cxnSpMk id="155" creationId="{737E514A-0CBC-46E1-AEE4-A889B053DAC6}"/>
          </ac:cxnSpMkLst>
        </pc:cxnChg>
        <pc:cxnChg chg="add mod">
          <ac:chgData name="Tuomo Ikävalko" userId="14d5696d-1087-4a16-9ad3-cf61c8e1f82c" providerId="ADAL" clId="{D434384E-2325-4151-9E05-F40FFEE749C4}" dt="2018-11-05T21:08:15.446" v="491" actId="14100"/>
          <ac:cxnSpMkLst>
            <pc:docMk/>
            <pc:sldMk cId="694838360" sldId="272"/>
            <ac:cxnSpMk id="159" creationId="{971CD1E2-6EA3-4281-9C13-2C9B10801C86}"/>
          </ac:cxnSpMkLst>
        </pc:cxnChg>
        <pc:cxnChg chg="add mod">
          <ac:chgData name="Tuomo Ikävalko" userId="14d5696d-1087-4a16-9ad3-cf61c8e1f82c" providerId="ADAL" clId="{D434384E-2325-4151-9E05-F40FFEE749C4}" dt="2018-11-05T21:10:12.818" v="501" actId="1076"/>
          <ac:cxnSpMkLst>
            <pc:docMk/>
            <pc:sldMk cId="694838360" sldId="272"/>
            <ac:cxnSpMk id="171" creationId="{58C545E3-9753-438A-A5AE-FFE2D185B799}"/>
          </ac:cxnSpMkLst>
        </pc:cxnChg>
        <pc:cxnChg chg="add mod">
          <ac:chgData name="Tuomo Ikävalko" userId="14d5696d-1087-4a16-9ad3-cf61c8e1f82c" providerId="ADAL" clId="{D434384E-2325-4151-9E05-F40FFEE749C4}" dt="2018-11-05T21:10:12.818" v="501" actId="1076"/>
          <ac:cxnSpMkLst>
            <pc:docMk/>
            <pc:sldMk cId="694838360" sldId="272"/>
            <ac:cxnSpMk id="172" creationId="{43D397CE-6D08-4529-8D49-6B99425EF3D0}"/>
          </ac:cxnSpMkLst>
        </pc:cxnChg>
        <pc:cxnChg chg="add mod">
          <ac:chgData name="Tuomo Ikävalko" userId="14d5696d-1087-4a16-9ad3-cf61c8e1f82c" providerId="ADAL" clId="{D434384E-2325-4151-9E05-F40FFEE749C4}" dt="2018-11-05T21:10:12.818" v="501" actId="1076"/>
          <ac:cxnSpMkLst>
            <pc:docMk/>
            <pc:sldMk cId="694838360" sldId="272"/>
            <ac:cxnSpMk id="175" creationId="{C7C12FE4-EA5A-42BC-8FD7-A9134EBE58F0}"/>
          </ac:cxnSpMkLst>
        </pc:cxnChg>
        <pc:cxnChg chg="add mod">
          <ac:chgData name="Tuomo Ikävalko" userId="14d5696d-1087-4a16-9ad3-cf61c8e1f82c" providerId="ADAL" clId="{D434384E-2325-4151-9E05-F40FFEE749C4}" dt="2018-11-05T21:11:22.779" v="513" actId="1076"/>
          <ac:cxnSpMkLst>
            <pc:docMk/>
            <pc:sldMk cId="694838360" sldId="272"/>
            <ac:cxnSpMk id="178" creationId="{E35EBC42-7D2E-49A0-BDD9-87ECABB2AF99}"/>
          </ac:cxnSpMkLst>
        </pc:cxnChg>
        <pc:cxnChg chg="add mod">
          <ac:chgData name="Tuomo Ikävalko" userId="14d5696d-1087-4a16-9ad3-cf61c8e1f82c" providerId="ADAL" clId="{D434384E-2325-4151-9E05-F40FFEE749C4}" dt="2018-11-05T21:23:46.418" v="647" actId="1076"/>
          <ac:cxnSpMkLst>
            <pc:docMk/>
            <pc:sldMk cId="694838360" sldId="272"/>
            <ac:cxnSpMk id="180" creationId="{5F5A334F-A69F-49C7-8EAC-B3C5A83F5E52}"/>
          </ac:cxnSpMkLst>
        </pc:cxnChg>
        <pc:cxnChg chg="add mod">
          <ac:chgData name="Tuomo Ikävalko" userId="14d5696d-1087-4a16-9ad3-cf61c8e1f82c" providerId="ADAL" clId="{D434384E-2325-4151-9E05-F40FFEE749C4}" dt="2018-11-05T21:23:43.274" v="646" actId="14100"/>
          <ac:cxnSpMkLst>
            <pc:docMk/>
            <pc:sldMk cId="694838360" sldId="272"/>
            <ac:cxnSpMk id="181" creationId="{A2639841-A2F5-4945-8C1F-CFD68CB3DEE0}"/>
          </ac:cxnSpMkLst>
        </pc:cxnChg>
        <pc:cxnChg chg="add mod">
          <ac:chgData name="Tuomo Ikävalko" userId="14d5696d-1087-4a16-9ad3-cf61c8e1f82c" providerId="ADAL" clId="{D434384E-2325-4151-9E05-F40FFEE749C4}" dt="2018-11-05T21:23:43.274" v="646" actId="14100"/>
          <ac:cxnSpMkLst>
            <pc:docMk/>
            <pc:sldMk cId="694838360" sldId="272"/>
            <ac:cxnSpMk id="184" creationId="{93860EEF-E0DD-455D-8D3E-2CB2641C6C85}"/>
          </ac:cxnSpMkLst>
        </pc:cxnChg>
        <pc:cxnChg chg="add del mod">
          <ac:chgData name="Tuomo Ikävalko" userId="14d5696d-1087-4a16-9ad3-cf61c8e1f82c" providerId="ADAL" clId="{D434384E-2325-4151-9E05-F40FFEE749C4}" dt="2018-11-05T21:23:35.947" v="641" actId="478"/>
          <ac:cxnSpMkLst>
            <pc:docMk/>
            <pc:sldMk cId="694838360" sldId="272"/>
            <ac:cxnSpMk id="185" creationId="{FF34F741-BCDB-4D82-9574-335F6F8513AD}"/>
          </ac:cxnSpMkLst>
        </pc:cxnChg>
        <pc:cxnChg chg="add mod">
          <ac:chgData name="Tuomo Ikävalko" userId="14d5696d-1087-4a16-9ad3-cf61c8e1f82c" providerId="ADAL" clId="{D434384E-2325-4151-9E05-F40FFEE749C4}" dt="2018-11-05T21:10:38.269" v="503" actId="1076"/>
          <ac:cxnSpMkLst>
            <pc:docMk/>
            <pc:sldMk cId="694838360" sldId="272"/>
            <ac:cxnSpMk id="188" creationId="{5C495D5C-F2E3-414B-B31D-B1B597B6F925}"/>
          </ac:cxnSpMkLst>
        </pc:cxnChg>
        <pc:cxnChg chg="add mod">
          <ac:chgData name="Tuomo Ikävalko" userId="14d5696d-1087-4a16-9ad3-cf61c8e1f82c" providerId="ADAL" clId="{D434384E-2325-4151-9E05-F40FFEE749C4}" dt="2018-11-05T21:10:38.269" v="503" actId="1076"/>
          <ac:cxnSpMkLst>
            <pc:docMk/>
            <pc:sldMk cId="694838360" sldId="272"/>
            <ac:cxnSpMk id="190" creationId="{C15FE50B-F619-4161-B1A6-D92BF355CBB7}"/>
          </ac:cxnSpMkLst>
        </pc:cxnChg>
        <pc:cxnChg chg="add mod">
          <ac:chgData name="Tuomo Ikävalko" userId="14d5696d-1087-4a16-9ad3-cf61c8e1f82c" providerId="ADAL" clId="{D434384E-2325-4151-9E05-F40FFEE749C4}" dt="2018-11-05T21:10:38.269" v="503" actId="1076"/>
          <ac:cxnSpMkLst>
            <pc:docMk/>
            <pc:sldMk cId="694838360" sldId="272"/>
            <ac:cxnSpMk id="192" creationId="{176C5B2E-D087-4286-95AB-395A38865E96}"/>
          </ac:cxnSpMkLst>
        </pc:cxnChg>
        <pc:cxnChg chg="add mod">
          <ac:chgData name="Tuomo Ikävalko" userId="14d5696d-1087-4a16-9ad3-cf61c8e1f82c" providerId="ADAL" clId="{D434384E-2325-4151-9E05-F40FFEE749C4}" dt="2018-11-05T21:11:16.080" v="512" actId="1076"/>
          <ac:cxnSpMkLst>
            <pc:docMk/>
            <pc:sldMk cId="694838360" sldId="272"/>
            <ac:cxnSpMk id="195" creationId="{55641688-AC1D-4323-8227-4D2DA0219A9C}"/>
          </ac:cxnSpMkLst>
        </pc:cxnChg>
        <pc:cxnChg chg="add mod">
          <ac:chgData name="Tuomo Ikävalko" userId="14d5696d-1087-4a16-9ad3-cf61c8e1f82c" providerId="ADAL" clId="{D434384E-2325-4151-9E05-F40FFEE749C4}" dt="2018-11-05T21:11:12.069" v="511" actId="1076"/>
          <ac:cxnSpMkLst>
            <pc:docMk/>
            <pc:sldMk cId="694838360" sldId="272"/>
            <ac:cxnSpMk id="196" creationId="{D9FA9787-8F07-47FC-94B1-1396BD73960B}"/>
          </ac:cxnSpMkLst>
        </pc:cxnChg>
        <pc:cxnChg chg="add mod">
          <ac:chgData name="Tuomo Ikävalko" userId="14d5696d-1087-4a16-9ad3-cf61c8e1f82c" providerId="ADAL" clId="{D434384E-2325-4151-9E05-F40FFEE749C4}" dt="2018-11-05T21:11:26.089" v="514" actId="1076"/>
          <ac:cxnSpMkLst>
            <pc:docMk/>
            <pc:sldMk cId="694838360" sldId="272"/>
            <ac:cxnSpMk id="199" creationId="{B91C6808-4503-4BA3-B62B-8298C85819B2}"/>
          </ac:cxnSpMkLst>
        </pc:cxnChg>
        <pc:cxnChg chg="add mod">
          <ac:chgData name="Tuomo Ikävalko" userId="14d5696d-1087-4a16-9ad3-cf61c8e1f82c" providerId="ADAL" clId="{D434384E-2325-4151-9E05-F40FFEE749C4}" dt="2018-11-05T21:11:07.769" v="510" actId="1076"/>
          <ac:cxnSpMkLst>
            <pc:docMk/>
            <pc:sldMk cId="694838360" sldId="272"/>
            <ac:cxnSpMk id="201" creationId="{99C3E688-1E77-4F83-99AB-6115FDADBEA4}"/>
          </ac:cxnSpMkLst>
        </pc:cxnChg>
        <pc:cxnChg chg="add mod">
          <ac:chgData name="Tuomo Ikävalko" userId="14d5696d-1087-4a16-9ad3-cf61c8e1f82c" providerId="ADAL" clId="{D434384E-2325-4151-9E05-F40FFEE749C4}" dt="2018-11-05T21:11:28.544" v="515" actId="1076"/>
          <ac:cxnSpMkLst>
            <pc:docMk/>
            <pc:sldMk cId="694838360" sldId="272"/>
            <ac:cxnSpMk id="202" creationId="{3EAC1ED1-4410-45F5-B5FB-B5AD8B80FB42}"/>
          </ac:cxnSpMkLst>
        </pc:cxnChg>
        <pc:cxnChg chg="add mod">
          <ac:chgData name="Tuomo Ikävalko" userId="14d5696d-1087-4a16-9ad3-cf61c8e1f82c" providerId="ADAL" clId="{D434384E-2325-4151-9E05-F40FFEE749C4}" dt="2018-11-05T21:11:30.959" v="516" actId="1076"/>
          <ac:cxnSpMkLst>
            <pc:docMk/>
            <pc:sldMk cId="694838360" sldId="272"/>
            <ac:cxnSpMk id="204" creationId="{9FC4F309-92CC-4666-A8FD-456E886B5541}"/>
          </ac:cxnSpMkLst>
        </pc:cxnChg>
        <pc:cxnChg chg="add mod">
          <ac:chgData name="Tuomo Ikävalko" userId="14d5696d-1087-4a16-9ad3-cf61c8e1f82c" providerId="ADAL" clId="{D434384E-2325-4151-9E05-F40FFEE749C4}" dt="2018-11-05T21:12:49.911" v="535" actId="478"/>
          <ac:cxnSpMkLst>
            <pc:docMk/>
            <pc:sldMk cId="694838360" sldId="272"/>
            <ac:cxnSpMk id="207" creationId="{7871EEE8-1365-4100-9D23-D500BE2084B5}"/>
          </ac:cxnSpMkLst>
        </pc:cxnChg>
        <pc:cxnChg chg="add mod">
          <ac:chgData name="Tuomo Ikävalko" userId="14d5696d-1087-4a16-9ad3-cf61c8e1f82c" providerId="ADAL" clId="{D434384E-2325-4151-9E05-F40FFEE749C4}" dt="2018-11-05T21:12:49.911" v="535" actId="478"/>
          <ac:cxnSpMkLst>
            <pc:docMk/>
            <pc:sldMk cId="694838360" sldId="272"/>
            <ac:cxnSpMk id="208" creationId="{20F33209-CE29-4323-B445-BD3333EA82C1}"/>
          </ac:cxnSpMkLst>
        </pc:cxnChg>
        <pc:cxnChg chg="add mod">
          <ac:chgData name="Tuomo Ikävalko" userId="14d5696d-1087-4a16-9ad3-cf61c8e1f82c" providerId="ADAL" clId="{D434384E-2325-4151-9E05-F40FFEE749C4}" dt="2018-11-05T21:12:49.911" v="535" actId="478"/>
          <ac:cxnSpMkLst>
            <pc:docMk/>
            <pc:sldMk cId="694838360" sldId="272"/>
            <ac:cxnSpMk id="211" creationId="{69768147-1EF5-4779-866F-77C885C61B8D}"/>
          </ac:cxnSpMkLst>
        </pc:cxnChg>
        <pc:cxnChg chg="add mod">
          <ac:chgData name="Tuomo Ikävalko" userId="14d5696d-1087-4a16-9ad3-cf61c8e1f82c" providerId="ADAL" clId="{D434384E-2325-4151-9E05-F40FFEE749C4}" dt="2018-11-05T21:11:46.762" v="522" actId="14100"/>
          <ac:cxnSpMkLst>
            <pc:docMk/>
            <pc:sldMk cId="694838360" sldId="272"/>
            <ac:cxnSpMk id="259" creationId="{319B0EB4-5222-4686-9039-E90712C30B3F}"/>
          </ac:cxnSpMkLst>
        </pc:cxnChg>
        <pc:cxnChg chg="add mod">
          <ac:chgData name="Tuomo Ikävalko" userId="14d5696d-1087-4a16-9ad3-cf61c8e1f82c" providerId="ADAL" clId="{D434384E-2325-4151-9E05-F40FFEE749C4}" dt="2018-11-05T21:12:49.911" v="535" actId="478"/>
          <ac:cxnSpMkLst>
            <pc:docMk/>
            <pc:sldMk cId="694838360" sldId="272"/>
            <ac:cxnSpMk id="262" creationId="{01B233DC-C3F0-4EBA-AA80-83B908ABFB0E}"/>
          </ac:cxnSpMkLst>
        </pc:cxnChg>
        <pc:cxnChg chg="add del">
          <ac:chgData name="Tuomo Ikävalko" userId="14d5696d-1087-4a16-9ad3-cf61c8e1f82c" providerId="ADAL" clId="{D434384E-2325-4151-9E05-F40FFEE749C4}" dt="2018-11-05T21:12:39.012" v="528"/>
          <ac:cxnSpMkLst>
            <pc:docMk/>
            <pc:sldMk cId="694838360" sldId="272"/>
            <ac:cxnSpMk id="266" creationId="{E96DA2C5-1789-4357-80B6-ED15249D9529}"/>
          </ac:cxnSpMkLst>
        </pc:cxnChg>
        <pc:cxnChg chg="add mod">
          <ac:chgData name="Tuomo Ikävalko" userId="14d5696d-1087-4a16-9ad3-cf61c8e1f82c" providerId="ADAL" clId="{D434384E-2325-4151-9E05-F40FFEE749C4}" dt="2018-11-05T21:23:00.223" v="625" actId="1076"/>
          <ac:cxnSpMkLst>
            <pc:docMk/>
            <pc:sldMk cId="694838360" sldId="272"/>
            <ac:cxnSpMk id="269" creationId="{EEB2B144-EC48-4CFE-B38F-66E17AA3B4C8}"/>
          </ac:cxnSpMkLst>
        </pc:cxnChg>
        <pc:cxnChg chg="add mod">
          <ac:chgData name="Tuomo Ikävalko" userId="14d5696d-1087-4a16-9ad3-cf61c8e1f82c" providerId="ADAL" clId="{D434384E-2325-4151-9E05-F40FFEE749C4}" dt="2018-11-05T21:23:00.223" v="625" actId="1076"/>
          <ac:cxnSpMkLst>
            <pc:docMk/>
            <pc:sldMk cId="694838360" sldId="272"/>
            <ac:cxnSpMk id="270" creationId="{79C9E523-B4F9-422A-B62F-9E28FC21DCD3}"/>
          </ac:cxnSpMkLst>
        </pc:cxnChg>
        <pc:cxnChg chg="add mod">
          <ac:chgData name="Tuomo Ikävalko" userId="14d5696d-1087-4a16-9ad3-cf61c8e1f82c" providerId="ADAL" clId="{D434384E-2325-4151-9E05-F40FFEE749C4}" dt="2018-11-05T21:23:02.619" v="626" actId="14100"/>
          <ac:cxnSpMkLst>
            <pc:docMk/>
            <pc:sldMk cId="694838360" sldId="272"/>
            <ac:cxnSpMk id="273" creationId="{2B91ACE8-5F22-430B-9033-54FAF5D94851}"/>
          </ac:cxnSpMkLst>
        </pc:cxnChg>
        <pc:cxnChg chg="add mod">
          <ac:chgData name="Tuomo Ikävalko" userId="14d5696d-1087-4a16-9ad3-cf61c8e1f82c" providerId="ADAL" clId="{D434384E-2325-4151-9E05-F40FFEE749C4}" dt="2018-11-05T21:24:13.758" v="650" actId="1076"/>
          <ac:cxnSpMkLst>
            <pc:docMk/>
            <pc:sldMk cId="694838360" sldId="272"/>
            <ac:cxnSpMk id="292" creationId="{78C6148A-2EE3-4336-A7AF-813A9C02C3AD}"/>
          </ac:cxnSpMkLst>
        </pc:cxnChg>
        <pc:cxnChg chg="add mod">
          <ac:chgData name="Tuomo Ikävalko" userId="14d5696d-1087-4a16-9ad3-cf61c8e1f82c" providerId="ADAL" clId="{D434384E-2325-4151-9E05-F40FFEE749C4}" dt="2018-11-05T21:24:13.758" v="650" actId="1076"/>
          <ac:cxnSpMkLst>
            <pc:docMk/>
            <pc:sldMk cId="694838360" sldId="272"/>
            <ac:cxnSpMk id="293" creationId="{42B30CDF-1039-4289-8103-2BDB8AF33FBD}"/>
          </ac:cxnSpMkLst>
        </pc:cxnChg>
        <pc:cxnChg chg="add mod">
          <ac:chgData name="Tuomo Ikävalko" userId="14d5696d-1087-4a16-9ad3-cf61c8e1f82c" providerId="ADAL" clId="{D434384E-2325-4151-9E05-F40FFEE749C4}" dt="2018-11-05T21:24:21.557" v="653" actId="14100"/>
          <ac:cxnSpMkLst>
            <pc:docMk/>
            <pc:sldMk cId="694838360" sldId="272"/>
            <ac:cxnSpMk id="298" creationId="{13B738A9-0DAD-401A-83D8-5E76E05D8E0F}"/>
          </ac:cxnSpMkLst>
        </pc:cxnChg>
      </pc:sldChg>
      <pc:sldChg chg="addSp delSp modSp add">
        <pc:chgData name="Tuomo Ikävalko" userId="14d5696d-1087-4a16-9ad3-cf61c8e1f82c" providerId="ADAL" clId="{D434384E-2325-4151-9E05-F40FFEE749C4}" dt="2018-11-05T21:28:18.025" v="708" actId="1076"/>
        <pc:sldMkLst>
          <pc:docMk/>
          <pc:sldMk cId="1835268362" sldId="273"/>
        </pc:sldMkLst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2" creationId="{F8653DD9-C877-412B-A6D9-35A3F093135E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5" creationId="{E91CDD6E-6766-4B37-96B6-A2CC65600870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6" creationId="{78EA1E6E-BA4B-46FA-90DC-5553333FEC73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8" creationId="{03B580F3-F57F-4BA1-9C02-B31A42A89785}"/>
          </ac:spMkLst>
        </pc:spChg>
        <pc:spChg chg="add mod">
          <ac:chgData name="Tuomo Ikävalko" userId="14d5696d-1087-4a16-9ad3-cf61c8e1f82c" providerId="ADAL" clId="{D434384E-2325-4151-9E05-F40FFEE749C4}" dt="2018-11-05T21:26:04.390" v="679" actId="1076"/>
          <ac:spMkLst>
            <pc:docMk/>
            <pc:sldMk cId="1835268362" sldId="273"/>
            <ac:spMk id="9" creationId="{29AB4521-E9A4-4875-91FC-EBD0F1880CAD}"/>
          </ac:spMkLst>
        </pc:spChg>
        <pc:spChg chg="add mod">
          <ac:chgData name="Tuomo Ikävalko" userId="14d5696d-1087-4a16-9ad3-cf61c8e1f82c" providerId="ADAL" clId="{D434384E-2325-4151-9E05-F40FFEE749C4}" dt="2018-11-05T21:26:08.235" v="680" actId="1076"/>
          <ac:spMkLst>
            <pc:docMk/>
            <pc:sldMk cId="1835268362" sldId="273"/>
            <ac:spMk id="11" creationId="{29D49FB9-0DFB-4F91-924B-6E78B1A172FE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14" creationId="{777DCF95-7090-4ED8-8DD5-356A2BCB2BAB}"/>
          </ac:spMkLst>
        </pc:spChg>
        <pc:spChg chg="add mod">
          <ac:chgData name="Tuomo Ikävalko" userId="14d5696d-1087-4a16-9ad3-cf61c8e1f82c" providerId="ADAL" clId="{D434384E-2325-4151-9E05-F40FFEE749C4}" dt="2018-11-05T21:25:20.917" v="672" actId="1076"/>
          <ac:spMkLst>
            <pc:docMk/>
            <pc:sldMk cId="1835268362" sldId="273"/>
            <ac:spMk id="15" creationId="{4C3624D2-28A2-4A9F-9403-C4DD0280C4DA}"/>
          </ac:spMkLst>
        </pc:spChg>
        <pc:spChg chg="add del mod">
          <ac:chgData name="Tuomo Ikävalko" userId="14d5696d-1087-4a16-9ad3-cf61c8e1f82c" providerId="ADAL" clId="{D434384E-2325-4151-9E05-F40FFEE749C4}" dt="2018-11-05T21:24:52.632" v="655" actId="478"/>
          <ac:spMkLst>
            <pc:docMk/>
            <pc:sldMk cId="1835268362" sldId="273"/>
            <ac:spMk id="18" creationId="{A8770794-5CEB-4CFA-8949-AF3BA29F65CE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19" creationId="{B09F3DFA-012C-44EA-A4DE-6D877A95EA2C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21" creationId="{981FC7DF-1912-4A1F-B649-94CA8AFFF75D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23" creationId="{2430F462-ECBF-4F86-A4AE-F3628A11BCDA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25" creationId="{CAD48668-5C1A-4E8D-BEB2-9C458CE4D0D8}"/>
          </ac:spMkLst>
        </pc:spChg>
        <pc:spChg chg="add mod">
          <ac:chgData name="Tuomo Ikävalko" userId="14d5696d-1087-4a16-9ad3-cf61c8e1f82c" providerId="ADAL" clId="{D434384E-2325-4151-9E05-F40FFEE749C4}" dt="2018-11-05T21:13:41.189" v="545" actId="1076"/>
          <ac:spMkLst>
            <pc:docMk/>
            <pc:sldMk cId="1835268362" sldId="273"/>
            <ac:spMk id="26" creationId="{3611DF13-2FC0-4A27-B2D1-7AF3FB625097}"/>
          </ac:spMkLst>
        </pc:spChg>
        <pc:spChg chg="add mod">
          <ac:chgData name="Tuomo Ikävalko" userId="14d5696d-1087-4a16-9ad3-cf61c8e1f82c" providerId="ADAL" clId="{D434384E-2325-4151-9E05-F40FFEE749C4}" dt="2018-11-05T21:14:13.944" v="556" actId="20577"/>
          <ac:spMkLst>
            <pc:docMk/>
            <pc:sldMk cId="1835268362" sldId="273"/>
            <ac:spMk id="29" creationId="{A0AA49CB-15A4-448F-A87B-E32673978977}"/>
          </ac:spMkLst>
        </pc:spChg>
        <pc:spChg chg="add mod">
          <ac:chgData name="Tuomo Ikävalko" userId="14d5696d-1087-4a16-9ad3-cf61c8e1f82c" providerId="ADAL" clId="{D434384E-2325-4151-9E05-F40FFEE749C4}" dt="2018-11-05T21:14:50.649" v="564" actId="20577"/>
          <ac:spMkLst>
            <pc:docMk/>
            <pc:sldMk cId="1835268362" sldId="273"/>
            <ac:spMk id="30" creationId="{D68EFCF7-DDC0-4B7B-934A-1C868BEF9ED9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32" creationId="{7C32CC79-571F-40A7-AA1F-F23C8A65F50A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35" creationId="{361A9E2B-6F25-4FCA-AE29-795B00FB6B73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37" creationId="{EFE9404A-F13E-462C-9871-8E214A985629}"/>
          </ac:spMkLst>
        </pc:spChg>
        <pc:spChg chg="add mod">
          <ac:chgData name="Tuomo Ikävalko" userId="14d5696d-1087-4a16-9ad3-cf61c8e1f82c" providerId="ADAL" clId="{D434384E-2325-4151-9E05-F40FFEE749C4}" dt="2018-11-05T21:14:08.819" v="550" actId="20577"/>
          <ac:spMkLst>
            <pc:docMk/>
            <pc:sldMk cId="1835268362" sldId="273"/>
            <ac:spMk id="49" creationId="{E3105DD7-545D-4B47-8DDD-F071C51ED608}"/>
          </ac:spMkLst>
        </pc:spChg>
        <pc:spChg chg="add mod">
          <ac:chgData name="Tuomo Ikävalko" userId="14d5696d-1087-4a16-9ad3-cf61c8e1f82c" providerId="ADAL" clId="{D434384E-2325-4151-9E05-F40FFEE749C4}" dt="2018-11-05T21:14:48.738" v="563" actId="20577"/>
          <ac:spMkLst>
            <pc:docMk/>
            <pc:sldMk cId="1835268362" sldId="273"/>
            <ac:spMk id="54" creationId="{6817C9E1-086E-49C6-88C4-06C0E07B5E69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55" creationId="{04F4D205-D9EB-4D95-8745-A23F58258889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58" creationId="{DB22606E-B7A9-4587-89CA-19AE34E1DDDD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59" creationId="{4C41B918-391E-4749-B5C8-82FC2C55FF53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61" creationId="{8D50F1BF-99DB-4B70-8CA8-4880CF59E861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62" creationId="{2512AB68-DBD7-4535-9D2E-DA3705CAEC93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64" creationId="{A259611B-6F11-40BE-BB15-D942E1B6CECB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67" creationId="{9C9C8066-8CB0-4432-B503-B0C56A2543E8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68" creationId="{04149920-6E5E-4F8B-8204-AD224C78EAC5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71" creationId="{0ED3FEB0-8591-46EE-85E5-BEB3B2CF6365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72" creationId="{6DD319C5-72CC-49C8-881C-50994F9F8EF5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74" creationId="{40944C42-17EE-4940-BF5A-F5798D2101F9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76" creationId="{40388F51-B8C5-47B9-A6AC-7B2DEBB364E2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78" creationId="{34BB5631-4572-462B-9F67-1F8596550308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79" creationId="{A07C0989-781D-4F8B-8E71-03F615EEF803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82" creationId="{301DD6B7-367D-4DEF-9D73-509D0C88A216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84" creationId="{17721EC9-D579-47AC-9314-D36A0C1426AA}"/>
          </ac:spMkLst>
        </pc:spChg>
        <pc:spChg chg="add del mod">
          <ac:chgData name="Tuomo Ikävalko" userId="14d5696d-1087-4a16-9ad3-cf61c8e1f82c" providerId="ADAL" clId="{D434384E-2325-4151-9E05-F40FFEE749C4}" dt="2018-11-05T21:16:01.739" v="568"/>
          <ac:spMkLst>
            <pc:docMk/>
            <pc:sldMk cId="1835268362" sldId="273"/>
            <ac:spMk id="87" creationId="{93B68497-1259-4697-8CE5-206DE3FC4896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89" creationId="{688E0DB8-1872-4C6D-A85E-7E06585F8C75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92" creationId="{A10F55B9-5DA3-48D4-8C10-65A302776CFB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93" creationId="{2ED1407E-EFB3-4851-95F2-76FC31E21F43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95" creationId="{3D3B4554-1112-4557-8A7A-C56E5837DE0F}"/>
          </ac:spMkLst>
        </pc:spChg>
        <pc:spChg chg="add mod">
          <ac:chgData name="Tuomo Ikävalko" userId="14d5696d-1087-4a16-9ad3-cf61c8e1f82c" providerId="ADAL" clId="{D434384E-2325-4151-9E05-F40FFEE749C4}" dt="2018-11-05T21:27:03.741" v="696" actId="1076"/>
          <ac:spMkLst>
            <pc:docMk/>
            <pc:sldMk cId="1835268362" sldId="273"/>
            <ac:spMk id="96" creationId="{C55D3E13-57B7-401A-91DE-804AB4067FC7}"/>
          </ac:spMkLst>
        </pc:spChg>
        <pc:spChg chg="add del mod">
          <ac:chgData name="Tuomo Ikävalko" userId="14d5696d-1087-4a16-9ad3-cf61c8e1f82c" providerId="ADAL" clId="{D434384E-2325-4151-9E05-F40FFEE749C4}" dt="2018-11-05T21:26:42.942" v="684" actId="478"/>
          <ac:spMkLst>
            <pc:docMk/>
            <pc:sldMk cId="1835268362" sldId="273"/>
            <ac:spMk id="98" creationId="{45492ADB-7F71-41C9-AC32-352D1738BBB2}"/>
          </ac:spMkLst>
        </pc:spChg>
        <pc:spChg chg="add del mod">
          <ac:chgData name="Tuomo Ikävalko" userId="14d5696d-1087-4a16-9ad3-cf61c8e1f82c" providerId="ADAL" clId="{D434384E-2325-4151-9E05-F40FFEE749C4}" dt="2018-11-05T21:26:46.684" v="688" actId="478"/>
          <ac:spMkLst>
            <pc:docMk/>
            <pc:sldMk cId="1835268362" sldId="273"/>
            <ac:spMk id="101" creationId="{392624B6-2D61-4301-AF80-2913110DC161}"/>
          </ac:spMkLst>
        </pc:spChg>
        <pc:spChg chg="add del mod">
          <ac:chgData name="Tuomo Ikävalko" userId="14d5696d-1087-4a16-9ad3-cf61c8e1f82c" providerId="ADAL" clId="{D434384E-2325-4151-9E05-F40FFEE749C4}" dt="2018-11-05T21:26:43.458" v="685" actId="478"/>
          <ac:spMkLst>
            <pc:docMk/>
            <pc:sldMk cId="1835268362" sldId="273"/>
            <ac:spMk id="102" creationId="{AC574CF7-7BC3-4ED1-9A14-621547849452}"/>
          </ac:spMkLst>
        </pc:spChg>
        <pc:spChg chg="add del mod">
          <ac:chgData name="Tuomo Ikävalko" userId="14d5696d-1087-4a16-9ad3-cf61c8e1f82c" providerId="ADAL" clId="{D434384E-2325-4151-9E05-F40FFEE749C4}" dt="2018-11-05T21:24:56.507" v="657" actId="478"/>
          <ac:spMkLst>
            <pc:docMk/>
            <pc:sldMk cId="1835268362" sldId="273"/>
            <ac:spMk id="105" creationId="{FB4EC04F-5A87-41E7-96C0-A9624604F7D2}"/>
          </ac:spMkLst>
        </pc:spChg>
        <pc:spChg chg="add mod">
          <ac:chgData name="Tuomo Ikävalko" userId="14d5696d-1087-4a16-9ad3-cf61c8e1f82c" providerId="ADAL" clId="{D434384E-2325-4151-9E05-F40FFEE749C4}" dt="2018-11-05T21:18:42.581" v="600" actId="20577"/>
          <ac:spMkLst>
            <pc:docMk/>
            <pc:sldMk cId="1835268362" sldId="273"/>
            <ac:spMk id="106" creationId="{14282453-8F7F-4598-B7FD-BE29EF1CDE81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108" creationId="{0CE6DAF2-E210-4AA6-98C4-93A2BB05AA7F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110" creationId="{C12C0180-7C06-46AE-B1F6-3B67DE82517B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112" creationId="{6127FD41-DE11-4001-93AB-C651B4BC6C44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113" creationId="{2380196C-D380-4E30-A6C7-273844FC2EBF}"/>
          </ac:spMkLst>
        </pc:spChg>
        <pc:spChg chg="add mod">
          <ac:chgData name="Tuomo Ikävalko" userId="14d5696d-1087-4a16-9ad3-cf61c8e1f82c" providerId="ADAL" clId="{D434384E-2325-4151-9E05-F40FFEE749C4}" dt="2018-11-05T21:17:09.040" v="587" actId="20577"/>
          <ac:spMkLst>
            <pc:docMk/>
            <pc:sldMk cId="1835268362" sldId="273"/>
            <ac:spMk id="116" creationId="{6D021D65-E97F-478E-9629-61C6FFA4111B}"/>
          </ac:spMkLst>
        </pc:spChg>
        <pc:spChg chg="add mod">
          <ac:chgData name="Tuomo Ikävalko" userId="14d5696d-1087-4a16-9ad3-cf61c8e1f82c" providerId="ADAL" clId="{D434384E-2325-4151-9E05-F40FFEE749C4}" dt="2018-11-05T21:17:02.130" v="582" actId="1076"/>
          <ac:spMkLst>
            <pc:docMk/>
            <pc:sldMk cId="1835268362" sldId="273"/>
            <ac:spMk id="117" creationId="{1D6E06FD-B980-456B-AFED-A84F5E62373E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119" creationId="{B11E65CD-76B6-4E12-B3A6-9E80C8D8E5C5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122" creationId="{CC7CACC6-CB22-420E-AA9F-24C91503F1A3}"/>
          </ac:spMkLst>
        </pc:spChg>
        <pc:spChg chg="add mod">
          <ac:chgData name="Tuomo Ikävalko" userId="14d5696d-1087-4a16-9ad3-cf61c8e1f82c" providerId="ADAL" clId="{D434384E-2325-4151-9E05-F40FFEE749C4}" dt="2018-11-05T21:17:19.470" v="589" actId="1076"/>
          <ac:spMkLst>
            <pc:docMk/>
            <pc:sldMk cId="1835268362" sldId="273"/>
            <ac:spMk id="131" creationId="{2342B061-07A6-49DE-98D9-146C5B015397}"/>
          </ac:spMkLst>
        </pc:spChg>
        <pc:spChg chg="add mod">
          <ac:chgData name="Tuomo Ikävalko" userId="14d5696d-1087-4a16-9ad3-cf61c8e1f82c" providerId="ADAL" clId="{D434384E-2325-4151-9E05-F40FFEE749C4}" dt="2018-11-05T21:18:38.902" v="596" actId="20577"/>
          <ac:spMkLst>
            <pc:docMk/>
            <pc:sldMk cId="1835268362" sldId="273"/>
            <ac:spMk id="140" creationId="{1BA88F1F-B224-4DEC-B109-E319F2AFC9D3}"/>
          </ac:spMkLst>
        </pc:spChg>
        <pc:spChg chg="add mod">
          <ac:chgData name="Tuomo Ikävalko" userId="14d5696d-1087-4a16-9ad3-cf61c8e1f82c" providerId="ADAL" clId="{D434384E-2325-4151-9E05-F40FFEE749C4}" dt="2018-11-05T21:19:45.979" v="602" actId="1076"/>
          <ac:spMkLst>
            <pc:docMk/>
            <pc:sldMk cId="1835268362" sldId="273"/>
            <ac:spMk id="141" creationId="{76C3222F-753D-4CD2-AECF-FBA3954B89D4}"/>
          </ac:spMkLst>
        </pc:spChg>
        <pc:spChg chg="add mod">
          <ac:chgData name="Tuomo Ikävalko" userId="14d5696d-1087-4a16-9ad3-cf61c8e1f82c" providerId="ADAL" clId="{D434384E-2325-4151-9E05-F40FFEE749C4}" dt="2018-11-05T21:19:45.979" v="602" actId="1076"/>
          <ac:spMkLst>
            <pc:docMk/>
            <pc:sldMk cId="1835268362" sldId="273"/>
            <ac:spMk id="144" creationId="{BACA8CD3-E529-4F78-B70F-64F245AA8751}"/>
          </ac:spMkLst>
        </pc:spChg>
        <pc:spChg chg="add mod">
          <ac:chgData name="Tuomo Ikävalko" userId="14d5696d-1087-4a16-9ad3-cf61c8e1f82c" providerId="ADAL" clId="{D434384E-2325-4151-9E05-F40FFEE749C4}" dt="2018-11-05T21:19:45.979" v="602" actId="1076"/>
          <ac:spMkLst>
            <pc:docMk/>
            <pc:sldMk cId="1835268362" sldId="273"/>
            <ac:spMk id="145" creationId="{CFFF60CB-F771-4981-8898-C2AC2A442345}"/>
          </ac:spMkLst>
        </pc:spChg>
        <pc:spChg chg="add mod">
          <ac:chgData name="Tuomo Ikävalko" userId="14d5696d-1087-4a16-9ad3-cf61c8e1f82c" providerId="ADAL" clId="{D434384E-2325-4151-9E05-F40FFEE749C4}" dt="2018-11-05T21:19:45.979" v="602" actId="1076"/>
          <ac:spMkLst>
            <pc:docMk/>
            <pc:sldMk cId="1835268362" sldId="273"/>
            <ac:spMk id="147" creationId="{CA8DA9FD-AF51-4F75-8A43-0B72EC7816A6}"/>
          </ac:spMkLst>
        </pc:spChg>
        <pc:spChg chg="add mod">
          <ac:chgData name="Tuomo Ikävalko" userId="14d5696d-1087-4a16-9ad3-cf61c8e1f82c" providerId="ADAL" clId="{D434384E-2325-4151-9E05-F40FFEE749C4}" dt="2018-11-05T21:27:09.269" v="697" actId="1076"/>
          <ac:spMkLst>
            <pc:docMk/>
            <pc:sldMk cId="1835268362" sldId="273"/>
            <ac:spMk id="148" creationId="{F9D8B133-9B94-4517-A9AB-B0A53D71BC61}"/>
          </ac:spMkLst>
        </pc:spChg>
        <pc:spChg chg="add del mod">
          <ac:chgData name="Tuomo Ikävalko" userId="14d5696d-1087-4a16-9ad3-cf61c8e1f82c" providerId="ADAL" clId="{D434384E-2325-4151-9E05-F40FFEE749C4}" dt="2018-11-05T21:26:52.881" v="691" actId="478"/>
          <ac:spMkLst>
            <pc:docMk/>
            <pc:sldMk cId="1835268362" sldId="273"/>
            <ac:spMk id="150" creationId="{665AD391-FABE-4C22-93F9-DD8F3A2C82EB}"/>
          </ac:spMkLst>
        </pc:spChg>
        <pc:spChg chg="add del mod">
          <ac:chgData name="Tuomo Ikävalko" userId="14d5696d-1087-4a16-9ad3-cf61c8e1f82c" providerId="ADAL" clId="{D434384E-2325-4151-9E05-F40FFEE749C4}" dt="2018-11-05T21:26:56.442" v="694" actId="478"/>
          <ac:spMkLst>
            <pc:docMk/>
            <pc:sldMk cId="1835268362" sldId="273"/>
            <ac:spMk id="153" creationId="{5DA39618-40CD-4451-A212-6C5FC7B4C0DB}"/>
          </ac:spMkLst>
        </pc:spChg>
        <pc:spChg chg="add del mod">
          <ac:chgData name="Tuomo Ikävalko" userId="14d5696d-1087-4a16-9ad3-cf61c8e1f82c" providerId="ADAL" clId="{D434384E-2325-4151-9E05-F40FFEE749C4}" dt="2018-11-05T21:26:54.289" v="692" actId="478"/>
          <ac:spMkLst>
            <pc:docMk/>
            <pc:sldMk cId="1835268362" sldId="273"/>
            <ac:spMk id="154" creationId="{557D84DA-201C-490C-9A0F-167D788E050F}"/>
          </ac:spMkLst>
        </pc:spChg>
        <pc:spChg chg="add del mod">
          <ac:chgData name="Tuomo Ikävalko" userId="14d5696d-1087-4a16-9ad3-cf61c8e1f82c" providerId="ADAL" clId="{D434384E-2325-4151-9E05-F40FFEE749C4}" dt="2018-11-05T21:24:58.143" v="659" actId="478"/>
          <ac:spMkLst>
            <pc:docMk/>
            <pc:sldMk cId="1835268362" sldId="273"/>
            <ac:spMk id="157" creationId="{7BFC913B-2744-407D-9E49-AB1F5061905D}"/>
          </ac:spMkLst>
        </pc:spChg>
        <pc:spChg chg="add mod">
          <ac:chgData name="Tuomo Ikävalko" userId="14d5696d-1087-4a16-9ad3-cf61c8e1f82c" providerId="ADAL" clId="{D434384E-2325-4151-9E05-F40FFEE749C4}" dt="2018-11-05T21:20:01.992" v="607" actId="1076"/>
          <ac:spMkLst>
            <pc:docMk/>
            <pc:sldMk cId="1835268362" sldId="273"/>
            <ac:spMk id="158" creationId="{37BF64B9-DBEB-4FF3-9AE4-3CD5A4D063A2}"/>
          </ac:spMkLst>
        </pc:spChg>
        <pc:spChg chg="add mod">
          <ac:chgData name="Tuomo Ikävalko" userId="14d5696d-1087-4a16-9ad3-cf61c8e1f82c" providerId="ADAL" clId="{D434384E-2325-4151-9E05-F40FFEE749C4}" dt="2018-11-05T21:19:45.979" v="602" actId="1076"/>
          <ac:spMkLst>
            <pc:docMk/>
            <pc:sldMk cId="1835268362" sldId="273"/>
            <ac:spMk id="160" creationId="{5F61E4E6-FB56-40C8-A56D-3458B5ADE2E5}"/>
          </ac:spMkLst>
        </pc:spChg>
        <pc:spChg chg="add del mod">
          <ac:chgData name="Tuomo Ikävalko" userId="14d5696d-1087-4a16-9ad3-cf61c8e1f82c" providerId="ADAL" clId="{D434384E-2325-4151-9E05-F40FFEE749C4}" dt="2018-11-05T21:19:51.001" v="603" actId="478"/>
          <ac:spMkLst>
            <pc:docMk/>
            <pc:sldMk cId="1835268362" sldId="273"/>
            <ac:spMk id="162" creationId="{5771BF06-BCAE-4BCE-B022-FECAC6C562D9}"/>
          </ac:spMkLst>
        </pc:spChg>
        <pc:spChg chg="add mod">
          <ac:chgData name="Tuomo Ikävalko" userId="14d5696d-1087-4a16-9ad3-cf61c8e1f82c" providerId="ADAL" clId="{D434384E-2325-4151-9E05-F40FFEE749C4}" dt="2018-11-05T21:19:54.882" v="605" actId="1076"/>
          <ac:spMkLst>
            <pc:docMk/>
            <pc:sldMk cId="1835268362" sldId="273"/>
            <ac:spMk id="164" creationId="{DDCF17B2-3A99-46AB-96B2-7E4BB6BDBAD8}"/>
          </ac:spMkLst>
        </pc:spChg>
        <pc:spChg chg="add mod">
          <ac:chgData name="Tuomo Ikävalko" userId="14d5696d-1087-4a16-9ad3-cf61c8e1f82c" providerId="ADAL" clId="{D434384E-2325-4151-9E05-F40FFEE749C4}" dt="2018-11-05T21:27:12.345" v="698" actId="1076"/>
          <ac:spMkLst>
            <pc:docMk/>
            <pc:sldMk cId="1835268362" sldId="273"/>
            <ac:spMk id="165" creationId="{A61296D0-5D76-4531-ABE6-61CF58941D5B}"/>
          </ac:spMkLst>
        </pc:spChg>
        <pc:spChg chg="add mod">
          <ac:chgData name="Tuomo Ikävalko" userId="14d5696d-1087-4a16-9ad3-cf61c8e1f82c" providerId="ADAL" clId="{D434384E-2325-4151-9E05-F40FFEE749C4}" dt="2018-11-05T21:20:43.137" v="622" actId="20577"/>
          <ac:spMkLst>
            <pc:docMk/>
            <pc:sldMk cId="1835268362" sldId="273"/>
            <ac:spMk id="168" creationId="{3289E5A1-3250-4E3D-80D5-081F0ED4F779}"/>
          </ac:spMkLst>
        </pc:spChg>
        <pc:spChg chg="add mod">
          <ac:chgData name="Tuomo Ikävalko" userId="14d5696d-1087-4a16-9ad3-cf61c8e1f82c" providerId="ADAL" clId="{D434384E-2325-4151-9E05-F40FFEE749C4}" dt="2018-11-05T21:19:45.979" v="602" actId="1076"/>
          <ac:spMkLst>
            <pc:docMk/>
            <pc:sldMk cId="1835268362" sldId="273"/>
            <ac:spMk id="169" creationId="{AB1B3659-42BB-4E83-BDDA-F1690B8A2B89}"/>
          </ac:spMkLst>
        </pc:spChg>
        <pc:spChg chg="add mod">
          <ac:chgData name="Tuomo Ikävalko" userId="14d5696d-1087-4a16-9ad3-cf61c8e1f82c" providerId="ADAL" clId="{D434384E-2325-4151-9E05-F40FFEE749C4}" dt="2018-11-05T21:19:45.979" v="602" actId="1076"/>
          <ac:spMkLst>
            <pc:docMk/>
            <pc:sldMk cId="1835268362" sldId="273"/>
            <ac:spMk id="171" creationId="{CCA495F0-61C4-4C53-AA34-DB0B030B447F}"/>
          </ac:spMkLst>
        </pc:spChg>
        <pc:spChg chg="add mod">
          <ac:chgData name="Tuomo Ikävalko" userId="14d5696d-1087-4a16-9ad3-cf61c8e1f82c" providerId="ADAL" clId="{D434384E-2325-4151-9E05-F40FFEE749C4}" dt="2018-11-05T21:19:45.979" v="602" actId="1076"/>
          <ac:spMkLst>
            <pc:docMk/>
            <pc:sldMk cId="1835268362" sldId="273"/>
            <ac:spMk id="174" creationId="{FECC2150-7033-4BFB-9B22-FC0960F2B328}"/>
          </ac:spMkLst>
        </pc:spChg>
        <pc:spChg chg="add mod">
          <ac:chgData name="Tuomo Ikävalko" userId="14d5696d-1087-4a16-9ad3-cf61c8e1f82c" providerId="ADAL" clId="{D434384E-2325-4151-9E05-F40FFEE749C4}" dt="2018-11-05T21:20:33.816" v="618" actId="20577"/>
          <ac:spMkLst>
            <pc:docMk/>
            <pc:sldMk cId="1835268362" sldId="273"/>
            <ac:spMk id="190" creationId="{4E913FBD-66EC-43DE-9045-435C4F73DD80}"/>
          </ac:spMkLst>
        </pc:spChg>
        <pc:spChg chg="add mod">
          <ac:chgData name="Tuomo Ikävalko" userId="14d5696d-1087-4a16-9ad3-cf61c8e1f82c" providerId="ADAL" clId="{D434384E-2325-4151-9E05-F40FFEE749C4}" dt="2018-11-05T21:25:50.778" v="674" actId="1076"/>
          <ac:spMkLst>
            <pc:docMk/>
            <pc:sldMk cId="1835268362" sldId="273"/>
            <ac:spMk id="202" creationId="{2FD8F818-9934-4527-AEE2-EAFED62FF296}"/>
          </ac:spMkLst>
        </pc:spChg>
        <pc:spChg chg="add mod">
          <ac:chgData name="Tuomo Ikävalko" userId="14d5696d-1087-4a16-9ad3-cf61c8e1f82c" providerId="ADAL" clId="{D434384E-2325-4151-9E05-F40FFEE749C4}" dt="2018-11-05T21:25:50.778" v="674" actId="1076"/>
          <ac:spMkLst>
            <pc:docMk/>
            <pc:sldMk cId="1835268362" sldId="273"/>
            <ac:spMk id="205" creationId="{652B301B-60AB-42F5-8939-F0C7A20B3F2F}"/>
          </ac:spMkLst>
        </pc:spChg>
        <pc:spChg chg="add mod">
          <ac:chgData name="Tuomo Ikävalko" userId="14d5696d-1087-4a16-9ad3-cf61c8e1f82c" providerId="ADAL" clId="{D434384E-2325-4151-9E05-F40FFEE749C4}" dt="2018-11-05T21:25:50.778" v="674" actId="1076"/>
          <ac:spMkLst>
            <pc:docMk/>
            <pc:sldMk cId="1835268362" sldId="273"/>
            <ac:spMk id="206" creationId="{35A87CF4-2316-4177-B82B-2A1315549A80}"/>
          </ac:spMkLst>
        </pc:spChg>
        <pc:spChg chg="add del mod">
          <ac:chgData name="Tuomo Ikävalko" userId="14d5696d-1087-4a16-9ad3-cf61c8e1f82c" providerId="ADAL" clId="{D434384E-2325-4151-9E05-F40FFEE749C4}" dt="2018-11-05T21:26:41.907" v="683" actId="478"/>
          <ac:spMkLst>
            <pc:docMk/>
            <pc:sldMk cId="1835268362" sldId="273"/>
            <ac:spMk id="222" creationId="{CF078D65-EC0B-4AA3-B302-BE17CCE48CFB}"/>
          </ac:spMkLst>
        </pc:spChg>
        <pc:spChg chg="add del mod">
          <ac:chgData name="Tuomo Ikävalko" userId="14d5696d-1087-4a16-9ad3-cf61c8e1f82c" providerId="ADAL" clId="{D434384E-2325-4151-9E05-F40FFEE749C4}" dt="2018-11-05T21:26:41.907" v="683" actId="478"/>
          <ac:spMkLst>
            <pc:docMk/>
            <pc:sldMk cId="1835268362" sldId="273"/>
            <ac:spMk id="225" creationId="{0438CD10-C888-4D32-883D-40B3D24972EE}"/>
          </ac:spMkLst>
        </pc:spChg>
        <pc:spChg chg="add del mod">
          <ac:chgData name="Tuomo Ikävalko" userId="14d5696d-1087-4a16-9ad3-cf61c8e1f82c" providerId="ADAL" clId="{D434384E-2325-4151-9E05-F40FFEE749C4}" dt="2018-11-05T21:26:41.907" v="683" actId="478"/>
          <ac:spMkLst>
            <pc:docMk/>
            <pc:sldMk cId="1835268362" sldId="273"/>
            <ac:spMk id="226" creationId="{6E69AC0A-4125-4139-8AD8-B26E1346D5C5}"/>
          </ac:spMkLst>
        </pc:spChg>
        <pc:spChg chg="add del mod">
          <ac:chgData name="Tuomo Ikävalko" userId="14d5696d-1087-4a16-9ad3-cf61c8e1f82c" providerId="ADAL" clId="{D434384E-2325-4151-9E05-F40FFEE749C4}" dt="2018-11-05T21:26:41.907" v="683" actId="478"/>
          <ac:spMkLst>
            <pc:docMk/>
            <pc:sldMk cId="1835268362" sldId="273"/>
            <ac:spMk id="228" creationId="{D93239EC-42A6-431B-A8E1-1E555EA1CB59}"/>
          </ac:spMkLst>
        </pc:spChg>
        <pc:spChg chg="add del mod">
          <ac:chgData name="Tuomo Ikävalko" userId="14d5696d-1087-4a16-9ad3-cf61c8e1f82c" providerId="ADAL" clId="{D434384E-2325-4151-9E05-F40FFEE749C4}" dt="2018-11-05T21:26:41.907" v="683" actId="478"/>
          <ac:spMkLst>
            <pc:docMk/>
            <pc:sldMk cId="1835268362" sldId="273"/>
            <ac:spMk id="231" creationId="{05FA3704-2462-449D-B156-86F947532968}"/>
          </ac:spMkLst>
        </pc:spChg>
        <pc:spChg chg="add del mod">
          <ac:chgData name="Tuomo Ikävalko" userId="14d5696d-1087-4a16-9ad3-cf61c8e1f82c" providerId="ADAL" clId="{D434384E-2325-4151-9E05-F40FFEE749C4}" dt="2018-11-05T21:26:41.907" v="683" actId="478"/>
          <ac:spMkLst>
            <pc:docMk/>
            <pc:sldMk cId="1835268362" sldId="273"/>
            <ac:spMk id="232" creationId="{67CA707B-80CD-4B98-9216-795BA36BB294}"/>
          </ac:spMkLst>
        </pc:spChg>
        <pc:spChg chg="add mod">
          <ac:chgData name="Tuomo Ikävalko" userId="14d5696d-1087-4a16-9ad3-cf61c8e1f82c" providerId="ADAL" clId="{D434384E-2325-4151-9E05-F40FFEE749C4}" dt="2018-11-05T21:27:19.448" v="700" actId="1076"/>
          <ac:spMkLst>
            <pc:docMk/>
            <pc:sldMk cId="1835268362" sldId="273"/>
            <ac:spMk id="244" creationId="{6AAFC4D9-A237-4EDF-BDA4-89D623AAFADD}"/>
          </ac:spMkLst>
        </pc:spChg>
        <pc:spChg chg="add mod">
          <ac:chgData name="Tuomo Ikävalko" userId="14d5696d-1087-4a16-9ad3-cf61c8e1f82c" providerId="ADAL" clId="{D434384E-2325-4151-9E05-F40FFEE749C4}" dt="2018-11-05T21:27:19.448" v="700" actId="1076"/>
          <ac:spMkLst>
            <pc:docMk/>
            <pc:sldMk cId="1835268362" sldId="273"/>
            <ac:spMk id="247" creationId="{EE29749E-A25D-46FA-B40F-6D7BC11DD55A}"/>
          </ac:spMkLst>
        </pc:spChg>
        <pc:spChg chg="add mod">
          <ac:chgData name="Tuomo Ikävalko" userId="14d5696d-1087-4a16-9ad3-cf61c8e1f82c" providerId="ADAL" clId="{D434384E-2325-4151-9E05-F40FFEE749C4}" dt="2018-11-05T21:27:19.448" v="700" actId="1076"/>
          <ac:spMkLst>
            <pc:docMk/>
            <pc:sldMk cId="1835268362" sldId="273"/>
            <ac:spMk id="248" creationId="{FD69CBED-3926-4BE3-83F4-D2A33F0682BA}"/>
          </ac:spMkLst>
        </pc:spChg>
        <pc:spChg chg="add mod">
          <ac:chgData name="Tuomo Ikävalko" userId="14d5696d-1087-4a16-9ad3-cf61c8e1f82c" providerId="ADAL" clId="{D434384E-2325-4151-9E05-F40FFEE749C4}" dt="2018-11-05T21:27:19.448" v="700" actId="1076"/>
          <ac:spMkLst>
            <pc:docMk/>
            <pc:sldMk cId="1835268362" sldId="273"/>
            <ac:spMk id="250" creationId="{5B805B9F-0AF3-4999-BBF8-F6027B84A746}"/>
          </ac:spMkLst>
        </pc:spChg>
        <pc:spChg chg="add mod">
          <ac:chgData name="Tuomo Ikävalko" userId="14d5696d-1087-4a16-9ad3-cf61c8e1f82c" providerId="ADAL" clId="{D434384E-2325-4151-9E05-F40FFEE749C4}" dt="2018-11-05T21:27:19.448" v="700" actId="1076"/>
          <ac:spMkLst>
            <pc:docMk/>
            <pc:sldMk cId="1835268362" sldId="273"/>
            <ac:spMk id="253" creationId="{774745D1-9996-4AC6-AA77-2D75A486B197}"/>
          </ac:spMkLst>
        </pc:spChg>
        <pc:spChg chg="add mod">
          <ac:chgData name="Tuomo Ikävalko" userId="14d5696d-1087-4a16-9ad3-cf61c8e1f82c" providerId="ADAL" clId="{D434384E-2325-4151-9E05-F40FFEE749C4}" dt="2018-11-05T21:27:19.448" v="700" actId="1076"/>
          <ac:spMkLst>
            <pc:docMk/>
            <pc:sldMk cId="1835268362" sldId="273"/>
            <ac:spMk id="254" creationId="{6B203B67-63F6-472E-A999-6665C7084BFE}"/>
          </ac:spMkLst>
        </pc:spChg>
        <pc:spChg chg="add mod">
          <ac:chgData name="Tuomo Ikävalko" userId="14d5696d-1087-4a16-9ad3-cf61c8e1f82c" providerId="ADAL" clId="{D434384E-2325-4151-9E05-F40FFEE749C4}" dt="2018-11-05T21:27:25.969" v="702" actId="1076"/>
          <ac:spMkLst>
            <pc:docMk/>
            <pc:sldMk cId="1835268362" sldId="273"/>
            <ac:spMk id="256" creationId="{50FA7E36-1F07-4F79-A797-BC1846F408FC}"/>
          </ac:spMkLst>
        </pc:spChg>
        <pc:spChg chg="add mod">
          <ac:chgData name="Tuomo Ikävalko" userId="14d5696d-1087-4a16-9ad3-cf61c8e1f82c" providerId="ADAL" clId="{D434384E-2325-4151-9E05-F40FFEE749C4}" dt="2018-11-05T21:27:25.969" v="702" actId="1076"/>
          <ac:spMkLst>
            <pc:docMk/>
            <pc:sldMk cId="1835268362" sldId="273"/>
            <ac:spMk id="259" creationId="{30D08C6B-27F2-4727-9090-AF743311744F}"/>
          </ac:spMkLst>
        </pc:spChg>
        <pc:spChg chg="add mod">
          <ac:chgData name="Tuomo Ikävalko" userId="14d5696d-1087-4a16-9ad3-cf61c8e1f82c" providerId="ADAL" clId="{D434384E-2325-4151-9E05-F40FFEE749C4}" dt="2018-11-05T21:27:25.969" v="702" actId="1076"/>
          <ac:spMkLst>
            <pc:docMk/>
            <pc:sldMk cId="1835268362" sldId="273"/>
            <ac:spMk id="260" creationId="{6168A250-5958-4218-97F7-BB280DEF95E5}"/>
          </ac:spMkLst>
        </pc:spChg>
        <pc:spChg chg="add mod">
          <ac:chgData name="Tuomo Ikävalko" userId="14d5696d-1087-4a16-9ad3-cf61c8e1f82c" providerId="ADAL" clId="{D434384E-2325-4151-9E05-F40FFEE749C4}" dt="2018-11-05T21:28:18.025" v="708" actId="1076"/>
          <ac:spMkLst>
            <pc:docMk/>
            <pc:sldMk cId="1835268362" sldId="273"/>
            <ac:spMk id="262" creationId="{BA42E052-5C1E-416D-A7EA-4DF7E7E928C3}"/>
          </ac:spMkLst>
        </pc:spChg>
        <pc:spChg chg="add mod">
          <ac:chgData name="Tuomo Ikävalko" userId="14d5696d-1087-4a16-9ad3-cf61c8e1f82c" providerId="ADAL" clId="{D434384E-2325-4151-9E05-F40FFEE749C4}" dt="2018-11-05T21:28:15.474" v="707" actId="1076"/>
          <ac:spMkLst>
            <pc:docMk/>
            <pc:sldMk cId="1835268362" sldId="273"/>
            <ac:spMk id="265" creationId="{2F943303-5867-404B-A7AA-94E1AD50B017}"/>
          </ac:spMkLst>
        </pc:spChg>
        <pc:spChg chg="add mod">
          <ac:chgData name="Tuomo Ikävalko" userId="14d5696d-1087-4a16-9ad3-cf61c8e1f82c" providerId="ADAL" clId="{D434384E-2325-4151-9E05-F40FFEE749C4}" dt="2018-11-05T21:27:25.969" v="702" actId="1076"/>
          <ac:spMkLst>
            <pc:docMk/>
            <pc:sldMk cId="1835268362" sldId="273"/>
            <ac:spMk id="266" creationId="{4A30B74E-8439-43B6-AC04-23B107EB3DDD}"/>
          </ac:spMkLst>
        </pc:sp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3" creationId="{134E856C-898C-4684-97F2-AEB843D974B5}"/>
          </ac:cxnSpMkLst>
        </pc:cxn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4" creationId="{34A9D662-9BC0-4F4E-8386-4AA7FE9A6153}"/>
          </ac:cxnSpMkLst>
        </pc:cxn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7" creationId="{21288FCC-DB3C-41F6-998C-25C865ED49B0}"/>
          </ac:cxnSpMkLst>
        </pc:cxnChg>
        <pc:cxnChg chg="add mod">
          <ac:chgData name="Tuomo Ikävalko" userId="14d5696d-1087-4a16-9ad3-cf61c8e1f82c" providerId="ADAL" clId="{D434384E-2325-4151-9E05-F40FFEE749C4}" dt="2018-11-05T21:13:39.464" v="544" actId="1076"/>
          <ac:cxnSpMkLst>
            <pc:docMk/>
            <pc:sldMk cId="1835268362" sldId="273"/>
            <ac:cxnSpMk id="10" creationId="{A7D98CDD-B286-4F6C-A96A-56DFBCD40983}"/>
          </ac:cxnSpMkLst>
        </pc:cxnChg>
        <pc:cxnChg chg="add mod">
          <ac:chgData name="Tuomo Ikävalko" userId="14d5696d-1087-4a16-9ad3-cf61c8e1f82c" providerId="ADAL" clId="{D434384E-2325-4151-9E05-F40FFEE749C4}" dt="2018-11-05T21:26:08.235" v="680" actId="1076"/>
          <ac:cxnSpMkLst>
            <pc:docMk/>
            <pc:sldMk cId="1835268362" sldId="273"/>
            <ac:cxnSpMk id="12" creationId="{39840681-9942-426F-83C5-A8A79007D8EC}"/>
          </ac:cxnSpMkLst>
        </pc:cxnChg>
        <pc:cxnChg chg="add mod">
          <ac:chgData name="Tuomo Ikävalko" userId="14d5696d-1087-4a16-9ad3-cf61c8e1f82c" providerId="ADAL" clId="{D434384E-2325-4151-9E05-F40FFEE749C4}" dt="2018-11-05T21:26:08.235" v="680" actId="1076"/>
          <ac:cxnSpMkLst>
            <pc:docMk/>
            <pc:sldMk cId="1835268362" sldId="273"/>
            <ac:cxnSpMk id="13" creationId="{E67CC9BB-3DBE-4B82-A478-6DAF06197F32}"/>
          </ac:cxnSpMkLst>
        </pc:cxnChg>
        <pc:cxnChg chg="add mod">
          <ac:chgData name="Tuomo Ikävalko" userId="14d5696d-1087-4a16-9ad3-cf61c8e1f82c" providerId="ADAL" clId="{D434384E-2325-4151-9E05-F40FFEE749C4}" dt="2018-11-05T21:26:08.235" v="680" actId="1076"/>
          <ac:cxnSpMkLst>
            <pc:docMk/>
            <pc:sldMk cId="1835268362" sldId="273"/>
            <ac:cxnSpMk id="16" creationId="{2C710907-59B0-46B5-BDF7-90F3112A77F3}"/>
          </ac:cxnSpMkLst>
        </pc:cxnChg>
        <pc:cxnChg chg="add del mod">
          <ac:chgData name="Tuomo Ikävalko" userId="14d5696d-1087-4a16-9ad3-cf61c8e1f82c" providerId="ADAL" clId="{D434384E-2325-4151-9E05-F40FFEE749C4}" dt="2018-11-05T21:24:52.094" v="654" actId="478"/>
          <ac:cxnSpMkLst>
            <pc:docMk/>
            <pc:sldMk cId="1835268362" sldId="273"/>
            <ac:cxnSpMk id="17" creationId="{6AB2C3FA-DB03-4818-B27E-A4018FE12112}"/>
          </ac:cxnSpMkLst>
        </pc:cxn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20" creationId="{4CCCE8C8-A5D2-49D9-BC90-9078B1BB61B0}"/>
          </ac:cxnSpMkLst>
        </pc:cxn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22" creationId="{C23489B8-E6A0-45E8-9FDB-07B39FED410B}"/>
          </ac:cxnSpMkLst>
        </pc:cxn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24" creationId="{A56DE2ED-001D-47F1-88B1-D770D48FFD15}"/>
          </ac:cxnSpMkLst>
        </pc:cxnChg>
        <pc:cxnChg chg="add mod">
          <ac:chgData name="Tuomo Ikävalko" userId="14d5696d-1087-4a16-9ad3-cf61c8e1f82c" providerId="ADAL" clId="{D434384E-2325-4151-9E05-F40FFEE749C4}" dt="2018-11-05T21:13:41.189" v="545" actId="1076"/>
          <ac:cxnSpMkLst>
            <pc:docMk/>
            <pc:sldMk cId="1835268362" sldId="273"/>
            <ac:cxnSpMk id="27" creationId="{752E2A3E-D3B4-4505-9F7E-C53DD8FC8364}"/>
          </ac:cxnSpMkLst>
        </pc:cxnChg>
        <pc:cxnChg chg="add mod">
          <ac:chgData name="Tuomo Ikävalko" userId="14d5696d-1087-4a16-9ad3-cf61c8e1f82c" providerId="ADAL" clId="{D434384E-2325-4151-9E05-F40FFEE749C4}" dt="2018-11-05T21:26:04.390" v="679" actId="1076"/>
          <ac:cxnSpMkLst>
            <pc:docMk/>
            <pc:sldMk cId="1835268362" sldId="273"/>
            <ac:cxnSpMk id="28" creationId="{CD107D70-A06B-4797-B7D7-85D9522F8B25}"/>
          </ac:cxnSpMkLst>
        </pc:cxn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31" creationId="{8CA663E0-439C-4698-8063-EBCE402AD49C}"/>
          </ac:cxnSpMkLst>
        </pc:cxnChg>
        <pc:cxnChg chg="add mod">
          <ac:chgData name="Tuomo Ikävalko" userId="14d5696d-1087-4a16-9ad3-cf61c8e1f82c" providerId="ADAL" clId="{D434384E-2325-4151-9E05-F40FFEE749C4}" dt="2018-11-05T21:26:04.390" v="679" actId="1076"/>
          <ac:cxnSpMkLst>
            <pc:docMk/>
            <pc:sldMk cId="1835268362" sldId="273"/>
            <ac:cxnSpMk id="33" creationId="{A5AD7B24-5EE6-4833-98B4-5C637DE9EC71}"/>
          </ac:cxnSpMkLst>
        </pc:cxn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34" creationId="{005709E6-9948-483C-A4D0-8F05542AF4C9}"/>
          </ac:cxnSpMkLst>
        </pc:cxn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36" creationId="{A2ADD7D5-F43D-4508-B958-F4498FA16855}"/>
          </ac:cxnSpMkLst>
        </pc:cxnChg>
        <pc:cxnChg chg="add mod">
          <ac:chgData name="Tuomo Ikävalko" userId="14d5696d-1087-4a16-9ad3-cf61c8e1f82c" providerId="ADAL" clId="{D434384E-2325-4151-9E05-F40FFEE749C4}" dt="2018-11-05T21:13:39.464" v="544" actId="1076"/>
          <ac:cxnSpMkLst>
            <pc:docMk/>
            <pc:sldMk cId="1835268362" sldId="273"/>
            <ac:cxnSpMk id="38" creationId="{D60E2A93-6A69-4F82-87CC-6C5E22A7B9BD}"/>
          </ac:cxnSpMkLst>
        </pc:cxnChg>
        <pc:cxnChg chg="add mod">
          <ac:chgData name="Tuomo Ikävalko" userId="14d5696d-1087-4a16-9ad3-cf61c8e1f82c" providerId="ADAL" clId="{D434384E-2325-4151-9E05-F40FFEE749C4}" dt="2018-11-05T21:14:04.895" v="548" actId="14100"/>
          <ac:cxnSpMkLst>
            <pc:docMk/>
            <pc:sldMk cId="1835268362" sldId="273"/>
            <ac:cxnSpMk id="48" creationId="{F9EB354E-7D6C-49FB-B769-CE3AB6EEFB5D}"/>
          </ac:cxnSpMkLst>
        </pc:cxnChg>
        <pc:cxnChg chg="add mod">
          <ac:chgData name="Tuomo Ikävalko" userId="14d5696d-1087-4a16-9ad3-cf61c8e1f82c" providerId="ADAL" clId="{D434384E-2325-4151-9E05-F40FFEE749C4}" dt="2018-11-05T21:14:40.444" v="559" actId="14100"/>
          <ac:cxnSpMkLst>
            <pc:docMk/>
            <pc:sldMk cId="1835268362" sldId="273"/>
            <ac:cxnSpMk id="51" creationId="{C38F9260-7674-4F8B-BBBC-D8F621A2E8C3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56" creationId="{19F58847-BFB5-40C9-B6BF-BC34514EA367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57" creationId="{911E534F-68DC-4C08-9FB1-670FD845C45B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60" creationId="{3CC07777-CBCF-47C8-BF5F-A8FB81DCC8A4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63" creationId="{61D18024-33A1-4337-BEA4-E2231A627990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65" creationId="{28E47E82-A1B2-418F-89D5-E144CA27B8D7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66" creationId="{A9AC0F7A-D97A-477C-9C20-9387237A398E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69" creationId="{6B88C7E1-63E8-4C94-A9B8-C095C5A2ABD2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70" creationId="{0F93DB88-0F99-4A6C-93B2-7D1334A928DE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73" creationId="{85C7A1D4-2044-48C6-AF9E-241D65E1F51A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75" creationId="{2683E2DD-FC45-4B84-91AD-0DF4F81806BB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77" creationId="{7CE26205-CD4F-4031-AD34-FEF1C831BE60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80" creationId="{B7A75FEE-7010-4C67-9758-73A78D1DCF44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81" creationId="{D8E565D5-D71D-4B66-B313-E96F39677C57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83" creationId="{D096C226-5365-45CA-B102-33CDF00F59A8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85" creationId="{D0FFC741-4786-4B13-8C4E-DFF26DD4E558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86" creationId="{0D10673C-35E4-4257-BB4A-19F887FFAD6F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/>
          <ac:cxnSpMkLst>
            <pc:docMk/>
            <pc:sldMk cId="1835268362" sldId="273"/>
            <ac:cxnSpMk id="88" creationId="{5C7D5D7C-F8EB-465B-9A26-76BCA171919D}"/>
          </ac:cxnSpMkLst>
        </pc:cxnChg>
        <pc:cxnChg chg="add mod">
          <ac:chgData name="Tuomo Ikävalko" userId="14d5696d-1087-4a16-9ad3-cf61c8e1f82c" providerId="ADAL" clId="{D434384E-2325-4151-9E05-F40FFEE749C4}" dt="2018-11-05T21:16:10.227" v="570" actId="1076"/>
          <ac:cxnSpMkLst>
            <pc:docMk/>
            <pc:sldMk cId="1835268362" sldId="273"/>
            <ac:cxnSpMk id="90" creationId="{E0588180-8048-4165-BA01-935139F936BB}"/>
          </ac:cxnSpMkLst>
        </pc:cxnChg>
        <pc:cxnChg chg="add mod">
          <ac:chgData name="Tuomo Ikävalko" userId="14d5696d-1087-4a16-9ad3-cf61c8e1f82c" providerId="ADAL" clId="{D434384E-2325-4151-9E05-F40FFEE749C4}" dt="2018-11-05T21:16:10.227" v="570" actId="1076"/>
          <ac:cxnSpMkLst>
            <pc:docMk/>
            <pc:sldMk cId="1835268362" sldId="273"/>
            <ac:cxnSpMk id="91" creationId="{38D455F1-BF31-40D6-B253-7C3958033639}"/>
          </ac:cxnSpMkLst>
        </pc:cxnChg>
        <pc:cxnChg chg="add mod">
          <ac:chgData name="Tuomo Ikävalko" userId="14d5696d-1087-4a16-9ad3-cf61c8e1f82c" providerId="ADAL" clId="{D434384E-2325-4151-9E05-F40FFEE749C4}" dt="2018-11-05T21:16:10.227" v="570" actId="1076"/>
          <ac:cxnSpMkLst>
            <pc:docMk/>
            <pc:sldMk cId="1835268362" sldId="273"/>
            <ac:cxnSpMk id="94" creationId="{68C1D269-47D9-4525-A8A0-89D416791420}"/>
          </ac:cxnSpMkLst>
        </pc:cxnChg>
        <pc:cxnChg chg="add mod">
          <ac:chgData name="Tuomo Ikävalko" userId="14d5696d-1087-4a16-9ad3-cf61c8e1f82c" providerId="ADAL" clId="{D434384E-2325-4151-9E05-F40FFEE749C4}" dt="2018-11-05T21:17:02.130" v="582" actId="1076"/>
          <ac:cxnSpMkLst>
            <pc:docMk/>
            <pc:sldMk cId="1835268362" sldId="273"/>
            <ac:cxnSpMk id="97" creationId="{BF48956F-B2D0-48F6-A769-6D1598EF5F8E}"/>
          </ac:cxnSpMkLst>
        </pc:cxnChg>
        <pc:cxnChg chg="add del mod">
          <ac:chgData name="Tuomo Ikävalko" userId="14d5696d-1087-4a16-9ad3-cf61c8e1f82c" providerId="ADAL" clId="{D434384E-2325-4151-9E05-F40FFEE749C4}" dt="2018-11-05T21:26:44.615" v="686" actId="478"/>
          <ac:cxnSpMkLst>
            <pc:docMk/>
            <pc:sldMk cId="1835268362" sldId="273"/>
            <ac:cxnSpMk id="99" creationId="{FA4A4162-C7A0-42F7-9EDE-07DB74F19F57}"/>
          </ac:cxnSpMkLst>
        </pc:cxnChg>
        <pc:cxnChg chg="add del mod">
          <ac:chgData name="Tuomo Ikävalko" userId="14d5696d-1087-4a16-9ad3-cf61c8e1f82c" providerId="ADAL" clId="{D434384E-2325-4151-9E05-F40FFEE749C4}" dt="2018-11-05T21:26:45.630" v="687" actId="478"/>
          <ac:cxnSpMkLst>
            <pc:docMk/>
            <pc:sldMk cId="1835268362" sldId="273"/>
            <ac:cxnSpMk id="100" creationId="{894A6ECD-20B3-48EE-8A96-BE4CC7896D5E}"/>
          </ac:cxnSpMkLst>
        </pc:cxnChg>
        <pc:cxnChg chg="add del mod">
          <ac:chgData name="Tuomo Ikävalko" userId="14d5696d-1087-4a16-9ad3-cf61c8e1f82c" providerId="ADAL" clId="{D434384E-2325-4151-9E05-F40FFEE749C4}" dt="2018-11-05T21:26:47.906" v="689" actId="478"/>
          <ac:cxnSpMkLst>
            <pc:docMk/>
            <pc:sldMk cId="1835268362" sldId="273"/>
            <ac:cxnSpMk id="103" creationId="{680C1A02-5E5F-4A30-BACA-ED0A313FB34B}"/>
          </ac:cxnSpMkLst>
        </pc:cxnChg>
        <pc:cxnChg chg="add del mod">
          <ac:chgData name="Tuomo Ikävalko" userId="14d5696d-1087-4a16-9ad3-cf61c8e1f82c" providerId="ADAL" clId="{D434384E-2325-4151-9E05-F40FFEE749C4}" dt="2018-11-05T21:24:55.908" v="656" actId="478"/>
          <ac:cxnSpMkLst>
            <pc:docMk/>
            <pc:sldMk cId="1835268362" sldId="273"/>
            <ac:cxnSpMk id="104" creationId="{240AF8CE-6BED-4E43-924D-6E066C91BF5D}"/>
          </ac:cxnSpMkLst>
        </pc:cxnChg>
        <pc:cxnChg chg="add mod">
          <ac:chgData name="Tuomo Ikävalko" userId="14d5696d-1087-4a16-9ad3-cf61c8e1f82c" providerId="ADAL" clId="{D434384E-2325-4151-9E05-F40FFEE749C4}" dt="2018-11-05T21:16:10.227" v="570" actId="1076"/>
          <ac:cxnSpMkLst>
            <pc:docMk/>
            <pc:sldMk cId="1835268362" sldId="273"/>
            <ac:cxnSpMk id="107" creationId="{28017A87-A1C2-416C-A9F6-D6064998914B}"/>
          </ac:cxnSpMkLst>
        </pc:cxnChg>
        <pc:cxnChg chg="add mod">
          <ac:chgData name="Tuomo Ikävalko" userId="14d5696d-1087-4a16-9ad3-cf61c8e1f82c" providerId="ADAL" clId="{D434384E-2325-4151-9E05-F40FFEE749C4}" dt="2018-11-05T21:16:10.227" v="570" actId="1076"/>
          <ac:cxnSpMkLst>
            <pc:docMk/>
            <pc:sldMk cId="1835268362" sldId="273"/>
            <ac:cxnSpMk id="109" creationId="{80A076AF-CCE9-4AE0-8872-C076DACE87FC}"/>
          </ac:cxnSpMkLst>
        </pc:cxnChg>
        <pc:cxnChg chg="add mod">
          <ac:chgData name="Tuomo Ikävalko" userId="14d5696d-1087-4a16-9ad3-cf61c8e1f82c" providerId="ADAL" clId="{D434384E-2325-4151-9E05-F40FFEE749C4}" dt="2018-11-05T21:16:10.227" v="570" actId="1076"/>
          <ac:cxnSpMkLst>
            <pc:docMk/>
            <pc:sldMk cId="1835268362" sldId="273"/>
            <ac:cxnSpMk id="111" creationId="{C2DFB08F-A111-4D7B-9BBB-9B923CDE490A}"/>
          </ac:cxnSpMkLst>
        </pc:cxnChg>
        <pc:cxnChg chg="add mod">
          <ac:chgData name="Tuomo Ikävalko" userId="14d5696d-1087-4a16-9ad3-cf61c8e1f82c" providerId="ADAL" clId="{D434384E-2325-4151-9E05-F40FFEE749C4}" dt="2018-11-05T21:16:10.227" v="570" actId="1076"/>
          <ac:cxnSpMkLst>
            <pc:docMk/>
            <pc:sldMk cId="1835268362" sldId="273"/>
            <ac:cxnSpMk id="114" creationId="{764CC1A2-1F32-4413-AE89-0BA64116E7E0}"/>
          </ac:cxnSpMkLst>
        </pc:cxnChg>
        <pc:cxnChg chg="add mod">
          <ac:chgData name="Tuomo Ikävalko" userId="14d5696d-1087-4a16-9ad3-cf61c8e1f82c" providerId="ADAL" clId="{D434384E-2325-4151-9E05-F40FFEE749C4}" dt="2018-11-05T21:27:03.741" v="696" actId="1076"/>
          <ac:cxnSpMkLst>
            <pc:docMk/>
            <pc:sldMk cId="1835268362" sldId="273"/>
            <ac:cxnSpMk id="115" creationId="{C32CE242-0348-4EC3-AC56-6062FF1B15B1}"/>
          </ac:cxnSpMkLst>
        </pc:cxnChg>
        <pc:cxnChg chg="add mod">
          <ac:chgData name="Tuomo Ikävalko" userId="14d5696d-1087-4a16-9ad3-cf61c8e1f82c" providerId="ADAL" clId="{D434384E-2325-4151-9E05-F40FFEE749C4}" dt="2018-11-05T21:17:02.130" v="582" actId="1076"/>
          <ac:cxnSpMkLst>
            <pc:docMk/>
            <pc:sldMk cId="1835268362" sldId="273"/>
            <ac:cxnSpMk id="118" creationId="{7F8054D6-B83F-4F9F-B168-8BE666E0C320}"/>
          </ac:cxnSpMkLst>
        </pc:cxnChg>
        <pc:cxnChg chg="add mod">
          <ac:chgData name="Tuomo Ikävalko" userId="14d5696d-1087-4a16-9ad3-cf61c8e1f82c" providerId="ADAL" clId="{D434384E-2325-4151-9E05-F40FFEE749C4}" dt="2018-11-05T21:27:03.741" v="696" actId="1076"/>
          <ac:cxnSpMkLst>
            <pc:docMk/>
            <pc:sldMk cId="1835268362" sldId="273"/>
            <ac:cxnSpMk id="120" creationId="{B82FE2C9-C070-464C-84EC-8A1AD54E1E70}"/>
          </ac:cxnSpMkLst>
        </pc:cxnChg>
        <pc:cxnChg chg="add mod">
          <ac:chgData name="Tuomo Ikävalko" userId="14d5696d-1087-4a16-9ad3-cf61c8e1f82c" providerId="ADAL" clId="{D434384E-2325-4151-9E05-F40FFEE749C4}" dt="2018-11-05T21:17:02.130" v="582" actId="1076"/>
          <ac:cxnSpMkLst>
            <pc:docMk/>
            <pc:sldMk cId="1835268362" sldId="273"/>
            <ac:cxnSpMk id="121" creationId="{CF2B256C-9CC5-4A6A-8254-6CA827FD5882}"/>
          </ac:cxnSpMkLst>
        </pc:cxnChg>
        <pc:cxnChg chg="add mod">
          <ac:chgData name="Tuomo Ikävalko" userId="14d5696d-1087-4a16-9ad3-cf61c8e1f82c" providerId="ADAL" clId="{D434384E-2325-4151-9E05-F40FFEE749C4}" dt="2018-11-05T21:16:10.227" v="570" actId="1076"/>
          <ac:cxnSpMkLst>
            <pc:docMk/>
            <pc:sldMk cId="1835268362" sldId="273"/>
            <ac:cxnSpMk id="123" creationId="{DA7DF785-A395-49F2-B3B8-31CDCA366750}"/>
          </ac:cxnSpMkLst>
        </pc:cxnChg>
        <pc:cxnChg chg="add mod">
          <ac:chgData name="Tuomo Ikävalko" userId="14d5696d-1087-4a16-9ad3-cf61c8e1f82c" providerId="ADAL" clId="{D434384E-2325-4151-9E05-F40FFEE749C4}" dt="2018-11-05T21:17:15.831" v="588" actId="14100"/>
          <ac:cxnSpMkLst>
            <pc:docMk/>
            <pc:sldMk cId="1835268362" sldId="273"/>
            <ac:cxnSpMk id="130" creationId="{AC1CFD65-18C2-4B01-9D1B-F014ACC46008}"/>
          </ac:cxnSpMkLst>
        </pc:cxnChg>
        <pc:cxnChg chg="add mod">
          <ac:chgData name="Tuomo Ikävalko" userId="14d5696d-1087-4a16-9ad3-cf61c8e1f82c" providerId="ADAL" clId="{D434384E-2325-4151-9E05-F40FFEE749C4}" dt="2018-11-05T21:18:30.375" v="592" actId="14100"/>
          <ac:cxnSpMkLst>
            <pc:docMk/>
            <pc:sldMk cId="1835268362" sldId="273"/>
            <ac:cxnSpMk id="137" creationId="{5A4E7718-1AB7-40AE-A99D-B9E96D63E303}"/>
          </ac:cxnSpMkLst>
        </pc:cxnChg>
        <pc:cxnChg chg="add mod">
          <ac:chgData name="Tuomo Ikävalko" userId="14d5696d-1087-4a16-9ad3-cf61c8e1f82c" providerId="ADAL" clId="{D434384E-2325-4151-9E05-F40FFEE749C4}" dt="2018-11-05T21:19:45.979" v="602" actId="1076"/>
          <ac:cxnSpMkLst>
            <pc:docMk/>
            <pc:sldMk cId="1835268362" sldId="273"/>
            <ac:cxnSpMk id="142" creationId="{0C72E06E-0F81-4FF6-A06A-E0C659DDACCF}"/>
          </ac:cxnSpMkLst>
        </pc:cxnChg>
        <pc:cxnChg chg="add mod">
          <ac:chgData name="Tuomo Ikävalko" userId="14d5696d-1087-4a16-9ad3-cf61c8e1f82c" providerId="ADAL" clId="{D434384E-2325-4151-9E05-F40FFEE749C4}" dt="2018-11-05T21:19:45.979" v="602" actId="1076"/>
          <ac:cxnSpMkLst>
            <pc:docMk/>
            <pc:sldMk cId="1835268362" sldId="273"/>
            <ac:cxnSpMk id="143" creationId="{D54A0622-7098-4547-8B16-78C016F00A4E}"/>
          </ac:cxnSpMkLst>
        </pc:cxnChg>
        <pc:cxnChg chg="add mod">
          <ac:chgData name="Tuomo Ikävalko" userId="14d5696d-1087-4a16-9ad3-cf61c8e1f82c" providerId="ADAL" clId="{D434384E-2325-4151-9E05-F40FFEE749C4}" dt="2018-11-05T21:19:45.979" v="602" actId="1076"/>
          <ac:cxnSpMkLst>
            <pc:docMk/>
            <pc:sldMk cId="1835268362" sldId="273"/>
            <ac:cxnSpMk id="146" creationId="{0A69B7D8-F86A-430A-B0F8-51CFE98B60D1}"/>
          </ac:cxnSpMkLst>
        </pc:cxnChg>
        <pc:cxnChg chg="add mod">
          <ac:chgData name="Tuomo Ikävalko" userId="14d5696d-1087-4a16-9ad3-cf61c8e1f82c" providerId="ADAL" clId="{D434384E-2325-4151-9E05-F40FFEE749C4}" dt="2018-11-05T21:20:10.344" v="613" actId="1076"/>
          <ac:cxnSpMkLst>
            <pc:docMk/>
            <pc:sldMk cId="1835268362" sldId="273"/>
            <ac:cxnSpMk id="149" creationId="{E14987DA-D933-4AF7-8BE0-82EFD6C88266}"/>
          </ac:cxnSpMkLst>
        </pc:cxnChg>
        <pc:cxnChg chg="add del mod">
          <ac:chgData name="Tuomo Ikävalko" userId="14d5696d-1087-4a16-9ad3-cf61c8e1f82c" providerId="ADAL" clId="{D434384E-2325-4151-9E05-F40FFEE749C4}" dt="2018-11-05T21:26:54.289" v="692" actId="478"/>
          <ac:cxnSpMkLst>
            <pc:docMk/>
            <pc:sldMk cId="1835268362" sldId="273"/>
            <ac:cxnSpMk id="151" creationId="{D41C30FF-78DA-4E65-B18C-5CBCD11664BC}"/>
          </ac:cxnSpMkLst>
        </pc:cxnChg>
        <pc:cxnChg chg="add del mod">
          <ac:chgData name="Tuomo Ikävalko" userId="14d5696d-1087-4a16-9ad3-cf61c8e1f82c" providerId="ADAL" clId="{D434384E-2325-4151-9E05-F40FFEE749C4}" dt="2018-11-05T21:26:54.289" v="692" actId="478"/>
          <ac:cxnSpMkLst>
            <pc:docMk/>
            <pc:sldMk cId="1835268362" sldId="273"/>
            <ac:cxnSpMk id="152" creationId="{5F9FC75C-170F-48DE-A096-437057808737}"/>
          </ac:cxnSpMkLst>
        </pc:cxnChg>
        <pc:cxnChg chg="add del mod">
          <ac:chgData name="Tuomo Ikävalko" userId="14d5696d-1087-4a16-9ad3-cf61c8e1f82c" providerId="ADAL" clId="{D434384E-2325-4151-9E05-F40FFEE749C4}" dt="2018-11-05T21:26:55.801" v="693" actId="478"/>
          <ac:cxnSpMkLst>
            <pc:docMk/>
            <pc:sldMk cId="1835268362" sldId="273"/>
            <ac:cxnSpMk id="155" creationId="{D4E7149F-329D-45F2-B7D7-9FBE7F255FCB}"/>
          </ac:cxnSpMkLst>
        </pc:cxnChg>
        <pc:cxnChg chg="add del mod">
          <ac:chgData name="Tuomo Ikävalko" userId="14d5696d-1087-4a16-9ad3-cf61c8e1f82c" providerId="ADAL" clId="{D434384E-2325-4151-9E05-F40FFEE749C4}" dt="2018-11-05T21:24:57.542" v="658" actId="478"/>
          <ac:cxnSpMkLst>
            <pc:docMk/>
            <pc:sldMk cId="1835268362" sldId="273"/>
            <ac:cxnSpMk id="156" creationId="{5478A001-1506-4594-8889-22CCB8CDBD95}"/>
          </ac:cxnSpMkLst>
        </pc:cxnChg>
        <pc:cxnChg chg="add mod">
          <ac:chgData name="Tuomo Ikävalko" userId="14d5696d-1087-4a16-9ad3-cf61c8e1f82c" providerId="ADAL" clId="{D434384E-2325-4151-9E05-F40FFEE749C4}" dt="2018-11-05T21:20:01.992" v="607" actId="1076"/>
          <ac:cxnSpMkLst>
            <pc:docMk/>
            <pc:sldMk cId="1835268362" sldId="273"/>
            <ac:cxnSpMk id="159" creationId="{5A647D9F-7C73-4F7A-A040-60E8006D47CF}"/>
          </ac:cxnSpMkLst>
        </pc:cxnChg>
        <pc:cxnChg chg="add del mod">
          <ac:chgData name="Tuomo Ikävalko" userId="14d5696d-1087-4a16-9ad3-cf61c8e1f82c" providerId="ADAL" clId="{D434384E-2325-4151-9E05-F40FFEE749C4}" dt="2018-11-05T21:19:51.993" v="604" actId="478"/>
          <ac:cxnSpMkLst>
            <pc:docMk/>
            <pc:sldMk cId="1835268362" sldId="273"/>
            <ac:cxnSpMk id="161" creationId="{458496FA-C368-4D93-9E4A-B07F4482B197}"/>
          </ac:cxnSpMkLst>
        </pc:cxnChg>
        <pc:cxnChg chg="add mod">
          <ac:chgData name="Tuomo Ikävalko" userId="14d5696d-1087-4a16-9ad3-cf61c8e1f82c" providerId="ADAL" clId="{D434384E-2325-4151-9E05-F40FFEE749C4}" dt="2018-11-05T21:20:01.992" v="607" actId="1076"/>
          <ac:cxnSpMkLst>
            <pc:docMk/>
            <pc:sldMk cId="1835268362" sldId="273"/>
            <ac:cxnSpMk id="163" creationId="{4BFC8DD6-4371-4C23-A592-016E0CDAC496}"/>
          </ac:cxnSpMkLst>
        </pc:cxnChg>
        <pc:cxnChg chg="add mod">
          <ac:chgData name="Tuomo Ikävalko" userId="14d5696d-1087-4a16-9ad3-cf61c8e1f82c" providerId="ADAL" clId="{D434384E-2325-4151-9E05-F40FFEE749C4}" dt="2018-11-05T21:27:12.345" v="698" actId="1076"/>
          <ac:cxnSpMkLst>
            <pc:docMk/>
            <pc:sldMk cId="1835268362" sldId="273"/>
            <ac:cxnSpMk id="166" creationId="{921DCF1E-632D-4399-9238-2C72A63E8259}"/>
          </ac:cxnSpMkLst>
        </pc:cxnChg>
        <pc:cxnChg chg="add mod">
          <ac:chgData name="Tuomo Ikävalko" userId="14d5696d-1087-4a16-9ad3-cf61c8e1f82c" providerId="ADAL" clId="{D434384E-2325-4151-9E05-F40FFEE749C4}" dt="2018-11-05T21:27:12.345" v="698" actId="1076"/>
          <ac:cxnSpMkLst>
            <pc:docMk/>
            <pc:sldMk cId="1835268362" sldId="273"/>
            <ac:cxnSpMk id="167" creationId="{3F491222-FD97-4877-8609-2524200381FD}"/>
          </ac:cxnSpMkLst>
        </pc:cxnChg>
        <pc:cxnChg chg="add mod">
          <ac:chgData name="Tuomo Ikävalko" userId="14d5696d-1087-4a16-9ad3-cf61c8e1f82c" providerId="ADAL" clId="{D434384E-2325-4151-9E05-F40FFEE749C4}" dt="2018-11-05T21:19:45.979" v="602" actId="1076"/>
          <ac:cxnSpMkLst>
            <pc:docMk/>
            <pc:sldMk cId="1835268362" sldId="273"/>
            <ac:cxnSpMk id="170" creationId="{0FD682CC-BF4C-4577-BFE2-96105422AD7F}"/>
          </ac:cxnSpMkLst>
        </pc:cxnChg>
        <pc:cxnChg chg="add mod">
          <ac:chgData name="Tuomo Ikävalko" userId="14d5696d-1087-4a16-9ad3-cf61c8e1f82c" providerId="ADAL" clId="{D434384E-2325-4151-9E05-F40FFEE749C4}" dt="2018-11-05T21:27:09.269" v="697" actId="1076"/>
          <ac:cxnSpMkLst>
            <pc:docMk/>
            <pc:sldMk cId="1835268362" sldId="273"/>
            <ac:cxnSpMk id="172" creationId="{B3D04B04-85E1-479B-89E8-A5DFC5E8069D}"/>
          </ac:cxnSpMkLst>
        </pc:cxnChg>
        <pc:cxnChg chg="add mod">
          <ac:chgData name="Tuomo Ikävalko" userId="14d5696d-1087-4a16-9ad3-cf61c8e1f82c" providerId="ADAL" clId="{D434384E-2325-4151-9E05-F40FFEE749C4}" dt="2018-11-05T21:19:45.979" v="602" actId="1076"/>
          <ac:cxnSpMkLst>
            <pc:docMk/>
            <pc:sldMk cId="1835268362" sldId="273"/>
            <ac:cxnSpMk id="173" creationId="{781860F8-BE1B-4DD6-B3AE-460AC85553BA}"/>
          </ac:cxnSpMkLst>
        </pc:cxnChg>
        <pc:cxnChg chg="add mod">
          <ac:chgData name="Tuomo Ikävalko" userId="14d5696d-1087-4a16-9ad3-cf61c8e1f82c" providerId="ADAL" clId="{D434384E-2325-4151-9E05-F40FFEE749C4}" dt="2018-11-05T21:20:10.344" v="613" actId="1076"/>
          <ac:cxnSpMkLst>
            <pc:docMk/>
            <pc:sldMk cId="1835268362" sldId="273"/>
            <ac:cxnSpMk id="175" creationId="{23BFE962-7C76-48E1-B44C-9B8B9CDBC7AC}"/>
          </ac:cxnSpMkLst>
        </pc:cxnChg>
        <pc:cxnChg chg="add mod">
          <ac:chgData name="Tuomo Ikävalko" userId="14d5696d-1087-4a16-9ad3-cf61c8e1f82c" providerId="ADAL" clId="{D434384E-2325-4151-9E05-F40FFEE749C4}" dt="2018-11-05T21:20:31.190" v="616" actId="14100"/>
          <ac:cxnSpMkLst>
            <pc:docMk/>
            <pc:sldMk cId="1835268362" sldId="273"/>
            <ac:cxnSpMk id="189" creationId="{1673B4EC-0D55-4B38-864F-B9DEC11A776F}"/>
          </ac:cxnSpMkLst>
        </pc:cxnChg>
        <pc:cxnChg chg="add mod">
          <ac:chgData name="Tuomo Ikävalko" userId="14d5696d-1087-4a16-9ad3-cf61c8e1f82c" providerId="ADAL" clId="{D434384E-2325-4151-9E05-F40FFEE749C4}" dt="2018-11-05T21:25:50.778" v="674" actId="1076"/>
          <ac:cxnSpMkLst>
            <pc:docMk/>
            <pc:sldMk cId="1835268362" sldId="273"/>
            <ac:cxnSpMk id="203" creationId="{285948AF-F240-4D1D-8A1C-4C98A1835759}"/>
          </ac:cxnSpMkLst>
        </pc:cxnChg>
        <pc:cxnChg chg="add mod">
          <ac:chgData name="Tuomo Ikävalko" userId="14d5696d-1087-4a16-9ad3-cf61c8e1f82c" providerId="ADAL" clId="{D434384E-2325-4151-9E05-F40FFEE749C4}" dt="2018-11-05T21:25:50.778" v="674" actId="1076"/>
          <ac:cxnSpMkLst>
            <pc:docMk/>
            <pc:sldMk cId="1835268362" sldId="273"/>
            <ac:cxnSpMk id="204" creationId="{97B446A3-6723-4686-92F3-0AF5C8A0B828}"/>
          </ac:cxnSpMkLst>
        </pc:cxnChg>
        <pc:cxnChg chg="add mod">
          <ac:chgData name="Tuomo Ikävalko" userId="14d5696d-1087-4a16-9ad3-cf61c8e1f82c" providerId="ADAL" clId="{D434384E-2325-4151-9E05-F40FFEE749C4}" dt="2018-11-05T21:26:04.390" v="679" actId="1076"/>
          <ac:cxnSpMkLst>
            <pc:docMk/>
            <pc:sldMk cId="1835268362" sldId="273"/>
            <ac:cxnSpMk id="207" creationId="{4FE12B9D-9BD7-4948-8AF3-6F9CBCDBE6C6}"/>
          </ac:cxnSpMkLst>
        </pc:cxnChg>
        <pc:cxnChg chg="add del mod">
          <ac:chgData name="Tuomo Ikävalko" userId="14d5696d-1087-4a16-9ad3-cf61c8e1f82c" providerId="ADAL" clId="{D434384E-2325-4151-9E05-F40FFEE749C4}" dt="2018-11-05T21:26:41.907" v="683" actId="478"/>
          <ac:cxnSpMkLst>
            <pc:docMk/>
            <pc:sldMk cId="1835268362" sldId="273"/>
            <ac:cxnSpMk id="223" creationId="{FFA5D3C9-249D-47EF-A44F-A2CC65E1957B}"/>
          </ac:cxnSpMkLst>
        </pc:cxnChg>
        <pc:cxnChg chg="add del mod">
          <ac:chgData name="Tuomo Ikävalko" userId="14d5696d-1087-4a16-9ad3-cf61c8e1f82c" providerId="ADAL" clId="{D434384E-2325-4151-9E05-F40FFEE749C4}" dt="2018-11-05T21:26:41.907" v="683" actId="478"/>
          <ac:cxnSpMkLst>
            <pc:docMk/>
            <pc:sldMk cId="1835268362" sldId="273"/>
            <ac:cxnSpMk id="224" creationId="{BA5A79CA-EC4A-4398-AE44-18FBE74BBCFE}"/>
          </ac:cxnSpMkLst>
        </pc:cxnChg>
        <pc:cxnChg chg="add del mod">
          <ac:chgData name="Tuomo Ikävalko" userId="14d5696d-1087-4a16-9ad3-cf61c8e1f82c" providerId="ADAL" clId="{D434384E-2325-4151-9E05-F40FFEE749C4}" dt="2018-11-05T21:26:41.907" v="683" actId="478"/>
          <ac:cxnSpMkLst>
            <pc:docMk/>
            <pc:sldMk cId="1835268362" sldId="273"/>
            <ac:cxnSpMk id="227" creationId="{5A3747D5-A625-4C72-AC49-8BF13E8716AA}"/>
          </ac:cxnSpMkLst>
        </pc:cxnChg>
        <pc:cxnChg chg="add del mod">
          <ac:chgData name="Tuomo Ikävalko" userId="14d5696d-1087-4a16-9ad3-cf61c8e1f82c" providerId="ADAL" clId="{D434384E-2325-4151-9E05-F40FFEE749C4}" dt="2018-11-05T21:26:41.907" v="683" actId="478"/>
          <ac:cxnSpMkLst>
            <pc:docMk/>
            <pc:sldMk cId="1835268362" sldId="273"/>
            <ac:cxnSpMk id="229" creationId="{E14A12F5-963B-41B2-B39B-2B11D087DE27}"/>
          </ac:cxnSpMkLst>
        </pc:cxnChg>
        <pc:cxnChg chg="add del mod">
          <ac:chgData name="Tuomo Ikävalko" userId="14d5696d-1087-4a16-9ad3-cf61c8e1f82c" providerId="ADAL" clId="{D434384E-2325-4151-9E05-F40FFEE749C4}" dt="2018-11-05T21:26:41.907" v="683" actId="478"/>
          <ac:cxnSpMkLst>
            <pc:docMk/>
            <pc:sldMk cId="1835268362" sldId="273"/>
            <ac:cxnSpMk id="230" creationId="{371E8B5A-8E1E-42FF-B256-E8DD5DF2F1FA}"/>
          </ac:cxnSpMkLst>
        </pc:cxnChg>
        <pc:cxnChg chg="add del mod">
          <ac:chgData name="Tuomo Ikävalko" userId="14d5696d-1087-4a16-9ad3-cf61c8e1f82c" providerId="ADAL" clId="{D434384E-2325-4151-9E05-F40FFEE749C4}" dt="2018-11-05T21:26:41.907" v="683" actId="478"/>
          <ac:cxnSpMkLst>
            <pc:docMk/>
            <pc:sldMk cId="1835268362" sldId="273"/>
            <ac:cxnSpMk id="233" creationId="{A5509DFE-5B6D-412C-861B-AE0397A1CB30}"/>
          </ac:cxnSpMkLst>
        </pc:cxnChg>
        <pc:cxnChg chg="add mod">
          <ac:chgData name="Tuomo Ikävalko" userId="14d5696d-1087-4a16-9ad3-cf61c8e1f82c" providerId="ADAL" clId="{D434384E-2325-4151-9E05-F40FFEE749C4}" dt="2018-11-05T21:27:19.448" v="700" actId="1076"/>
          <ac:cxnSpMkLst>
            <pc:docMk/>
            <pc:sldMk cId="1835268362" sldId="273"/>
            <ac:cxnSpMk id="245" creationId="{52C72B5F-6C23-46EB-BB8D-7B51F4D6BFF4}"/>
          </ac:cxnSpMkLst>
        </pc:cxnChg>
        <pc:cxnChg chg="add mod">
          <ac:chgData name="Tuomo Ikävalko" userId="14d5696d-1087-4a16-9ad3-cf61c8e1f82c" providerId="ADAL" clId="{D434384E-2325-4151-9E05-F40FFEE749C4}" dt="2018-11-05T21:27:19.448" v="700" actId="1076"/>
          <ac:cxnSpMkLst>
            <pc:docMk/>
            <pc:sldMk cId="1835268362" sldId="273"/>
            <ac:cxnSpMk id="246" creationId="{F074C30A-8A43-4493-BAA8-1E4E6B21A7C9}"/>
          </ac:cxnSpMkLst>
        </pc:cxnChg>
        <pc:cxnChg chg="add mod">
          <ac:chgData name="Tuomo Ikävalko" userId="14d5696d-1087-4a16-9ad3-cf61c8e1f82c" providerId="ADAL" clId="{D434384E-2325-4151-9E05-F40FFEE749C4}" dt="2018-11-05T21:27:32.731" v="705" actId="14100"/>
          <ac:cxnSpMkLst>
            <pc:docMk/>
            <pc:sldMk cId="1835268362" sldId="273"/>
            <ac:cxnSpMk id="249" creationId="{979F8FCA-B416-4833-9EE9-2969FA82D7BF}"/>
          </ac:cxnSpMkLst>
        </pc:cxnChg>
        <pc:cxnChg chg="add mod">
          <ac:chgData name="Tuomo Ikävalko" userId="14d5696d-1087-4a16-9ad3-cf61c8e1f82c" providerId="ADAL" clId="{D434384E-2325-4151-9E05-F40FFEE749C4}" dt="2018-11-05T21:27:19.448" v="700" actId="1076"/>
          <ac:cxnSpMkLst>
            <pc:docMk/>
            <pc:sldMk cId="1835268362" sldId="273"/>
            <ac:cxnSpMk id="251" creationId="{B953BEDD-A4EA-4965-A801-202FE3610E35}"/>
          </ac:cxnSpMkLst>
        </pc:cxnChg>
        <pc:cxnChg chg="add mod">
          <ac:chgData name="Tuomo Ikävalko" userId="14d5696d-1087-4a16-9ad3-cf61c8e1f82c" providerId="ADAL" clId="{D434384E-2325-4151-9E05-F40FFEE749C4}" dt="2018-11-05T21:27:19.448" v="700" actId="1076"/>
          <ac:cxnSpMkLst>
            <pc:docMk/>
            <pc:sldMk cId="1835268362" sldId="273"/>
            <ac:cxnSpMk id="252" creationId="{D9C3A43E-5C37-41C8-81B8-442DB7CAB498}"/>
          </ac:cxnSpMkLst>
        </pc:cxnChg>
        <pc:cxnChg chg="add mod">
          <ac:chgData name="Tuomo Ikävalko" userId="14d5696d-1087-4a16-9ad3-cf61c8e1f82c" providerId="ADAL" clId="{D434384E-2325-4151-9E05-F40FFEE749C4}" dt="2018-11-05T21:27:34.528" v="706" actId="14100"/>
          <ac:cxnSpMkLst>
            <pc:docMk/>
            <pc:sldMk cId="1835268362" sldId="273"/>
            <ac:cxnSpMk id="255" creationId="{65CD6EB2-26CC-42F2-A7AE-EC83E8AAC9E8}"/>
          </ac:cxnSpMkLst>
        </pc:cxnChg>
        <pc:cxnChg chg="add mod">
          <ac:chgData name="Tuomo Ikävalko" userId="14d5696d-1087-4a16-9ad3-cf61c8e1f82c" providerId="ADAL" clId="{D434384E-2325-4151-9E05-F40FFEE749C4}" dt="2018-11-05T21:27:25.969" v="702" actId="1076"/>
          <ac:cxnSpMkLst>
            <pc:docMk/>
            <pc:sldMk cId="1835268362" sldId="273"/>
            <ac:cxnSpMk id="257" creationId="{215333CA-0748-4299-AC7E-259912A0922C}"/>
          </ac:cxnSpMkLst>
        </pc:cxnChg>
        <pc:cxnChg chg="add mod">
          <ac:chgData name="Tuomo Ikävalko" userId="14d5696d-1087-4a16-9ad3-cf61c8e1f82c" providerId="ADAL" clId="{D434384E-2325-4151-9E05-F40FFEE749C4}" dt="2018-11-05T21:27:25.969" v="702" actId="1076"/>
          <ac:cxnSpMkLst>
            <pc:docMk/>
            <pc:sldMk cId="1835268362" sldId="273"/>
            <ac:cxnSpMk id="258" creationId="{8E6B82E1-F38E-43C7-B472-80AD84BA955F}"/>
          </ac:cxnSpMkLst>
        </pc:cxnChg>
        <pc:cxnChg chg="add mod">
          <ac:chgData name="Tuomo Ikävalko" userId="14d5696d-1087-4a16-9ad3-cf61c8e1f82c" providerId="ADAL" clId="{D434384E-2325-4151-9E05-F40FFEE749C4}" dt="2018-11-05T21:27:28.639" v="703" actId="14100"/>
          <ac:cxnSpMkLst>
            <pc:docMk/>
            <pc:sldMk cId="1835268362" sldId="273"/>
            <ac:cxnSpMk id="261" creationId="{B7EC6F0A-CC07-47C1-8513-21C25656863C}"/>
          </ac:cxnSpMkLst>
        </pc:cxnChg>
        <pc:cxnChg chg="add mod">
          <ac:chgData name="Tuomo Ikävalko" userId="14d5696d-1087-4a16-9ad3-cf61c8e1f82c" providerId="ADAL" clId="{D434384E-2325-4151-9E05-F40FFEE749C4}" dt="2018-11-05T21:28:18.025" v="708" actId="1076"/>
          <ac:cxnSpMkLst>
            <pc:docMk/>
            <pc:sldMk cId="1835268362" sldId="273"/>
            <ac:cxnSpMk id="263" creationId="{3BFC0096-B30B-4CD7-BC6C-0474AD0D5904}"/>
          </ac:cxnSpMkLst>
        </pc:cxnChg>
        <pc:cxnChg chg="add mod">
          <ac:chgData name="Tuomo Ikävalko" userId="14d5696d-1087-4a16-9ad3-cf61c8e1f82c" providerId="ADAL" clId="{D434384E-2325-4151-9E05-F40FFEE749C4}" dt="2018-11-05T21:28:18.025" v="708" actId="1076"/>
          <ac:cxnSpMkLst>
            <pc:docMk/>
            <pc:sldMk cId="1835268362" sldId="273"/>
            <ac:cxnSpMk id="264" creationId="{C9FCE9FA-AC0C-4366-ADEF-60909DB54EAC}"/>
          </ac:cxnSpMkLst>
        </pc:cxnChg>
        <pc:cxnChg chg="add mod">
          <ac:chgData name="Tuomo Ikävalko" userId="14d5696d-1087-4a16-9ad3-cf61c8e1f82c" providerId="ADAL" clId="{D434384E-2325-4151-9E05-F40FFEE749C4}" dt="2018-11-05T21:28:18.025" v="708" actId="1076"/>
          <ac:cxnSpMkLst>
            <pc:docMk/>
            <pc:sldMk cId="1835268362" sldId="273"/>
            <ac:cxnSpMk id="267" creationId="{1DD89E76-B4FF-44F2-B1EC-C966A32A1BB0}"/>
          </ac:cxnSpMkLst>
        </pc:cxnChg>
      </pc:sldChg>
      <pc:sldChg chg="addSp delSp modSp add">
        <pc:chgData name="Tuomo Ikävalko" userId="14d5696d-1087-4a16-9ad3-cf61c8e1f82c" providerId="ADAL" clId="{D434384E-2325-4151-9E05-F40FFEE749C4}" dt="2018-11-05T21:43:33.478" v="876" actId="1076"/>
        <pc:sldMkLst>
          <pc:docMk/>
          <pc:sldMk cId="1522341457" sldId="274"/>
        </pc:sldMkLst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2" creationId="{50453730-85C3-4AF8-A088-2DD907439F32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5" creationId="{BDF47118-C41B-46FE-A122-0A37F0B6662F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6" creationId="{21E95BB3-1F9B-4C59-BDD2-57D6399B0E82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8" creationId="{2EC6B68C-895A-4A79-B856-1B2DF77FBDFF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9" creationId="{BC14D3E3-9744-41D5-9F1D-AD396E624569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11" creationId="{5DF4C6D4-857E-4BB5-A794-7AAAA5D34FC0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13" creationId="{108C3DC0-753E-41E8-AAFC-46D467B99E5C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15" creationId="{F0FCC3A2-3E9A-40F7-9BD6-49439B349361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16" creationId="{A4FD9622-B35E-44CE-A2EB-7C58FD06978F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19" creationId="{D44A1FDD-6124-461C-BBB4-2E1EDD739681}"/>
          </ac:spMkLst>
        </pc:spChg>
        <pc:spChg chg="add mod">
          <ac:chgData name="Tuomo Ikävalko" userId="14d5696d-1087-4a16-9ad3-cf61c8e1f82c" providerId="ADAL" clId="{D434384E-2325-4151-9E05-F40FFEE749C4}" dt="2018-11-05T21:30:49.845" v="717" actId="20577"/>
          <ac:spMkLst>
            <pc:docMk/>
            <pc:sldMk cId="1522341457" sldId="274"/>
            <ac:spMk id="20" creationId="{EFF590C2-E7DF-42B9-A75E-6E214EE57CD4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22" creationId="{C0373026-D04E-45FD-8466-FB81BA0B2DFF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25" creationId="{36105CD4-0B73-4AF3-AF62-DCE018CDCA0F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27" creationId="{84D87C33-722D-4C5F-B194-1DF7D061A246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30" creationId="{F2DF1917-2C09-4C1E-AE5E-2F29FC64161C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31" creationId="{E30B568D-4AAB-4017-95C0-E2597F4F16B5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33" creationId="{62D5CA11-0BB6-4B20-B3EF-C3A02B3A2AD2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36" creationId="{9D394853-CED9-46AB-B2EF-EDBCDBC1F668}"/>
          </ac:spMkLst>
        </pc:spChg>
        <pc:spChg chg="add mod">
          <ac:chgData name="Tuomo Ikävalko" userId="14d5696d-1087-4a16-9ad3-cf61c8e1f82c" providerId="ADAL" clId="{D434384E-2325-4151-9E05-F40FFEE749C4}" dt="2018-11-05T21:29:36.191" v="711" actId="1076"/>
          <ac:spMkLst>
            <pc:docMk/>
            <pc:sldMk cId="1522341457" sldId="274"/>
            <ac:spMk id="37" creationId="{F8CC1CAA-B7F7-4D7E-8A9A-F07D0BB6EE13}"/>
          </ac:spMkLst>
        </pc:spChg>
        <pc:spChg chg="add mod">
          <ac:chgData name="Tuomo Ikävalko" userId="14d5696d-1087-4a16-9ad3-cf61c8e1f82c" providerId="ADAL" clId="{D434384E-2325-4151-9E05-F40FFEE749C4}" dt="2018-11-05T21:30:45.844" v="715" actId="20577"/>
          <ac:spMkLst>
            <pc:docMk/>
            <pc:sldMk cId="1522341457" sldId="274"/>
            <ac:spMk id="40" creationId="{8DD3E53C-0D1C-4BF4-A3AE-19B6D21956B7}"/>
          </ac:spMkLst>
        </pc:spChg>
        <pc:spChg chg="add mod">
          <ac:chgData name="Tuomo Ikävalko" userId="14d5696d-1087-4a16-9ad3-cf61c8e1f82c" providerId="ADAL" clId="{D434384E-2325-4151-9E05-F40FFEE749C4}" dt="2018-11-05T21:34:52.325" v="753" actId="20577"/>
          <ac:spMkLst>
            <pc:docMk/>
            <pc:sldMk cId="1522341457" sldId="274"/>
            <ac:spMk id="58" creationId="{E8C14BE5-7D3F-44FE-A40D-E5C064D29D65}"/>
          </ac:spMkLst>
        </pc:spChg>
        <pc:spChg chg="add mod">
          <ac:chgData name="Tuomo Ikävalko" userId="14d5696d-1087-4a16-9ad3-cf61c8e1f82c" providerId="ADAL" clId="{D434384E-2325-4151-9E05-F40FFEE749C4}" dt="2018-11-05T21:34:48.646" v="750" actId="20577"/>
          <ac:spMkLst>
            <pc:docMk/>
            <pc:sldMk cId="1522341457" sldId="274"/>
            <ac:spMk id="59" creationId="{55DF204B-84D6-458C-BE52-0BC55C87DD11}"/>
          </ac:spMkLst>
        </pc:spChg>
        <pc:spChg chg="add mod">
          <ac:chgData name="Tuomo Ikävalko" userId="14d5696d-1087-4a16-9ad3-cf61c8e1f82c" providerId="ADAL" clId="{D434384E-2325-4151-9E05-F40FFEE749C4}" dt="2018-11-05T21:34:44.567" v="747" actId="20577"/>
          <ac:spMkLst>
            <pc:docMk/>
            <pc:sldMk cId="1522341457" sldId="274"/>
            <ac:spMk id="60" creationId="{4F75A8DD-6317-4087-B645-E2C9CA765382}"/>
          </ac:spMkLst>
        </pc:spChg>
        <pc:spChg chg="add mod">
          <ac:chgData name="Tuomo Ikävalko" userId="14d5696d-1087-4a16-9ad3-cf61c8e1f82c" providerId="ADAL" clId="{D434384E-2325-4151-9E05-F40FFEE749C4}" dt="2018-11-05T21:34:41.854" v="745" actId="20577"/>
          <ac:spMkLst>
            <pc:docMk/>
            <pc:sldMk cId="1522341457" sldId="274"/>
            <ac:spMk id="61" creationId="{DACC3B06-0E3D-4ABD-B8D0-1B5EDCA59380}"/>
          </ac:spMkLst>
        </pc:spChg>
        <pc:spChg chg="add mod">
          <ac:chgData name="Tuomo Ikävalko" userId="14d5696d-1087-4a16-9ad3-cf61c8e1f82c" providerId="ADAL" clId="{D434384E-2325-4151-9E05-F40FFEE749C4}" dt="2018-11-05T21:36:38.317" v="795" actId="20577"/>
          <ac:spMkLst>
            <pc:docMk/>
            <pc:sldMk cId="1522341457" sldId="274"/>
            <ac:spMk id="62" creationId="{8DB67E8B-CDB9-436D-8256-D1ECC6E3D51B}"/>
          </ac:spMkLst>
        </pc:spChg>
        <pc:spChg chg="add mod">
          <ac:chgData name="Tuomo Ikävalko" userId="14d5696d-1087-4a16-9ad3-cf61c8e1f82c" providerId="ADAL" clId="{D434384E-2325-4151-9E05-F40FFEE749C4}" dt="2018-11-05T21:35:19.816" v="755" actId="1076"/>
          <ac:spMkLst>
            <pc:docMk/>
            <pc:sldMk cId="1522341457" sldId="274"/>
            <ac:spMk id="65" creationId="{4C296226-B286-4EAF-AA26-90388F6AFB45}"/>
          </ac:spMkLst>
        </pc:spChg>
        <pc:spChg chg="add mod">
          <ac:chgData name="Tuomo Ikävalko" userId="14d5696d-1087-4a16-9ad3-cf61c8e1f82c" providerId="ADAL" clId="{D434384E-2325-4151-9E05-F40FFEE749C4}" dt="2018-11-05T21:35:19.816" v="755" actId="1076"/>
          <ac:spMkLst>
            <pc:docMk/>
            <pc:sldMk cId="1522341457" sldId="274"/>
            <ac:spMk id="66" creationId="{FB77DE26-409E-4C2F-B3CA-669C6D3FE2AE}"/>
          </ac:spMkLst>
        </pc:spChg>
        <pc:spChg chg="add mod">
          <ac:chgData name="Tuomo Ikävalko" userId="14d5696d-1087-4a16-9ad3-cf61c8e1f82c" providerId="ADAL" clId="{D434384E-2325-4151-9E05-F40FFEE749C4}" dt="2018-11-05T21:35:19.816" v="755" actId="1076"/>
          <ac:spMkLst>
            <pc:docMk/>
            <pc:sldMk cId="1522341457" sldId="274"/>
            <ac:spMk id="68" creationId="{9E3CB606-0F49-477B-BC69-AE8D7FD23954}"/>
          </ac:spMkLst>
        </pc:spChg>
        <pc:spChg chg="add mod">
          <ac:chgData name="Tuomo Ikävalko" userId="14d5696d-1087-4a16-9ad3-cf61c8e1f82c" providerId="ADAL" clId="{D434384E-2325-4151-9E05-F40FFEE749C4}" dt="2018-11-05T21:41:38.737" v="850" actId="1076"/>
          <ac:spMkLst>
            <pc:docMk/>
            <pc:sldMk cId="1522341457" sldId="274"/>
            <ac:spMk id="69" creationId="{D718DB73-16D3-43A0-BD77-78D6523E1879}"/>
          </ac:spMkLst>
        </pc:spChg>
        <pc:spChg chg="add mod">
          <ac:chgData name="Tuomo Ikävalko" userId="14d5696d-1087-4a16-9ad3-cf61c8e1f82c" providerId="ADAL" clId="{D434384E-2325-4151-9E05-F40FFEE749C4}" dt="2018-11-05T21:42:11.041" v="861" actId="1076"/>
          <ac:spMkLst>
            <pc:docMk/>
            <pc:sldMk cId="1522341457" sldId="274"/>
            <ac:spMk id="71" creationId="{13B709B8-6FE9-4141-8ED0-14A05B120A73}"/>
          </ac:spMkLst>
        </pc:spChg>
        <pc:spChg chg="add mod">
          <ac:chgData name="Tuomo Ikävalko" userId="14d5696d-1087-4a16-9ad3-cf61c8e1f82c" providerId="ADAL" clId="{D434384E-2325-4151-9E05-F40FFEE749C4}" dt="2018-11-05T21:42:11.041" v="861" actId="1076"/>
          <ac:spMkLst>
            <pc:docMk/>
            <pc:sldMk cId="1522341457" sldId="274"/>
            <ac:spMk id="73" creationId="{1CFF6B94-8D13-475C-8B15-0E338A8763A7}"/>
          </ac:spMkLst>
        </pc:spChg>
        <pc:spChg chg="add mod">
          <ac:chgData name="Tuomo Ikävalko" userId="14d5696d-1087-4a16-9ad3-cf61c8e1f82c" providerId="ADAL" clId="{D434384E-2325-4151-9E05-F40FFEE749C4}" dt="2018-11-05T21:42:11.041" v="861" actId="1076"/>
          <ac:spMkLst>
            <pc:docMk/>
            <pc:sldMk cId="1522341457" sldId="274"/>
            <ac:spMk id="75" creationId="{F20D3E89-B57C-4095-8079-EAB57C36786F}"/>
          </ac:spMkLst>
        </pc:spChg>
        <pc:spChg chg="add del mod">
          <ac:chgData name="Tuomo Ikävalko" userId="14d5696d-1087-4a16-9ad3-cf61c8e1f82c" providerId="ADAL" clId="{D434384E-2325-4151-9E05-F40FFEE749C4}" dt="2018-11-05T21:42:15.496" v="862" actId="1076"/>
          <ac:spMkLst>
            <pc:docMk/>
            <pc:sldMk cId="1522341457" sldId="274"/>
            <ac:spMk id="76" creationId="{F8C4D609-B7E6-44CC-8CBC-30E7EC9EFC07}"/>
          </ac:spMkLst>
        </pc:spChg>
        <pc:spChg chg="add mod">
          <ac:chgData name="Tuomo Ikävalko" userId="14d5696d-1087-4a16-9ad3-cf61c8e1f82c" providerId="ADAL" clId="{D434384E-2325-4151-9E05-F40FFEE749C4}" dt="2018-11-05T21:42:11.041" v="861" actId="1076"/>
          <ac:spMkLst>
            <pc:docMk/>
            <pc:sldMk cId="1522341457" sldId="274"/>
            <ac:spMk id="79" creationId="{E3151D18-44B3-4F63-ABBE-F5E8BAD0B330}"/>
          </ac:spMkLst>
        </pc:spChg>
        <pc:spChg chg="add mod">
          <ac:chgData name="Tuomo Ikävalko" userId="14d5696d-1087-4a16-9ad3-cf61c8e1f82c" providerId="ADAL" clId="{D434384E-2325-4151-9E05-F40FFEE749C4}" dt="2018-11-05T21:42:11.041" v="861" actId="1076"/>
          <ac:spMkLst>
            <pc:docMk/>
            <pc:sldMk cId="1522341457" sldId="274"/>
            <ac:spMk id="80" creationId="{D964F4D1-33DE-4D3A-AABE-3345F1593697}"/>
          </ac:spMkLst>
        </pc:spChg>
        <pc:spChg chg="add mod">
          <ac:chgData name="Tuomo Ikävalko" userId="14d5696d-1087-4a16-9ad3-cf61c8e1f82c" providerId="ADAL" clId="{D434384E-2325-4151-9E05-F40FFEE749C4}" dt="2018-11-05T21:42:11.041" v="861" actId="1076"/>
          <ac:spMkLst>
            <pc:docMk/>
            <pc:sldMk cId="1522341457" sldId="274"/>
            <ac:spMk id="82" creationId="{5B25555E-B88A-4358-8689-5F69C9560923}"/>
          </ac:spMkLst>
        </pc:spChg>
        <pc:spChg chg="add mod">
          <ac:chgData name="Tuomo Ikävalko" userId="14d5696d-1087-4a16-9ad3-cf61c8e1f82c" providerId="ADAL" clId="{D434384E-2325-4151-9E05-F40FFEE749C4}" dt="2018-11-05T21:42:11.041" v="861" actId="1076"/>
          <ac:spMkLst>
            <pc:docMk/>
            <pc:sldMk cId="1522341457" sldId="274"/>
            <ac:spMk id="85" creationId="{378B824A-FAB2-46E3-BC00-0D45C1936843}"/>
          </ac:spMkLst>
        </pc:spChg>
        <pc:spChg chg="add mod">
          <ac:chgData name="Tuomo Ikävalko" userId="14d5696d-1087-4a16-9ad3-cf61c8e1f82c" providerId="ADAL" clId="{D434384E-2325-4151-9E05-F40FFEE749C4}" dt="2018-11-05T21:41:35.543" v="849" actId="1076"/>
          <ac:spMkLst>
            <pc:docMk/>
            <pc:sldMk cId="1522341457" sldId="274"/>
            <ac:spMk id="87" creationId="{A2F7AC55-7D86-4FF2-8F9B-7BB0DAB3E4E8}"/>
          </ac:spMkLst>
        </pc:spChg>
        <pc:spChg chg="add mod">
          <ac:chgData name="Tuomo Ikävalko" userId="14d5696d-1087-4a16-9ad3-cf61c8e1f82c" providerId="ADAL" clId="{D434384E-2325-4151-9E05-F40FFEE749C4}" dt="2018-11-05T21:41:35.543" v="849" actId="1076"/>
          <ac:spMkLst>
            <pc:docMk/>
            <pc:sldMk cId="1522341457" sldId="274"/>
            <ac:spMk id="90" creationId="{20B31B05-3687-4417-9D04-FC3B69BADE3F}"/>
          </ac:spMkLst>
        </pc:spChg>
        <pc:spChg chg="add mod">
          <ac:chgData name="Tuomo Ikävalko" userId="14d5696d-1087-4a16-9ad3-cf61c8e1f82c" providerId="ADAL" clId="{D434384E-2325-4151-9E05-F40FFEE749C4}" dt="2018-11-05T21:41:35.543" v="849" actId="1076"/>
          <ac:spMkLst>
            <pc:docMk/>
            <pc:sldMk cId="1522341457" sldId="274"/>
            <ac:spMk id="91" creationId="{508AF02F-76BD-40B3-8A42-19584B41183E}"/>
          </ac:spMkLst>
        </pc:spChg>
        <pc:spChg chg="add del mod">
          <ac:chgData name="Tuomo Ikävalko" userId="14d5696d-1087-4a16-9ad3-cf61c8e1f82c" providerId="ADAL" clId="{D434384E-2325-4151-9E05-F40FFEE749C4}" dt="2018-11-05T21:35:46.196" v="776" actId="478"/>
          <ac:spMkLst>
            <pc:docMk/>
            <pc:sldMk cId="1522341457" sldId="274"/>
            <ac:spMk id="93" creationId="{B65F36D3-3250-45C9-AB83-3E03D0948A22}"/>
          </ac:spMkLst>
        </pc:spChg>
        <pc:spChg chg="add del mod">
          <ac:chgData name="Tuomo Ikävalko" userId="14d5696d-1087-4a16-9ad3-cf61c8e1f82c" providerId="ADAL" clId="{D434384E-2325-4151-9E05-F40FFEE749C4}" dt="2018-11-05T21:35:48.345" v="780" actId="478"/>
          <ac:spMkLst>
            <pc:docMk/>
            <pc:sldMk cId="1522341457" sldId="274"/>
            <ac:spMk id="96" creationId="{0ECA66BF-40F0-4D71-B412-CEE41B32F87C}"/>
          </ac:spMkLst>
        </pc:spChg>
        <pc:spChg chg="add del mod">
          <ac:chgData name="Tuomo Ikävalko" userId="14d5696d-1087-4a16-9ad3-cf61c8e1f82c" providerId="ADAL" clId="{D434384E-2325-4151-9E05-F40FFEE749C4}" dt="2018-11-05T21:35:46.775" v="777" actId="478"/>
          <ac:spMkLst>
            <pc:docMk/>
            <pc:sldMk cId="1522341457" sldId="274"/>
            <ac:spMk id="97" creationId="{6708602A-C5C8-4D24-948C-1CA6EE268393}"/>
          </ac:spMkLst>
        </pc:spChg>
        <pc:spChg chg="add del mod">
          <ac:chgData name="Tuomo Ikävalko" userId="14d5696d-1087-4a16-9ad3-cf61c8e1f82c" providerId="ADAL" clId="{D434384E-2325-4151-9E05-F40FFEE749C4}" dt="2018-11-05T21:35:44.292" v="774" actId="478"/>
          <ac:spMkLst>
            <pc:docMk/>
            <pc:sldMk cId="1522341457" sldId="274"/>
            <ac:spMk id="103" creationId="{B4BC5040-A216-423D-B7C2-DC4D0EB4A31A}"/>
          </ac:spMkLst>
        </pc:spChg>
        <pc:spChg chg="add del mod">
          <ac:chgData name="Tuomo Ikävalko" userId="14d5696d-1087-4a16-9ad3-cf61c8e1f82c" providerId="ADAL" clId="{D434384E-2325-4151-9E05-F40FFEE749C4}" dt="2018-11-05T21:35:42.594" v="773" actId="478"/>
          <ac:spMkLst>
            <pc:docMk/>
            <pc:sldMk cId="1522341457" sldId="274"/>
            <ac:spMk id="104" creationId="{2E316867-0E0D-4A68-81B5-33679447A65E}"/>
          </ac:spMkLst>
        </pc:spChg>
        <pc:spChg chg="add del mod">
          <ac:chgData name="Tuomo Ikävalko" userId="14d5696d-1087-4a16-9ad3-cf61c8e1f82c" providerId="ADAL" clId="{D434384E-2325-4151-9E05-F40FFEE749C4}" dt="2018-11-05T21:35:39.011" v="769" actId="478"/>
          <ac:spMkLst>
            <pc:docMk/>
            <pc:sldMk cId="1522341457" sldId="274"/>
            <ac:spMk id="105" creationId="{026A0476-0998-4AA6-9560-47D474565197}"/>
          </ac:spMkLst>
        </pc:spChg>
        <pc:spChg chg="add del mod">
          <ac:chgData name="Tuomo Ikävalko" userId="14d5696d-1087-4a16-9ad3-cf61c8e1f82c" providerId="ADAL" clId="{D434384E-2325-4151-9E05-F40FFEE749C4}" dt="2018-11-05T21:35:37.667" v="767" actId="478"/>
          <ac:spMkLst>
            <pc:docMk/>
            <pc:sldMk cId="1522341457" sldId="274"/>
            <ac:spMk id="106" creationId="{3F8CAE6A-B0FE-4C9E-A226-93C712CA48CA}"/>
          </ac:spMkLst>
        </pc:spChg>
        <pc:spChg chg="add mod">
          <ac:chgData name="Tuomo Ikävalko" userId="14d5696d-1087-4a16-9ad3-cf61c8e1f82c" providerId="ADAL" clId="{D434384E-2325-4151-9E05-F40FFEE749C4}" dt="2018-11-05T21:36:48.061" v="799" actId="20577"/>
          <ac:spMkLst>
            <pc:docMk/>
            <pc:sldMk cId="1522341457" sldId="274"/>
            <ac:spMk id="115" creationId="{F34F3C92-D921-4FB2-8B62-CBE29733F957}"/>
          </ac:spMkLst>
        </pc:spChg>
        <pc:spChg chg="add mod">
          <ac:chgData name="Tuomo Ikävalko" userId="14d5696d-1087-4a16-9ad3-cf61c8e1f82c" providerId="ADAL" clId="{D434384E-2325-4151-9E05-F40FFEE749C4}" dt="2018-11-05T21:42:50.489" v="865" actId="1076"/>
          <ac:spMkLst>
            <pc:docMk/>
            <pc:sldMk cId="1522341457" sldId="274"/>
            <ac:spMk id="116" creationId="{C3099A01-E851-467E-8FEF-BB1B895BBF35}"/>
          </ac:spMkLst>
        </pc:spChg>
        <pc:spChg chg="add mod">
          <ac:chgData name="Tuomo Ikävalko" userId="14d5696d-1087-4a16-9ad3-cf61c8e1f82c" providerId="ADAL" clId="{D434384E-2325-4151-9E05-F40FFEE749C4}" dt="2018-11-05T21:37:12.410" v="801" actId="1076"/>
          <ac:spMkLst>
            <pc:docMk/>
            <pc:sldMk cId="1522341457" sldId="274"/>
            <ac:spMk id="119" creationId="{0C1A4624-22C7-47AE-B2CF-709FF46C4D31}"/>
          </ac:spMkLst>
        </pc:spChg>
        <pc:spChg chg="add mod">
          <ac:chgData name="Tuomo Ikävalko" userId="14d5696d-1087-4a16-9ad3-cf61c8e1f82c" providerId="ADAL" clId="{D434384E-2325-4151-9E05-F40FFEE749C4}" dt="2018-11-05T21:37:12.410" v="801" actId="1076"/>
          <ac:spMkLst>
            <pc:docMk/>
            <pc:sldMk cId="1522341457" sldId="274"/>
            <ac:spMk id="120" creationId="{2161FB21-68D3-494A-9A16-CDC1A0D1E887}"/>
          </ac:spMkLst>
        </pc:spChg>
        <pc:spChg chg="add mod">
          <ac:chgData name="Tuomo Ikävalko" userId="14d5696d-1087-4a16-9ad3-cf61c8e1f82c" providerId="ADAL" clId="{D434384E-2325-4151-9E05-F40FFEE749C4}" dt="2018-11-05T21:43:12.890" v="870" actId="1076"/>
          <ac:spMkLst>
            <pc:docMk/>
            <pc:sldMk cId="1522341457" sldId="274"/>
            <ac:spMk id="121" creationId="{9D83D2A8-7B31-4A7A-92F3-1A9DAA30D05C}"/>
          </ac:spMkLst>
        </pc:spChg>
        <pc:spChg chg="add mod">
          <ac:chgData name="Tuomo Ikävalko" userId="14d5696d-1087-4a16-9ad3-cf61c8e1f82c" providerId="ADAL" clId="{D434384E-2325-4151-9E05-F40FFEE749C4}" dt="2018-11-05T21:43:04.460" v="867" actId="1076"/>
          <ac:spMkLst>
            <pc:docMk/>
            <pc:sldMk cId="1522341457" sldId="274"/>
            <ac:spMk id="123" creationId="{D5621BD4-6721-46F5-B05D-6A2D7FAC585A}"/>
          </ac:spMkLst>
        </pc:spChg>
        <pc:spChg chg="add mod">
          <ac:chgData name="Tuomo Ikävalko" userId="14d5696d-1087-4a16-9ad3-cf61c8e1f82c" providerId="ADAL" clId="{D434384E-2325-4151-9E05-F40FFEE749C4}" dt="2018-11-05T21:43:04.460" v="867" actId="1076"/>
          <ac:spMkLst>
            <pc:docMk/>
            <pc:sldMk cId="1522341457" sldId="274"/>
            <ac:spMk id="125" creationId="{B143A314-CAD9-47A5-9B8B-A032623F2C75}"/>
          </ac:spMkLst>
        </pc:spChg>
        <pc:spChg chg="add mod">
          <ac:chgData name="Tuomo Ikävalko" userId="14d5696d-1087-4a16-9ad3-cf61c8e1f82c" providerId="ADAL" clId="{D434384E-2325-4151-9E05-F40FFEE749C4}" dt="2018-11-05T21:43:04.460" v="867" actId="1076"/>
          <ac:spMkLst>
            <pc:docMk/>
            <pc:sldMk cId="1522341457" sldId="274"/>
            <ac:spMk id="127" creationId="{C7D863A4-643C-4BA0-B9E9-651E556ED4BE}"/>
          </ac:spMkLst>
        </pc:spChg>
        <pc:spChg chg="add mod">
          <ac:chgData name="Tuomo Ikävalko" userId="14d5696d-1087-4a16-9ad3-cf61c8e1f82c" providerId="ADAL" clId="{D434384E-2325-4151-9E05-F40FFEE749C4}" dt="2018-11-05T21:43:08.080" v="868" actId="1076"/>
          <ac:spMkLst>
            <pc:docMk/>
            <pc:sldMk cId="1522341457" sldId="274"/>
            <ac:spMk id="128" creationId="{8EDD2890-F4F5-471A-9AFD-1E36D7121DED}"/>
          </ac:spMkLst>
        </pc:spChg>
        <pc:spChg chg="add mod">
          <ac:chgData name="Tuomo Ikävalko" userId="14d5696d-1087-4a16-9ad3-cf61c8e1f82c" providerId="ADAL" clId="{D434384E-2325-4151-9E05-F40FFEE749C4}" dt="2018-11-05T21:43:20.683" v="872" actId="1076"/>
          <ac:spMkLst>
            <pc:docMk/>
            <pc:sldMk cId="1522341457" sldId="274"/>
            <ac:spMk id="131" creationId="{FD9F7C32-EA65-4FB3-8ADF-FBFA33FD4966}"/>
          </ac:spMkLst>
        </pc:spChg>
        <pc:spChg chg="add mod">
          <ac:chgData name="Tuomo Ikävalko" userId="14d5696d-1087-4a16-9ad3-cf61c8e1f82c" providerId="ADAL" clId="{D434384E-2325-4151-9E05-F40FFEE749C4}" dt="2018-11-05T21:43:30.063" v="874" actId="1076"/>
          <ac:spMkLst>
            <pc:docMk/>
            <pc:sldMk cId="1522341457" sldId="274"/>
            <ac:spMk id="132" creationId="{C9F55DA5-8914-4EE7-94BE-067C65DA03A8}"/>
          </ac:spMkLst>
        </pc:spChg>
        <pc:spChg chg="add mod">
          <ac:chgData name="Tuomo Ikävalko" userId="14d5696d-1087-4a16-9ad3-cf61c8e1f82c" providerId="ADAL" clId="{D434384E-2325-4151-9E05-F40FFEE749C4}" dt="2018-11-05T21:43:31.330" v="875" actId="1076"/>
          <ac:spMkLst>
            <pc:docMk/>
            <pc:sldMk cId="1522341457" sldId="274"/>
            <ac:spMk id="134" creationId="{78C1C766-9A55-4AB0-9A96-9B956FB43AA1}"/>
          </ac:spMkLst>
        </pc:spChg>
        <pc:spChg chg="add mod">
          <ac:chgData name="Tuomo Ikävalko" userId="14d5696d-1087-4a16-9ad3-cf61c8e1f82c" providerId="ADAL" clId="{D434384E-2325-4151-9E05-F40FFEE749C4}" dt="2018-11-05T21:43:33.478" v="876" actId="1076"/>
          <ac:spMkLst>
            <pc:docMk/>
            <pc:sldMk cId="1522341457" sldId="274"/>
            <ac:spMk id="137" creationId="{BC7FE3D4-2B9A-4968-B808-E65E953C9664}"/>
          </ac:spMkLst>
        </pc:spChg>
        <pc:spChg chg="add mod">
          <ac:chgData name="Tuomo Ikävalko" userId="14d5696d-1087-4a16-9ad3-cf61c8e1f82c" providerId="ADAL" clId="{D434384E-2325-4151-9E05-F40FFEE749C4}" dt="2018-11-05T21:42:45.900" v="864" actId="1076"/>
          <ac:spMkLst>
            <pc:docMk/>
            <pc:sldMk cId="1522341457" sldId="274"/>
            <ac:spMk id="139" creationId="{FABF5817-19CA-4B3A-AF52-412EBC8A0508}"/>
          </ac:spMkLst>
        </pc:spChg>
        <pc:spChg chg="add mod">
          <ac:chgData name="Tuomo Ikävalko" userId="14d5696d-1087-4a16-9ad3-cf61c8e1f82c" providerId="ADAL" clId="{D434384E-2325-4151-9E05-F40FFEE749C4}" dt="2018-11-05T21:42:45.900" v="864" actId="1076"/>
          <ac:spMkLst>
            <pc:docMk/>
            <pc:sldMk cId="1522341457" sldId="274"/>
            <ac:spMk id="142" creationId="{1680AF2A-DCCB-4266-B113-7426AE481876}"/>
          </ac:spMkLst>
        </pc:spChg>
        <pc:spChg chg="add mod">
          <ac:chgData name="Tuomo Ikävalko" userId="14d5696d-1087-4a16-9ad3-cf61c8e1f82c" providerId="ADAL" clId="{D434384E-2325-4151-9E05-F40FFEE749C4}" dt="2018-11-05T21:42:45.900" v="864" actId="1076"/>
          <ac:spMkLst>
            <pc:docMk/>
            <pc:sldMk cId="1522341457" sldId="274"/>
            <ac:spMk id="143" creationId="{441A2E1A-7AC2-43F5-8DD2-7E52CB8B93BD}"/>
          </ac:spMkLst>
        </pc:spChg>
        <pc:spChg chg="add mod">
          <ac:chgData name="Tuomo Ikävalko" userId="14d5696d-1087-4a16-9ad3-cf61c8e1f82c" providerId="ADAL" clId="{D434384E-2325-4151-9E05-F40FFEE749C4}" dt="2018-11-05T21:42:45.900" v="864" actId="1076"/>
          <ac:spMkLst>
            <pc:docMk/>
            <pc:sldMk cId="1522341457" sldId="274"/>
            <ac:spMk id="152" creationId="{1A6B2DEE-37E4-40B2-9F8B-2488DD93DBBB}"/>
          </ac:spMkLst>
        </pc:spChg>
        <pc:spChg chg="add mod">
          <ac:chgData name="Tuomo Ikävalko" userId="14d5696d-1087-4a16-9ad3-cf61c8e1f82c" providerId="ADAL" clId="{D434384E-2325-4151-9E05-F40FFEE749C4}" dt="2018-11-05T21:43:26.923" v="873" actId="1076"/>
          <ac:spMkLst>
            <pc:docMk/>
            <pc:sldMk cId="1522341457" sldId="274"/>
            <ac:spMk id="160" creationId="{00AB4D78-1B3E-473D-86FC-0953075E941C}"/>
          </ac:spMkLst>
        </pc:spChg>
        <pc:spChg chg="add mod">
          <ac:chgData name="Tuomo Ikävalko" userId="14d5696d-1087-4a16-9ad3-cf61c8e1f82c" providerId="ADAL" clId="{D434384E-2325-4151-9E05-F40FFEE749C4}" dt="2018-11-05T21:43:26.923" v="873" actId="1076"/>
          <ac:spMkLst>
            <pc:docMk/>
            <pc:sldMk cId="1522341457" sldId="274"/>
            <ac:spMk id="163" creationId="{B894B5E0-1826-4B0F-8658-5A1B68934490}"/>
          </ac:spMkLst>
        </pc:spChg>
        <pc:spChg chg="add mod">
          <ac:chgData name="Tuomo Ikävalko" userId="14d5696d-1087-4a16-9ad3-cf61c8e1f82c" providerId="ADAL" clId="{D434384E-2325-4151-9E05-F40FFEE749C4}" dt="2018-11-05T21:43:26.923" v="873" actId="1076"/>
          <ac:spMkLst>
            <pc:docMk/>
            <pc:sldMk cId="1522341457" sldId="274"/>
            <ac:spMk id="164" creationId="{2854EFC5-66CE-4A09-BDE6-5EE9D504BB90}"/>
          </ac:spMkLst>
        </pc:spChg>
        <pc:spChg chg="add mod">
          <ac:chgData name="Tuomo Ikävalko" userId="14d5696d-1087-4a16-9ad3-cf61c8e1f82c" providerId="ADAL" clId="{D434384E-2325-4151-9E05-F40FFEE749C4}" dt="2018-11-05T21:43:26.923" v="873" actId="1076"/>
          <ac:spMkLst>
            <pc:docMk/>
            <pc:sldMk cId="1522341457" sldId="274"/>
            <ac:spMk id="165" creationId="{E364ED97-5A9B-49A2-9432-B994FB316FD6}"/>
          </ac:spMkLst>
        </pc:spChg>
        <pc:spChg chg="add mod">
          <ac:chgData name="Tuomo Ikävalko" userId="14d5696d-1087-4a16-9ad3-cf61c8e1f82c" providerId="ADAL" clId="{D434384E-2325-4151-9E05-F40FFEE749C4}" dt="2018-11-05T21:43:26.923" v="873" actId="1076"/>
          <ac:spMkLst>
            <pc:docMk/>
            <pc:sldMk cId="1522341457" sldId="274"/>
            <ac:spMk id="167" creationId="{FF52D813-BD54-4403-9F20-5C855BA1EB0A}"/>
          </ac:spMkLst>
        </pc:spChg>
        <pc:spChg chg="add mod">
          <ac:chgData name="Tuomo Ikävalko" userId="14d5696d-1087-4a16-9ad3-cf61c8e1f82c" providerId="ADAL" clId="{D434384E-2325-4151-9E05-F40FFEE749C4}" dt="2018-11-05T21:43:26.923" v="873" actId="1076"/>
          <ac:spMkLst>
            <pc:docMk/>
            <pc:sldMk cId="1522341457" sldId="274"/>
            <ac:spMk id="169" creationId="{733E7547-8BC9-42B7-A440-A537F1D78B73}"/>
          </ac:spMkLst>
        </pc:spChg>
        <pc:spChg chg="add mod">
          <ac:chgData name="Tuomo Ikävalko" userId="14d5696d-1087-4a16-9ad3-cf61c8e1f82c" providerId="ADAL" clId="{D434384E-2325-4151-9E05-F40FFEE749C4}" dt="2018-11-05T21:43:26.923" v="873" actId="1076"/>
          <ac:spMkLst>
            <pc:docMk/>
            <pc:sldMk cId="1522341457" sldId="274"/>
            <ac:spMk id="171" creationId="{56687338-CF03-4027-972D-5C2CD4C2DA61}"/>
          </ac:spMkLst>
        </pc:spChg>
        <pc:spChg chg="add mod">
          <ac:chgData name="Tuomo Ikävalko" userId="14d5696d-1087-4a16-9ad3-cf61c8e1f82c" providerId="ADAL" clId="{D434384E-2325-4151-9E05-F40FFEE749C4}" dt="2018-11-05T21:43:26.923" v="873" actId="1076"/>
          <ac:spMkLst>
            <pc:docMk/>
            <pc:sldMk cId="1522341457" sldId="274"/>
            <ac:spMk id="172" creationId="{4FE6A3E1-552C-4F39-991A-DDA4D5715453}"/>
          </ac:spMkLst>
        </pc:spChg>
        <pc:spChg chg="add mod">
          <ac:chgData name="Tuomo Ikävalko" userId="14d5696d-1087-4a16-9ad3-cf61c8e1f82c" providerId="ADAL" clId="{D434384E-2325-4151-9E05-F40FFEE749C4}" dt="2018-11-05T21:43:26.923" v="873" actId="1076"/>
          <ac:spMkLst>
            <pc:docMk/>
            <pc:sldMk cId="1522341457" sldId="274"/>
            <ac:spMk id="175" creationId="{39343336-1B4D-4593-A6F5-38BBF414BB24}"/>
          </ac:spMkLst>
        </pc:spChg>
        <pc:spChg chg="add mod">
          <ac:chgData name="Tuomo Ikävalko" userId="14d5696d-1087-4a16-9ad3-cf61c8e1f82c" providerId="ADAL" clId="{D434384E-2325-4151-9E05-F40FFEE749C4}" dt="2018-11-05T21:43:26.923" v="873" actId="1076"/>
          <ac:spMkLst>
            <pc:docMk/>
            <pc:sldMk cId="1522341457" sldId="274"/>
            <ac:spMk id="176" creationId="{BDA16613-E2FF-44E1-B3D3-080D9FF6AAEB}"/>
          </ac:spMkLst>
        </pc:spChg>
        <pc:spChg chg="add mod">
          <ac:chgData name="Tuomo Ikävalko" userId="14d5696d-1087-4a16-9ad3-cf61c8e1f82c" providerId="ADAL" clId="{D434384E-2325-4151-9E05-F40FFEE749C4}" dt="2018-11-05T21:43:26.923" v="873" actId="1076"/>
          <ac:spMkLst>
            <pc:docMk/>
            <pc:sldMk cId="1522341457" sldId="274"/>
            <ac:spMk id="178" creationId="{12999A1C-2C4E-4778-A349-7DE4BF6870BC}"/>
          </ac:spMkLst>
        </pc:spChg>
        <pc:spChg chg="add mod">
          <ac:chgData name="Tuomo Ikävalko" userId="14d5696d-1087-4a16-9ad3-cf61c8e1f82c" providerId="ADAL" clId="{D434384E-2325-4151-9E05-F40FFEE749C4}" dt="2018-11-05T21:43:26.923" v="873" actId="1076"/>
          <ac:spMkLst>
            <pc:docMk/>
            <pc:sldMk cId="1522341457" sldId="274"/>
            <ac:spMk id="181" creationId="{EC6A27F9-DC63-4BA5-B670-795A224345E1}"/>
          </ac:spMkLst>
        </pc:spChg>
        <pc:spChg chg="add mod">
          <ac:chgData name="Tuomo Ikävalko" userId="14d5696d-1087-4a16-9ad3-cf61c8e1f82c" providerId="ADAL" clId="{D434384E-2325-4151-9E05-F40FFEE749C4}" dt="2018-11-05T21:43:26.923" v="873" actId="1076"/>
          <ac:spMkLst>
            <pc:docMk/>
            <pc:sldMk cId="1522341457" sldId="274"/>
            <ac:spMk id="183" creationId="{B2567F79-AFA4-44D7-8F9B-045F53A60795}"/>
          </ac:spMkLst>
        </pc:spChg>
        <pc:spChg chg="add mod">
          <ac:chgData name="Tuomo Ikävalko" userId="14d5696d-1087-4a16-9ad3-cf61c8e1f82c" providerId="ADAL" clId="{D434384E-2325-4151-9E05-F40FFEE749C4}" dt="2018-11-05T21:43:26.923" v="873" actId="1076"/>
          <ac:spMkLst>
            <pc:docMk/>
            <pc:sldMk cId="1522341457" sldId="274"/>
            <ac:spMk id="186" creationId="{6635077C-3F0C-41A4-83FD-8CCF6BB1FB53}"/>
          </ac:spMkLst>
        </pc:spChg>
        <pc:spChg chg="add mod">
          <ac:chgData name="Tuomo Ikävalko" userId="14d5696d-1087-4a16-9ad3-cf61c8e1f82c" providerId="ADAL" clId="{D434384E-2325-4151-9E05-F40FFEE749C4}" dt="2018-11-05T21:43:26.923" v="873" actId="1076"/>
          <ac:spMkLst>
            <pc:docMk/>
            <pc:sldMk cId="1522341457" sldId="274"/>
            <ac:spMk id="187" creationId="{3ABCCE5B-B9F0-4CF7-A0BD-39F6D4F3184B}"/>
          </ac:spMkLst>
        </pc:spChg>
        <pc:cxnChg chg="add mod">
          <ac:chgData name="Tuomo Ikävalko" userId="14d5696d-1087-4a16-9ad3-cf61c8e1f82c" providerId="ADAL" clId="{D434384E-2325-4151-9E05-F40FFEE749C4}" dt="2018-11-05T21:29:36.191" v="711" actId="1076"/>
          <ac:cxnSpMkLst>
            <pc:docMk/>
            <pc:sldMk cId="1522341457" sldId="274"/>
            <ac:cxnSpMk id="3" creationId="{08C477CA-7932-4B6E-89F1-BA52078B5E46}"/>
          </ac:cxnSpMkLst>
        </pc:cxnChg>
        <pc:cxnChg chg="add mod">
          <ac:chgData name="Tuomo Ikävalko" userId="14d5696d-1087-4a16-9ad3-cf61c8e1f82c" providerId="ADAL" clId="{D434384E-2325-4151-9E05-F40FFEE749C4}" dt="2018-11-05T21:29:36.191" v="711" actId="1076"/>
          <ac:cxnSpMkLst>
            <pc:docMk/>
            <pc:sldMk cId="1522341457" sldId="274"/>
            <ac:cxnSpMk id="4" creationId="{8E4E2D53-93F3-4890-93C6-610B32D10131}"/>
          </ac:cxnSpMkLst>
        </pc:cxnChg>
        <pc:cxnChg chg="add mod">
          <ac:chgData name="Tuomo Ikävalko" userId="14d5696d-1087-4a16-9ad3-cf61c8e1f82c" providerId="ADAL" clId="{D434384E-2325-4151-9E05-F40FFEE749C4}" dt="2018-11-05T21:29:36.191" v="711" actId="1076"/>
          <ac:cxnSpMkLst>
            <pc:docMk/>
            <pc:sldMk cId="1522341457" sldId="274"/>
            <ac:cxnSpMk id="7" creationId="{9FDB2433-C1A2-4DC2-B17D-EBFF7CE51BB7}"/>
          </ac:cxnSpMkLst>
        </pc:cxnChg>
        <pc:cxnChg chg="add mod">
          <ac:chgData name="Tuomo Ikävalko" userId="14d5696d-1087-4a16-9ad3-cf61c8e1f82c" providerId="ADAL" clId="{D434384E-2325-4151-9E05-F40FFEE749C4}" dt="2018-11-05T21:29:36.191" v="711" actId="1076"/>
          <ac:cxnSpMkLst>
            <pc:docMk/>
            <pc:sldMk cId="1522341457" sldId="274"/>
            <ac:cxnSpMk id="10" creationId="{AF5A11AC-F932-4D79-AB52-C5D9ED30C678}"/>
          </ac:cxnSpMkLst>
        </pc:cxnChg>
        <pc:cxnChg chg="add mod">
          <ac:chgData name="Tuomo Ikävalko" userId="14d5696d-1087-4a16-9ad3-cf61c8e1f82c" providerId="ADAL" clId="{D434384E-2325-4151-9E05-F40FFEE749C4}" dt="2018-11-05T21:29:36.191" v="711" actId="1076"/>
          <ac:cxnSpMkLst>
            <pc:docMk/>
            <pc:sldMk cId="1522341457" sldId="274"/>
            <ac:cxnSpMk id="12" creationId="{3A01E192-04E8-4F10-8D09-5D7FB23C661B}"/>
          </ac:cxnSpMkLst>
        </pc:cxnChg>
        <pc:cxnChg chg="add mod">
          <ac:chgData name="Tuomo Ikävalko" userId="14d5696d-1087-4a16-9ad3-cf61c8e1f82c" providerId="ADAL" clId="{D434384E-2325-4151-9E05-F40FFEE749C4}" dt="2018-11-05T21:29:36.191" v="711" actId="1076"/>
          <ac:cxnSpMkLst>
            <pc:docMk/>
            <pc:sldMk cId="1522341457" sldId="274"/>
            <ac:cxnSpMk id="14" creationId="{C4017E64-7A2D-4FD7-8616-39C1C0FD07B9}"/>
          </ac:cxnSpMkLst>
        </pc:cxnChg>
        <pc:cxnChg chg="add mod">
          <ac:chgData name="Tuomo Ikävalko" userId="14d5696d-1087-4a16-9ad3-cf61c8e1f82c" providerId="ADAL" clId="{D434384E-2325-4151-9E05-F40FFEE749C4}" dt="2018-11-05T21:34:15.805" v="734" actId="14100"/>
          <ac:cxnSpMkLst>
            <pc:docMk/>
            <pc:sldMk cId="1522341457" sldId="274"/>
            <ac:cxnSpMk id="17" creationId="{BB0E09A1-593E-4A34-BCD6-01763B332AD4}"/>
          </ac:cxnSpMkLst>
        </pc:cxnChg>
        <pc:cxnChg chg="add mod">
          <ac:chgData name="Tuomo Ikävalko" userId="14d5696d-1087-4a16-9ad3-cf61c8e1f82c" providerId="ADAL" clId="{D434384E-2325-4151-9E05-F40FFEE749C4}" dt="2018-11-05T21:34:13.554" v="733" actId="14100"/>
          <ac:cxnSpMkLst>
            <pc:docMk/>
            <pc:sldMk cId="1522341457" sldId="274"/>
            <ac:cxnSpMk id="18" creationId="{65B9AD57-520D-4880-A89C-3DBFFCBA4282}"/>
          </ac:cxnSpMkLst>
        </pc:cxnChg>
        <pc:cxnChg chg="add mod">
          <ac:chgData name="Tuomo Ikävalko" userId="14d5696d-1087-4a16-9ad3-cf61c8e1f82c" providerId="ADAL" clId="{D434384E-2325-4151-9E05-F40FFEE749C4}" dt="2018-11-05T21:29:36.191" v="711" actId="1076"/>
          <ac:cxnSpMkLst>
            <pc:docMk/>
            <pc:sldMk cId="1522341457" sldId="274"/>
            <ac:cxnSpMk id="21" creationId="{225BA203-5A52-4444-AA43-926DF81524E2}"/>
          </ac:cxnSpMkLst>
        </pc:cxnChg>
        <pc:cxnChg chg="add mod">
          <ac:chgData name="Tuomo Ikävalko" userId="14d5696d-1087-4a16-9ad3-cf61c8e1f82c" providerId="ADAL" clId="{D434384E-2325-4151-9E05-F40FFEE749C4}" dt="2018-11-05T21:29:36.191" v="711" actId="1076"/>
          <ac:cxnSpMkLst>
            <pc:docMk/>
            <pc:sldMk cId="1522341457" sldId="274"/>
            <ac:cxnSpMk id="23" creationId="{B0B20DEA-7484-4E8D-B449-D8F4A2D07FF6}"/>
          </ac:cxnSpMkLst>
        </pc:cxnChg>
        <pc:cxnChg chg="add mod">
          <ac:chgData name="Tuomo Ikävalko" userId="14d5696d-1087-4a16-9ad3-cf61c8e1f82c" providerId="ADAL" clId="{D434384E-2325-4151-9E05-F40FFEE749C4}" dt="2018-11-05T21:29:36.191" v="711" actId="1076"/>
          <ac:cxnSpMkLst>
            <pc:docMk/>
            <pc:sldMk cId="1522341457" sldId="274"/>
            <ac:cxnSpMk id="24" creationId="{E8659B9D-8A67-4B7D-9321-6A897F554236}"/>
          </ac:cxnSpMkLst>
        </pc:cxnChg>
        <pc:cxnChg chg="add mod">
          <ac:chgData name="Tuomo Ikävalko" userId="14d5696d-1087-4a16-9ad3-cf61c8e1f82c" providerId="ADAL" clId="{D434384E-2325-4151-9E05-F40FFEE749C4}" dt="2018-11-05T21:29:36.191" v="711" actId="1076"/>
          <ac:cxnSpMkLst>
            <pc:docMk/>
            <pc:sldMk cId="1522341457" sldId="274"/>
            <ac:cxnSpMk id="26" creationId="{A33EE8EB-AE23-4FCF-9346-F61B4AED20D0}"/>
          </ac:cxnSpMkLst>
        </pc:cxnChg>
        <pc:cxnChg chg="add mod">
          <ac:chgData name="Tuomo Ikävalko" userId="14d5696d-1087-4a16-9ad3-cf61c8e1f82c" providerId="ADAL" clId="{D434384E-2325-4151-9E05-F40FFEE749C4}" dt="2018-11-05T21:29:36.191" v="711" actId="1076"/>
          <ac:cxnSpMkLst>
            <pc:docMk/>
            <pc:sldMk cId="1522341457" sldId="274"/>
            <ac:cxnSpMk id="28" creationId="{5F89E074-643A-424A-AD88-447C2130DB50}"/>
          </ac:cxnSpMkLst>
        </pc:cxnChg>
        <pc:cxnChg chg="add mod">
          <ac:chgData name="Tuomo Ikävalko" userId="14d5696d-1087-4a16-9ad3-cf61c8e1f82c" providerId="ADAL" clId="{D434384E-2325-4151-9E05-F40FFEE749C4}" dt="2018-11-05T21:29:36.191" v="711" actId="1076"/>
          <ac:cxnSpMkLst>
            <pc:docMk/>
            <pc:sldMk cId="1522341457" sldId="274"/>
            <ac:cxnSpMk id="29" creationId="{23ADDA3E-62A8-4649-A783-ADBC593F8DEA}"/>
          </ac:cxnSpMkLst>
        </pc:cxnChg>
        <pc:cxnChg chg="add mod">
          <ac:chgData name="Tuomo Ikävalko" userId="14d5696d-1087-4a16-9ad3-cf61c8e1f82c" providerId="ADAL" clId="{D434384E-2325-4151-9E05-F40FFEE749C4}" dt="2018-11-05T21:29:36.191" v="711" actId="1076"/>
          <ac:cxnSpMkLst>
            <pc:docMk/>
            <pc:sldMk cId="1522341457" sldId="274"/>
            <ac:cxnSpMk id="32" creationId="{5E79F5A6-91ED-4E45-AB05-5AEB92794190}"/>
          </ac:cxnSpMkLst>
        </pc:cxnChg>
        <pc:cxnChg chg="add mod">
          <ac:chgData name="Tuomo Ikävalko" userId="14d5696d-1087-4a16-9ad3-cf61c8e1f82c" providerId="ADAL" clId="{D434384E-2325-4151-9E05-F40FFEE749C4}" dt="2018-11-05T21:29:36.191" v="711" actId="1076"/>
          <ac:cxnSpMkLst>
            <pc:docMk/>
            <pc:sldMk cId="1522341457" sldId="274"/>
            <ac:cxnSpMk id="34" creationId="{0945A391-AC6C-40EC-A00C-DCB57E2DE6C4}"/>
          </ac:cxnSpMkLst>
        </pc:cxnChg>
        <pc:cxnChg chg="add mod">
          <ac:chgData name="Tuomo Ikävalko" userId="14d5696d-1087-4a16-9ad3-cf61c8e1f82c" providerId="ADAL" clId="{D434384E-2325-4151-9E05-F40FFEE749C4}" dt="2018-11-05T21:29:36.191" v="711" actId="1076"/>
          <ac:cxnSpMkLst>
            <pc:docMk/>
            <pc:sldMk cId="1522341457" sldId="274"/>
            <ac:cxnSpMk id="35" creationId="{5D4A98C9-202F-45AD-84F5-443C609D07D7}"/>
          </ac:cxnSpMkLst>
        </pc:cxnChg>
        <pc:cxnChg chg="add mod">
          <ac:chgData name="Tuomo Ikävalko" userId="14d5696d-1087-4a16-9ad3-cf61c8e1f82c" providerId="ADAL" clId="{D434384E-2325-4151-9E05-F40FFEE749C4}" dt="2018-11-05T21:29:36.191" v="711" actId="1076"/>
          <ac:cxnSpMkLst>
            <pc:docMk/>
            <pc:sldMk cId="1522341457" sldId="274"/>
            <ac:cxnSpMk id="38" creationId="{E7C1365E-C542-4837-9BC6-A1207EB4EA72}"/>
          </ac:cxnSpMkLst>
        </pc:cxnChg>
        <pc:cxnChg chg="add mod">
          <ac:chgData name="Tuomo Ikävalko" userId="14d5696d-1087-4a16-9ad3-cf61c8e1f82c" providerId="ADAL" clId="{D434384E-2325-4151-9E05-F40FFEE749C4}" dt="2018-11-05T21:30:42.155" v="713" actId="1076"/>
          <ac:cxnSpMkLst>
            <pc:docMk/>
            <pc:sldMk cId="1522341457" sldId="274"/>
            <ac:cxnSpMk id="39" creationId="{BCF7345F-633F-4931-91C5-1D984BABB765}"/>
          </ac:cxnSpMkLst>
        </pc:cxnChg>
        <pc:cxnChg chg="add mod">
          <ac:chgData name="Tuomo Ikävalko" userId="14d5696d-1087-4a16-9ad3-cf61c8e1f82c" providerId="ADAL" clId="{D434384E-2325-4151-9E05-F40FFEE749C4}" dt="2018-11-05T21:32:52.922" v="721" actId="14100"/>
          <ac:cxnSpMkLst>
            <pc:docMk/>
            <pc:sldMk cId="1522341457" sldId="274"/>
            <ac:cxnSpMk id="41" creationId="{ECF41012-5F7F-468B-96FD-47EE15B2BA4E}"/>
          </ac:cxnSpMkLst>
        </pc:cxnChg>
        <pc:cxnChg chg="add mod">
          <ac:chgData name="Tuomo Ikävalko" userId="14d5696d-1087-4a16-9ad3-cf61c8e1f82c" providerId="ADAL" clId="{D434384E-2325-4151-9E05-F40FFEE749C4}" dt="2018-11-05T21:33:13.901" v="724" actId="14100"/>
          <ac:cxnSpMkLst>
            <pc:docMk/>
            <pc:sldMk cId="1522341457" sldId="274"/>
            <ac:cxnSpMk id="44" creationId="{BE54AA2C-1731-4299-B15B-FD92B2F92DD6}"/>
          </ac:cxnSpMkLst>
        </pc:cxnChg>
        <pc:cxnChg chg="add mod">
          <ac:chgData name="Tuomo Ikävalko" userId="14d5696d-1087-4a16-9ad3-cf61c8e1f82c" providerId="ADAL" clId="{D434384E-2325-4151-9E05-F40FFEE749C4}" dt="2018-11-05T21:34:11.502" v="732" actId="14100"/>
          <ac:cxnSpMkLst>
            <pc:docMk/>
            <pc:sldMk cId="1522341457" sldId="274"/>
            <ac:cxnSpMk id="47" creationId="{9F754B33-6301-46E5-80B3-0FF5B56B0304}"/>
          </ac:cxnSpMkLst>
        </pc:cxnChg>
        <pc:cxnChg chg="add mod">
          <ac:chgData name="Tuomo Ikävalko" userId="14d5696d-1087-4a16-9ad3-cf61c8e1f82c" providerId="ADAL" clId="{D434384E-2325-4151-9E05-F40FFEE749C4}" dt="2018-11-05T21:34:17.507" v="735" actId="14100"/>
          <ac:cxnSpMkLst>
            <pc:docMk/>
            <pc:sldMk cId="1522341457" sldId="274"/>
            <ac:cxnSpMk id="50" creationId="{A0B4B099-05FB-4B3C-BF47-767C572FB777}"/>
          </ac:cxnSpMkLst>
        </pc:cxnChg>
        <pc:cxnChg chg="add mod">
          <ac:chgData name="Tuomo Ikävalko" userId="14d5696d-1087-4a16-9ad3-cf61c8e1f82c" providerId="ADAL" clId="{D434384E-2325-4151-9E05-F40FFEE749C4}" dt="2018-11-05T21:35:19.816" v="755" actId="1076"/>
          <ac:cxnSpMkLst>
            <pc:docMk/>
            <pc:sldMk cId="1522341457" sldId="274"/>
            <ac:cxnSpMk id="63" creationId="{B409B8BC-7B13-4733-A729-FB310D3EE261}"/>
          </ac:cxnSpMkLst>
        </pc:cxnChg>
        <pc:cxnChg chg="add mod">
          <ac:chgData name="Tuomo Ikävalko" userId="14d5696d-1087-4a16-9ad3-cf61c8e1f82c" providerId="ADAL" clId="{D434384E-2325-4151-9E05-F40FFEE749C4}" dt="2018-11-05T21:35:19.816" v="755" actId="1076"/>
          <ac:cxnSpMkLst>
            <pc:docMk/>
            <pc:sldMk cId="1522341457" sldId="274"/>
            <ac:cxnSpMk id="64" creationId="{06D3B609-71CE-4E9F-AF02-C3850484707E}"/>
          </ac:cxnSpMkLst>
        </pc:cxnChg>
        <pc:cxnChg chg="add mod">
          <ac:chgData name="Tuomo Ikävalko" userId="14d5696d-1087-4a16-9ad3-cf61c8e1f82c" providerId="ADAL" clId="{D434384E-2325-4151-9E05-F40FFEE749C4}" dt="2018-11-05T21:35:19.816" v="755" actId="1076"/>
          <ac:cxnSpMkLst>
            <pc:docMk/>
            <pc:sldMk cId="1522341457" sldId="274"/>
            <ac:cxnSpMk id="67" creationId="{910F8027-2922-4D2A-8814-43406A18AE7E}"/>
          </ac:cxnSpMkLst>
        </pc:cxnChg>
        <pc:cxnChg chg="add mod">
          <ac:chgData name="Tuomo Ikävalko" userId="14d5696d-1087-4a16-9ad3-cf61c8e1f82c" providerId="ADAL" clId="{D434384E-2325-4151-9E05-F40FFEE749C4}" dt="2018-11-05T21:42:11.041" v="861" actId="1076"/>
          <ac:cxnSpMkLst>
            <pc:docMk/>
            <pc:sldMk cId="1522341457" sldId="274"/>
            <ac:cxnSpMk id="70" creationId="{BF5D522D-A298-4527-8AE7-B20FFD5A1005}"/>
          </ac:cxnSpMkLst>
        </pc:cxnChg>
        <pc:cxnChg chg="add mod">
          <ac:chgData name="Tuomo Ikävalko" userId="14d5696d-1087-4a16-9ad3-cf61c8e1f82c" providerId="ADAL" clId="{D434384E-2325-4151-9E05-F40FFEE749C4}" dt="2018-11-05T21:42:11.041" v="861" actId="1076"/>
          <ac:cxnSpMkLst>
            <pc:docMk/>
            <pc:sldMk cId="1522341457" sldId="274"/>
            <ac:cxnSpMk id="72" creationId="{EA3FCD48-BAEE-4263-A8B5-B1E7C9195FB3}"/>
          </ac:cxnSpMkLst>
        </pc:cxnChg>
        <pc:cxnChg chg="add mod">
          <ac:chgData name="Tuomo Ikävalko" userId="14d5696d-1087-4a16-9ad3-cf61c8e1f82c" providerId="ADAL" clId="{D434384E-2325-4151-9E05-F40FFEE749C4}" dt="2018-11-05T21:42:11.041" v="861" actId="1076"/>
          <ac:cxnSpMkLst>
            <pc:docMk/>
            <pc:sldMk cId="1522341457" sldId="274"/>
            <ac:cxnSpMk id="74" creationId="{6EB7E774-351B-40DA-9A3E-CB210BF12583}"/>
          </ac:cxnSpMkLst>
        </pc:cxnChg>
        <pc:cxnChg chg="add mod">
          <ac:chgData name="Tuomo Ikävalko" userId="14d5696d-1087-4a16-9ad3-cf61c8e1f82c" providerId="ADAL" clId="{D434384E-2325-4151-9E05-F40FFEE749C4}" dt="2018-11-05T21:42:15.496" v="862" actId="1076"/>
          <ac:cxnSpMkLst>
            <pc:docMk/>
            <pc:sldMk cId="1522341457" sldId="274"/>
            <ac:cxnSpMk id="77" creationId="{EB3E16A8-EE44-42C2-B1F9-AC9FC8409607}"/>
          </ac:cxnSpMkLst>
        </pc:cxnChg>
        <pc:cxnChg chg="add mod">
          <ac:chgData name="Tuomo Ikävalko" userId="14d5696d-1087-4a16-9ad3-cf61c8e1f82c" providerId="ADAL" clId="{D434384E-2325-4151-9E05-F40FFEE749C4}" dt="2018-11-05T21:42:15.496" v="862" actId="1076"/>
          <ac:cxnSpMkLst>
            <pc:docMk/>
            <pc:sldMk cId="1522341457" sldId="274"/>
            <ac:cxnSpMk id="78" creationId="{7C2FAF74-61B5-46F0-A417-2797B0299047}"/>
          </ac:cxnSpMkLst>
        </pc:cxnChg>
        <pc:cxnChg chg="add mod">
          <ac:chgData name="Tuomo Ikävalko" userId="14d5696d-1087-4a16-9ad3-cf61c8e1f82c" providerId="ADAL" clId="{D434384E-2325-4151-9E05-F40FFEE749C4}" dt="2018-11-05T21:42:11.041" v="861" actId="1076"/>
          <ac:cxnSpMkLst>
            <pc:docMk/>
            <pc:sldMk cId="1522341457" sldId="274"/>
            <ac:cxnSpMk id="81" creationId="{79AB7A6B-6B97-4C51-912E-EFA8527345B7}"/>
          </ac:cxnSpMkLst>
        </pc:cxnChg>
        <pc:cxnChg chg="add mod">
          <ac:chgData name="Tuomo Ikävalko" userId="14d5696d-1087-4a16-9ad3-cf61c8e1f82c" providerId="ADAL" clId="{D434384E-2325-4151-9E05-F40FFEE749C4}" dt="2018-11-05T21:41:38.737" v="850" actId="1076"/>
          <ac:cxnSpMkLst>
            <pc:docMk/>
            <pc:sldMk cId="1522341457" sldId="274"/>
            <ac:cxnSpMk id="83" creationId="{029C551A-5830-4BD4-BF6F-01871C96DEAE}"/>
          </ac:cxnSpMkLst>
        </pc:cxnChg>
        <pc:cxnChg chg="add mod">
          <ac:chgData name="Tuomo Ikävalko" userId="14d5696d-1087-4a16-9ad3-cf61c8e1f82c" providerId="ADAL" clId="{D434384E-2325-4151-9E05-F40FFEE749C4}" dt="2018-11-05T21:42:11.041" v="861" actId="1076"/>
          <ac:cxnSpMkLst>
            <pc:docMk/>
            <pc:sldMk cId="1522341457" sldId="274"/>
            <ac:cxnSpMk id="84" creationId="{232A22F6-751E-43C3-B4A0-C55F167B7AD8}"/>
          </ac:cxnSpMkLst>
        </pc:cxnChg>
        <pc:cxnChg chg="add mod">
          <ac:chgData name="Tuomo Ikävalko" userId="14d5696d-1087-4a16-9ad3-cf61c8e1f82c" providerId="ADAL" clId="{D434384E-2325-4151-9E05-F40FFEE749C4}" dt="2018-11-05T21:42:11.041" v="861" actId="1076"/>
          <ac:cxnSpMkLst>
            <pc:docMk/>
            <pc:sldMk cId="1522341457" sldId="274"/>
            <ac:cxnSpMk id="86" creationId="{F2365DE9-0CC2-4D1B-83E3-02C24CACB874}"/>
          </ac:cxnSpMkLst>
        </pc:cxnChg>
        <pc:cxnChg chg="add mod">
          <ac:chgData name="Tuomo Ikävalko" userId="14d5696d-1087-4a16-9ad3-cf61c8e1f82c" providerId="ADAL" clId="{D434384E-2325-4151-9E05-F40FFEE749C4}" dt="2018-11-05T21:41:35.543" v="849" actId="1076"/>
          <ac:cxnSpMkLst>
            <pc:docMk/>
            <pc:sldMk cId="1522341457" sldId="274"/>
            <ac:cxnSpMk id="88" creationId="{202A7D8B-1984-4E0D-9974-2CE9653536CA}"/>
          </ac:cxnSpMkLst>
        </pc:cxnChg>
        <pc:cxnChg chg="add mod">
          <ac:chgData name="Tuomo Ikävalko" userId="14d5696d-1087-4a16-9ad3-cf61c8e1f82c" providerId="ADAL" clId="{D434384E-2325-4151-9E05-F40FFEE749C4}" dt="2018-11-05T21:41:35.543" v="849" actId="1076"/>
          <ac:cxnSpMkLst>
            <pc:docMk/>
            <pc:sldMk cId="1522341457" sldId="274"/>
            <ac:cxnSpMk id="89" creationId="{7F82837B-89FE-48F0-939D-A817E65067C5}"/>
          </ac:cxnSpMkLst>
        </pc:cxnChg>
        <pc:cxnChg chg="add mod">
          <ac:chgData name="Tuomo Ikävalko" userId="14d5696d-1087-4a16-9ad3-cf61c8e1f82c" providerId="ADAL" clId="{D434384E-2325-4151-9E05-F40FFEE749C4}" dt="2018-11-05T21:41:38.737" v="850" actId="1076"/>
          <ac:cxnSpMkLst>
            <pc:docMk/>
            <pc:sldMk cId="1522341457" sldId="274"/>
            <ac:cxnSpMk id="92" creationId="{AC04E293-05FD-42AB-A7DE-B56DD7226DAC}"/>
          </ac:cxnSpMkLst>
        </pc:cxnChg>
        <pc:cxnChg chg="add del mod">
          <ac:chgData name="Tuomo Ikävalko" userId="14d5696d-1087-4a16-9ad3-cf61c8e1f82c" providerId="ADAL" clId="{D434384E-2325-4151-9E05-F40FFEE749C4}" dt="2018-11-05T21:35:47.333" v="778" actId="478"/>
          <ac:cxnSpMkLst>
            <pc:docMk/>
            <pc:sldMk cId="1522341457" sldId="274"/>
            <ac:cxnSpMk id="94" creationId="{3B9489F0-64A6-4E91-8322-A9C695989CBA}"/>
          </ac:cxnSpMkLst>
        </pc:cxnChg>
        <pc:cxnChg chg="add del mod">
          <ac:chgData name="Tuomo Ikävalko" userId="14d5696d-1087-4a16-9ad3-cf61c8e1f82c" providerId="ADAL" clId="{D434384E-2325-4151-9E05-F40FFEE749C4}" dt="2018-11-05T21:35:47.954" v="779" actId="478"/>
          <ac:cxnSpMkLst>
            <pc:docMk/>
            <pc:sldMk cId="1522341457" sldId="274"/>
            <ac:cxnSpMk id="95" creationId="{962463C2-9241-46C4-9616-8A45318D414F}"/>
          </ac:cxnSpMkLst>
        </pc:cxnChg>
        <pc:cxnChg chg="add del mod">
          <ac:chgData name="Tuomo Ikävalko" userId="14d5696d-1087-4a16-9ad3-cf61c8e1f82c" providerId="ADAL" clId="{D434384E-2325-4151-9E05-F40FFEE749C4}" dt="2018-11-05T21:35:48.778" v="781" actId="478"/>
          <ac:cxnSpMkLst>
            <pc:docMk/>
            <pc:sldMk cId="1522341457" sldId="274"/>
            <ac:cxnSpMk id="98" creationId="{8FFE0909-A995-4F33-8F59-F7F41B58ED0C}"/>
          </ac:cxnSpMkLst>
        </pc:cxnChg>
        <pc:cxnChg chg="add del mod">
          <ac:chgData name="Tuomo Ikävalko" userId="14d5696d-1087-4a16-9ad3-cf61c8e1f82c" providerId="ADAL" clId="{D434384E-2325-4151-9E05-F40FFEE749C4}" dt="2018-11-05T21:35:38.330" v="768" actId="478"/>
          <ac:cxnSpMkLst>
            <pc:docMk/>
            <pc:sldMk cId="1522341457" sldId="274"/>
            <ac:cxnSpMk id="99" creationId="{4FCA341E-00A7-4240-B8CD-F3DA45EFC4FD}"/>
          </ac:cxnSpMkLst>
        </pc:cxnChg>
        <pc:cxnChg chg="add del mod">
          <ac:chgData name="Tuomo Ikävalko" userId="14d5696d-1087-4a16-9ad3-cf61c8e1f82c" providerId="ADAL" clId="{D434384E-2325-4151-9E05-F40FFEE749C4}" dt="2018-11-05T21:35:39.757" v="770" actId="478"/>
          <ac:cxnSpMkLst>
            <pc:docMk/>
            <pc:sldMk cId="1522341457" sldId="274"/>
            <ac:cxnSpMk id="100" creationId="{F676D55E-28F8-4E55-B5E9-E2E71BC935F3}"/>
          </ac:cxnSpMkLst>
        </pc:cxnChg>
        <pc:cxnChg chg="add del mod">
          <ac:chgData name="Tuomo Ikävalko" userId="14d5696d-1087-4a16-9ad3-cf61c8e1f82c" providerId="ADAL" clId="{D434384E-2325-4151-9E05-F40FFEE749C4}" dt="2018-11-05T21:35:44.892" v="775" actId="478"/>
          <ac:cxnSpMkLst>
            <pc:docMk/>
            <pc:sldMk cId="1522341457" sldId="274"/>
            <ac:cxnSpMk id="101" creationId="{898FECC2-AA33-42BA-ADFE-7DAD47380B90}"/>
          </ac:cxnSpMkLst>
        </pc:cxnChg>
        <pc:cxnChg chg="add del mod">
          <ac:chgData name="Tuomo Ikävalko" userId="14d5696d-1087-4a16-9ad3-cf61c8e1f82c" providerId="ADAL" clId="{D434384E-2325-4151-9E05-F40FFEE749C4}" dt="2018-11-05T21:35:40.502" v="771" actId="478"/>
          <ac:cxnSpMkLst>
            <pc:docMk/>
            <pc:sldMk cId="1522341457" sldId="274"/>
            <ac:cxnSpMk id="102" creationId="{C50E8A23-51C4-4632-B26B-0CBAF31FB909}"/>
          </ac:cxnSpMkLst>
        </pc:cxnChg>
        <pc:cxnChg chg="add mod">
          <ac:chgData name="Tuomo Ikävalko" userId="14d5696d-1087-4a16-9ad3-cf61c8e1f82c" providerId="ADAL" clId="{D434384E-2325-4151-9E05-F40FFEE749C4}" dt="2018-11-05T21:36:34.155" v="790" actId="14100"/>
          <ac:cxnSpMkLst>
            <pc:docMk/>
            <pc:sldMk cId="1522341457" sldId="274"/>
            <ac:cxnSpMk id="110" creationId="{496CB046-58C0-460D-B452-F2206DF77882}"/>
          </ac:cxnSpMkLst>
        </pc:cxnChg>
        <pc:cxnChg chg="add mod">
          <ac:chgData name="Tuomo Ikävalko" userId="14d5696d-1087-4a16-9ad3-cf61c8e1f82c" providerId="ADAL" clId="{D434384E-2325-4151-9E05-F40FFEE749C4}" dt="2018-11-05T21:42:50.489" v="865" actId="1076"/>
          <ac:cxnSpMkLst>
            <pc:docMk/>
            <pc:sldMk cId="1522341457" sldId="274"/>
            <ac:cxnSpMk id="117" creationId="{888593F0-C33D-4866-B4DB-FD5E9D6DAED5}"/>
          </ac:cxnSpMkLst>
        </pc:cxnChg>
        <pc:cxnChg chg="add mod">
          <ac:chgData name="Tuomo Ikävalko" userId="14d5696d-1087-4a16-9ad3-cf61c8e1f82c" providerId="ADAL" clId="{D434384E-2325-4151-9E05-F40FFEE749C4}" dt="2018-11-05T21:42:50.489" v="865" actId="1076"/>
          <ac:cxnSpMkLst>
            <pc:docMk/>
            <pc:sldMk cId="1522341457" sldId="274"/>
            <ac:cxnSpMk id="118" creationId="{5280AF90-AB24-4172-A3C5-F882B3461671}"/>
          </ac:cxnSpMkLst>
        </pc:cxnChg>
        <pc:cxnChg chg="add mod">
          <ac:chgData name="Tuomo Ikävalko" userId="14d5696d-1087-4a16-9ad3-cf61c8e1f82c" providerId="ADAL" clId="{D434384E-2325-4151-9E05-F40FFEE749C4}" dt="2018-11-05T21:43:30.063" v="874" actId="1076"/>
          <ac:cxnSpMkLst>
            <pc:docMk/>
            <pc:sldMk cId="1522341457" sldId="274"/>
            <ac:cxnSpMk id="122" creationId="{22EFFE35-A14B-4CC9-9B9F-43F7664F24C4}"/>
          </ac:cxnSpMkLst>
        </pc:cxnChg>
        <pc:cxnChg chg="add mod">
          <ac:chgData name="Tuomo Ikävalko" userId="14d5696d-1087-4a16-9ad3-cf61c8e1f82c" providerId="ADAL" clId="{D434384E-2325-4151-9E05-F40FFEE749C4}" dt="2018-11-05T21:43:04.460" v="867" actId="1076"/>
          <ac:cxnSpMkLst>
            <pc:docMk/>
            <pc:sldMk cId="1522341457" sldId="274"/>
            <ac:cxnSpMk id="124" creationId="{889F610D-66D9-4035-88C9-3323306E7FE6}"/>
          </ac:cxnSpMkLst>
        </pc:cxnChg>
        <pc:cxnChg chg="add mod">
          <ac:chgData name="Tuomo Ikävalko" userId="14d5696d-1087-4a16-9ad3-cf61c8e1f82c" providerId="ADAL" clId="{D434384E-2325-4151-9E05-F40FFEE749C4}" dt="2018-11-05T21:43:04.460" v="867" actId="1076"/>
          <ac:cxnSpMkLst>
            <pc:docMk/>
            <pc:sldMk cId="1522341457" sldId="274"/>
            <ac:cxnSpMk id="126" creationId="{0E5C1029-5686-4687-9B0C-5F1C61826BEA}"/>
          </ac:cxnSpMkLst>
        </pc:cxnChg>
        <pc:cxnChg chg="add mod">
          <ac:chgData name="Tuomo Ikävalko" userId="14d5696d-1087-4a16-9ad3-cf61c8e1f82c" providerId="ADAL" clId="{D434384E-2325-4151-9E05-F40FFEE749C4}" dt="2018-11-05T21:43:20.683" v="872" actId="1076"/>
          <ac:cxnSpMkLst>
            <pc:docMk/>
            <pc:sldMk cId="1522341457" sldId="274"/>
            <ac:cxnSpMk id="129" creationId="{EF8E7DB5-6A0B-45BA-88A5-D8FF04FC1568}"/>
          </ac:cxnSpMkLst>
        </pc:cxnChg>
        <pc:cxnChg chg="add mod">
          <ac:chgData name="Tuomo Ikävalko" userId="14d5696d-1087-4a16-9ad3-cf61c8e1f82c" providerId="ADAL" clId="{D434384E-2325-4151-9E05-F40FFEE749C4}" dt="2018-11-05T21:43:12.890" v="870" actId="1076"/>
          <ac:cxnSpMkLst>
            <pc:docMk/>
            <pc:sldMk cId="1522341457" sldId="274"/>
            <ac:cxnSpMk id="130" creationId="{6D6064E0-DCE5-4DBF-A641-A115F63A07DE}"/>
          </ac:cxnSpMkLst>
        </pc:cxnChg>
        <pc:cxnChg chg="add mod">
          <ac:chgData name="Tuomo Ikävalko" userId="14d5696d-1087-4a16-9ad3-cf61c8e1f82c" providerId="ADAL" clId="{D434384E-2325-4151-9E05-F40FFEE749C4}" dt="2018-11-05T21:43:31.330" v="875" actId="1076"/>
          <ac:cxnSpMkLst>
            <pc:docMk/>
            <pc:sldMk cId="1522341457" sldId="274"/>
            <ac:cxnSpMk id="133" creationId="{BD6A321A-BCC9-4B1D-82E8-D052F0662400}"/>
          </ac:cxnSpMkLst>
        </pc:cxnChg>
        <pc:cxnChg chg="add mod">
          <ac:chgData name="Tuomo Ikävalko" userId="14d5696d-1087-4a16-9ad3-cf61c8e1f82c" providerId="ADAL" clId="{D434384E-2325-4151-9E05-F40FFEE749C4}" dt="2018-11-05T21:43:12.890" v="870" actId="1076"/>
          <ac:cxnSpMkLst>
            <pc:docMk/>
            <pc:sldMk cId="1522341457" sldId="274"/>
            <ac:cxnSpMk id="135" creationId="{9FF21788-A600-466E-9925-879562AFF7D5}"/>
          </ac:cxnSpMkLst>
        </pc:cxnChg>
        <pc:cxnChg chg="add mod">
          <ac:chgData name="Tuomo Ikävalko" userId="14d5696d-1087-4a16-9ad3-cf61c8e1f82c" providerId="ADAL" clId="{D434384E-2325-4151-9E05-F40FFEE749C4}" dt="2018-11-05T21:43:33.478" v="876" actId="1076"/>
          <ac:cxnSpMkLst>
            <pc:docMk/>
            <pc:sldMk cId="1522341457" sldId="274"/>
            <ac:cxnSpMk id="136" creationId="{79567E98-8E8F-4141-9817-79DD975E211D}"/>
          </ac:cxnSpMkLst>
        </pc:cxnChg>
        <pc:cxnChg chg="add mod">
          <ac:chgData name="Tuomo Ikävalko" userId="14d5696d-1087-4a16-9ad3-cf61c8e1f82c" providerId="ADAL" clId="{D434384E-2325-4151-9E05-F40FFEE749C4}" dt="2018-11-05T21:43:20.683" v="872" actId="1076"/>
          <ac:cxnSpMkLst>
            <pc:docMk/>
            <pc:sldMk cId="1522341457" sldId="274"/>
            <ac:cxnSpMk id="138" creationId="{1AB7D54F-7D16-491E-A9B4-9ACE1575C8A4}"/>
          </ac:cxnSpMkLst>
        </pc:cxnChg>
        <pc:cxnChg chg="add mod">
          <ac:chgData name="Tuomo Ikävalko" userId="14d5696d-1087-4a16-9ad3-cf61c8e1f82c" providerId="ADAL" clId="{D434384E-2325-4151-9E05-F40FFEE749C4}" dt="2018-11-05T21:42:45.900" v="864" actId="1076"/>
          <ac:cxnSpMkLst>
            <pc:docMk/>
            <pc:sldMk cId="1522341457" sldId="274"/>
            <ac:cxnSpMk id="140" creationId="{2C6599FF-7452-4227-8213-9F17FD9E98D2}"/>
          </ac:cxnSpMkLst>
        </pc:cxnChg>
        <pc:cxnChg chg="add mod">
          <ac:chgData name="Tuomo Ikävalko" userId="14d5696d-1087-4a16-9ad3-cf61c8e1f82c" providerId="ADAL" clId="{D434384E-2325-4151-9E05-F40FFEE749C4}" dt="2018-11-05T21:42:45.900" v="864" actId="1076"/>
          <ac:cxnSpMkLst>
            <pc:docMk/>
            <pc:sldMk cId="1522341457" sldId="274"/>
            <ac:cxnSpMk id="141" creationId="{310D2361-1820-4BB6-8156-86E3F17299BD}"/>
          </ac:cxnSpMkLst>
        </pc:cxnChg>
        <pc:cxnChg chg="add mod">
          <ac:chgData name="Tuomo Ikävalko" userId="14d5696d-1087-4a16-9ad3-cf61c8e1f82c" providerId="ADAL" clId="{D434384E-2325-4151-9E05-F40FFEE749C4}" dt="2018-11-05T21:43:12.890" v="870" actId="1076"/>
          <ac:cxnSpMkLst>
            <pc:docMk/>
            <pc:sldMk cId="1522341457" sldId="274"/>
            <ac:cxnSpMk id="144" creationId="{4D1CEBEB-06C3-4F7B-B4B1-B1D2C59A80EA}"/>
          </ac:cxnSpMkLst>
        </pc:cxnChg>
        <pc:cxnChg chg="add mod">
          <ac:chgData name="Tuomo Ikävalko" userId="14d5696d-1087-4a16-9ad3-cf61c8e1f82c" providerId="ADAL" clId="{D434384E-2325-4151-9E05-F40FFEE749C4}" dt="2018-11-05T21:43:15.253" v="871" actId="14100"/>
          <ac:cxnSpMkLst>
            <pc:docMk/>
            <pc:sldMk cId="1522341457" sldId="274"/>
            <ac:cxnSpMk id="151" creationId="{6CD7E1D1-1E7B-438E-989C-60EF1F984B86}"/>
          </ac:cxnSpMkLst>
        </pc:cxnChg>
        <pc:cxnChg chg="add mod">
          <ac:chgData name="Tuomo Ikävalko" userId="14d5696d-1087-4a16-9ad3-cf61c8e1f82c" providerId="ADAL" clId="{D434384E-2325-4151-9E05-F40FFEE749C4}" dt="2018-11-05T21:43:12.890" v="870" actId="1076"/>
          <ac:cxnSpMkLst>
            <pc:docMk/>
            <pc:sldMk cId="1522341457" sldId="274"/>
            <ac:cxnSpMk id="153" creationId="{AB5823DD-5888-4A5A-A79C-A0E8EDED33B8}"/>
          </ac:cxnSpMkLst>
        </pc:cxnChg>
        <pc:cxnChg chg="add mod">
          <ac:chgData name="Tuomo Ikävalko" userId="14d5696d-1087-4a16-9ad3-cf61c8e1f82c" providerId="ADAL" clId="{D434384E-2325-4151-9E05-F40FFEE749C4}" dt="2018-11-05T21:43:12.890" v="870" actId="1076"/>
          <ac:cxnSpMkLst>
            <pc:docMk/>
            <pc:sldMk cId="1522341457" sldId="274"/>
            <ac:cxnSpMk id="156" creationId="{6719F1CF-AB7D-4E94-A435-D771371B92EB}"/>
          </ac:cxnSpMkLst>
        </pc:cxnChg>
        <pc:cxnChg chg="add mod">
          <ac:chgData name="Tuomo Ikävalko" userId="14d5696d-1087-4a16-9ad3-cf61c8e1f82c" providerId="ADAL" clId="{D434384E-2325-4151-9E05-F40FFEE749C4}" dt="2018-11-05T21:43:26.923" v="873" actId="1076"/>
          <ac:cxnSpMkLst>
            <pc:docMk/>
            <pc:sldMk cId="1522341457" sldId="274"/>
            <ac:cxnSpMk id="161" creationId="{87911CB1-CAF1-413F-99D9-0EC10ACFA4E2}"/>
          </ac:cxnSpMkLst>
        </pc:cxnChg>
        <pc:cxnChg chg="add mod">
          <ac:chgData name="Tuomo Ikävalko" userId="14d5696d-1087-4a16-9ad3-cf61c8e1f82c" providerId="ADAL" clId="{D434384E-2325-4151-9E05-F40FFEE749C4}" dt="2018-11-05T21:43:26.923" v="873" actId="1076"/>
          <ac:cxnSpMkLst>
            <pc:docMk/>
            <pc:sldMk cId="1522341457" sldId="274"/>
            <ac:cxnSpMk id="162" creationId="{A8F4C174-BC15-4232-815B-49C2A68B1035}"/>
          </ac:cxnSpMkLst>
        </pc:cxnChg>
        <pc:cxnChg chg="add mod">
          <ac:chgData name="Tuomo Ikävalko" userId="14d5696d-1087-4a16-9ad3-cf61c8e1f82c" providerId="ADAL" clId="{D434384E-2325-4151-9E05-F40FFEE749C4}" dt="2018-11-05T21:43:26.923" v="873" actId="1076"/>
          <ac:cxnSpMkLst>
            <pc:docMk/>
            <pc:sldMk cId="1522341457" sldId="274"/>
            <ac:cxnSpMk id="166" creationId="{20C05276-EEBB-4AAD-8C00-D974AE9C7040}"/>
          </ac:cxnSpMkLst>
        </pc:cxnChg>
        <pc:cxnChg chg="add mod">
          <ac:chgData name="Tuomo Ikävalko" userId="14d5696d-1087-4a16-9ad3-cf61c8e1f82c" providerId="ADAL" clId="{D434384E-2325-4151-9E05-F40FFEE749C4}" dt="2018-11-05T21:43:26.923" v="873" actId="1076"/>
          <ac:cxnSpMkLst>
            <pc:docMk/>
            <pc:sldMk cId="1522341457" sldId="274"/>
            <ac:cxnSpMk id="168" creationId="{756E152D-09B0-4769-BDBE-8BEA60044E8F}"/>
          </ac:cxnSpMkLst>
        </pc:cxnChg>
        <pc:cxnChg chg="add mod">
          <ac:chgData name="Tuomo Ikävalko" userId="14d5696d-1087-4a16-9ad3-cf61c8e1f82c" providerId="ADAL" clId="{D434384E-2325-4151-9E05-F40FFEE749C4}" dt="2018-11-05T21:43:26.923" v="873" actId="1076"/>
          <ac:cxnSpMkLst>
            <pc:docMk/>
            <pc:sldMk cId="1522341457" sldId="274"/>
            <ac:cxnSpMk id="170" creationId="{2F09C0BE-5C9A-40ED-A2D6-4235B141B160}"/>
          </ac:cxnSpMkLst>
        </pc:cxnChg>
        <pc:cxnChg chg="add mod">
          <ac:chgData name="Tuomo Ikävalko" userId="14d5696d-1087-4a16-9ad3-cf61c8e1f82c" providerId="ADAL" clId="{D434384E-2325-4151-9E05-F40FFEE749C4}" dt="2018-11-05T21:43:26.923" v="873" actId="1076"/>
          <ac:cxnSpMkLst>
            <pc:docMk/>
            <pc:sldMk cId="1522341457" sldId="274"/>
            <ac:cxnSpMk id="173" creationId="{4B401FFE-4444-4478-A79B-660768456A65}"/>
          </ac:cxnSpMkLst>
        </pc:cxnChg>
        <pc:cxnChg chg="add mod">
          <ac:chgData name="Tuomo Ikävalko" userId="14d5696d-1087-4a16-9ad3-cf61c8e1f82c" providerId="ADAL" clId="{D434384E-2325-4151-9E05-F40FFEE749C4}" dt="2018-11-05T21:43:26.923" v="873" actId="1076"/>
          <ac:cxnSpMkLst>
            <pc:docMk/>
            <pc:sldMk cId="1522341457" sldId="274"/>
            <ac:cxnSpMk id="174" creationId="{B36D38C4-9412-4AA7-B0DF-FF456D6A3DF1}"/>
          </ac:cxnSpMkLst>
        </pc:cxnChg>
        <pc:cxnChg chg="add mod">
          <ac:chgData name="Tuomo Ikävalko" userId="14d5696d-1087-4a16-9ad3-cf61c8e1f82c" providerId="ADAL" clId="{D434384E-2325-4151-9E05-F40FFEE749C4}" dt="2018-11-05T21:43:26.923" v="873" actId="1076"/>
          <ac:cxnSpMkLst>
            <pc:docMk/>
            <pc:sldMk cId="1522341457" sldId="274"/>
            <ac:cxnSpMk id="177" creationId="{C2602077-CA20-4ABB-AC81-F2554526498B}"/>
          </ac:cxnSpMkLst>
        </pc:cxnChg>
        <pc:cxnChg chg="add mod">
          <ac:chgData name="Tuomo Ikävalko" userId="14d5696d-1087-4a16-9ad3-cf61c8e1f82c" providerId="ADAL" clId="{D434384E-2325-4151-9E05-F40FFEE749C4}" dt="2018-11-05T21:43:26.923" v="873" actId="1076"/>
          <ac:cxnSpMkLst>
            <pc:docMk/>
            <pc:sldMk cId="1522341457" sldId="274"/>
            <ac:cxnSpMk id="179" creationId="{3BF38A21-F814-420A-BAC6-D6ED161562E9}"/>
          </ac:cxnSpMkLst>
        </pc:cxnChg>
        <pc:cxnChg chg="add mod">
          <ac:chgData name="Tuomo Ikävalko" userId="14d5696d-1087-4a16-9ad3-cf61c8e1f82c" providerId="ADAL" clId="{D434384E-2325-4151-9E05-F40FFEE749C4}" dt="2018-11-05T21:43:26.923" v="873" actId="1076"/>
          <ac:cxnSpMkLst>
            <pc:docMk/>
            <pc:sldMk cId="1522341457" sldId="274"/>
            <ac:cxnSpMk id="180" creationId="{B95DFD00-059C-4339-9A14-CE0ED465D7AE}"/>
          </ac:cxnSpMkLst>
        </pc:cxnChg>
        <pc:cxnChg chg="add mod">
          <ac:chgData name="Tuomo Ikävalko" userId="14d5696d-1087-4a16-9ad3-cf61c8e1f82c" providerId="ADAL" clId="{D434384E-2325-4151-9E05-F40FFEE749C4}" dt="2018-11-05T21:43:26.923" v="873" actId="1076"/>
          <ac:cxnSpMkLst>
            <pc:docMk/>
            <pc:sldMk cId="1522341457" sldId="274"/>
            <ac:cxnSpMk id="182" creationId="{D0B9B2EC-972F-4ABD-9E85-BA3AB295A944}"/>
          </ac:cxnSpMkLst>
        </pc:cxnChg>
        <pc:cxnChg chg="add mod">
          <ac:chgData name="Tuomo Ikävalko" userId="14d5696d-1087-4a16-9ad3-cf61c8e1f82c" providerId="ADAL" clId="{D434384E-2325-4151-9E05-F40FFEE749C4}" dt="2018-11-05T21:43:26.923" v="873" actId="1076"/>
          <ac:cxnSpMkLst>
            <pc:docMk/>
            <pc:sldMk cId="1522341457" sldId="274"/>
            <ac:cxnSpMk id="184" creationId="{D0085BBC-7050-4C23-90F6-17B3C6A07DB4}"/>
          </ac:cxnSpMkLst>
        </pc:cxnChg>
        <pc:cxnChg chg="add mod">
          <ac:chgData name="Tuomo Ikävalko" userId="14d5696d-1087-4a16-9ad3-cf61c8e1f82c" providerId="ADAL" clId="{D434384E-2325-4151-9E05-F40FFEE749C4}" dt="2018-11-05T21:43:26.923" v="873" actId="1076"/>
          <ac:cxnSpMkLst>
            <pc:docMk/>
            <pc:sldMk cId="1522341457" sldId="274"/>
            <ac:cxnSpMk id="185" creationId="{6D0A63A9-C312-4894-A2AD-49074B5AB7DA}"/>
          </ac:cxnSpMkLst>
        </pc:cxnChg>
        <pc:cxnChg chg="add mod">
          <ac:chgData name="Tuomo Ikävalko" userId="14d5696d-1087-4a16-9ad3-cf61c8e1f82c" providerId="ADAL" clId="{D434384E-2325-4151-9E05-F40FFEE749C4}" dt="2018-11-05T21:43:26.923" v="873" actId="1076"/>
          <ac:cxnSpMkLst>
            <pc:docMk/>
            <pc:sldMk cId="1522341457" sldId="274"/>
            <ac:cxnSpMk id="188" creationId="{88736053-8E0B-4591-A5EC-33EDD1FB48B7}"/>
          </ac:cxnSpMkLst>
        </pc:cxnChg>
      </pc:sldChg>
      <pc:sldChg chg="addSp delSp modSp add">
        <pc:chgData name="Tuomo Ikävalko" userId="14d5696d-1087-4a16-9ad3-cf61c8e1f82c" providerId="ADAL" clId="{D434384E-2325-4151-9E05-F40FFEE749C4}" dt="2018-11-05T22:14:38.784" v="1220" actId="1076"/>
        <pc:sldMkLst>
          <pc:docMk/>
          <pc:sldMk cId="3775773977" sldId="275"/>
        </pc:sldMkLst>
        <pc:spChg chg="add mod">
          <ac:chgData name="Tuomo Ikävalko" userId="14d5696d-1087-4a16-9ad3-cf61c8e1f82c" providerId="ADAL" clId="{D434384E-2325-4151-9E05-F40FFEE749C4}" dt="2018-11-05T21:46:15.644" v="880" actId="20577"/>
          <ac:spMkLst>
            <pc:docMk/>
            <pc:sldMk cId="3775773977" sldId="275"/>
            <ac:spMk id="2" creationId="{2E9B72CF-32E0-4B96-9E24-59FCA8DD0276}"/>
          </ac:spMkLst>
        </pc:spChg>
        <pc:spChg chg="add mod">
          <ac:chgData name="Tuomo Ikävalko" userId="14d5696d-1087-4a16-9ad3-cf61c8e1f82c" providerId="ADAL" clId="{D434384E-2325-4151-9E05-F40FFEE749C4}" dt="2018-11-05T22:00:46.971" v="1036" actId="1076"/>
          <ac:spMkLst>
            <pc:docMk/>
            <pc:sldMk cId="3775773977" sldId="275"/>
            <ac:spMk id="3" creationId="{F276B91D-AEA5-4ABB-97E1-20BF06566747}"/>
          </ac:spMkLst>
        </pc:spChg>
        <pc:spChg chg="add mod">
          <ac:chgData name="Tuomo Ikävalko" userId="14d5696d-1087-4a16-9ad3-cf61c8e1f82c" providerId="ADAL" clId="{D434384E-2325-4151-9E05-F40FFEE749C4}" dt="2018-11-05T21:58:34.295" v="999" actId="1076"/>
          <ac:spMkLst>
            <pc:docMk/>
            <pc:sldMk cId="3775773977" sldId="275"/>
            <ac:spMk id="4" creationId="{6037B257-B753-4BE6-8619-3BBC07250F9D}"/>
          </ac:spMkLst>
        </pc:spChg>
        <pc:spChg chg="add mod">
          <ac:chgData name="Tuomo Ikävalko" userId="14d5696d-1087-4a16-9ad3-cf61c8e1f82c" providerId="ADAL" clId="{D434384E-2325-4151-9E05-F40FFEE749C4}" dt="2018-11-05T22:00:42.396" v="1035" actId="1076"/>
          <ac:spMkLst>
            <pc:docMk/>
            <pc:sldMk cId="3775773977" sldId="275"/>
            <ac:spMk id="5" creationId="{09A9432C-B533-49B0-ABCA-2FDA6490CCAB}"/>
          </ac:spMkLst>
        </pc:spChg>
        <pc:spChg chg="add mod">
          <ac:chgData name="Tuomo Ikävalko" userId="14d5696d-1087-4a16-9ad3-cf61c8e1f82c" providerId="ADAL" clId="{D434384E-2325-4151-9E05-F40FFEE749C4}" dt="2018-11-05T21:57:59.767" v="995" actId="1076"/>
          <ac:spMkLst>
            <pc:docMk/>
            <pc:sldMk cId="3775773977" sldId="275"/>
            <ac:spMk id="6" creationId="{4DD28D84-BEFB-4BAD-8749-87919F32F289}"/>
          </ac:spMkLst>
        </pc:spChg>
        <pc:spChg chg="add mod">
          <ac:chgData name="Tuomo Ikävalko" userId="14d5696d-1087-4a16-9ad3-cf61c8e1f82c" providerId="ADAL" clId="{D434384E-2325-4151-9E05-F40FFEE749C4}" dt="2018-11-05T21:58:21.648" v="998" actId="1076"/>
          <ac:spMkLst>
            <pc:docMk/>
            <pc:sldMk cId="3775773977" sldId="275"/>
            <ac:spMk id="7" creationId="{C0B1D80A-D640-4CF1-B00F-B9D0A4B8504B}"/>
          </ac:spMkLst>
        </pc:spChg>
        <pc:spChg chg="add mod">
          <ac:chgData name="Tuomo Ikävalko" userId="14d5696d-1087-4a16-9ad3-cf61c8e1f82c" providerId="ADAL" clId="{D434384E-2325-4151-9E05-F40FFEE749C4}" dt="2018-11-05T21:59:52.869" v="1020" actId="1076"/>
          <ac:spMkLst>
            <pc:docMk/>
            <pc:sldMk cId="3775773977" sldId="275"/>
            <ac:spMk id="8" creationId="{D08E3623-2F33-4F3C-BD48-487723927BAD}"/>
          </ac:spMkLst>
        </pc:spChg>
        <pc:spChg chg="add mod">
          <ac:chgData name="Tuomo Ikävalko" userId="14d5696d-1087-4a16-9ad3-cf61c8e1f82c" providerId="ADAL" clId="{D434384E-2325-4151-9E05-F40FFEE749C4}" dt="2018-11-05T22:00:27.612" v="1033" actId="1076"/>
          <ac:spMkLst>
            <pc:docMk/>
            <pc:sldMk cId="3775773977" sldId="275"/>
            <ac:spMk id="9" creationId="{2807DDC3-8359-4145-A13A-C5D8AEDDC47D}"/>
          </ac:spMkLst>
        </pc:spChg>
        <pc:spChg chg="add mod">
          <ac:chgData name="Tuomo Ikävalko" userId="14d5696d-1087-4a16-9ad3-cf61c8e1f82c" providerId="ADAL" clId="{D434384E-2325-4151-9E05-F40FFEE749C4}" dt="2018-11-05T22:13:06.272" v="1201" actId="20577"/>
          <ac:spMkLst>
            <pc:docMk/>
            <pc:sldMk cId="3775773977" sldId="275"/>
            <ac:spMk id="10" creationId="{627FAE46-2169-418A-B42F-DFBB5EC53AE0}"/>
          </ac:spMkLst>
        </pc:spChg>
        <pc:spChg chg="add mod">
          <ac:chgData name="Tuomo Ikävalko" userId="14d5696d-1087-4a16-9ad3-cf61c8e1f82c" providerId="ADAL" clId="{D434384E-2325-4151-9E05-F40FFEE749C4}" dt="2018-11-05T21:57:59.767" v="995" actId="1076"/>
          <ac:spMkLst>
            <pc:docMk/>
            <pc:sldMk cId="3775773977" sldId="275"/>
            <ac:spMk id="11" creationId="{908550E5-631C-4820-9515-4633192C522D}"/>
          </ac:spMkLst>
        </pc:spChg>
        <pc:spChg chg="add mod">
          <ac:chgData name="Tuomo Ikävalko" userId="14d5696d-1087-4a16-9ad3-cf61c8e1f82c" providerId="ADAL" clId="{D434384E-2325-4151-9E05-F40FFEE749C4}" dt="2018-11-05T21:58:16.521" v="997" actId="1076"/>
          <ac:spMkLst>
            <pc:docMk/>
            <pc:sldMk cId="3775773977" sldId="275"/>
            <ac:spMk id="12" creationId="{47EEA445-73FD-4E06-8670-B5143E76AD25}"/>
          </ac:spMkLst>
        </pc:spChg>
        <pc:spChg chg="add mod">
          <ac:chgData name="Tuomo Ikävalko" userId="14d5696d-1087-4a16-9ad3-cf61c8e1f82c" providerId="ADAL" clId="{D434384E-2325-4151-9E05-F40FFEE749C4}" dt="2018-11-05T21:58:16.521" v="997" actId="1076"/>
          <ac:spMkLst>
            <pc:docMk/>
            <pc:sldMk cId="3775773977" sldId="275"/>
            <ac:spMk id="13" creationId="{6564F61C-52DC-427A-B42C-73B978296914}"/>
          </ac:spMkLst>
        </pc:spChg>
        <pc:spChg chg="add mod">
          <ac:chgData name="Tuomo Ikävalko" userId="14d5696d-1087-4a16-9ad3-cf61c8e1f82c" providerId="ADAL" clId="{D434384E-2325-4151-9E05-F40FFEE749C4}" dt="2018-11-05T21:58:16.521" v="997" actId="1076"/>
          <ac:spMkLst>
            <pc:docMk/>
            <pc:sldMk cId="3775773977" sldId="275"/>
            <ac:spMk id="14" creationId="{C2681D87-8321-4D70-A166-CFC5BD30DDEA}"/>
          </ac:spMkLst>
        </pc:spChg>
        <pc:spChg chg="add mod">
          <ac:chgData name="Tuomo Ikävalko" userId="14d5696d-1087-4a16-9ad3-cf61c8e1f82c" providerId="ADAL" clId="{D434384E-2325-4151-9E05-F40FFEE749C4}" dt="2018-11-05T21:59:21.534" v="1010" actId="1076"/>
          <ac:spMkLst>
            <pc:docMk/>
            <pc:sldMk cId="3775773977" sldId="275"/>
            <ac:spMk id="15" creationId="{80564C01-5CAF-4734-B8FF-156D08F44B5F}"/>
          </ac:spMkLst>
        </pc:spChg>
        <pc:spChg chg="add mod">
          <ac:chgData name="Tuomo Ikävalko" userId="14d5696d-1087-4a16-9ad3-cf61c8e1f82c" providerId="ADAL" clId="{D434384E-2325-4151-9E05-F40FFEE749C4}" dt="2018-11-05T21:59:33.380" v="1015" actId="1076"/>
          <ac:spMkLst>
            <pc:docMk/>
            <pc:sldMk cId="3775773977" sldId="275"/>
            <ac:spMk id="16" creationId="{E65A6B40-0B50-462D-AD97-D1BC1B6EAD2B}"/>
          </ac:spMkLst>
        </pc:spChg>
        <pc:spChg chg="add mod">
          <ac:chgData name="Tuomo Ikävalko" userId="14d5696d-1087-4a16-9ad3-cf61c8e1f82c" providerId="ADAL" clId="{D434384E-2325-4151-9E05-F40FFEE749C4}" dt="2018-11-05T21:59:42.969" v="1019" actId="1076"/>
          <ac:spMkLst>
            <pc:docMk/>
            <pc:sldMk cId="3775773977" sldId="275"/>
            <ac:spMk id="17" creationId="{70147652-8CEF-4A2F-85FA-A3B54F73FE47}"/>
          </ac:spMkLst>
        </pc:spChg>
        <pc:spChg chg="add mod">
          <ac:chgData name="Tuomo Ikävalko" userId="14d5696d-1087-4a16-9ad3-cf61c8e1f82c" providerId="ADAL" clId="{D434384E-2325-4151-9E05-F40FFEE749C4}" dt="2018-11-05T22:00:10.564" v="1027" actId="14100"/>
          <ac:spMkLst>
            <pc:docMk/>
            <pc:sldMk cId="3775773977" sldId="275"/>
            <ac:spMk id="18" creationId="{2C0B3B20-A4DF-4718-979E-2226D5CA66BB}"/>
          </ac:spMkLst>
        </pc:spChg>
        <pc:spChg chg="add mod">
          <ac:chgData name="Tuomo Ikävalko" userId="14d5696d-1087-4a16-9ad3-cf61c8e1f82c" providerId="ADAL" clId="{D434384E-2325-4151-9E05-F40FFEE749C4}" dt="2018-11-05T22:00:22.414" v="1032" actId="1076"/>
          <ac:spMkLst>
            <pc:docMk/>
            <pc:sldMk cId="3775773977" sldId="275"/>
            <ac:spMk id="19" creationId="{5B2498E6-4149-48C8-9F0C-AA31946207A7}"/>
          </ac:spMkLst>
        </pc:spChg>
        <pc:spChg chg="add mod">
          <ac:chgData name="Tuomo Ikävalko" userId="14d5696d-1087-4a16-9ad3-cf61c8e1f82c" providerId="ADAL" clId="{D434384E-2325-4151-9E05-F40FFEE749C4}" dt="2018-11-05T22:11:31.666" v="1178" actId="20577"/>
          <ac:spMkLst>
            <pc:docMk/>
            <pc:sldMk cId="3775773977" sldId="275"/>
            <ac:spMk id="20" creationId="{9AEBF63C-BEBB-4164-A892-6E1A87D0E76B}"/>
          </ac:spMkLst>
        </pc:spChg>
        <pc:spChg chg="add mod">
          <ac:chgData name="Tuomo Ikävalko" userId="14d5696d-1087-4a16-9ad3-cf61c8e1f82c" providerId="ADAL" clId="{D434384E-2325-4151-9E05-F40FFEE749C4}" dt="2018-11-05T22:03:16.375" v="1061" actId="20577"/>
          <ac:spMkLst>
            <pc:docMk/>
            <pc:sldMk cId="3775773977" sldId="275"/>
            <ac:spMk id="21" creationId="{7191E0FF-85CD-404F-A2D7-FDF8576B5BC9}"/>
          </ac:spMkLst>
        </pc:spChg>
        <pc:spChg chg="add mod">
          <ac:chgData name="Tuomo Ikävalko" userId="14d5696d-1087-4a16-9ad3-cf61c8e1f82c" providerId="ADAL" clId="{D434384E-2325-4151-9E05-F40FFEE749C4}" dt="2018-11-05T22:03:28.688" v="1065" actId="20577"/>
          <ac:spMkLst>
            <pc:docMk/>
            <pc:sldMk cId="3775773977" sldId="275"/>
            <ac:spMk id="22" creationId="{8E64ADD0-60F8-44DD-9227-41A45D90C196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23" creationId="{0B8B781A-EEAC-4E83-AD7D-05847140EB31}"/>
          </ac:spMkLst>
        </pc:spChg>
        <pc:spChg chg="add mod">
          <ac:chgData name="Tuomo Ikävalko" userId="14d5696d-1087-4a16-9ad3-cf61c8e1f82c" providerId="ADAL" clId="{D434384E-2325-4151-9E05-F40FFEE749C4}" dt="2018-11-05T22:01:37.807" v="1052" actId="20577"/>
          <ac:spMkLst>
            <pc:docMk/>
            <pc:sldMk cId="3775773977" sldId="275"/>
            <ac:spMk id="24" creationId="{9247C440-F27E-4479-AAAB-F35A2B89354A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25" creationId="{262A6743-271D-482F-8839-F84E11AC5C05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26" creationId="{4249C35D-1F55-4F0F-BC2E-64B57E862564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27" creationId="{5C39B7EB-6EDB-4B30-812B-5392F0AE01CB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28" creationId="{1D6C463A-7A52-492D-857C-AE9170888FE8}"/>
          </ac:spMkLst>
        </pc:spChg>
        <pc:spChg chg="add mod">
          <ac:chgData name="Tuomo Ikävalko" userId="14d5696d-1087-4a16-9ad3-cf61c8e1f82c" providerId="ADAL" clId="{D434384E-2325-4151-9E05-F40FFEE749C4}" dt="2018-11-05T22:01:21.918" v="1040" actId="20577"/>
          <ac:spMkLst>
            <pc:docMk/>
            <pc:sldMk cId="3775773977" sldId="275"/>
            <ac:spMk id="29" creationId="{A43A9BB3-DEFB-4043-BE49-9993F3654362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30" creationId="{885C83C7-A412-4B80-A651-83D4CE1B6C19}"/>
          </ac:spMkLst>
        </pc:spChg>
        <pc:spChg chg="add mod">
          <ac:chgData name="Tuomo Ikävalko" userId="14d5696d-1087-4a16-9ad3-cf61c8e1f82c" providerId="ADAL" clId="{D434384E-2325-4151-9E05-F40FFEE749C4}" dt="2018-11-05T22:01:27.845" v="1042" actId="20577"/>
          <ac:spMkLst>
            <pc:docMk/>
            <pc:sldMk cId="3775773977" sldId="275"/>
            <ac:spMk id="31" creationId="{233B3DA5-A807-4495-89A6-AD128C216C9F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32" creationId="{936178E7-E7A1-4949-91E1-6E4958ECDB9E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33" creationId="{6D0605FF-7B54-40E4-9ABC-A30BCBBFDE2B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34" creationId="{8013A240-C6D2-40C3-9E63-698C07BA976D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35" creationId="{E38E4975-3E43-4522-976E-2CB5AA1C3F85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36" creationId="{43D5F53C-3740-4895-814A-78B5E4298BD6}"/>
          </ac:spMkLst>
        </pc:spChg>
        <pc:spChg chg="add mod">
          <ac:chgData name="Tuomo Ikävalko" userId="14d5696d-1087-4a16-9ad3-cf61c8e1f82c" providerId="ADAL" clId="{D434384E-2325-4151-9E05-F40FFEE749C4}" dt="2018-11-05T22:06:13.968" v="1131" actId="14100"/>
          <ac:spMkLst>
            <pc:docMk/>
            <pc:sldMk cId="3775773977" sldId="275"/>
            <ac:spMk id="37" creationId="{FCF988D1-EF1C-4678-BA39-D0E2B1697819}"/>
          </ac:spMkLst>
        </pc:spChg>
        <pc:spChg chg="add mod">
          <ac:chgData name="Tuomo Ikävalko" userId="14d5696d-1087-4a16-9ad3-cf61c8e1f82c" providerId="ADAL" clId="{D434384E-2325-4151-9E05-F40FFEE749C4}" dt="2018-11-05T22:06:57.127" v="1169" actId="1076"/>
          <ac:spMkLst>
            <pc:docMk/>
            <pc:sldMk cId="3775773977" sldId="275"/>
            <ac:spMk id="38" creationId="{3DF25F65-1ED1-4685-A27C-421F57249C41}"/>
          </ac:spMkLst>
        </pc:spChg>
        <pc:spChg chg="add del mod">
          <ac:chgData name="Tuomo Ikävalko" userId="14d5696d-1087-4a16-9ad3-cf61c8e1f82c" providerId="ADAL" clId="{D434384E-2325-4151-9E05-F40FFEE749C4}" dt="2018-11-05T22:07:00.807" v="1170" actId="1076"/>
          <ac:spMkLst>
            <pc:docMk/>
            <pc:sldMk cId="3775773977" sldId="275"/>
            <ac:spMk id="39" creationId="{61BA4D05-7BFF-4372-B395-8B4595B7E830}"/>
          </ac:spMkLst>
        </pc:spChg>
        <pc:spChg chg="add mod">
          <ac:chgData name="Tuomo Ikävalko" userId="14d5696d-1087-4a16-9ad3-cf61c8e1f82c" providerId="ADAL" clId="{D434384E-2325-4151-9E05-F40FFEE749C4}" dt="2018-11-05T22:10:02.045" v="1176" actId="20577"/>
          <ac:spMkLst>
            <pc:docMk/>
            <pc:sldMk cId="3775773977" sldId="275"/>
            <ac:spMk id="40" creationId="{E0B89B23-9B78-4BAA-A2EC-26E7030C5361}"/>
          </ac:spMkLst>
        </pc:spChg>
        <pc:spChg chg="add mod">
          <ac:chgData name="Tuomo Ikävalko" userId="14d5696d-1087-4a16-9ad3-cf61c8e1f82c" providerId="ADAL" clId="{D434384E-2325-4151-9E05-F40FFEE749C4}" dt="2018-11-05T22:11:51.777" v="1180" actId="1076"/>
          <ac:spMkLst>
            <pc:docMk/>
            <pc:sldMk cId="3775773977" sldId="275"/>
            <ac:spMk id="41" creationId="{E3261040-5394-4AA9-8A4B-9D31E1E68D40}"/>
          </ac:spMkLst>
        </pc:spChg>
        <pc:spChg chg="add mod">
          <ac:chgData name="Tuomo Ikävalko" userId="14d5696d-1087-4a16-9ad3-cf61c8e1f82c" providerId="ADAL" clId="{D434384E-2325-4151-9E05-F40FFEE749C4}" dt="2018-11-05T22:12:43.427" v="1193" actId="20577"/>
          <ac:spMkLst>
            <pc:docMk/>
            <pc:sldMk cId="3775773977" sldId="275"/>
            <ac:spMk id="42" creationId="{4CBB50DE-86E6-4AFA-A097-D672D8E9A653}"/>
          </ac:spMkLst>
        </pc:spChg>
        <pc:spChg chg="add del mod">
          <ac:chgData name="Tuomo Ikävalko" userId="14d5696d-1087-4a16-9ad3-cf61c8e1f82c" providerId="ADAL" clId="{D434384E-2325-4151-9E05-F40FFEE749C4}" dt="2018-11-05T22:13:58.539" v="1210" actId="1076"/>
          <ac:spMkLst>
            <pc:docMk/>
            <pc:sldMk cId="3775773977" sldId="275"/>
            <ac:spMk id="43" creationId="{190FAF2B-F6D2-43A7-B03B-DE0BC184F1B3}"/>
          </ac:spMkLst>
        </pc:spChg>
        <pc:spChg chg="add mod">
          <ac:chgData name="Tuomo Ikävalko" userId="14d5696d-1087-4a16-9ad3-cf61c8e1f82c" providerId="ADAL" clId="{D434384E-2325-4151-9E05-F40FFEE749C4}" dt="2018-11-05T22:12:50.665" v="1196" actId="20577"/>
          <ac:spMkLst>
            <pc:docMk/>
            <pc:sldMk cId="3775773977" sldId="275"/>
            <ac:spMk id="44" creationId="{34A00FAE-FBFD-4770-87FD-306201BCD403}"/>
          </ac:spMkLst>
        </pc:spChg>
        <pc:spChg chg="add mod">
          <ac:chgData name="Tuomo Ikävalko" userId="14d5696d-1087-4a16-9ad3-cf61c8e1f82c" providerId="ADAL" clId="{D434384E-2325-4151-9E05-F40FFEE749C4}" dt="2018-11-05T22:13:16.227" v="1203" actId="1076"/>
          <ac:spMkLst>
            <pc:docMk/>
            <pc:sldMk cId="3775773977" sldId="275"/>
            <ac:spMk id="45" creationId="{192070DB-D1BB-4996-8866-929C167166A7}"/>
          </ac:spMkLst>
        </pc:spChg>
        <pc:spChg chg="add mod">
          <ac:chgData name="Tuomo Ikävalko" userId="14d5696d-1087-4a16-9ad3-cf61c8e1f82c" providerId="ADAL" clId="{D434384E-2325-4151-9E05-F40FFEE749C4}" dt="2018-11-05T22:13:30.708" v="1205" actId="1076"/>
          <ac:spMkLst>
            <pc:docMk/>
            <pc:sldMk cId="3775773977" sldId="275"/>
            <ac:spMk id="46" creationId="{B0DE93EB-D534-4C1E-94ED-A166625AAD09}"/>
          </ac:spMkLst>
        </pc:spChg>
        <pc:spChg chg="add mod">
          <ac:chgData name="Tuomo Ikävalko" userId="14d5696d-1087-4a16-9ad3-cf61c8e1f82c" providerId="ADAL" clId="{D434384E-2325-4151-9E05-F40FFEE749C4}" dt="2018-11-05T22:13:40.683" v="1207" actId="1076"/>
          <ac:spMkLst>
            <pc:docMk/>
            <pc:sldMk cId="3775773977" sldId="275"/>
            <ac:spMk id="47" creationId="{5988FA7C-B2E8-4AE2-8978-4A5489517E33}"/>
          </ac:spMkLst>
        </pc:spChg>
        <pc:spChg chg="add mod">
          <ac:chgData name="Tuomo Ikävalko" userId="14d5696d-1087-4a16-9ad3-cf61c8e1f82c" providerId="ADAL" clId="{D434384E-2325-4151-9E05-F40FFEE749C4}" dt="2018-11-05T22:13:52.003" v="1209" actId="1076"/>
          <ac:spMkLst>
            <pc:docMk/>
            <pc:sldMk cId="3775773977" sldId="275"/>
            <ac:spMk id="48" creationId="{C3CCA493-FE96-4889-A186-515B6F76F7AC}"/>
          </ac:spMkLst>
        </pc:spChg>
        <pc:spChg chg="add mod">
          <ac:chgData name="Tuomo Ikävalko" userId="14d5696d-1087-4a16-9ad3-cf61c8e1f82c" providerId="ADAL" clId="{D434384E-2325-4151-9E05-F40FFEE749C4}" dt="2018-11-05T22:14:07.790" v="1212" actId="1076"/>
          <ac:spMkLst>
            <pc:docMk/>
            <pc:sldMk cId="3775773977" sldId="275"/>
            <ac:spMk id="49" creationId="{1097A7A6-4D01-41A4-B16D-C8E68C9697C7}"/>
          </ac:spMkLst>
        </pc:spChg>
        <pc:spChg chg="add mod">
          <ac:chgData name="Tuomo Ikävalko" userId="14d5696d-1087-4a16-9ad3-cf61c8e1f82c" providerId="ADAL" clId="{D434384E-2325-4151-9E05-F40FFEE749C4}" dt="2018-11-05T22:14:15.309" v="1214" actId="1076"/>
          <ac:spMkLst>
            <pc:docMk/>
            <pc:sldMk cId="3775773977" sldId="275"/>
            <ac:spMk id="50" creationId="{A87C2294-0292-43B6-A201-77B56E51988E}"/>
          </ac:spMkLst>
        </pc:spChg>
        <pc:spChg chg="add mod">
          <ac:chgData name="Tuomo Ikävalko" userId="14d5696d-1087-4a16-9ad3-cf61c8e1f82c" providerId="ADAL" clId="{D434384E-2325-4151-9E05-F40FFEE749C4}" dt="2018-11-05T22:14:21.476" v="1216" actId="1076"/>
          <ac:spMkLst>
            <pc:docMk/>
            <pc:sldMk cId="3775773977" sldId="275"/>
            <ac:spMk id="51" creationId="{52249FD9-21FB-4DE7-B2B1-4CBA13892F65}"/>
          </ac:spMkLst>
        </pc:spChg>
        <pc:spChg chg="add mod">
          <ac:chgData name="Tuomo Ikävalko" userId="14d5696d-1087-4a16-9ad3-cf61c8e1f82c" providerId="ADAL" clId="{D434384E-2325-4151-9E05-F40FFEE749C4}" dt="2018-11-05T22:14:30.443" v="1218" actId="1076"/>
          <ac:spMkLst>
            <pc:docMk/>
            <pc:sldMk cId="3775773977" sldId="275"/>
            <ac:spMk id="52" creationId="{1C66895F-114E-4E2E-9F9E-D73DAB109854}"/>
          </ac:spMkLst>
        </pc:spChg>
        <pc:spChg chg="add mod">
          <ac:chgData name="Tuomo Ikävalko" userId="14d5696d-1087-4a16-9ad3-cf61c8e1f82c" providerId="ADAL" clId="{D434384E-2325-4151-9E05-F40FFEE749C4}" dt="2018-11-05T22:14:38.784" v="1220" actId="1076"/>
          <ac:spMkLst>
            <pc:docMk/>
            <pc:sldMk cId="3775773977" sldId="275"/>
            <ac:spMk id="53" creationId="{0887C401-EC39-48FE-BBE7-787892EDCF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158BA-41A1-41AE-BE48-11ABAF9E366D}" type="datetimeFigureOut">
              <a:rPr lang="fi-FI" smtClean="0"/>
              <a:t>6.11.2018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EF0F3-75A1-417B-B776-2A21D48FD3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1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F0F3-75A1-417B-B776-2A21D48FD3A3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621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DCDBDE-6C81-4F0B-BEC7-5639FE52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6D5663C-460D-4773-BDCD-FFA7A3DC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797AE1A-381C-4A0A-BC48-FD4819E4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6.11.2018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ED19C4A-73E0-4462-8E98-193AF8A0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C5BBBEF-1991-45B1-BD9A-882C6291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386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BAE7A5-52E1-4FED-8927-37130677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4DFA7C7-0544-4CA6-9910-C72E0723F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D362BD9-FC26-4A4B-8099-1DB078B0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6.11.2018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4100D6B-E9C9-4180-B7D9-6DD11D97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A1DDE96-54FD-4D94-B0F9-37FEF46A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76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CE1343E-4B58-4E52-B8A2-0D9280AA7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8B78299-8833-4EB3-89C2-418FCC95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227083D-C2FF-41A3-9882-8339686F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6.11.2018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DB35C04-DC6F-40CB-806F-6A946A06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1482D7D-D661-4EFA-9EB1-2A3E54BE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60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5B4232B-FA53-4BD3-A206-0F172EBE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E2CE9A1-F71A-4447-BF1A-CC592F7B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FB37D12-2B86-4C9F-8896-F18AD12B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6.11.2018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0EDA492-6E6C-4A7A-9BCA-922FDE9D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9501941-6DC2-416C-B53A-4035216C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560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666BB12-4212-44DA-8573-D54E330A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F2AED12-1C85-47CF-975A-344C9A0F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BB620D3-FC44-45EB-A546-9DF627FD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6.11.2018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39D831-0D06-4F7C-B207-16217586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C739C80-071F-4EEF-BE79-04DC711D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49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8F4AA35-47C5-435F-A9CD-7817AC49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AE42E9A-CD44-4E26-9DC4-F9DFAB415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8712D90-52CB-4AA7-A7C9-404AB7BF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130E50B-F9EF-49F3-88FC-3BDB1E15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6.11.2018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DE0B6D7-A45A-4B20-AB2D-D4A9BF1D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A033EDD-80D6-4B0F-B819-583C9B05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845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E99690-5CAF-4034-ACF9-24B36BC9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51E0B5E-78C5-4569-B95B-603BF7AA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90E1129-04A9-4A39-BA2E-A8F237AC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0F02344-4170-4552-9D0A-337C2A360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80D8B53-77BF-4BC0-825C-75E37E102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43972C0-45CA-49FD-8479-50EA3C1C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6.11.2018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BCDA2A97-F252-449F-9E6E-7FC3D4BC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2B4C6A7-60D0-4B2A-9CA2-0E1F03C0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140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DFD734-E4BC-4E0E-B61D-F4A2717C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6DCC8EE-B4CA-4E20-AAFD-8D767063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6.11.2018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4685A78-2DAB-496C-A1AA-51315FCF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684309D-CA74-41AD-BFEC-03AA72C9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336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AD3CF37-AA44-4F5A-8893-667A5024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6.11.2018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490C322-E314-4DDA-8E77-6D7EDC5C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FE680A8-37DA-4D72-91B3-561AF29E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35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24A4FC-8E4E-4D49-91CD-A64B9718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6B5EED-96DE-4599-BFBE-D7E58B9E2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9357712-C333-44AB-AD80-ADBD28BB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73DDEB1-BA37-45F4-BEA3-792D72F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6.11.2018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53CE86A-B03B-465B-A4FD-13F7CEAC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D8FB0B5-0C5F-46A1-B219-4C2892FF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328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4ADF1D-6A72-4BDA-80B9-2904008D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2FB0E385-9AC1-4588-AAF3-3DCBB7477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BEAAD3A-CA07-4174-8159-5C9621D9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C8C4D60-99BB-45AA-A608-2C9EA0B7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6.11.2018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E5C03D1-0A32-468B-8B3C-4357CDC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AB44E86-1590-484E-9BBD-FD7504D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069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EC3B74F-6A63-4D37-A1B3-1507888D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056A260-374E-48EA-BDD8-1F0820B2B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E0A58E6-933D-40F3-8FCA-04EE4B4ED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9A90-D82D-4058-B93E-C0870C8DFBED}" type="datetimeFigureOut">
              <a:rPr lang="fi-FI" smtClean="0"/>
              <a:t>6.11.2018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9A7CDAD-8F9D-4112-91E6-9AEB9FC3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3D126EE-462E-4F94-B7AC-D3D93A47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550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938C00B9-4F03-4B64-9973-AA585C28D30C}"/>
              </a:ext>
            </a:extLst>
          </p:cNvPr>
          <p:cNvSpPr/>
          <p:nvPr/>
        </p:nvSpPr>
        <p:spPr>
          <a:xfrm>
            <a:off x="2281861" y="20673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9ACDFF99-28D7-49F5-8700-FBCF33A323AA}"/>
              </a:ext>
            </a:extLst>
          </p:cNvPr>
          <p:cNvSpPr/>
          <p:nvPr/>
        </p:nvSpPr>
        <p:spPr>
          <a:xfrm>
            <a:off x="1393141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7423243E-8E68-4D97-A11B-A9A696CEF506}"/>
              </a:ext>
            </a:extLst>
          </p:cNvPr>
          <p:cNvSpPr/>
          <p:nvPr/>
        </p:nvSpPr>
        <p:spPr>
          <a:xfrm>
            <a:off x="3100188" y="29519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4543F08D-8E5D-4198-8F46-2D272C46A7F7}"/>
              </a:ext>
            </a:extLst>
          </p:cNvPr>
          <p:cNvSpPr/>
          <p:nvPr/>
        </p:nvSpPr>
        <p:spPr>
          <a:xfrm>
            <a:off x="5059020" y="29552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11D479CC-B482-4857-9DF5-86679403BBC8}"/>
              </a:ext>
            </a:extLst>
          </p:cNvPr>
          <p:cNvSpPr/>
          <p:nvPr/>
        </p:nvSpPr>
        <p:spPr>
          <a:xfrm>
            <a:off x="4010442" y="8481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05D5CF9B-8135-40F4-BB9C-E7656050F266}"/>
              </a:ext>
            </a:extLst>
          </p:cNvPr>
          <p:cNvSpPr/>
          <p:nvPr/>
        </p:nvSpPr>
        <p:spPr>
          <a:xfrm>
            <a:off x="5695124" y="20673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23BBE1E1-4F30-4A0C-ACEB-B52480F9BC1F}"/>
              </a:ext>
            </a:extLst>
          </p:cNvPr>
          <p:cNvSpPr/>
          <p:nvPr/>
        </p:nvSpPr>
        <p:spPr>
          <a:xfrm>
            <a:off x="1023730" y="3730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8F797249-4475-403A-AAAE-70B583C15034}"/>
              </a:ext>
            </a:extLst>
          </p:cNvPr>
          <p:cNvSpPr/>
          <p:nvPr/>
        </p:nvSpPr>
        <p:spPr>
          <a:xfrm>
            <a:off x="6370985" y="29519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FEE4B937-CCAF-4AE4-A925-E442C6AE7ED3}"/>
              </a:ext>
            </a:extLst>
          </p:cNvPr>
          <p:cNvSpPr/>
          <p:nvPr/>
        </p:nvSpPr>
        <p:spPr>
          <a:xfrm>
            <a:off x="1886779" y="3730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48E9A41D-2BB5-47AC-A589-15F34D1B22DF}"/>
              </a:ext>
            </a:extLst>
          </p:cNvPr>
          <p:cNvSpPr/>
          <p:nvPr/>
        </p:nvSpPr>
        <p:spPr>
          <a:xfrm>
            <a:off x="2696823" y="37569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C1A0FAD4-894A-469B-967E-0C0707C0E0A6}"/>
              </a:ext>
            </a:extLst>
          </p:cNvPr>
          <p:cNvSpPr/>
          <p:nvPr/>
        </p:nvSpPr>
        <p:spPr>
          <a:xfrm>
            <a:off x="3559872" y="37569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E1FBBCDF-3F10-4688-8AF9-A8DAD6DFFC54}"/>
              </a:ext>
            </a:extLst>
          </p:cNvPr>
          <p:cNvSpPr/>
          <p:nvPr/>
        </p:nvSpPr>
        <p:spPr>
          <a:xfrm>
            <a:off x="4422916" y="375699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1102F7AF-98A5-4502-AB41-4AF424281C7E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2824810" y="1289285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4FE7B13D-14F1-4707-A391-145A7037BDBD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4553391" y="1289285"/>
            <a:ext cx="1234888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E40A5983-CC71-4018-8FF6-751BA3588977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1936090" y="2508480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8E971293-F6E4-45EC-AC1B-4F575EE062D3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824810" y="2508480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8CAFF105-2CAA-4025-9C83-7C03F6BC0C47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5601969" y="2508480"/>
            <a:ext cx="186310" cy="52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F6950B94-6FB0-40F3-AB34-74C7C0E9494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6238073" y="2508480"/>
            <a:ext cx="226067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C188CA46-BA95-4BA7-85D0-E141023A8899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V="1">
            <a:off x="1341782" y="3353311"/>
            <a:ext cx="1445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C0B0C7CC-7514-42B1-8292-41FD976D0ECF}"/>
              </a:ext>
            </a:extLst>
          </p:cNvPr>
          <p:cNvCxnSpPr>
            <a:cxnSpLocks/>
            <a:stCxn id="12" idx="1"/>
            <a:endCxn id="5" idx="5"/>
          </p:cNvCxnSpPr>
          <p:nvPr/>
        </p:nvCxnSpPr>
        <p:spPr>
          <a:xfrm flipH="1" flipV="1">
            <a:off x="1936090" y="3353311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1893E6A4-944B-4A33-B63B-F35405D103EB}"/>
              </a:ext>
            </a:extLst>
          </p:cNvPr>
          <p:cNvCxnSpPr>
            <a:cxnSpLocks/>
            <a:stCxn id="13" idx="7"/>
            <a:endCxn id="6" idx="4"/>
          </p:cNvCxnSpPr>
          <p:nvPr/>
        </p:nvCxnSpPr>
        <p:spPr>
          <a:xfrm flipV="1">
            <a:off x="3239772" y="3468754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666ECB6F-B001-4D01-B523-9D65EB5ECEA3}"/>
              </a:ext>
            </a:extLst>
          </p:cNvPr>
          <p:cNvCxnSpPr>
            <a:cxnSpLocks/>
            <a:stCxn id="14" idx="0"/>
            <a:endCxn id="6" idx="5"/>
          </p:cNvCxnSpPr>
          <p:nvPr/>
        </p:nvCxnSpPr>
        <p:spPr>
          <a:xfrm flipH="1" flipV="1">
            <a:off x="3643137" y="3393065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3ECA89E0-ADE6-4AA2-BBB6-2B249537AFB1}"/>
              </a:ext>
            </a:extLst>
          </p:cNvPr>
          <p:cNvCxnSpPr>
            <a:cxnSpLocks/>
            <a:stCxn id="15" idx="0"/>
            <a:endCxn id="7" idx="3"/>
          </p:cNvCxnSpPr>
          <p:nvPr/>
        </p:nvCxnSpPr>
        <p:spPr>
          <a:xfrm flipV="1">
            <a:off x="4740968" y="3396377"/>
            <a:ext cx="411207" cy="360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kstiruutu 53">
            <a:extLst>
              <a:ext uri="{FF2B5EF4-FFF2-40B4-BE49-F238E27FC236}">
                <a16:creationId xmlns:a16="http://schemas.microsoft.com/office/drawing/2014/main" id="{28A69F62-1B97-4282-A38D-4C043470F0A3}"/>
              </a:ext>
            </a:extLst>
          </p:cNvPr>
          <p:cNvSpPr txBox="1"/>
          <p:nvPr/>
        </p:nvSpPr>
        <p:spPr>
          <a:xfrm>
            <a:off x="781878" y="622852"/>
            <a:ext cx="3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40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D564FC8A-C5D6-41C5-A66A-09B8B3E0FF25}"/>
              </a:ext>
            </a:extLst>
          </p:cNvPr>
          <p:cNvSpPr/>
          <p:nvPr/>
        </p:nvSpPr>
        <p:spPr>
          <a:xfrm>
            <a:off x="1256023" y="14980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517C2F42-CC8E-4BEA-9CD0-B3AC48590F6F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574075" y="1256415"/>
            <a:ext cx="393758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B5F03069-7BDF-4D3B-B96A-55A25532D595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977706" y="1939210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i 6">
            <a:extLst>
              <a:ext uri="{FF2B5EF4-FFF2-40B4-BE49-F238E27FC236}">
                <a16:creationId xmlns:a16="http://schemas.microsoft.com/office/drawing/2014/main" id="{EB9F8496-13EC-45FB-8BDC-45EC84DE078C}"/>
              </a:ext>
            </a:extLst>
          </p:cNvPr>
          <p:cNvSpPr/>
          <p:nvPr/>
        </p:nvSpPr>
        <p:spPr>
          <a:xfrm>
            <a:off x="659654" y="214107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CD56972F-C254-4F8A-9B44-C9B09F66A7BE}"/>
              </a:ext>
            </a:extLst>
          </p:cNvPr>
          <p:cNvSpPr/>
          <p:nvPr/>
        </p:nvSpPr>
        <p:spPr>
          <a:xfrm>
            <a:off x="1874678" y="8152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AAF4092F-7426-4D4E-8825-3332A2E5AA54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1202603" y="2582223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9">
            <a:extLst>
              <a:ext uri="{FF2B5EF4-FFF2-40B4-BE49-F238E27FC236}">
                <a16:creationId xmlns:a16="http://schemas.microsoft.com/office/drawing/2014/main" id="{BA0D28E2-9CFB-4C3A-B063-F10884592498}"/>
              </a:ext>
            </a:extLst>
          </p:cNvPr>
          <p:cNvSpPr/>
          <p:nvPr/>
        </p:nvSpPr>
        <p:spPr>
          <a:xfrm>
            <a:off x="1291582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2E3D042-710E-490F-BD11-C2E1DBFB5098}"/>
              </a:ext>
            </a:extLst>
          </p:cNvPr>
          <p:cNvCxnSpPr>
            <a:cxnSpLocks/>
            <a:stCxn id="18" idx="0"/>
            <a:endCxn id="8" idx="5"/>
          </p:cNvCxnSpPr>
          <p:nvPr/>
        </p:nvCxnSpPr>
        <p:spPr>
          <a:xfrm flipH="1" flipV="1">
            <a:off x="2417627" y="1256415"/>
            <a:ext cx="335258" cy="238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orakulmio 11">
            <a:extLst>
              <a:ext uri="{FF2B5EF4-FFF2-40B4-BE49-F238E27FC236}">
                <a16:creationId xmlns:a16="http://schemas.microsoft.com/office/drawing/2014/main" id="{6EA1B4FD-C350-4700-B150-08DC389A99BB}"/>
              </a:ext>
            </a:extLst>
          </p:cNvPr>
          <p:cNvSpPr/>
          <p:nvPr/>
        </p:nvSpPr>
        <p:spPr>
          <a:xfrm>
            <a:off x="48533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AC5D9033-27B6-412B-BCC3-1C97E21676AB}"/>
              </a:ext>
            </a:extLst>
          </p:cNvPr>
          <p:cNvSpPr/>
          <p:nvPr/>
        </p:nvSpPr>
        <p:spPr>
          <a:xfrm>
            <a:off x="1798972" y="214558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D298DE6B-6055-44AE-9E29-ABB710E01845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1798972" y="1939210"/>
            <a:ext cx="291548" cy="20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E3E4C0A1-5EA8-43FC-84B0-5D91B838224F}"/>
              </a:ext>
            </a:extLst>
          </p:cNvPr>
          <p:cNvCxnSpPr>
            <a:cxnSpLocks/>
            <a:stCxn id="12" idx="0"/>
            <a:endCxn id="7" idx="3"/>
          </p:cNvCxnSpPr>
          <p:nvPr/>
        </p:nvCxnSpPr>
        <p:spPr>
          <a:xfrm flipV="1">
            <a:off x="340081" y="2582223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>
            <a:extLst>
              <a:ext uri="{FF2B5EF4-FFF2-40B4-BE49-F238E27FC236}">
                <a16:creationId xmlns:a16="http://schemas.microsoft.com/office/drawing/2014/main" id="{6B0E7397-94E3-4415-B2DA-A315877E65EE}"/>
              </a:ext>
            </a:extLst>
          </p:cNvPr>
          <p:cNvSpPr/>
          <p:nvPr/>
        </p:nvSpPr>
        <p:spPr>
          <a:xfrm>
            <a:off x="2862160" y="21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2A8551F4-42B9-4B65-850B-87658D1D466F}"/>
              </a:ext>
            </a:extLst>
          </p:cNvPr>
          <p:cNvCxnSpPr>
            <a:cxnSpLocks/>
            <a:stCxn id="20" idx="0"/>
            <a:endCxn id="16" idx="5"/>
          </p:cNvCxnSpPr>
          <p:nvPr/>
        </p:nvCxnSpPr>
        <p:spPr>
          <a:xfrm flipH="1" flipV="1">
            <a:off x="3405109" y="443318"/>
            <a:ext cx="912961" cy="37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orakulmio 17">
            <a:extLst>
              <a:ext uri="{FF2B5EF4-FFF2-40B4-BE49-F238E27FC236}">
                <a16:creationId xmlns:a16="http://schemas.microsoft.com/office/drawing/2014/main" id="{51A4A92F-CEFE-4F84-A8EF-82F9DB1D1A16}"/>
              </a:ext>
            </a:extLst>
          </p:cNvPr>
          <p:cNvSpPr/>
          <p:nvPr/>
        </p:nvSpPr>
        <p:spPr>
          <a:xfrm>
            <a:off x="2461337" y="149457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488A3487-5920-4590-810D-7E1773D8C5C7}"/>
              </a:ext>
            </a:extLst>
          </p:cNvPr>
          <p:cNvCxnSpPr>
            <a:cxnSpLocks/>
            <a:stCxn id="8" idx="0"/>
            <a:endCxn id="16" idx="3"/>
          </p:cNvCxnSpPr>
          <p:nvPr/>
        </p:nvCxnSpPr>
        <p:spPr>
          <a:xfrm flipV="1">
            <a:off x="2192730" y="443318"/>
            <a:ext cx="762585" cy="371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i 19">
            <a:extLst>
              <a:ext uri="{FF2B5EF4-FFF2-40B4-BE49-F238E27FC236}">
                <a16:creationId xmlns:a16="http://schemas.microsoft.com/office/drawing/2014/main" id="{B9A0DD51-E343-4593-9E73-991C2F53F8DC}"/>
              </a:ext>
            </a:extLst>
          </p:cNvPr>
          <p:cNvSpPr/>
          <p:nvPr/>
        </p:nvSpPr>
        <p:spPr>
          <a:xfrm>
            <a:off x="4000018" y="8152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40BA5C2F-A55C-4A5C-9ABB-D849A9B475B9}"/>
              </a:ext>
            </a:extLst>
          </p:cNvPr>
          <p:cNvCxnSpPr>
            <a:cxnSpLocks/>
            <a:stCxn id="24" idx="0"/>
            <a:endCxn id="20" idx="5"/>
          </p:cNvCxnSpPr>
          <p:nvPr/>
        </p:nvCxnSpPr>
        <p:spPr>
          <a:xfrm flipH="1" flipV="1">
            <a:off x="4542967" y="1256414"/>
            <a:ext cx="386224" cy="235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uorakulmio 21">
            <a:extLst>
              <a:ext uri="{FF2B5EF4-FFF2-40B4-BE49-F238E27FC236}">
                <a16:creationId xmlns:a16="http://schemas.microsoft.com/office/drawing/2014/main" id="{63E79B51-ADE2-4599-8C42-07D1D21E6815}"/>
              </a:ext>
            </a:extLst>
          </p:cNvPr>
          <p:cNvSpPr/>
          <p:nvPr/>
        </p:nvSpPr>
        <p:spPr>
          <a:xfrm>
            <a:off x="3356378" y="149198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90C0138D-38C8-47D8-B112-DA9213B8612D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3647926" y="1256414"/>
            <a:ext cx="445247" cy="235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lipsi 23">
            <a:extLst>
              <a:ext uri="{FF2B5EF4-FFF2-40B4-BE49-F238E27FC236}">
                <a16:creationId xmlns:a16="http://schemas.microsoft.com/office/drawing/2014/main" id="{6FDA1FDF-4F0C-41DF-9794-4EB74A03261C}"/>
              </a:ext>
            </a:extLst>
          </p:cNvPr>
          <p:cNvSpPr/>
          <p:nvPr/>
        </p:nvSpPr>
        <p:spPr>
          <a:xfrm>
            <a:off x="4611139" y="14919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0F96F621-C9C2-4BE9-B9E2-057436776DC6}"/>
              </a:ext>
            </a:extLst>
          </p:cNvPr>
          <p:cNvCxnSpPr>
            <a:cxnSpLocks/>
            <a:stCxn id="26" idx="0"/>
            <a:endCxn id="43" idx="5"/>
          </p:cNvCxnSpPr>
          <p:nvPr/>
        </p:nvCxnSpPr>
        <p:spPr>
          <a:xfrm flipH="1" flipV="1">
            <a:off x="5697037" y="2644208"/>
            <a:ext cx="384703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orakulmio 25">
            <a:extLst>
              <a:ext uri="{FF2B5EF4-FFF2-40B4-BE49-F238E27FC236}">
                <a16:creationId xmlns:a16="http://schemas.microsoft.com/office/drawing/2014/main" id="{61D829F8-FCD3-4E1A-8380-255A006E9659}"/>
              </a:ext>
            </a:extLst>
          </p:cNvPr>
          <p:cNvSpPr/>
          <p:nvPr/>
        </p:nvSpPr>
        <p:spPr>
          <a:xfrm>
            <a:off x="5790192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9D708487-3FB3-46D0-B4A3-5365954D69A8}"/>
              </a:ext>
            </a:extLst>
          </p:cNvPr>
          <p:cNvSpPr/>
          <p:nvPr/>
        </p:nvSpPr>
        <p:spPr>
          <a:xfrm>
            <a:off x="4000018" y="226504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14F680D1-255B-4E4C-809D-0AE8C557E5D2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flipV="1">
            <a:off x="4291566" y="1933128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i 42">
            <a:extLst>
              <a:ext uri="{FF2B5EF4-FFF2-40B4-BE49-F238E27FC236}">
                <a16:creationId xmlns:a16="http://schemas.microsoft.com/office/drawing/2014/main" id="{5DD02D95-C2F0-4B7E-A9E0-6AE687DCBC28}"/>
              </a:ext>
            </a:extLst>
          </p:cNvPr>
          <p:cNvSpPr/>
          <p:nvPr/>
        </p:nvSpPr>
        <p:spPr>
          <a:xfrm>
            <a:off x="5154088" y="22030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6CB18FC8-8526-4E7A-B8D8-3ADB65388846}"/>
              </a:ext>
            </a:extLst>
          </p:cNvPr>
          <p:cNvCxnSpPr>
            <a:cxnSpLocks/>
            <a:stCxn id="43" idx="0"/>
            <a:endCxn id="24" idx="5"/>
          </p:cNvCxnSpPr>
          <p:nvPr/>
        </p:nvCxnSpPr>
        <p:spPr>
          <a:xfrm flipH="1" flipV="1">
            <a:off x="5154088" y="1933128"/>
            <a:ext cx="318052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F404374F-2D5E-434C-8AA8-17C38B8B355C}"/>
              </a:ext>
            </a:extLst>
          </p:cNvPr>
          <p:cNvCxnSpPr>
            <a:cxnSpLocks/>
            <a:stCxn id="54" idx="0"/>
            <a:endCxn id="43" idx="3"/>
          </p:cNvCxnSpPr>
          <p:nvPr/>
        </p:nvCxnSpPr>
        <p:spPr>
          <a:xfrm flipV="1">
            <a:off x="4958015" y="2644208"/>
            <a:ext cx="289228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Suorakulmio 53">
            <a:extLst>
              <a:ext uri="{FF2B5EF4-FFF2-40B4-BE49-F238E27FC236}">
                <a16:creationId xmlns:a16="http://schemas.microsoft.com/office/drawing/2014/main" id="{8E569A2A-5AEA-44F2-BA82-8DDFFB0E1B0E}"/>
              </a:ext>
            </a:extLst>
          </p:cNvPr>
          <p:cNvSpPr/>
          <p:nvPr/>
        </p:nvSpPr>
        <p:spPr>
          <a:xfrm>
            <a:off x="4666467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3CC0DEA0-BD4F-4E63-8A23-25A1645982C7}"/>
              </a:ext>
            </a:extLst>
          </p:cNvPr>
          <p:cNvSpPr/>
          <p:nvPr/>
        </p:nvSpPr>
        <p:spPr>
          <a:xfrm>
            <a:off x="5504904" y="49795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65" name="Suora yhdysviiva 64">
            <a:extLst>
              <a:ext uri="{FF2B5EF4-FFF2-40B4-BE49-F238E27FC236}">
                <a16:creationId xmlns:a16="http://schemas.microsoft.com/office/drawing/2014/main" id="{00B35955-7567-44C3-BC84-E8DCBFF4B7E4}"/>
              </a:ext>
            </a:extLst>
          </p:cNvPr>
          <p:cNvCxnSpPr>
            <a:cxnSpLocks/>
            <a:stCxn id="68" idx="3"/>
            <a:endCxn id="64" idx="0"/>
          </p:cNvCxnSpPr>
          <p:nvPr/>
        </p:nvCxnSpPr>
        <p:spPr>
          <a:xfrm flipH="1">
            <a:off x="5822956" y="4737929"/>
            <a:ext cx="393758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uora yhdysviiva 65">
            <a:extLst>
              <a:ext uri="{FF2B5EF4-FFF2-40B4-BE49-F238E27FC236}">
                <a16:creationId xmlns:a16="http://schemas.microsoft.com/office/drawing/2014/main" id="{82F90A0A-6649-45F8-8195-8C72C5B62BBC}"/>
              </a:ext>
            </a:extLst>
          </p:cNvPr>
          <p:cNvCxnSpPr>
            <a:cxnSpLocks/>
            <a:stCxn id="67" idx="0"/>
            <a:endCxn id="64" idx="3"/>
          </p:cNvCxnSpPr>
          <p:nvPr/>
        </p:nvCxnSpPr>
        <p:spPr>
          <a:xfrm flipV="1">
            <a:off x="5226587" y="5420724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lipsi 66">
            <a:extLst>
              <a:ext uri="{FF2B5EF4-FFF2-40B4-BE49-F238E27FC236}">
                <a16:creationId xmlns:a16="http://schemas.microsoft.com/office/drawing/2014/main" id="{0612126C-8E83-4697-94FF-F05C7A991D88}"/>
              </a:ext>
            </a:extLst>
          </p:cNvPr>
          <p:cNvSpPr/>
          <p:nvPr/>
        </p:nvSpPr>
        <p:spPr>
          <a:xfrm>
            <a:off x="4908535" y="562259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782D2194-82C8-4E4C-88D8-69C3DAE3718C}"/>
              </a:ext>
            </a:extLst>
          </p:cNvPr>
          <p:cNvSpPr/>
          <p:nvPr/>
        </p:nvSpPr>
        <p:spPr>
          <a:xfrm>
            <a:off x="6123559" y="42967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17AB537A-3FC7-4988-BE9A-116815AD03B9}"/>
              </a:ext>
            </a:extLst>
          </p:cNvPr>
          <p:cNvCxnSpPr>
            <a:cxnSpLocks/>
            <a:stCxn id="70" idx="0"/>
            <a:endCxn id="67" idx="5"/>
          </p:cNvCxnSpPr>
          <p:nvPr/>
        </p:nvCxnSpPr>
        <p:spPr>
          <a:xfrm flipH="1" flipV="1">
            <a:off x="5451484" y="6063737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Suorakulmio 69">
            <a:extLst>
              <a:ext uri="{FF2B5EF4-FFF2-40B4-BE49-F238E27FC236}">
                <a16:creationId xmlns:a16="http://schemas.microsoft.com/office/drawing/2014/main" id="{D80D085E-0B70-4884-94EB-F8300E4A5C12}"/>
              </a:ext>
            </a:extLst>
          </p:cNvPr>
          <p:cNvSpPr/>
          <p:nvPr/>
        </p:nvSpPr>
        <p:spPr>
          <a:xfrm>
            <a:off x="5540463" y="639565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1ACD409F-D8CC-458D-9A33-90266751372A}"/>
              </a:ext>
            </a:extLst>
          </p:cNvPr>
          <p:cNvCxnSpPr>
            <a:cxnSpLocks/>
            <a:stCxn id="78" idx="0"/>
            <a:endCxn id="68" idx="5"/>
          </p:cNvCxnSpPr>
          <p:nvPr/>
        </p:nvCxnSpPr>
        <p:spPr>
          <a:xfrm flipH="1" flipV="1">
            <a:off x="6666508" y="4737929"/>
            <a:ext cx="335258" cy="238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uorakulmio 71">
            <a:extLst>
              <a:ext uri="{FF2B5EF4-FFF2-40B4-BE49-F238E27FC236}">
                <a16:creationId xmlns:a16="http://schemas.microsoft.com/office/drawing/2014/main" id="{48EB4DDF-23D4-42CE-9C56-8DA0AADC1CF4}"/>
              </a:ext>
            </a:extLst>
          </p:cNvPr>
          <p:cNvSpPr/>
          <p:nvPr/>
        </p:nvSpPr>
        <p:spPr>
          <a:xfrm>
            <a:off x="4269105" y="639565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Suorakulmio 72">
            <a:extLst>
              <a:ext uri="{FF2B5EF4-FFF2-40B4-BE49-F238E27FC236}">
                <a16:creationId xmlns:a16="http://schemas.microsoft.com/office/drawing/2014/main" id="{EC2B67A6-B8E6-43FD-B775-E454C92A4D5F}"/>
              </a:ext>
            </a:extLst>
          </p:cNvPr>
          <p:cNvSpPr/>
          <p:nvPr/>
        </p:nvSpPr>
        <p:spPr>
          <a:xfrm>
            <a:off x="6047853" y="562709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B9F7EB6D-A542-4E02-A700-983813FE3EF3}"/>
              </a:ext>
            </a:extLst>
          </p:cNvPr>
          <p:cNvCxnSpPr>
            <a:cxnSpLocks/>
            <a:stCxn id="73" idx="0"/>
            <a:endCxn id="64" idx="5"/>
          </p:cNvCxnSpPr>
          <p:nvPr/>
        </p:nvCxnSpPr>
        <p:spPr>
          <a:xfrm flipH="1" flipV="1">
            <a:off x="6047853" y="5420724"/>
            <a:ext cx="291548" cy="20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9B5C0E13-2A44-47CC-9ED0-386D76A02525}"/>
              </a:ext>
            </a:extLst>
          </p:cNvPr>
          <p:cNvCxnSpPr>
            <a:cxnSpLocks/>
            <a:stCxn id="72" idx="0"/>
            <a:endCxn id="67" idx="3"/>
          </p:cNvCxnSpPr>
          <p:nvPr/>
        </p:nvCxnSpPr>
        <p:spPr>
          <a:xfrm flipV="1">
            <a:off x="4560653" y="6063737"/>
            <a:ext cx="44103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Ellipsi 75">
            <a:extLst>
              <a:ext uri="{FF2B5EF4-FFF2-40B4-BE49-F238E27FC236}">
                <a16:creationId xmlns:a16="http://schemas.microsoft.com/office/drawing/2014/main" id="{263161B8-80EB-47F9-AEF2-AE700AC325D6}"/>
              </a:ext>
            </a:extLst>
          </p:cNvPr>
          <p:cNvSpPr/>
          <p:nvPr/>
        </p:nvSpPr>
        <p:spPr>
          <a:xfrm>
            <a:off x="6710218" y="36139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5678CF2E-D745-4CAC-993E-CE21D01DEF98}"/>
              </a:ext>
            </a:extLst>
          </p:cNvPr>
          <p:cNvCxnSpPr>
            <a:cxnSpLocks/>
            <a:stCxn id="82" idx="0"/>
            <a:endCxn id="76" idx="5"/>
          </p:cNvCxnSpPr>
          <p:nvPr/>
        </p:nvCxnSpPr>
        <p:spPr>
          <a:xfrm flipH="1" flipV="1">
            <a:off x="7253167" y="4055134"/>
            <a:ext cx="359720" cy="265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Suorakulmio 77">
            <a:extLst>
              <a:ext uri="{FF2B5EF4-FFF2-40B4-BE49-F238E27FC236}">
                <a16:creationId xmlns:a16="http://schemas.microsoft.com/office/drawing/2014/main" id="{4E6B5116-C2A8-4AAF-AFE1-4AF613B794AE}"/>
              </a:ext>
            </a:extLst>
          </p:cNvPr>
          <p:cNvSpPr/>
          <p:nvPr/>
        </p:nvSpPr>
        <p:spPr>
          <a:xfrm>
            <a:off x="6710218" y="49760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A683313D-9E37-4AE5-AE3C-AFDC8D8F7EFA}"/>
              </a:ext>
            </a:extLst>
          </p:cNvPr>
          <p:cNvCxnSpPr>
            <a:cxnSpLocks/>
            <a:stCxn id="68" idx="0"/>
            <a:endCxn id="76" idx="3"/>
          </p:cNvCxnSpPr>
          <p:nvPr/>
        </p:nvCxnSpPr>
        <p:spPr>
          <a:xfrm flipV="1">
            <a:off x="6441611" y="4055134"/>
            <a:ext cx="361762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Ellipsi 79">
            <a:extLst>
              <a:ext uri="{FF2B5EF4-FFF2-40B4-BE49-F238E27FC236}">
                <a16:creationId xmlns:a16="http://schemas.microsoft.com/office/drawing/2014/main" id="{22C8E7F4-7FBC-43DF-94A7-DBAE0A561CE4}"/>
              </a:ext>
            </a:extLst>
          </p:cNvPr>
          <p:cNvSpPr/>
          <p:nvPr/>
        </p:nvSpPr>
        <p:spPr>
          <a:xfrm>
            <a:off x="7766797" y="283845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60539A17-43C4-45AC-954B-017AE124E21D}"/>
              </a:ext>
            </a:extLst>
          </p:cNvPr>
          <p:cNvCxnSpPr>
            <a:cxnSpLocks/>
            <a:stCxn id="84" idx="0"/>
            <a:endCxn id="80" idx="5"/>
          </p:cNvCxnSpPr>
          <p:nvPr/>
        </p:nvCxnSpPr>
        <p:spPr>
          <a:xfrm flipH="1" flipV="1">
            <a:off x="8309746" y="3279599"/>
            <a:ext cx="788779" cy="29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Suorakulmio 81">
            <a:extLst>
              <a:ext uri="{FF2B5EF4-FFF2-40B4-BE49-F238E27FC236}">
                <a16:creationId xmlns:a16="http://schemas.microsoft.com/office/drawing/2014/main" id="{94FB379B-E57F-438E-A46E-CBAE0D37AD46}"/>
              </a:ext>
            </a:extLst>
          </p:cNvPr>
          <p:cNvSpPr/>
          <p:nvPr/>
        </p:nvSpPr>
        <p:spPr>
          <a:xfrm>
            <a:off x="7321339" y="432057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24E27938-E453-435D-A062-D85CAFBE169C}"/>
              </a:ext>
            </a:extLst>
          </p:cNvPr>
          <p:cNvCxnSpPr>
            <a:cxnSpLocks/>
            <a:stCxn id="76" idx="0"/>
            <a:endCxn id="80" idx="3"/>
          </p:cNvCxnSpPr>
          <p:nvPr/>
        </p:nvCxnSpPr>
        <p:spPr>
          <a:xfrm flipV="1">
            <a:off x="7028270" y="3279599"/>
            <a:ext cx="831682" cy="334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llipsi 83">
            <a:extLst>
              <a:ext uri="{FF2B5EF4-FFF2-40B4-BE49-F238E27FC236}">
                <a16:creationId xmlns:a16="http://schemas.microsoft.com/office/drawing/2014/main" id="{0E9DDAB4-C23D-45D2-A30E-13A767B20076}"/>
              </a:ext>
            </a:extLst>
          </p:cNvPr>
          <p:cNvSpPr/>
          <p:nvPr/>
        </p:nvSpPr>
        <p:spPr>
          <a:xfrm>
            <a:off x="8780473" y="3574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0B576A45-9E7E-4D86-BD23-AB59B13A965B}"/>
              </a:ext>
            </a:extLst>
          </p:cNvPr>
          <p:cNvCxnSpPr>
            <a:cxnSpLocks/>
            <a:stCxn id="115" idx="0"/>
            <a:endCxn id="89" idx="5"/>
          </p:cNvCxnSpPr>
          <p:nvPr/>
        </p:nvCxnSpPr>
        <p:spPr>
          <a:xfrm flipH="1" flipV="1">
            <a:off x="9895051" y="4737929"/>
            <a:ext cx="369204" cy="23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Suorakulmio 86">
            <a:extLst>
              <a:ext uri="{FF2B5EF4-FFF2-40B4-BE49-F238E27FC236}">
                <a16:creationId xmlns:a16="http://schemas.microsoft.com/office/drawing/2014/main" id="{A3646D27-725D-4716-BBE0-15126EB8E729}"/>
              </a:ext>
            </a:extLst>
          </p:cNvPr>
          <p:cNvSpPr/>
          <p:nvPr/>
        </p:nvSpPr>
        <p:spPr>
          <a:xfrm>
            <a:off x="8169352" y="434746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5518985B-BE66-4F4E-87A9-35A7F316614A}"/>
              </a:ext>
            </a:extLst>
          </p:cNvPr>
          <p:cNvCxnSpPr>
            <a:cxnSpLocks/>
            <a:stCxn id="87" idx="0"/>
            <a:endCxn id="84" idx="3"/>
          </p:cNvCxnSpPr>
          <p:nvPr/>
        </p:nvCxnSpPr>
        <p:spPr>
          <a:xfrm flipV="1">
            <a:off x="8460900" y="4015545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Ellipsi 88">
            <a:extLst>
              <a:ext uri="{FF2B5EF4-FFF2-40B4-BE49-F238E27FC236}">
                <a16:creationId xmlns:a16="http://schemas.microsoft.com/office/drawing/2014/main" id="{7EF6BB00-4AA2-4F61-AF47-B21D954E00A3}"/>
              </a:ext>
            </a:extLst>
          </p:cNvPr>
          <p:cNvSpPr/>
          <p:nvPr/>
        </p:nvSpPr>
        <p:spPr>
          <a:xfrm>
            <a:off x="9352102" y="42967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05F87372-2C3C-431A-BC79-535E90EED909}"/>
              </a:ext>
            </a:extLst>
          </p:cNvPr>
          <p:cNvCxnSpPr>
            <a:cxnSpLocks/>
            <a:stCxn id="89" idx="0"/>
            <a:endCxn id="84" idx="5"/>
          </p:cNvCxnSpPr>
          <p:nvPr/>
        </p:nvCxnSpPr>
        <p:spPr>
          <a:xfrm flipH="1" flipV="1">
            <a:off x="9323422" y="4015545"/>
            <a:ext cx="346732" cy="281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B9AB8806-3F22-41B9-9098-331DEA500525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flipV="1">
            <a:off x="9156029" y="4737929"/>
            <a:ext cx="289228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Suorakulmio 91">
            <a:extLst>
              <a:ext uri="{FF2B5EF4-FFF2-40B4-BE49-F238E27FC236}">
                <a16:creationId xmlns:a16="http://schemas.microsoft.com/office/drawing/2014/main" id="{A1E97A0B-52CD-4B67-8A39-34C3908FC5C4}"/>
              </a:ext>
            </a:extLst>
          </p:cNvPr>
          <p:cNvSpPr/>
          <p:nvPr/>
        </p:nvSpPr>
        <p:spPr>
          <a:xfrm>
            <a:off x="8864481" y="500786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95A8D117-CA67-4A04-9797-DEE2AF789FB5}"/>
              </a:ext>
            </a:extLst>
          </p:cNvPr>
          <p:cNvCxnSpPr>
            <a:cxnSpLocks/>
            <a:stCxn id="114" idx="0"/>
            <a:endCxn id="115" idx="5"/>
          </p:cNvCxnSpPr>
          <p:nvPr/>
        </p:nvCxnSpPr>
        <p:spPr>
          <a:xfrm flipH="1" flipV="1">
            <a:off x="10489152" y="5411164"/>
            <a:ext cx="384703" cy="249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51DD8F19-7288-4BCA-8703-3E7464BECC42}"/>
              </a:ext>
            </a:extLst>
          </p:cNvPr>
          <p:cNvSpPr/>
          <p:nvPr/>
        </p:nvSpPr>
        <p:spPr>
          <a:xfrm>
            <a:off x="10582307" y="566043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5" name="Ellipsi 114">
            <a:extLst>
              <a:ext uri="{FF2B5EF4-FFF2-40B4-BE49-F238E27FC236}">
                <a16:creationId xmlns:a16="http://schemas.microsoft.com/office/drawing/2014/main" id="{60D763BF-C587-4C12-982C-776F07ED298B}"/>
              </a:ext>
            </a:extLst>
          </p:cNvPr>
          <p:cNvSpPr/>
          <p:nvPr/>
        </p:nvSpPr>
        <p:spPr>
          <a:xfrm>
            <a:off x="9946203" y="4970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481FC731-3BA2-4274-B903-8F3D0DFDC11D}"/>
              </a:ext>
            </a:extLst>
          </p:cNvPr>
          <p:cNvCxnSpPr>
            <a:cxnSpLocks/>
            <a:stCxn id="117" idx="0"/>
            <a:endCxn id="115" idx="3"/>
          </p:cNvCxnSpPr>
          <p:nvPr/>
        </p:nvCxnSpPr>
        <p:spPr>
          <a:xfrm flipV="1">
            <a:off x="9827302" y="5411164"/>
            <a:ext cx="212056" cy="287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Suorakulmio 116">
            <a:extLst>
              <a:ext uri="{FF2B5EF4-FFF2-40B4-BE49-F238E27FC236}">
                <a16:creationId xmlns:a16="http://schemas.microsoft.com/office/drawing/2014/main" id="{A694F39E-61F8-4758-BD73-83DE78BEE87C}"/>
              </a:ext>
            </a:extLst>
          </p:cNvPr>
          <p:cNvSpPr/>
          <p:nvPr/>
        </p:nvSpPr>
        <p:spPr>
          <a:xfrm>
            <a:off x="9535754" y="569828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Tekstiruutu 127">
            <a:extLst>
              <a:ext uri="{FF2B5EF4-FFF2-40B4-BE49-F238E27FC236}">
                <a16:creationId xmlns:a16="http://schemas.microsoft.com/office/drawing/2014/main" id="{7803217F-262F-4A09-9401-F984C6695582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a)</a:t>
            </a:r>
          </a:p>
        </p:txBody>
      </p:sp>
    </p:spTree>
    <p:extLst>
      <p:ext uri="{BB962C8B-B14F-4D97-AF65-F5344CB8AC3E}">
        <p14:creationId xmlns:p14="http://schemas.microsoft.com/office/powerpoint/2010/main" val="384853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7A82801C-02B3-46EC-98CB-85833977467B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BD73496F-F254-4A40-82AA-715D93CD2DF7}"/>
              </a:ext>
            </a:extLst>
          </p:cNvPr>
          <p:cNvSpPr/>
          <p:nvPr/>
        </p:nvSpPr>
        <p:spPr>
          <a:xfrm>
            <a:off x="230050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FA17A2AA-43D0-41BD-A4E7-A5276B3979FB}"/>
              </a:ext>
            </a:extLst>
          </p:cNvPr>
          <p:cNvCxnSpPr>
            <a:cxnSpLocks/>
            <a:stCxn id="9" idx="0"/>
            <a:endCxn id="5" idx="5"/>
          </p:cNvCxnSpPr>
          <p:nvPr/>
        </p:nvCxnSpPr>
        <p:spPr>
          <a:xfrm flipH="1" flipV="1">
            <a:off x="2843454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233D709E-7136-4EA6-8CFD-144263CDA75D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2008957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uorakulmio 7">
            <a:extLst>
              <a:ext uri="{FF2B5EF4-FFF2-40B4-BE49-F238E27FC236}">
                <a16:creationId xmlns:a16="http://schemas.microsoft.com/office/drawing/2014/main" id="{EBAA9EB6-1411-4FDB-8B4E-FCE679B41E43}"/>
              </a:ext>
            </a:extLst>
          </p:cNvPr>
          <p:cNvSpPr/>
          <p:nvPr/>
        </p:nvSpPr>
        <p:spPr>
          <a:xfrm>
            <a:off x="17174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2C48E00E-6CA7-4F56-836D-DE138076C0E7}"/>
              </a:ext>
            </a:extLst>
          </p:cNvPr>
          <p:cNvSpPr/>
          <p:nvPr/>
        </p:nvSpPr>
        <p:spPr>
          <a:xfrm>
            <a:off x="29366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Ellipsi 28">
            <a:extLst>
              <a:ext uri="{FF2B5EF4-FFF2-40B4-BE49-F238E27FC236}">
                <a16:creationId xmlns:a16="http://schemas.microsoft.com/office/drawing/2014/main" id="{DADC39AE-277B-4A00-A130-E8AE0CD867FA}"/>
              </a:ext>
            </a:extLst>
          </p:cNvPr>
          <p:cNvSpPr/>
          <p:nvPr/>
        </p:nvSpPr>
        <p:spPr>
          <a:xfrm>
            <a:off x="431901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287AE5E9-92AD-47FD-A9F0-166D2BD9E319}"/>
              </a:ext>
            </a:extLst>
          </p:cNvPr>
          <p:cNvCxnSpPr>
            <a:cxnSpLocks/>
            <a:stCxn id="33" idx="0"/>
            <a:endCxn id="29" idx="5"/>
          </p:cNvCxnSpPr>
          <p:nvPr/>
        </p:nvCxnSpPr>
        <p:spPr>
          <a:xfrm flipH="1" flipV="1">
            <a:off x="4861964" y="537161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5C6DC514-FBD3-4A7C-B847-91FF0B99AE7E}"/>
              </a:ext>
            </a:extLst>
          </p:cNvPr>
          <p:cNvCxnSpPr>
            <a:cxnSpLocks/>
            <a:stCxn id="32" idx="0"/>
            <a:endCxn id="29" idx="3"/>
          </p:cNvCxnSpPr>
          <p:nvPr/>
        </p:nvCxnSpPr>
        <p:spPr>
          <a:xfrm flipV="1">
            <a:off x="3969499" y="537161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27A2FC56-A6BA-46FB-A411-7BE9CC69F1B0}"/>
              </a:ext>
            </a:extLst>
          </p:cNvPr>
          <p:cNvSpPr/>
          <p:nvPr/>
        </p:nvSpPr>
        <p:spPr>
          <a:xfrm>
            <a:off x="3677951" y="8313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055277E5-C4AE-4897-B815-8E657880238A}"/>
              </a:ext>
            </a:extLst>
          </p:cNvPr>
          <p:cNvSpPr/>
          <p:nvPr/>
        </p:nvSpPr>
        <p:spPr>
          <a:xfrm>
            <a:off x="4928615" y="7655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4" name="Suora yhdysviiva 33">
            <a:extLst>
              <a:ext uri="{FF2B5EF4-FFF2-40B4-BE49-F238E27FC236}">
                <a16:creationId xmlns:a16="http://schemas.microsoft.com/office/drawing/2014/main" id="{2FA6F1E3-036D-442D-A17E-FD2985EE0942}"/>
              </a:ext>
            </a:extLst>
          </p:cNvPr>
          <p:cNvCxnSpPr>
            <a:cxnSpLocks/>
            <a:stCxn id="35" idx="0"/>
            <a:endCxn id="33" idx="5"/>
          </p:cNvCxnSpPr>
          <p:nvPr/>
        </p:nvCxnSpPr>
        <p:spPr>
          <a:xfrm flipH="1" flipV="1">
            <a:off x="5471564" y="1206706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Suorakulmio 34">
            <a:extLst>
              <a:ext uri="{FF2B5EF4-FFF2-40B4-BE49-F238E27FC236}">
                <a16:creationId xmlns:a16="http://schemas.microsoft.com/office/drawing/2014/main" id="{D08ABB19-FA70-4349-89CF-FFD6FDFFFF02}"/>
              </a:ext>
            </a:extLst>
          </p:cNvPr>
          <p:cNvSpPr/>
          <p:nvPr/>
        </p:nvSpPr>
        <p:spPr>
          <a:xfrm>
            <a:off x="5618200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Suorakulmio 35">
            <a:extLst>
              <a:ext uri="{FF2B5EF4-FFF2-40B4-BE49-F238E27FC236}">
                <a16:creationId xmlns:a16="http://schemas.microsoft.com/office/drawing/2014/main" id="{8D805518-2E42-4960-B8BF-6F2E93FC263B}"/>
              </a:ext>
            </a:extLst>
          </p:cNvPr>
          <p:cNvSpPr/>
          <p:nvPr/>
        </p:nvSpPr>
        <p:spPr>
          <a:xfrm>
            <a:off x="4345519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9AB66D17-9A21-47F6-9376-DC549F551585}"/>
              </a:ext>
            </a:extLst>
          </p:cNvPr>
          <p:cNvCxnSpPr>
            <a:cxnSpLocks/>
            <a:stCxn id="36" idx="0"/>
            <a:endCxn id="33" idx="3"/>
          </p:cNvCxnSpPr>
          <p:nvPr/>
        </p:nvCxnSpPr>
        <p:spPr>
          <a:xfrm flipV="1">
            <a:off x="4637067" y="1206706"/>
            <a:ext cx="384703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FB952E1A-1B87-4EC0-8B5A-BDBF72A47986}"/>
              </a:ext>
            </a:extLst>
          </p:cNvPr>
          <p:cNvSpPr/>
          <p:nvPr/>
        </p:nvSpPr>
        <p:spPr>
          <a:xfrm>
            <a:off x="6827914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39" name="Suora yhdysviiva 38">
            <a:extLst>
              <a:ext uri="{FF2B5EF4-FFF2-40B4-BE49-F238E27FC236}">
                <a16:creationId xmlns:a16="http://schemas.microsoft.com/office/drawing/2014/main" id="{0B5DC67D-DA58-47F9-8A3E-F96753E80AAF}"/>
              </a:ext>
            </a:extLst>
          </p:cNvPr>
          <p:cNvCxnSpPr>
            <a:cxnSpLocks/>
            <a:stCxn id="42" idx="0"/>
            <a:endCxn id="38" idx="5"/>
          </p:cNvCxnSpPr>
          <p:nvPr/>
        </p:nvCxnSpPr>
        <p:spPr>
          <a:xfrm flipH="1" flipV="1">
            <a:off x="7370863" y="537161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E1CD6C91-3AF7-41EA-93ED-84C981F5D9A6}"/>
              </a:ext>
            </a:extLst>
          </p:cNvPr>
          <p:cNvCxnSpPr>
            <a:cxnSpLocks/>
            <a:stCxn id="41" idx="0"/>
            <a:endCxn id="38" idx="3"/>
          </p:cNvCxnSpPr>
          <p:nvPr/>
        </p:nvCxnSpPr>
        <p:spPr>
          <a:xfrm flipV="1">
            <a:off x="6478398" y="537161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orakulmio 40">
            <a:extLst>
              <a:ext uri="{FF2B5EF4-FFF2-40B4-BE49-F238E27FC236}">
                <a16:creationId xmlns:a16="http://schemas.microsoft.com/office/drawing/2014/main" id="{E3947DA1-17A0-4579-87E1-CE29F332F9C8}"/>
              </a:ext>
            </a:extLst>
          </p:cNvPr>
          <p:cNvSpPr/>
          <p:nvPr/>
        </p:nvSpPr>
        <p:spPr>
          <a:xfrm>
            <a:off x="6186850" y="8313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9C9D5484-E8C4-4A2E-BF06-0DB4B31FB24C}"/>
              </a:ext>
            </a:extLst>
          </p:cNvPr>
          <p:cNvSpPr/>
          <p:nvPr/>
        </p:nvSpPr>
        <p:spPr>
          <a:xfrm>
            <a:off x="7437514" y="7655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92EF96DD-1351-42BF-BC4F-486308B1FCB7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7980463" y="1206706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uorakulmio 43">
            <a:extLst>
              <a:ext uri="{FF2B5EF4-FFF2-40B4-BE49-F238E27FC236}">
                <a16:creationId xmlns:a16="http://schemas.microsoft.com/office/drawing/2014/main" id="{B13B04C2-F446-405A-8FDA-50248857AC6B}"/>
              </a:ext>
            </a:extLst>
          </p:cNvPr>
          <p:cNvSpPr/>
          <p:nvPr/>
        </p:nvSpPr>
        <p:spPr>
          <a:xfrm>
            <a:off x="8127099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AE7E9294-84FD-482B-8092-E0C3224B1A3F}"/>
              </a:ext>
            </a:extLst>
          </p:cNvPr>
          <p:cNvCxnSpPr>
            <a:cxnSpLocks/>
            <a:stCxn id="47" idx="0"/>
            <a:endCxn id="42" idx="3"/>
          </p:cNvCxnSpPr>
          <p:nvPr/>
        </p:nvCxnSpPr>
        <p:spPr>
          <a:xfrm flipV="1">
            <a:off x="7141571" y="1206706"/>
            <a:ext cx="389098" cy="309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i 46">
            <a:extLst>
              <a:ext uri="{FF2B5EF4-FFF2-40B4-BE49-F238E27FC236}">
                <a16:creationId xmlns:a16="http://schemas.microsoft.com/office/drawing/2014/main" id="{BC4C7F44-EF49-482F-93F9-1AE285ED78F6}"/>
              </a:ext>
            </a:extLst>
          </p:cNvPr>
          <p:cNvSpPr/>
          <p:nvPr/>
        </p:nvSpPr>
        <p:spPr>
          <a:xfrm>
            <a:off x="6823519" y="15162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1A3E110D-1E73-4FA8-87D5-E24E9652A8ED}"/>
              </a:ext>
            </a:extLst>
          </p:cNvPr>
          <p:cNvCxnSpPr>
            <a:cxnSpLocks/>
            <a:stCxn id="50" idx="0"/>
            <a:endCxn id="47" idx="5"/>
          </p:cNvCxnSpPr>
          <p:nvPr/>
        </p:nvCxnSpPr>
        <p:spPr>
          <a:xfrm flipH="1" flipV="1">
            <a:off x="7366468" y="1957360"/>
            <a:ext cx="455109" cy="32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Suorakulmio 49">
            <a:extLst>
              <a:ext uri="{FF2B5EF4-FFF2-40B4-BE49-F238E27FC236}">
                <a16:creationId xmlns:a16="http://schemas.microsoft.com/office/drawing/2014/main" id="{7DC8C969-7B29-46B2-B9F6-9910BD7F3C97}"/>
              </a:ext>
            </a:extLst>
          </p:cNvPr>
          <p:cNvSpPr/>
          <p:nvPr/>
        </p:nvSpPr>
        <p:spPr>
          <a:xfrm>
            <a:off x="7530029" y="228412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04361B07-0618-4006-889E-E756559E8D75}"/>
              </a:ext>
            </a:extLst>
          </p:cNvPr>
          <p:cNvSpPr/>
          <p:nvPr/>
        </p:nvSpPr>
        <p:spPr>
          <a:xfrm>
            <a:off x="6257348" y="228412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B882FA32-AC75-4E35-9B64-7AD7B44A539B}"/>
              </a:ext>
            </a:extLst>
          </p:cNvPr>
          <p:cNvCxnSpPr>
            <a:cxnSpLocks/>
            <a:stCxn id="51" idx="0"/>
            <a:endCxn id="47" idx="3"/>
          </p:cNvCxnSpPr>
          <p:nvPr/>
        </p:nvCxnSpPr>
        <p:spPr>
          <a:xfrm flipV="1">
            <a:off x="6548896" y="1957360"/>
            <a:ext cx="367778" cy="32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C6EF728D-13FF-42FB-A476-B5F8CE5C7371}"/>
              </a:ext>
            </a:extLst>
          </p:cNvPr>
          <p:cNvSpPr/>
          <p:nvPr/>
        </p:nvSpPr>
        <p:spPr>
          <a:xfrm>
            <a:off x="9254919" y="7966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054FDF2B-05FB-47D8-A121-495B6992C6C2}"/>
              </a:ext>
            </a:extLst>
          </p:cNvPr>
          <p:cNvCxnSpPr>
            <a:cxnSpLocks/>
            <a:stCxn id="96" idx="0"/>
            <a:endCxn id="55" idx="5"/>
          </p:cNvCxnSpPr>
          <p:nvPr/>
        </p:nvCxnSpPr>
        <p:spPr>
          <a:xfrm flipH="1" flipV="1">
            <a:off x="9797868" y="1237791"/>
            <a:ext cx="101257" cy="305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yhdysviiva 56">
            <a:extLst>
              <a:ext uri="{FF2B5EF4-FFF2-40B4-BE49-F238E27FC236}">
                <a16:creationId xmlns:a16="http://schemas.microsoft.com/office/drawing/2014/main" id="{86CE9B54-D0C0-4A35-B9FC-957D51355486}"/>
              </a:ext>
            </a:extLst>
          </p:cNvPr>
          <p:cNvCxnSpPr>
            <a:cxnSpLocks/>
            <a:stCxn id="58" idx="0"/>
            <a:endCxn id="55" idx="3"/>
          </p:cNvCxnSpPr>
          <p:nvPr/>
        </p:nvCxnSpPr>
        <p:spPr>
          <a:xfrm flipV="1">
            <a:off x="9157783" y="1237791"/>
            <a:ext cx="19029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Suorakulmio 57">
            <a:extLst>
              <a:ext uri="{FF2B5EF4-FFF2-40B4-BE49-F238E27FC236}">
                <a16:creationId xmlns:a16="http://schemas.microsoft.com/office/drawing/2014/main" id="{BAF6AAC1-AAAB-4BC3-9E3A-D8A7EB73CA2A}"/>
              </a:ext>
            </a:extLst>
          </p:cNvPr>
          <p:cNvSpPr/>
          <p:nvPr/>
        </p:nvSpPr>
        <p:spPr>
          <a:xfrm>
            <a:off x="8866235" y="153200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5BB2B839-3E70-4AE8-84F5-71D7183454BB}"/>
              </a:ext>
            </a:extLst>
          </p:cNvPr>
          <p:cNvSpPr/>
          <p:nvPr/>
        </p:nvSpPr>
        <p:spPr>
          <a:xfrm>
            <a:off x="10300612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9FBD7DCF-5830-46FC-80FF-7055F6F1D60D}"/>
              </a:ext>
            </a:extLst>
          </p:cNvPr>
          <p:cNvCxnSpPr>
            <a:cxnSpLocks/>
            <a:stCxn id="63" idx="0"/>
            <a:endCxn id="59" idx="5"/>
          </p:cNvCxnSpPr>
          <p:nvPr/>
        </p:nvCxnSpPr>
        <p:spPr>
          <a:xfrm flipH="1" flipV="1">
            <a:off x="10843561" y="537161"/>
            <a:ext cx="784365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uora yhdysviiva 61">
            <a:extLst>
              <a:ext uri="{FF2B5EF4-FFF2-40B4-BE49-F238E27FC236}">
                <a16:creationId xmlns:a16="http://schemas.microsoft.com/office/drawing/2014/main" id="{02BD5189-BE62-4446-BEDC-E749EAFC68D9}"/>
              </a:ext>
            </a:extLst>
          </p:cNvPr>
          <p:cNvCxnSpPr>
            <a:cxnSpLocks/>
            <a:stCxn id="55" idx="0"/>
            <a:endCxn id="59" idx="3"/>
          </p:cNvCxnSpPr>
          <p:nvPr/>
        </p:nvCxnSpPr>
        <p:spPr>
          <a:xfrm flipV="1">
            <a:off x="9572971" y="537161"/>
            <a:ext cx="820796" cy="259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lipsi 62">
            <a:extLst>
              <a:ext uri="{FF2B5EF4-FFF2-40B4-BE49-F238E27FC236}">
                <a16:creationId xmlns:a16="http://schemas.microsoft.com/office/drawing/2014/main" id="{5DD0036D-DFC0-46E5-97AD-70E42531092C}"/>
              </a:ext>
            </a:extLst>
          </p:cNvPr>
          <p:cNvSpPr/>
          <p:nvPr/>
        </p:nvSpPr>
        <p:spPr>
          <a:xfrm>
            <a:off x="11309874" y="8313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FD64B9B9-953C-4B4D-B128-8FCAB5D66292}"/>
              </a:ext>
            </a:extLst>
          </p:cNvPr>
          <p:cNvCxnSpPr>
            <a:cxnSpLocks/>
            <a:stCxn id="65" idx="0"/>
            <a:endCxn id="63" idx="5"/>
          </p:cNvCxnSpPr>
          <p:nvPr/>
        </p:nvCxnSpPr>
        <p:spPr>
          <a:xfrm flipH="1" flipV="1">
            <a:off x="11852823" y="1272522"/>
            <a:ext cx="66651" cy="278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64C580DD-4812-44FD-B607-6968017A6D21}"/>
              </a:ext>
            </a:extLst>
          </p:cNvPr>
          <p:cNvSpPr/>
          <p:nvPr/>
        </p:nvSpPr>
        <p:spPr>
          <a:xfrm>
            <a:off x="11627926" y="155098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276D707E-BD33-479E-8ACB-A2C2155C0A33}"/>
              </a:ext>
            </a:extLst>
          </p:cNvPr>
          <p:cNvCxnSpPr>
            <a:cxnSpLocks/>
            <a:stCxn id="81" idx="0"/>
            <a:endCxn id="63" idx="3"/>
          </p:cNvCxnSpPr>
          <p:nvPr/>
        </p:nvCxnSpPr>
        <p:spPr>
          <a:xfrm flipV="1">
            <a:off x="11270730" y="1272522"/>
            <a:ext cx="132299" cy="24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A317E9C5-9D55-4B7D-9848-212BC7B9A939}"/>
              </a:ext>
            </a:extLst>
          </p:cNvPr>
          <p:cNvSpPr/>
          <p:nvPr/>
        </p:nvSpPr>
        <p:spPr>
          <a:xfrm>
            <a:off x="10952678" y="151621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F4FFEABB-8C24-49DC-BC1B-1AE7A2E0FBF6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495627" y="1957359"/>
            <a:ext cx="291548" cy="31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351B7F6D-93BD-4C20-A3C9-F040DEECE77F}"/>
              </a:ext>
            </a:extLst>
          </p:cNvPr>
          <p:cNvCxnSpPr>
            <a:cxnSpLocks/>
            <a:stCxn id="128" idx="0"/>
            <a:endCxn id="81" idx="3"/>
          </p:cNvCxnSpPr>
          <p:nvPr/>
        </p:nvCxnSpPr>
        <p:spPr>
          <a:xfrm flipV="1">
            <a:off x="10952678" y="1957359"/>
            <a:ext cx="93155" cy="281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Suorakulmio 87">
            <a:extLst>
              <a:ext uri="{FF2B5EF4-FFF2-40B4-BE49-F238E27FC236}">
                <a16:creationId xmlns:a16="http://schemas.microsoft.com/office/drawing/2014/main" id="{CE0E6EC9-FCB8-4624-BEAA-D82EBA896EC0}"/>
              </a:ext>
            </a:extLst>
          </p:cNvPr>
          <p:cNvSpPr/>
          <p:nvPr/>
        </p:nvSpPr>
        <p:spPr>
          <a:xfrm>
            <a:off x="11495627" y="227673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E5497125-F607-4B1C-B41C-7CCDB62B024E}"/>
              </a:ext>
            </a:extLst>
          </p:cNvPr>
          <p:cNvSpPr/>
          <p:nvPr/>
        </p:nvSpPr>
        <p:spPr>
          <a:xfrm>
            <a:off x="9581073" y="15435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00B3F6AA-7B8E-41C7-8981-258F3D38F5A8}"/>
              </a:ext>
            </a:extLst>
          </p:cNvPr>
          <p:cNvCxnSpPr>
            <a:cxnSpLocks/>
            <a:stCxn id="100" idx="0"/>
            <a:endCxn id="96" idx="5"/>
          </p:cNvCxnSpPr>
          <p:nvPr/>
        </p:nvCxnSpPr>
        <p:spPr>
          <a:xfrm flipH="1" flipV="1">
            <a:off x="10124022" y="1984682"/>
            <a:ext cx="221975" cy="307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E09A213F-2FE8-4041-9172-DA9CAD445C04}"/>
              </a:ext>
            </a:extLst>
          </p:cNvPr>
          <p:cNvCxnSpPr>
            <a:cxnSpLocks/>
            <a:stCxn id="99" idx="0"/>
            <a:endCxn id="96" idx="3"/>
          </p:cNvCxnSpPr>
          <p:nvPr/>
        </p:nvCxnSpPr>
        <p:spPr>
          <a:xfrm flipV="1">
            <a:off x="9437769" y="1984682"/>
            <a:ext cx="236459" cy="29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Suorakulmio 98">
            <a:extLst>
              <a:ext uri="{FF2B5EF4-FFF2-40B4-BE49-F238E27FC236}">
                <a16:creationId xmlns:a16="http://schemas.microsoft.com/office/drawing/2014/main" id="{9A299D2D-FC69-4D14-9A62-C7570682B015}"/>
              </a:ext>
            </a:extLst>
          </p:cNvPr>
          <p:cNvSpPr/>
          <p:nvPr/>
        </p:nvSpPr>
        <p:spPr>
          <a:xfrm>
            <a:off x="9146221" y="227796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0" name="Suorakulmio 99">
            <a:extLst>
              <a:ext uri="{FF2B5EF4-FFF2-40B4-BE49-F238E27FC236}">
                <a16:creationId xmlns:a16="http://schemas.microsoft.com/office/drawing/2014/main" id="{1FDC8225-AB8D-4B88-B3AA-D08A6F3AB135}"/>
              </a:ext>
            </a:extLst>
          </p:cNvPr>
          <p:cNvSpPr/>
          <p:nvPr/>
        </p:nvSpPr>
        <p:spPr>
          <a:xfrm>
            <a:off x="10054449" y="229241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Ellipsi 127">
            <a:extLst>
              <a:ext uri="{FF2B5EF4-FFF2-40B4-BE49-F238E27FC236}">
                <a16:creationId xmlns:a16="http://schemas.microsoft.com/office/drawing/2014/main" id="{F2EE2B7B-DA9D-4896-97EA-0BC53C3A95E0}"/>
              </a:ext>
            </a:extLst>
          </p:cNvPr>
          <p:cNvSpPr/>
          <p:nvPr/>
        </p:nvSpPr>
        <p:spPr>
          <a:xfrm>
            <a:off x="10634626" y="22388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7B4DE5E1-465B-486D-9A09-96507D33314B}"/>
              </a:ext>
            </a:extLst>
          </p:cNvPr>
          <p:cNvCxnSpPr>
            <a:cxnSpLocks/>
            <a:stCxn id="132" idx="0"/>
            <a:endCxn id="128" idx="5"/>
          </p:cNvCxnSpPr>
          <p:nvPr/>
        </p:nvCxnSpPr>
        <p:spPr>
          <a:xfrm flipH="1" flipV="1">
            <a:off x="11177575" y="2680040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8D3BDA68-DC78-4110-ADF1-F68EE4AA1E35}"/>
              </a:ext>
            </a:extLst>
          </p:cNvPr>
          <p:cNvCxnSpPr>
            <a:cxnSpLocks/>
            <a:stCxn id="131" idx="0"/>
            <a:endCxn id="128" idx="3"/>
          </p:cNvCxnSpPr>
          <p:nvPr/>
        </p:nvCxnSpPr>
        <p:spPr>
          <a:xfrm flipV="1">
            <a:off x="10627965" y="2680040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Suorakulmio 130">
            <a:extLst>
              <a:ext uri="{FF2B5EF4-FFF2-40B4-BE49-F238E27FC236}">
                <a16:creationId xmlns:a16="http://schemas.microsoft.com/office/drawing/2014/main" id="{E5E7DBE0-1AF7-4B5E-831B-ED9A25A91ECE}"/>
              </a:ext>
            </a:extLst>
          </p:cNvPr>
          <p:cNvSpPr/>
          <p:nvPr/>
        </p:nvSpPr>
        <p:spPr>
          <a:xfrm>
            <a:off x="10336417" y="308509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2" name="Suorakulmio 131">
            <a:extLst>
              <a:ext uri="{FF2B5EF4-FFF2-40B4-BE49-F238E27FC236}">
                <a16:creationId xmlns:a16="http://schemas.microsoft.com/office/drawing/2014/main" id="{6F23CDC2-0844-4341-86F9-732BCCEBC6CC}"/>
              </a:ext>
            </a:extLst>
          </p:cNvPr>
          <p:cNvSpPr/>
          <p:nvPr/>
        </p:nvSpPr>
        <p:spPr>
          <a:xfrm>
            <a:off x="11235743" y="307489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Ellipsi 141">
            <a:extLst>
              <a:ext uri="{FF2B5EF4-FFF2-40B4-BE49-F238E27FC236}">
                <a16:creationId xmlns:a16="http://schemas.microsoft.com/office/drawing/2014/main" id="{16F2AAA4-6411-493F-9313-11AD9D664CC1}"/>
              </a:ext>
            </a:extLst>
          </p:cNvPr>
          <p:cNvSpPr/>
          <p:nvPr/>
        </p:nvSpPr>
        <p:spPr>
          <a:xfrm>
            <a:off x="435158" y="20603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EF4EDE25-1A46-4242-9D0E-82F7D4FC61CF}"/>
              </a:ext>
            </a:extLst>
          </p:cNvPr>
          <p:cNvCxnSpPr>
            <a:cxnSpLocks/>
            <a:stCxn id="157" idx="0"/>
            <a:endCxn id="142" idx="5"/>
          </p:cNvCxnSpPr>
          <p:nvPr/>
        </p:nvCxnSpPr>
        <p:spPr>
          <a:xfrm flipH="1" flipV="1">
            <a:off x="978107" y="2501517"/>
            <a:ext cx="101257" cy="305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3A040C6D-7720-4240-99FC-C2990F6C0E3B}"/>
              </a:ext>
            </a:extLst>
          </p:cNvPr>
          <p:cNvCxnSpPr>
            <a:cxnSpLocks/>
            <a:stCxn id="145" idx="0"/>
            <a:endCxn id="142" idx="3"/>
          </p:cNvCxnSpPr>
          <p:nvPr/>
        </p:nvCxnSpPr>
        <p:spPr>
          <a:xfrm flipV="1">
            <a:off x="338022" y="2501517"/>
            <a:ext cx="19029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Suorakulmio 144">
            <a:extLst>
              <a:ext uri="{FF2B5EF4-FFF2-40B4-BE49-F238E27FC236}">
                <a16:creationId xmlns:a16="http://schemas.microsoft.com/office/drawing/2014/main" id="{64AD6E21-FD94-4043-A4AE-1AD958B6660D}"/>
              </a:ext>
            </a:extLst>
          </p:cNvPr>
          <p:cNvSpPr/>
          <p:nvPr/>
        </p:nvSpPr>
        <p:spPr>
          <a:xfrm>
            <a:off x="46474" y="279573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Ellipsi 145">
            <a:extLst>
              <a:ext uri="{FF2B5EF4-FFF2-40B4-BE49-F238E27FC236}">
                <a16:creationId xmlns:a16="http://schemas.microsoft.com/office/drawing/2014/main" id="{54DBD050-E232-4366-9741-AFB830E44514}"/>
              </a:ext>
            </a:extLst>
          </p:cNvPr>
          <p:cNvSpPr/>
          <p:nvPr/>
        </p:nvSpPr>
        <p:spPr>
          <a:xfrm>
            <a:off x="2106565" y="13482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D7E450D0-F200-4B8D-8E77-1C17F2C676C8}"/>
              </a:ext>
            </a:extLst>
          </p:cNvPr>
          <p:cNvCxnSpPr>
            <a:cxnSpLocks/>
            <a:stCxn id="149" idx="0"/>
            <a:endCxn id="146" idx="5"/>
          </p:cNvCxnSpPr>
          <p:nvPr/>
        </p:nvCxnSpPr>
        <p:spPr>
          <a:xfrm flipH="1" flipV="1">
            <a:off x="2649514" y="1789357"/>
            <a:ext cx="1249353" cy="268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562B7750-AD64-4310-A179-BE0739401E2D}"/>
              </a:ext>
            </a:extLst>
          </p:cNvPr>
          <p:cNvCxnSpPr>
            <a:cxnSpLocks/>
            <a:stCxn id="142" idx="0"/>
            <a:endCxn id="146" idx="3"/>
          </p:cNvCxnSpPr>
          <p:nvPr/>
        </p:nvCxnSpPr>
        <p:spPr>
          <a:xfrm flipV="1">
            <a:off x="753210" y="1789357"/>
            <a:ext cx="1446510" cy="271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Ellipsi 148">
            <a:extLst>
              <a:ext uri="{FF2B5EF4-FFF2-40B4-BE49-F238E27FC236}">
                <a16:creationId xmlns:a16="http://schemas.microsoft.com/office/drawing/2014/main" id="{5763C851-C3E0-406B-BCE5-FE540DB1A1DE}"/>
              </a:ext>
            </a:extLst>
          </p:cNvPr>
          <p:cNvSpPr/>
          <p:nvPr/>
        </p:nvSpPr>
        <p:spPr>
          <a:xfrm>
            <a:off x="3580815" y="205821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C56F2B58-82A1-4598-AB00-473F3F5BDD92}"/>
              </a:ext>
            </a:extLst>
          </p:cNvPr>
          <p:cNvCxnSpPr>
            <a:cxnSpLocks/>
            <a:stCxn id="151" idx="0"/>
            <a:endCxn id="149" idx="5"/>
          </p:cNvCxnSpPr>
          <p:nvPr/>
        </p:nvCxnSpPr>
        <p:spPr>
          <a:xfrm flipH="1" flipV="1">
            <a:off x="4123764" y="2499362"/>
            <a:ext cx="66651" cy="278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Suorakulmio 150">
            <a:extLst>
              <a:ext uri="{FF2B5EF4-FFF2-40B4-BE49-F238E27FC236}">
                <a16:creationId xmlns:a16="http://schemas.microsoft.com/office/drawing/2014/main" id="{1C9B8F10-F30A-4D26-89D8-F51B2BABA8E8}"/>
              </a:ext>
            </a:extLst>
          </p:cNvPr>
          <p:cNvSpPr/>
          <p:nvPr/>
        </p:nvSpPr>
        <p:spPr>
          <a:xfrm>
            <a:off x="3898867" y="277782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2" name="Suora yhdysviiva 151">
            <a:extLst>
              <a:ext uri="{FF2B5EF4-FFF2-40B4-BE49-F238E27FC236}">
                <a16:creationId xmlns:a16="http://schemas.microsoft.com/office/drawing/2014/main" id="{C1B92A78-710F-4865-BB23-35036CE57864}"/>
              </a:ext>
            </a:extLst>
          </p:cNvPr>
          <p:cNvCxnSpPr>
            <a:cxnSpLocks/>
            <a:stCxn id="153" idx="0"/>
            <a:endCxn id="149" idx="3"/>
          </p:cNvCxnSpPr>
          <p:nvPr/>
        </p:nvCxnSpPr>
        <p:spPr>
          <a:xfrm flipV="1">
            <a:off x="3541671" y="2499362"/>
            <a:ext cx="132299" cy="24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Ellipsi 152">
            <a:extLst>
              <a:ext uri="{FF2B5EF4-FFF2-40B4-BE49-F238E27FC236}">
                <a16:creationId xmlns:a16="http://schemas.microsoft.com/office/drawing/2014/main" id="{A9025740-27E2-4503-8237-4B1C9946E76A}"/>
              </a:ext>
            </a:extLst>
          </p:cNvPr>
          <p:cNvSpPr/>
          <p:nvPr/>
        </p:nvSpPr>
        <p:spPr>
          <a:xfrm>
            <a:off x="3223619" y="274305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C7FFD120-3472-427E-B773-4F857A60EDAC}"/>
              </a:ext>
            </a:extLst>
          </p:cNvPr>
          <p:cNvCxnSpPr>
            <a:cxnSpLocks/>
            <a:stCxn id="156" idx="0"/>
            <a:endCxn id="153" idx="5"/>
          </p:cNvCxnSpPr>
          <p:nvPr/>
        </p:nvCxnSpPr>
        <p:spPr>
          <a:xfrm flipH="1" flipV="1">
            <a:off x="3766568" y="3184199"/>
            <a:ext cx="291548" cy="31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uora yhdysviiva 154">
            <a:extLst>
              <a:ext uri="{FF2B5EF4-FFF2-40B4-BE49-F238E27FC236}">
                <a16:creationId xmlns:a16="http://schemas.microsoft.com/office/drawing/2014/main" id="{8CC2326F-84AE-4E69-A870-C3B0E51CB3AB}"/>
              </a:ext>
            </a:extLst>
          </p:cNvPr>
          <p:cNvCxnSpPr>
            <a:cxnSpLocks/>
            <a:stCxn id="162" idx="0"/>
            <a:endCxn id="153" idx="3"/>
          </p:cNvCxnSpPr>
          <p:nvPr/>
        </p:nvCxnSpPr>
        <p:spPr>
          <a:xfrm flipV="1">
            <a:off x="3223619" y="3184199"/>
            <a:ext cx="93155" cy="281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Suorakulmio 155">
            <a:extLst>
              <a:ext uri="{FF2B5EF4-FFF2-40B4-BE49-F238E27FC236}">
                <a16:creationId xmlns:a16="http://schemas.microsoft.com/office/drawing/2014/main" id="{5FC13C64-1C2A-4FFD-8C71-1DB0DD1A499C}"/>
              </a:ext>
            </a:extLst>
          </p:cNvPr>
          <p:cNvSpPr/>
          <p:nvPr/>
        </p:nvSpPr>
        <p:spPr>
          <a:xfrm>
            <a:off x="3766568" y="350357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7" name="Ellipsi 156">
            <a:extLst>
              <a:ext uri="{FF2B5EF4-FFF2-40B4-BE49-F238E27FC236}">
                <a16:creationId xmlns:a16="http://schemas.microsoft.com/office/drawing/2014/main" id="{2D625BEC-5D55-4919-A75D-C4BF1BBD7E3E}"/>
              </a:ext>
            </a:extLst>
          </p:cNvPr>
          <p:cNvSpPr/>
          <p:nvPr/>
        </p:nvSpPr>
        <p:spPr>
          <a:xfrm>
            <a:off x="761312" y="28072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58" name="Suora yhdysviiva 157">
            <a:extLst>
              <a:ext uri="{FF2B5EF4-FFF2-40B4-BE49-F238E27FC236}">
                <a16:creationId xmlns:a16="http://schemas.microsoft.com/office/drawing/2014/main" id="{38219297-6D05-4EBF-887A-357168DAF4E1}"/>
              </a:ext>
            </a:extLst>
          </p:cNvPr>
          <p:cNvCxnSpPr>
            <a:cxnSpLocks/>
            <a:stCxn id="171" idx="0"/>
            <a:endCxn id="157" idx="5"/>
          </p:cNvCxnSpPr>
          <p:nvPr/>
        </p:nvCxnSpPr>
        <p:spPr>
          <a:xfrm flipH="1" flipV="1">
            <a:off x="1304261" y="3248408"/>
            <a:ext cx="214895" cy="2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9B084FFB-681F-4385-BFE4-11D42C98974A}"/>
              </a:ext>
            </a:extLst>
          </p:cNvPr>
          <p:cNvCxnSpPr>
            <a:cxnSpLocks/>
            <a:stCxn id="160" idx="0"/>
            <a:endCxn id="157" idx="3"/>
          </p:cNvCxnSpPr>
          <p:nvPr/>
        </p:nvCxnSpPr>
        <p:spPr>
          <a:xfrm flipV="1">
            <a:off x="618008" y="3248408"/>
            <a:ext cx="236459" cy="29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C6200AAB-5CC4-47CA-8511-9CFD39FA6569}"/>
              </a:ext>
            </a:extLst>
          </p:cNvPr>
          <p:cNvSpPr/>
          <p:nvPr/>
        </p:nvSpPr>
        <p:spPr>
          <a:xfrm>
            <a:off x="326460" y="354169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2" name="Ellipsi 161">
            <a:extLst>
              <a:ext uri="{FF2B5EF4-FFF2-40B4-BE49-F238E27FC236}">
                <a16:creationId xmlns:a16="http://schemas.microsoft.com/office/drawing/2014/main" id="{EAB184E1-E694-42FB-9567-2CC5F8A7446A}"/>
              </a:ext>
            </a:extLst>
          </p:cNvPr>
          <p:cNvSpPr/>
          <p:nvPr/>
        </p:nvSpPr>
        <p:spPr>
          <a:xfrm>
            <a:off x="2905567" y="34657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AC65743C-CA3D-4580-9AE2-0740ADAE8610}"/>
              </a:ext>
            </a:extLst>
          </p:cNvPr>
          <p:cNvCxnSpPr>
            <a:cxnSpLocks/>
            <a:stCxn id="166" idx="0"/>
            <a:endCxn id="162" idx="5"/>
          </p:cNvCxnSpPr>
          <p:nvPr/>
        </p:nvCxnSpPr>
        <p:spPr>
          <a:xfrm flipH="1" flipV="1">
            <a:off x="3448516" y="3906880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uora yhdysviiva 163">
            <a:extLst>
              <a:ext uri="{FF2B5EF4-FFF2-40B4-BE49-F238E27FC236}">
                <a16:creationId xmlns:a16="http://schemas.microsoft.com/office/drawing/2014/main" id="{8D7A55FD-6D3D-4332-A984-363B3DE5F14A}"/>
              </a:ext>
            </a:extLst>
          </p:cNvPr>
          <p:cNvCxnSpPr>
            <a:cxnSpLocks/>
            <a:stCxn id="165" idx="0"/>
            <a:endCxn id="162" idx="3"/>
          </p:cNvCxnSpPr>
          <p:nvPr/>
        </p:nvCxnSpPr>
        <p:spPr>
          <a:xfrm flipV="1">
            <a:off x="2898906" y="3906880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Suorakulmio 164">
            <a:extLst>
              <a:ext uri="{FF2B5EF4-FFF2-40B4-BE49-F238E27FC236}">
                <a16:creationId xmlns:a16="http://schemas.microsoft.com/office/drawing/2014/main" id="{29A0BA46-75EC-4D74-A4EE-86CED0C1EE88}"/>
              </a:ext>
            </a:extLst>
          </p:cNvPr>
          <p:cNvSpPr/>
          <p:nvPr/>
        </p:nvSpPr>
        <p:spPr>
          <a:xfrm>
            <a:off x="2607358" y="431193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6" name="Suorakulmio 165">
            <a:extLst>
              <a:ext uri="{FF2B5EF4-FFF2-40B4-BE49-F238E27FC236}">
                <a16:creationId xmlns:a16="http://schemas.microsoft.com/office/drawing/2014/main" id="{3B9FD0FF-85AF-43D7-92CB-038022CDD70A}"/>
              </a:ext>
            </a:extLst>
          </p:cNvPr>
          <p:cNvSpPr/>
          <p:nvPr/>
        </p:nvSpPr>
        <p:spPr>
          <a:xfrm>
            <a:off x="3506684" y="43017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1" name="Ellipsi 170">
            <a:extLst>
              <a:ext uri="{FF2B5EF4-FFF2-40B4-BE49-F238E27FC236}">
                <a16:creationId xmlns:a16="http://schemas.microsoft.com/office/drawing/2014/main" id="{3B4930E9-8C6B-46DA-A799-162ABA88B224}"/>
              </a:ext>
            </a:extLst>
          </p:cNvPr>
          <p:cNvSpPr/>
          <p:nvPr/>
        </p:nvSpPr>
        <p:spPr>
          <a:xfrm>
            <a:off x="1201104" y="352505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BF0934F3-2335-4181-A824-F261C1B3C3A7}"/>
              </a:ext>
            </a:extLst>
          </p:cNvPr>
          <p:cNvCxnSpPr>
            <a:cxnSpLocks/>
            <a:stCxn id="177" idx="1"/>
            <a:endCxn id="171" idx="5"/>
          </p:cNvCxnSpPr>
          <p:nvPr/>
        </p:nvCxnSpPr>
        <p:spPr>
          <a:xfrm flipH="1" flipV="1">
            <a:off x="1744053" y="3966201"/>
            <a:ext cx="284887" cy="392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E6F00D73-7BBD-46B2-899B-7A6EC06D7EE6}"/>
              </a:ext>
            </a:extLst>
          </p:cNvPr>
          <p:cNvCxnSpPr>
            <a:cxnSpLocks/>
            <a:stCxn id="174" idx="0"/>
            <a:endCxn id="171" idx="3"/>
          </p:cNvCxnSpPr>
          <p:nvPr/>
        </p:nvCxnSpPr>
        <p:spPr>
          <a:xfrm flipV="1">
            <a:off x="1194443" y="3966201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1CD5F4CC-80CE-40B2-86EA-0B6F77F4E3DD}"/>
              </a:ext>
            </a:extLst>
          </p:cNvPr>
          <p:cNvSpPr/>
          <p:nvPr/>
        </p:nvSpPr>
        <p:spPr>
          <a:xfrm>
            <a:off x="902895" y="437125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7" name="Ellipsi 176">
            <a:extLst>
              <a:ext uri="{FF2B5EF4-FFF2-40B4-BE49-F238E27FC236}">
                <a16:creationId xmlns:a16="http://schemas.microsoft.com/office/drawing/2014/main" id="{5C1A8E09-875D-4443-8FE5-065D4ABEAFF7}"/>
              </a:ext>
            </a:extLst>
          </p:cNvPr>
          <p:cNvSpPr/>
          <p:nvPr/>
        </p:nvSpPr>
        <p:spPr>
          <a:xfrm>
            <a:off x="1935785" y="42829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34065794-E0C7-41AD-A146-162BFC96D019}"/>
              </a:ext>
            </a:extLst>
          </p:cNvPr>
          <p:cNvCxnSpPr>
            <a:cxnSpLocks/>
            <a:stCxn id="181" idx="0"/>
            <a:endCxn id="177" idx="5"/>
          </p:cNvCxnSpPr>
          <p:nvPr/>
        </p:nvCxnSpPr>
        <p:spPr>
          <a:xfrm flipH="1" flipV="1">
            <a:off x="2478734" y="4724096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uora yhdysviiva 178">
            <a:extLst>
              <a:ext uri="{FF2B5EF4-FFF2-40B4-BE49-F238E27FC236}">
                <a16:creationId xmlns:a16="http://schemas.microsoft.com/office/drawing/2014/main" id="{D1E4214B-64D1-423F-9611-3BA924BAC242}"/>
              </a:ext>
            </a:extLst>
          </p:cNvPr>
          <p:cNvCxnSpPr>
            <a:cxnSpLocks/>
            <a:stCxn id="180" idx="0"/>
            <a:endCxn id="177" idx="3"/>
          </p:cNvCxnSpPr>
          <p:nvPr/>
        </p:nvCxnSpPr>
        <p:spPr>
          <a:xfrm flipV="1">
            <a:off x="1929124" y="4724096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4434102D-7840-43A3-B73A-B21F654935CA}"/>
              </a:ext>
            </a:extLst>
          </p:cNvPr>
          <p:cNvSpPr/>
          <p:nvPr/>
        </p:nvSpPr>
        <p:spPr>
          <a:xfrm>
            <a:off x="1637576" y="512914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Suorakulmio 180">
            <a:extLst>
              <a:ext uri="{FF2B5EF4-FFF2-40B4-BE49-F238E27FC236}">
                <a16:creationId xmlns:a16="http://schemas.microsoft.com/office/drawing/2014/main" id="{175210D4-FE71-470B-824F-4F7B395EEBFB}"/>
              </a:ext>
            </a:extLst>
          </p:cNvPr>
          <p:cNvSpPr/>
          <p:nvPr/>
        </p:nvSpPr>
        <p:spPr>
          <a:xfrm>
            <a:off x="2536902" y="511895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412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4869FD11-E059-4E65-90B2-F71CC40EE8AA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1FC3788C-E904-4E77-A1FA-78F7466895A9}"/>
              </a:ext>
            </a:extLst>
          </p:cNvPr>
          <p:cNvSpPr/>
          <p:nvPr/>
        </p:nvSpPr>
        <p:spPr>
          <a:xfrm>
            <a:off x="1812503" y="11291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44</a:t>
            </a: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C5821229-FB03-4DDD-87AE-5EB953FD66D7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2130555" y="726067"/>
            <a:ext cx="1368391" cy="403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6495E8FE-ECB4-4247-BF1E-987CEFEA01FF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1089253" y="1570294"/>
            <a:ext cx="816405" cy="34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>
            <a:extLst>
              <a:ext uri="{FF2B5EF4-FFF2-40B4-BE49-F238E27FC236}">
                <a16:creationId xmlns:a16="http://schemas.microsoft.com/office/drawing/2014/main" id="{8F3EF754-FF97-4E2D-A0AB-65F8FC3A43A6}"/>
              </a:ext>
            </a:extLst>
          </p:cNvPr>
          <p:cNvSpPr/>
          <p:nvPr/>
        </p:nvSpPr>
        <p:spPr>
          <a:xfrm>
            <a:off x="771201" y="19193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17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FE1EFA1F-EE5F-4FC9-BDC5-690C8DC1C5C7}"/>
              </a:ext>
            </a:extLst>
          </p:cNvPr>
          <p:cNvSpPr/>
          <p:nvPr/>
        </p:nvSpPr>
        <p:spPr>
          <a:xfrm>
            <a:off x="3405791" y="2849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62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B2E82EC5-388D-4C86-AC02-A3DC9D0871A0}"/>
              </a:ext>
            </a:extLst>
          </p:cNvPr>
          <p:cNvCxnSpPr>
            <a:cxnSpLocks/>
            <a:stCxn id="11" idx="0"/>
            <a:endCxn id="8" idx="5"/>
          </p:cNvCxnSpPr>
          <p:nvPr/>
        </p:nvCxnSpPr>
        <p:spPr>
          <a:xfrm flipH="1" flipV="1">
            <a:off x="1314150" y="2360531"/>
            <a:ext cx="286783" cy="29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orakulmio 10">
            <a:extLst>
              <a:ext uri="{FF2B5EF4-FFF2-40B4-BE49-F238E27FC236}">
                <a16:creationId xmlns:a16="http://schemas.microsoft.com/office/drawing/2014/main" id="{9ADA8995-1DF6-4ED9-A9ED-663B1CCE1133}"/>
              </a:ext>
            </a:extLst>
          </p:cNvPr>
          <p:cNvSpPr/>
          <p:nvPr/>
        </p:nvSpPr>
        <p:spPr>
          <a:xfrm>
            <a:off x="1309385" y="265679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07969EEC-9FAD-4AD6-AB04-43A8620F158E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3948740" y="726067"/>
            <a:ext cx="1267486" cy="562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uorakulmio 12">
            <a:extLst>
              <a:ext uri="{FF2B5EF4-FFF2-40B4-BE49-F238E27FC236}">
                <a16:creationId xmlns:a16="http://schemas.microsoft.com/office/drawing/2014/main" id="{DEC72EF1-93F5-4A5E-8C05-F945592F4A67}"/>
              </a:ext>
            </a:extLst>
          </p:cNvPr>
          <p:cNvSpPr/>
          <p:nvPr/>
        </p:nvSpPr>
        <p:spPr>
          <a:xfrm>
            <a:off x="184372" y="26526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E8572D9A-551F-4ECE-96B2-6146384B7D36}"/>
              </a:ext>
            </a:extLst>
          </p:cNvPr>
          <p:cNvCxnSpPr>
            <a:cxnSpLocks/>
            <a:stCxn id="32" idx="0"/>
            <a:endCxn id="5" idx="5"/>
          </p:cNvCxnSpPr>
          <p:nvPr/>
        </p:nvCxnSpPr>
        <p:spPr>
          <a:xfrm flipH="1" flipV="1">
            <a:off x="2355452" y="1570294"/>
            <a:ext cx="776748" cy="34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223E60F-CAEB-4740-A25A-97FF50815113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475920" y="2360531"/>
            <a:ext cx="388436" cy="29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6D4F9D9A-7282-483F-844E-11576BA76336}"/>
              </a:ext>
            </a:extLst>
          </p:cNvPr>
          <p:cNvSpPr/>
          <p:nvPr/>
        </p:nvSpPr>
        <p:spPr>
          <a:xfrm>
            <a:off x="4898174" y="12887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78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355E7EB3-1223-4149-B8B7-4E08FC8BF93F}"/>
              </a:ext>
            </a:extLst>
          </p:cNvPr>
          <p:cNvCxnSpPr>
            <a:cxnSpLocks/>
            <a:stCxn id="21" idx="0"/>
            <a:endCxn id="17" idx="5"/>
          </p:cNvCxnSpPr>
          <p:nvPr/>
        </p:nvCxnSpPr>
        <p:spPr>
          <a:xfrm flipH="1" flipV="1">
            <a:off x="5441123" y="1729927"/>
            <a:ext cx="411207" cy="19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Suorakulmio 18">
            <a:extLst>
              <a:ext uri="{FF2B5EF4-FFF2-40B4-BE49-F238E27FC236}">
                <a16:creationId xmlns:a16="http://schemas.microsoft.com/office/drawing/2014/main" id="{CA376910-1440-48E9-BDCE-309C585690C4}"/>
              </a:ext>
            </a:extLst>
          </p:cNvPr>
          <p:cNvSpPr/>
          <p:nvPr/>
        </p:nvSpPr>
        <p:spPr>
          <a:xfrm>
            <a:off x="4200717" y="197404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C319FE4E-E65F-4346-945E-6E261D68361C}"/>
              </a:ext>
            </a:extLst>
          </p:cNvPr>
          <p:cNvCxnSpPr>
            <a:cxnSpLocks/>
            <a:stCxn id="19" idx="0"/>
            <a:endCxn id="17" idx="3"/>
          </p:cNvCxnSpPr>
          <p:nvPr/>
        </p:nvCxnSpPr>
        <p:spPr>
          <a:xfrm flipV="1">
            <a:off x="4492265" y="1729927"/>
            <a:ext cx="499064" cy="24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7D4F171F-3423-46C4-89CF-2E1E5B712C55}"/>
              </a:ext>
            </a:extLst>
          </p:cNvPr>
          <p:cNvSpPr/>
          <p:nvPr/>
        </p:nvSpPr>
        <p:spPr>
          <a:xfrm>
            <a:off x="5534278" y="19298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88</a:t>
            </a:r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003F9D9E-4C51-451F-933B-1E2B9C7D5103}"/>
              </a:ext>
            </a:extLst>
          </p:cNvPr>
          <p:cNvCxnSpPr>
            <a:cxnSpLocks/>
            <a:stCxn id="23" idx="0"/>
            <a:endCxn id="21" idx="5"/>
          </p:cNvCxnSpPr>
          <p:nvPr/>
        </p:nvCxnSpPr>
        <p:spPr>
          <a:xfrm flipH="1" flipV="1">
            <a:off x="6077227" y="2371027"/>
            <a:ext cx="318525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6592D6D2-55DE-4AB4-841D-AA88D5B74144}"/>
              </a:ext>
            </a:extLst>
          </p:cNvPr>
          <p:cNvSpPr/>
          <p:nvPr/>
        </p:nvSpPr>
        <p:spPr>
          <a:xfrm>
            <a:off x="6104204" y="26946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0C755E97-FF20-44B5-A171-8E2EFFD1BCDB}"/>
              </a:ext>
            </a:extLst>
          </p:cNvPr>
          <p:cNvSpPr/>
          <p:nvPr/>
        </p:nvSpPr>
        <p:spPr>
          <a:xfrm>
            <a:off x="4861155" y="26946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00F79F1C-8952-4762-B7EF-BB0E54532E2B}"/>
              </a:ext>
            </a:extLst>
          </p:cNvPr>
          <p:cNvCxnSpPr>
            <a:cxnSpLocks/>
            <a:stCxn id="24" idx="0"/>
            <a:endCxn id="21" idx="3"/>
          </p:cNvCxnSpPr>
          <p:nvPr/>
        </p:nvCxnSpPr>
        <p:spPr>
          <a:xfrm flipV="1">
            <a:off x="5152703" y="2371027"/>
            <a:ext cx="474730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i 31">
            <a:extLst>
              <a:ext uri="{FF2B5EF4-FFF2-40B4-BE49-F238E27FC236}">
                <a16:creationId xmlns:a16="http://schemas.microsoft.com/office/drawing/2014/main" id="{AF732A0A-0197-43FA-A13B-80179DF70091}"/>
              </a:ext>
            </a:extLst>
          </p:cNvPr>
          <p:cNvSpPr/>
          <p:nvPr/>
        </p:nvSpPr>
        <p:spPr>
          <a:xfrm>
            <a:off x="2814148" y="19193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50</a:t>
            </a:r>
          </a:p>
        </p:txBody>
      </p:sp>
      <p:cxnSp>
        <p:nvCxnSpPr>
          <p:cNvPr id="33" name="Suora yhdysviiva 32">
            <a:extLst>
              <a:ext uri="{FF2B5EF4-FFF2-40B4-BE49-F238E27FC236}">
                <a16:creationId xmlns:a16="http://schemas.microsoft.com/office/drawing/2014/main" id="{D403C012-AB73-4B30-AA51-A0AB092B88FB}"/>
              </a:ext>
            </a:extLst>
          </p:cNvPr>
          <p:cNvCxnSpPr>
            <a:cxnSpLocks/>
            <a:stCxn id="47" idx="0"/>
            <a:endCxn id="32" idx="5"/>
          </p:cNvCxnSpPr>
          <p:nvPr/>
        </p:nvCxnSpPr>
        <p:spPr>
          <a:xfrm flipH="1" flipV="1">
            <a:off x="3357097" y="2360531"/>
            <a:ext cx="573548" cy="29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4C663356-7A38-491E-950B-50B389634C11}"/>
              </a:ext>
            </a:extLst>
          </p:cNvPr>
          <p:cNvCxnSpPr>
            <a:cxnSpLocks/>
            <a:stCxn id="53" idx="0"/>
            <a:endCxn id="32" idx="3"/>
          </p:cNvCxnSpPr>
          <p:nvPr/>
        </p:nvCxnSpPr>
        <p:spPr>
          <a:xfrm flipV="1">
            <a:off x="2242820" y="2360531"/>
            <a:ext cx="664483" cy="254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AE00DEB7-87C4-4C05-84F8-C107BC52F900}"/>
              </a:ext>
            </a:extLst>
          </p:cNvPr>
          <p:cNvCxnSpPr>
            <a:cxnSpLocks/>
            <a:stCxn id="50" idx="0"/>
            <a:endCxn id="53" idx="5"/>
          </p:cNvCxnSpPr>
          <p:nvPr/>
        </p:nvCxnSpPr>
        <p:spPr>
          <a:xfrm flipH="1" flipV="1">
            <a:off x="2467717" y="3055998"/>
            <a:ext cx="234879" cy="37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uorakulmio 43">
            <a:extLst>
              <a:ext uri="{FF2B5EF4-FFF2-40B4-BE49-F238E27FC236}">
                <a16:creationId xmlns:a16="http://schemas.microsoft.com/office/drawing/2014/main" id="{4A87B6AE-F948-4690-B5EB-A2399ED4AFCA}"/>
              </a:ext>
            </a:extLst>
          </p:cNvPr>
          <p:cNvSpPr/>
          <p:nvPr/>
        </p:nvSpPr>
        <p:spPr>
          <a:xfrm>
            <a:off x="3109382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Suorakulmio 44">
            <a:extLst>
              <a:ext uri="{FF2B5EF4-FFF2-40B4-BE49-F238E27FC236}">
                <a16:creationId xmlns:a16="http://schemas.microsoft.com/office/drawing/2014/main" id="{5C51A34C-B10F-456F-B373-390A823994D5}"/>
              </a:ext>
            </a:extLst>
          </p:cNvPr>
          <p:cNvSpPr/>
          <p:nvPr/>
        </p:nvSpPr>
        <p:spPr>
          <a:xfrm>
            <a:off x="1393588" y="341452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03340F03-1249-43D0-AD84-DD4FC79510C6}"/>
              </a:ext>
            </a:extLst>
          </p:cNvPr>
          <p:cNvCxnSpPr>
            <a:cxnSpLocks/>
            <a:stCxn id="45" idx="0"/>
            <a:endCxn id="53" idx="3"/>
          </p:cNvCxnSpPr>
          <p:nvPr/>
        </p:nvCxnSpPr>
        <p:spPr>
          <a:xfrm flipV="1">
            <a:off x="1685136" y="3055998"/>
            <a:ext cx="332787" cy="358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i 46">
            <a:extLst>
              <a:ext uri="{FF2B5EF4-FFF2-40B4-BE49-F238E27FC236}">
                <a16:creationId xmlns:a16="http://schemas.microsoft.com/office/drawing/2014/main" id="{7B1F1E77-14BE-4E18-8482-CDB6B318184B}"/>
              </a:ext>
            </a:extLst>
          </p:cNvPr>
          <p:cNvSpPr/>
          <p:nvPr/>
        </p:nvSpPr>
        <p:spPr>
          <a:xfrm>
            <a:off x="3612593" y="26593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54</a:t>
            </a:r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AD40366F-6597-43EF-AF49-E9008C67A7E0}"/>
              </a:ext>
            </a:extLst>
          </p:cNvPr>
          <p:cNvCxnSpPr>
            <a:cxnSpLocks/>
            <a:stCxn id="49" idx="0"/>
            <a:endCxn id="47" idx="5"/>
          </p:cNvCxnSpPr>
          <p:nvPr/>
        </p:nvCxnSpPr>
        <p:spPr>
          <a:xfrm flipH="1" flipV="1">
            <a:off x="4155542" y="3100457"/>
            <a:ext cx="158604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uorakulmio 48">
            <a:extLst>
              <a:ext uri="{FF2B5EF4-FFF2-40B4-BE49-F238E27FC236}">
                <a16:creationId xmlns:a16="http://schemas.microsoft.com/office/drawing/2014/main" id="{5B28D842-D846-4661-A5D5-3FBB5CC2EC9F}"/>
              </a:ext>
            </a:extLst>
          </p:cNvPr>
          <p:cNvSpPr/>
          <p:nvPr/>
        </p:nvSpPr>
        <p:spPr>
          <a:xfrm>
            <a:off x="4022598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5439655C-3CEB-4D08-897A-9BCE31A38C67}"/>
              </a:ext>
            </a:extLst>
          </p:cNvPr>
          <p:cNvSpPr/>
          <p:nvPr/>
        </p:nvSpPr>
        <p:spPr>
          <a:xfrm>
            <a:off x="2411048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30F34642-BC07-4A36-969C-DF9398940849}"/>
              </a:ext>
            </a:extLst>
          </p:cNvPr>
          <p:cNvCxnSpPr>
            <a:cxnSpLocks/>
            <a:stCxn id="44" idx="0"/>
            <a:endCxn id="47" idx="3"/>
          </p:cNvCxnSpPr>
          <p:nvPr/>
        </p:nvCxnSpPr>
        <p:spPr>
          <a:xfrm flipV="1">
            <a:off x="3400930" y="3100457"/>
            <a:ext cx="304818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6E7273C0-265B-4B4F-A2FB-A19AA908DD22}"/>
              </a:ext>
            </a:extLst>
          </p:cNvPr>
          <p:cNvSpPr/>
          <p:nvPr/>
        </p:nvSpPr>
        <p:spPr>
          <a:xfrm>
            <a:off x="1924768" y="26148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48</a:t>
            </a:r>
          </a:p>
        </p:txBody>
      </p:sp>
      <p:cxnSp>
        <p:nvCxnSpPr>
          <p:cNvPr id="85" name="Suora nuoliyhdysviiva 84">
            <a:extLst>
              <a:ext uri="{FF2B5EF4-FFF2-40B4-BE49-F238E27FC236}">
                <a16:creationId xmlns:a16="http://schemas.microsoft.com/office/drawing/2014/main" id="{888A2574-7FB4-4710-822B-51661F39E18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07303" y="36070"/>
            <a:ext cx="591643" cy="32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nuoliyhdysviiva 87">
            <a:extLst>
              <a:ext uri="{FF2B5EF4-FFF2-40B4-BE49-F238E27FC236}">
                <a16:creationId xmlns:a16="http://schemas.microsoft.com/office/drawing/2014/main" id="{21E056E7-3040-4F35-8958-CFDA9B80F492}"/>
              </a:ext>
            </a:extLst>
          </p:cNvPr>
          <p:cNvCxnSpPr>
            <a:cxnSpLocks/>
            <a:stCxn id="17" idx="1"/>
            <a:endCxn id="9" idx="4"/>
          </p:cNvCxnSpPr>
          <p:nvPr/>
        </p:nvCxnSpPr>
        <p:spPr>
          <a:xfrm flipH="1" flipV="1">
            <a:off x="3723843" y="801756"/>
            <a:ext cx="1267486" cy="56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lipsi 122">
            <a:extLst>
              <a:ext uri="{FF2B5EF4-FFF2-40B4-BE49-F238E27FC236}">
                <a16:creationId xmlns:a16="http://schemas.microsoft.com/office/drawing/2014/main" id="{9D83E246-1886-48E9-B17D-3875AC1A5093}"/>
              </a:ext>
            </a:extLst>
          </p:cNvPr>
          <p:cNvSpPr/>
          <p:nvPr/>
        </p:nvSpPr>
        <p:spPr>
          <a:xfrm>
            <a:off x="6817005" y="40296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44</a:t>
            </a:r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ECCBDBE7-00D6-4797-9555-62074E95E647}"/>
              </a:ext>
            </a:extLst>
          </p:cNvPr>
          <p:cNvCxnSpPr>
            <a:cxnSpLocks/>
            <a:stCxn id="125" idx="0"/>
            <a:endCxn id="123" idx="3"/>
          </p:cNvCxnSpPr>
          <p:nvPr/>
        </p:nvCxnSpPr>
        <p:spPr>
          <a:xfrm flipV="1">
            <a:off x="6131314" y="4470815"/>
            <a:ext cx="778846" cy="33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Ellipsi 124">
            <a:extLst>
              <a:ext uri="{FF2B5EF4-FFF2-40B4-BE49-F238E27FC236}">
                <a16:creationId xmlns:a16="http://schemas.microsoft.com/office/drawing/2014/main" id="{FFC431D2-6A50-4289-922C-9370115C2CC1}"/>
              </a:ext>
            </a:extLst>
          </p:cNvPr>
          <p:cNvSpPr/>
          <p:nvPr/>
        </p:nvSpPr>
        <p:spPr>
          <a:xfrm>
            <a:off x="5813262" y="48107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17</a:t>
            </a:r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136A7945-6C0C-499A-9E21-389E17D39F55}"/>
              </a:ext>
            </a:extLst>
          </p:cNvPr>
          <p:cNvCxnSpPr>
            <a:cxnSpLocks/>
            <a:stCxn id="127" idx="0"/>
            <a:endCxn id="125" idx="5"/>
          </p:cNvCxnSpPr>
          <p:nvPr/>
        </p:nvCxnSpPr>
        <p:spPr>
          <a:xfrm flipH="1" flipV="1">
            <a:off x="6356211" y="5251861"/>
            <a:ext cx="286783" cy="29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Suorakulmio 126">
            <a:extLst>
              <a:ext uri="{FF2B5EF4-FFF2-40B4-BE49-F238E27FC236}">
                <a16:creationId xmlns:a16="http://schemas.microsoft.com/office/drawing/2014/main" id="{C56AFCBB-FA16-48B2-994D-C4074AE6C325}"/>
              </a:ext>
            </a:extLst>
          </p:cNvPr>
          <p:cNvSpPr/>
          <p:nvPr/>
        </p:nvSpPr>
        <p:spPr>
          <a:xfrm>
            <a:off x="6351446" y="554812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Suorakulmio 127">
            <a:extLst>
              <a:ext uri="{FF2B5EF4-FFF2-40B4-BE49-F238E27FC236}">
                <a16:creationId xmlns:a16="http://schemas.microsoft.com/office/drawing/2014/main" id="{184BACAC-B486-4C96-9946-161AE250483A}"/>
              </a:ext>
            </a:extLst>
          </p:cNvPr>
          <p:cNvSpPr/>
          <p:nvPr/>
        </p:nvSpPr>
        <p:spPr>
          <a:xfrm>
            <a:off x="5226433" y="554402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7D110BE1-FB56-4174-AC84-089818AF2E20}"/>
              </a:ext>
            </a:extLst>
          </p:cNvPr>
          <p:cNvCxnSpPr>
            <a:cxnSpLocks/>
            <a:stCxn id="128" idx="0"/>
            <a:endCxn id="125" idx="3"/>
          </p:cNvCxnSpPr>
          <p:nvPr/>
        </p:nvCxnSpPr>
        <p:spPr>
          <a:xfrm flipV="1">
            <a:off x="5517981" y="5251861"/>
            <a:ext cx="388436" cy="29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Ellipsi 129">
            <a:extLst>
              <a:ext uri="{FF2B5EF4-FFF2-40B4-BE49-F238E27FC236}">
                <a16:creationId xmlns:a16="http://schemas.microsoft.com/office/drawing/2014/main" id="{DCF4FD52-A82C-4C36-96A2-F1961D558F27}"/>
              </a:ext>
            </a:extLst>
          </p:cNvPr>
          <p:cNvSpPr/>
          <p:nvPr/>
        </p:nvSpPr>
        <p:spPr>
          <a:xfrm>
            <a:off x="7559804" y="332431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78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D95FD009-02AC-469E-9F59-F6F994FEA233}"/>
              </a:ext>
            </a:extLst>
          </p:cNvPr>
          <p:cNvCxnSpPr>
            <a:cxnSpLocks/>
            <a:stCxn id="133" idx="0"/>
            <a:endCxn id="130" idx="5"/>
          </p:cNvCxnSpPr>
          <p:nvPr/>
        </p:nvCxnSpPr>
        <p:spPr>
          <a:xfrm flipH="1" flipV="1">
            <a:off x="8102753" y="3765459"/>
            <a:ext cx="551901" cy="300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7799EF52-FE83-4790-A8E9-D294531E153D}"/>
              </a:ext>
            </a:extLst>
          </p:cNvPr>
          <p:cNvCxnSpPr>
            <a:cxnSpLocks/>
            <a:stCxn id="123" idx="0"/>
            <a:endCxn id="130" idx="3"/>
          </p:cNvCxnSpPr>
          <p:nvPr/>
        </p:nvCxnSpPr>
        <p:spPr>
          <a:xfrm flipV="1">
            <a:off x="7135057" y="3765459"/>
            <a:ext cx="517902" cy="264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Ellipsi 132">
            <a:extLst>
              <a:ext uri="{FF2B5EF4-FFF2-40B4-BE49-F238E27FC236}">
                <a16:creationId xmlns:a16="http://schemas.microsoft.com/office/drawing/2014/main" id="{FAB9F5EC-7932-40A6-98DB-741F14475CB3}"/>
              </a:ext>
            </a:extLst>
          </p:cNvPr>
          <p:cNvSpPr/>
          <p:nvPr/>
        </p:nvSpPr>
        <p:spPr>
          <a:xfrm>
            <a:off x="8336602" y="40654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88</a:t>
            </a:r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DE977CF7-B965-40DA-9003-26F88E77ACAA}"/>
              </a:ext>
            </a:extLst>
          </p:cNvPr>
          <p:cNvCxnSpPr>
            <a:cxnSpLocks/>
            <a:stCxn id="135" idx="0"/>
            <a:endCxn id="133" idx="5"/>
          </p:cNvCxnSpPr>
          <p:nvPr/>
        </p:nvCxnSpPr>
        <p:spPr>
          <a:xfrm flipH="1" flipV="1">
            <a:off x="8879551" y="4506639"/>
            <a:ext cx="318525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Suorakulmio 134">
            <a:extLst>
              <a:ext uri="{FF2B5EF4-FFF2-40B4-BE49-F238E27FC236}">
                <a16:creationId xmlns:a16="http://schemas.microsoft.com/office/drawing/2014/main" id="{D5C6A86D-5800-4DA1-83B2-2B38CBCF56D7}"/>
              </a:ext>
            </a:extLst>
          </p:cNvPr>
          <p:cNvSpPr/>
          <p:nvPr/>
        </p:nvSpPr>
        <p:spPr>
          <a:xfrm>
            <a:off x="8906528" y="483025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6" name="Suora yhdysviiva 135">
            <a:extLst>
              <a:ext uri="{FF2B5EF4-FFF2-40B4-BE49-F238E27FC236}">
                <a16:creationId xmlns:a16="http://schemas.microsoft.com/office/drawing/2014/main" id="{4BF2F22B-4241-451D-888F-33C4553255A5}"/>
              </a:ext>
            </a:extLst>
          </p:cNvPr>
          <p:cNvCxnSpPr>
            <a:cxnSpLocks/>
            <a:stCxn id="137" idx="0"/>
            <a:endCxn id="133" idx="3"/>
          </p:cNvCxnSpPr>
          <p:nvPr/>
        </p:nvCxnSpPr>
        <p:spPr>
          <a:xfrm flipV="1">
            <a:off x="8174261" y="4506639"/>
            <a:ext cx="255496" cy="304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Ellipsi 136">
            <a:extLst>
              <a:ext uri="{FF2B5EF4-FFF2-40B4-BE49-F238E27FC236}">
                <a16:creationId xmlns:a16="http://schemas.microsoft.com/office/drawing/2014/main" id="{A2EC598A-194C-4AAF-B69E-53FEE690620D}"/>
              </a:ext>
            </a:extLst>
          </p:cNvPr>
          <p:cNvSpPr/>
          <p:nvPr/>
        </p:nvSpPr>
        <p:spPr>
          <a:xfrm>
            <a:off x="7856209" y="48107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50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66FD84CE-4901-4548-877B-242217B31887}"/>
              </a:ext>
            </a:extLst>
          </p:cNvPr>
          <p:cNvCxnSpPr>
            <a:cxnSpLocks/>
            <a:stCxn id="144" idx="0"/>
            <a:endCxn id="137" idx="5"/>
          </p:cNvCxnSpPr>
          <p:nvPr/>
        </p:nvCxnSpPr>
        <p:spPr>
          <a:xfrm flipH="1" flipV="1">
            <a:off x="8399158" y="5251861"/>
            <a:ext cx="573548" cy="29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yhdysviiva 138">
            <a:extLst>
              <a:ext uri="{FF2B5EF4-FFF2-40B4-BE49-F238E27FC236}">
                <a16:creationId xmlns:a16="http://schemas.microsoft.com/office/drawing/2014/main" id="{2E3D2938-6349-48B6-B2CF-3B8C8DE7CA7F}"/>
              </a:ext>
            </a:extLst>
          </p:cNvPr>
          <p:cNvCxnSpPr>
            <a:cxnSpLocks/>
            <a:stCxn id="149" idx="0"/>
            <a:endCxn id="137" idx="3"/>
          </p:cNvCxnSpPr>
          <p:nvPr/>
        </p:nvCxnSpPr>
        <p:spPr>
          <a:xfrm flipV="1">
            <a:off x="7284881" y="5251861"/>
            <a:ext cx="664483" cy="254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60947B4C-C233-432D-BE50-5286C97A9483}"/>
              </a:ext>
            </a:extLst>
          </p:cNvPr>
          <p:cNvCxnSpPr>
            <a:cxnSpLocks/>
            <a:stCxn id="147" idx="0"/>
            <a:endCxn id="149" idx="5"/>
          </p:cNvCxnSpPr>
          <p:nvPr/>
        </p:nvCxnSpPr>
        <p:spPr>
          <a:xfrm flipH="1" flipV="1">
            <a:off x="7509778" y="5947328"/>
            <a:ext cx="234879" cy="37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Suorakulmio 140">
            <a:extLst>
              <a:ext uri="{FF2B5EF4-FFF2-40B4-BE49-F238E27FC236}">
                <a16:creationId xmlns:a16="http://schemas.microsoft.com/office/drawing/2014/main" id="{6ECC3AA2-5F90-4ACA-AD8D-5B2024603564}"/>
              </a:ext>
            </a:extLst>
          </p:cNvPr>
          <p:cNvSpPr/>
          <p:nvPr/>
        </p:nvSpPr>
        <p:spPr>
          <a:xfrm>
            <a:off x="8151443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Suorakulmio 141">
            <a:extLst>
              <a:ext uri="{FF2B5EF4-FFF2-40B4-BE49-F238E27FC236}">
                <a16:creationId xmlns:a16="http://schemas.microsoft.com/office/drawing/2014/main" id="{A6D87897-B498-44EC-91B4-28BFD956701D}"/>
              </a:ext>
            </a:extLst>
          </p:cNvPr>
          <p:cNvSpPr/>
          <p:nvPr/>
        </p:nvSpPr>
        <p:spPr>
          <a:xfrm>
            <a:off x="6435649" y="630585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2677F270-417C-4064-9383-6BD52F2206FA}"/>
              </a:ext>
            </a:extLst>
          </p:cNvPr>
          <p:cNvCxnSpPr>
            <a:cxnSpLocks/>
            <a:stCxn id="142" idx="0"/>
            <a:endCxn id="149" idx="3"/>
          </p:cNvCxnSpPr>
          <p:nvPr/>
        </p:nvCxnSpPr>
        <p:spPr>
          <a:xfrm flipV="1">
            <a:off x="6727197" y="5947328"/>
            <a:ext cx="332787" cy="358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Ellipsi 143">
            <a:extLst>
              <a:ext uri="{FF2B5EF4-FFF2-40B4-BE49-F238E27FC236}">
                <a16:creationId xmlns:a16="http://schemas.microsoft.com/office/drawing/2014/main" id="{EF6E129B-3D32-405F-95F1-EE59CEEF0055}"/>
              </a:ext>
            </a:extLst>
          </p:cNvPr>
          <p:cNvSpPr/>
          <p:nvPr/>
        </p:nvSpPr>
        <p:spPr>
          <a:xfrm>
            <a:off x="8654654" y="55506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54</a:t>
            </a:r>
          </a:p>
        </p:txBody>
      </p: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A89F9363-3D3A-4281-824F-0144E92639EA}"/>
              </a:ext>
            </a:extLst>
          </p:cNvPr>
          <p:cNvCxnSpPr>
            <a:cxnSpLocks/>
            <a:stCxn id="146" idx="0"/>
            <a:endCxn id="144" idx="5"/>
          </p:cNvCxnSpPr>
          <p:nvPr/>
        </p:nvCxnSpPr>
        <p:spPr>
          <a:xfrm flipH="1" flipV="1">
            <a:off x="9197603" y="5991787"/>
            <a:ext cx="158604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uorakulmio 145">
            <a:extLst>
              <a:ext uri="{FF2B5EF4-FFF2-40B4-BE49-F238E27FC236}">
                <a16:creationId xmlns:a16="http://schemas.microsoft.com/office/drawing/2014/main" id="{82451B84-A459-4FDF-84C1-9504A90B29D6}"/>
              </a:ext>
            </a:extLst>
          </p:cNvPr>
          <p:cNvSpPr/>
          <p:nvPr/>
        </p:nvSpPr>
        <p:spPr>
          <a:xfrm>
            <a:off x="9064659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7" name="Suorakulmio 146">
            <a:extLst>
              <a:ext uri="{FF2B5EF4-FFF2-40B4-BE49-F238E27FC236}">
                <a16:creationId xmlns:a16="http://schemas.microsoft.com/office/drawing/2014/main" id="{2C8E1DA6-8C05-413C-A7F2-3CD29668A065}"/>
              </a:ext>
            </a:extLst>
          </p:cNvPr>
          <p:cNvSpPr/>
          <p:nvPr/>
        </p:nvSpPr>
        <p:spPr>
          <a:xfrm>
            <a:off x="7453109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2E6185C2-F2C7-495F-8CC5-ECF0E8E6202E}"/>
              </a:ext>
            </a:extLst>
          </p:cNvPr>
          <p:cNvCxnSpPr>
            <a:cxnSpLocks/>
            <a:stCxn id="141" idx="0"/>
            <a:endCxn id="144" idx="3"/>
          </p:cNvCxnSpPr>
          <p:nvPr/>
        </p:nvCxnSpPr>
        <p:spPr>
          <a:xfrm flipV="1">
            <a:off x="8442991" y="5991787"/>
            <a:ext cx="304818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Ellipsi 148">
            <a:extLst>
              <a:ext uri="{FF2B5EF4-FFF2-40B4-BE49-F238E27FC236}">
                <a16:creationId xmlns:a16="http://schemas.microsoft.com/office/drawing/2014/main" id="{BF6A4C73-E4DA-46F6-B2A8-93AE0DE6E14B}"/>
              </a:ext>
            </a:extLst>
          </p:cNvPr>
          <p:cNvSpPr/>
          <p:nvPr/>
        </p:nvSpPr>
        <p:spPr>
          <a:xfrm>
            <a:off x="6966829" y="55061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48</a:t>
            </a:r>
          </a:p>
        </p:txBody>
      </p: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6FA5F9F9-C4BD-425E-A3F2-E3444569F824}"/>
              </a:ext>
            </a:extLst>
          </p:cNvPr>
          <p:cNvCxnSpPr>
            <a:cxnSpLocks/>
            <a:stCxn id="160" idx="0"/>
            <a:endCxn id="123" idx="5"/>
          </p:cNvCxnSpPr>
          <p:nvPr/>
        </p:nvCxnSpPr>
        <p:spPr>
          <a:xfrm flipH="1" flipV="1">
            <a:off x="7359954" y="4470815"/>
            <a:ext cx="109017" cy="33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F8B1B45D-C7E1-4701-9286-90A958755A90}"/>
              </a:ext>
            </a:extLst>
          </p:cNvPr>
          <p:cNvSpPr/>
          <p:nvPr/>
        </p:nvSpPr>
        <p:spPr>
          <a:xfrm>
            <a:off x="7177423" y="48018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269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17558056-4F10-4BAF-856B-EFE5B4E2FD51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a)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B4312E55-C9A4-4780-8854-FA9B0A156930}"/>
              </a:ext>
            </a:extLst>
          </p:cNvPr>
          <p:cNvSpPr/>
          <p:nvPr/>
        </p:nvSpPr>
        <p:spPr>
          <a:xfrm>
            <a:off x="1437864" y="7282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8C45E166-8C8E-4DCC-AC04-D2467E79FD6C}"/>
              </a:ext>
            </a:extLst>
          </p:cNvPr>
          <p:cNvSpPr/>
          <p:nvPr/>
        </p:nvSpPr>
        <p:spPr>
          <a:xfrm>
            <a:off x="1437864" y="9725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C23A85F8-E263-4BC5-88A9-447C4AC86F95}"/>
              </a:ext>
            </a:extLst>
          </p:cNvPr>
          <p:cNvSpPr/>
          <p:nvPr/>
        </p:nvSpPr>
        <p:spPr>
          <a:xfrm>
            <a:off x="1437864" y="12168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4032F398-2F77-4036-917A-917A515723EA}"/>
              </a:ext>
            </a:extLst>
          </p:cNvPr>
          <p:cNvSpPr/>
          <p:nvPr/>
        </p:nvSpPr>
        <p:spPr>
          <a:xfrm>
            <a:off x="1437864" y="14611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14597E11-29E5-48C0-BD54-C3A29E77423F}"/>
              </a:ext>
            </a:extLst>
          </p:cNvPr>
          <p:cNvSpPr/>
          <p:nvPr/>
        </p:nvSpPr>
        <p:spPr>
          <a:xfrm>
            <a:off x="1437864" y="170542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723BB2CB-5749-4C7A-8A7C-E682C9EA62EC}"/>
              </a:ext>
            </a:extLst>
          </p:cNvPr>
          <p:cNvSpPr/>
          <p:nvPr/>
        </p:nvSpPr>
        <p:spPr>
          <a:xfrm>
            <a:off x="1437864" y="194972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6AA87B25-6D32-4D41-9ADE-37DBE8EF3A5B}"/>
              </a:ext>
            </a:extLst>
          </p:cNvPr>
          <p:cNvSpPr/>
          <p:nvPr/>
        </p:nvSpPr>
        <p:spPr>
          <a:xfrm>
            <a:off x="1437864" y="219402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DD558F87-687F-4312-8617-C85A37186E99}"/>
              </a:ext>
            </a:extLst>
          </p:cNvPr>
          <p:cNvSpPr/>
          <p:nvPr/>
        </p:nvSpPr>
        <p:spPr>
          <a:xfrm>
            <a:off x="1437864" y="243832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871C5FA9-F2BA-4B9A-9C00-EF373A26B9C4}"/>
              </a:ext>
            </a:extLst>
          </p:cNvPr>
          <p:cNvSpPr/>
          <p:nvPr/>
        </p:nvSpPr>
        <p:spPr>
          <a:xfrm>
            <a:off x="1437864" y="268262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98C98295-E9DA-48AB-A92A-0453D89D6510}"/>
              </a:ext>
            </a:extLst>
          </p:cNvPr>
          <p:cNvSpPr/>
          <p:nvPr/>
        </p:nvSpPr>
        <p:spPr>
          <a:xfrm>
            <a:off x="1437864" y="292693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D5919EC9-902A-40AB-8CFC-AF3D479D0E09}"/>
              </a:ext>
            </a:extLst>
          </p:cNvPr>
          <p:cNvSpPr/>
          <p:nvPr/>
        </p:nvSpPr>
        <p:spPr>
          <a:xfrm>
            <a:off x="1437864" y="317123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7FBEFBA5-3EA8-422C-A766-21B08705FD86}"/>
              </a:ext>
            </a:extLst>
          </p:cNvPr>
          <p:cNvSpPr txBox="1"/>
          <p:nvPr/>
        </p:nvSpPr>
        <p:spPr>
          <a:xfrm>
            <a:off x="1199326" y="70841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1BEEC9D2-BF08-4F3F-8888-FCBFF7F39403}"/>
              </a:ext>
            </a:extLst>
          </p:cNvPr>
          <p:cNvSpPr txBox="1"/>
          <p:nvPr/>
        </p:nvSpPr>
        <p:spPr>
          <a:xfrm>
            <a:off x="1192699" y="95426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BBEB7AB9-B1D5-47D7-A565-8F260AEFC8E8}"/>
              </a:ext>
            </a:extLst>
          </p:cNvPr>
          <p:cNvSpPr txBox="1"/>
          <p:nvPr/>
        </p:nvSpPr>
        <p:spPr>
          <a:xfrm>
            <a:off x="1192699" y="12072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D7B75630-4F6D-495E-977A-76EEE039CAE8}"/>
              </a:ext>
            </a:extLst>
          </p:cNvPr>
          <p:cNvSpPr txBox="1"/>
          <p:nvPr/>
        </p:nvSpPr>
        <p:spPr>
          <a:xfrm>
            <a:off x="1186072" y="144577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A93A04AB-9B99-4D76-8EB4-48E0FAEFE4A5}"/>
              </a:ext>
            </a:extLst>
          </p:cNvPr>
          <p:cNvSpPr txBox="1"/>
          <p:nvPr/>
        </p:nvSpPr>
        <p:spPr>
          <a:xfrm>
            <a:off x="1179445" y="169347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4FD9C296-E129-49B1-B375-C08B0E736C3C}"/>
              </a:ext>
            </a:extLst>
          </p:cNvPr>
          <p:cNvSpPr txBox="1"/>
          <p:nvPr/>
        </p:nvSpPr>
        <p:spPr>
          <a:xfrm>
            <a:off x="1192699" y="19362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BAD42D37-54DA-48C2-B4F0-9C98176C9798}"/>
              </a:ext>
            </a:extLst>
          </p:cNvPr>
          <p:cNvSpPr txBox="1"/>
          <p:nvPr/>
        </p:nvSpPr>
        <p:spPr>
          <a:xfrm>
            <a:off x="1192699" y="218343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FFB1B134-784F-4281-9FCD-6456F94ED77F}"/>
              </a:ext>
            </a:extLst>
          </p:cNvPr>
          <p:cNvSpPr txBox="1"/>
          <p:nvPr/>
        </p:nvSpPr>
        <p:spPr>
          <a:xfrm>
            <a:off x="1192699" y="242485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0A1A30A3-F21C-497B-9EBA-363D7100EADE}"/>
              </a:ext>
            </a:extLst>
          </p:cNvPr>
          <p:cNvSpPr txBox="1"/>
          <p:nvPr/>
        </p:nvSpPr>
        <p:spPr>
          <a:xfrm>
            <a:off x="1199326" y="267589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14F89845-19B3-4EB4-953F-397AA44EF11C}"/>
              </a:ext>
            </a:extLst>
          </p:cNvPr>
          <p:cNvSpPr txBox="1"/>
          <p:nvPr/>
        </p:nvSpPr>
        <p:spPr>
          <a:xfrm>
            <a:off x="1192699" y="291346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1E71F726-D62F-405D-9273-325209EDC897}"/>
              </a:ext>
            </a:extLst>
          </p:cNvPr>
          <p:cNvSpPr txBox="1"/>
          <p:nvPr/>
        </p:nvSpPr>
        <p:spPr>
          <a:xfrm>
            <a:off x="1179443" y="315200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B4A46805-D0B7-4A08-BFCE-914DFC7848D2}"/>
              </a:ext>
            </a:extLst>
          </p:cNvPr>
          <p:cNvSpPr txBox="1"/>
          <p:nvPr/>
        </p:nvSpPr>
        <p:spPr>
          <a:xfrm>
            <a:off x="1828812" y="216709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8C70DBA6-FE5A-4105-8495-36DEEF891679}"/>
              </a:ext>
            </a:extLst>
          </p:cNvPr>
          <p:cNvSpPr txBox="1"/>
          <p:nvPr/>
        </p:nvSpPr>
        <p:spPr>
          <a:xfrm>
            <a:off x="1822180" y="167272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8014F92A-BFBD-4022-98B8-F555AB932CD1}"/>
              </a:ext>
            </a:extLst>
          </p:cNvPr>
          <p:cNvSpPr txBox="1"/>
          <p:nvPr/>
        </p:nvSpPr>
        <p:spPr>
          <a:xfrm>
            <a:off x="1835439" y="12033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71E728C2-7412-44F8-84A9-34E50C58CD60}"/>
              </a:ext>
            </a:extLst>
          </p:cNvPr>
          <p:cNvSpPr txBox="1"/>
          <p:nvPr/>
        </p:nvSpPr>
        <p:spPr>
          <a:xfrm>
            <a:off x="1835439" y="193662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5C0BD132-20BE-48B3-99C5-6BE00290AA06}"/>
              </a:ext>
            </a:extLst>
          </p:cNvPr>
          <p:cNvSpPr txBox="1"/>
          <p:nvPr/>
        </p:nvSpPr>
        <p:spPr>
          <a:xfrm>
            <a:off x="2189940" y="216004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07E55C9A-0E1B-42C4-B940-436FE9D91A1C}"/>
              </a:ext>
            </a:extLst>
          </p:cNvPr>
          <p:cNvSpPr txBox="1"/>
          <p:nvPr/>
        </p:nvSpPr>
        <p:spPr>
          <a:xfrm>
            <a:off x="2163432" y="167918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B14D9C1F-3244-441E-85A1-03B97D3F9A30}"/>
              </a:ext>
            </a:extLst>
          </p:cNvPr>
          <p:cNvSpPr txBox="1"/>
          <p:nvPr/>
        </p:nvSpPr>
        <p:spPr>
          <a:xfrm>
            <a:off x="1835439" y="94591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5831B315-E320-4B92-9117-CF46B70A8A61}"/>
              </a:ext>
            </a:extLst>
          </p:cNvPr>
          <p:cNvSpPr txBox="1"/>
          <p:nvPr/>
        </p:nvSpPr>
        <p:spPr>
          <a:xfrm>
            <a:off x="2183313" y="1943176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C09CB887-81F2-48EE-AACD-19885C4D4A99}"/>
              </a:ext>
            </a:extLst>
          </p:cNvPr>
          <p:cNvSpPr txBox="1"/>
          <p:nvPr/>
        </p:nvSpPr>
        <p:spPr>
          <a:xfrm>
            <a:off x="2176691" y="95246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44" name="Tekstiruutu 43">
            <a:extLst>
              <a:ext uri="{FF2B5EF4-FFF2-40B4-BE49-F238E27FC236}">
                <a16:creationId xmlns:a16="http://schemas.microsoft.com/office/drawing/2014/main" id="{585DCAF1-3F95-43A9-B89B-06BB09B4D0B7}"/>
              </a:ext>
            </a:extLst>
          </p:cNvPr>
          <p:cNvSpPr txBox="1"/>
          <p:nvPr/>
        </p:nvSpPr>
        <p:spPr>
          <a:xfrm>
            <a:off x="1835439" y="7147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45" name="Suorakulmio 44">
            <a:extLst>
              <a:ext uri="{FF2B5EF4-FFF2-40B4-BE49-F238E27FC236}">
                <a16:creationId xmlns:a16="http://schemas.microsoft.com/office/drawing/2014/main" id="{CA8C54E9-85AC-4631-A6AA-573F9E4A7F61}"/>
              </a:ext>
            </a:extLst>
          </p:cNvPr>
          <p:cNvSpPr/>
          <p:nvPr/>
        </p:nvSpPr>
        <p:spPr>
          <a:xfrm>
            <a:off x="4479238" y="72051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Suorakulmio 45">
            <a:extLst>
              <a:ext uri="{FF2B5EF4-FFF2-40B4-BE49-F238E27FC236}">
                <a16:creationId xmlns:a16="http://schemas.microsoft.com/office/drawing/2014/main" id="{72AB80E8-CE05-4909-9CDC-220918DB005E}"/>
              </a:ext>
            </a:extLst>
          </p:cNvPr>
          <p:cNvSpPr/>
          <p:nvPr/>
        </p:nvSpPr>
        <p:spPr>
          <a:xfrm>
            <a:off x="4479238" y="96481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Suorakulmio 46">
            <a:extLst>
              <a:ext uri="{FF2B5EF4-FFF2-40B4-BE49-F238E27FC236}">
                <a16:creationId xmlns:a16="http://schemas.microsoft.com/office/drawing/2014/main" id="{0DD550D9-E1DA-4EA3-A2FA-9ACD7EB38A52}"/>
              </a:ext>
            </a:extLst>
          </p:cNvPr>
          <p:cNvSpPr/>
          <p:nvPr/>
        </p:nvSpPr>
        <p:spPr>
          <a:xfrm>
            <a:off x="4479238" y="120911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Suorakulmio 47">
            <a:extLst>
              <a:ext uri="{FF2B5EF4-FFF2-40B4-BE49-F238E27FC236}">
                <a16:creationId xmlns:a16="http://schemas.microsoft.com/office/drawing/2014/main" id="{21A990DA-70E9-4A07-8D47-4E246E3C04B2}"/>
              </a:ext>
            </a:extLst>
          </p:cNvPr>
          <p:cNvSpPr/>
          <p:nvPr/>
        </p:nvSpPr>
        <p:spPr>
          <a:xfrm>
            <a:off x="4479238" y="145341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Suorakulmio 48">
            <a:extLst>
              <a:ext uri="{FF2B5EF4-FFF2-40B4-BE49-F238E27FC236}">
                <a16:creationId xmlns:a16="http://schemas.microsoft.com/office/drawing/2014/main" id="{AD472C17-32F6-4064-B90B-D9F211DFCB4E}"/>
              </a:ext>
            </a:extLst>
          </p:cNvPr>
          <p:cNvSpPr/>
          <p:nvPr/>
        </p:nvSpPr>
        <p:spPr>
          <a:xfrm>
            <a:off x="4479238" y="169771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DD6B7A4F-43B2-47EB-94E9-137BF11BB8AB}"/>
              </a:ext>
            </a:extLst>
          </p:cNvPr>
          <p:cNvSpPr/>
          <p:nvPr/>
        </p:nvSpPr>
        <p:spPr>
          <a:xfrm>
            <a:off x="4479238" y="194201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01DCFD9D-BA90-45A1-88CD-78CB8705E082}"/>
              </a:ext>
            </a:extLst>
          </p:cNvPr>
          <p:cNvSpPr/>
          <p:nvPr/>
        </p:nvSpPr>
        <p:spPr>
          <a:xfrm>
            <a:off x="4479238" y="218632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C68C39A4-DBA6-4696-AB20-56053DAD5398}"/>
              </a:ext>
            </a:extLst>
          </p:cNvPr>
          <p:cNvSpPr/>
          <p:nvPr/>
        </p:nvSpPr>
        <p:spPr>
          <a:xfrm>
            <a:off x="4479238" y="24306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Suorakulmio 52">
            <a:extLst>
              <a:ext uri="{FF2B5EF4-FFF2-40B4-BE49-F238E27FC236}">
                <a16:creationId xmlns:a16="http://schemas.microsoft.com/office/drawing/2014/main" id="{9C9F96E7-9176-47A0-A7CA-032377745F37}"/>
              </a:ext>
            </a:extLst>
          </p:cNvPr>
          <p:cNvSpPr/>
          <p:nvPr/>
        </p:nvSpPr>
        <p:spPr>
          <a:xfrm>
            <a:off x="4479238" y="26749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Suorakulmio 53">
            <a:extLst>
              <a:ext uri="{FF2B5EF4-FFF2-40B4-BE49-F238E27FC236}">
                <a16:creationId xmlns:a16="http://schemas.microsoft.com/office/drawing/2014/main" id="{3982DC51-DB68-41B6-B127-1EAE45566056}"/>
              </a:ext>
            </a:extLst>
          </p:cNvPr>
          <p:cNvSpPr/>
          <p:nvPr/>
        </p:nvSpPr>
        <p:spPr>
          <a:xfrm>
            <a:off x="4479238" y="29192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Suorakulmio 54">
            <a:extLst>
              <a:ext uri="{FF2B5EF4-FFF2-40B4-BE49-F238E27FC236}">
                <a16:creationId xmlns:a16="http://schemas.microsoft.com/office/drawing/2014/main" id="{4749F383-2395-4196-8985-57725CA5F1F5}"/>
              </a:ext>
            </a:extLst>
          </p:cNvPr>
          <p:cNvSpPr/>
          <p:nvPr/>
        </p:nvSpPr>
        <p:spPr>
          <a:xfrm>
            <a:off x="4479238" y="31635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Tekstiruutu 55">
            <a:extLst>
              <a:ext uri="{FF2B5EF4-FFF2-40B4-BE49-F238E27FC236}">
                <a16:creationId xmlns:a16="http://schemas.microsoft.com/office/drawing/2014/main" id="{808F90D9-F59A-46F9-96C8-1EDD98598CB8}"/>
              </a:ext>
            </a:extLst>
          </p:cNvPr>
          <p:cNvSpPr txBox="1"/>
          <p:nvPr/>
        </p:nvSpPr>
        <p:spPr>
          <a:xfrm>
            <a:off x="4240700" y="70070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57" name="Tekstiruutu 56">
            <a:extLst>
              <a:ext uri="{FF2B5EF4-FFF2-40B4-BE49-F238E27FC236}">
                <a16:creationId xmlns:a16="http://schemas.microsoft.com/office/drawing/2014/main" id="{0527065B-9F8E-4909-A7C0-8B09AE7FCCDF}"/>
              </a:ext>
            </a:extLst>
          </p:cNvPr>
          <p:cNvSpPr txBox="1"/>
          <p:nvPr/>
        </p:nvSpPr>
        <p:spPr>
          <a:xfrm>
            <a:off x="4234073" y="9465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58" name="Tekstiruutu 57">
            <a:extLst>
              <a:ext uri="{FF2B5EF4-FFF2-40B4-BE49-F238E27FC236}">
                <a16:creationId xmlns:a16="http://schemas.microsoft.com/office/drawing/2014/main" id="{C30D8F54-8E2B-47B9-90AD-003F26F57F8D}"/>
              </a:ext>
            </a:extLst>
          </p:cNvPr>
          <p:cNvSpPr txBox="1"/>
          <p:nvPr/>
        </p:nvSpPr>
        <p:spPr>
          <a:xfrm>
            <a:off x="4234073" y="11995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59" name="Tekstiruutu 58">
            <a:extLst>
              <a:ext uri="{FF2B5EF4-FFF2-40B4-BE49-F238E27FC236}">
                <a16:creationId xmlns:a16="http://schemas.microsoft.com/office/drawing/2014/main" id="{3D4971C5-99C9-46E7-88E2-014F8387C71F}"/>
              </a:ext>
            </a:extLst>
          </p:cNvPr>
          <p:cNvSpPr txBox="1"/>
          <p:nvPr/>
        </p:nvSpPr>
        <p:spPr>
          <a:xfrm>
            <a:off x="4227446" y="143806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60" name="Tekstiruutu 59">
            <a:extLst>
              <a:ext uri="{FF2B5EF4-FFF2-40B4-BE49-F238E27FC236}">
                <a16:creationId xmlns:a16="http://schemas.microsoft.com/office/drawing/2014/main" id="{DC2E2CCC-F889-42A0-959A-86E239686315}"/>
              </a:ext>
            </a:extLst>
          </p:cNvPr>
          <p:cNvSpPr txBox="1"/>
          <p:nvPr/>
        </p:nvSpPr>
        <p:spPr>
          <a:xfrm>
            <a:off x="4220819" y="168576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61" name="Tekstiruutu 60">
            <a:extLst>
              <a:ext uri="{FF2B5EF4-FFF2-40B4-BE49-F238E27FC236}">
                <a16:creationId xmlns:a16="http://schemas.microsoft.com/office/drawing/2014/main" id="{081DBA66-4472-498F-87C9-102E2CEFCEF5}"/>
              </a:ext>
            </a:extLst>
          </p:cNvPr>
          <p:cNvSpPr txBox="1"/>
          <p:nvPr/>
        </p:nvSpPr>
        <p:spPr>
          <a:xfrm>
            <a:off x="4234073" y="192855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62" name="Tekstiruutu 61">
            <a:extLst>
              <a:ext uri="{FF2B5EF4-FFF2-40B4-BE49-F238E27FC236}">
                <a16:creationId xmlns:a16="http://schemas.microsoft.com/office/drawing/2014/main" id="{1E1A065D-76C5-4919-881E-5421EEB7F1B6}"/>
              </a:ext>
            </a:extLst>
          </p:cNvPr>
          <p:cNvSpPr txBox="1"/>
          <p:nvPr/>
        </p:nvSpPr>
        <p:spPr>
          <a:xfrm>
            <a:off x="4234073" y="217573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63" name="Tekstiruutu 62">
            <a:extLst>
              <a:ext uri="{FF2B5EF4-FFF2-40B4-BE49-F238E27FC236}">
                <a16:creationId xmlns:a16="http://schemas.microsoft.com/office/drawing/2014/main" id="{99CD2ADC-8FAB-4F31-B3E4-17055BD5BFB3}"/>
              </a:ext>
            </a:extLst>
          </p:cNvPr>
          <p:cNvSpPr txBox="1"/>
          <p:nvPr/>
        </p:nvSpPr>
        <p:spPr>
          <a:xfrm>
            <a:off x="4234073" y="24171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64" name="Tekstiruutu 63">
            <a:extLst>
              <a:ext uri="{FF2B5EF4-FFF2-40B4-BE49-F238E27FC236}">
                <a16:creationId xmlns:a16="http://schemas.microsoft.com/office/drawing/2014/main" id="{EF8E42D8-5269-423A-ADD9-7E41C70C8C0F}"/>
              </a:ext>
            </a:extLst>
          </p:cNvPr>
          <p:cNvSpPr txBox="1"/>
          <p:nvPr/>
        </p:nvSpPr>
        <p:spPr>
          <a:xfrm>
            <a:off x="4240700" y="266818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65" name="Tekstiruutu 64">
            <a:extLst>
              <a:ext uri="{FF2B5EF4-FFF2-40B4-BE49-F238E27FC236}">
                <a16:creationId xmlns:a16="http://schemas.microsoft.com/office/drawing/2014/main" id="{7F2313C6-49D1-412D-9B30-42D3BEDDBDF1}"/>
              </a:ext>
            </a:extLst>
          </p:cNvPr>
          <p:cNvSpPr txBox="1"/>
          <p:nvPr/>
        </p:nvSpPr>
        <p:spPr>
          <a:xfrm>
            <a:off x="4234073" y="29057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66" name="Tekstiruutu 65">
            <a:extLst>
              <a:ext uri="{FF2B5EF4-FFF2-40B4-BE49-F238E27FC236}">
                <a16:creationId xmlns:a16="http://schemas.microsoft.com/office/drawing/2014/main" id="{9F06921E-DE59-42D8-B7E0-BBA0370CA419}"/>
              </a:ext>
            </a:extLst>
          </p:cNvPr>
          <p:cNvSpPr txBox="1"/>
          <p:nvPr/>
        </p:nvSpPr>
        <p:spPr>
          <a:xfrm>
            <a:off x="4220817" y="314429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67" name="Tekstiruutu 66">
            <a:extLst>
              <a:ext uri="{FF2B5EF4-FFF2-40B4-BE49-F238E27FC236}">
                <a16:creationId xmlns:a16="http://schemas.microsoft.com/office/drawing/2014/main" id="{2B69A49D-184B-40F8-A210-8E823CE42472}"/>
              </a:ext>
            </a:extLst>
          </p:cNvPr>
          <p:cNvSpPr txBox="1"/>
          <p:nvPr/>
        </p:nvSpPr>
        <p:spPr>
          <a:xfrm>
            <a:off x="4856940" y="214786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68" name="Tekstiruutu 67">
            <a:extLst>
              <a:ext uri="{FF2B5EF4-FFF2-40B4-BE49-F238E27FC236}">
                <a16:creationId xmlns:a16="http://schemas.microsoft.com/office/drawing/2014/main" id="{A8FF0951-12D1-4C30-A896-28C0ABF980E1}"/>
              </a:ext>
            </a:extLst>
          </p:cNvPr>
          <p:cNvSpPr txBox="1"/>
          <p:nvPr/>
        </p:nvSpPr>
        <p:spPr>
          <a:xfrm>
            <a:off x="4863554" y="166502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69" name="Tekstiruutu 68">
            <a:extLst>
              <a:ext uri="{FF2B5EF4-FFF2-40B4-BE49-F238E27FC236}">
                <a16:creationId xmlns:a16="http://schemas.microsoft.com/office/drawing/2014/main" id="{F2536053-07A6-47BC-8CB4-4CC35914A533}"/>
              </a:ext>
            </a:extLst>
          </p:cNvPr>
          <p:cNvSpPr txBox="1"/>
          <p:nvPr/>
        </p:nvSpPr>
        <p:spPr>
          <a:xfrm>
            <a:off x="4876813" y="119564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70" name="Tekstiruutu 69">
            <a:extLst>
              <a:ext uri="{FF2B5EF4-FFF2-40B4-BE49-F238E27FC236}">
                <a16:creationId xmlns:a16="http://schemas.microsoft.com/office/drawing/2014/main" id="{477C4305-578C-49B3-B918-CC7106D78536}"/>
              </a:ext>
            </a:extLst>
          </p:cNvPr>
          <p:cNvSpPr txBox="1"/>
          <p:nvPr/>
        </p:nvSpPr>
        <p:spPr>
          <a:xfrm>
            <a:off x="4876813" y="192891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71" name="Tekstiruutu 70">
            <a:extLst>
              <a:ext uri="{FF2B5EF4-FFF2-40B4-BE49-F238E27FC236}">
                <a16:creationId xmlns:a16="http://schemas.microsoft.com/office/drawing/2014/main" id="{057A982B-B5F9-4CBF-A3D2-AFF3F88867F9}"/>
              </a:ext>
            </a:extLst>
          </p:cNvPr>
          <p:cNvSpPr txBox="1"/>
          <p:nvPr/>
        </p:nvSpPr>
        <p:spPr>
          <a:xfrm>
            <a:off x="4876813" y="240470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72" name="Tekstiruutu 71">
            <a:extLst>
              <a:ext uri="{FF2B5EF4-FFF2-40B4-BE49-F238E27FC236}">
                <a16:creationId xmlns:a16="http://schemas.microsoft.com/office/drawing/2014/main" id="{094A7D14-D73F-446F-990B-BC1F0D096C61}"/>
              </a:ext>
            </a:extLst>
          </p:cNvPr>
          <p:cNvSpPr txBox="1"/>
          <p:nvPr/>
        </p:nvSpPr>
        <p:spPr>
          <a:xfrm>
            <a:off x="4823817" y="265448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73" name="Tekstiruutu 72">
            <a:extLst>
              <a:ext uri="{FF2B5EF4-FFF2-40B4-BE49-F238E27FC236}">
                <a16:creationId xmlns:a16="http://schemas.microsoft.com/office/drawing/2014/main" id="{04804A57-134B-4D2C-B588-152D69899B90}"/>
              </a:ext>
            </a:extLst>
          </p:cNvPr>
          <p:cNvSpPr txBox="1"/>
          <p:nvPr/>
        </p:nvSpPr>
        <p:spPr>
          <a:xfrm>
            <a:off x="4876813" y="93820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74" name="Tekstiruutu 73">
            <a:extLst>
              <a:ext uri="{FF2B5EF4-FFF2-40B4-BE49-F238E27FC236}">
                <a16:creationId xmlns:a16="http://schemas.microsoft.com/office/drawing/2014/main" id="{DFD1F7B3-7F65-46EA-9444-44168AD7F9CF}"/>
              </a:ext>
            </a:extLst>
          </p:cNvPr>
          <p:cNvSpPr txBox="1"/>
          <p:nvPr/>
        </p:nvSpPr>
        <p:spPr>
          <a:xfrm>
            <a:off x="4827159" y="290382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75" name="Tekstiruutu 74">
            <a:extLst>
              <a:ext uri="{FF2B5EF4-FFF2-40B4-BE49-F238E27FC236}">
                <a16:creationId xmlns:a16="http://schemas.microsoft.com/office/drawing/2014/main" id="{A44CDC09-1AC8-4010-97C3-B648B9E7713B}"/>
              </a:ext>
            </a:extLst>
          </p:cNvPr>
          <p:cNvSpPr txBox="1"/>
          <p:nvPr/>
        </p:nvSpPr>
        <p:spPr>
          <a:xfrm>
            <a:off x="4883438" y="14337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76" name="Tekstiruutu 75">
            <a:extLst>
              <a:ext uri="{FF2B5EF4-FFF2-40B4-BE49-F238E27FC236}">
                <a16:creationId xmlns:a16="http://schemas.microsoft.com/office/drawing/2014/main" id="{B360B869-D921-4A56-9368-41DA7ABDDACE}"/>
              </a:ext>
            </a:extLst>
          </p:cNvPr>
          <p:cNvSpPr txBox="1"/>
          <p:nvPr/>
        </p:nvSpPr>
        <p:spPr>
          <a:xfrm>
            <a:off x="4876813" y="7070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77" name="Suorakulmio 76">
            <a:extLst>
              <a:ext uri="{FF2B5EF4-FFF2-40B4-BE49-F238E27FC236}">
                <a16:creationId xmlns:a16="http://schemas.microsoft.com/office/drawing/2014/main" id="{A5D9916D-5C70-4660-8D86-DE5548859995}"/>
              </a:ext>
            </a:extLst>
          </p:cNvPr>
          <p:cNvSpPr/>
          <p:nvPr/>
        </p:nvSpPr>
        <p:spPr>
          <a:xfrm>
            <a:off x="7023673" y="72051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Suorakulmio 77">
            <a:extLst>
              <a:ext uri="{FF2B5EF4-FFF2-40B4-BE49-F238E27FC236}">
                <a16:creationId xmlns:a16="http://schemas.microsoft.com/office/drawing/2014/main" id="{B22C4DE7-4F9B-4359-8788-2F5DC87EAD0C}"/>
              </a:ext>
            </a:extLst>
          </p:cNvPr>
          <p:cNvSpPr/>
          <p:nvPr/>
        </p:nvSpPr>
        <p:spPr>
          <a:xfrm>
            <a:off x="7023673" y="96481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Suorakulmio 78">
            <a:extLst>
              <a:ext uri="{FF2B5EF4-FFF2-40B4-BE49-F238E27FC236}">
                <a16:creationId xmlns:a16="http://schemas.microsoft.com/office/drawing/2014/main" id="{453A69E1-5FE3-4879-B672-4590FC9B75A5}"/>
              </a:ext>
            </a:extLst>
          </p:cNvPr>
          <p:cNvSpPr/>
          <p:nvPr/>
        </p:nvSpPr>
        <p:spPr>
          <a:xfrm>
            <a:off x="7023673" y="120911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Suorakulmio 79">
            <a:extLst>
              <a:ext uri="{FF2B5EF4-FFF2-40B4-BE49-F238E27FC236}">
                <a16:creationId xmlns:a16="http://schemas.microsoft.com/office/drawing/2014/main" id="{73B71E64-F4B2-4AE8-BDD3-2A3F88F77EAC}"/>
              </a:ext>
            </a:extLst>
          </p:cNvPr>
          <p:cNvSpPr/>
          <p:nvPr/>
        </p:nvSpPr>
        <p:spPr>
          <a:xfrm>
            <a:off x="7023673" y="145341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94DEEB18-4E9C-4371-89EB-FCECE4244897}"/>
              </a:ext>
            </a:extLst>
          </p:cNvPr>
          <p:cNvSpPr/>
          <p:nvPr/>
        </p:nvSpPr>
        <p:spPr>
          <a:xfrm>
            <a:off x="7023673" y="169771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Suorakulmio 81">
            <a:extLst>
              <a:ext uri="{FF2B5EF4-FFF2-40B4-BE49-F238E27FC236}">
                <a16:creationId xmlns:a16="http://schemas.microsoft.com/office/drawing/2014/main" id="{49CFECCC-D008-4AFA-B6F3-DC19960BD1BF}"/>
              </a:ext>
            </a:extLst>
          </p:cNvPr>
          <p:cNvSpPr/>
          <p:nvPr/>
        </p:nvSpPr>
        <p:spPr>
          <a:xfrm>
            <a:off x="7023673" y="194201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Suorakulmio 82">
            <a:extLst>
              <a:ext uri="{FF2B5EF4-FFF2-40B4-BE49-F238E27FC236}">
                <a16:creationId xmlns:a16="http://schemas.microsoft.com/office/drawing/2014/main" id="{BE77A4D2-137D-41F5-BC78-F73C9E32ABA5}"/>
              </a:ext>
            </a:extLst>
          </p:cNvPr>
          <p:cNvSpPr/>
          <p:nvPr/>
        </p:nvSpPr>
        <p:spPr>
          <a:xfrm>
            <a:off x="7023673" y="218632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4" name="Suorakulmio 83">
            <a:extLst>
              <a:ext uri="{FF2B5EF4-FFF2-40B4-BE49-F238E27FC236}">
                <a16:creationId xmlns:a16="http://schemas.microsoft.com/office/drawing/2014/main" id="{0F830BB0-050C-437B-9A9D-522F40ADF773}"/>
              </a:ext>
            </a:extLst>
          </p:cNvPr>
          <p:cNvSpPr/>
          <p:nvPr/>
        </p:nvSpPr>
        <p:spPr>
          <a:xfrm>
            <a:off x="7023673" y="24306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Suorakulmio 84">
            <a:extLst>
              <a:ext uri="{FF2B5EF4-FFF2-40B4-BE49-F238E27FC236}">
                <a16:creationId xmlns:a16="http://schemas.microsoft.com/office/drawing/2014/main" id="{CEFB6DA7-8BC1-4A32-8CAB-40D4CC503242}"/>
              </a:ext>
            </a:extLst>
          </p:cNvPr>
          <p:cNvSpPr/>
          <p:nvPr/>
        </p:nvSpPr>
        <p:spPr>
          <a:xfrm>
            <a:off x="7023673" y="26749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Suorakulmio 85">
            <a:extLst>
              <a:ext uri="{FF2B5EF4-FFF2-40B4-BE49-F238E27FC236}">
                <a16:creationId xmlns:a16="http://schemas.microsoft.com/office/drawing/2014/main" id="{449A2AEC-A636-4DDA-9633-5EE0E18F96C7}"/>
              </a:ext>
            </a:extLst>
          </p:cNvPr>
          <p:cNvSpPr/>
          <p:nvPr/>
        </p:nvSpPr>
        <p:spPr>
          <a:xfrm>
            <a:off x="7023673" y="29192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Suorakulmio 86">
            <a:extLst>
              <a:ext uri="{FF2B5EF4-FFF2-40B4-BE49-F238E27FC236}">
                <a16:creationId xmlns:a16="http://schemas.microsoft.com/office/drawing/2014/main" id="{32A25A1F-2D46-4177-B53F-763219206BF3}"/>
              </a:ext>
            </a:extLst>
          </p:cNvPr>
          <p:cNvSpPr/>
          <p:nvPr/>
        </p:nvSpPr>
        <p:spPr>
          <a:xfrm>
            <a:off x="7023673" y="31635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8" name="Tekstiruutu 87">
            <a:extLst>
              <a:ext uri="{FF2B5EF4-FFF2-40B4-BE49-F238E27FC236}">
                <a16:creationId xmlns:a16="http://schemas.microsoft.com/office/drawing/2014/main" id="{C5F3313F-D855-4A42-93C0-B3E3FFBD4139}"/>
              </a:ext>
            </a:extLst>
          </p:cNvPr>
          <p:cNvSpPr txBox="1"/>
          <p:nvPr/>
        </p:nvSpPr>
        <p:spPr>
          <a:xfrm>
            <a:off x="6785135" y="70070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89" name="Tekstiruutu 88">
            <a:extLst>
              <a:ext uri="{FF2B5EF4-FFF2-40B4-BE49-F238E27FC236}">
                <a16:creationId xmlns:a16="http://schemas.microsoft.com/office/drawing/2014/main" id="{CF6A9A51-108A-4B05-A4FE-67DBE5D5AE97}"/>
              </a:ext>
            </a:extLst>
          </p:cNvPr>
          <p:cNvSpPr txBox="1"/>
          <p:nvPr/>
        </p:nvSpPr>
        <p:spPr>
          <a:xfrm>
            <a:off x="6778508" y="9465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90" name="Tekstiruutu 89">
            <a:extLst>
              <a:ext uri="{FF2B5EF4-FFF2-40B4-BE49-F238E27FC236}">
                <a16:creationId xmlns:a16="http://schemas.microsoft.com/office/drawing/2014/main" id="{9DC5D9A3-00D8-43AC-A90C-0BFF8E3E1CB1}"/>
              </a:ext>
            </a:extLst>
          </p:cNvPr>
          <p:cNvSpPr txBox="1"/>
          <p:nvPr/>
        </p:nvSpPr>
        <p:spPr>
          <a:xfrm>
            <a:off x="6778508" y="11995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91" name="Tekstiruutu 90">
            <a:extLst>
              <a:ext uri="{FF2B5EF4-FFF2-40B4-BE49-F238E27FC236}">
                <a16:creationId xmlns:a16="http://schemas.microsoft.com/office/drawing/2014/main" id="{15D0FF71-ACF2-45B5-B95E-F02BF7DEBDF0}"/>
              </a:ext>
            </a:extLst>
          </p:cNvPr>
          <p:cNvSpPr txBox="1"/>
          <p:nvPr/>
        </p:nvSpPr>
        <p:spPr>
          <a:xfrm>
            <a:off x="6771881" y="143806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92" name="Tekstiruutu 91">
            <a:extLst>
              <a:ext uri="{FF2B5EF4-FFF2-40B4-BE49-F238E27FC236}">
                <a16:creationId xmlns:a16="http://schemas.microsoft.com/office/drawing/2014/main" id="{EF4D8C09-B871-4A33-B40D-61D5C8C961E3}"/>
              </a:ext>
            </a:extLst>
          </p:cNvPr>
          <p:cNvSpPr txBox="1"/>
          <p:nvPr/>
        </p:nvSpPr>
        <p:spPr>
          <a:xfrm>
            <a:off x="6765254" y="168576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93" name="Tekstiruutu 92">
            <a:extLst>
              <a:ext uri="{FF2B5EF4-FFF2-40B4-BE49-F238E27FC236}">
                <a16:creationId xmlns:a16="http://schemas.microsoft.com/office/drawing/2014/main" id="{C9CC9E3D-B00F-4209-9575-6C7DD7A23620}"/>
              </a:ext>
            </a:extLst>
          </p:cNvPr>
          <p:cNvSpPr txBox="1"/>
          <p:nvPr/>
        </p:nvSpPr>
        <p:spPr>
          <a:xfrm>
            <a:off x="6778508" y="192855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94" name="Tekstiruutu 93">
            <a:extLst>
              <a:ext uri="{FF2B5EF4-FFF2-40B4-BE49-F238E27FC236}">
                <a16:creationId xmlns:a16="http://schemas.microsoft.com/office/drawing/2014/main" id="{A371F9ED-A234-4661-A737-8B585FDB5C06}"/>
              </a:ext>
            </a:extLst>
          </p:cNvPr>
          <p:cNvSpPr txBox="1"/>
          <p:nvPr/>
        </p:nvSpPr>
        <p:spPr>
          <a:xfrm>
            <a:off x="6778508" y="217573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22B16462-D8E5-4EC6-98E6-CF9F924F80AB}"/>
              </a:ext>
            </a:extLst>
          </p:cNvPr>
          <p:cNvSpPr txBox="1"/>
          <p:nvPr/>
        </p:nvSpPr>
        <p:spPr>
          <a:xfrm>
            <a:off x="6778508" y="24171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96" name="Tekstiruutu 95">
            <a:extLst>
              <a:ext uri="{FF2B5EF4-FFF2-40B4-BE49-F238E27FC236}">
                <a16:creationId xmlns:a16="http://schemas.microsoft.com/office/drawing/2014/main" id="{8E90932F-4D4A-445D-95BF-F4C26D3ABC73}"/>
              </a:ext>
            </a:extLst>
          </p:cNvPr>
          <p:cNvSpPr txBox="1"/>
          <p:nvPr/>
        </p:nvSpPr>
        <p:spPr>
          <a:xfrm>
            <a:off x="6785135" y="266818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97" name="Tekstiruutu 96">
            <a:extLst>
              <a:ext uri="{FF2B5EF4-FFF2-40B4-BE49-F238E27FC236}">
                <a16:creationId xmlns:a16="http://schemas.microsoft.com/office/drawing/2014/main" id="{6B87A2E1-F552-40A9-8F09-67D7082A2753}"/>
              </a:ext>
            </a:extLst>
          </p:cNvPr>
          <p:cNvSpPr txBox="1"/>
          <p:nvPr/>
        </p:nvSpPr>
        <p:spPr>
          <a:xfrm>
            <a:off x="6778508" y="29057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98" name="Tekstiruutu 97">
            <a:extLst>
              <a:ext uri="{FF2B5EF4-FFF2-40B4-BE49-F238E27FC236}">
                <a16:creationId xmlns:a16="http://schemas.microsoft.com/office/drawing/2014/main" id="{A940DC56-DA77-4D80-BB4E-DA3345C1382D}"/>
              </a:ext>
            </a:extLst>
          </p:cNvPr>
          <p:cNvSpPr txBox="1"/>
          <p:nvPr/>
        </p:nvSpPr>
        <p:spPr>
          <a:xfrm>
            <a:off x="6765252" y="314429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99" name="Tekstiruutu 98">
            <a:extLst>
              <a:ext uri="{FF2B5EF4-FFF2-40B4-BE49-F238E27FC236}">
                <a16:creationId xmlns:a16="http://schemas.microsoft.com/office/drawing/2014/main" id="{947B094C-0857-445E-96B1-5594839E574A}"/>
              </a:ext>
            </a:extLst>
          </p:cNvPr>
          <p:cNvSpPr txBox="1"/>
          <p:nvPr/>
        </p:nvSpPr>
        <p:spPr>
          <a:xfrm>
            <a:off x="7407989" y="217358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100" name="Tekstiruutu 99">
            <a:extLst>
              <a:ext uri="{FF2B5EF4-FFF2-40B4-BE49-F238E27FC236}">
                <a16:creationId xmlns:a16="http://schemas.microsoft.com/office/drawing/2014/main" id="{F9BA4723-22AC-40E8-877F-1E1024ACE944}"/>
              </a:ext>
            </a:extLst>
          </p:cNvPr>
          <p:cNvSpPr txBox="1"/>
          <p:nvPr/>
        </p:nvSpPr>
        <p:spPr>
          <a:xfrm>
            <a:off x="7407989" y="166502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101" name="Tekstiruutu 100">
            <a:extLst>
              <a:ext uri="{FF2B5EF4-FFF2-40B4-BE49-F238E27FC236}">
                <a16:creationId xmlns:a16="http://schemas.microsoft.com/office/drawing/2014/main" id="{F67E89FC-0FFB-41B3-9B04-2D452A469289}"/>
              </a:ext>
            </a:extLst>
          </p:cNvPr>
          <p:cNvSpPr txBox="1"/>
          <p:nvPr/>
        </p:nvSpPr>
        <p:spPr>
          <a:xfrm>
            <a:off x="7421248" y="119564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102" name="Tekstiruutu 101">
            <a:extLst>
              <a:ext uri="{FF2B5EF4-FFF2-40B4-BE49-F238E27FC236}">
                <a16:creationId xmlns:a16="http://schemas.microsoft.com/office/drawing/2014/main" id="{AF1ADB75-925B-463D-99E0-4F9ADC6AED20}"/>
              </a:ext>
            </a:extLst>
          </p:cNvPr>
          <p:cNvSpPr txBox="1"/>
          <p:nvPr/>
        </p:nvSpPr>
        <p:spPr>
          <a:xfrm>
            <a:off x="7421248" y="192891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103" name="Tekstiruutu 102">
            <a:extLst>
              <a:ext uri="{FF2B5EF4-FFF2-40B4-BE49-F238E27FC236}">
                <a16:creationId xmlns:a16="http://schemas.microsoft.com/office/drawing/2014/main" id="{0D36CCE8-21D4-422C-B372-70B7AE068ECD}"/>
              </a:ext>
            </a:extLst>
          </p:cNvPr>
          <p:cNvSpPr txBox="1"/>
          <p:nvPr/>
        </p:nvSpPr>
        <p:spPr>
          <a:xfrm>
            <a:off x="7407989" y="264042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104" name="Tekstiruutu 103">
            <a:extLst>
              <a:ext uri="{FF2B5EF4-FFF2-40B4-BE49-F238E27FC236}">
                <a16:creationId xmlns:a16="http://schemas.microsoft.com/office/drawing/2014/main" id="{184BD3C2-5BD5-4260-AE83-C904FB3363E1}"/>
              </a:ext>
            </a:extLst>
          </p:cNvPr>
          <p:cNvSpPr txBox="1"/>
          <p:nvPr/>
        </p:nvSpPr>
        <p:spPr>
          <a:xfrm>
            <a:off x="7407989" y="315200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105" name="Tekstiruutu 104">
            <a:extLst>
              <a:ext uri="{FF2B5EF4-FFF2-40B4-BE49-F238E27FC236}">
                <a16:creationId xmlns:a16="http://schemas.microsoft.com/office/drawing/2014/main" id="{4DA97942-A865-40EC-891F-F88EBD29C023}"/>
              </a:ext>
            </a:extLst>
          </p:cNvPr>
          <p:cNvSpPr txBox="1"/>
          <p:nvPr/>
        </p:nvSpPr>
        <p:spPr>
          <a:xfrm>
            <a:off x="7421248" y="93820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106" name="Tekstiruutu 105">
            <a:extLst>
              <a:ext uri="{FF2B5EF4-FFF2-40B4-BE49-F238E27FC236}">
                <a16:creationId xmlns:a16="http://schemas.microsoft.com/office/drawing/2014/main" id="{27A6499D-52DD-4CDB-8436-6F4CFBE26953}"/>
              </a:ext>
            </a:extLst>
          </p:cNvPr>
          <p:cNvSpPr txBox="1"/>
          <p:nvPr/>
        </p:nvSpPr>
        <p:spPr>
          <a:xfrm>
            <a:off x="7401362" y="239907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107" name="Tekstiruutu 106">
            <a:extLst>
              <a:ext uri="{FF2B5EF4-FFF2-40B4-BE49-F238E27FC236}">
                <a16:creationId xmlns:a16="http://schemas.microsoft.com/office/drawing/2014/main" id="{BF7F79FA-76EB-4321-8369-81A90F2DDF17}"/>
              </a:ext>
            </a:extLst>
          </p:cNvPr>
          <p:cNvSpPr txBox="1"/>
          <p:nvPr/>
        </p:nvSpPr>
        <p:spPr>
          <a:xfrm>
            <a:off x="7414619" y="141792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108" name="Tekstiruutu 107">
            <a:extLst>
              <a:ext uri="{FF2B5EF4-FFF2-40B4-BE49-F238E27FC236}">
                <a16:creationId xmlns:a16="http://schemas.microsoft.com/office/drawing/2014/main" id="{9754103E-67E8-4DAC-9309-A0EC35CFD0D3}"/>
              </a:ext>
            </a:extLst>
          </p:cNvPr>
          <p:cNvSpPr txBox="1"/>
          <p:nvPr/>
        </p:nvSpPr>
        <p:spPr>
          <a:xfrm>
            <a:off x="7421248" y="7070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109" name="Tekstiruutu 108">
            <a:extLst>
              <a:ext uri="{FF2B5EF4-FFF2-40B4-BE49-F238E27FC236}">
                <a16:creationId xmlns:a16="http://schemas.microsoft.com/office/drawing/2014/main" id="{B823901F-B3DA-4A3A-935B-57B46AF4073C}"/>
              </a:ext>
            </a:extLst>
          </p:cNvPr>
          <p:cNvSpPr txBox="1"/>
          <p:nvPr/>
        </p:nvSpPr>
        <p:spPr>
          <a:xfrm>
            <a:off x="3213665" y="540347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b)</a:t>
            </a:r>
          </a:p>
        </p:txBody>
      </p:sp>
      <p:sp>
        <p:nvSpPr>
          <p:cNvPr id="110" name="Tekstiruutu 109">
            <a:extLst>
              <a:ext uri="{FF2B5EF4-FFF2-40B4-BE49-F238E27FC236}">
                <a16:creationId xmlns:a16="http://schemas.microsoft.com/office/drawing/2014/main" id="{962D55A3-BB95-41BA-9A48-E8665BCB7BD5}"/>
              </a:ext>
            </a:extLst>
          </p:cNvPr>
          <p:cNvSpPr txBox="1"/>
          <p:nvPr/>
        </p:nvSpPr>
        <p:spPr>
          <a:xfrm>
            <a:off x="5738217" y="549316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65458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A73F09EB-FA8E-470E-8AB3-E76DAF68F58C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89ED3060-0E1C-4AAE-BD9C-8B73AFF37EC0}"/>
              </a:ext>
            </a:extLst>
          </p:cNvPr>
          <p:cNvSpPr/>
          <p:nvPr/>
        </p:nvSpPr>
        <p:spPr>
          <a:xfrm>
            <a:off x="1895044" y="30538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EDD33B7A-7C74-481A-9144-E6AE54928893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2437993" y="610295"/>
            <a:ext cx="28550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C56F1560-FBD4-44F4-A0C9-24239C513310}"/>
              </a:ext>
            </a:extLst>
          </p:cNvPr>
          <p:cNvCxnSpPr>
            <a:cxnSpLocks/>
            <a:stCxn id="6" idx="0"/>
            <a:endCxn id="3" idx="3"/>
          </p:cNvCxnSpPr>
          <p:nvPr/>
        </p:nvCxnSpPr>
        <p:spPr>
          <a:xfrm flipV="1">
            <a:off x="1702693" y="610295"/>
            <a:ext cx="28550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orakulmio 5">
            <a:extLst>
              <a:ext uri="{FF2B5EF4-FFF2-40B4-BE49-F238E27FC236}">
                <a16:creationId xmlns:a16="http://schemas.microsoft.com/office/drawing/2014/main" id="{E0E2A06E-2D64-49A5-8BB5-79C9D3276784}"/>
              </a:ext>
            </a:extLst>
          </p:cNvPr>
          <p:cNvSpPr/>
          <p:nvPr/>
        </p:nvSpPr>
        <p:spPr>
          <a:xfrm>
            <a:off x="1510341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DF1ADC2E-688B-4019-A0B2-3A59AB3B9A59}"/>
              </a:ext>
            </a:extLst>
          </p:cNvPr>
          <p:cNvSpPr/>
          <p:nvPr/>
        </p:nvSpPr>
        <p:spPr>
          <a:xfrm>
            <a:off x="2531148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A5D08603-AC5F-4D56-B5AB-0D4BF82EE2C6}"/>
              </a:ext>
            </a:extLst>
          </p:cNvPr>
          <p:cNvSpPr/>
          <p:nvPr/>
        </p:nvSpPr>
        <p:spPr>
          <a:xfrm>
            <a:off x="3439114" y="286492"/>
            <a:ext cx="79516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1  5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FC5C0A4-D580-4AE6-8B41-5B2282A9EFD3}"/>
              </a:ext>
            </a:extLst>
          </p:cNvPr>
          <p:cNvCxnSpPr>
            <a:cxnSpLocks/>
            <a:stCxn id="19" idx="0"/>
            <a:endCxn id="15" idx="5"/>
          </p:cNvCxnSpPr>
          <p:nvPr/>
        </p:nvCxnSpPr>
        <p:spPr>
          <a:xfrm flipH="1" flipV="1">
            <a:off x="4117830" y="591403"/>
            <a:ext cx="195913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3FF83349-7EC2-4E02-8713-D235B788DB56}"/>
              </a:ext>
            </a:extLst>
          </p:cNvPr>
          <p:cNvCxnSpPr>
            <a:cxnSpLocks/>
            <a:stCxn id="18" idx="0"/>
            <a:endCxn id="15" idx="3"/>
          </p:cNvCxnSpPr>
          <p:nvPr/>
        </p:nvCxnSpPr>
        <p:spPr>
          <a:xfrm flipV="1">
            <a:off x="3292936" y="591403"/>
            <a:ext cx="262627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orakulmio 17">
            <a:extLst>
              <a:ext uri="{FF2B5EF4-FFF2-40B4-BE49-F238E27FC236}">
                <a16:creationId xmlns:a16="http://schemas.microsoft.com/office/drawing/2014/main" id="{9D95B809-2CB8-4CCB-919C-7EC52BCAD28E}"/>
              </a:ext>
            </a:extLst>
          </p:cNvPr>
          <p:cNvSpPr/>
          <p:nvPr/>
        </p:nvSpPr>
        <p:spPr>
          <a:xfrm>
            <a:off x="3100584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89100EDD-648C-46D2-9477-6A6EFEB0FC0A}"/>
              </a:ext>
            </a:extLst>
          </p:cNvPr>
          <p:cNvSpPr/>
          <p:nvPr/>
        </p:nvSpPr>
        <p:spPr>
          <a:xfrm>
            <a:off x="4121391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684470C4-7B18-4C7B-B11A-13979153BAAB}"/>
              </a:ext>
            </a:extLst>
          </p:cNvPr>
          <p:cNvCxnSpPr>
            <a:cxnSpLocks/>
            <a:stCxn id="23" idx="0"/>
            <a:endCxn id="15" idx="4"/>
          </p:cNvCxnSpPr>
          <p:nvPr/>
        </p:nvCxnSpPr>
        <p:spPr>
          <a:xfrm flipH="1" flipV="1">
            <a:off x="3836697" y="643717"/>
            <a:ext cx="1" cy="37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130869B2-6D7E-484B-B54B-4AAAA91134B6}"/>
              </a:ext>
            </a:extLst>
          </p:cNvPr>
          <p:cNvSpPr/>
          <p:nvPr/>
        </p:nvSpPr>
        <p:spPr>
          <a:xfrm>
            <a:off x="3644346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Ellipsi 29">
            <a:extLst>
              <a:ext uri="{FF2B5EF4-FFF2-40B4-BE49-F238E27FC236}">
                <a16:creationId xmlns:a16="http://schemas.microsoft.com/office/drawing/2014/main" id="{DA1CFE7D-5418-422C-BD83-6DC87BFF262C}"/>
              </a:ext>
            </a:extLst>
          </p:cNvPr>
          <p:cNvSpPr/>
          <p:nvPr/>
        </p:nvSpPr>
        <p:spPr>
          <a:xfrm>
            <a:off x="5149885" y="286491"/>
            <a:ext cx="106538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1  5  9</a:t>
            </a:r>
          </a:p>
        </p:txBody>
      </p: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4F83BEB6-F5C9-48E7-8E18-9D4B52E564A2}"/>
              </a:ext>
            </a:extLst>
          </p:cNvPr>
          <p:cNvCxnSpPr>
            <a:cxnSpLocks/>
            <a:stCxn id="34" idx="0"/>
            <a:endCxn id="30" idx="5"/>
          </p:cNvCxnSpPr>
          <p:nvPr/>
        </p:nvCxnSpPr>
        <p:spPr>
          <a:xfrm flipV="1">
            <a:off x="5905244" y="591402"/>
            <a:ext cx="154004" cy="425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B7AD9D10-8FC3-41E3-A564-5D0A08D3B620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4884437" y="465104"/>
            <a:ext cx="265448" cy="552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Suorakulmio 32">
            <a:extLst>
              <a:ext uri="{FF2B5EF4-FFF2-40B4-BE49-F238E27FC236}">
                <a16:creationId xmlns:a16="http://schemas.microsoft.com/office/drawing/2014/main" id="{DEED41BB-7CE5-42DE-9A4C-D47AC2EF8ACA}"/>
              </a:ext>
            </a:extLst>
          </p:cNvPr>
          <p:cNvSpPr/>
          <p:nvPr/>
        </p:nvSpPr>
        <p:spPr>
          <a:xfrm>
            <a:off x="4692085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E3CECE24-979D-4A73-837E-C295C606E56F}"/>
              </a:ext>
            </a:extLst>
          </p:cNvPr>
          <p:cNvSpPr/>
          <p:nvPr/>
        </p:nvSpPr>
        <p:spPr>
          <a:xfrm>
            <a:off x="5712892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FDD66310-E5AE-4F61-B8E7-494E7B7346B6}"/>
              </a:ext>
            </a:extLst>
          </p:cNvPr>
          <p:cNvCxnSpPr>
            <a:cxnSpLocks/>
            <a:stCxn id="36" idx="0"/>
            <a:endCxn id="30" idx="3"/>
          </p:cNvCxnSpPr>
          <p:nvPr/>
        </p:nvCxnSpPr>
        <p:spPr>
          <a:xfrm flipH="1" flipV="1">
            <a:off x="5305907" y="591402"/>
            <a:ext cx="122292" cy="425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Suorakulmio 35">
            <a:extLst>
              <a:ext uri="{FF2B5EF4-FFF2-40B4-BE49-F238E27FC236}">
                <a16:creationId xmlns:a16="http://schemas.microsoft.com/office/drawing/2014/main" id="{B259489C-5FC1-4BC6-A6F6-919251817981}"/>
              </a:ext>
            </a:extLst>
          </p:cNvPr>
          <p:cNvSpPr/>
          <p:nvPr/>
        </p:nvSpPr>
        <p:spPr>
          <a:xfrm>
            <a:off x="5235847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AEE0357C-DFD6-41CC-B202-664289954088}"/>
              </a:ext>
            </a:extLst>
          </p:cNvPr>
          <p:cNvCxnSpPr>
            <a:cxnSpLocks/>
            <a:stCxn id="41" idx="0"/>
            <a:endCxn id="30" idx="6"/>
          </p:cNvCxnSpPr>
          <p:nvPr/>
        </p:nvCxnSpPr>
        <p:spPr>
          <a:xfrm flipH="1" flipV="1">
            <a:off x="6215270" y="465104"/>
            <a:ext cx="122292" cy="54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orakulmio 40">
            <a:extLst>
              <a:ext uri="{FF2B5EF4-FFF2-40B4-BE49-F238E27FC236}">
                <a16:creationId xmlns:a16="http://schemas.microsoft.com/office/drawing/2014/main" id="{BB633B18-76F6-4DBB-A262-0B4C2C098594}"/>
              </a:ext>
            </a:extLst>
          </p:cNvPr>
          <p:cNvSpPr/>
          <p:nvPr/>
        </p:nvSpPr>
        <p:spPr>
          <a:xfrm>
            <a:off x="6145210" y="10067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B1C28441-4293-4698-9BC9-51716AE72677}"/>
              </a:ext>
            </a:extLst>
          </p:cNvPr>
          <p:cNvSpPr/>
          <p:nvPr/>
        </p:nvSpPr>
        <p:spPr>
          <a:xfrm>
            <a:off x="7250724" y="963870"/>
            <a:ext cx="79516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DFF6DE04-5F89-4599-AF59-6ECD6E868DB1}"/>
              </a:ext>
            </a:extLst>
          </p:cNvPr>
          <p:cNvCxnSpPr>
            <a:cxnSpLocks/>
            <a:stCxn id="62" idx="0"/>
            <a:endCxn id="58" idx="5"/>
          </p:cNvCxnSpPr>
          <p:nvPr/>
        </p:nvCxnSpPr>
        <p:spPr>
          <a:xfrm flipH="1" flipV="1">
            <a:off x="7929440" y="1268781"/>
            <a:ext cx="195913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98A13B60-F1E2-4624-9AFC-D550904319B2}"/>
              </a:ext>
            </a:extLst>
          </p:cNvPr>
          <p:cNvCxnSpPr>
            <a:cxnSpLocks/>
            <a:stCxn id="61" idx="0"/>
            <a:endCxn id="58" idx="3"/>
          </p:cNvCxnSpPr>
          <p:nvPr/>
        </p:nvCxnSpPr>
        <p:spPr>
          <a:xfrm flipV="1">
            <a:off x="7104546" y="1268781"/>
            <a:ext cx="262627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Suorakulmio 60">
            <a:extLst>
              <a:ext uri="{FF2B5EF4-FFF2-40B4-BE49-F238E27FC236}">
                <a16:creationId xmlns:a16="http://schemas.microsoft.com/office/drawing/2014/main" id="{A48DA6CE-A22D-49C7-9AB5-9D36FBD6A64A}"/>
              </a:ext>
            </a:extLst>
          </p:cNvPr>
          <p:cNvSpPr/>
          <p:nvPr/>
        </p:nvSpPr>
        <p:spPr>
          <a:xfrm>
            <a:off x="6912194" y="169476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Suorakulmio 61">
            <a:extLst>
              <a:ext uri="{FF2B5EF4-FFF2-40B4-BE49-F238E27FC236}">
                <a16:creationId xmlns:a16="http://schemas.microsoft.com/office/drawing/2014/main" id="{BF1EEBA4-4D66-4233-8E24-8552666EBE10}"/>
              </a:ext>
            </a:extLst>
          </p:cNvPr>
          <p:cNvSpPr/>
          <p:nvPr/>
        </p:nvSpPr>
        <p:spPr>
          <a:xfrm>
            <a:off x="7933001" y="169476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5C32AA46-F802-42C6-AB66-87574CC5275C}"/>
              </a:ext>
            </a:extLst>
          </p:cNvPr>
          <p:cNvCxnSpPr>
            <a:cxnSpLocks/>
            <a:stCxn id="64" idx="0"/>
            <a:endCxn id="58" idx="4"/>
          </p:cNvCxnSpPr>
          <p:nvPr/>
        </p:nvCxnSpPr>
        <p:spPr>
          <a:xfrm flipH="1" flipV="1">
            <a:off x="7648307" y="1321095"/>
            <a:ext cx="1" cy="37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Suorakulmio 63">
            <a:extLst>
              <a:ext uri="{FF2B5EF4-FFF2-40B4-BE49-F238E27FC236}">
                <a16:creationId xmlns:a16="http://schemas.microsoft.com/office/drawing/2014/main" id="{7421D529-3226-4832-A450-1F9BC6B9918A}"/>
              </a:ext>
            </a:extLst>
          </p:cNvPr>
          <p:cNvSpPr/>
          <p:nvPr/>
        </p:nvSpPr>
        <p:spPr>
          <a:xfrm>
            <a:off x="7455956" y="169476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98A62B53-0D06-46FA-9D0B-768236F90A2B}"/>
              </a:ext>
            </a:extLst>
          </p:cNvPr>
          <p:cNvSpPr/>
          <p:nvPr/>
        </p:nvSpPr>
        <p:spPr>
          <a:xfrm>
            <a:off x="8038925" y="25307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66" name="Suora yhdysviiva 65">
            <a:extLst>
              <a:ext uri="{FF2B5EF4-FFF2-40B4-BE49-F238E27FC236}">
                <a16:creationId xmlns:a16="http://schemas.microsoft.com/office/drawing/2014/main" id="{C49C8D86-EA57-4CB5-B98D-FF637F3FEB6C}"/>
              </a:ext>
            </a:extLst>
          </p:cNvPr>
          <p:cNvCxnSpPr>
            <a:cxnSpLocks/>
            <a:stCxn id="71" idx="0"/>
            <a:endCxn id="65" idx="5"/>
          </p:cNvCxnSpPr>
          <p:nvPr/>
        </p:nvCxnSpPr>
        <p:spPr>
          <a:xfrm flipH="1" flipV="1">
            <a:off x="8581874" y="557981"/>
            <a:ext cx="528408" cy="41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F6809E15-0346-47A8-A41E-F182240EACF0}"/>
              </a:ext>
            </a:extLst>
          </p:cNvPr>
          <p:cNvCxnSpPr>
            <a:cxnSpLocks/>
            <a:stCxn id="58" idx="0"/>
            <a:endCxn id="65" idx="3"/>
          </p:cNvCxnSpPr>
          <p:nvPr/>
        </p:nvCxnSpPr>
        <p:spPr>
          <a:xfrm flipV="1">
            <a:off x="7648307" y="557981"/>
            <a:ext cx="483773" cy="405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Ellipsi 70">
            <a:extLst>
              <a:ext uri="{FF2B5EF4-FFF2-40B4-BE49-F238E27FC236}">
                <a16:creationId xmlns:a16="http://schemas.microsoft.com/office/drawing/2014/main" id="{E188F4DD-92C4-4734-B58C-A8172E5CFBA2}"/>
              </a:ext>
            </a:extLst>
          </p:cNvPr>
          <p:cNvSpPr/>
          <p:nvPr/>
        </p:nvSpPr>
        <p:spPr>
          <a:xfrm>
            <a:off x="8792230" y="97020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ABA9D6B7-8682-4695-9FB7-EB8B60952557}"/>
              </a:ext>
            </a:extLst>
          </p:cNvPr>
          <p:cNvCxnSpPr>
            <a:cxnSpLocks/>
            <a:stCxn id="75" idx="0"/>
            <a:endCxn id="71" idx="5"/>
          </p:cNvCxnSpPr>
          <p:nvPr/>
        </p:nvCxnSpPr>
        <p:spPr>
          <a:xfrm flipH="1" flipV="1">
            <a:off x="9335179" y="1275116"/>
            <a:ext cx="28550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12219844-512D-428D-BD22-B3D53468DE80}"/>
              </a:ext>
            </a:extLst>
          </p:cNvPr>
          <p:cNvCxnSpPr>
            <a:cxnSpLocks/>
            <a:stCxn id="74" idx="0"/>
            <a:endCxn id="71" idx="3"/>
          </p:cNvCxnSpPr>
          <p:nvPr/>
        </p:nvCxnSpPr>
        <p:spPr>
          <a:xfrm flipV="1">
            <a:off x="8599879" y="1275116"/>
            <a:ext cx="28550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Suorakulmio 73">
            <a:extLst>
              <a:ext uri="{FF2B5EF4-FFF2-40B4-BE49-F238E27FC236}">
                <a16:creationId xmlns:a16="http://schemas.microsoft.com/office/drawing/2014/main" id="{D8748DBD-9082-4234-94C1-458055C72944}"/>
              </a:ext>
            </a:extLst>
          </p:cNvPr>
          <p:cNvSpPr/>
          <p:nvPr/>
        </p:nvSpPr>
        <p:spPr>
          <a:xfrm>
            <a:off x="8407527" y="16822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Suorakulmio 74">
            <a:extLst>
              <a:ext uri="{FF2B5EF4-FFF2-40B4-BE49-F238E27FC236}">
                <a16:creationId xmlns:a16="http://schemas.microsoft.com/office/drawing/2014/main" id="{46A7EE1F-766A-43AE-B19F-ED0DEE40F2F3}"/>
              </a:ext>
            </a:extLst>
          </p:cNvPr>
          <p:cNvSpPr/>
          <p:nvPr/>
        </p:nvSpPr>
        <p:spPr>
          <a:xfrm>
            <a:off x="9428334" y="16822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4ED91C39-11EA-4B1F-B585-87DE01808E1A}"/>
              </a:ext>
            </a:extLst>
          </p:cNvPr>
          <p:cNvSpPr/>
          <p:nvPr/>
        </p:nvSpPr>
        <p:spPr>
          <a:xfrm>
            <a:off x="596440" y="216853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1  2  5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34CB9B3A-D388-443A-9770-190BD2784A76}"/>
              </a:ext>
            </a:extLst>
          </p:cNvPr>
          <p:cNvCxnSpPr>
            <a:cxnSpLocks/>
            <a:stCxn id="83" idx="0"/>
            <a:endCxn id="79" idx="5"/>
          </p:cNvCxnSpPr>
          <p:nvPr/>
        </p:nvCxnSpPr>
        <p:spPr>
          <a:xfrm flipV="1">
            <a:off x="1415437" y="2473449"/>
            <a:ext cx="91727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68BE2ADA-0F96-40CE-B701-DFA0218D9C77}"/>
              </a:ext>
            </a:extLst>
          </p:cNvPr>
          <p:cNvCxnSpPr>
            <a:cxnSpLocks/>
            <a:stCxn id="82" idx="0"/>
            <a:endCxn id="79" idx="3"/>
          </p:cNvCxnSpPr>
          <p:nvPr/>
        </p:nvCxnSpPr>
        <p:spPr>
          <a:xfrm flipV="1">
            <a:off x="450262" y="2473449"/>
            <a:ext cx="302434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Suorakulmio 81">
            <a:extLst>
              <a:ext uri="{FF2B5EF4-FFF2-40B4-BE49-F238E27FC236}">
                <a16:creationId xmlns:a16="http://schemas.microsoft.com/office/drawing/2014/main" id="{296055F0-13CB-48BC-8582-58F8E4A25676}"/>
              </a:ext>
            </a:extLst>
          </p:cNvPr>
          <p:cNvSpPr/>
          <p:nvPr/>
        </p:nvSpPr>
        <p:spPr>
          <a:xfrm>
            <a:off x="257910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Suorakulmio 82">
            <a:extLst>
              <a:ext uri="{FF2B5EF4-FFF2-40B4-BE49-F238E27FC236}">
                <a16:creationId xmlns:a16="http://schemas.microsoft.com/office/drawing/2014/main" id="{1E0863BF-84B2-4FD6-BEF3-69292D27389C}"/>
              </a:ext>
            </a:extLst>
          </p:cNvPr>
          <p:cNvSpPr/>
          <p:nvPr/>
        </p:nvSpPr>
        <p:spPr>
          <a:xfrm>
            <a:off x="1223085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816F7943-67BE-49CD-8B64-AD31054A48B3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>
          <a:xfrm flipV="1">
            <a:off x="943718" y="2525763"/>
            <a:ext cx="186212" cy="37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Suorakulmio 84">
            <a:extLst>
              <a:ext uri="{FF2B5EF4-FFF2-40B4-BE49-F238E27FC236}">
                <a16:creationId xmlns:a16="http://schemas.microsoft.com/office/drawing/2014/main" id="{A0FF1573-228D-4416-973F-1E84548D5B0E}"/>
              </a:ext>
            </a:extLst>
          </p:cNvPr>
          <p:cNvSpPr/>
          <p:nvPr/>
        </p:nvSpPr>
        <p:spPr>
          <a:xfrm>
            <a:off x="751366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Ellipsi 85">
            <a:extLst>
              <a:ext uri="{FF2B5EF4-FFF2-40B4-BE49-F238E27FC236}">
                <a16:creationId xmlns:a16="http://schemas.microsoft.com/office/drawing/2014/main" id="{9CE38917-6B3D-4236-A106-6831DC315D4A}"/>
              </a:ext>
            </a:extLst>
          </p:cNvPr>
          <p:cNvSpPr/>
          <p:nvPr/>
        </p:nvSpPr>
        <p:spPr>
          <a:xfrm>
            <a:off x="1663420" y="141974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8E1572D1-BDE6-49AB-821C-4523D3D8128D}"/>
              </a:ext>
            </a:extLst>
          </p:cNvPr>
          <p:cNvCxnSpPr>
            <a:cxnSpLocks/>
            <a:stCxn id="89" idx="0"/>
            <a:endCxn id="86" idx="5"/>
          </p:cNvCxnSpPr>
          <p:nvPr/>
        </p:nvCxnSpPr>
        <p:spPr>
          <a:xfrm flipH="1" flipV="1">
            <a:off x="2206369" y="1724653"/>
            <a:ext cx="619953" cy="44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B0514A55-9DBD-4556-9410-AD518B6982AD}"/>
              </a:ext>
            </a:extLst>
          </p:cNvPr>
          <p:cNvCxnSpPr>
            <a:cxnSpLocks/>
            <a:stCxn id="79" idx="0"/>
            <a:endCxn id="86" idx="3"/>
          </p:cNvCxnSpPr>
          <p:nvPr/>
        </p:nvCxnSpPr>
        <p:spPr>
          <a:xfrm flipV="1">
            <a:off x="1129930" y="1724653"/>
            <a:ext cx="626645" cy="44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Ellipsi 88">
            <a:extLst>
              <a:ext uri="{FF2B5EF4-FFF2-40B4-BE49-F238E27FC236}">
                <a16:creationId xmlns:a16="http://schemas.microsoft.com/office/drawing/2014/main" id="{DB3F3114-B7C5-4B13-AB2D-8F675573E6B4}"/>
              </a:ext>
            </a:extLst>
          </p:cNvPr>
          <p:cNvSpPr/>
          <p:nvPr/>
        </p:nvSpPr>
        <p:spPr>
          <a:xfrm>
            <a:off x="2508270" y="2168538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28545E4D-1A76-4FF1-B891-166C10A05089}"/>
              </a:ext>
            </a:extLst>
          </p:cNvPr>
          <p:cNvCxnSpPr>
            <a:cxnSpLocks/>
            <a:stCxn id="93" idx="0"/>
            <a:endCxn id="89" idx="5"/>
          </p:cNvCxnSpPr>
          <p:nvPr/>
        </p:nvCxnSpPr>
        <p:spPr>
          <a:xfrm flipH="1" flipV="1">
            <a:off x="3051219" y="2473449"/>
            <a:ext cx="28550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288ACDF0-C3BC-4CFA-8397-3043615F8160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flipV="1">
            <a:off x="2315919" y="2473449"/>
            <a:ext cx="28550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Suorakulmio 91">
            <a:extLst>
              <a:ext uri="{FF2B5EF4-FFF2-40B4-BE49-F238E27FC236}">
                <a16:creationId xmlns:a16="http://schemas.microsoft.com/office/drawing/2014/main" id="{3B28CA07-4C64-40C7-A006-4229C385BC2D}"/>
              </a:ext>
            </a:extLst>
          </p:cNvPr>
          <p:cNvSpPr/>
          <p:nvPr/>
        </p:nvSpPr>
        <p:spPr>
          <a:xfrm>
            <a:off x="2123567" y="28805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Suorakulmio 92">
            <a:extLst>
              <a:ext uri="{FF2B5EF4-FFF2-40B4-BE49-F238E27FC236}">
                <a16:creationId xmlns:a16="http://schemas.microsoft.com/office/drawing/2014/main" id="{059008E6-2BD9-445E-9A72-2FB37813E5B1}"/>
              </a:ext>
            </a:extLst>
          </p:cNvPr>
          <p:cNvSpPr/>
          <p:nvPr/>
        </p:nvSpPr>
        <p:spPr>
          <a:xfrm>
            <a:off x="3144374" y="28805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1" name="Suora yhdysviiva 100">
            <a:extLst>
              <a:ext uri="{FF2B5EF4-FFF2-40B4-BE49-F238E27FC236}">
                <a16:creationId xmlns:a16="http://schemas.microsoft.com/office/drawing/2014/main" id="{C4E67EB1-D3A0-486C-83C1-268CA81211E3}"/>
              </a:ext>
            </a:extLst>
          </p:cNvPr>
          <p:cNvCxnSpPr>
            <a:cxnSpLocks/>
            <a:stCxn id="102" idx="0"/>
            <a:endCxn id="79" idx="6"/>
          </p:cNvCxnSpPr>
          <p:nvPr/>
        </p:nvCxnSpPr>
        <p:spPr>
          <a:xfrm flipH="1" flipV="1">
            <a:off x="1663420" y="2347151"/>
            <a:ext cx="207950" cy="552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Suorakulmio 101">
            <a:extLst>
              <a:ext uri="{FF2B5EF4-FFF2-40B4-BE49-F238E27FC236}">
                <a16:creationId xmlns:a16="http://schemas.microsoft.com/office/drawing/2014/main" id="{356C5B16-76C6-43AA-B7C1-E690DE4C2C56}"/>
              </a:ext>
            </a:extLst>
          </p:cNvPr>
          <p:cNvSpPr/>
          <p:nvPr/>
        </p:nvSpPr>
        <p:spPr>
          <a:xfrm>
            <a:off x="1679018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7" name="Ellipsi 106">
            <a:extLst>
              <a:ext uri="{FF2B5EF4-FFF2-40B4-BE49-F238E27FC236}">
                <a16:creationId xmlns:a16="http://schemas.microsoft.com/office/drawing/2014/main" id="{81B54E77-0E3C-4DFB-91F4-BD4C79CB19B3}"/>
              </a:ext>
            </a:extLst>
          </p:cNvPr>
          <p:cNvSpPr/>
          <p:nvPr/>
        </p:nvSpPr>
        <p:spPr>
          <a:xfrm>
            <a:off x="3850019" y="2164769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2ED2E99C-B54A-4E52-9EDB-003BDF7DE48C}"/>
              </a:ext>
            </a:extLst>
          </p:cNvPr>
          <p:cNvCxnSpPr>
            <a:cxnSpLocks/>
            <a:stCxn id="111" idx="0"/>
            <a:endCxn id="107" idx="5"/>
          </p:cNvCxnSpPr>
          <p:nvPr/>
        </p:nvCxnSpPr>
        <p:spPr>
          <a:xfrm flipH="1" flipV="1">
            <a:off x="4760743" y="2469680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1074A48F-4849-469C-8CCA-AD73A8FDF478}"/>
              </a:ext>
            </a:extLst>
          </p:cNvPr>
          <p:cNvCxnSpPr>
            <a:cxnSpLocks/>
            <a:stCxn id="110" idx="0"/>
            <a:endCxn id="107" idx="3"/>
          </p:cNvCxnSpPr>
          <p:nvPr/>
        </p:nvCxnSpPr>
        <p:spPr>
          <a:xfrm flipV="1">
            <a:off x="3818386" y="2469680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Suorakulmio 109">
            <a:extLst>
              <a:ext uri="{FF2B5EF4-FFF2-40B4-BE49-F238E27FC236}">
                <a16:creationId xmlns:a16="http://schemas.microsoft.com/office/drawing/2014/main" id="{1F67EECA-C4B9-4276-B978-07448160BEF0}"/>
              </a:ext>
            </a:extLst>
          </p:cNvPr>
          <p:cNvSpPr/>
          <p:nvPr/>
        </p:nvSpPr>
        <p:spPr>
          <a:xfrm>
            <a:off x="3626034" y="28956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1" name="Suorakulmio 110">
            <a:extLst>
              <a:ext uri="{FF2B5EF4-FFF2-40B4-BE49-F238E27FC236}">
                <a16:creationId xmlns:a16="http://schemas.microsoft.com/office/drawing/2014/main" id="{EDF6B980-6C98-4251-815B-9E34272A3470}"/>
              </a:ext>
            </a:extLst>
          </p:cNvPr>
          <p:cNvSpPr/>
          <p:nvPr/>
        </p:nvSpPr>
        <p:spPr>
          <a:xfrm>
            <a:off x="4618646" y="28956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E2231B1D-1F05-4E79-8B20-614488227962}"/>
              </a:ext>
            </a:extLst>
          </p:cNvPr>
          <p:cNvCxnSpPr>
            <a:cxnSpLocks/>
            <a:stCxn id="113" idx="0"/>
            <a:endCxn id="107" idx="4"/>
          </p:cNvCxnSpPr>
          <p:nvPr/>
        </p:nvCxnSpPr>
        <p:spPr>
          <a:xfrm flipV="1">
            <a:off x="4361112" y="2521994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F32EDFFA-23BD-4447-A402-65251AEFB8F0}"/>
              </a:ext>
            </a:extLst>
          </p:cNvPr>
          <p:cNvSpPr/>
          <p:nvPr/>
        </p:nvSpPr>
        <p:spPr>
          <a:xfrm>
            <a:off x="4168760" y="28841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Ellipsi 113">
            <a:extLst>
              <a:ext uri="{FF2B5EF4-FFF2-40B4-BE49-F238E27FC236}">
                <a16:creationId xmlns:a16="http://schemas.microsoft.com/office/drawing/2014/main" id="{278C5D2F-4971-474D-AE43-0AB24EE57B58}"/>
              </a:ext>
            </a:extLst>
          </p:cNvPr>
          <p:cNvSpPr/>
          <p:nvPr/>
        </p:nvSpPr>
        <p:spPr>
          <a:xfrm>
            <a:off x="5172082" y="1432769"/>
            <a:ext cx="77272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3  9</a:t>
            </a:r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95B9FBAB-EAB8-40F3-B7DD-77B6CA414ED5}"/>
              </a:ext>
            </a:extLst>
          </p:cNvPr>
          <p:cNvCxnSpPr>
            <a:cxnSpLocks/>
            <a:stCxn id="117" idx="0"/>
            <a:endCxn id="114" idx="5"/>
          </p:cNvCxnSpPr>
          <p:nvPr/>
        </p:nvCxnSpPr>
        <p:spPr>
          <a:xfrm flipH="1" flipV="1">
            <a:off x="5831647" y="1737680"/>
            <a:ext cx="95484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7B92D901-ADA5-486E-AB2C-8A08D4AA186E}"/>
              </a:ext>
            </a:extLst>
          </p:cNvPr>
          <p:cNvCxnSpPr>
            <a:cxnSpLocks/>
            <a:stCxn id="107" idx="0"/>
            <a:endCxn id="114" idx="3"/>
          </p:cNvCxnSpPr>
          <p:nvPr/>
        </p:nvCxnSpPr>
        <p:spPr>
          <a:xfrm flipV="1">
            <a:off x="4383509" y="1737680"/>
            <a:ext cx="90173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Ellipsi 116">
            <a:extLst>
              <a:ext uri="{FF2B5EF4-FFF2-40B4-BE49-F238E27FC236}">
                <a16:creationId xmlns:a16="http://schemas.microsoft.com/office/drawing/2014/main" id="{981F15F4-FC5D-44CC-BC0C-C39AFE082ED3}"/>
              </a:ext>
            </a:extLst>
          </p:cNvPr>
          <p:cNvSpPr/>
          <p:nvPr/>
        </p:nvSpPr>
        <p:spPr>
          <a:xfrm>
            <a:off x="6468442" y="216476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AC417B84-9A7F-4CD1-BE43-83FFF77DA947}"/>
              </a:ext>
            </a:extLst>
          </p:cNvPr>
          <p:cNvCxnSpPr>
            <a:cxnSpLocks/>
            <a:stCxn id="121" idx="0"/>
            <a:endCxn id="117" idx="5"/>
          </p:cNvCxnSpPr>
          <p:nvPr/>
        </p:nvCxnSpPr>
        <p:spPr>
          <a:xfrm flipH="1" flipV="1">
            <a:off x="7011391" y="2469680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uora yhdysviiva 118">
            <a:extLst>
              <a:ext uri="{FF2B5EF4-FFF2-40B4-BE49-F238E27FC236}">
                <a16:creationId xmlns:a16="http://schemas.microsoft.com/office/drawing/2014/main" id="{6DC8F1EB-560D-4D99-8A7A-6B0D68DC8F99}"/>
              </a:ext>
            </a:extLst>
          </p:cNvPr>
          <p:cNvCxnSpPr>
            <a:cxnSpLocks/>
            <a:stCxn id="120" idx="0"/>
            <a:endCxn id="117" idx="3"/>
          </p:cNvCxnSpPr>
          <p:nvPr/>
        </p:nvCxnSpPr>
        <p:spPr>
          <a:xfrm flipV="1">
            <a:off x="6516211" y="2469680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Suorakulmio 119">
            <a:extLst>
              <a:ext uri="{FF2B5EF4-FFF2-40B4-BE49-F238E27FC236}">
                <a16:creationId xmlns:a16="http://schemas.microsoft.com/office/drawing/2014/main" id="{8727D720-F0B3-4E61-9478-8895A341DEFC}"/>
              </a:ext>
            </a:extLst>
          </p:cNvPr>
          <p:cNvSpPr/>
          <p:nvPr/>
        </p:nvSpPr>
        <p:spPr>
          <a:xfrm>
            <a:off x="6323859" y="28767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1" name="Suorakulmio 120">
            <a:extLst>
              <a:ext uri="{FF2B5EF4-FFF2-40B4-BE49-F238E27FC236}">
                <a16:creationId xmlns:a16="http://schemas.microsoft.com/office/drawing/2014/main" id="{796A83DA-DA13-432D-82D8-46036889B00F}"/>
              </a:ext>
            </a:extLst>
          </p:cNvPr>
          <p:cNvSpPr/>
          <p:nvPr/>
        </p:nvSpPr>
        <p:spPr>
          <a:xfrm>
            <a:off x="6893212" y="28767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Ellipsi 129">
            <a:extLst>
              <a:ext uri="{FF2B5EF4-FFF2-40B4-BE49-F238E27FC236}">
                <a16:creationId xmlns:a16="http://schemas.microsoft.com/office/drawing/2014/main" id="{0C9949DE-4C78-4D6A-A2AC-BB2CF5F993D6}"/>
              </a:ext>
            </a:extLst>
          </p:cNvPr>
          <p:cNvSpPr/>
          <p:nvPr/>
        </p:nvSpPr>
        <p:spPr>
          <a:xfrm>
            <a:off x="5188232" y="2172151"/>
            <a:ext cx="75701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B0B629AB-A81A-4E24-9D7F-653F4EC7FD57}"/>
              </a:ext>
            </a:extLst>
          </p:cNvPr>
          <p:cNvCxnSpPr>
            <a:cxnSpLocks/>
            <a:stCxn id="134" idx="0"/>
            <a:endCxn id="130" idx="5"/>
          </p:cNvCxnSpPr>
          <p:nvPr/>
        </p:nvCxnSpPr>
        <p:spPr>
          <a:xfrm flipH="1" flipV="1">
            <a:off x="5834386" y="2477062"/>
            <a:ext cx="20479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A53090A3-0A9B-4574-AAED-B58906E8A52B}"/>
              </a:ext>
            </a:extLst>
          </p:cNvPr>
          <p:cNvCxnSpPr>
            <a:cxnSpLocks/>
            <a:stCxn id="133" idx="0"/>
            <a:endCxn id="130" idx="3"/>
          </p:cNvCxnSpPr>
          <p:nvPr/>
        </p:nvCxnSpPr>
        <p:spPr>
          <a:xfrm flipV="1">
            <a:off x="5271836" y="2477062"/>
            <a:ext cx="27259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Suorakulmio 132">
            <a:extLst>
              <a:ext uri="{FF2B5EF4-FFF2-40B4-BE49-F238E27FC236}">
                <a16:creationId xmlns:a16="http://schemas.microsoft.com/office/drawing/2014/main" id="{68C1BC1D-ED66-4597-8735-EA26A660595F}"/>
              </a:ext>
            </a:extLst>
          </p:cNvPr>
          <p:cNvSpPr/>
          <p:nvPr/>
        </p:nvSpPr>
        <p:spPr>
          <a:xfrm>
            <a:off x="5079484" y="28841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4" name="Suorakulmio 133">
            <a:extLst>
              <a:ext uri="{FF2B5EF4-FFF2-40B4-BE49-F238E27FC236}">
                <a16:creationId xmlns:a16="http://schemas.microsoft.com/office/drawing/2014/main" id="{AD954C81-8202-4A57-9B8C-69C3204DC8D8}"/>
              </a:ext>
            </a:extLst>
          </p:cNvPr>
          <p:cNvSpPr/>
          <p:nvPr/>
        </p:nvSpPr>
        <p:spPr>
          <a:xfrm>
            <a:off x="5846831" y="28841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5" name="Suora yhdysviiva 154">
            <a:extLst>
              <a:ext uri="{FF2B5EF4-FFF2-40B4-BE49-F238E27FC236}">
                <a16:creationId xmlns:a16="http://schemas.microsoft.com/office/drawing/2014/main" id="{2E95A36A-EE1B-4B88-814C-98AF3259C0C3}"/>
              </a:ext>
            </a:extLst>
          </p:cNvPr>
          <p:cNvCxnSpPr>
            <a:cxnSpLocks/>
            <a:stCxn id="130" idx="0"/>
            <a:endCxn id="114" idx="4"/>
          </p:cNvCxnSpPr>
          <p:nvPr/>
        </p:nvCxnSpPr>
        <p:spPr>
          <a:xfrm flipH="1" flipV="1">
            <a:off x="5558447" y="1789994"/>
            <a:ext cx="8294" cy="38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Ellipsi 183">
            <a:extLst>
              <a:ext uri="{FF2B5EF4-FFF2-40B4-BE49-F238E27FC236}">
                <a16:creationId xmlns:a16="http://schemas.microsoft.com/office/drawing/2014/main" id="{49A0699F-E3FD-49B2-A02C-49F6BAD08EAC}"/>
              </a:ext>
            </a:extLst>
          </p:cNvPr>
          <p:cNvSpPr/>
          <p:nvPr/>
        </p:nvSpPr>
        <p:spPr>
          <a:xfrm>
            <a:off x="7525894" y="284445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85" name="Suora yhdysviiva 184">
            <a:extLst>
              <a:ext uri="{FF2B5EF4-FFF2-40B4-BE49-F238E27FC236}">
                <a16:creationId xmlns:a16="http://schemas.microsoft.com/office/drawing/2014/main" id="{DD7BF904-2E7E-4394-BBBB-628F475012AE}"/>
              </a:ext>
            </a:extLst>
          </p:cNvPr>
          <p:cNvCxnSpPr>
            <a:cxnSpLocks/>
            <a:stCxn id="188" idx="0"/>
            <a:endCxn id="184" idx="5"/>
          </p:cNvCxnSpPr>
          <p:nvPr/>
        </p:nvCxnSpPr>
        <p:spPr>
          <a:xfrm flipH="1" flipV="1">
            <a:off x="8436618" y="3149366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D23FB992-2239-4564-BAFC-469C4EA08298}"/>
              </a:ext>
            </a:extLst>
          </p:cNvPr>
          <p:cNvCxnSpPr>
            <a:cxnSpLocks/>
            <a:stCxn id="187" idx="0"/>
            <a:endCxn id="184" idx="3"/>
          </p:cNvCxnSpPr>
          <p:nvPr/>
        </p:nvCxnSpPr>
        <p:spPr>
          <a:xfrm flipV="1">
            <a:off x="7494261" y="3149366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Suorakulmio 186">
            <a:extLst>
              <a:ext uri="{FF2B5EF4-FFF2-40B4-BE49-F238E27FC236}">
                <a16:creationId xmlns:a16="http://schemas.microsoft.com/office/drawing/2014/main" id="{75A0C532-8329-47AF-BE31-0F8641A7468F}"/>
              </a:ext>
            </a:extLst>
          </p:cNvPr>
          <p:cNvSpPr/>
          <p:nvPr/>
        </p:nvSpPr>
        <p:spPr>
          <a:xfrm>
            <a:off x="7301909" y="35753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8" name="Suorakulmio 187">
            <a:extLst>
              <a:ext uri="{FF2B5EF4-FFF2-40B4-BE49-F238E27FC236}">
                <a16:creationId xmlns:a16="http://schemas.microsoft.com/office/drawing/2014/main" id="{A7C97E62-E3E0-4AB8-A7BD-B2B6F9FECC5B}"/>
              </a:ext>
            </a:extLst>
          </p:cNvPr>
          <p:cNvSpPr/>
          <p:nvPr/>
        </p:nvSpPr>
        <p:spPr>
          <a:xfrm>
            <a:off x="8294521" y="35753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9" name="Suora yhdysviiva 188">
            <a:extLst>
              <a:ext uri="{FF2B5EF4-FFF2-40B4-BE49-F238E27FC236}">
                <a16:creationId xmlns:a16="http://schemas.microsoft.com/office/drawing/2014/main" id="{BC5B9808-4C7A-4394-8B26-B49E1C1C3064}"/>
              </a:ext>
            </a:extLst>
          </p:cNvPr>
          <p:cNvCxnSpPr>
            <a:cxnSpLocks/>
            <a:stCxn id="190" idx="0"/>
            <a:endCxn id="184" idx="4"/>
          </p:cNvCxnSpPr>
          <p:nvPr/>
        </p:nvCxnSpPr>
        <p:spPr>
          <a:xfrm flipV="1">
            <a:off x="8036987" y="3201680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Suorakulmio 189">
            <a:extLst>
              <a:ext uri="{FF2B5EF4-FFF2-40B4-BE49-F238E27FC236}">
                <a16:creationId xmlns:a16="http://schemas.microsoft.com/office/drawing/2014/main" id="{47B427F3-DC22-4021-924E-2E8313E697CA}"/>
              </a:ext>
            </a:extLst>
          </p:cNvPr>
          <p:cNvSpPr/>
          <p:nvPr/>
        </p:nvSpPr>
        <p:spPr>
          <a:xfrm>
            <a:off x="7844635" y="3563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1" name="Ellipsi 190">
            <a:extLst>
              <a:ext uri="{FF2B5EF4-FFF2-40B4-BE49-F238E27FC236}">
                <a16:creationId xmlns:a16="http://schemas.microsoft.com/office/drawing/2014/main" id="{678EF5BE-30C7-4CDE-BB99-C03951D3204E}"/>
              </a:ext>
            </a:extLst>
          </p:cNvPr>
          <p:cNvSpPr/>
          <p:nvPr/>
        </p:nvSpPr>
        <p:spPr>
          <a:xfrm>
            <a:off x="8847957" y="2112455"/>
            <a:ext cx="77272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3  9</a:t>
            </a:r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8AE6C7E9-8A8D-45D1-9C87-34D04328203E}"/>
              </a:ext>
            </a:extLst>
          </p:cNvPr>
          <p:cNvCxnSpPr>
            <a:cxnSpLocks/>
            <a:stCxn id="194" idx="0"/>
            <a:endCxn id="191" idx="5"/>
          </p:cNvCxnSpPr>
          <p:nvPr/>
        </p:nvCxnSpPr>
        <p:spPr>
          <a:xfrm flipH="1" flipV="1">
            <a:off x="9507522" y="2417366"/>
            <a:ext cx="95484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uora yhdysviiva 192">
            <a:extLst>
              <a:ext uri="{FF2B5EF4-FFF2-40B4-BE49-F238E27FC236}">
                <a16:creationId xmlns:a16="http://schemas.microsoft.com/office/drawing/2014/main" id="{784CB77E-33FC-41D0-9B26-CBFF5A6121B9}"/>
              </a:ext>
            </a:extLst>
          </p:cNvPr>
          <p:cNvCxnSpPr>
            <a:cxnSpLocks/>
            <a:stCxn id="184" idx="0"/>
            <a:endCxn id="191" idx="3"/>
          </p:cNvCxnSpPr>
          <p:nvPr/>
        </p:nvCxnSpPr>
        <p:spPr>
          <a:xfrm flipV="1">
            <a:off x="8059384" y="2417366"/>
            <a:ext cx="90173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Ellipsi 193">
            <a:extLst>
              <a:ext uri="{FF2B5EF4-FFF2-40B4-BE49-F238E27FC236}">
                <a16:creationId xmlns:a16="http://schemas.microsoft.com/office/drawing/2014/main" id="{26CFA003-BEC0-4E41-8B8B-829E34289177}"/>
              </a:ext>
            </a:extLst>
          </p:cNvPr>
          <p:cNvSpPr/>
          <p:nvPr/>
        </p:nvSpPr>
        <p:spPr>
          <a:xfrm>
            <a:off x="10144317" y="284445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6F43AA4F-CD9E-4DF5-9E68-9799AD8B0CD6}"/>
              </a:ext>
            </a:extLst>
          </p:cNvPr>
          <p:cNvCxnSpPr>
            <a:cxnSpLocks/>
            <a:stCxn id="198" idx="0"/>
            <a:endCxn id="194" idx="5"/>
          </p:cNvCxnSpPr>
          <p:nvPr/>
        </p:nvCxnSpPr>
        <p:spPr>
          <a:xfrm flipH="1" flipV="1">
            <a:off x="10687266" y="3149366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C13C5CB2-5B88-4C5B-9495-F220C6A8F649}"/>
              </a:ext>
            </a:extLst>
          </p:cNvPr>
          <p:cNvCxnSpPr>
            <a:cxnSpLocks/>
            <a:stCxn id="197" idx="0"/>
            <a:endCxn id="194" idx="3"/>
          </p:cNvCxnSpPr>
          <p:nvPr/>
        </p:nvCxnSpPr>
        <p:spPr>
          <a:xfrm flipV="1">
            <a:off x="10192086" y="3149366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Suorakulmio 196">
            <a:extLst>
              <a:ext uri="{FF2B5EF4-FFF2-40B4-BE49-F238E27FC236}">
                <a16:creationId xmlns:a16="http://schemas.microsoft.com/office/drawing/2014/main" id="{D35572BF-986A-4063-B08C-69D204AB6511}"/>
              </a:ext>
            </a:extLst>
          </p:cNvPr>
          <p:cNvSpPr/>
          <p:nvPr/>
        </p:nvSpPr>
        <p:spPr>
          <a:xfrm>
            <a:off x="9999734" y="355645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1E6FC462-4E7F-4E97-962F-1A9028D5F800}"/>
              </a:ext>
            </a:extLst>
          </p:cNvPr>
          <p:cNvSpPr/>
          <p:nvPr/>
        </p:nvSpPr>
        <p:spPr>
          <a:xfrm>
            <a:off x="10569087" y="355645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9" name="Ellipsi 198">
            <a:extLst>
              <a:ext uri="{FF2B5EF4-FFF2-40B4-BE49-F238E27FC236}">
                <a16:creationId xmlns:a16="http://schemas.microsoft.com/office/drawing/2014/main" id="{E0AEBF07-9586-455A-9240-761550C3DD4D}"/>
              </a:ext>
            </a:extLst>
          </p:cNvPr>
          <p:cNvSpPr/>
          <p:nvPr/>
        </p:nvSpPr>
        <p:spPr>
          <a:xfrm>
            <a:off x="8864107" y="2851837"/>
            <a:ext cx="75701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5  7</a:t>
            </a:r>
          </a:p>
        </p:txBody>
      </p:sp>
      <p:cxnSp>
        <p:nvCxnSpPr>
          <p:cNvPr id="200" name="Suora yhdysviiva 199">
            <a:extLst>
              <a:ext uri="{FF2B5EF4-FFF2-40B4-BE49-F238E27FC236}">
                <a16:creationId xmlns:a16="http://schemas.microsoft.com/office/drawing/2014/main" id="{1D0F16AE-2DC2-460F-9464-7C8AC59B17C3}"/>
              </a:ext>
            </a:extLst>
          </p:cNvPr>
          <p:cNvCxnSpPr>
            <a:cxnSpLocks/>
            <a:stCxn id="203" idx="0"/>
            <a:endCxn id="199" idx="5"/>
          </p:cNvCxnSpPr>
          <p:nvPr/>
        </p:nvCxnSpPr>
        <p:spPr>
          <a:xfrm flipH="1" flipV="1">
            <a:off x="9510261" y="3156748"/>
            <a:ext cx="20479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949BC945-7E65-4523-BDA9-564093CE457B}"/>
              </a:ext>
            </a:extLst>
          </p:cNvPr>
          <p:cNvCxnSpPr>
            <a:cxnSpLocks/>
            <a:stCxn id="202" idx="0"/>
            <a:endCxn id="199" idx="3"/>
          </p:cNvCxnSpPr>
          <p:nvPr/>
        </p:nvCxnSpPr>
        <p:spPr>
          <a:xfrm flipV="1">
            <a:off x="8947711" y="3156748"/>
            <a:ext cx="27259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BDE671AB-7AA1-4F7D-9974-5A82FE147FEF}"/>
              </a:ext>
            </a:extLst>
          </p:cNvPr>
          <p:cNvSpPr/>
          <p:nvPr/>
        </p:nvSpPr>
        <p:spPr>
          <a:xfrm>
            <a:off x="8755359" y="3563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3" name="Suorakulmio 202">
            <a:extLst>
              <a:ext uri="{FF2B5EF4-FFF2-40B4-BE49-F238E27FC236}">
                <a16:creationId xmlns:a16="http://schemas.microsoft.com/office/drawing/2014/main" id="{1C1EDD6E-3DC6-44E9-9AE4-7AA9FA1FCF15}"/>
              </a:ext>
            </a:extLst>
          </p:cNvPr>
          <p:cNvSpPr/>
          <p:nvPr/>
        </p:nvSpPr>
        <p:spPr>
          <a:xfrm>
            <a:off x="9522706" y="3563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57BD54C9-5952-444B-91C3-21A3C32D2675}"/>
              </a:ext>
            </a:extLst>
          </p:cNvPr>
          <p:cNvCxnSpPr>
            <a:cxnSpLocks/>
            <a:stCxn id="199" idx="0"/>
            <a:endCxn id="191" idx="4"/>
          </p:cNvCxnSpPr>
          <p:nvPr/>
        </p:nvCxnSpPr>
        <p:spPr>
          <a:xfrm flipH="1" flipV="1">
            <a:off x="9234322" y="2469680"/>
            <a:ext cx="8294" cy="38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uora yhdysviiva 204">
            <a:extLst>
              <a:ext uri="{FF2B5EF4-FFF2-40B4-BE49-F238E27FC236}">
                <a16:creationId xmlns:a16="http://schemas.microsoft.com/office/drawing/2014/main" id="{C1332D78-0F8B-41BF-94CE-6F5A04CCCDB8}"/>
              </a:ext>
            </a:extLst>
          </p:cNvPr>
          <p:cNvCxnSpPr>
            <a:cxnSpLocks/>
            <a:stCxn id="206" idx="0"/>
            <a:endCxn id="199" idx="4"/>
          </p:cNvCxnSpPr>
          <p:nvPr/>
        </p:nvCxnSpPr>
        <p:spPr>
          <a:xfrm flipH="1" flipV="1">
            <a:off x="9242616" y="3209062"/>
            <a:ext cx="97662" cy="348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Suorakulmio 205">
            <a:extLst>
              <a:ext uri="{FF2B5EF4-FFF2-40B4-BE49-F238E27FC236}">
                <a16:creationId xmlns:a16="http://schemas.microsoft.com/office/drawing/2014/main" id="{BB7413E4-8720-4035-81F7-9FEBDDB5A044}"/>
              </a:ext>
            </a:extLst>
          </p:cNvPr>
          <p:cNvSpPr/>
          <p:nvPr/>
        </p:nvSpPr>
        <p:spPr>
          <a:xfrm>
            <a:off x="9147926" y="3557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8" name="Ellipsi 207">
            <a:extLst>
              <a:ext uri="{FF2B5EF4-FFF2-40B4-BE49-F238E27FC236}">
                <a16:creationId xmlns:a16="http://schemas.microsoft.com/office/drawing/2014/main" id="{9E68B5B9-8BDA-4A63-AB77-BC02E0F2B354}"/>
              </a:ext>
            </a:extLst>
          </p:cNvPr>
          <p:cNvSpPr/>
          <p:nvPr/>
        </p:nvSpPr>
        <p:spPr>
          <a:xfrm>
            <a:off x="415139" y="400132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209" name="Suora yhdysviiva 208">
            <a:extLst>
              <a:ext uri="{FF2B5EF4-FFF2-40B4-BE49-F238E27FC236}">
                <a16:creationId xmlns:a16="http://schemas.microsoft.com/office/drawing/2014/main" id="{BF4CA596-CBF9-4BDB-B7DB-4491C02737D1}"/>
              </a:ext>
            </a:extLst>
          </p:cNvPr>
          <p:cNvCxnSpPr>
            <a:cxnSpLocks/>
            <a:stCxn id="212" idx="0"/>
            <a:endCxn id="208" idx="5"/>
          </p:cNvCxnSpPr>
          <p:nvPr/>
        </p:nvCxnSpPr>
        <p:spPr>
          <a:xfrm flipH="1" flipV="1">
            <a:off x="1325863" y="4306238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uora yhdysviiva 209">
            <a:extLst>
              <a:ext uri="{FF2B5EF4-FFF2-40B4-BE49-F238E27FC236}">
                <a16:creationId xmlns:a16="http://schemas.microsoft.com/office/drawing/2014/main" id="{A184A021-6C55-4FF5-8B74-90C7BBEB16AA}"/>
              </a:ext>
            </a:extLst>
          </p:cNvPr>
          <p:cNvCxnSpPr>
            <a:cxnSpLocks/>
            <a:stCxn id="211" idx="0"/>
            <a:endCxn id="208" idx="3"/>
          </p:cNvCxnSpPr>
          <p:nvPr/>
        </p:nvCxnSpPr>
        <p:spPr>
          <a:xfrm flipV="1">
            <a:off x="383506" y="4306238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Suorakulmio 210">
            <a:extLst>
              <a:ext uri="{FF2B5EF4-FFF2-40B4-BE49-F238E27FC236}">
                <a16:creationId xmlns:a16="http://schemas.microsoft.com/office/drawing/2014/main" id="{7EE04707-EA22-4FB4-9930-3651EEA30C84}"/>
              </a:ext>
            </a:extLst>
          </p:cNvPr>
          <p:cNvSpPr/>
          <p:nvPr/>
        </p:nvSpPr>
        <p:spPr>
          <a:xfrm>
            <a:off x="191154" y="47322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2" name="Suorakulmio 211">
            <a:extLst>
              <a:ext uri="{FF2B5EF4-FFF2-40B4-BE49-F238E27FC236}">
                <a16:creationId xmlns:a16="http://schemas.microsoft.com/office/drawing/2014/main" id="{F31A9C1D-D765-4403-BF87-F0C26D700FDD}"/>
              </a:ext>
            </a:extLst>
          </p:cNvPr>
          <p:cNvSpPr/>
          <p:nvPr/>
        </p:nvSpPr>
        <p:spPr>
          <a:xfrm>
            <a:off x="1183766" y="47322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6888C24E-4688-47C7-A11B-436FD420F2B3}"/>
              </a:ext>
            </a:extLst>
          </p:cNvPr>
          <p:cNvCxnSpPr>
            <a:cxnSpLocks/>
            <a:stCxn id="214" idx="0"/>
            <a:endCxn id="208" idx="4"/>
          </p:cNvCxnSpPr>
          <p:nvPr/>
        </p:nvCxnSpPr>
        <p:spPr>
          <a:xfrm flipV="1">
            <a:off x="926232" y="4358552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Suorakulmio 213">
            <a:extLst>
              <a:ext uri="{FF2B5EF4-FFF2-40B4-BE49-F238E27FC236}">
                <a16:creationId xmlns:a16="http://schemas.microsoft.com/office/drawing/2014/main" id="{51C52D96-A065-4AEE-AB24-017AB57F34E0}"/>
              </a:ext>
            </a:extLst>
          </p:cNvPr>
          <p:cNvSpPr/>
          <p:nvPr/>
        </p:nvSpPr>
        <p:spPr>
          <a:xfrm>
            <a:off x="733880" y="47207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5" name="Ellipsi 214">
            <a:extLst>
              <a:ext uri="{FF2B5EF4-FFF2-40B4-BE49-F238E27FC236}">
                <a16:creationId xmlns:a16="http://schemas.microsoft.com/office/drawing/2014/main" id="{D418970B-2BF8-4279-919D-5464041D37EC}"/>
              </a:ext>
            </a:extLst>
          </p:cNvPr>
          <p:cNvSpPr/>
          <p:nvPr/>
        </p:nvSpPr>
        <p:spPr>
          <a:xfrm>
            <a:off x="2202908" y="3280278"/>
            <a:ext cx="77272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3  9</a:t>
            </a:r>
          </a:p>
        </p:txBody>
      </p:sp>
      <p:cxnSp>
        <p:nvCxnSpPr>
          <p:cNvPr id="216" name="Suora yhdysviiva 215">
            <a:extLst>
              <a:ext uri="{FF2B5EF4-FFF2-40B4-BE49-F238E27FC236}">
                <a16:creationId xmlns:a16="http://schemas.microsoft.com/office/drawing/2014/main" id="{B54FA7B1-BE05-4E9F-B15C-CE21A94B45BC}"/>
              </a:ext>
            </a:extLst>
          </p:cNvPr>
          <p:cNvCxnSpPr>
            <a:cxnSpLocks/>
            <a:stCxn id="218" idx="0"/>
            <a:endCxn id="215" idx="5"/>
          </p:cNvCxnSpPr>
          <p:nvPr/>
        </p:nvCxnSpPr>
        <p:spPr>
          <a:xfrm flipH="1" flipV="1">
            <a:off x="2862473" y="3585189"/>
            <a:ext cx="1047591" cy="431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yhdysviiva 216">
            <a:extLst>
              <a:ext uri="{FF2B5EF4-FFF2-40B4-BE49-F238E27FC236}">
                <a16:creationId xmlns:a16="http://schemas.microsoft.com/office/drawing/2014/main" id="{31679894-28BE-46F4-9614-190C54058911}"/>
              </a:ext>
            </a:extLst>
          </p:cNvPr>
          <p:cNvCxnSpPr>
            <a:cxnSpLocks/>
            <a:stCxn id="208" idx="0"/>
            <a:endCxn id="215" idx="3"/>
          </p:cNvCxnSpPr>
          <p:nvPr/>
        </p:nvCxnSpPr>
        <p:spPr>
          <a:xfrm flipV="1">
            <a:off x="948629" y="3585189"/>
            <a:ext cx="1367443" cy="416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Ellipsi 217">
            <a:extLst>
              <a:ext uri="{FF2B5EF4-FFF2-40B4-BE49-F238E27FC236}">
                <a16:creationId xmlns:a16="http://schemas.microsoft.com/office/drawing/2014/main" id="{CE87B4ED-6749-47C3-AA61-2C8C7B15B40C}"/>
              </a:ext>
            </a:extLst>
          </p:cNvPr>
          <p:cNvSpPr/>
          <p:nvPr/>
        </p:nvSpPr>
        <p:spPr>
          <a:xfrm>
            <a:off x="3592012" y="401660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19" name="Suora yhdysviiva 218">
            <a:extLst>
              <a:ext uri="{FF2B5EF4-FFF2-40B4-BE49-F238E27FC236}">
                <a16:creationId xmlns:a16="http://schemas.microsoft.com/office/drawing/2014/main" id="{D002EA4A-8B8D-47BF-B80D-E04C8274C610}"/>
              </a:ext>
            </a:extLst>
          </p:cNvPr>
          <p:cNvCxnSpPr>
            <a:cxnSpLocks/>
            <a:stCxn id="222" idx="0"/>
            <a:endCxn id="218" idx="5"/>
          </p:cNvCxnSpPr>
          <p:nvPr/>
        </p:nvCxnSpPr>
        <p:spPr>
          <a:xfrm flipH="1" flipV="1">
            <a:off x="4134961" y="4321511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uora yhdysviiva 219">
            <a:extLst>
              <a:ext uri="{FF2B5EF4-FFF2-40B4-BE49-F238E27FC236}">
                <a16:creationId xmlns:a16="http://schemas.microsoft.com/office/drawing/2014/main" id="{10E5BF86-CAF0-4684-A492-959C21793C63}"/>
              </a:ext>
            </a:extLst>
          </p:cNvPr>
          <p:cNvCxnSpPr>
            <a:cxnSpLocks/>
            <a:stCxn id="221" idx="0"/>
            <a:endCxn id="218" idx="3"/>
          </p:cNvCxnSpPr>
          <p:nvPr/>
        </p:nvCxnSpPr>
        <p:spPr>
          <a:xfrm flipV="1">
            <a:off x="3639781" y="4321511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Suorakulmio 220">
            <a:extLst>
              <a:ext uri="{FF2B5EF4-FFF2-40B4-BE49-F238E27FC236}">
                <a16:creationId xmlns:a16="http://schemas.microsoft.com/office/drawing/2014/main" id="{3B6DF5D3-EB75-4E4E-B3AC-ED29512BCE80}"/>
              </a:ext>
            </a:extLst>
          </p:cNvPr>
          <p:cNvSpPr/>
          <p:nvPr/>
        </p:nvSpPr>
        <p:spPr>
          <a:xfrm>
            <a:off x="3447429" y="472860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2" name="Suorakulmio 221">
            <a:extLst>
              <a:ext uri="{FF2B5EF4-FFF2-40B4-BE49-F238E27FC236}">
                <a16:creationId xmlns:a16="http://schemas.microsoft.com/office/drawing/2014/main" id="{F3A3287C-355E-47CE-A6F5-857CE89D3AB0}"/>
              </a:ext>
            </a:extLst>
          </p:cNvPr>
          <p:cNvSpPr/>
          <p:nvPr/>
        </p:nvSpPr>
        <p:spPr>
          <a:xfrm>
            <a:off x="4016782" y="472860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3" name="Ellipsi 222">
            <a:extLst>
              <a:ext uri="{FF2B5EF4-FFF2-40B4-BE49-F238E27FC236}">
                <a16:creationId xmlns:a16="http://schemas.microsoft.com/office/drawing/2014/main" id="{53599995-36AE-451B-8378-9516D1972C20}"/>
              </a:ext>
            </a:extLst>
          </p:cNvPr>
          <p:cNvSpPr/>
          <p:nvPr/>
        </p:nvSpPr>
        <p:spPr>
          <a:xfrm>
            <a:off x="2006418" y="4008573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5  6  7</a:t>
            </a:r>
          </a:p>
        </p:txBody>
      </p:sp>
      <p:cxnSp>
        <p:nvCxnSpPr>
          <p:cNvPr id="224" name="Suora yhdysviiva 223">
            <a:extLst>
              <a:ext uri="{FF2B5EF4-FFF2-40B4-BE49-F238E27FC236}">
                <a16:creationId xmlns:a16="http://schemas.microsoft.com/office/drawing/2014/main" id="{CA5BF80D-BD8E-4D2C-8231-9C196B8A9E23}"/>
              </a:ext>
            </a:extLst>
          </p:cNvPr>
          <p:cNvCxnSpPr>
            <a:cxnSpLocks/>
            <a:stCxn id="227" idx="0"/>
            <a:endCxn id="223" idx="5"/>
          </p:cNvCxnSpPr>
          <p:nvPr/>
        </p:nvCxnSpPr>
        <p:spPr>
          <a:xfrm flipV="1">
            <a:off x="2741977" y="4313484"/>
            <a:ext cx="222284" cy="40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uora yhdysviiva 224">
            <a:extLst>
              <a:ext uri="{FF2B5EF4-FFF2-40B4-BE49-F238E27FC236}">
                <a16:creationId xmlns:a16="http://schemas.microsoft.com/office/drawing/2014/main" id="{E17BB775-9A9F-45D0-A2FF-16A72D3F46EB}"/>
              </a:ext>
            </a:extLst>
          </p:cNvPr>
          <p:cNvCxnSpPr>
            <a:cxnSpLocks/>
            <a:stCxn id="226" idx="0"/>
            <a:endCxn id="223" idx="2"/>
          </p:cNvCxnSpPr>
          <p:nvPr/>
        </p:nvCxnSpPr>
        <p:spPr>
          <a:xfrm flipV="1">
            <a:off x="1836956" y="4187186"/>
            <a:ext cx="169462" cy="5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Suorakulmio 225">
            <a:extLst>
              <a:ext uri="{FF2B5EF4-FFF2-40B4-BE49-F238E27FC236}">
                <a16:creationId xmlns:a16="http://schemas.microsoft.com/office/drawing/2014/main" id="{769ED087-2A5E-4392-B183-E46E55306371}"/>
              </a:ext>
            </a:extLst>
          </p:cNvPr>
          <p:cNvSpPr/>
          <p:nvPr/>
        </p:nvSpPr>
        <p:spPr>
          <a:xfrm>
            <a:off x="1644604" y="47207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7" name="Suorakulmio 226">
            <a:extLst>
              <a:ext uri="{FF2B5EF4-FFF2-40B4-BE49-F238E27FC236}">
                <a16:creationId xmlns:a16="http://schemas.microsoft.com/office/drawing/2014/main" id="{E4A9498B-3921-447E-9166-29AE0F21F2B3}"/>
              </a:ext>
            </a:extLst>
          </p:cNvPr>
          <p:cNvSpPr/>
          <p:nvPr/>
        </p:nvSpPr>
        <p:spPr>
          <a:xfrm>
            <a:off x="2549625" y="47204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8" name="Suora yhdysviiva 227">
            <a:extLst>
              <a:ext uri="{FF2B5EF4-FFF2-40B4-BE49-F238E27FC236}">
                <a16:creationId xmlns:a16="http://schemas.microsoft.com/office/drawing/2014/main" id="{23C93C43-EF23-47A1-B48A-7BFAEB671512}"/>
              </a:ext>
            </a:extLst>
          </p:cNvPr>
          <p:cNvCxnSpPr>
            <a:cxnSpLocks/>
            <a:stCxn id="223" idx="0"/>
            <a:endCxn id="215" idx="4"/>
          </p:cNvCxnSpPr>
          <p:nvPr/>
        </p:nvCxnSpPr>
        <p:spPr>
          <a:xfrm flipV="1">
            <a:off x="2567510" y="3637503"/>
            <a:ext cx="21763" cy="371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uora yhdysviiva 228">
            <a:extLst>
              <a:ext uri="{FF2B5EF4-FFF2-40B4-BE49-F238E27FC236}">
                <a16:creationId xmlns:a16="http://schemas.microsoft.com/office/drawing/2014/main" id="{89746D9A-E682-4C20-BBBC-A3DC621BAB08}"/>
              </a:ext>
            </a:extLst>
          </p:cNvPr>
          <p:cNvCxnSpPr>
            <a:cxnSpLocks/>
            <a:stCxn id="230" idx="0"/>
            <a:endCxn id="223" idx="3"/>
          </p:cNvCxnSpPr>
          <p:nvPr/>
        </p:nvCxnSpPr>
        <p:spPr>
          <a:xfrm flipH="1" flipV="1">
            <a:off x="2170758" y="4313484"/>
            <a:ext cx="85814" cy="40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Suorakulmio 229">
            <a:extLst>
              <a:ext uri="{FF2B5EF4-FFF2-40B4-BE49-F238E27FC236}">
                <a16:creationId xmlns:a16="http://schemas.microsoft.com/office/drawing/2014/main" id="{F4BC5E82-0397-42D1-BF18-B51176B8D666}"/>
              </a:ext>
            </a:extLst>
          </p:cNvPr>
          <p:cNvSpPr/>
          <p:nvPr/>
        </p:nvSpPr>
        <p:spPr>
          <a:xfrm>
            <a:off x="2064220" y="47204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3" name="Suora yhdysviiva 242">
            <a:extLst>
              <a:ext uri="{FF2B5EF4-FFF2-40B4-BE49-F238E27FC236}">
                <a16:creationId xmlns:a16="http://schemas.microsoft.com/office/drawing/2014/main" id="{5E09D1B0-A0BF-406B-8893-0CA25269A9BA}"/>
              </a:ext>
            </a:extLst>
          </p:cNvPr>
          <p:cNvCxnSpPr>
            <a:cxnSpLocks/>
            <a:stCxn id="244" idx="0"/>
            <a:endCxn id="223" idx="6"/>
          </p:cNvCxnSpPr>
          <p:nvPr/>
        </p:nvCxnSpPr>
        <p:spPr>
          <a:xfrm flipH="1" flipV="1">
            <a:off x="3128601" y="4187186"/>
            <a:ext cx="102593" cy="53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Suorakulmio 243">
            <a:extLst>
              <a:ext uri="{FF2B5EF4-FFF2-40B4-BE49-F238E27FC236}">
                <a16:creationId xmlns:a16="http://schemas.microsoft.com/office/drawing/2014/main" id="{AD3627A8-AE66-4F5A-846B-9788CFA9787C}"/>
              </a:ext>
            </a:extLst>
          </p:cNvPr>
          <p:cNvSpPr/>
          <p:nvPr/>
        </p:nvSpPr>
        <p:spPr>
          <a:xfrm>
            <a:off x="3038842" y="47205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8" name="Ellipsi 257">
            <a:extLst>
              <a:ext uri="{FF2B5EF4-FFF2-40B4-BE49-F238E27FC236}">
                <a16:creationId xmlns:a16="http://schemas.microsoft.com/office/drawing/2014/main" id="{D4F96AA0-191D-47DA-BC97-539BC185358B}"/>
              </a:ext>
            </a:extLst>
          </p:cNvPr>
          <p:cNvSpPr/>
          <p:nvPr/>
        </p:nvSpPr>
        <p:spPr>
          <a:xfrm>
            <a:off x="4941746" y="4502401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259" name="Suora yhdysviiva 258">
            <a:extLst>
              <a:ext uri="{FF2B5EF4-FFF2-40B4-BE49-F238E27FC236}">
                <a16:creationId xmlns:a16="http://schemas.microsoft.com/office/drawing/2014/main" id="{3B604A98-3960-4062-AAF4-CBB45014084C}"/>
              </a:ext>
            </a:extLst>
          </p:cNvPr>
          <p:cNvCxnSpPr>
            <a:cxnSpLocks/>
            <a:stCxn id="262" idx="0"/>
            <a:endCxn id="258" idx="5"/>
          </p:cNvCxnSpPr>
          <p:nvPr/>
        </p:nvCxnSpPr>
        <p:spPr>
          <a:xfrm flipH="1" flipV="1">
            <a:off x="5852470" y="4807312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uora yhdysviiva 259">
            <a:extLst>
              <a:ext uri="{FF2B5EF4-FFF2-40B4-BE49-F238E27FC236}">
                <a16:creationId xmlns:a16="http://schemas.microsoft.com/office/drawing/2014/main" id="{3A96C462-36E7-4927-9293-62BB85D6F79B}"/>
              </a:ext>
            </a:extLst>
          </p:cNvPr>
          <p:cNvCxnSpPr>
            <a:cxnSpLocks/>
            <a:stCxn id="261" idx="0"/>
            <a:endCxn id="258" idx="3"/>
          </p:cNvCxnSpPr>
          <p:nvPr/>
        </p:nvCxnSpPr>
        <p:spPr>
          <a:xfrm flipV="1">
            <a:off x="4910113" y="4807312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Suorakulmio 260">
            <a:extLst>
              <a:ext uri="{FF2B5EF4-FFF2-40B4-BE49-F238E27FC236}">
                <a16:creationId xmlns:a16="http://schemas.microsoft.com/office/drawing/2014/main" id="{13F4BE3D-3439-4932-AEED-5A0FD8B7F251}"/>
              </a:ext>
            </a:extLst>
          </p:cNvPr>
          <p:cNvSpPr/>
          <p:nvPr/>
        </p:nvSpPr>
        <p:spPr>
          <a:xfrm>
            <a:off x="4717761" y="523329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2" name="Suorakulmio 261">
            <a:extLst>
              <a:ext uri="{FF2B5EF4-FFF2-40B4-BE49-F238E27FC236}">
                <a16:creationId xmlns:a16="http://schemas.microsoft.com/office/drawing/2014/main" id="{02C49BDB-F64D-4545-B457-9EFDECCA583F}"/>
              </a:ext>
            </a:extLst>
          </p:cNvPr>
          <p:cNvSpPr/>
          <p:nvPr/>
        </p:nvSpPr>
        <p:spPr>
          <a:xfrm>
            <a:off x="5710373" y="523329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3" name="Suora yhdysviiva 262">
            <a:extLst>
              <a:ext uri="{FF2B5EF4-FFF2-40B4-BE49-F238E27FC236}">
                <a16:creationId xmlns:a16="http://schemas.microsoft.com/office/drawing/2014/main" id="{FB7A84E8-7800-4263-B1D0-AC38866AB413}"/>
              </a:ext>
            </a:extLst>
          </p:cNvPr>
          <p:cNvCxnSpPr>
            <a:cxnSpLocks/>
            <a:stCxn id="264" idx="0"/>
            <a:endCxn id="258" idx="4"/>
          </p:cNvCxnSpPr>
          <p:nvPr/>
        </p:nvCxnSpPr>
        <p:spPr>
          <a:xfrm flipV="1">
            <a:off x="5452839" y="4859626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Suorakulmio 263">
            <a:extLst>
              <a:ext uri="{FF2B5EF4-FFF2-40B4-BE49-F238E27FC236}">
                <a16:creationId xmlns:a16="http://schemas.microsoft.com/office/drawing/2014/main" id="{E4BC7753-7880-4C72-B3D8-A4C696A34A21}"/>
              </a:ext>
            </a:extLst>
          </p:cNvPr>
          <p:cNvSpPr/>
          <p:nvPr/>
        </p:nvSpPr>
        <p:spPr>
          <a:xfrm>
            <a:off x="5260487" y="522178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5" name="Ellipsi 264">
            <a:extLst>
              <a:ext uri="{FF2B5EF4-FFF2-40B4-BE49-F238E27FC236}">
                <a16:creationId xmlns:a16="http://schemas.microsoft.com/office/drawing/2014/main" id="{918ABD2F-7BED-4877-A49C-76759E6AA2FF}"/>
              </a:ext>
            </a:extLst>
          </p:cNvPr>
          <p:cNvSpPr/>
          <p:nvPr/>
        </p:nvSpPr>
        <p:spPr>
          <a:xfrm>
            <a:off x="6790516" y="3900469"/>
            <a:ext cx="110336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3  6  9</a:t>
            </a:r>
          </a:p>
        </p:txBody>
      </p:sp>
      <p:cxnSp>
        <p:nvCxnSpPr>
          <p:cNvPr id="266" name="Suora yhdysviiva 265">
            <a:extLst>
              <a:ext uri="{FF2B5EF4-FFF2-40B4-BE49-F238E27FC236}">
                <a16:creationId xmlns:a16="http://schemas.microsoft.com/office/drawing/2014/main" id="{AE8AA9DB-7C0B-4B18-8C80-34BA774CAF92}"/>
              </a:ext>
            </a:extLst>
          </p:cNvPr>
          <p:cNvCxnSpPr>
            <a:cxnSpLocks/>
            <a:stCxn id="289" idx="0"/>
            <a:endCxn id="265" idx="6"/>
          </p:cNvCxnSpPr>
          <p:nvPr/>
        </p:nvCxnSpPr>
        <p:spPr>
          <a:xfrm flipH="1" flipV="1">
            <a:off x="7893880" y="4079082"/>
            <a:ext cx="1126794" cy="43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uora yhdysviiva 266">
            <a:extLst>
              <a:ext uri="{FF2B5EF4-FFF2-40B4-BE49-F238E27FC236}">
                <a16:creationId xmlns:a16="http://schemas.microsoft.com/office/drawing/2014/main" id="{56724A1A-43FF-41BB-874B-1B62F1B8DB9C}"/>
              </a:ext>
            </a:extLst>
          </p:cNvPr>
          <p:cNvCxnSpPr>
            <a:cxnSpLocks/>
            <a:stCxn id="258" idx="0"/>
            <a:endCxn id="265" idx="2"/>
          </p:cNvCxnSpPr>
          <p:nvPr/>
        </p:nvCxnSpPr>
        <p:spPr>
          <a:xfrm flipV="1">
            <a:off x="5475236" y="4079082"/>
            <a:ext cx="1315280" cy="42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Ellipsi 267">
            <a:extLst>
              <a:ext uri="{FF2B5EF4-FFF2-40B4-BE49-F238E27FC236}">
                <a16:creationId xmlns:a16="http://schemas.microsoft.com/office/drawing/2014/main" id="{32DE3F48-774D-49CC-AD5E-3273FF3D0701}"/>
              </a:ext>
            </a:extLst>
          </p:cNvPr>
          <p:cNvSpPr/>
          <p:nvPr/>
        </p:nvSpPr>
        <p:spPr>
          <a:xfrm>
            <a:off x="7667551" y="450603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F75766AA-6869-46E1-B377-5D2815F88725}"/>
              </a:ext>
            </a:extLst>
          </p:cNvPr>
          <p:cNvCxnSpPr>
            <a:cxnSpLocks/>
            <a:stCxn id="272" idx="0"/>
            <a:endCxn id="268" idx="5"/>
          </p:cNvCxnSpPr>
          <p:nvPr/>
        </p:nvCxnSpPr>
        <p:spPr>
          <a:xfrm flipH="1" flipV="1">
            <a:off x="8210500" y="4810943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C0D4A628-C8F8-4EF6-AF01-6BB75651CA3F}"/>
              </a:ext>
            </a:extLst>
          </p:cNvPr>
          <p:cNvCxnSpPr>
            <a:cxnSpLocks/>
            <a:stCxn id="271" idx="0"/>
            <a:endCxn id="268" idx="3"/>
          </p:cNvCxnSpPr>
          <p:nvPr/>
        </p:nvCxnSpPr>
        <p:spPr>
          <a:xfrm flipV="1">
            <a:off x="7715320" y="4810943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Suorakulmio 270">
            <a:extLst>
              <a:ext uri="{FF2B5EF4-FFF2-40B4-BE49-F238E27FC236}">
                <a16:creationId xmlns:a16="http://schemas.microsoft.com/office/drawing/2014/main" id="{45A30AA0-2E1B-492E-9C05-6DB9C11D63CC}"/>
              </a:ext>
            </a:extLst>
          </p:cNvPr>
          <p:cNvSpPr/>
          <p:nvPr/>
        </p:nvSpPr>
        <p:spPr>
          <a:xfrm>
            <a:off x="7522968" y="52180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2" name="Suorakulmio 271">
            <a:extLst>
              <a:ext uri="{FF2B5EF4-FFF2-40B4-BE49-F238E27FC236}">
                <a16:creationId xmlns:a16="http://schemas.microsoft.com/office/drawing/2014/main" id="{F9CCDA6C-240E-46E0-916A-4699F743E57F}"/>
              </a:ext>
            </a:extLst>
          </p:cNvPr>
          <p:cNvSpPr/>
          <p:nvPr/>
        </p:nvSpPr>
        <p:spPr>
          <a:xfrm>
            <a:off x="8092321" y="52180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3" name="Ellipsi 272">
            <a:extLst>
              <a:ext uri="{FF2B5EF4-FFF2-40B4-BE49-F238E27FC236}">
                <a16:creationId xmlns:a16="http://schemas.microsoft.com/office/drawing/2014/main" id="{4837852E-D4B0-4D93-807D-A22934C10C42}"/>
              </a:ext>
            </a:extLst>
          </p:cNvPr>
          <p:cNvSpPr/>
          <p:nvPr/>
        </p:nvSpPr>
        <p:spPr>
          <a:xfrm>
            <a:off x="6215270" y="4482401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274" name="Suora yhdysviiva 273">
            <a:extLst>
              <a:ext uri="{FF2B5EF4-FFF2-40B4-BE49-F238E27FC236}">
                <a16:creationId xmlns:a16="http://schemas.microsoft.com/office/drawing/2014/main" id="{56363DD3-0AD4-45A8-BC70-FE6C036A6075}"/>
              </a:ext>
            </a:extLst>
          </p:cNvPr>
          <p:cNvCxnSpPr>
            <a:cxnSpLocks/>
            <a:stCxn id="277" idx="0"/>
            <a:endCxn id="273" idx="5"/>
          </p:cNvCxnSpPr>
          <p:nvPr/>
        </p:nvCxnSpPr>
        <p:spPr>
          <a:xfrm flipH="1" flipV="1">
            <a:off x="7173113" y="4787312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uora yhdysviiva 274">
            <a:extLst>
              <a:ext uri="{FF2B5EF4-FFF2-40B4-BE49-F238E27FC236}">
                <a16:creationId xmlns:a16="http://schemas.microsoft.com/office/drawing/2014/main" id="{3BD3350B-9191-4496-ACDC-1F40AA594E28}"/>
              </a:ext>
            </a:extLst>
          </p:cNvPr>
          <p:cNvCxnSpPr>
            <a:cxnSpLocks/>
            <a:stCxn id="276" idx="0"/>
            <a:endCxn id="273" idx="3"/>
          </p:cNvCxnSpPr>
          <p:nvPr/>
        </p:nvCxnSpPr>
        <p:spPr>
          <a:xfrm flipV="1">
            <a:off x="6363563" y="4787312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Suorakulmio 275">
            <a:extLst>
              <a:ext uri="{FF2B5EF4-FFF2-40B4-BE49-F238E27FC236}">
                <a16:creationId xmlns:a16="http://schemas.microsoft.com/office/drawing/2014/main" id="{8C42DDD4-8243-4879-93A4-434076F6AF2D}"/>
              </a:ext>
            </a:extLst>
          </p:cNvPr>
          <p:cNvSpPr/>
          <p:nvPr/>
        </p:nvSpPr>
        <p:spPr>
          <a:xfrm>
            <a:off x="6171211" y="522178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7" name="Suorakulmio 276">
            <a:extLst>
              <a:ext uri="{FF2B5EF4-FFF2-40B4-BE49-F238E27FC236}">
                <a16:creationId xmlns:a16="http://schemas.microsoft.com/office/drawing/2014/main" id="{E0312622-FE76-4D63-9C9C-82B09467DEA4}"/>
              </a:ext>
            </a:extLst>
          </p:cNvPr>
          <p:cNvSpPr/>
          <p:nvPr/>
        </p:nvSpPr>
        <p:spPr>
          <a:xfrm>
            <a:off x="7076232" y="522148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78" name="Suora yhdysviiva 277">
            <a:extLst>
              <a:ext uri="{FF2B5EF4-FFF2-40B4-BE49-F238E27FC236}">
                <a16:creationId xmlns:a16="http://schemas.microsoft.com/office/drawing/2014/main" id="{8118DC64-641F-4A4D-BA7F-DCA504433A57}"/>
              </a:ext>
            </a:extLst>
          </p:cNvPr>
          <p:cNvCxnSpPr>
            <a:cxnSpLocks/>
            <a:stCxn id="273" idx="0"/>
            <a:endCxn id="265" idx="3"/>
          </p:cNvCxnSpPr>
          <p:nvPr/>
        </p:nvCxnSpPr>
        <p:spPr>
          <a:xfrm flipV="1">
            <a:off x="6776362" y="4205380"/>
            <a:ext cx="175738" cy="27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uora yhdysviiva 278">
            <a:extLst>
              <a:ext uri="{FF2B5EF4-FFF2-40B4-BE49-F238E27FC236}">
                <a16:creationId xmlns:a16="http://schemas.microsoft.com/office/drawing/2014/main" id="{90AAED58-31FA-4495-8B46-3B060A9AE727}"/>
              </a:ext>
            </a:extLst>
          </p:cNvPr>
          <p:cNvCxnSpPr>
            <a:cxnSpLocks/>
            <a:stCxn id="280" idx="0"/>
            <a:endCxn id="273" idx="4"/>
          </p:cNvCxnSpPr>
          <p:nvPr/>
        </p:nvCxnSpPr>
        <p:spPr>
          <a:xfrm flipH="1" flipV="1">
            <a:off x="6776362" y="4839626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Suorakulmio 279">
            <a:extLst>
              <a:ext uri="{FF2B5EF4-FFF2-40B4-BE49-F238E27FC236}">
                <a16:creationId xmlns:a16="http://schemas.microsoft.com/office/drawing/2014/main" id="{2B7A7734-4181-417C-8C0B-0E340662A344}"/>
              </a:ext>
            </a:extLst>
          </p:cNvPr>
          <p:cNvSpPr/>
          <p:nvPr/>
        </p:nvSpPr>
        <p:spPr>
          <a:xfrm>
            <a:off x="6590827" y="522148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9" name="Ellipsi 288">
            <a:extLst>
              <a:ext uri="{FF2B5EF4-FFF2-40B4-BE49-F238E27FC236}">
                <a16:creationId xmlns:a16="http://schemas.microsoft.com/office/drawing/2014/main" id="{01D83E2B-9F81-40AB-BC8D-C74F833C6ACA}"/>
              </a:ext>
            </a:extLst>
          </p:cNvPr>
          <p:cNvSpPr/>
          <p:nvPr/>
        </p:nvSpPr>
        <p:spPr>
          <a:xfrm>
            <a:off x="8702622" y="451754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90" name="Suora yhdysviiva 289">
            <a:extLst>
              <a:ext uri="{FF2B5EF4-FFF2-40B4-BE49-F238E27FC236}">
                <a16:creationId xmlns:a16="http://schemas.microsoft.com/office/drawing/2014/main" id="{FAA685E5-F345-4532-AFB1-7428525C18E6}"/>
              </a:ext>
            </a:extLst>
          </p:cNvPr>
          <p:cNvCxnSpPr>
            <a:cxnSpLocks/>
            <a:stCxn id="293" idx="0"/>
            <a:endCxn id="289" idx="5"/>
          </p:cNvCxnSpPr>
          <p:nvPr/>
        </p:nvCxnSpPr>
        <p:spPr>
          <a:xfrm flipH="1" flipV="1">
            <a:off x="9245571" y="4822452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uora yhdysviiva 290">
            <a:extLst>
              <a:ext uri="{FF2B5EF4-FFF2-40B4-BE49-F238E27FC236}">
                <a16:creationId xmlns:a16="http://schemas.microsoft.com/office/drawing/2014/main" id="{62CA5BFB-B346-4C64-B3B4-37DE65E19B1A}"/>
              </a:ext>
            </a:extLst>
          </p:cNvPr>
          <p:cNvCxnSpPr>
            <a:cxnSpLocks/>
            <a:stCxn id="292" idx="0"/>
            <a:endCxn id="289" idx="3"/>
          </p:cNvCxnSpPr>
          <p:nvPr/>
        </p:nvCxnSpPr>
        <p:spPr>
          <a:xfrm flipV="1">
            <a:off x="8750391" y="4822452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Suorakulmio 291">
            <a:extLst>
              <a:ext uri="{FF2B5EF4-FFF2-40B4-BE49-F238E27FC236}">
                <a16:creationId xmlns:a16="http://schemas.microsoft.com/office/drawing/2014/main" id="{C4CC13AA-E0B9-43C7-9CC1-9D0DF80EC088}"/>
              </a:ext>
            </a:extLst>
          </p:cNvPr>
          <p:cNvSpPr/>
          <p:nvPr/>
        </p:nvSpPr>
        <p:spPr>
          <a:xfrm>
            <a:off x="8558039" y="522954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3" name="Suorakulmio 292">
            <a:extLst>
              <a:ext uri="{FF2B5EF4-FFF2-40B4-BE49-F238E27FC236}">
                <a16:creationId xmlns:a16="http://schemas.microsoft.com/office/drawing/2014/main" id="{D5B0482E-FDCA-4BC2-95D7-1E806C0FF78D}"/>
              </a:ext>
            </a:extLst>
          </p:cNvPr>
          <p:cNvSpPr/>
          <p:nvPr/>
        </p:nvSpPr>
        <p:spPr>
          <a:xfrm>
            <a:off x="9127392" y="522954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96" name="Suora yhdysviiva 295">
            <a:extLst>
              <a:ext uri="{FF2B5EF4-FFF2-40B4-BE49-F238E27FC236}">
                <a16:creationId xmlns:a16="http://schemas.microsoft.com/office/drawing/2014/main" id="{71D89BBF-A6A2-4FFB-BF34-BD93866B6C40}"/>
              </a:ext>
            </a:extLst>
          </p:cNvPr>
          <p:cNvCxnSpPr>
            <a:cxnSpLocks/>
            <a:stCxn id="268" idx="0"/>
            <a:endCxn id="265" idx="5"/>
          </p:cNvCxnSpPr>
          <p:nvPr/>
        </p:nvCxnSpPr>
        <p:spPr>
          <a:xfrm flipH="1" flipV="1">
            <a:off x="7732296" y="4205380"/>
            <a:ext cx="253307" cy="30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6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202E5ABE-3129-4AC2-8175-F4E361D070CA}"/>
              </a:ext>
            </a:extLst>
          </p:cNvPr>
          <p:cNvSpPr/>
          <p:nvPr/>
        </p:nvSpPr>
        <p:spPr>
          <a:xfrm>
            <a:off x="223985" y="80125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EAEB33CF-F7F9-4031-97E9-4CACF8C4C2F9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134709" y="1106169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F1FA210B-4DB3-48BB-939A-E0CE56B2FEE4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92352" y="1106169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43FF8D45-F749-4E86-A1D5-CFA66F1334CA}"/>
              </a:ext>
            </a:extLst>
          </p:cNvPr>
          <p:cNvSpPr/>
          <p:nvPr/>
        </p:nvSpPr>
        <p:spPr>
          <a:xfrm>
            <a:off x="0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7471F133-DCB4-450D-B595-EDD9B5A12A50}"/>
              </a:ext>
            </a:extLst>
          </p:cNvPr>
          <p:cNvSpPr/>
          <p:nvPr/>
        </p:nvSpPr>
        <p:spPr>
          <a:xfrm>
            <a:off x="992612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C603D669-996E-4454-AA7B-242E97C88861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735078" y="1158483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9">
            <a:extLst>
              <a:ext uri="{FF2B5EF4-FFF2-40B4-BE49-F238E27FC236}">
                <a16:creationId xmlns:a16="http://schemas.microsoft.com/office/drawing/2014/main" id="{7D73F993-1790-4935-8DE2-E28511741B72}"/>
              </a:ext>
            </a:extLst>
          </p:cNvPr>
          <p:cNvSpPr/>
          <p:nvPr/>
        </p:nvSpPr>
        <p:spPr>
          <a:xfrm>
            <a:off x="542726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C9491DED-5070-43F8-A927-40358D096F1C}"/>
              </a:ext>
            </a:extLst>
          </p:cNvPr>
          <p:cNvSpPr/>
          <p:nvPr/>
        </p:nvSpPr>
        <p:spPr>
          <a:xfrm>
            <a:off x="2072755" y="199326"/>
            <a:ext cx="110336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3  6  9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F779D67-EEF9-4F12-A583-E1D8035B3138}"/>
              </a:ext>
            </a:extLst>
          </p:cNvPr>
          <p:cNvCxnSpPr>
            <a:cxnSpLocks/>
            <a:stCxn id="27" idx="0"/>
            <a:endCxn id="11" idx="6"/>
          </p:cNvCxnSpPr>
          <p:nvPr/>
        </p:nvCxnSpPr>
        <p:spPr>
          <a:xfrm flipH="1" flipV="1">
            <a:off x="3176119" y="377939"/>
            <a:ext cx="1421626" cy="43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97886633-21CD-4B52-B9B8-577D1A6D2896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757475" y="377939"/>
            <a:ext cx="1315280" cy="42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i 13">
            <a:extLst>
              <a:ext uri="{FF2B5EF4-FFF2-40B4-BE49-F238E27FC236}">
                <a16:creationId xmlns:a16="http://schemas.microsoft.com/office/drawing/2014/main" id="{2C719FF7-9BE8-4306-A8EC-ACD4068BE031}"/>
              </a:ext>
            </a:extLst>
          </p:cNvPr>
          <p:cNvSpPr/>
          <p:nvPr/>
        </p:nvSpPr>
        <p:spPr>
          <a:xfrm>
            <a:off x="2949790" y="80488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D00DB4E4-613F-4D1B-9672-1C40BAE9EF1D}"/>
              </a:ext>
            </a:extLst>
          </p:cNvPr>
          <p:cNvCxnSpPr>
            <a:cxnSpLocks/>
            <a:stCxn id="18" idx="0"/>
            <a:endCxn id="14" idx="5"/>
          </p:cNvCxnSpPr>
          <p:nvPr/>
        </p:nvCxnSpPr>
        <p:spPr>
          <a:xfrm flipH="1" flipV="1">
            <a:off x="3492739" y="1109800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E442739-4ECA-4FD7-87EB-18E238F45744}"/>
              </a:ext>
            </a:extLst>
          </p:cNvPr>
          <p:cNvCxnSpPr>
            <a:cxnSpLocks/>
            <a:stCxn id="17" idx="0"/>
            <a:endCxn id="14" idx="3"/>
          </p:cNvCxnSpPr>
          <p:nvPr/>
        </p:nvCxnSpPr>
        <p:spPr>
          <a:xfrm flipV="1">
            <a:off x="2997559" y="1109800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057CB614-D3D0-4B98-A081-1D8411C88BCD}"/>
              </a:ext>
            </a:extLst>
          </p:cNvPr>
          <p:cNvSpPr/>
          <p:nvPr/>
        </p:nvSpPr>
        <p:spPr>
          <a:xfrm>
            <a:off x="2805207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0BC45301-0C39-46CD-B4DF-5990926AA770}"/>
              </a:ext>
            </a:extLst>
          </p:cNvPr>
          <p:cNvSpPr/>
          <p:nvPr/>
        </p:nvSpPr>
        <p:spPr>
          <a:xfrm>
            <a:off x="3374560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Ellipsi 18">
            <a:extLst>
              <a:ext uri="{FF2B5EF4-FFF2-40B4-BE49-F238E27FC236}">
                <a16:creationId xmlns:a16="http://schemas.microsoft.com/office/drawing/2014/main" id="{F721F46E-04A1-4006-AD5F-814758466029}"/>
              </a:ext>
            </a:extLst>
          </p:cNvPr>
          <p:cNvSpPr/>
          <p:nvPr/>
        </p:nvSpPr>
        <p:spPr>
          <a:xfrm>
            <a:off x="1497509" y="781258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02C3D380-94B0-4178-9E1E-BD41B213975E}"/>
              </a:ext>
            </a:extLst>
          </p:cNvPr>
          <p:cNvCxnSpPr>
            <a:cxnSpLocks/>
            <a:stCxn id="23" idx="0"/>
            <a:endCxn id="19" idx="5"/>
          </p:cNvCxnSpPr>
          <p:nvPr/>
        </p:nvCxnSpPr>
        <p:spPr>
          <a:xfrm flipH="1" flipV="1">
            <a:off x="2455352" y="1086169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E8B5E8D1-E1FE-489A-B994-4F45507717B3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1645802" y="1086169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uorakulmio 21">
            <a:extLst>
              <a:ext uri="{FF2B5EF4-FFF2-40B4-BE49-F238E27FC236}">
                <a16:creationId xmlns:a16="http://schemas.microsoft.com/office/drawing/2014/main" id="{321C25C9-F747-4DB1-B076-ADB34DBB37E0}"/>
              </a:ext>
            </a:extLst>
          </p:cNvPr>
          <p:cNvSpPr/>
          <p:nvPr/>
        </p:nvSpPr>
        <p:spPr>
          <a:xfrm>
            <a:off x="1453450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5EA9DAA5-6E18-44FF-9713-5E9E52272DB8}"/>
              </a:ext>
            </a:extLst>
          </p:cNvPr>
          <p:cNvSpPr/>
          <p:nvPr/>
        </p:nvSpPr>
        <p:spPr>
          <a:xfrm>
            <a:off x="2358471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E53130BA-4267-44B6-AD80-758058D6F4AD}"/>
              </a:ext>
            </a:extLst>
          </p:cNvPr>
          <p:cNvCxnSpPr>
            <a:cxnSpLocks/>
            <a:stCxn id="19" idx="0"/>
            <a:endCxn id="11" idx="3"/>
          </p:cNvCxnSpPr>
          <p:nvPr/>
        </p:nvCxnSpPr>
        <p:spPr>
          <a:xfrm flipV="1">
            <a:off x="2058601" y="504237"/>
            <a:ext cx="175738" cy="27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3324B292-C922-4CAD-B8EA-6DF4346508BF}"/>
              </a:ext>
            </a:extLst>
          </p:cNvPr>
          <p:cNvCxnSpPr>
            <a:cxnSpLocks/>
            <a:stCxn id="26" idx="0"/>
            <a:endCxn id="19" idx="4"/>
          </p:cNvCxnSpPr>
          <p:nvPr/>
        </p:nvCxnSpPr>
        <p:spPr>
          <a:xfrm flipH="1" flipV="1">
            <a:off x="2058601" y="1138483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orakulmio 25">
            <a:extLst>
              <a:ext uri="{FF2B5EF4-FFF2-40B4-BE49-F238E27FC236}">
                <a16:creationId xmlns:a16="http://schemas.microsoft.com/office/drawing/2014/main" id="{9D31340B-D5CC-4954-A1AC-109EAEBF8D3D}"/>
              </a:ext>
            </a:extLst>
          </p:cNvPr>
          <p:cNvSpPr/>
          <p:nvPr/>
        </p:nvSpPr>
        <p:spPr>
          <a:xfrm>
            <a:off x="1873066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Ellipsi 26">
            <a:extLst>
              <a:ext uri="{FF2B5EF4-FFF2-40B4-BE49-F238E27FC236}">
                <a16:creationId xmlns:a16="http://schemas.microsoft.com/office/drawing/2014/main" id="{6784A295-CB4B-49CB-8C50-487D41739926}"/>
              </a:ext>
            </a:extLst>
          </p:cNvPr>
          <p:cNvSpPr/>
          <p:nvPr/>
        </p:nvSpPr>
        <p:spPr>
          <a:xfrm>
            <a:off x="3984861" y="816398"/>
            <a:ext cx="122576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56916601-0C37-4817-A0B2-2FB0F05580A4}"/>
              </a:ext>
            </a:extLst>
          </p:cNvPr>
          <p:cNvCxnSpPr>
            <a:cxnSpLocks/>
            <a:stCxn id="31" idx="0"/>
            <a:endCxn id="27" idx="4"/>
          </p:cNvCxnSpPr>
          <p:nvPr/>
        </p:nvCxnSpPr>
        <p:spPr>
          <a:xfrm flipH="1" flipV="1">
            <a:off x="4597745" y="1173623"/>
            <a:ext cx="4238" cy="35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AB78A486-AE05-4662-9DD1-A4BEBA713F1A}"/>
              </a:ext>
            </a:extLst>
          </p:cNvPr>
          <p:cNvCxnSpPr>
            <a:cxnSpLocks/>
            <a:stCxn id="30" idx="0"/>
            <a:endCxn id="27" idx="3"/>
          </p:cNvCxnSpPr>
          <p:nvPr/>
        </p:nvCxnSpPr>
        <p:spPr>
          <a:xfrm flipV="1">
            <a:off x="4032630" y="1121309"/>
            <a:ext cx="131741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uorakulmio 29">
            <a:extLst>
              <a:ext uri="{FF2B5EF4-FFF2-40B4-BE49-F238E27FC236}">
                <a16:creationId xmlns:a16="http://schemas.microsoft.com/office/drawing/2014/main" id="{AFE11924-7CDD-4176-ABFA-D902BF6F7415}"/>
              </a:ext>
            </a:extLst>
          </p:cNvPr>
          <p:cNvSpPr/>
          <p:nvPr/>
        </p:nvSpPr>
        <p:spPr>
          <a:xfrm>
            <a:off x="3840278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9B7EF972-8538-40A5-9DFB-9B94B08F34E4}"/>
              </a:ext>
            </a:extLst>
          </p:cNvPr>
          <p:cNvSpPr/>
          <p:nvPr/>
        </p:nvSpPr>
        <p:spPr>
          <a:xfrm>
            <a:off x="4409631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AA0C4E0B-8DF5-48AA-8CEE-3C75F8D39440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3014535" y="504237"/>
            <a:ext cx="253307" cy="30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02BBCFB2-7005-4953-9767-882C0F9643AD}"/>
              </a:ext>
            </a:extLst>
          </p:cNvPr>
          <p:cNvCxnSpPr>
            <a:cxnSpLocks/>
            <a:stCxn id="41" idx="0"/>
            <a:endCxn id="27" idx="5"/>
          </p:cNvCxnSpPr>
          <p:nvPr/>
        </p:nvCxnSpPr>
        <p:spPr>
          <a:xfrm flipH="1" flipV="1">
            <a:off x="5031119" y="1121309"/>
            <a:ext cx="98615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orakulmio 40">
            <a:extLst>
              <a:ext uri="{FF2B5EF4-FFF2-40B4-BE49-F238E27FC236}">
                <a16:creationId xmlns:a16="http://schemas.microsoft.com/office/drawing/2014/main" id="{80FC7949-C836-4CE7-A6BD-136326804663}"/>
              </a:ext>
            </a:extLst>
          </p:cNvPr>
          <p:cNvSpPr/>
          <p:nvPr/>
        </p:nvSpPr>
        <p:spPr>
          <a:xfrm>
            <a:off x="4937382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8DF54963-FB7B-4A38-8E8F-44184BF6C600}"/>
              </a:ext>
            </a:extLst>
          </p:cNvPr>
          <p:cNvSpPr/>
          <p:nvPr/>
        </p:nvSpPr>
        <p:spPr>
          <a:xfrm>
            <a:off x="5606790" y="80125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65B62589-B57C-47F3-8799-13F2AA17CB3A}"/>
              </a:ext>
            </a:extLst>
          </p:cNvPr>
          <p:cNvCxnSpPr>
            <a:cxnSpLocks/>
            <a:stCxn id="47" idx="0"/>
            <a:endCxn id="43" idx="5"/>
          </p:cNvCxnSpPr>
          <p:nvPr/>
        </p:nvCxnSpPr>
        <p:spPr>
          <a:xfrm flipH="1" flipV="1">
            <a:off x="6517514" y="1106169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F70FE9B6-99B9-4997-939C-5CCBC574F56E}"/>
              </a:ext>
            </a:extLst>
          </p:cNvPr>
          <p:cNvCxnSpPr>
            <a:cxnSpLocks/>
            <a:stCxn id="46" idx="0"/>
            <a:endCxn id="43" idx="3"/>
          </p:cNvCxnSpPr>
          <p:nvPr/>
        </p:nvCxnSpPr>
        <p:spPr>
          <a:xfrm flipV="1">
            <a:off x="5575157" y="1106169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Suorakulmio 45">
            <a:extLst>
              <a:ext uri="{FF2B5EF4-FFF2-40B4-BE49-F238E27FC236}">
                <a16:creationId xmlns:a16="http://schemas.microsoft.com/office/drawing/2014/main" id="{83BB738B-568C-4F5B-B55E-3558584911E3}"/>
              </a:ext>
            </a:extLst>
          </p:cNvPr>
          <p:cNvSpPr/>
          <p:nvPr/>
        </p:nvSpPr>
        <p:spPr>
          <a:xfrm>
            <a:off x="5382805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Suorakulmio 46">
            <a:extLst>
              <a:ext uri="{FF2B5EF4-FFF2-40B4-BE49-F238E27FC236}">
                <a16:creationId xmlns:a16="http://schemas.microsoft.com/office/drawing/2014/main" id="{9FCDC35C-F7EF-4E33-8D13-897CB8A9A0C8}"/>
              </a:ext>
            </a:extLst>
          </p:cNvPr>
          <p:cNvSpPr/>
          <p:nvPr/>
        </p:nvSpPr>
        <p:spPr>
          <a:xfrm>
            <a:off x="6375417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B9DDE948-30E6-4882-8D2F-D577F8564A6A}"/>
              </a:ext>
            </a:extLst>
          </p:cNvPr>
          <p:cNvCxnSpPr>
            <a:cxnSpLocks/>
            <a:stCxn id="49" idx="0"/>
            <a:endCxn id="43" idx="4"/>
          </p:cNvCxnSpPr>
          <p:nvPr/>
        </p:nvCxnSpPr>
        <p:spPr>
          <a:xfrm flipV="1">
            <a:off x="6117883" y="1158483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uorakulmio 48">
            <a:extLst>
              <a:ext uri="{FF2B5EF4-FFF2-40B4-BE49-F238E27FC236}">
                <a16:creationId xmlns:a16="http://schemas.microsoft.com/office/drawing/2014/main" id="{9CFE1E58-0D1B-41E7-9CDE-917CBB4680B0}"/>
              </a:ext>
            </a:extLst>
          </p:cNvPr>
          <p:cNvSpPr/>
          <p:nvPr/>
        </p:nvSpPr>
        <p:spPr>
          <a:xfrm>
            <a:off x="5925531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Ellipsi 49">
            <a:extLst>
              <a:ext uri="{FF2B5EF4-FFF2-40B4-BE49-F238E27FC236}">
                <a16:creationId xmlns:a16="http://schemas.microsoft.com/office/drawing/2014/main" id="{924461DF-848F-4AF7-AB3D-6DF0E018CA59}"/>
              </a:ext>
            </a:extLst>
          </p:cNvPr>
          <p:cNvSpPr/>
          <p:nvPr/>
        </p:nvSpPr>
        <p:spPr>
          <a:xfrm>
            <a:off x="7455560" y="199326"/>
            <a:ext cx="110336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3  6  9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5EBD838D-B11F-44B4-95FC-D5F94CFB8C16}"/>
              </a:ext>
            </a:extLst>
          </p:cNvPr>
          <p:cNvCxnSpPr>
            <a:cxnSpLocks/>
            <a:stCxn id="66" idx="0"/>
            <a:endCxn id="50" idx="6"/>
          </p:cNvCxnSpPr>
          <p:nvPr/>
        </p:nvCxnSpPr>
        <p:spPr>
          <a:xfrm flipH="1" flipV="1">
            <a:off x="8558924" y="377939"/>
            <a:ext cx="1589537" cy="43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06919747-F31B-455C-AA46-FDF8205F699E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flipV="1">
            <a:off x="6140280" y="377939"/>
            <a:ext cx="1315280" cy="42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55CA6955-58BE-490F-995A-DE2323CC83DD}"/>
              </a:ext>
            </a:extLst>
          </p:cNvPr>
          <p:cNvSpPr/>
          <p:nvPr/>
        </p:nvSpPr>
        <p:spPr>
          <a:xfrm>
            <a:off x="8332595" y="80488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9EC5AD73-155E-493A-8E56-51406A8FC494}"/>
              </a:ext>
            </a:extLst>
          </p:cNvPr>
          <p:cNvCxnSpPr>
            <a:cxnSpLocks/>
            <a:stCxn id="57" idx="0"/>
            <a:endCxn id="53" idx="5"/>
          </p:cNvCxnSpPr>
          <p:nvPr/>
        </p:nvCxnSpPr>
        <p:spPr>
          <a:xfrm flipH="1" flipV="1">
            <a:off x="8875544" y="1109800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83959CB3-B80A-49EA-8222-14A8366021BF}"/>
              </a:ext>
            </a:extLst>
          </p:cNvPr>
          <p:cNvCxnSpPr>
            <a:cxnSpLocks/>
            <a:stCxn id="56" idx="0"/>
            <a:endCxn id="53" idx="3"/>
          </p:cNvCxnSpPr>
          <p:nvPr/>
        </p:nvCxnSpPr>
        <p:spPr>
          <a:xfrm flipV="1">
            <a:off x="8380364" y="1109800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uorakulmio 55">
            <a:extLst>
              <a:ext uri="{FF2B5EF4-FFF2-40B4-BE49-F238E27FC236}">
                <a16:creationId xmlns:a16="http://schemas.microsoft.com/office/drawing/2014/main" id="{46F9BD40-985F-4474-8D77-4E8FDE3AA86F}"/>
              </a:ext>
            </a:extLst>
          </p:cNvPr>
          <p:cNvSpPr/>
          <p:nvPr/>
        </p:nvSpPr>
        <p:spPr>
          <a:xfrm>
            <a:off x="8188012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Suorakulmio 56">
            <a:extLst>
              <a:ext uri="{FF2B5EF4-FFF2-40B4-BE49-F238E27FC236}">
                <a16:creationId xmlns:a16="http://schemas.microsoft.com/office/drawing/2014/main" id="{E0292C57-C1F7-4BC0-9DA9-021FA1C6013B}"/>
              </a:ext>
            </a:extLst>
          </p:cNvPr>
          <p:cNvSpPr/>
          <p:nvPr/>
        </p:nvSpPr>
        <p:spPr>
          <a:xfrm>
            <a:off x="8757365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7F4C3196-7994-4DE3-8EFF-8F5D7E55E881}"/>
              </a:ext>
            </a:extLst>
          </p:cNvPr>
          <p:cNvSpPr/>
          <p:nvPr/>
        </p:nvSpPr>
        <p:spPr>
          <a:xfrm>
            <a:off x="6880314" y="781258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EE7049B2-09EC-4852-9E17-98F2F54830D3}"/>
              </a:ext>
            </a:extLst>
          </p:cNvPr>
          <p:cNvCxnSpPr>
            <a:cxnSpLocks/>
            <a:stCxn id="62" idx="0"/>
            <a:endCxn id="58" idx="5"/>
          </p:cNvCxnSpPr>
          <p:nvPr/>
        </p:nvCxnSpPr>
        <p:spPr>
          <a:xfrm flipH="1" flipV="1">
            <a:off x="7838157" y="1086169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538DE87D-CD26-44A7-ACF3-D6E7E7108E83}"/>
              </a:ext>
            </a:extLst>
          </p:cNvPr>
          <p:cNvCxnSpPr>
            <a:cxnSpLocks/>
            <a:stCxn id="61" idx="0"/>
            <a:endCxn id="58" idx="3"/>
          </p:cNvCxnSpPr>
          <p:nvPr/>
        </p:nvCxnSpPr>
        <p:spPr>
          <a:xfrm flipV="1">
            <a:off x="7028607" y="1086169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Suorakulmio 60">
            <a:extLst>
              <a:ext uri="{FF2B5EF4-FFF2-40B4-BE49-F238E27FC236}">
                <a16:creationId xmlns:a16="http://schemas.microsoft.com/office/drawing/2014/main" id="{AFD5422A-DEE3-4F42-8B24-42D0039B1AD7}"/>
              </a:ext>
            </a:extLst>
          </p:cNvPr>
          <p:cNvSpPr/>
          <p:nvPr/>
        </p:nvSpPr>
        <p:spPr>
          <a:xfrm>
            <a:off x="6836255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Suorakulmio 61">
            <a:extLst>
              <a:ext uri="{FF2B5EF4-FFF2-40B4-BE49-F238E27FC236}">
                <a16:creationId xmlns:a16="http://schemas.microsoft.com/office/drawing/2014/main" id="{3EEE1712-A087-458E-9B55-174FF6A514AD}"/>
              </a:ext>
            </a:extLst>
          </p:cNvPr>
          <p:cNvSpPr/>
          <p:nvPr/>
        </p:nvSpPr>
        <p:spPr>
          <a:xfrm>
            <a:off x="7741276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933043E4-7589-4B59-89C2-A2711577277C}"/>
              </a:ext>
            </a:extLst>
          </p:cNvPr>
          <p:cNvCxnSpPr>
            <a:cxnSpLocks/>
            <a:stCxn id="58" idx="0"/>
            <a:endCxn id="50" idx="3"/>
          </p:cNvCxnSpPr>
          <p:nvPr/>
        </p:nvCxnSpPr>
        <p:spPr>
          <a:xfrm flipV="1">
            <a:off x="7441406" y="504237"/>
            <a:ext cx="175738" cy="27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BF8D4B39-F05B-445B-B0B5-BCA1285EEFD4}"/>
              </a:ext>
            </a:extLst>
          </p:cNvPr>
          <p:cNvCxnSpPr>
            <a:cxnSpLocks/>
            <a:stCxn id="65" idx="0"/>
            <a:endCxn id="58" idx="4"/>
          </p:cNvCxnSpPr>
          <p:nvPr/>
        </p:nvCxnSpPr>
        <p:spPr>
          <a:xfrm flipH="1" flipV="1">
            <a:off x="7441406" y="1138483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6580D812-0A7C-40EB-8021-83331A36B019}"/>
              </a:ext>
            </a:extLst>
          </p:cNvPr>
          <p:cNvSpPr/>
          <p:nvPr/>
        </p:nvSpPr>
        <p:spPr>
          <a:xfrm>
            <a:off x="7255871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79D5510C-EF1E-48E0-BD27-5F4390E146BA}"/>
              </a:ext>
            </a:extLst>
          </p:cNvPr>
          <p:cNvSpPr/>
          <p:nvPr/>
        </p:nvSpPr>
        <p:spPr>
          <a:xfrm>
            <a:off x="9367665" y="816398"/>
            <a:ext cx="156159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10  11  12</a:t>
            </a:r>
          </a:p>
        </p:txBody>
      </p: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DD0FC711-92F2-4097-8066-80C68B3693BC}"/>
              </a:ext>
            </a:extLst>
          </p:cNvPr>
          <p:cNvCxnSpPr>
            <a:cxnSpLocks/>
            <a:stCxn id="70" idx="0"/>
            <a:endCxn id="66" idx="4"/>
          </p:cNvCxnSpPr>
          <p:nvPr/>
        </p:nvCxnSpPr>
        <p:spPr>
          <a:xfrm flipV="1">
            <a:off x="9984788" y="1173623"/>
            <a:ext cx="163673" cy="35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yhdysviiva 67">
            <a:extLst>
              <a:ext uri="{FF2B5EF4-FFF2-40B4-BE49-F238E27FC236}">
                <a16:creationId xmlns:a16="http://schemas.microsoft.com/office/drawing/2014/main" id="{82C0D779-4BE9-4458-B8B0-8A0D22DFAABC}"/>
              </a:ext>
            </a:extLst>
          </p:cNvPr>
          <p:cNvCxnSpPr>
            <a:cxnSpLocks/>
            <a:stCxn id="69" idx="0"/>
            <a:endCxn id="66" idx="3"/>
          </p:cNvCxnSpPr>
          <p:nvPr/>
        </p:nvCxnSpPr>
        <p:spPr>
          <a:xfrm flipV="1">
            <a:off x="9415435" y="1121309"/>
            <a:ext cx="180920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Suorakulmio 68">
            <a:extLst>
              <a:ext uri="{FF2B5EF4-FFF2-40B4-BE49-F238E27FC236}">
                <a16:creationId xmlns:a16="http://schemas.microsoft.com/office/drawing/2014/main" id="{FC3E950E-18D5-4F8D-8AE7-F2F39BABFB0D}"/>
              </a:ext>
            </a:extLst>
          </p:cNvPr>
          <p:cNvSpPr/>
          <p:nvPr/>
        </p:nvSpPr>
        <p:spPr>
          <a:xfrm>
            <a:off x="9223083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Suorakulmio 69">
            <a:extLst>
              <a:ext uri="{FF2B5EF4-FFF2-40B4-BE49-F238E27FC236}">
                <a16:creationId xmlns:a16="http://schemas.microsoft.com/office/drawing/2014/main" id="{C7E3E712-51E4-450E-89BF-EF751B9877F3}"/>
              </a:ext>
            </a:extLst>
          </p:cNvPr>
          <p:cNvSpPr/>
          <p:nvPr/>
        </p:nvSpPr>
        <p:spPr>
          <a:xfrm>
            <a:off x="9792436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FB9D9386-2C9C-453E-91A1-D4F810C2FE70}"/>
              </a:ext>
            </a:extLst>
          </p:cNvPr>
          <p:cNvCxnSpPr>
            <a:cxnSpLocks/>
            <a:stCxn id="53" idx="0"/>
            <a:endCxn id="50" idx="5"/>
          </p:cNvCxnSpPr>
          <p:nvPr/>
        </p:nvCxnSpPr>
        <p:spPr>
          <a:xfrm flipH="1" flipV="1">
            <a:off x="8397340" y="504237"/>
            <a:ext cx="253307" cy="30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176725E1-3707-4734-9E0C-8BE6A5552B00}"/>
              </a:ext>
            </a:extLst>
          </p:cNvPr>
          <p:cNvCxnSpPr>
            <a:cxnSpLocks/>
            <a:stCxn id="73" idx="0"/>
            <a:endCxn id="66" idx="5"/>
          </p:cNvCxnSpPr>
          <p:nvPr/>
        </p:nvCxnSpPr>
        <p:spPr>
          <a:xfrm flipV="1">
            <a:off x="10512539" y="1121309"/>
            <a:ext cx="18802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Suorakulmio 72">
            <a:extLst>
              <a:ext uri="{FF2B5EF4-FFF2-40B4-BE49-F238E27FC236}">
                <a16:creationId xmlns:a16="http://schemas.microsoft.com/office/drawing/2014/main" id="{4468872F-9E30-4320-9D75-BB3A62692517}"/>
              </a:ext>
            </a:extLst>
          </p:cNvPr>
          <p:cNvSpPr/>
          <p:nvPr/>
        </p:nvSpPr>
        <p:spPr>
          <a:xfrm>
            <a:off x="10320187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AC30285D-DC57-44D9-8CCD-ABBAF31CDF6C}"/>
              </a:ext>
            </a:extLst>
          </p:cNvPr>
          <p:cNvCxnSpPr>
            <a:cxnSpLocks/>
            <a:stCxn id="79" idx="0"/>
            <a:endCxn id="66" idx="6"/>
          </p:cNvCxnSpPr>
          <p:nvPr/>
        </p:nvCxnSpPr>
        <p:spPr>
          <a:xfrm flipH="1" flipV="1">
            <a:off x="10929256" y="995011"/>
            <a:ext cx="106422" cy="53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Suorakulmio 78">
            <a:extLst>
              <a:ext uri="{FF2B5EF4-FFF2-40B4-BE49-F238E27FC236}">
                <a16:creationId xmlns:a16="http://schemas.microsoft.com/office/drawing/2014/main" id="{01C78E85-D2DE-44F1-872C-1FD014F98A4E}"/>
              </a:ext>
            </a:extLst>
          </p:cNvPr>
          <p:cNvSpPr/>
          <p:nvPr/>
        </p:nvSpPr>
        <p:spPr>
          <a:xfrm>
            <a:off x="10843326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Ellipsi 81">
            <a:extLst>
              <a:ext uri="{FF2B5EF4-FFF2-40B4-BE49-F238E27FC236}">
                <a16:creationId xmlns:a16="http://schemas.microsoft.com/office/drawing/2014/main" id="{0430BA74-3BAE-496C-9FB1-A52F28960477}"/>
              </a:ext>
            </a:extLst>
          </p:cNvPr>
          <p:cNvSpPr/>
          <p:nvPr/>
        </p:nvSpPr>
        <p:spPr>
          <a:xfrm>
            <a:off x="237776" y="329599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62FF43D3-1A7F-4A72-8B81-5057CA41B5C2}"/>
              </a:ext>
            </a:extLst>
          </p:cNvPr>
          <p:cNvCxnSpPr>
            <a:cxnSpLocks/>
            <a:stCxn id="86" idx="0"/>
            <a:endCxn id="82" idx="5"/>
          </p:cNvCxnSpPr>
          <p:nvPr/>
        </p:nvCxnSpPr>
        <p:spPr>
          <a:xfrm flipH="1" flipV="1">
            <a:off x="1148500" y="3600908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99F8E900-EA0B-4D4D-A95B-60950429A0F7}"/>
              </a:ext>
            </a:extLst>
          </p:cNvPr>
          <p:cNvCxnSpPr>
            <a:cxnSpLocks/>
            <a:stCxn id="85" idx="0"/>
            <a:endCxn id="82" idx="3"/>
          </p:cNvCxnSpPr>
          <p:nvPr/>
        </p:nvCxnSpPr>
        <p:spPr>
          <a:xfrm flipV="1">
            <a:off x="206143" y="3600908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Suorakulmio 84">
            <a:extLst>
              <a:ext uri="{FF2B5EF4-FFF2-40B4-BE49-F238E27FC236}">
                <a16:creationId xmlns:a16="http://schemas.microsoft.com/office/drawing/2014/main" id="{2485BBFC-7036-4B5A-ACD3-2F4F3D84EFA5}"/>
              </a:ext>
            </a:extLst>
          </p:cNvPr>
          <p:cNvSpPr/>
          <p:nvPr/>
        </p:nvSpPr>
        <p:spPr>
          <a:xfrm>
            <a:off x="13791" y="402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Suorakulmio 85">
            <a:extLst>
              <a:ext uri="{FF2B5EF4-FFF2-40B4-BE49-F238E27FC236}">
                <a16:creationId xmlns:a16="http://schemas.microsoft.com/office/drawing/2014/main" id="{4A3A89FD-7C7B-4F97-B59D-7337AAEA1E03}"/>
              </a:ext>
            </a:extLst>
          </p:cNvPr>
          <p:cNvSpPr/>
          <p:nvPr/>
        </p:nvSpPr>
        <p:spPr>
          <a:xfrm>
            <a:off x="1006403" y="402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97850F14-B4BD-4110-AECA-94EDD8ED2EA5}"/>
              </a:ext>
            </a:extLst>
          </p:cNvPr>
          <p:cNvCxnSpPr>
            <a:cxnSpLocks/>
            <a:stCxn id="88" idx="0"/>
            <a:endCxn id="82" idx="4"/>
          </p:cNvCxnSpPr>
          <p:nvPr/>
        </p:nvCxnSpPr>
        <p:spPr>
          <a:xfrm flipV="1">
            <a:off x="748869" y="3653222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Suorakulmio 87">
            <a:extLst>
              <a:ext uri="{FF2B5EF4-FFF2-40B4-BE49-F238E27FC236}">
                <a16:creationId xmlns:a16="http://schemas.microsoft.com/office/drawing/2014/main" id="{5C83FCD0-7D16-45FF-A45F-3922675B89E9}"/>
              </a:ext>
            </a:extLst>
          </p:cNvPr>
          <p:cNvSpPr/>
          <p:nvPr/>
        </p:nvSpPr>
        <p:spPr>
          <a:xfrm>
            <a:off x="556517" y="40153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D39D0B1D-22AB-4597-B85D-B91BF16DBB46}"/>
              </a:ext>
            </a:extLst>
          </p:cNvPr>
          <p:cNvSpPr/>
          <p:nvPr/>
        </p:nvSpPr>
        <p:spPr>
          <a:xfrm>
            <a:off x="2449574" y="2572861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7F40BFD4-B3C5-4741-881C-AD8C2A5EE399}"/>
              </a:ext>
            </a:extLst>
          </p:cNvPr>
          <p:cNvCxnSpPr>
            <a:cxnSpLocks/>
            <a:stCxn id="144" idx="0"/>
            <a:endCxn id="136" idx="5"/>
          </p:cNvCxnSpPr>
          <p:nvPr/>
        </p:nvCxnSpPr>
        <p:spPr>
          <a:xfrm flipH="1" flipV="1">
            <a:off x="4588641" y="2833608"/>
            <a:ext cx="1519707" cy="44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9871C6C2-6811-4949-B175-860C4A8E8386}"/>
              </a:ext>
            </a:extLst>
          </p:cNvPr>
          <p:cNvCxnSpPr>
            <a:cxnSpLocks/>
            <a:stCxn id="82" idx="0"/>
            <a:endCxn id="89" idx="2"/>
          </p:cNvCxnSpPr>
          <p:nvPr/>
        </p:nvCxnSpPr>
        <p:spPr>
          <a:xfrm flipV="1">
            <a:off x="771266" y="2751474"/>
            <a:ext cx="1678308" cy="544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Ellipsi 91">
            <a:extLst>
              <a:ext uri="{FF2B5EF4-FFF2-40B4-BE49-F238E27FC236}">
                <a16:creationId xmlns:a16="http://schemas.microsoft.com/office/drawing/2014/main" id="{6E8D3A63-D882-47A7-A3E4-3F600ADE5EC0}"/>
              </a:ext>
            </a:extLst>
          </p:cNvPr>
          <p:cNvSpPr/>
          <p:nvPr/>
        </p:nvSpPr>
        <p:spPr>
          <a:xfrm>
            <a:off x="2963581" y="3299628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93" name="Suora yhdysviiva 92">
            <a:extLst>
              <a:ext uri="{FF2B5EF4-FFF2-40B4-BE49-F238E27FC236}">
                <a16:creationId xmlns:a16="http://schemas.microsoft.com/office/drawing/2014/main" id="{3556CBD0-1426-448D-82BF-5B8392931C00}"/>
              </a:ext>
            </a:extLst>
          </p:cNvPr>
          <p:cNvCxnSpPr>
            <a:cxnSpLocks/>
            <a:stCxn id="96" idx="0"/>
            <a:endCxn id="92" idx="5"/>
          </p:cNvCxnSpPr>
          <p:nvPr/>
        </p:nvCxnSpPr>
        <p:spPr>
          <a:xfrm flipH="1" flipV="1">
            <a:off x="3506530" y="3604539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1C9CA151-3466-46F1-927C-C1F386949179}"/>
              </a:ext>
            </a:extLst>
          </p:cNvPr>
          <p:cNvCxnSpPr>
            <a:cxnSpLocks/>
            <a:stCxn id="95" idx="0"/>
            <a:endCxn id="92" idx="3"/>
          </p:cNvCxnSpPr>
          <p:nvPr/>
        </p:nvCxnSpPr>
        <p:spPr>
          <a:xfrm flipV="1">
            <a:off x="3011350" y="3604539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Suorakulmio 94">
            <a:extLst>
              <a:ext uri="{FF2B5EF4-FFF2-40B4-BE49-F238E27FC236}">
                <a16:creationId xmlns:a16="http://schemas.microsoft.com/office/drawing/2014/main" id="{9DFF9207-5577-451D-8856-17C82DF68853}"/>
              </a:ext>
            </a:extLst>
          </p:cNvPr>
          <p:cNvSpPr/>
          <p:nvPr/>
        </p:nvSpPr>
        <p:spPr>
          <a:xfrm>
            <a:off x="2818998" y="40116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Suorakulmio 95">
            <a:extLst>
              <a:ext uri="{FF2B5EF4-FFF2-40B4-BE49-F238E27FC236}">
                <a16:creationId xmlns:a16="http://schemas.microsoft.com/office/drawing/2014/main" id="{8D3C91D1-08C8-401D-95D9-2ADE75BBE577}"/>
              </a:ext>
            </a:extLst>
          </p:cNvPr>
          <p:cNvSpPr/>
          <p:nvPr/>
        </p:nvSpPr>
        <p:spPr>
          <a:xfrm>
            <a:off x="3388351" y="40116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E3BE20A0-DA6C-4DC5-BC3C-5C4EC56F0FF2}"/>
              </a:ext>
            </a:extLst>
          </p:cNvPr>
          <p:cNvSpPr/>
          <p:nvPr/>
        </p:nvSpPr>
        <p:spPr>
          <a:xfrm>
            <a:off x="1511300" y="3275997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D30E68D5-A460-46C0-90C9-5426E74DB765}"/>
              </a:ext>
            </a:extLst>
          </p:cNvPr>
          <p:cNvCxnSpPr>
            <a:cxnSpLocks/>
            <a:stCxn id="101" idx="0"/>
            <a:endCxn id="97" idx="5"/>
          </p:cNvCxnSpPr>
          <p:nvPr/>
        </p:nvCxnSpPr>
        <p:spPr>
          <a:xfrm flipH="1" flipV="1">
            <a:off x="2469143" y="3580908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A4711B8E-8F7A-478F-987B-1DDBD5BD1975}"/>
              </a:ext>
            </a:extLst>
          </p:cNvPr>
          <p:cNvCxnSpPr>
            <a:cxnSpLocks/>
            <a:stCxn id="100" idx="0"/>
            <a:endCxn id="97" idx="3"/>
          </p:cNvCxnSpPr>
          <p:nvPr/>
        </p:nvCxnSpPr>
        <p:spPr>
          <a:xfrm flipV="1">
            <a:off x="1659593" y="3580908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Suorakulmio 99">
            <a:extLst>
              <a:ext uri="{FF2B5EF4-FFF2-40B4-BE49-F238E27FC236}">
                <a16:creationId xmlns:a16="http://schemas.microsoft.com/office/drawing/2014/main" id="{CDE3F72A-5B01-4F1D-B0E7-3BA3A4C359D5}"/>
              </a:ext>
            </a:extLst>
          </p:cNvPr>
          <p:cNvSpPr/>
          <p:nvPr/>
        </p:nvSpPr>
        <p:spPr>
          <a:xfrm>
            <a:off x="1467241" y="40153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Suorakulmio 100">
            <a:extLst>
              <a:ext uri="{FF2B5EF4-FFF2-40B4-BE49-F238E27FC236}">
                <a16:creationId xmlns:a16="http://schemas.microsoft.com/office/drawing/2014/main" id="{C473E50F-6BE3-4B17-B6EB-6DBF5C75931E}"/>
              </a:ext>
            </a:extLst>
          </p:cNvPr>
          <p:cNvSpPr/>
          <p:nvPr/>
        </p:nvSpPr>
        <p:spPr>
          <a:xfrm>
            <a:off x="2372262" y="40150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A95493A0-5F81-4E8B-A4AB-A28806D3C633}"/>
              </a:ext>
            </a:extLst>
          </p:cNvPr>
          <p:cNvCxnSpPr>
            <a:cxnSpLocks/>
            <a:stCxn id="97" idx="0"/>
            <a:endCxn id="89" idx="3"/>
          </p:cNvCxnSpPr>
          <p:nvPr/>
        </p:nvCxnSpPr>
        <p:spPr>
          <a:xfrm flipV="1">
            <a:off x="2072392" y="2877772"/>
            <a:ext cx="489601" cy="398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3EAE99EA-ECE7-46C3-A2E9-EC50F51F8CF5}"/>
              </a:ext>
            </a:extLst>
          </p:cNvPr>
          <p:cNvCxnSpPr>
            <a:cxnSpLocks/>
            <a:stCxn id="104" idx="0"/>
            <a:endCxn id="97" idx="4"/>
          </p:cNvCxnSpPr>
          <p:nvPr/>
        </p:nvCxnSpPr>
        <p:spPr>
          <a:xfrm flipH="1" flipV="1">
            <a:off x="2072392" y="3633222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C6647DC7-39D1-49CB-9ED4-9EAD900ABD80}"/>
              </a:ext>
            </a:extLst>
          </p:cNvPr>
          <p:cNvSpPr/>
          <p:nvPr/>
        </p:nvSpPr>
        <p:spPr>
          <a:xfrm>
            <a:off x="1886857" y="40150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2A953E2B-A224-47FE-9C02-2F200D3EA256}"/>
              </a:ext>
            </a:extLst>
          </p:cNvPr>
          <p:cNvSpPr/>
          <p:nvPr/>
        </p:nvSpPr>
        <p:spPr>
          <a:xfrm>
            <a:off x="3940336" y="3311137"/>
            <a:ext cx="113294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F94BF859-CB73-43E7-8BE4-750F698F974C}"/>
              </a:ext>
            </a:extLst>
          </p:cNvPr>
          <p:cNvCxnSpPr>
            <a:cxnSpLocks/>
            <a:stCxn id="109" idx="0"/>
            <a:endCxn id="105" idx="4"/>
          </p:cNvCxnSpPr>
          <p:nvPr/>
        </p:nvCxnSpPr>
        <p:spPr>
          <a:xfrm flipH="1" flipV="1">
            <a:off x="4506807" y="3668362"/>
            <a:ext cx="108967" cy="35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13231BE3-FA72-45AD-8E8C-E1CC31406220}"/>
              </a:ext>
            </a:extLst>
          </p:cNvPr>
          <p:cNvCxnSpPr>
            <a:cxnSpLocks/>
            <a:stCxn id="108" idx="0"/>
            <a:endCxn id="105" idx="3"/>
          </p:cNvCxnSpPr>
          <p:nvPr/>
        </p:nvCxnSpPr>
        <p:spPr>
          <a:xfrm flipV="1">
            <a:off x="4046421" y="3616048"/>
            <a:ext cx="59831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Suorakulmio 107">
            <a:extLst>
              <a:ext uri="{FF2B5EF4-FFF2-40B4-BE49-F238E27FC236}">
                <a16:creationId xmlns:a16="http://schemas.microsoft.com/office/drawing/2014/main" id="{FC611776-F19E-4013-8313-6672A2C6BC36}"/>
              </a:ext>
            </a:extLst>
          </p:cNvPr>
          <p:cNvSpPr/>
          <p:nvPr/>
        </p:nvSpPr>
        <p:spPr>
          <a:xfrm>
            <a:off x="3854069" y="40231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9" name="Suorakulmio 108">
            <a:extLst>
              <a:ext uri="{FF2B5EF4-FFF2-40B4-BE49-F238E27FC236}">
                <a16:creationId xmlns:a16="http://schemas.microsoft.com/office/drawing/2014/main" id="{748D4114-FB7D-4A6B-96D9-BB67CA758FF4}"/>
              </a:ext>
            </a:extLst>
          </p:cNvPr>
          <p:cNvSpPr/>
          <p:nvPr/>
        </p:nvSpPr>
        <p:spPr>
          <a:xfrm>
            <a:off x="4423422" y="40231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B75CA88D-5187-46C3-8A9B-331E769B4F84}"/>
              </a:ext>
            </a:extLst>
          </p:cNvPr>
          <p:cNvCxnSpPr>
            <a:cxnSpLocks/>
            <a:stCxn id="92" idx="0"/>
            <a:endCxn id="89" idx="5"/>
          </p:cNvCxnSpPr>
          <p:nvPr/>
        </p:nvCxnSpPr>
        <p:spPr>
          <a:xfrm flipH="1" flipV="1">
            <a:off x="3104799" y="2877772"/>
            <a:ext cx="176834" cy="42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FC26FB2C-335E-45FB-A17D-221F398FE983}"/>
              </a:ext>
            </a:extLst>
          </p:cNvPr>
          <p:cNvCxnSpPr>
            <a:cxnSpLocks/>
            <a:stCxn id="112" idx="0"/>
            <a:endCxn id="105" idx="5"/>
          </p:cNvCxnSpPr>
          <p:nvPr/>
        </p:nvCxnSpPr>
        <p:spPr>
          <a:xfrm flipH="1" flipV="1">
            <a:off x="4907362" y="3616048"/>
            <a:ext cx="236163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Suorakulmio 111">
            <a:extLst>
              <a:ext uri="{FF2B5EF4-FFF2-40B4-BE49-F238E27FC236}">
                <a16:creationId xmlns:a16="http://schemas.microsoft.com/office/drawing/2014/main" id="{55B02C6D-1B6F-4A09-AD5D-9549565AF1A5}"/>
              </a:ext>
            </a:extLst>
          </p:cNvPr>
          <p:cNvSpPr/>
          <p:nvPr/>
        </p:nvSpPr>
        <p:spPr>
          <a:xfrm>
            <a:off x="4951173" y="40116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3342683B-7DC3-4CBE-9FE3-BD73D8771A69}"/>
              </a:ext>
            </a:extLst>
          </p:cNvPr>
          <p:cNvCxnSpPr>
            <a:cxnSpLocks/>
            <a:stCxn id="114" idx="0"/>
            <a:endCxn id="144" idx="3"/>
          </p:cNvCxnSpPr>
          <p:nvPr/>
        </p:nvCxnSpPr>
        <p:spPr>
          <a:xfrm flipV="1">
            <a:off x="5666664" y="3580908"/>
            <a:ext cx="216787" cy="44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A474679F-3D88-4464-A52C-0FDE67558E87}"/>
              </a:ext>
            </a:extLst>
          </p:cNvPr>
          <p:cNvSpPr/>
          <p:nvPr/>
        </p:nvSpPr>
        <p:spPr>
          <a:xfrm>
            <a:off x="5474312" y="40231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Ellipsi 122">
            <a:extLst>
              <a:ext uri="{FF2B5EF4-FFF2-40B4-BE49-F238E27FC236}">
                <a16:creationId xmlns:a16="http://schemas.microsoft.com/office/drawing/2014/main" id="{142A10DF-4BDA-4BA8-AB7E-7FC9F9608D92}"/>
              </a:ext>
            </a:extLst>
          </p:cNvPr>
          <p:cNvSpPr/>
          <p:nvPr/>
        </p:nvSpPr>
        <p:spPr>
          <a:xfrm>
            <a:off x="3362547" y="187166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7EDA46F9-2DF1-43EC-807C-F4F64B8E3715}"/>
              </a:ext>
            </a:extLst>
          </p:cNvPr>
          <p:cNvCxnSpPr>
            <a:cxnSpLocks/>
            <a:stCxn id="136" idx="0"/>
            <a:endCxn id="123" idx="5"/>
          </p:cNvCxnSpPr>
          <p:nvPr/>
        </p:nvCxnSpPr>
        <p:spPr>
          <a:xfrm flipH="1" flipV="1">
            <a:off x="3905496" y="2176575"/>
            <a:ext cx="409092" cy="352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533B9028-16E4-4A2D-B0C0-3D2CB09CDD0A}"/>
              </a:ext>
            </a:extLst>
          </p:cNvPr>
          <p:cNvCxnSpPr>
            <a:cxnSpLocks/>
            <a:stCxn id="89" idx="0"/>
            <a:endCxn id="123" idx="3"/>
          </p:cNvCxnSpPr>
          <p:nvPr/>
        </p:nvCxnSpPr>
        <p:spPr>
          <a:xfrm flipV="1">
            <a:off x="2833396" y="2176575"/>
            <a:ext cx="622306" cy="396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Ellipsi 135">
            <a:extLst>
              <a:ext uri="{FF2B5EF4-FFF2-40B4-BE49-F238E27FC236}">
                <a16:creationId xmlns:a16="http://schemas.microsoft.com/office/drawing/2014/main" id="{8B28413D-FF9C-41BA-8E46-65CA51AB9999}"/>
              </a:ext>
            </a:extLst>
          </p:cNvPr>
          <p:cNvSpPr/>
          <p:nvPr/>
        </p:nvSpPr>
        <p:spPr>
          <a:xfrm>
            <a:off x="3927018" y="2528697"/>
            <a:ext cx="77514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144" name="Ellipsi 143">
            <a:extLst>
              <a:ext uri="{FF2B5EF4-FFF2-40B4-BE49-F238E27FC236}">
                <a16:creationId xmlns:a16="http://schemas.microsoft.com/office/drawing/2014/main" id="{2C1AAEB9-9870-4BDD-8962-B13FE8C4F387}"/>
              </a:ext>
            </a:extLst>
          </p:cNvPr>
          <p:cNvSpPr/>
          <p:nvPr/>
        </p:nvSpPr>
        <p:spPr>
          <a:xfrm>
            <a:off x="5790296" y="3275997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</a:t>
            </a:r>
          </a:p>
        </p:txBody>
      </p: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2FC4AAD8-8E87-4921-A711-4F31930FA29C}"/>
              </a:ext>
            </a:extLst>
          </p:cNvPr>
          <p:cNvCxnSpPr>
            <a:cxnSpLocks/>
            <a:stCxn id="146" idx="0"/>
            <a:endCxn id="144" idx="5"/>
          </p:cNvCxnSpPr>
          <p:nvPr/>
        </p:nvCxnSpPr>
        <p:spPr>
          <a:xfrm flipH="1" flipV="1">
            <a:off x="6333245" y="3580908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uorakulmio 145">
            <a:extLst>
              <a:ext uri="{FF2B5EF4-FFF2-40B4-BE49-F238E27FC236}">
                <a16:creationId xmlns:a16="http://schemas.microsoft.com/office/drawing/2014/main" id="{D9538751-327E-4DB8-8120-B794DD21BF5B}"/>
              </a:ext>
            </a:extLst>
          </p:cNvPr>
          <p:cNvSpPr/>
          <p:nvPr/>
        </p:nvSpPr>
        <p:spPr>
          <a:xfrm>
            <a:off x="6215066" y="398799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51DD491C-D2FA-4C65-8022-8DBA7730B15D}"/>
              </a:ext>
            </a:extLst>
          </p:cNvPr>
          <p:cNvCxnSpPr>
            <a:cxnSpLocks/>
            <a:stCxn id="105" idx="0"/>
            <a:endCxn id="136" idx="4"/>
          </p:cNvCxnSpPr>
          <p:nvPr/>
        </p:nvCxnSpPr>
        <p:spPr>
          <a:xfrm flipH="1" flipV="1">
            <a:off x="4314588" y="2885922"/>
            <a:ext cx="192219" cy="425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Ellipsi 165">
            <a:extLst>
              <a:ext uri="{FF2B5EF4-FFF2-40B4-BE49-F238E27FC236}">
                <a16:creationId xmlns:a16="http://schemas.microsoft.com/office/drawing/2014/main" id="{F23F7E8E-9D20-48F7-B43A-0F33A195C954}"/>
              </a:ext>
            </a:extLst>
          </p:cNvPr>
          <p:cNvSpPr/>
          <p:nvPr/>
        </p:nvSpPr>
        <p:spPr>
          <a:xfrm>
            <a:off x="3980401" y="510069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67" name="Suora yhdysviiva 166">
            <a:extLst>
              <a:ext uri="{FF2B5EF4-FFF2-40B4-BE49-F238E27FC236}">
                <a16:creationId xmlns:a16="http://schemas.microsoft.com/office/drawing/2014/main" id="{C6847B6A-336C-4A1F-AD80-02657CC82420}"/>
              </a:ext>
            </a:extLst>
          </p:cNvPr>
          <p:cNvCxnSpPr>
            <a:cxnSpLocks/>
            <a:stCxn id="170" idx="0"/>
            <a:endCxn id="166" idx="5"/>
          </p:cNvCxnSpPr>
          <p:nvPr/>
        </p:nvCxnSpPr>
        <p:spPr>
          <a:xfrm flipH="1" flipV="1">
            <a:off x="4891125" y="5405608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DD503F04-982C-4DED-A88A-7A404304CE69}"/>
              </a:ext>
            </a:extLst>
          </p:cNvPr>
          <p:cNvCxnSpPr>
            <a:cxnSpLocks/>
            <a:stCxn id="169" idx="0"/>
            <a:endCxn id="166" idx="3"/>
          </p:cNvCxnSpPr>
          <p:nvPr/>
        </p:nvCxnSpPr>
        <p:spPr>
          <a:xfrm flipV="1">
            <a:off x="3948768" y="5405608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Suorakulmio 168">
            <a:extLst>
              <a:ext uri="{FF2B5EF4-FFF2-40B4-BE49-F238E27FC236}">
                <a16:creationId xmlns:a16="http://schemas.microsoft.com/office/drawing/2014/main" id="{2755CDA2-84BD-4E0D-A41B-FAB3A01FBEC3}"/>
              </a:ext>
            </a:extLst>
          </p:cNvPr>
          <p:cNvSpPr/>
          <p:nvPr/>
        </p:nvSpPr>
        <p:spPr>
          <a:xfrm>
            <a:off x="3756416" y="58315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0" name="Suorakulmio 169">
            <a:extLst>
              <a:ext uri="{FF2B5EF4-FFF2-40B4-BE49-F238E27FC236}">
                <a16:creationId xmlns:a16="http://schemas.microsoft.com/office/drawing/2014/main" id="{BD8A8F54-6839-4D81-A0AC-1EC2D164C511}"/>
              </a:ext>
            </a:extLst>
          </p:cNvPr>
          <p:cNvSpPr/>
          <p:nvPr/>
        </p:nvSpPr>
        <p:spPr>
          <a:xfrm>
            <a:off x="4749028" y="58315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DB1808B4-97B1-49B3-9815-A6690D6699E7}"/>
              </a:ext>
            </a:extLst>
          </p:cNvPr>
          <p:cNvCxnSpPr>
            <a:cxnSpLocks/>
            <a:stCxn id="172" idx="0"/>
            <a:endCxn id="166" idx="4"/>
          </p:cNvCxnSpPr>
          <p:nvPr/>
        </p:nvCxnSpPr>
        <p:spPr>
          <a:xfrm flipV="1">
            <a:off x="4491494" y="5457922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Suorakulmio 171">
            <a:extLst>
              <a:ext uri="{FF2B5EF4-FFF2-40B4-BE49-F238E27FC236}">
                <a16:creationId xmlns:a16="http://schemas.microsoft.com/office/drawing/2014/main" id="{8A611216-D2FD-4543-956E-2F7645F9FF88}"/>
              </a:ext>
            </a:extLst>
          </p:cNvPr>
          <p:cNvSpPr/>
          <p:nvPr/>
        </p:nvSpPr>
        <p:spPr>
          <a:xfrm>
            <a:off x="4299142" y="58200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3" name="Ellipsi 172">
            <a:extLst>
              <a:ext uri="{FF2B5EF4-FFF2-40B4-BE49-F238E27FC236}">
                <a16:creationId xmlns:a16="http://schemas.microsoft.com/office/drawing/2014/main" id="{C2E1828A-352B-489C-9FC3-89F2658E9D44}"/>
              </a:ext>
            </a:extLst>
          </p:cNvPr>
          <p:cNvSpPr/>
          <p:nvPr/>
        </p:nvSpPr>
        <p:spPr>
          <a:xfrm>
            <a:off x="5438011" y="4544859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74" name="Suora yhdysviiva 173">
            <a:extLst>
              <a:ext uri="{FF2B5EF4-FFF2-40B4-BE49-F238E27FC236}">
                <a16:creationId xmlns:a16="http://schemas.microsoft.com/office/drawing/2014/main" id="{5D8856B7-220A-4D01-ACC9-2D6BB3599CDB}"/>
              </a:ext>
            </a:extLst>
          </p:cNvPr>
          <p:cNvCxnSpPr>
            <a:cxnSpLocks/>
            <a:stCxn id="203" idx="0"/>
            <a:endCxn id="202" idx="5"/>
          </p:cNvCxnSpPr>
          <p:nvPr/>
        </p:nvCxnSpPr>
        <p:spPr>
          <a:xfrm flipH="1" flipV="1">
            <a:off x="9678919" y="4925178"/>
            <a:ext cx="584596" cy="14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2719E097-9CB4-42F1-9769-5F6960D6CE53}"/>
              </a:ext>
            </a:extLst>
          </p:cNvPr>
          <p:cNvCxnSpPr>
            <a:cxnSpLocks/>
            <a:stCxn id="166" idx="0"/>
            <a:endCxn id="173" idx="2"/>
          </p:cNvCxnSpPr>
          <p:nvPr/>
        </p:nvCxnSpPr>
        <p:spPr>
          <a:xfrm flipV="1">
            <a:off x="4513891" y="4723472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Ellipsi 175">
            <a:extLst>
              <a:ext uri="{FF2B5EF4-FFF2-40B4-BE49-F238E27FC236}">
                <a16:creationId xmlns:a16="http://schemas.microsoft.com/office/drawing/2014/main" id="{DE45AB26-9D1E-4018-88AE-41DCCF80C1A3}"/>
              </a:ext>
            </a:extLst>
          </p:cNvPr>
          <p:cNvSpPr/>
          <p:nvPr/>
        </p:nvSpPr>
        <p:spPr>
          <a:xfrm>
            <a:off x="6850966" y="5115837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177" name="Suora yhdysviiva 176">
            <a:extLst>
              <a:ext uri="{FF2B5EF4-FFF2-40B4-BE49-F238E27FC236}">
                <a16:creationId xmlns:a16="http://schemas.microsoft.com/office/drawing/2014/main" id="{F055F4DF-8310-4473-B73B-D40C1A342811}"/>
              </a:ext>
            </a:extLst>
          </p:cNvPr>
          <p:cNvCxnSpPr>
            <a:cxnSpLocks/>
            <a:stCxn id="180" idx="0"/>
            <a:endCxn id="176" idx="4"/>
          </p:cNvCxnSpPr>
          <p:nvPr/>
        </p:nvCxnSpPr>
        <p:spPr>
          <a:xfrm flipH="1" flipV="1">
            <a:off x="7218973" y="5473062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108652E9-8C55-4E64-9032-2DEDF4BA1850}"/>
              </a:ext>
            </a:extLst>
          </p:cNvPr>
          <p:cNvCxnSpPr>
            <a:cxnSpLocks/>
            <a:stCxn id="179" idx="0"/>
            <a:endCxn id="176" idx="3"/>
          </p:cNvCxnSpPr>
          <p:nvPr/>
        </p:nvCxnSpPr>
        <p:spPr>
          <a:xfrm flipV="1">
            <a:off x="6753975" y="5420748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Suorakulmio 178">
            <a:extLst>
              <a:ext uri="{FF2B5EF4-FFF2-40B4-BE49-F238E27FC236}">
                <a16:creationId xmlns:a16="http://schemas.microsoft.com/office/drawing/2014/main" id="{BA38D994-1FFE-4A42-A48D-3489B28C311C}"/>
              </a:ext>
            </a:extLst>
          </p:cNvPr>
          <p:cNvSpPr/>
          <p:nvPr/>
        </p:nvSpPr>
        <p:spPr>
          <a:xfrm>
            <a:off x="6561623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3F73D5D8-E137-465C-AA50-FF0F75ECE88C}"/>
              </a:ext>
            </a:extLst>
          </p:cNvPr>
          <p:cNvSpPr/>
          <p:nvPr/>
        </p:nvSpPr>
        <p:spPr>
          <a:xfrm>
            <a:off x="7130976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Ellipsi 180">
            <a:extLst>
              <a:ext uri="{FF2B5EF4-FFF2-40B4-BE49-F238E27FC236}">
                <a16:creationId xmlns:a16="http://schemas.microsoft.com/office/drawing/2014/main" id="{92E8E498-0ED0-4248-9A7F-EE398D0098A7}"/>
              </a:ext>
            </a:extLst>
          </p:cNvPr>
          <p:cNvSpPr/>
          <p:nvPr/>
        </p:nvSpPr>
        <p:spPr>
          <a:xfrm>
            <a:off x="5253925" y="5080697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182" name="Suora yhdysviiva 181">
            <a:extLst>
              <a:ext uri="{FF2B5EF4-FFF2-40B4-BE49-F238E27FC236}">
                <a16:creationId xmlns:a16="http://schemas.microsoft.com/office/drawing/2014/main" id="{CEF6A139-A0A8-4E7D-9946-102ECFDEB75D}"/>
              </a:ext>
            </a:extLst>
          </p:cNvPr>
          <p:cNvCxnSpPr>
            <a:cxnSpLocks/>
            <a:stCxn id="185" idx="0"/>
            <a:endCxn id="181" idx="5"/>
          </p:cNvCxnSpPr>
          <p:nvPr/>
        </p:nvCxnSpPr>
        <p:spPr>
          <a:xfrm flipH="1" flipV="1">
            <a:off x="6211768" y="5385608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uora yhdysviiva 182">
            <a:extLst>
              <a:ext uri="{FF2B5EF4-FFF2-40B4-BE49-F238E27FC236}">
                <a16:creationId xmlns:a16="http://schemas.microsoft.com/office/drawing/2014/main" id="{8EB0CEFF-B360-402C-BFA1-10D01BFF0AF8}"/>
              </a:ext>
            </a:extLst>
          </p:cNvPr>
          <p:cNvCxnSpPr>
            <a:cxnSpLocks/>
            <a:stCxn id="184" idx="0"/>
            <a:endCxn id="181" idx="3"/>
          </p:cNvCxnSpPr>
          <p:nvPr/>
        </p:nvCxnSpPr>
        <p:spPr>
          <a:xfrm flipV="1">
            <a:off x="5402218" y="5385608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Suorakulmio 183">
            <a:extLst>
              <a:ext uri="{FF2B5EF4-FFF2-40B4-BE49-F238E27FC236}">
                <a16:creationId xmlns:a16="http://schemas.microsoft.com/office/drawing/2014/main" id="{631A814F-07BE-4D75-B9DC-8257DCE3FD9B}"/>
              </a:ext>
            </a:extLst>
          </p:cNvPr>
          <p:cNvSpPr/>
          <p:nvPr/>
        </p:nvSpPr>
        <p:spPr>
          <a:xfrm>
            <a:off x="5209866" y="58200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5" name="Suorakulmio 184">
            <a:extLst>
              <a:ext uri="{FF2B5EF4-FFF2-40B4-BE49-F238E27FC236}">
                <a16:creationId xmlns:a16="http://schemas.microsoft.com/office/drawing/2014/main" id="{EB02096E-6334-44C2-864C-BEC122B787CB}"/>
              </a:ext>
            </a:extLst>
          </p:cNvPr>
          <p:cNvSpPr/>
          <p:nvPr/>
        </p:nvSpPr>
        <p:spPr>
          <a:xfrm>
            <a:off x="6114887" y="58197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7A768364-1BA3-42D8-A749-36F0290EEC5B}"/>
              </a:ext>
            </a:extLst>
          </p:cNvPr>
          <p:cNvCxnSpPr>
            <a:cxnSpLocks/>
            <a:stCxn id="181" idx="0"/>
            <a:endCxn id="173" idx="4"/>
          </p:cNvCxnSpPr>
          <p:nvPr/>
        </p:nvCxnSpPr>
        <p:spPr>
          <a:xfrm flipV="1">
            <a:off x="5815017" y="4902084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uora yhdysviiva 186">
            <a:extLst>
              <a:ext uri="{FF2B5EF4-FFF2-40B4-BE49-F238E27FC236}">
                <a16:creationId xmlns:a16="http://schemas.microsoft.com/office/drawing/2014/main" id="{135A130E-D294-4B60-8E3D-E7AC9D6C0794}"/>
              </a:ext>
            </a:extLst>
          </p:cNvPr>
          <p:cNvCxnSpPr>
            <a:cxnSpLocks/>
            <a:stCxn id="188" idx="0"/>
            <a:endCxn id="181" idx="4"/>
          </p:cNvCxnSpPr>
          <p:nvPr/>
        </p:nvCxnSpPr>
        <p:spPr>
          <a:xfrm flipH="1" flipV="1">
            <a:off x="5815017" y="5437922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Suorakulmio 187">
            <a:extLst>
              <a:ext uri="{FF2B5EF4-FFF2-40B4-BE49-F238E27FC236}">
                <a16:creationId xmlns:a16="http://schemas.microsoft.com/office/drawing/2014/main" id="{C6CDFBA5-891C-4A62-835E-96ECEC9AF2E6}"/>
              </a:ext>
            </a:extLst>
          </p:cNvPr>
          <p:cNvSpPr/>
          <p:nvPr/>
        </p:nvSpPr>
        <p:spPr>
          <a:xfrm>
            <a:off x="5629482" y="58197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9" name="Ellipsi 188">
            <a:extLst>
              <a:ext uri="{FF2B5EF4-FFF2-40B4-BE49-F238E27FC236}">
                <a16:creationId xmlns:a16="http://schemas.microsoft.com/office/drawing/2014/main" id="{82785CA3-6129-4B40-B46A-6D4B37F08FE5}"/>
              </a:ext>
            </a:extLst>
          </p:cNvPr>
          <p:cNvSpPr/>
          <p:nvPr/>
        </p:nvSpPr>
        <p:spPr>
          <a:xfrm>
            <a:off x="8076871" y="5129818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B7EC43BC-1EE4-4239-A612-55901AF3D18E}"/>
              </a:ext>
            </a:extLst>
          </p:cNvPr>
          <p:cNvCxnSpPr>
            <a:cxnSpLocks/>
            <a:stCxn id="193" idx="0"/>
            <a:endCxn id="189" idx="3"/>
          </p:cNvCxnSpPr>
          <p:nvPr/>
        </p:nvCxnSpPr>
        <p:spPr>
          <a:xfrm flipV="1">
            <a:off x="8214464" y="5434729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uora yhdysviiva 190">
            <a:extLst>
              <a:ext uri="{FF2B5EF4-FFF2-40B4-BE49-F238E27FC236}">
                <a16:creationId xmlns:a16="http://schemas.microsoft.com/office/drawing/2014/main" id="{2D4E0AAA-9FCB-4B66-98DB-3143C2E266E6}"/>
              </a:ext>
            </a:extLst>
          </p:cNvPr>
          <p:cNvCxnSpPr>
            <a:cxnSpLocks/>
            <a:stCxn id="192" idx="0"/>
            <a:endCxn id="176" idx="5"/>
          </p:cNvCxnSpPr>
          <p:nvPr/>
        </p:nvCxnSpPr>
        <p:spPr>
          <a:xfrm flipH="1" flipV="1">
            <a:off x="7479193" y="5420748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Suorakulmio 191">
            <a:extLst>
              <a:ext uri="{FF2B5EF4-FFF2-40B4-BE49-F238E27FC236}">
                <a16:creationId xmlns:a16="http://schemas.microsoft.com/office/drawing/2014/main" id="{41414322-FF7C-428F-88A3-93D2B6D72C22}"/>
              </a:ext>
            </a:extLst>
          </p:cNvPr>
          <p:cNvSpPr/>
          <p:nvPr/>
        </p:nvSpPr>
        <p:spPr>
          <a:xfrm>
            <a:off x="7596694" y="5827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B9A1B643-6BEA-4BD0-ACE8-3D73927FF17C}"/>
              </a:ext>
            </a:extLst>
          </p:cNvPr>
          <p:cNvSpPr/>
          <p:nvPr/>
        </p:nvSpPr>
        <p:spPr>
          <a:xfrm>
            <a:off x="8022112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4" name="Suora yhdysviiva 193">
            <a:extLst>
              <a:ext uri="{FF2B5EF4-FFF2-40B4-BE49-F238E27FC236}">
                <a16:creationId xmlns:a16="http://schemas.microsoft.com/office/drawing/2014/main" id="{BDE802D2-323C-4489-B44D-E8F4DE088311}"/>
              </a:ext>
            </a:extLst>
          </p:cNvPr>
          <p:cNvCxnSpPr>
            <a:cxnSpLocks/>
            <a:stCxn id="176" idx="0"/>
            <a:endCxn id="173" idx="6"/>
          </p:cNvCxnSpPr>
          <p:nvPr/>
        </p:nvCxnSpPr>
        <p:spPr>
          <a:xfrm flipH="1" flipV="1">
            <a:off x="6205655" y="4723472"/>
            <a:ext cx="1013318" cy="39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6E973761-3E6F-4DAC-B005-EF09588619B5}"/>
              </a:ext>
            </a:extLst>
          </p:cNvPr>
          <p:cNvCxnSpPr>
            <a:cxnSpLocks/>
            <a:stCxn id="196" idx="0"/>
            <a:endCxn id="189" idx="4"/>
          </p:cNvCxnSpPr>
          <p:nvPr/>
        </p:nvCxnSpPr>
        <p:spPr>
          <a:xfrm flipH="1" flipV="1">
            <a:off x="8609470" y="5487043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Suorakulmio 195">
            <a:extLst>
              <a:ext uri="{FF2B5EF4-FFF2-40B4-BE49-F238E27FC236}">
                <a16:creationId xmlns:a16="http://schemas.microsoft.com/office/drawing/2014/main" id="{3CCE2778-5F44-4511-A6DD-7839FA72EA04}"/>
              </a:ext>
            </a:extLst>
          </p:cNvPr>
          <p:cNvSpPr/>
          <p:nvPr/>
        </p:nvSpPr>
        <p:spPr>
          <a:xfrm>
            <a:off x="8437295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7" name="Suora yhdysviiva 196">
            <a:extLst>
              <a:ext uri="{FF2B5EF4-FFF2-40B4-BE49-F238E27FC236}">
                <a16:creationId xmlns:a16="http://schemas.microsoft.com/office/drawing/2014/main" id="{C7DDFC07-AAF4-46CD-A685-49174DBDEFE9}"/>
              </a:ext>
            </a:extLst>
          </p:cNvPr>
          <p:cNvCxnSpPr>
            <a:cxnSpLocks/>
            <a:stCxn id="198" idx="0"/>
            <a:endCxn id="189" idx="5"/>
          </p:cNvCxnSpPr>
          <p:nvPr/>
        </p:nvCxnSpPr>
        <p:spPr>
          <a:xfrm flipH="1" flipV="1">
            <a:off x="8986074" y="5434729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83BEFBC3-0905-43F3-9D91-223E0428D817}"/>
              </a:ext>
            </a:extLst>
          </p:cNvPr>
          <p:cNvSpPr/>
          <p:nvPr/>
        </p:nvSpPr>
        <p:spPr>
          <a:xfrm>
            <a:off x="8938461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9" name="Ellipsi 198">
            <a:extLst>
              <a:ext uri="{FF2B5EF4-FFF2-40B4-BE49-F238E27FC236}">
                <a16:creationId xmlns:a16="http://schemas.microsoft.com/office/drawing/2014/main" id="{F7574327-6302-4B9D-8939-5A0848024F93}"/>
              </a:ext>
            </a:extLst>
          </p:cNvPr>
          <p:cNvSpPr/>
          <p:nvPr/>
        </p:nvSpPr>
        <p:spPr>
          <a:xfrm>
            <a:off x="7345293" y="405468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200" name="Suora yhdysviiva 199">
            <a:extLst>
              <a:ext uri="{FF2B5EF4-FFF2-40B4-BE49-F238E27FC236}">
                <a16:creationId xmlns:a16="http://schemas.microsoft.com/office/drawing/2014/main" id="{DA8FEDC3-A0E1-4664-8E9B-D9CDBDF0B9FB}"/>
              </a:ext>
            </a:extLst>
          </p:cNvPr>
          <p:cNvCxnSpPr>
            <a:cxnSpLocks/>
            <a:stCxn id="202" idx="0"/>
            <a:endCxn id="199" idx="5"/>
          </p:cNvCxnSpPr>
          <p:nvPr/>
        </p:nvCxnSpPr>
        <p:spPr>
          <a:xfrm flipH="1" flipV="1">
            <a:off x="7888242" y="4359595"/>
            <a:ext cx="1516624" cy="2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267A5559-0E0F-4E40-946F-604705F8064C}"/>
              </a:ext>
            </a:extLst>
          </p:cNvPr>
          <p:cNvCxnSpPr>
            <a:cxnSpLocks/>
            <a:stCxn id="173" idx="0"/>
            <a:endCxn id="199" idx="3"/>
          </p:cNvCxnSpPr>
          <p:nvPr/>
        </p:nvCxnSpPr>
        <p:spPr>
          <a:xfrm flipV="1">
            <a:off x="5821833" y="4359595"/>
            <a:ext cx="1616615" cy="1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Ellipsi 201">
            <a:extLst>
              <a:ext uri="{FF2B5EF4-FFF2-40B4-BE49-F238E27FC236}">
                <a16:creationId xmlns:a16="http://schemas.microsoft.com/office/drawing/2014/main" id="{8CC84103-17E7-41C4-8DD4-C224609B2A49}"/>
              </a:ext>
            </a:extLst>
          </p:cNvPr>
          <p:cNvSpPr/>
          <p:nvPr/>
        </p:nvSpPr>
        <p:spPr>
          <a:xfrm>
            <a:off x="9017296" y="4620267"/>
            <a:ext cx="77514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203" name="Ellipsi 202">
            <a:extLst>
              <a:ext uri="{FF2B5EF4-FFF2-40B4-BE49-F238E27FC236}">
                <a16:creationId xmlns:a16="http://schemas.microsoft.com/office/drawing/2014/main" id="{653D717D-4337-450E-89C0-0E48A901CFE6}"/>
              </a:ext>
            </a:extLst>
          </p:cNvPr>
          <p:cNvSpPr/>
          <p:nvPr/>
        </p:nvSpPr>
        <p:spPr>
          <a:xfrm>
            <a:off x="9945463" y="506759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</a:t>
            </a:r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84B19B70-E7A1-466A-8009-F44756D9121E}"/>
              </a:ext>
            </a:extLst>
          </p:cNvPr>
          <p:cNvCxnSpPr>
            <a:cxnSpLocks/>
            <a:stCxn id="205" idx="0"/>
            <a:endCxn id="203" idx="5"/>
          </p:cNvCxnSpPr>
          <p:nvPr/>
        </p:nvCxnSpPr>
        <p:spPr>
          <a:xfrm flipH="1" flipV="1">
            <a:off x="10488412" y="5372505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Suorakulmio 204">
            <a:extLst>
              <a:ext uri="{FF2B5EF4-FFF2-40B4-BE49-F238E27FC236}">
                <a16:creationId xmlns:a16="http://schemas.microsoft.com/office/drawing/2014/main" id="{4D87B567-A878-41A4-BEF2-6CB3DA6217CB}"/>
              </a:ext>
            </a:extLst>
          </p:cNvPr>
          <p:cNvSpPr/>
          <p:nvPr/>
        </p:nvSpPr>
        <p:spPr>
          <a:xfrm>
            <a:off x="10370233" y="577959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6" name="Suora yhdysviiva 205">
            <a:extLst>
              <a:ext uri="{FF2B5EF4-FFF2-40B4-BE49-F238E27FC236}">
                <a16:creationId xmlns:a16="http://schemas.microsoft.com/office/drawing/2014/main" id="{CA4D5DDA-9E64-4E6A-8A58-5F52D7213AAB}"/>
              </a:ext>
            </a:extLst>
          </p:cNvPr>
          <p:cNvCxnSpPr>
            <a:cxnSpLocks/>
            <a:stCxn id="189" idx="0"/>
            <a:endCxn id="202" idx="3"/>
          </p:cNvCxnSpPr>
          <p:nvPr/>
        </p:nvCxnSpPr>
        <p:spPr>
          <a:xfrm flipV="1">
            <a:off x="8609470" y="4925178"/>
            <a:ext cx="521343" cy="204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uora yhdysviiva 217">
            <a:extLst>
              <a:ext uri="{FF2B5EF4-FFF2-40B4-BE49-F238E27FC236}">
                <a16:creationId xmlns:a16="http://schemas.microsoft.com/office/drawing/2014/main" id="{CDD242A6-C4B6-488D-B9E7-6D7C75EED1ED}"/>
              </a:ext>
            </a:extLst>
          </p:cNvPr>
          <p:cNvCxnSpPr>
            <a:cxnSpLocks/>
            <a:stCxn id="219" idx="0"/>
            <a:endCxn id="203" idx="3"/>
          </p:cNvCxnSpPr>
          <p:nvPr/>
        </p:nvCxnSpPr>
        <p:spPr>
          <a:xfrm flipV="1">
            <a:off x="9955490" y="5372505"/>
            <a:ext cx="83128" cy="425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Suorakulmio 218">
            <a:extLst>
              <a:ext uri="{FF2B5EF4-FFF2-40B4-BE49-F238E27FC236}">
                <a16:creationId xmlns:a16="http://schemas.microsoft.com/office/drawing/2014/main" id="{7BC178DF-6FC9-46F3-AF03-EF7D2EFE0167}"/>
              </a:ext>
            </a:extLst>
          </p:cNvPr>
          <p:cNvSpPr/>
          <p:nvPr/>
        </p:nvSpPr>
        <p:spPr>
          <a:xfrm>
            <a:off x="9763138" y="579840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284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2C61DBD7-2793-429E-B449-4967EA95F558}"/>
              </a:ext>
            </a:extLst>
          </p:cNvPr>
          <p:cNvSpPr/>
          <p:nvPr/>
        </p:nvSpPr>
        <p:spPr>
          <a:xfrm>
            <a:off x="424401" y="119635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A5925B57-DDD2-40C3-999E-673EA947CDE0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335125" y="1501266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0F75A313-51D5-4B83-B40E-E9F6953CB211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392768" y="1501266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D35E5A00-CE0B-43D8-B6AF-77EA758845EB}"/>
              </a:ext>
            </a:extLst>
          </p:cNvPr>
          <p:cNvSpPr/>
          <p:nvPr/>
        </p:nvSpPr>
        <p:spPr>
          <a:xfrm>
            <a:off x="200416" y="19272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9F21BAFA-B1F3-4F1F-ABF1-ED4ACABFC39B}"/>
              </a:ext>
            </a:extLst>
          </p:cNvPr>
          <p:cNvSpPr/>
          <p:nvPr/>
        </p:nvSpPr>
        <p:spPr>
          <a:xfrm>
            <a:off x="1193028" y="19272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E2AE0F09-6BA7-4D49-9911-F21D44B83791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935494" y="1553580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9">
            <a:extLst>
              <a:ext uri="{FF2B5EF4-FFF2-40B4-BE49-F238E27FC236}">
                <a16:creationId xmlns:a16="http://schemas.microsoft.com/office/drawing/2014/main" id="{4E584EDC-2FEC-46C0-8A03-6A307A05BCA2}"/>
              </a:ext>
            </a:extLst>
          </p:cNvPr>
          <p:cNvSpPr/>
          <p:nvPr/>
        </p:nvSpPr>
        <p:spPr>
          <a:xfrm>
            <a:off x="743142" y="19157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D0C7CD2F-88B3-4FDD-A8C1-5352B6CF000B}"/>
              </a:ext>
            </a:extLst>
          </p:cNvPr>
          <p:cNvSpPr/>
          <p:nvPr/>
        </p:nvSpPr>
        <p:spPr>
          <a:xfrm>
            <a:off x="1882011" y="640517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BE7E235-C214-43F4-96E1-01C6C42A0891}"/>
              </a:ext>
            </a:extLst>
          </p:cNvPr>
          <p:cNvCxnSpPr>
            <a:cxnSpLocks/>
            <a:stCxn id="40" idx="0"/>
            <a:endCxn id="39" idx="5"/>
          </p:cNvCxnSpPr>
          <p:nvPr/>
        </p:nvCxnSpPr>
        <p:spPr>
          <a:xfrm flipH="1" flipV="1">
            <a:off x="6426276" y="1020836"/>
            <a:ext cx="528459" cy="14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>
            <a:extLst>
              <a:ext uri="{FF2B5EF4-FFF2-40B4-BE49-F238E27FC236}">
                <a16:creationId xmlns:a16="http://schemas.microsoft.com/office/drawing/2014/main" id="{58CDF6BB-6DEF-400C-BF0B-2A37609B509A}"/>
              </a:ext>
            </a:extLst>
          </p:cNvPr>
          <p:cNvSpPr/>
          <p:nvPr/>
        </p:nvSpPr>
        <p:spPr>
          <a:xfrm>
            <a:off x="1697925" y="1176355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6F060CC3-D161-4624-A049-5CE71453DDAF}"/>
              </a:ext>
            </a:extLst>
          </p:cNvPr>
          <p:cNvCxnSpPr>
            <a:cxnSpLocks/>
            <a:stCxn id="22" idx="0"/>
            <a:endCxn id="18" idx="5"/>
          </p:cNvCxnSpPr>
          <p:nvPr/>
        </p:nvCxnSpPr>
        <p:spPr>
          <a:xfrm flipH="1" flipV="1">
            <a:off x="2655768" y="1481266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705395A4-C412-456F-832C-987877AEB841}"/>
              </a:ext>
            </a:extLst>
          </p:cNvPr>
          <p:cNvCxnSpPr>
            <a:cxnSpLocks/>
            <a:stCxn id="21" idx="0"/>
            <a:endCxn id="18" idx="3"/>
          </p:cNvCxnSpPr>
          <p:nvPr/>
        </p:nvCxnSpPr>
        <p:spPr>
          <a:xfrm flipV="1">
            <a:off x="1846218" y="1481266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uorakulmio 20">
            <a:extLst>
              <a:ext uri="{FF2B5EF4-FFF2-40B4-BE49-F238E27FC236}">
                <a16:creationId xmlns:a16="http://schemas.microsoft.com/office/drawing/2014/main" id="{EE8924A1-1B23-44AE-8D5A-96FE7D600220}"/>
              </a:ext>
            </a:extLst>
          </p:cNvPr>
          <p:cNvSpPr/>
          <p:nvPr/>
        </p:nvSpPr>
        <p:spPr>
          <a:xfrm>
            <a:off x="1653866" y="19157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40900D3E-7A43-4889-BC52-236D71187B35}"/>
              </a:ext>
            </a:extLst>
          </p:cNvPr>
          <p:cNvSpPr/>
          <p:nvPr/>
        </p:nvSpPr>
        <p:spPr>
          <a:xfrm>
            <a:off x="2558887" y="191543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DEEF07DD-A5DA-4E56-A68C-CAC3900F8ADF}"/>
              </a:ext>
            </a:extLst>
          </p:cNvPr>
          <p:cNvCxnSpPr>
            <a:cxnSpLocks/>
            <a:stCxn id="18" idx="0"/>
            <a:endCxn id="11" idx="4"/>
          </p:cNvCxnSpPr>
          <p:nvPr/>
        </p:nvCxnSpPr>
        <p:spPr>
          <a:xfrm flipV="1">
            <a:off x="2259017" y="997742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FD0CC6E6-B997-4C1A-84B5-AD57F1E624C7}"/>
              </a:ext>
            </a:extLst>
          </p:cNvPr>
          <p:cNvCxnSpPr>
            <a:cxnSpLocks/>
            <a:stCxn id="25" idx="0"/>
            <a:endCxn id="18" idx="4"/>
          </p:cNvCxnSpPr>
          <p:nvPr/>
        </p:nvCxnSpPr>
        <p:spPr>
          <a:xfrm flipH="1" flipV="1">
            <a:off x="2259017" y="1533580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uorakulmio 24">
            <a:extLst>
              <a:ext uri="{FF2B5EF4-FFF2-40B4-BE49-F238E27FC236}">
                <a16:creationId xmlns:a16="http://schemas.microsoft.com/office/drawing/2014/main" id="{069BC96E-8528-4D5C-8877-FCB7B25ABA29}"/>
              </a:ext>
            </a:extLst>
          </p:cNvPr>
          <p:cNvSpPr/>
          <p:nvPr/>
        </p:nvSpPr>
        <p:spPr>
          <a:xfrm>
            <a:off x="2073482" y="191543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AC21FE59-DCEA-4325-ABF2-C395C4EE685B}"/>
              </a:ext>
            </a:extLst>
          </p:cNvPr>
          <p:cNvSpPr/>
          <p:nvPr/>
        </p:nvSpPr>
        <p:spPr>
          <a:xfrm>
            <a:off x="3789293" y="15034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4392C452-62C7-4062-BD6B-3CC925ACE1E9}"/>
              </a:ext>
            </a:extLst>
          </p:cNvPr>
          <p:cNvCxnSpPr>
            <a:cxnSpLocks/>
            <a:stCxn id="39" idx="0"/>
            <a:endCxn id="36" idx="5"/>
          </p:cNvCxnSpPr>
          <p:nvPr/>
        </p:nvCxnSpPr>
        <p:spPr>
          <a:xfrm flipH="1" flipV="1">
            <a:off x="4332242" y="455253"/>
            <a:ext cx="1694326" cy="2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CFCD1A63-29F5-4207-99E2-86FDC9B9711E}"/>
              </a:ext>
            </a:extLst>
          </p:cNvPr>
          <p:cNvCxnSpPr>
            <a:cxnSpLocks/>
            <a:stCxn id="11" idx="0"/>
            <a:endCxn id="36" idx="3"/>
          </p:cNvCxnSpPr>
          <p:nvPr/>
        </p:nvCxnSpPr>
        <p:spPr>
          <a:xfrm flipV="1">
            <a:off x="2265833" y="455253"/>
            <a:ext cx="1616615" cy="1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lipsi 38">
            <a:extLst>
              <a:ext uri="{FF2B5EF4-FFF2-40B4-BE49-F238E27FC236}">
                <a16:creationId xmlns:a16="http://schemas.microsoft.com/office/drawing/2014/main" id="{7652BCC0-00F5-4132-92A1-BDA1C86E6475}"/>
              </a:ext>
            </a:extLst>
          </p:cNvPr>
          <p:cNvSpPr/>
          <p:nvPr/>
        </p:nvSpPr>
        <p:spPr>
          <a:xfrm>
            <a:off x="5461295" y="715925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7C02B281-5B1E-4502-805B-9644936ACB5E}"/>
              </a:ext>
            </a:extLst>
          </p:cNvPr>
          <p:cNvSpPr/>
          <p:nvPr/>
        </p:nvSpPr>
        <p:spPr>
          <a:xfrm>
            <a:off x="6389462" y="1163252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F90A3E46-FE80-431E-92C8-490BD2B3B8A6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354443" y="1468163"/>
            <a:ext cx="165564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Suorakulmio 41">
            <a:extLst>
              <a:ext uri="{FF2B5EF4-FFF2-40B4-BE49-F238E27FC236}">
                <a16:creationId xmlns:a16="http://schemas.microsoft.com/office/drawing/2014/main" id="{02DAF846-A86D-4424-A574-E161D4AC8B20}"/>
              </a:ext>
            </a:extLst>
          </p:cNvPr>
          <p:cNvSpPr/>
          <p:nvPr/>
        </p:nvSpPr>
        <p:spPr>
          <a:xfrm>
            <a:off x="7327655" y="192349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0D76ADA7-7051-4344-A69E-6C60BAEFE115}"/>
              </a:ext>
            </a:extLst>
          </p:cNvPr>
          <p:cNvCxnSpPr>
            <a:cxnSpLocks/>
            <a:stCxn id="45" idx="0"/>
            <a:endCxn id="40" idx="3"/>
          </p:cNvCxnSpPr>
          <p:nvPr/>
        </p:nvCxnSpPr>
        <p:spPr>
          <a:xfrm flipV="1">
            <a:off x="6401277" y="1468163"/>
            <a:ext cx="153749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Suorakulmio 44">
            <a:extLst>
              <a:ext uri="{FF2B5EF4-FFF2-40B4-BE49-F238E27FC236}">
                <a16:creationId xmlns:a16="http://schemas.microsoft.com/office/drawing/2014/main" id="{911920E8-9218-4C79-A6BC-AE955A541157}"/>
              </a:ext>
            </a:extLst>
          </p:cNvPr>
          <p:cNvSpPr/>
          <p:nvPr/>
        </p:nvSpPr>
        <p:spPr>
          <a:xfrm>
            <a:off x="6208925" y="192349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85C0DA3D-7A4D-4528-A45B-97E59EFEB70F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957891" y="819130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9DE8A31F-8FF7-4EAF-9F76-83F03ED0E6FE}"/>
              </a:ext>
            </a:extLst>
          </p:cNvPr>
          <p:cNvCxnSpPr>
            <a:cxnSpLocks/>
            <a:stCxn id="60" idx="0"/>
            <a:endCxn id="40" idx="4"/>
          </p:cNvCxnSpPr>
          <p:nvPr/>
        </p:nvCxnSpPr>
        <p:spPr>
          <a:xfrm flipV="1">
            <a:off x="6916386" y="1520477"/>
            <a:ext cx="38349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Suorakulmio 59">
            <a:extLst>
              <a:ext uri="{FF2B5EF4-FFF2-40B4-BE49-F238E27FC236}">
                <a16:creationId xmlns:a16="http://schemas.microsoft.com/office/drawing/2014/main" id="{8D58C622-84F4-4086-8969-90EE8BE02E1D}"/>
              </a:ext>
            </a:extLst>
          </p:cNvPr>
          <p:cNvSpPr/>
          <p:nvPr/>
        </p:nvSpPr>
        <p:spPr>
          <a:xfrm>
            <a:off x="6724034" y="19119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21EEB6BA-970A-4323-90BE-86991FFE2C56}"/>
              </a:ext>
            </a:extLst>
          </p:cNvPr>
          <p:cNvSpPr/>
          <p:nvPr/>
        </p:nvSpPr>
        <p:spPr>
          <a:xfrm>
            <a:off x="328263" y="333848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925E5BBA-8ECC-470F-AC2E-ED00CB92DA6A}"/>
              </a:ext>
            </a:extLst>
          </p:cNvPr>
          <p:cNvCxnSpPr>
            <a:cxnSpLocks/>
            <a:stCxn id="67" idx="0"/>
            <a:endCxn id="63" idx="5"/>
          </p:cNvCxnSpPr>
          <p:nvPr/>
        </p:nvCxnSpPr>
        <p:spPr>
          <a:xfrm flipH="1" flipV="1">
            <a:off x="1238987" y="3643396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uora yhdysviiva 64">
            <a:extLst>
              <a:ext uri="{FF2B5EF4-FFF2-40B4-BE49-F238E27FC236}">
                <a16:creationId xmlns:a16="http://schemas.microsoft.com/office/drawing/2014/main" id="{AEAD3C77-F6F4-4229-B194-D3D14E06313D}"/>
              </a:ext>
            </a:extLst>
          </p:cNvPr>
          <p:cNvCxnSpPr>
            <a:cxnSpLocks/>
            <a:stCxn id="66" idx="0"/>
            <a:endCxn id="63" idx="3"/>
          </p:cNvCxnSpPr>
          <p:nvPr/>
        </p:nvCxnSpPr>
        <p:spPr>
          <a:xfrm flipV="1">
            <a:off x="296630" y="3643396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Suorakulmio 65">
            <a:extLst>
              <a:ext uri="{FF2B5EF4-FFF2-40B4-BE49-F238E27FC236}">
                <a16:creationId xmlns:a16="http://schemas.microsoft.com/office/drawing/2014/main" id="{BD6BC7A8-B538-49BD-91AF-1D1904238DA0}"/>
              </a:ext>
            </a:extLst>
          </p:cNvPr>
          <p:cNvSpPr/>
          <p:nvPr/>
        </p:nvSpPr>
        <p:spPr>
          <a:xfrm>
            <a:off x="104278" y="406937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Suorakulmio 66">
            <a:extLst>
              <a:ext uri="{FF2B5EF4-FFF2-40B4-BE49-F238E27FC236}">
                <a16:creationId xmlns:a16="http://schemas.microsoft.com/office/drawing/2014/main" id="{8C62B12A-C7DE-46E6-A876-2315C72C525A}"/>
              </a:ext>
            </a:extLst>
          </p:cNvPr>
          <p:cNvSpPr/>
          <p:nvPr/>
        </p:nvSpPr>
        <p:spPr>
          <a:xfrm>
            <a:off x="1096890" y="406937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8" name="Suora yhdysviiva 67">
            <a:extLst>
              <a:ext uri="{FF2B5EF4-FFF2-40B4-BE49-F238E27FC236}">
                <a16:creationId xmlns:a16="http://schemas.microsoft.com/office/drawing/2014/main" id="{9BE9DD0C-7161-4336-B6AE-28F3A85D0E5C}"/>
              </a:ext>
            </a:extLst>
          </p:cNvPr>
          <p:cNvCxnSpPr>
            <a:cxnSpLocks/>
            <a:stCxn id="69" idx="0"/>
            <a:endCxn id="63" idx="4"/>
          </p:cNvCxnSpPr>
          <p:nvPr/>
        </p:nvCxnSpPr>
        <p:spPr>
          <a:xfrm flipV="1">
            <a:off x="839356" y="3695710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Suorakulmio 68">
            <a:extLst>
              <a:ext uri="{FF2B5EF4-FFF2-40B4-BE49-F238E27FC236}">
                <a16:creationId xmlns:a16="http://schemas.microsoft.com/office/drawing/2014/main" id="{B57E7291-3A8B-480E-A533-3A7495B9AA80}"/>
              </a:ext>
            </a:extLst>
          </p:cNvPr>
          <p:cNvSpPr/>
          <p:nvPr/>
        </p:nvSpPr>
        <p:spPr>
          <a:xfrm>
            <a:off x="647004" y="405786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347D8FAF-99AE-429A-86EE-DF0C95D77140}"/>
              </a:ext>
            </a:extLst>
          </p:cNvPr>
          <p:cNvSpPr/>
          <p:nvPr/>
        </p:nvSpPr>
        <p:spPr>
          <a:xfrm>
            <a:off x="1785873" y="2782647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D55B8EDF-818C-42A1-9030-9D0D5F29002C}"/>
              </a:ext>
            </a:extLst>
          </p:cNvPr>
          <p:cNvCxnSpPr>
            <a:cxnSpLocks/>
            <a:stCxn id="99" idx="0"/>
            <a:endCxn id="98" idx="5"/>
          </p:cNvCxnSpPr>
          <p:nvPr/>
        </p:nvCxnSpPr>
        <p:spPr>
          <a:xfrm flipH="1" flipV="1">
            <a:off x="6330138" y="3162966"/>
            <a:ext cx="757153" cy="14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lipsi 76">
            <a:extLst>
              <a:ext uri="{FF2B5EF4-FFF2-40B4-BE49-F238E27FC236}">
                <a16:creationId xmlns:a16="http://schemas.microsoft.com/office/drawing/2014/main" id="{0784D277-A938-40CF-9390-0FCFCA290F6D}"/>
              </a:ext>
            </a:extLst>
          </p:cNvPr>
          <p:cNvSpPr/>
          <p:nvPr/>
        </p:nvSpPr>
        <p:spPr>
          <a:xfrm>
            <a:off x="1601787" y="3318485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30E78800-791F-4377-AD52-C2289685421C}"/>
              </a:ext>
            </a:extLst>
          </p:cNvPr>
          <p:cNvCxnSpPr>
            <a:cxnSpLocks/>
            <a:stCxn id="81" idx="0"/>
            <a:endCxn id="77" idx="5"/>
          </p:cNvCxnSpPr>
          <p:nvPr/>
        </p:nvCxnSpPr>
        <p:spPr>
          <a:xfrm flipH="1" flipV="1">
            <a:off x="2559630" y="3623396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DF4370B2-1A3C-4038-844A-B02B053EB1E7}"/>
              </a:ext>
            </a:extLst>
          </p:cNvPr>
          <p:cNvCxnSpPr>
            <a:cxnSpLocks/>
            <a:stCxn id="80" idx="0"/>
            <a:endCxn id="77" idx="3"/>
          </p:cNvCxnSpPr>
          <p:nvPr/>
        </p:nvCxnSpPr>
        <p:spPr>
          <a:xfrm flipV="1">
            <a:off x="1750080" y="3623396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Suorakulmio 79">
            <a:extLst>
              <a:ext uri="{FF2B5EF4-FFF2-40B4-BE49-F238E27FC236}">
                <a16:creationId xmlns:a16="http://schemas.microsoft.com/office/drawing/2014/main" id="{846C5526-D48C-42FD-B7AF-BA0BFDB5EA7B}"/>
              </a:ext>
            </a:extLst>
          </p:cNvPr>
          <p:cNvSpPr/>
          <p:nvPr/>
        </p:nvSpPr>
        <p:spPr>
          <a:xfrm>
            <a:off x="1557728" y="405786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A6919FF7-AAD7-4463-B40D-26524504E5F7}"/>
              </a:ext>
            </a:extLst>
          </p:cNvPr>
          <p:cNvSpPr/>
          <p:nvPr/>
        </p:nvSpPr>
        <p:spPr>
          <a:xfrm>
            <a:off x="2462749" y="40575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A89418A6-4AE9-45EE-B6E6-53E43E80998B}"/>
              </a:ext>
            </a:extLst>
          </p:cNvPr>
          <p:cNvCxnSpPr>
            <a:cxnSpLocks/>
            <a:stCxn id="77" idx="0"/>
            <a:endCxn id="70" idx="4"/>
          </p:cNvCxnSpPr>
          <p:nvPr/>
        </p:nvCxnSpPr>
        <p:spPr>
          <a:xfrm flipV="1">
            <a:off x="2162879" y="3139872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63260CE8-CE68-4752-A141-D23461A04F88}"/>
              </a:ext>
            </a:extLst>
          </p:cNvPr>
          <p:cNvCxnSpPr>
            <a:cxnSpLocks/>
            <a:stCxn id="84" idx="0"/>
            <a:endCxn id="77" idx="4"/>
          </p:cNvCxnSpPr>
          <p:nvPr/>
        </p:nvCxnSpPr>
        <p:spPr>
          <a:xfrm flipH="1" flipV="1">
            <a:off x="2162879" y="3675710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Suorakulmio 83">
            <a:extLst>
              <a:ext uri="{FF2B5EF4-FFF2-40B4-BE49-F238E27FC236}">
                <a16:creationId xmlns:a16="http://schemas.microsoft.com/office/drawing/2014/main" id="{978E7127-750C-409E-8620-1DEF2FEABA9D}"/>
              </a:ext>
            </a:extLst>
          </p:cNvPr>
          <p:cNvSpPr/>
          <p:nvPr/>
        </p:nvSpPr>
        <p:spPr>
          <a:xfrm>
            <a:off x="1977344" y="40575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01090402-5125-4835-967F-7DEB5A3DDF80}"/>
              </a:ext>
            </a:extLst>
          </p:cNvPr>
          <p:cNvSpPr/>
          <p:nvPr/>
        </p:nvSpPr>
        <p:spPr>
          <a:xfrm>
            <a:off x="3693155" y="229247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96" name="Suora yhdysviiva 95">
            <a:extLst>
              <a:ext uri="{FF2B5EF4-FFF2-40B4-BE49-F238E27FC236}">
                <a16:creationId xmlns:a16="http://schemas.microsoft.com/office/drawing/2014/main" id="{4FFF0EB5-58F8-49EB-8771-F16134A3E802}"/>
              </a:ext>
            </a:extLst>
          </p:cNvPr>
          <p:cNvCxnSpPr>
            <a:cxnSpLocks/>
            <a:stCxn id="98" idx="0"/>
            <a:endCxn id="95" idx="5"/>
          </p:cNvCxnSpPr>
          <p:nvPr/>
        </p:nvCxnSpPr>
        <p:spPr>
          <a:xfrm flipH="1" flipV="1">
            <a:off x="4236104" y="2597383"/>
            <a:ext cx="1694326" cy="2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8B41B718-DBCF-4516-B7FB-21FA5682A1D3}"/>
              </a:ext>
            </a:extLst>
          </p:cNvPr>
          <p:cNvCxnSpPr>
            <a:cxnSpLocks/>
            <a:stCxn id="70" idx="0"/>
            <a:endCxn id="95" idx="3"/>
          </p:cNvCxnSpPr>
          <p:nvPr/>
        </p:nvCxnSpPr>
        <p:spPr>
          <a:xfrm flipV="1">
            <a:off x="2169695" y="2597383"/>
            <a:ext cx="1616615" cy="1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Ellipsi 97">
            <a:extLst>
              <a:ext uri="{FF2B5EF4-FFF2-40B4-BE49-F238E27FC236}">
                <a16:creationId xmlns:a16="http://schemas.microsoft.com/office/drawing/2014/main" id="{E4168CC1-9A50-4501-8FDF-8FE67DFBE27F}"/>
              </a:ext>
            </a:extLst>
          </p:cNvPr>
          <p:cNvSpPr/>
          <p:nvPr/>
        </p:nvSpPr>
        <p:spPr>
          <a:xfrm>
            <a:off x="5365157" y="2858055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99" name="Ellipsi 98">
            <a:extLst>
              <a:ext uri="{FF2B5EF4-FFF2-40B4-BE49-F238E27FC236}">
                <a16:creationId xmlns:a16="http://schemas.microsoft.com/office/drawing/2014/main" id="{727BD656-F3BB-4BBA-B1E6-2EC159DD7E09}"/>
              </a:ext>
            </a:extLst>
          </p:cNvPr>
          <p:cNvSpPr/>
          <p:nvPr/>
        </p:nvSpPr>
        <p:spPr>
          <a:xfrm>
            <a:off x="6293324" y="3305382"/>
            <a:ext cx="158793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13  14  15</a:t>
            </a:r>
          </a:p>
        </p:txBody>
      </p: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EEDCCE2B-FE9B-4ED3-87EC-516D4AE0CC9C}"/>
              </a:ext>
            </a:extLst>
          </p:cNvPr>
          <p:cNvCxnSpPr>
            <a:cxnSpLocks/>
            <a:stCxn id="101" idx="0"/>
            <a:endCxn id="99" idx="6"/>
          </p:cNvCxnSpPr>
          <p:nvPr/>
        </p:nvCxnSpPr>
        <p:spPr>
          <a:xfrm flipH="1" flipV="1">
            <a:off x="7881257" y="3483995"/>
            <a:ext cx="213934" cy="58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Suorakulmio 100">
            <a:extLst>
              <a:ext uri="{FF2B5EF4-FFF2-40B4-BE49-F238E27FC236}">
                <a16:creationId xmlns:a16="http://schemas.microsoft.com/office/drawing/2014/main" id="{E8AC2CEE-78D6-4FA6-AB15-B5BBC32E1130}"/>
              </a:ext>
            </a:extLst>
          </p:cNvPr>
          <p:cNvSpPr/>
          <p:nvPr/>
        </p:nvSpPr>
        <p:spPr>
          <a:xfrm>
            <a:off x="7902839" y="4065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3AEB4FE5-1479-48FF-B8F0-58DAD157CD54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6218919" y="3483995"/>
            <a:ext cx="74405" cy="58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DA85D1D7-26AF-4347-A2A9-EF86F9F7AE4F}"/>
              </a:ext>
            </a:extLst>
          </p:cNvPr>
          <p:cNvSpPr/>
          <p:nvPr/>
        </p:nvSpPr>
        <p:spPr>
          <a:xfrm>
            <a:off x="6026567" y="4065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99DEBFA5-8073-4449-99FE-36E0B8573DA3}"/>
              </a:ext>
            </a:extLst>
          </p:cNvPr>
          <p:cNvCxnSpPr>
            <a:cxnSpLocks/>
            <a:stCxn id="63" idx="0"/>
            <a:endCxn id="70" idx="2"/>
          </p:cNvCxnSpPr>
          <p:nvPr/>
        </p:nvCxnSpPr>
        <p:spPr>
          <a:xfrm flipV="1">
            <a:off x="861753" y="2961260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E1153E2B-E7F4-4EBF-8018-9D196A63E725}"/>
              </a:ext>
            </a:extLst>
          </p:cNvPr>
          <p:cNvCxnSpPr>
            <a:cxnSpLocks/>
            <a:stCxn id="107" idx="0"/>
            <a:endCxn id="99" idx="4"/>
          </p:cNvCxnSpPr>
          <p:nvPr/>
        </p:nvCxnSpPr>
        <p:spPr>
          <a:xfrm flipV="1">
            <a:off x="6736280" y="3662607"/>
            <a:ext cx="351011" cy="403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Suorakulmio 106">
            <a:extLst>
              <a:ext uri="{FF2B5EF4-FFF2-40B4-BE49-F238E27FC236}">
                <a16:creationId xmlns:a16="http://schemas.microsoft.com/office/drawing/2014/main" id="{8255FEA7-B4F6-4B96-BEF0-C4C8E06862E2}"/>
              </a:ext>
            </a:extLst>
          </p:cNvPr>
          <p:cNvSpPr/>
          <p:nvPr/>
        </p:nvSpPr>
        <p:spPr>
          <a:xfrm>
            <a:off x="6543928" y="4065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0" name="Suora yhdysviiva 119">
            <a:extLst>
              <a:ext uri="{FF2B5EF4-FFF2-40B4-BE49-F238E27FC236}">
                <a16:creationId xmlns:a16="http://schemas.microsoft.com/office/drawing/2014/main" id="{D5FE671B-4344-4C49-8750-4DB3345D2F74}"/>
              </a:ext>
            </a:extLst>
          </p:cNvPr>
          <p:cNvCxnSpPr>
            <a:cxnSpLocks/>
            <a:stCxn id="121" idx="0"/>
            <a:endCxn id="99" idx="5"/>
          </p:cNvCxnSpPr>
          <p:nvPr/>
        </p:nvCxnSpPr>
        <p:spPr>
          <a:xfrm flipV="1">
            <a:off x="7496555" y="3610293"/>
            <a:ext cx="152155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Suorakulmio 120">
            <a:extLst>
              <a:ext uri="{FF2B5EF4-FFF2-40B4-BE49-F238E27FC236}">
                <a16:creationId xmlns:a16="http://schemas.microsoft.com/office/drawing/2014/main" id="{86106A47-3787-4A70-B7B4-0BAAC2F7E3FA}"/>
              </a:ext>
            </a:extLst>
          </p:cNvPr>
          <p:cNvSpPr/>
          <p:nvPr/>
        </p:nvSpPr>
        <p:spPr>
          <a:xfrm>
            <a:off x="7304203" y="405411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Ellipsi 122">
            <a:extLst>
              <a:ext uri="{FF2B5EF4-FFF2-40B4-BE49-F238E27FC236}">
                <a16:creationId xmlns:a16="http://schemas.microsoft.com/office/drawing/2014/main" id="{3EF63289-5B29-4B30-BC4F-6A982B51B13B}"/>
              </a:ext>
            </a:extLst>
          </p:cNvPr>
          <p:cNvSpPr/>
          <p:nvPr/>
        </p:nvSpPr>
        <p:spPr>
          <a:xfrm>
            <a:off x="712506" y="574055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31944BEB-7797-4B2D-868D-08794E676557}"/>
              </a:ext>
            </a:extLst>
          </p:cNvPr>
          <p:cNvCxnSpPr>
            <a:cxnSpLocks/>
            <a:stCxn id="127" idx="0"/>
            <a:endCxn id="123" idx="5"/>
          </p:cNvCxnSpPr>
          <p:nvPr/>
        </p:nvCxnSpPr>
        <p:spPr>
          <a:xfrm flipH="1" flipV="1">
            <a:off x="1623230" y="6045469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DD8CAB32-6FAA-4EEC-B1B7-E8F26DF80098}"/>
              </a:ext>
            </a:extLst>
          </p:cNvPr>
          <p:cNvCxnSpPr>
            <a:cxnSpLocks/>
            <a:stCxn id="126" idx="0"/>
            <a:endCxn id="123" idx="3"/>
          </p:cNvCxnSpPr>
          <p:nvPr/>
        </p:nvCxnSpPr>
        <p:spPr>
          <a:xfrm flipV="1">
            <a:off x="680873" y="6045469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Suorakulmio 125">
            <a:extLst>
              <a:ext uri="{FF2B5EF4-FFF2-40B4-BE49-F238E27FC236}">
                <a16:creationId xmlns:a16="http://schemas.microsoft.com/office/drawing/2014/main" id="{012B3E8C-08BD-4258-B97D-8EE082E46889}"/>
              </a:ext>
            </a:extLst>
          </p:cNvPr>
          <p:cNvSpPr/>
          <p:nvPr/>
        </p:nvSpPr>
        <p:spPr>
          <a:xfrm>
            <a:off x="488521" y="64714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Suorakulmio 126">
            <a:extLst>
              <a:ext uri="{FF2B5EF4-FFF2-40B4-BE49-F238E27FC236}">
                <a16:creationId xmlns:a16="http://schemas.microsoft.com/office/drawing/2014/main" id="{3261AAD6-2081-400A-88AA-C50085692A73}"/>
              </a:ext>
            </a:extLst>
          </p:cNvPr>
          <p:cNvSpPr/>
          <p:nvPr/>
        </p:nvSpPr>
        <p:spPr>
          <a:xfrm>
            <a:off x="1481133" y="64714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8" name="Suora yhdysviiva 127">
            <a:extLst>
              <a:ext uri="{FF2B5EF4-FFF2-40B4-BE49-F238E27FC236}">
                <a16:creationId xmlns:a16="http://schemas.microsoft.com/office/drawing/2014/main" id="{162DD3FA-740B-4551-87A1-E726D5C40BD9}"/>
              </a:ext>
            </a:extLst>
          </p:cNvPr>
          <p:cNvCxnSpPr>
            <a:cxnSpLocks/>
            <a:stCxn id="129" idx="0"/>
            <a:endCxn id="123" idx="4"/>
          </p:cNvCxnSpPr>
          <p:nvPr/>
        </p:nvCxnSpPr>
        <p:spPr>
          <a:xfrm flipV="1">
            <a:off x="1223599" y="6097783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Suorakulmio 128">
            <a:extLst>
              <a:ext uri="{FF2B5EF4-FFF2-40B4-BE49-F238E27FC236}">
                <a16:creationId xmlns:a16="http://schemas.microsoft.com/office/drawing/2014/main" id="{D19099D4-36DD-4008-9609-D2E9CD90F1D7}"/>
              </a:ext>
            </a:extLst>
          </p:cNvPr>
          <p:cNvSpPr/>
          <p:nvPr/>
        </p:nvSpPr>
        <p:spPr>
          <a:xfrm>
            <a:off x="1031247" y="64599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Ellipsi 129">
            <a:extLst>
              <a:ext uri="{FF2B5EF4-FFF2-40B4-BE49-F238E27FC236}">
                <a16:creationId xmlns:a16="http://schemas.microsoft.com/office/drawing/2014/main" id="{909A0A40-1F87-4D8E-8B4C-8F4A3B570A78}"/>
              </a:ext>
            </a:extLst>
          </p:cNvPr>
          <p:cNvSpPr/>
          <p:nvPr/>
        </p:nvSpPr>
        <p:spPr>
          <a:xfrm>
            <a:off x="2170116" y="5184720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4B4FC8E5-96CA-42DF-8045-124B0CAEBE35}"/>
              </a:ext>
            </a:extLst>
          </p:cNvPr>
          <p:cNvCxnSpPr>
            <a:cxnSpLocks/>
            <a:stCxn id="159" idx="0"/>
            <a:endCxn id="158" idx="4"/>
          </p:cNvCxnSpPr>
          <p:nvPr/>
        </p:nvCxnSpPr>
        <p:spPr>
          <a:xfrm flipV="1">
            <a:off x="7374925" y="5397601"/>
            <a:ext cx="0" cy="30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Ellipsi 136">
            <a:extLst>
              <a:ext uri="{FF2B5EF4-FFF2-40B4-BE49-F238E27FC236}">
                <a16:creationId xmlns:a16="http://schemas.microsoft.com/office/drawing/2014/main" id="{8BB58705-E816-4C2B-B2BC-C92758DAB9A5}"/>
              </a:ext>
            </a:extLst>
          </p:cNvPr>
          <p:cNvSpPr/>
          <p:nvPr/>
        </p:nvSpPr>
        <p:spPr>
          <a:xfrm>
            <a:off x="1986030" y="5720558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0CC3D719-46E7-4DD1-B380-7FA2977B7A4A}"/>
              </a:ext>
            </a:extLst>
          </p:cNvPr>
          <p:cNvCxnSpPr>
            <a:cxnSpLocks/>
            <a:stCxn id="141" idx="0"/>
            <a:endCxn id="137" idx="5"/>
          </p:cNvCxnSpPr>
          <p:nvPr/>
        </p:nvCxnSpPr>
        <p:spPr>
          <a:xfrm flipH="1" flipV="1">
            <a:off x="2943873" y="6025469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yhdysviiva 138">
            <a:extLst>
              <a:ext uri="{FF2B5EF4-FFF2-40B4-BE49-F238E27FC236}">
                <a16:creationId xmlns:a16="http://schemas.microsoft.com/office/drawing/2014/main" id="{58DE5D4A-57BB-4969-8676-D2D9B340261B}"/>
              </a:ext>
            </a:extLst>
          </p:cNvPr>
          <p:cNvCxnSpPr>
            <a:cxnSpLocks/>
            <a:stCxn id="140" idx="0"/>
            <a:endCxn id="137" idx="3"/>
          </p:cNvCxnSpPr>
          <p:nvPr/>
        </p:nvCxnSpPr>
        <p:spPr>
          <a:xfrm flipV="1">
            <a:off x="2134323" y="6025469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Suorakulmio 139">
            <a:extLst>
              <a:ext uri="{FF2B5EF4-FFF2-40B4-BE49-F238E27FC236}">
                <a16:creationId xmlns:a16="http://schemas.microsoft.com/office/drawing/2014/main" id="{B3D0F381-EE6C-44D0-A1ED-2BB0A9663652}"/>
              </a:ext>
            </a:extLst>
          </p:cNvPr>
          <p:cNvSpPr/>
          <p:nvPr/>
        </p:nvSpPr>
        <p:spPr>
          <a:xfrm>
            <a:off x="1941971" y="64599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1" name="Suorakulmio 140">
            <a:extLst>
              <a:ext uri="{FF2B5EF4-FFF2-40B4-BE49-F238E27FC236}">
                <a16:creationId xmlns:a16="http://schemas.microsoft.com/office/drawing/2014/main" id="{04C80EC2-B446-449F-87FD-C8CBB8FEFB7A}"/>
              </a:ext>
            </a:extLst>
          </p:cNvPr>
          <p:cNvSpPr/>
          <p:nvPr/>
        </p:nvSpPr>
        <p:spPr>
          <a:xfrm>
            <a:off x="2846992" y="64596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E8CF5CC0-B73D-475D-94D6-90476BBA4F21}"/>
              </a:ext>
            </a:extLst>
          </p:cNvPr>
          <p:cNvCxnSpPr>
            <a:cxnSpLocks/>
            <a:stCxn id="137" idx="0"/>
            <a:endCxn id="130" idx="4"/>
          </p:cNvCxnSpPr>
          <p:nvPr/>
        </p:nvCxnSpPr>
        <p:spPr>
          <a:xfrm flipV="1">
            <a:off x="2547122" y="5541945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218F44F0-FEAF-47F1-89D5-2100F3E7B42B}"/>
              </a:ext>
            </a:extLst>
          </p:cNvPr>
          <p:cNvCxnSpPr>
            <a:cxnSpLocks/>
            <a:stCxn id="144" idx="0"/>
            <a:endCxn id="137" idx="4"/>
          </p:cNvCxnSpPr>
          <p:nvPr/>
        </p:nvCxnSpPr>
        <p:spPr>
          <a:xfrm flipH="1" flipV="1">
            <a:off x="2547122" y="6077783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Suorakulmio 143">
            <a:extLst>
              <a:ext uri="{FF2B5EF4-FFF2-40B4-BE49-F238E27FC236}">
                <a16:creationId xmlns:a16="http://schemas.microsoft.com/office/drawing/2014/main" id="{1A0BBE8F-3BAB-4CB5-B959-5FB3B8E022C7}"/>
              </a:ext>
            </a:extLst>
          </p:cNvPr>
          <p:cNvSpPr/>
          <p:nvPr/>
        </p:nvSpPr>
        <p:spPr>
          <a:xfrm>
            <a:off x="2361587" y="64596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5" name="Ellipsi 154">
            <a:extLst>
              <a:ext uri="{FF2B5EF4-FFF2-40B4-BE49-F238E27FC236}">
                <a16:creationId xmlns:a16="http://schemas.microsoft.com/office/drawing/2014/main" id="{5A7CC869-AC87-4D04-A080-E76DED7E6348}"/>
              </a:ext>
            </a:extLst>
          </p:cNvPr>
          <p:cNvSpPr/>
          <p:nvPr/>
        </p:nvSpPr>
        <p:spPr>
          <a:xfrm>
            <a:off x="4713502" y="434499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56" name="Suora yhdysviiva 155">
            <a:extLst>
              <a:ext uri="{FF2B5EF4-FFF2-40B4-BE49-F238E27FC236}">
                <a16:creationId xmlns:a16="http://schemas.microsoft.com/office/drawing/2014/main" id="{F97ABAC1-AF85-41C7-8B9F-37C184B7FF27}"/>
              </a:ext>
            </a:extLst>
          </p:cNvPr>
          <p:cNvCxnSpPr>
            <a:cxnSpLocks/>
            <a:stCxn id="158" idx="0"/>
            <a:endCxn id="155" idx="5"/>
          </p:cNvCxnSpPr>
          <p:nvPr/>
        </p:nvCxnSpPr>
        <p:spPr>
          <a:xfrm flipH="1" flipV="1">
            <a:off x="5256451" y="4649901"/>
            <a:ext cx="2118474" cy="39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uora yhdysviiva 156">
            <a:extLst>
              <a:ext uri="{FF2B5EF4-FFF2-40B4-BE49-F238E27FC236}">
                <a16:creationId xmlns:a16="http://schemas.microsoft.com/office/drawing/2014/main" id="{9AB006E9-7EF6-49B0-AE27-8EC508E49F8F}"/>
              </a:ext>
            </a:extLst>
          </p:cNvPr>
          <p:cNvCxnSpPr>
            <a:cxnSpLocks/>
            <a:stCxn id="130" idx="0"/>
            <a:endCxn id="155" idx="3"/>
          </p:cNvCxnSpPr>
          <p:nvPr/>
        </p:nvCxnSpPr>
        <p:spPr>
          <a:xfrm flipV="1">
            <a:off x="2553938" y="4649901"/>
            <a:ext cx="2252719" cy="5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Ellipsi 157">
            <a:extLst>
              <a:ext uri="{FF2B5EF4-FFF2-40B4-BE49-F238E27FC236}">
                <a16:creationId xmlns:a16="http://schemas.microsoft.com/office/drawing/2014/main" id="{412F20E9-1BCF-4A13-8FB5-7E18C186B60D}"/>
              </a:ext>
            </a:extLst>
          </p:cNvPr>
          <p:cNvSpPr/>
          <p:nvPr/>
        </p:nvSpPr>
        <p:spPr>
          <a:xfrm>
            <a:off x="6809652" y="5040376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12  15</a:t>
            </a:r>
          </a:p>
        </p:txBody>
      </p:sp>
      <p:sp>
        <p:nvSpPr>
          <p:cNvPr id="159" name="Ellipsi 158">
            <a:extLst>
              <a:ext uri="{FF2B5EF4-FFF2-40B4-BE49-F238E27FC236}">
                <a16:creationId xmlns:a16="http://schemas.microsoft.com/office/drawing/2014/main" id="{5372238A-E463-4193-A8B6-2A30A114B350}"/>
              </a:ext>
            </a:extLst>
          </p:cNvPr>
          <p:cNvSpPr/>
          <p:nvPr/>
        </p:nvSpPr>
        <p:spPr>
          <a:xfrm>
            <a:off x="6677568" y="5707455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4C278D03-2D79-4A70-8E3B-2C16E1E35573}"/>
              </a:ext>
            </a:extLst>
          </p:cNvPr>
          <p:cNvCxnSpPr>
            <a:cxnSpLocks/>
            <a:stCxn id="164" idx="0"/>
            <a:endCxn id="159" idx="3"/>
          </p:cNvCxnSpPr>
          <p:nvPr/>
        </p:nvCxnSpPr>
        <p:spPr>
          <a:xfrm flipV="1">
            <a:off x="6603162" y="6012366"/>
            <a:ext cx="278657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Suorakulmio 163">
            <a:extLst>
              <a:ext uri="{FF2B5EF4-FFF2-40B4-BE49-F238E27FC236}">
                <a16:creationId xmlns:a16="http://schemas.microsoft.com/office/drawing/2014/main" id="{FD6D3DC5-CC90-4DB9-8FEA-4238ADFFB7EC}"/>
              </a:ext>
            </a:extLst>
          </p:cNvPr>
          <p:cNvSpPr/>
          <p:nvPr/>
        </p:nvSpPr>
        <p:spPr>
          <a:xfrm>
            <a:off x="6410810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5" name="Suora yhdysviiva 164">
            <a:extLst>
              <a:ext uri="{FF2B5EF4-FFF2-40B4-BE49-F238E27FC236}">
                <a16:creationId xmlns:a16="http://schemas.microsoft.com/office/drawing/2014/main" id="{463D4164-927A-4956-8987-FB701358E044}"/>
              </a:ext>
            </a:extLst>
          </p:cNvPr>
          <p:cNvCxnSpPr>
            <a:cxnSpLocks/>
            <a:stCxn id="123" idx="0"/>
            <a:endCxn id="130" idx="2"/>
          </p:cNvCxnSpPr>
          <p:nvPr/>
        </p:nvCxnSpPr>
        <p:spPr>
          <a:xfrm flipV="1">
            <a:off x="1245996" y="5363333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uora yhdysviiva 165">
            <a:extLst>
              <a:ext uri="{FF2B5EF4-FFF2-40B4-BE49-F238E27FC236}">
                <a16:creationId xmlns:a16="http://schemas.microsoft.com/office/drawing/2014/main" id="{402A6138-BACA-433C-90AE-E61872A9879D}"/>
              </a:ext>
            </a:extLst>
          </p:cNvPr>
          <p:cNvCxnSpPr>
            <a:cxnSpLocks/>
            <a:stCxn id="167" idx="0"/>
            <a:endCxn id="159" idx="4"/>
          </p:cNvCxnSpPr>
          <p:nvPr/>
        </p:nvCxnSpPr>
        <p:spPr>
          <a:xfrm flipV="1">
            <a:off x="7368041" y="6064680"/>
            <a:ext cx="6884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Suorakulmio 166">
            <a:extLst>
              <a:ext uri="{FF2B5EF4-FFF2-40B4-BE49-F238E27FC236}">
                <a16:creationId xmlns:a16="http://schemas.microsoft.com/office/drawing/2014/main" id="{3A147E06-7582-493D-93ED-FF481587F480}"/>
              </a:ext>
            </a:extLst>
          </p:cNvPr>
          <p:cNvSpPr/>
          <p:nvPr/>
        </p:nvSpPr>
        <p:spPr>
          <a:xfrm>
            <a:off x="7175689" y="64561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616CE7B9-5DE2-4F29-9826-275263E1D659}"/>
              </a:ext>
            </a:extLst>
          </p:cNvPr>
          <p:cNvCxnSpPr>
            <a:cxnSpLocks/>
            <a:stCxn id="169" idx="0"/>
            <a:endCxn id="159" idx="5"/>
          </p:cNvCxnSpPr>
          <p:nvPr/>
        </p:nvCxnSpPr>
        <p:spPr>
          <a:xfrm flipH="1" flipV="1">
            <a:off x="7868031" y="6012366"/>
            <a:ext cx="186503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Suorakulmio 168">
            <a:extLst>
              <a:ext uri="{FF2B5EF4-FFF2-40B4-BE49-F238E27FC236}">
                <a16:creationId xmlns:a16="http://schemas.microsoft.com/office/drawing/2014/main" id="{E5FF4D71-5365-4304-B377-745225C61354}"/>
              </a:ext>
            </a:extLst>
          </p:cNvPr>
          <p:cNvSpPr/>
          <p:nvPr/>
        </p:nvSpPr>
        <p:spPr>
          <a:xfrm>
            <a:off x="7862182" y="64561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0" name="Ellipsi 169">
            <a:extLst>
              <a:ext uri="{FF2B5EF4-FFF2-40B4-BE49-F238E27FC236}">
                <a16:creationId xmlns:a16="http://schemas.microsoft.com/office/drawing/2014/main" id="{3EEE2631-2041-410E-9F8D-BBD5060F5459}"/>
              </a:ext>
            </a:extLst>
          </p:cNvPr>
          <p:cNvSpPr/>
          <p:nvPr/>
        </p:nvSpPr>
        <p:spPr>
          <a:xfrm>
            <a:off x="8630938" y="5755698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16</a:t>
            </a:r>
          </a:p>
        </p:txBody>
      </p: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9AF9C1CF-A1C5-441C-A95F-E39B039515B4}"/>
              </a:ext>
            </a:extLst>
          </p:cNvPr>
          <p:cNvCxnSpPr>
            <a:cxnSpLocks/>
            <a:stCxn id="174" idx="0"/>
            <a:endCxn id="170" idx="5"/>
          </p:cNvCxnSpPr>
          <p:nvPr/>
        </p:nvCxnSpPr>
        <p:spPr>
          <a:xfrm flipH="1" flipV="1">
            <a:off x="9173887" y="6060609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91BBFA62-9369-4E42-840B-7BBC6740E661}"/>
              </a:ext>
            </a:extLst>
          </p:cNvPr>
          <p:cNvCxnSpPr>
            <a:cxnSpLocks/>
            <a:stCxn id="173" idx="0"/>
            <a:endCxn id="170" idx="3"/>
          </p:cNvCxnSpPr>
          <p:nvPr/>
        </p:nvCxnSpPr>
        <p:spPr>
          <a:xfrm flipV="1">
            <a:off x="8678707" y="6060609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B01C6502-BE57-48BB-B912-22A9337EEC3A}"/>
              </a:ext>
            </a:extLst>
          </p:cNvPr>
          <p:cNvSpPr/>
          <p:nvPr/>
        </p:nvSpPr>
        <p:spPr>
          <a:xfrm>
            <a:off x="8486355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9FCA6795-2643-42C6-94C8-5FB7323B40C5}"/>
              </a:ext>
            </a:extLst>
          </p:cNvPr>
          <p:cNvSpPr/>
          <p:nvPr/>
        </p:nvSpPr>
        <p:spPr>
          <a:xfrm>
            <a:off x="9055708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772315BA-D47D-418A-9F54-262237553CE1}"/>
              </a:ext>
            </a:extLst>
          </p:cNvPr>
          <p:cNvCxnSpPr>
            <a:cxnSpLocks/>
            <a:stCxn id="170" idx="0"/>
            <a:endCxn id="158" idx="6"/>
          </p:cNvCxnSpPr>
          <p:nvPr/>
        </p:nvCxnSpPr>
        <p:spPr>
          <a:xfrm flipH="1" flipV="1">
            <a:off x="7940197" y="5218989"/>
            <a:ext cx="100879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Ellipsi 188">
            <a:extLst>
              <a:ext uri="{FF2B5EF4-FFF2-40B4-BE49-F238E27FC236}">
                <a16:creationId xmlns:a16="http://schemas.microsoft.com/office/drawing/2014/main" id="{55A43DF2-F86E-4B7A-977A-BC4469FB6B99}"/>
              </a:ext>
            </a:extLst>
          </p:cNvPr>
          <p:cNvSpPr/>
          <p:nvPr/>
        </p:nvSpPr>
        <p:spPr>
          <a:xfrm>
            <a:off x="3287353" y="1207074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7116661D-A9ED-4D31-9950-5DBC1D8819E8}"/>
              </a:ext>
            </a:extLst>
          </p:cNvPr>
          <p:cNvCxnSpPr>
            <a:cxnSpLocks/>
            <a:stCxn id="194" idx="0"/>
            <a:endCxn id="189" idx="4"/>
          </p:cNvCxnSpPr>
          <p:nvPr/>
        </p:nvCxnSpPr>
        <p:spPr>
          <a:xfrm flipH="1" flipV="1">
            <a:off x="3655360" y="1564299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uora yhdysviiva 190">
            <a:extLst>
              <a:ext uri="{FF2B5EF4-FFF2-40B4-BE49-F238E27FC236}">
                <a16:creationId xmlns:a16="http://schemas.microsoft.com/office/drawing/2014/main" id="{63CC2353-4459-4F50-8068-CA295162EA83}"/>
              </a:ext>
            </a:extLst>
          </p:cNvPr>
          <p:cNvCxnSpPr>
            <a:cxnSpLocks/>
            <a:stCxn id="193" idx="0"/>
            <a:endCxn id="189" idx="3"/>
          </p:cNvCxnSpPr>
          <p:nvPr/>
        </p:nvCxnSpPr>
        <p:spPr>
          <a:xfrm flipV="1">
            <a:off x="3190362" y="1511985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904DB976-349A-4E72-97FE-441943B95C73}"/>
              </a:ext>
            </a:extLst>
          </p:cNvPr>
          <p:cNvSpPr/>
          <p:nvPr/>
        </p:nvSpPr>
        <p:spPr>
          <a:xfrm>
            <a:off x="2998010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4" name="Suorakulmio 193">
            <a:extLst>
              <a:ext uri="{FF2B5EF4-FFF2-40B4-BE49-F238E27FC236}">
                <a16:creationId xmlns:a16="http://schemas.microsoft.com/office/drawing/2014/main" id="{9D242D1F-40CA-4E3A-9263-573C7CE473AE}"/>
              </a:ext>
            </a:extLst>
          </p:cNvPr>
          <p:cNvSpPr/>
          <p:nvPr/>
        </p:nvSpPr>
        <p:spPr>
          <a:xfrm>
            <a:off x="3567363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5" name="Ellipsi 194">
            <a:extLst>
              <a:ext uri="{FF2B5EF4-FFF2-40B4-BE49-F238E27FC236}">
                <a16:creationId xmlns:a16="http://schemas.microsoft.com/office/drawing/2014/main" id="{B0F18824-6C6E-4699-A6AE-937145BA37F3}"/>
              </a:ext>
            </a:extLst>
          </p:cNvPr>
          <p:cNvSpPr/>
          <p:nvPr/>
        </p:nvSpPr>
        <p:spPr>
          <a:xfrm>
            <a:off x="4513258" y="1221055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E85221FF-AF15-49AA-9258-5F8836B37D43}"/>
              </a:ext>
            </a:extLst>
          </p:cNvPr>
          <p:cNvCxnSpPr>
            <a:cxnSpLocks/>
            <a:stCxn id="199" idx="0"/>
            <a:endCxn id="195" idx="3"/>
          </p:cNvCxnSpPr>
          <p:nvPr/>
        </p:nvCxnSpPr>
        <p:spPr>
          <a:xfrm flipV="1">
            <a:off x="4650851" y="1525966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uora yhdysviiva 196">
            <a:extLst>
              <a:ext uri="{FF2B5EF4-FFF2-40B4-BE49-F238E27FC236}">
                <a16:creationId xmlns:a16="http://schemas.microsoft.com/office/drawing/2014/main" id="{5AEDBB84-3631-4008-BDB1-CC0720CAA60C}"/>
              </a:ext>
            </a:extLst>
          </p:cNvPr>
          <p:cNvCxnSpPr>
            <a:cxnSpLocks/>
            <a:stCxn id="198" idx="0"/>
            <a:endCxn id="189" idx="5"/>
          </p:cNvCxnSpPr>
          <p:nvPr/>
        </p:nvCxnSpPr>
        <p:spPr>
          <a:xfrm flipH="1" flipV="1">
            <a:off x="3915580" y="1511985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792E99B9-2B45-4714-989A-469BDA84486D}"/>
              </a:ext>
            </a:extLst>
          </p:cNvPr>
          <p:cNvSpPr/>
          <p:nvPr/>
        </p:nvSpPr>
        <p:spPr>
          <a:xfrm>
            <a:off x="4033081" y="19190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9" name="Suorakulmio 198">
            <a:extLst>
              <a:ext uri="{FF2B5EF4-FFF2-40B4-BE49-F238E27FC236}">
                <a16:creationId xmlns:a16="http://schemas.microsoft.com/office/drawing/2014/main" id="{E4CC717E-7E01-41B3-9AEC-A7B9000B5631}"/>
              </a:ext>
            </a:extLst>
          </p:cNvPr>
          <p:cNvSpPr/>
          <p:nvPr/>
        </p:nvSpPr>
        <p:spPr>
          <a:xfrm>
            <a:off x="4458499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0" name="Suora yhdysviiva 199">
            <a:extLst>
              <a:ext uri="{FF2B5EF4-FFF2-40B4-BE49-F238E27FC236}">
                <a16:creationId xmlns:a16="http://schemas.microsoft.com/office/drawing/2014/main" id="{1F71DA05-E09A-4925-9FFD-043D686AC741}"/>
              </a:ext>
            </a:extLst>
          </p:cNvPr>
          <p:cNvCxnSpPr>
            <a:cxnSpLocks/>
            <a:stCxn id="189" idx="0"/>
            <a:endCxn id="11" idx="6"/>
          </p:cNvCxnSpPr>
          <p:nvPr/>
        </p:nvCxnSpPr>
        <p:spPr>
          <a:xfrm flipH="1" flipV="1">
            <a:off x="2649655" y="819130"/>
            <a:ext cx="1005705" cy="387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CFE80B80-2BF7-401E-BB61-01BFC869487D}"/>
              </a:ext>
            </a:extLst>
          </p:cNvPr>
          <p:cNvCxnSpPr>
            <a:cxnSpLocks/>
            <a:stCxn id="202" idx="0"/>
            <a:endCxn id="195" idx="4"/>
          </p:cNvCxnSpPr>
          <p:nvPr/>
        </p:nvCxnSpPr>
        <p:spPr>
          <a:xfrm flipH="1" flipV="1">
            <a:off x="5045857" y="1578280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80105FC1-531C-4B3D-8CA6-508D1304EE79}"/>
              </a:ext>
            </a:extLst>
          </p:cNvPr>
          <p:cNvSpPr/>
          <p:nvPr/>
        </p:nvSpPr>
        <p:spPr>
          <a:xfrm>
            <a:off x="4873682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3" name="Suora yhdysviiva 202">
            <a:extLst>
              <a:ext uri="{FF2B5EF4-FFF2-40B4-BE49-F238E27FC236}">
                <a16:creationId xmlns:a16="http://schemas.microsoft.com/office/drawing/2014/main" id="{06A07FAE-A78C-4891-8CDC-23F4B29E1F3D}"/>
              </a:ext>
            </a:extLst>
          </p:cNvPr>
          <p:cNvCxnSpPr>
            <a:cxnSpLocks/>
            <a:stCxn id="204" idx="0"/>
            <a:endCxn id="195" idx="5"/>
          </p:cNvCxnSpPr>
          <p:nvPr/>
        </p:nvCxnSpPr>
        <p:spPr>
          <a:xfrm flipH="1" flipV="1">
            <a:off x="5422461" y="1525966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Suorakulmio 203">
            <a:extLst>
              <a:ext uri="{FF2B5EF4-FFF2-40B4-BE49-F238E27FC236}">
                <a16:creationId xmlns:a16="http://schemas.microsoft.com/office/drawing/2014/main" id="{8921565A-510E-459F-8E41-71549BE09C33}"/>
              </a:ext>
            </a:extLst>
          </p:cNvPr>
          <p:cNvSpPr/>
          <p:nvPr/>
        </p:nvSpPr>
        <p:spPr>
          <a:xfrm>
            <a:off x="5374848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5" name="Suora yhdysviiva 204">
            <a:extLst>
              <a:ext uri="{FF2B5EF4-FFF2-40B4-BE49-F238E27FC236}">
                <a16:creationId xmlns:a16="http://schemas.microsoft.com/office/drawing/2014/main" id="{756EBB0E-6C3D-4EFB-A12D-63BCB58E3EF4}"/>
              </a:ext>
            </a:extLst>
          </p:cNvPr>
          <p:cNvCxnSpPr>
            <a:cxnSpLocks/>
            <a:stCxn id="195" idx="0"/>
            <a:endCxn id="39" idx="3"/>
          </p:cNvCxnSpPr>
          <p:nvPr/>
        </p:nvCxnSpPr>
        <p:spPr>
          <a:xfrm flipV="1">
            <a:off x="5045857" y="1020836"/>
            <a:ext cx="581002" cy="20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Ellipsi 205">
            <a:extLst>
              <a:ext uri="{FF2B5EF4-FFF2-40B4-BE49-F238E27FC236}">
                <a16:creationId xmlns:a16="http://schemas.microsoft.com/office/drawing/2014/main" id="{27418509-F819-47AB-92C3-17508B7E490F}"/>
              </a:ext>
            </a:extLst>
          </p:cNvPr>
          <p:cNvSpPr/>
          <p:nvPr/>
        </p:nvSpPr>
        <p:spPr>
          <a:xfrm>
            <a:off x="3178634" y="3326891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207" name="Suora yhdysviiva 206">
            <a:extLst>
              <a:ext uri="{FF2B5EF4-FFF2-40B4-BE49-F238E27FC236}">
                <a16:creationId xmlns:a16="http://schemas.microsoft.com/office/drawing/2014/main" id="{68F681FF-6B3A-4F3E-B3F6-3C7A9A5105E1}"/>
              </a:ext>
            </a:extLst>
          </p:cNvPr>
          <p:cNvCxnSpPr>
            <a:cxnSpLocks/>
            <a:stCxn id="210" idx="0"/>
            <a:endCxn id="206" idx="4"/>
          </p:cNvCxnSpPr>
          <p:nvPr/>
        </p:nvCxnSpPr>
        <p:spPr>
          <a:xfrm flipH="1" flipV="1">
            <a:off x="3546641" y="3684116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uora yhdysviiva 207">
            <a:extLst>
              <a:ext uri="{FF2B5EF4-FFF2-40B4-BE49-F238E27FC236}">
                <a16:creationId xmlns:a16="http://schemas.microsoft.com/office/drawing/2014/main" id="{6BC819F8-F26B-4EB4-A006-E8602096486D}"/>
              </a:ext>
            </a:extLst>
          </p:cNvPr>
          <p:cNvCxnSpPr>
            <a:cxnSpLocks/>
            <a:stCxn id="209" idx="0"/>
            <a:endCxn id="206" idx="3"/>
          </p:cNvCxnSpPr>
          <p:nvPr/>
        </p:nvCxnSpPr>
        <p:spPr>
          <a:xfrm flipV="1">
            <a:off x="3081643" y="3631802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Suorakulmio 208">
            <a:extLst>
              <a:ext uri="{FF2B5EF4-FFF2-40B4-BE49-F238E27FC236}">
                <a16:creationId xmlns:a16="http://schemas.microsoft.com/office/drawing/2014/main" id="{626BC971-26ED-4F39-B3A3-43F02AFEB63F}"/>
              </a:ext>
            </a:extLst>
          </p:cNvPr>
          <p:cNvSpPr/>
          <p:nvPr/>
        </p:nvSpPr>
        <p:spPr>
          <a:xfrm>
            <a:off x="2889291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0" name="Suorakulmio 209">
            <a:extLst>
              <a:ext uri="{FF2B5EF4-FFF2-40B4-BE49-F238E27FC236}">
                <a16:creationId xmlns:a16="http://schemas.microsoft.com/office/drawing/2014/main" id="{AEDF9FFF-9C56-4F35-9FCB-B5142750E2B7}"/>
              </a:ext>
            </a:extLst>
          </p:cNvPr>
          <p:cNvSpPr/>
          <p:nvPr/>
        </p:nvSpPr>
        <p:spPr>
          <a:xfrm>
            <a:off x="3458644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1" name="Ellipsi 210">
            <a:extLst>
              <a:ext uri="{FF2B5EF4-FFF2-40B4-BE49-F238E27FC236}">
                <a16:creationId xmlns:a16="http://schemas.microsoft.com/office/drawing/2014/main" id="{6F63D83D-C904-4DC2-B69E-A1CE34E5D43A}"/>
              </a:ext>
            </a:extLst>
          </p:cNvPr>
          <p:cNvSpPr/>
          <p:nvPr/>
        </p:nvSpPr>
        <p:spPr>
          <a:xfrm>
            <a:off x="4404539" y="3340872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12" name="Suora yhdysviiva 211">
            <a:extLst>
              <a:ext uri="{FF2B5EF4-FFF2-40B4-BE49-F238E27FC236}">
                <a16:creationId xmlns:a16="http://schemas.microsoft.com/office/drawing/2014/main" id="{C6543663-0699-4386-A49A-947460939D18}"/>
              </a:ext>
            </a:extLst>
          </p:cNvPr>
          <p:cNvCxnSpPr>
            <a:cxnSpLocks/>
            <a:stCxn id="215" idx="0"/>
            <a:endCxn id="211" idx="3"/>
          </p:cNvCxnSpPr>
          <p:nvPr/>
        </p:nvCxnSpPr>
        <p:spPr>
          <a:xfrm flipV="1">
            <a:off x="4542132" y="3645783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D199075E-57EF-45A5-8B04-B250CCA8231C}"/>
              </a:ext>
            </a:extLst>
          </p:cNvPr>
          <p:cNvCxnSpPr>
            <a:cxnSpLocks/>
            <a:stCxn id="214" idx="0"/>
            <a:endCxn id="206" idx="5"/>
          </p:cNvCxnSpPr>
          <p:nvPr/>
        </p:nvCxnSpPr>
        <p:spPr>
          <a:xfrm flipH="1" flipV="1">
            <a:off x="3806861" y="3631802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Suorakulmio 213">
            <a:extLst>
              <a:ext uri="{FF2B5EF4-FFF2-40B4-BE49-F238E27FC236}">
                <a16:creationId xmlns:a16="http://schemas.microsoft.com/office/drawing/2014/main" id="{0432D4D7-D372-4CC6-A368-9A444972AF08}"/>
              </a:ext>
            </a:extLst>
          </p:cNvPr>
          <p:cNvSpPr/>
          <p:nvPr/>
        </p:nvSpPr>
        <p:spPr>
          <a:xfrm>
            <a:off x="3924362" y="403889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5" name="Suorakulmio 214">
            <a:extLst>
              <a:ext uri="{FF2B5EF4-FFF2-40B4-BE49-F238E27FC236}">
                <a16:creationId xmlns:a16="http://schemas.microsoft.com/office/drawing/2014/main" id="{60081AA4-6ED2-462D-90FC-5B55130513A8}"/>
              </a:ext>
            </a:extLst>
          </p:cNvPr>
          <p:cNvSpPr/>
          <p:nvPr/>
        </p:nvSpPr>
        <p:spPr>
          <a:xfrm>
            <a:off x="4349780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6" name="Suora yhdysviiva 215">
            <a:extLst>
              <a:ext uri="{FF2B5EF4-FFF2-40B4-BE49-F238E27FC236}">
                <a16:creationId xmlns:a16="http://schemas.microsoft.com/office/drawing/2014/main" id="{A35BA632-DFF2-4770-BD55-67D77FB4065C}"/>
              </a:ext>
            </a:extLst>
          </p:cNvPr>
          <p:cNvCxnSpPr>
            <a:cxnSpLocks/>
            <a:stCxn id="206" idx="0"/>
            <a:endCxn id="70" idx="6"/>
          </p:cNvCxnSpPr>
          <p:nvPr/>
        </p:nvCxnSpPr>
        <p:spPr>
          <a:xfrm flipH="1" flipV="1">
            <a:off x="2553517" y="2961260"/>
            <a:ext cx="993124" cy="365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yhdysviiva 216">
            <a:extLst>
              <a:ext uri="{FF2B5EF4-FFF2-40B4-BE49-F238E27FC236}">
                <a16:creationId xmlns:a16="http://schemas.microsoft.com/office/drawing/2014/main" id="{AA4EE8B9-9634-4C4A-9F7F-D7B5A7110CB9}"/>
              </a:ext>
            </a:extLst>
          </p:cNvPr>
          <p:cNvCxnSpPr>
            <a:cxnSpLocks/>
            <a:stCxn id="218" idx="0"/>
            <a:endCxn id="211" idx="4"/>
          </p:cNvCxnSpPr>
          <p:nvPr/>
        </p:nvCxnSpPr>
        <p:spPr>
          <a:xfrm flipH="1" flipV="1">
            <a:off x="4937138" y="3698097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Suorakulmio 217">
            <a:extLst>
              <a:ext uri="{FF2B5EF4-FFF2-40B4-BE49-F238E27FC236}">
                <a16:creationId xmlns:a16="http://schemas.microsoft.com/office/drawing/2014/main" id="{D9BD5FB6-3157-4374-A279-351CCE56EC68}"/>
              </a:ext>
            </a:extLst>
          </p:cNvPr>
          <p:cNvSpPr/>
          <p:nvPr/>
        </p:nvSpPr>
        <p:spPr>
          <a:xfrm>
            <a:off x="4764963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9" name="Suora yhdysviiva 218">
            <a:extLst>
              <a:ext uri="{FF2B5EF4-FFF2-40B4-BE49-F238E27FC236}">
                <a16:creationId xmlns:a16="http://schemas.microsoft.com/office/drawing/2014/main" id="{B627F831-D33A-47BA-89E4-266C67429A90}"/>
              </a:ext>
            </a:extLst>
          </p:cNvPr>
          <p:cNvCxnSpPr>
            <a:cxnSpLocks/>
            <a:stCxn id="220" idx="0"/>
            <a:endCxn id="211" idx="5"/>
          </p:cNvCxnSpPr>
          <p:nvPr/>
        </p:nvCxnSpPr>
        <p:spPr>
          <a:xfrm flipH="1" flipV="1">
            <a:off x="5313742" y="3645783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Suorakulmio 219">
            <a:extLst>
              <a:ext uri="{FF2B5EF4-FFF2-40B4-BE49-F238E27FC236}">
                <a16:creationId xmlns:a16="http://schemas.microsoft.com/office/drawing/2014/main" id="{AC38D129-D038-4667-8FB6-765028A00F5F}"/>
              </a:ext>
            </a:extLst>
          </p:cNvPr>
          <p:cNvSpPr/>
          <p:nvPr/>
        </p:nvSpPr>
        <p:spPr>
          <a:xfrm>
            <a:off x="5266129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1" name="Suora yhdysviiva 220">
            <a:extLst>
              <a:ext uri="{FF2B5EF4-FFF2-40B4-BE49-F238E27FC236}">
                <a16:creationId xmlns:a16="http://schemas.microsoft.com/office/drawing/2014/main" id="{055281E6-898C-46CE-B3A9-8D9A5E648021}"/>
              </a:ext>
            </a:extLst>
          </p:cNvPr>
          <p:cNvCxnSpPr>
            <a:cxnSpLocks/>
            <a:stCxn id="211" idx="0"/>
            <a:endCxn id="98" idx="3"/>
          </p:cNvCxnSpPr>
          <p:nvPr/>
        </p:nvCxnSpPr>
        <p:spPr>
          <a:xfrm flipV="1">
            <a:off x="4937138" y="3162966"/>
            <a:ext cx="593583" cy="177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Ellipsi 221">
            <a:extLst>
              <a:ext uri="{FF2B5EF4-FFF2-40B4-BE49-F238E27FC236}">
                <a16:creationId xmlns:a16="http://schemas.microsoft.com/office/drawing/2014/main" id="{DD7F97C4-DBFD-43F5-9B5B-9B4B23140145}"/>
              </a:ext>
            </a:extLst>
          </p:cNvPr>
          <p:cNvSpPr/>
          <p:nvPr/>
        </p:nvSpPr>
        <p:spPr>
          <a:xfrm>
            <a:off x="3616358" y="5767207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223" name="Suora yhdysviiva 222">
            <a:extLst>
              <a:ext uri="{FF2B5EF4-FFF2-40B4-BE49-F238E27FC236}">
                <a16:creationId xmlns:a16="http://schemas.microsoft.com/office/drawing/2014/main" id="{8EB42FED-999B-4A3F-A178-27EA95B3CEA6}"/>
              </a:ext>
            </a:extLst>
          </p:cNvPr>
          <p:cNvCxnSpPr>
            <a:cxnSpLocks/>
            <a:stCxn id="226" idx="0"/>
            <a:endCxn id="222" idx="4"/>
          </p:cNvCxnSpPr>
          <p:nvPr/>
        </p:nvCxnSpPr>
        <p:spPr>
          <a:xfrm flipH="1" flipV="1">
            <a:off x="3984365" y="6124432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uora yhdysviiva 223">
            <a:extLst>
              <a:ext uri="{FF2B5EF4-FFF2-40B4-BE49-F238E27FC236}">
                <a16:creationId xmlns:a16="http://schemas.microsoft.com/office/drawing/2014/main" id="{484DF8E6-88EA-4EBF-9670-39B87F91DD0B}"/>
              </a:ext>
            </a:extLst>
          </p:cNvPr>
          <p:cNvCxnSpPr>
            <a:cxnSpLocks/>
            <a:stCxn id="225" idx="0"/>
            <a:endCxn id="222" idx="3"/>
          </p:cNvCxnSpPr>
          <p:nvPr/>
        </p:nvCxnSpPr>
        <p:spPr>
          <a:xfrm flipV="1">
            <a:off x="3519367" y="6072118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Suorakulmio 224">
            <a:extLst>
              <a:ext uri="{FF2B5EF4-FFF2-40B4-BE49-F238E27FC236}">
                <a16:creationId xmlns:a16="http://schemas.microsoft.com/office/drawing/2014/main" id="{B3AA0C35-849C-487C-91E2-1CB6113F67A0}"/>
              </a:ext>
            </a:extLst>
          </p:cNvPr>
          <p:cNvSpPr/>
          <p:nvPr/>
        </p:nvSpPr>
        <p:spPr>
          <a:xfrm>
            <a:off x="3327015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6" name="Suorakulmio 225">
            <a:extLst>
              <a:ext uri="{FF2B5EF4-FFF2-40B4-BE49-F238E27FC236}">
                <a16:creationId xmlns:a16="http://schemas.microsoft.com/office/drawing/2014/main" id="{6588FB07-FA9C-4EF3-B26A-E8F11E14316D}"/>
              </a:ext>
            </a:extLst>
          </p:cNvPr>
          <p:cNvSpPr/>
          <p:nvPr/>
        </p:nvSpPr>
        <p:spPr>
          <a:xfrm>
            <a:off x="3896368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7" name="Ellipsi 226">
            <a:extLst>
              <a:ext uri="{FF2B5EF4-FFF2-40B4-BE49-F238E27FC236}">
                <a16:creationId xmlns:a16="http://schemas.microsoft.com/office/drawing/2014/main" id="{EFFFE5FA-1704-4A72-AF4A-5A4C54C0E0A1}"/>
              </a:ext>
            </a:extLst>
          </p:cNvPr>
          <p:cNvSpPr/>
          <p:nvPr/>
        </p:nvSpPr>
        <p:spPr>
          <a:xfrm>
            <a:off x="4842263" y="5781188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28" name="Suora yhdysviiva 227">
            <a:extLst>
              <a:ext uri="{FF2B5EF4-FFF2-40B4-BE49-F238E27FC236}">
                <a16:creationId xmlns:a16="http://schemas.microsoft.com/office/drawing/2014/main" id="{AEFEAFD5-4883-4912-8287-AD6C518A9299}"/>
              </a:ext>
            </a:extLst>
          </p:cNvPr>
          <p:cNvCxnSpPr>
            <a:cxnSpLocks/>
            <a:stCxn id="231" idx="0"/>
            <a:endCxn id="227" idx="3"/>
          </p:cNvCxnSpPr>
          <p:nvPr/>
        </p:nvCxnSpPr>
        <p:spPr>
          <a:xfrm flipV="1">
            <a:off x="4979856" y="6086099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uora yhdysviiva 228">
            <a:extLst>
              <a:ext uri="{FF2B5EF4-FFF2-40B4-BE49-F238E27FC236}">
                <a16:creationId xmlns:a16="http://schemas.microsoft.com/office/drawing/2014/main" id="{A3FB0E8C-972F-4131-8D8B-D4E924EADAEB}"/>
              </a:ext>
            </a:extLst>
          </p:cNvPr>
          <p:cNvCxnSpPr>
            <a:cxnSpLocks/>
            <a:stCxn id="230" idx="0"/>
            <a:endCxn id="222" idx="5"/>
          </p:cNvCxnSpPr>
          <p:nvPr/>
        </p:nvCxnSpPr>
        <p:spPr>
          <a:xfrm flipH="1" flipV="1">
            <a:off x="4244585" y="6072118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Suorakulmio 229">
            <a:extLst>
              <a:ext uri="{FF2B5EF4-FFF2-40B4-BE49-F238E27FC236}">
                <a16:creationId xmlns:a16="http://schemas.microsoft.com/office/drawing/2014/main" id="{21C06E56-92F7-4DD6-A4FC-829421993EC8}"/>
              </a:ext>
            </a:extLst>
          </p:cNvPr>
          <p:cNvSpPr/>
          <p:nvPr/>
        </p:nvSpPr>
        <p:spPr>
          <a:xfrm>
            <a:off x="4362086" y="647920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1" name="Suorakulmio 230">
            <a:extLst>
              <a:ext uri="{FF2B5EF4-FFF2-40B4-BE49-F238E27FC236}">
                <a16:creationId xmlns:a16="http://schemas.microsoft.com/office/drawing/2014/main" id="{FC718151-565D-4F38-9096-65B7D8669372}"/>
              </a:ext>
            </a:extLst>
          </p:cNvPr>
          <p:cNvSpPr/>
          <p:nvPr/>
        </p:nvSpPr>
        <p:spPr>
          <a:xfrm>
            <a:off x="4787504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2" name="Suora yhdysviiva 231">
            <a:extLst>
              <a:ext uri="{FF2B5EF4-FFF2-40B4-BE49-F238E27FC236}">
                <a16:creationId xmlns:a16="http://schemas.microsoft.com/office/drawing/2014/main" id="{34A4DFF3-1095-43DE-9E51-BB4E5C17A771}"/>
              </a:ext>
            </a:extLst>
          </p:cNvPr>
          <p:cNvCxnSpPr>
            <a:cxnSpLocks/>
            <a:stCxn id="222" idx="0"/>
            <a:endCxn id="130" idx="6"/>
          </p:cNvCxnSpPr>
          <p:nvPr/>
        </p:nvCxnSpPr>
        <p:spPr>
          <a:xfrm flipH="1" flipV="1">
            <a:off x="2937760" y="5363333"/>
            <a:ext cx="1046605" cy="403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uora yhdysviiva 232">
            <a:extLst>
              <a:ext uri="{FF2B5EF4-FFF2-40B4-BE49-F238E27FC236}">
                <a16:creationId xmlns:a16="http://schemas.microsoft.com/office/drawing/2014/main" id="{D6BAD383-AA30-4D9C-8312-F285AEE5DB2F}"/>
              </a:ext>
            </a:extLst>
          </p:cNvPr>
          <p:cNvCxnSpPr>
            <a:cxnSpLocks/>
            <a:stCxn id="234" idx="0"/>
            <a:endCxn id="227" idx="4"/>
          </p:cNvCxnSpPr>
          <p:nvPr/>
        </p:nvCxnSpPr>
        <p:spPr>
          <a:xfrm flipH="1" flipV="1">
            <a:off x="5374862" y="6138413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Suorakulmio 233">
            <a:extLst>
              <a:ext uri="{FF2B5EF4-FFF2-40B4-BE49-F238E27FC236}">
                <a16:creationId xmlns:a16="http://schemas.microsoft.com/office/drawing/2014/main" id="{46BD0D78-F231-45B4-8949-0D48215BDC06}"/>
              </a:ext>
            </a:extLst>
          </p:cNvPr>
          <p:cNvSpPr/>
          <p:nvPr/>
        </p:nvSpPr>
        <p:spPr>
          <a:xfrm>
            <a:off x="5202687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5" name="Suora yhdysviiva 234">
            <a:extLst>
              <a:ext uri="{FF2B5EF4-FFF2-40B4-BE49-F238E27FC236}">
                <a16:creationId xmlns:a16="http://schemas.microsoft.com/office/drawing/2014/main" id="{3D874387-26D3-450E-8017-383BD5C52BB2}"/>
              </a:ext>
            </a:extLst>
          </p:cNvPr>
          <p:cNvCxnSpPr>
            <a:cxnSpLocks/>
            <a:stCxn id="236" idx="0"/>
            <a:endCxn id="227" idx="5"/>
          </p:cNvCxnSpPr>
          <p:nvPr/>
        </p:nvCxnSpPr>
        <p:spPr>
          <a:xfrm flipH="1" flipV="1">
            <a:off x="5751466" y="6086099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Suorakulmio 235">
            <a:extLst>
              <a:ext uri="{FF2B5EF4-FFF2-40B4-BE49-F238E27FC236}">
                <a16:creationId xmlns:a16="http://schemas.microsoft.com/office/drawing/2014/main" id="{05702C64-B372-43BD-865F-E506B83714F2}"/>
              </a:ext>
            </a:extLst>
          </p:cNvPr>
          <p:cNvSpPr/>
          <p:nvPr/>
        </p:nvSpPr>
        <p:spPr>
          <a:xfrm>
            <a:off x="5703853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7" name="Suora yhdysviiva 236">
            <a:extLst>
              <a:ext uri="{FF2B5EF4-FFF2-40B4-BE49-F238E27FC236}">
                <a16:creationId xmlns:a16="http://schemas.microsoft.com/office/drawing/2014/main" id="{E210E569-8E4E-4B1A-91B3-D417CD045451}"/>
              </a:ext>
            </a:extLst>
          </p:cNvPr>
          <p:cNvCxnSpPr>
            <a:cxnSpLocks/>
            <a:stCxn id="227" idx="0"/>
            <a:endCxn id="158" idx="2"/>
          </p:cNvCxnSpPr>
          <p:nvPr/>
        </p:nvCxnSpPr>
        <p:spPr>
          <a:xfrm flipV="1">
            <a:off x="5374862" y="5218989"/>
            <a:ext cx="1434790" cy="562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E2226DA2-5313-463B-B523-7228821D35E2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F034C80D-7CD6-404A-A27B-72018A7BA58C}"/>
              </a:ext>
            </a:extLst>
          </p:cNvPr>
          <p:cNvSpPr/>
          <p:nvPr/>
        </p:nvSpPr>
        <p:spPr>
          <a:xfrm>
            <a:off x="335135" y="1581682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587843FD-5DF3-43CE-B2A2-FA205C02DB2A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1245859" y="1886593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A90094C5-C95B-4374-B4FC-8821656FFB8F}"/>
              </a:ext>
            </a:extLst>
          </p:cNvPr>
          <p:cNvCxnSpPr>
            <a:cxnSpLocks/>
            <a:stCxn id="6" idx="0"/>
            <a:endCxn id="3" idx="3"/>
          </p:cNvCxnSpPr>
          <p:nvPr/>
        </p:nvCxnSpPr>
        <p:spPr>
          <a:xfrm flipV="1">
            <a:off x="303502" y="1886593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orakulmio 5">
            <a:extLst>
              <a:ext uri="{FF2B5EF4-FFF2-40B4-BE49-F238E27FC236}">
                <a16:creationId xmlns:a16="http://schemas.microsoft.com/office/drawing/2014/main" id="{9024DE14-F05B-4D1E-8045-6B45C6692D58}"/>
              </a:ext>
            </a:extLst>
          </p:cNvPr>
          <p:cNvSpPr/>
          <p:nvPr/>
        </p:nvSpPr>
        <p:spPr>
          <a:xfrm>
            <a:off x="111150" y="23125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26EB2816-C172-4D60-8EC8-8C804B1D6406}"/>
              </a:ext>
            </a:extLst>
          </p:cNvPr>
          <p:cNvSpPr/>
          <p:nvPr/>
        </p:nvSpPr>
        <p:spPr>
          <a:xfrm>
            <a:off x="1103762" y="23125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E0F94BC7-93DC-421E-9D1E-FFB0566980CF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846228" y="1938907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orakulmio 8">
            <a:extLst>
              <a:ext uri="{FF2B5EF4-FFF2-40B4-BE49-F238E27FC236}">
                <a16:creationId xmlns:a16="http://schemas.microsoft.com/office/drawing/2014/main" id="{A3B46096-1327-4ECD-A73B-3572141447FF}"/>
              </a:ext>
            </a:extLst>
          </p:cNvPr>
          <p:cNvSpPr/>
          <p:nvPr/>
        </p:nvSpPr>
        <p:spPr>
          <a:xfrm>
            <a:off x="653876" y="23010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52DED942-A3B5-48F2-9AE0-17B303A3708A}"/>
              </a:ext>
            </a:extLst>
          </p:cNvPr>
          <p:cNvSpPr/>
          <p:nvPr/>
        </p:nvSpPr>
        <p:spPr>
          <a:xfrm>
            <a:off x="1792745" y="1025844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944BFE24-8808-4F69-84E0-ECC3A07EB625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flipV="1">
            <a:off x="6997554" y="1238725"/>
            <a:ext cx="0" cy="30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E4371A41-1703-4DCB-B0DE-CC55CB819062}"/>
              </a:ext>
            </a:extLst>
          </p:cNvPr>
          <p:cNvSpPr/>
          <p:nvPr/>
        </p:nvSpPr>
        <p:spPr>
          <a:xfrm>
            <a:off x="3179430" y="1596822"/>
            <a:ext cx="78607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CE6449EC-7430-4BE1-80A8-F223499C0DAB}"/>
              </a:ext>
            </a:extLst>
          </p:cNvPr>
          <p:cNvCxnSpPr>
            <a:cxnSpLocks/>
            <a:stCxn id="16" idx="0"/>
            <a:endCxn id="12" idx="5"/>
          </p:cNvCxnSpPr>
          <p:nvPr/>
        </p:nvCxnSpPr>
        <p:spPr>
          <a:xfrm flipH="1" flipV="1">
            <a:off x="3850387" y="1901733"/>
            <a:ext cx="3962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22F9DF3F-928F-4431-A1AD-54BC6E25861F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3069518" y="1901733"/>
            <a:ext cx="225030" cy="40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uorakulmio 14">
            <a:extLst>
              <a:ext uri="{FF2B5EF4-FFF2-40B4-BE49-F238E27FC236}">
                <a16:creationId xmlns:a16="http://schemas.microsoft.com/office/drawing/2014/main" id="{D07410F4-394A-45CF-84FB-326B97E00610}"/>
              </a:ext>
            </a:extLst>
          </p:cNvPr>
          <p:cNvSpPr/>
          <p:nvPr/>
        </p:nvSpPr>
        <p:spPr>
          <a:xfrm>
            <a:off x="2877166" y="23105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32E4A5D1-28D1-4573-99D4-C363C7617B07}"/>
              </a:ext>
            </a:extLst>
          </p:cNvPr>
          <p:cNvSpPr/>
          <p:nvPr/>
        </p:nvSpPr>
        <p:spPr>
          <a:xfrm>
            <a:off x="3697662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Ellipsi 16">
            <a:extLst>
              <a:ext uri="{FF2B5EF4-FFF2-40B4-BE49-F238E27FC236}">
                <a16:creationId xmlns:a16="http://schemas.microsoft.com/office/drawing/2014/main" id="{6D9D1BA3-D492-4F5A-AD15-B28329DD02FB}"/>
              </a:ext>
            </a:extLst>
          </p:cNvPr>
          <p:cNvSpPr/>
          <p:nvPr/>
        </p:nvSpPr>
        <p:spPr>
          <a:xfrm>
            <a:off x="1608659" y="1561682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EC3431E9-95DE-4D04-ACB2-34DB2434D5B4}"/>
              </a:ext>
            </a:extLst>
          </p:cNvPr>
          <p:cNvCxnSpPr>
            <a:cxnSpLocks/>
            <a:stCxn id="21" idx="0"/>
            <a:endCxn id="17" idx="5"/>
          </p:cNvCxnSpPr>
          <p:nvPr/>
        </p:nvCxnSpPr>
        <p:spPr>
          <a:xfrm flipH="1" flipV="1">
            <a:off x="2566502" y="1866593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48E7FB02-CF51-4C37-9103-EB0D23419875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1756952" y="1866593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uorakulmio 19">
            <a:extLst>
              <a:ext uri="{FF2B5EF4-FFF2-40B4-BE49-F238E27FC236}">
                <a16:creationId xmlns:a16="http://schemas.microsoft.com/office/drawing/2014/main" id="{4830E6B4-CD0D-4022-B8C8-1A05B650CC88}"/>
              </a:ext>
            </a:extLst>
          </p:cNvPr>
          <p:cNvSpPr/>
          <p:nvPr/>
        </p:nvSpPr>
        <p:spPr>
          <a:xfrm>
            <a:off x="1564600" y="23010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C83E9594-CE78-470D-8E99-4933DBB4AFCC}"/>
              </a:ext>
            </a:extLst>
          </p:cNvPr>
          <p:cNvSpPr/>
          <p:nvPr/>
        </p:nvSpPr>
        <p:spPr>
          <a:xfrm>
            <a:off x="2469621" y="230076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89A542ED-140A-4129-8142-837C91698AC6}"/>
              </a:ext>
            </a:extLst>
          </p:cNvPr>
          <p:cNvCxnSpPr>
            <a:cxnSpLocks/>
            <a:stCxn id="17" idx="0"/>
            <a:endCxn id="10" idx="4"/>
          </p:cNvCxnSpPr>
          <p:nvPr/>
        </p:nvCxnSpPr>
        <p:spPr>
          <a:xfrm flipV="1">
            <a:off x="2169751" y="1383069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C2DB95EE-D718-4FA5-A6AE-E0FFDB18B68D}"/>
              </a:ext>
            </a:extLst>
          </p:cNvPr>
          <p:cNvCxnSpPr>
            <a:cxnSpLocks/>
            <a:stCxn id="24" idx="0"/>
            <a:endCxn id="17" idx="4"/>
          </p:cNvCxnSpPr>
          <p:nvPr/>
        </p:nvCxnSpPr>
        <p:spPr>
          <a:xfrm flipH="1" flipV="1">
            <a:off x="2169751" y="1918907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uorakulmio 23">
            <a:extLst>
              <a:ext uri="{FF2B5EF4-FFF2-40B4-BE49-F238E27FC236}">
                <a16:creationId xmlns:a16="http://schemas.microsoft.com/office/drawing/2014/main" id="{5005B2A8-2EA0-44C0-8B13-91F36946A361}"/>
              </a:ext>
            </a:extLst>
          </p:cNvPr>
          <p:cNvSpPr/>
          <p:nvPr/>
        </p:nvSpPr>
        <p:spPr>
          <a:xfrm>
            <a:off x="1984216" y="230076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Ellipsi 24">
            <a:extLst>
              <a:ext uri="{FF2B5EF4-FFF2-40B4-BE49-F238E27FC236}">
                <a16:creationId xmlns:a16="http://schemas.microsoft.com/office/drawing/2014/main" id="{4FB9187D-4FE8-4A2A-8593-472640CF2B8A}"/>
              </a:ext>
            </a:extLst>
          </p:cNvPr>
          <p:cNvSpPr/>
          <p:nvPr/>
        </p:nvSpPr>
        <p:spPr>
          <a:xfrm>
            <a:off x="4320728" y="1596822"/>
            <a:ext cx="111167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1B814A7A-6C12-493B-BC53-316C34354E86}"/>
              </a:ext>
            </a:extLst>
          </p:cNvPr>
          <p:cNvCxnSpPr>
            <a:cxnSpLocks/>
            <a:stCxn id="29" idx="0"/>
            <a:endCxn id="25" idx="4"/>
          </p:cNvCxnSpPr>
          <p:nvPr/>
        </p:nvCxnSpPr>
        <p:spPr>
          <a:xfrm flipH="1" flipV="1">
            <a:off x="4876568" y="1954047"/>
            <a:ext cx="8822" cy="371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B675516E-227A-44E4-8247-D9C4D460B22B}"/>
              </a:ext>
            </a:extLst>
          </p:cNvPr>
          <p:cNvCxnSpPr>
            <a:cxnSpLocks/>
            <a:stCxn id="28" idx="0"/>
            <a:endCxn id="25" idx="3"/>
          </p:cNvCxnSpPr>
          <p:nvPr/>
        </p:nvCxnSpPr>
        <p:spPr>
          <a:xfrm flipV="1">
            <a:off x="4382427" y="1901733"/>
            <a:ext cx="10110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uorakulmio 27">
            <a:extLst>
              <a:ext uri="{FF2B5EF4-FFF2-40B4-BE49-F238E27FC236}">
                <a16:creationId xmlns:a16="http://schemas.microsoft.com/office/drawing/2014/main" id="{355506B0-9543-42CB-A866-4B11CCA7582B}"/>
              </a:ext>
            </a:extLst>
          </p:cNvPr>
          <p:cNvSpPr/>
          <p:nvPr/>
        </p:nvSpPr>
        <p:spPr>
          <a:xfrm>
            <a:off x="4190075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7607F6CC-047D-4045-8074-650B42A0BB96}"/>
              </a:ext>
            </a:extLst>
          </p:cNvPr>
          <p:cNvSpPr/>
          <p:nvPr/>
        </p:nvSpPr>
        <p:spPr>
          <a:xfrm>
            <a:off x="4693038" y="23255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7EB4AC7D-297F-41E5-BACC-60E164FDEE47}"/>
              </a:ext>
            </a:extLst>
          </p:cNvPr>
          <p:cNvCxnSpPr>
            <a:cxnSpLocks/>
            <a:stCxn id="12" idx="0"/>
            <a:endCxn id="10" idx="6"/>
          </p:cNvCxnSpPr>
          <p:nvPr/>
        </p:nvCxnSpPr>
        <p:spPr>
          <a:xfrm flipH="1" flipV="1">
            <a:off x="2560389" y="1204457"/>
            <a:ext cx="1012079" cy="39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5EADDE05-3343-4CE6-8776-988D9501C3D4}"/>
              </a:ext>
            </a:extLst>
          </p:cNvPr>
          <p:cNvCxnSpPr>
            <a:cxnSpLocks/>
            <a:stCxn id="32" idx="0"/>
            <a:endCxn id="25" idx="5"/>
          </p:cNvCxnSpPr>
          <p:nvPr/>
        </p:nvCxnSpPr>
        <p:spPr>
          <a:xfrm flipH="1" flipV="1">
            <a:off x="5269605" y="1901733"/>
            <a:ext cx="18331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8B6AAD1B-6A1F-498A-9EA5-326ED901952F}"/>
              </a:ext>
            </a:extLst>
          </p:cNvPr>
          <p:cNvSpPr/>
          <p:nvPr/>
        </p:nvSpPr>
        <p:spPr>
          <a:xfrm>
            <a:off x="5260570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6FF6B42A-153D-4D9C-825F-0D879694D452}"/>
              </a:ext>
            </a:extLst>
          </p:cNvPr>
          <p:cNvSpPr/>
          <p:nvPr/>
        </p:nvSpPr>
        <p:spPr>
          <a:xfrm>
            <a:off x="4336131" y="18611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9078403D-FE9C-41D5-BFD0-1482DC733A92}"/>
              </a:ext>
            </a:extLst>
          </p:cNvPr>
          <p:cNvCxnSpPr>
            <a:cxnSpLocks/>
            <a:stCxn id="38" idx="0"/>
            <a:endCxn id="35" idx="5"/>
          </p:cNvCxnSpPr>
          <p:nvPr/>
        </p:nvCxnSpPr>
        <p:spPr>
          <a:xfrm flipH="1" flipV="1">
            <a:off x="4879080" y="491025"/>
            <a:ext cx="2118474" cy="39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01E8FD75-3851-409F-A49D-C9FE95FF4345}"/>
              </a:ext>
            </a:extLst>
          </p:cNvPr>
          <p:cNvCxnSpPr>
            <a:cxnSpLocks/>
            <a:stCxn id="10" idx="0"/>
            <a:endCxn id="35" idx="3"/>
          </p:cNvCxnSpPr>
          <p:nvPr/>
        </p:nvCxnSpPr>
        <p:spPr>
          <a:xfrm flipV="1">
            <a:off x="2176567" y="491025"/>
            <a:ext cx="2252719" cy="5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5CFE3617-0206-41B4-BBB3-3476D8EB6A71}"/>
              </a:ext>
            </a:extLst>
          </p:cNvPr>
          <p:cNvSpPr/>
          <p:nvPr/>
        </p:nvSpPr>
        <p:spPr>
          <a:xfrm>
            <a:off x="6432281" y="881500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12  15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05B38A4F-F4CF-4437-B81C-57F53651519A}"/>
              </a:ext>
            </a:extLst>
          </p:cNvPr>
          <p:cNvSpPr/>
          <p:nvPr/>
        </p:nvSpPr>
        <p:spPr>
          <a:xfrm>
            <a:off x="6300197" y="1548579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B6204876-6915-44F7-AEF9-A56FB99B3B5C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4876568" y="1060113"/>
            <a:ext cx="155571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9A8D2C88-2B1D-4301-8AB6-ADFF02891107}"/>
              </a:ext>
            </a:extLst>
          </p:cNvPr>
          <p:cNvCxnSpPr>
            <a:cxnSpLocks/>
            <a:stCxn id="42" idx="0"/>
            <a:endCxn id="39" idx="3"/>
          </p:cNvCxnSpPr>
          <p:nvPr/>
        </p:nvCxnSpPr>
        <p:spPr>
          <a:xfrm flipV="1">
            <a:off x="6225791" y="1853490"/>
            <a:ext cx="278657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Suorakulmio 41">
            <a:extLst>
              <a:ext uri="{FF2B5EF4-FFF2-40B4-BE49-F238E27FC236}">
                <a16:creationId xmlns:a16="http://schemas.microsoft.com/office/drawing/2014/main" id="{325271AB-DFB2-4F80-92A7-5381199DFADD}"/>
              </a:ext>
            </a:extLst>
          </p:cNvPr>
          <p:cNvSpPr/>
          <p:nvPr/>
        </p:nvSpPr>
        <p:spPr>
          <a:xfrm>
            <a:off x="6033439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ED1A26F4-D89A-4578-9F36-2E9485D9FE16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flipV="1">
            <a:off x="868625" y="1204457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F3344E04-F416-4C37-9313-8CE37AE3D2A2}"/>
              </a:ext>
            </a:extLst>
          </p:cNvPr>
          <p:cNvCxnSpPr>
            <a:cxnSpLocks/>
            <a:stCxn id="45" idx="0"/>
            <a:endCxn id="39" idx="4"/>
          </p:cNvCxnSpPr>
          <p:nvPr/>
        </p:nvCxnSpPr>
        <p:spPr>
          <a:xfrm flipV="1">
            <a:off x="6990670" y="1905804"/>
            <a:ext cx="6884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Suorakulmio 44">
            <a:extLst>
              <a:ext uri="{FF2B5EF4-FFF2-40B4-BE49-F238E27FC236}">
                <a16:creationId xmlns:a16="http://schemas.microsoft.com/office/drawing/2014/main" id="{38F0FB69-7314-4013-BBE8-714A53933C9A}"/>
              </a:ext>
            </a:extLst>
          </p:cNvPr>
          <p:cNvSpPr/>
          <p:nvPr/>
        </p:nvSpPr>
        <p:spPr>
          <a:xfrm>
            <a:off x="6798318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C3744968-CC3C-4120-88A3-A7DAB0042336}"/>
              </a:ext>
            </a:extLst>
          </p:cNvPr>
          <p:cNvCxnSpPr>
            <a:cxnSpLocks/>
            <a:stCxn id="47" idx="0"/>
            <a:endCxn id="39" idx="5"/>
          </p:cNvCxnSpPr>
          <p:nvPr/>
        </p:nvCxnSpPr>
        <p:spPr>
          <a:xfrm flipH="1" flipV="1">
            <a:off x="7490660" y="1853490"/>
            <a:ext cx="186503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Suorakulmio 46">
            <a:extLst>
              <a:ext uri="{FF2B5EF4-FFF2-40B4-BE49-F238E27FC236}">
                <a16:creationId xmlns:a16="http://schemas.microsoft.com/office/drawing/2014/main" id="{112A7E9E-F16E-48F7-BC5F-E8E2C8C512F1}"/>
              </a:ext>
            </a:extLst>
          </p:cNvPr>
          <p:cNvSpPr/>
          <p:nvPr/>
        </p:nvSpPr>
        <p:spPr>
          <a:xfrm>
            <a:off x="7484811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Ellipsi 47">
            <a:extLst>
              <a:ext uri="{FF2B5EF4-FFF2-40B4-BE49-F238E27FC236}">
                <a16:creationId xmlns:a16="http://schemas.microsoft.com/office/drawing/2014/main" id="{F4E8CC15-1DDD-4186-BDF9-391D4CBF32D2}"/>
              </a:ext>
            </a:extLst>
          </p:cNvPr>
          <p:cNvSpPr/>
          <p:nvPr/>
        </p:nvSpPr>
        <p:spPr>
          <a:xfrm>
            <a:off x="8253567" y="159682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16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FA05A0B1-B396-4205-8CAE-65056C6A4099}"/>
              </a:ext>
            </a:extLst>
          </p:cNvPr>
          <p:cNvCxnSpPr>
            <a:cxnSpLocks/>
            <a:stCxn id="52" idx="0"/>
            <a:endCxn id="48" idx="5"/>
          </p:cNvCxnSpPr>
          <p:nvPr/>
        </p:nvCxnSpPr>
        <p:spPr>
          <a:xfrm flipH="1" flipV="1">
            <a:off x="8796516" y="1901733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E8708070-B7D6-4030-A0A2-C51F63724253}"/>
              </a:ext>
            </a:extLst>
          </p:cNvPr>
          <p:cNvCxnSpPr>
            <a:cxnSpLocks/>
            <a:stCxn id="51" idx="0"/>
            <a:endCxn id="48" idx="3"/>
          </p:cNvCxnSpPr>
          <p:nvPr/>
        </p:nvCxnSpPr>
        <p:spPr>
          <a:xfrm flipV="1">
            <a:off x="8301336" y="1901733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Suorakulmio 50">
            <a:extLst>
              <a:ext uri="{FF2B5EF4-FFF2-40B4-BE49-F238E27FC236}">
                <a16:creationId xmlns:a16="http://schemas.microsoft.com/office/drawing/2014/main" id="{B9E1BF8E-181D-4822-A3C5-2CEFB5DC2644}"/>
              </a:ext>
            </a:extLst>
          </p:cNvPr>
          <p:cNvSpPr/>
          <p:nvPr/>
        </p:nvSpPr>
        <p:spPr>
          <a:xfrm>
            <a:off x="8108984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FE91CCCD-A034-4510-880E-09DA353488F1}"/>
              </a:ext>
            </a:extLst>
          </p:cNvPr>
          <p:cNvSpPr/>
          <p:nvPr/>
        </p:nvSpPr>
        <p:spPr>
          <a:xfrm>
            <a:off x="8678337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518CB499-6245-4661-826D-CD26832698EF}"/>
              </a:ext>
            </a:extLst>
          </p:cNvPr>
          <p:cNvCxnSpPr>
            <a:cxnSpLocks/>
            <a:stCxn id="48" idx="0"/>
            <a:endCxn id="38" idx="6"/>
          </p:cNvCxnSpPr>
          <p:nvPr/>
        </p:nvCxnSpPr>
        <p:spPr>
          <a:xfrm flipH="1" flipV="1">
            <a:off x="7562826" y="1060113"/>
            <a:ext cx="100879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uora nuoliyhdysviiva 57">
            <a:extLst>
              <a:ext uri="{FF2B5EF4-FFF2-40B4-BE49-F238E27FC236}">
                <a16:creationId xmlns:a16="http://schemas.microsoft.com/office/drawing/2014/main" id="{B86F60EA-6036-4E4D-9F13-91EE7C278F19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566502" y="186114"/>
            <a:ext cx="494438" cy="142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iruutu 64">
            <a:extLst>
              <a:ext uri="{FF2B5EF4-FFF2-40B4-BE49-F238E27FC236}">
                <a16:creationId xmlns:a16="http://schemas.microsoft.com/office/drawing/2014/main" id="{B8153368-B74C-4E3D-9768-B09C3614ECA4}"/>
              </a:ext>
            </a:extLst>
          </p:cNvPr>
          <p:cNvSpPr txBox="1"/>
          <p:nvPr/>
        </p:nvSpPr>
        <p:spPr>
          <a:xfrm>
            <a:off x="2671192" y="38910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110" name="Ellipsi 109">
            <a:extLst>
              <a:ext uri="{FF2B5EF4-FFF2-40B4-BE49-F238E27FC236}">
                <a16:creationId xmlns:a16="http://schemas.microsoft.com/office/drawing/2014/main" id="{D330775D-916A-48C7-A7FF-185B64FE3A00}"/>
              </a:ext>
            </a:extLst>
          </p:cNvPr>
          <p:cNvSpPr/>
          <p:nvPr/>
        </p:nvSpPr>
        <p:spPr>
          <a:xfrm>
            <a:off x="268384" y="4039600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D203B68F-8ACF-4CD7-87A5-2389C671D5E1}"/>
              </a:ext>
            </a:extLst>
          </p:cNvPr>
          <p:cNvCxnSpPr>
            <a:cxnSpLocks/>
            <a:stCxn id="114" idx="0"/>
            <a:endCxn id="110" idx="5"/>
          </p:cNvCxnSpPr>
          <p:nvPr/>
        </p:nvCxnSpPr>
        <p:spPr>
          <a:xfrm flipH="1" flipV="1">
            <a:off x="1179108" y="4344511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EBC811A0-FB5C-4B42-90F0-0615257FBFF3}"/>
              </a:ext>
            </a:extLst>
          </p:cNvPr>
          <p:cNvCxnSpPr>
            <a:cxnSpLocks/>
            <a:stCxn id="113" idx="0"/>
            <a:endCxn id="110" idx="3"/>
          </p:cNvCxnSpPr>
          <p:nvPr/>
        </p:nvCxnSpPr>
        <p:spPr>
          <a:xfrm flipV="1">
            <a:off x="236751" y="4344511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DD2C1BF9-866F-4D86-8D31-C05D5274E2F2}"/>
              </a:ext>
            </a:extLst>
          </p:cNvPr>
          <p:cNvSpPr/>
          <p:nvPr/>
        </p:nvSpPr>
        <p:spPr>
          <a:xfrm>
            <a:off x="44399" y="477049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F9D6AE7D-F62A-4B30-BAE8-89252F6F35A3}"/>
              </a:ext>
            </a:extLst>
          </p:cNvPr>
          <p:cNvSpPr/>
          <p:nvPr/>
        </p:nvSpPr>
        <p:spPr>
          <a:xfrm>
            <a:off x="1037011" y="477049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75FCA1F6-70FA-4CC8-BEAC-9321E3B80369}"/>
              </a:ext>
            </a:extLst>
          </p:cNvPr>
          <p:cNvCxnSpPr>
            <a:cxnSpLocks/>
            <a:stCxn id="116" idx="0"/>
            <a:endCxn id="110" idx="4"/>
          </p:cNvCxnSpPr>
          <p:nvPr/>
        </p:nvCxnSpPr>
        <p:spPr>
          <a:xfrm flipV="1">
            <a:off x="779477" y="4396825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Suorakulmio 115">
            <a:extLst>
              <a:ext uri="{FF2B5EF4-FFF2-40B4-BE49-F238E27FC236}">
                <a16:creationId xmlns:a16="http://schemas.microsoft.com/office/drawing/2014/main" id="{3CDC5DEA-359F-43CF-A05F-237C64B914FF}"/>
              </a:ext>
            </a:extLst>
          </p:cNvPr>
          <p:cNvSpPr/>
          <p:nvPr/>
        </p:nvSpPr>
        <p:spPr>
          <a:xfrm>
            <a:off x="587125" y="47589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7" name="Ellipsi 116">
            <a:extLst>
              <a:ext uri="{FF2B5EF4-FFF2-40B4-BE49-F238E27FC236}">
                <a16:creationId xmlns:a16="http://schemas.microsoft.com/office/drawing/2014/main" id="{271AD686-02C6-4B6F-974A-C06AB420C86E}"/>
              </a:ext>
            </a:extLst>
          </p:cNvPr>
          <p:cNvSpPr/>
          <p:nvPr/>
        </p:nvSpPr>
        <p:spPr>
          <a:xfrm>
            <a:off x="1725994" y="3483762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3D568441-9E91-47FA-B536-4ACE85E2320E}"/>
              </a:ext>
            </a:extLst>
          </p:cNvPr>
          <p:cNvCxnSpPr>
            <a:cxnSpLocks/>
            <a:stCxn id="140" idx="0"/>
            <a:endCxn id="139" idx="4"/>
          </p:cNvCxnSpPr>
          <p:nvPr/>
        </p:nvCxnSpPr>
        <p:spPr>
          <a:xfrm flipV="1">
            <a:off x="6930803" y="3696643"/>
            <a:ext cx="0" cy="30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Ellipsi 118">
            <a:extLst>
              <a:ext uri="{FF2B5EF4-FFF2-40B4-BE49-F238E27FC236}">
                <a16:creationId xmlns:a16="http://schemas.microsoft.com/office/drawing/2014/main" id="{856B39BF-15A2-45EB-A27C-EAB0EDB295E4}"/>
              </a:ext>
            </a:extLst>
          </p:cNvPr>
          <p:cNvSpPr/>
          <p:nvPr/>
        </p:nvSpPr>
        <p:spPr>
          <a:xfrm>
            <a:off x="1785158" y="4019600"/>
            <a:ext cx="65074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1" name="Suora yhdysviiva 120">
            <a:extLst>
              <a:ext uri="{FF2B5EF4-FFF2-40B4-BE49-F238E27FC236}">
                <a16:creationId xmlns:a16="http://schemas.microsoft.com/office/drawing/2014/main" id="{E43D01E0-70F8-41C3-B050-BDAA8CEBD1A0}"/>
              </a:ext>
            </a:extLst>
          </p:cNvPr>
          <p:cNvCxnSpPr>
            <a:cxnSpLocks/>
            <a:stCxn id="122" idx="0"/>
            <a:endCxn id="119" idx="3"/>
          </p:cNvCxnSpPr>
          <p:nvPr/>
        </p:nvCxnSpPr>
        <p:spPr>
          <a:xfrm flipV="1">
            <a:off x="1690201" y="4324511"/>
            <a:ext cx="190256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Suorakulmio 121">
            <a:extLst>
              <a:ext uri="{FF2B5EF4-FFF2-40B4-BE49-F238E27FC236}">
                <a16:creationId xmlns:a16="http://schemas.microsoft.com/office/drawing/2014/main" id="{93A8EF5C-AC29-4487-B11F-814ABB08D394}"/>
              </a:ext>
            </a:extLst>
          </p:cNvPr>
          <p:cNvSpPr/>
          <p:nvPr/>
        </p:nvSpPr>
        <p:spPr>
          <a:xfrm>
            <a:off x="1497849" y="47589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FFD3A5DE-22B1-4C46-A9E4-9FACF8E4BC0B}"/>
              </a:ext>
            </a:extLst>
          </p:cNvPr>
          <p:cNvCxnSpPr>
            <a:cxnSpLocks/>
            <a:stCxn id="119" idx="0"/>
            <a:endCxn id="117" idx="4"/>
          </p:cNvCxnSpPr>
          <p:nvPr/>
        </p:nvCxnSpPr>
        <p:spPr>
          <a:xfrm flipH="1" flipV="1">
            <a:off x="2109816" y="3840987"/>
            <a:ext cx="713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B83F37DF-7638-41CA-9910-D6A289172DBE}"/>
              </a:ext>
            </a:extLst>
          </p:cNvPr>
          <p:cNvCxnSpPr>
            <a:cxnSpLocks/>
            <a:stCxn id="126" idx="0"/>
            <a:endCxn id="119" idx="5"/>
          </p:cNvCxnSpPr>
          <p:nvPr/>
        </p:nvCxnSpPr>
        <p:spPr>
          <a:xfrm flipH="1" flipV="1">
            <a:off x="2340600" y="4324511"/>
            <a:ext cx="218244" cy="448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Suorakulmio 125">
            <a:extLst>
              <a:ext uri="{FF2B5EF4-FFF2-40B4-BE49-F238E27FC236}">
                <a16:creationId xmlns:a16="http://schemas.microsoft.com/office/drawing/2014/main" id="{DA74F2C8-5C1E-48ED-B504-4686BDB8C281}"/>
              </a:ext>
            </a:extLst>
          </p:cNvPr>
          <p:cNvSpPr/>
          <p:nvPr/>
        </p:nvSpPr>
        <p:spPr>
          <a:xfrm>
            <a:off x="2366492" y="477253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Ellipsi 126">
            <a:extLst>
              <a:ext uri="{FF2B5EF4-FFF2-40B4-BE49-F238E27FC236}">
                <a16:creationId xmlns:a16="http://schemas.microsoft.com/office/drawing/2014/main" id="{5F07B571-BD16-4ACF-A5FD-4461482A8934}"/>
              </a:ext>
            </a:extLst>
          </p:cNvPr>
          <p:cNvSpPr/>
          <p:nvPr/>
        </p:nvSpPr>
        <p:spPr>
          <a:xfrm>
            <a:off x="4301607" y="4054740"/>
            <a:ext cx="106404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EEE8228F-28A9-4BB8-ABBA-577075E89DA0}"/>
              </a:ext>
            </a:extLst>
          </p:cNvPr>
          <p:cNvCxnSpPr>
            <a:cxnSpLocks/>
            <a:stCxn id="133" idx="0"/>
            <a:endCxn id="127" idx="3"/>
          </p:cNvCxnSpPr>
          <p:nvPr/>
        </p:nvCxnSpPr>
        <p:spPr>
          <a:xfrm flipV="1">
            <a:off x="4275846" y="4359651"/>
            <a:ext cx="18158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Suorakulmio 132">
            <a:extLst>
              <a:ext uri="{FF2B5EF4-FFF2-40B4-BE49-F238E27FC236}">
                <a16:creationId xmlns:a16="http://schemas.microsoft.com/office/drawing/2014/main" id="{75F8B8DA-A7DA-4592-9A55-165C93A5B4F8}"/>
              </a:ext>
            </a:extLst>
          </p:cNvPr>
          <p:cNvSpPr/>
          <p:nvPr/>
        </p:nvSpPr>
        <p:spPr>
          <a:xfrm>
            <a:off x="4083494" y="475523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FA80C069-43E2-467E-A4E3-DCC734231E86}"/>
              </a:ext>
            </a:extLst>
          </p:cNvPr>
          <p:cNvCxnSpPr>
            <a:cxnSpLocks/>
            <a:stCxn id="135" idx="0"/>
            <a:endCxn id="127" idx="5"/>
          </p:cNvCxnSpPr>
          <p:nvPr/>
        </p:nvCxnSpPr>
        <p:spPr>
          <a:xfrm flipH="1" flipV="1">
            <a:off x="5209830" y="4359651"/>
            <a:ext cx="223405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Suorakulmio 134">
            <a:extLst>
              <a:ext uri="{FF2B5EF4-FFF2-40B4-BE49-F238E27FC236}">
                <a16:creationId xmlns:a16="http://schemas.microsoft.com/office/drawing/2014/main" id="{7012CCED-864B-4210-A314-21ADFDE1DA21}"/>
              </a:ext>
            </a:extLst>
          </p:cNvPr>
          <p:cNvSpPr/>
          <p:nvPr/>
        </p:nvSpPr>
        <p:spPr>
          <a:xfrm>
            <a:off x="5240883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6" name="Ellipsi 135">
            <a:extLst>
              <a:ext uri="{FF2B5EF4-FFF2-40B4-BE49-F238E27FC236}">
                <a16:creationId xmlns:a16="http://schemas.microsoft.com/office/drawing/2014/main" id="{2958653C-9F38-45C9-A74F-CAFB0FEDEAA9}"/>
              </a:ext>
            </a:extLst>
          </p:cNvPr>
          <p:cNvSpPr/>
          <p:nvPr/>
        </p:nvSpPr>
        <p:spPr>
          <a:xfrm>
            <a:off x="4269380" y="264403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37" name="Suora yhdysviiva 136">
            <a:extLst>
              <a:ext uri="{FF2B5EF4-FFF2-40B4-BE49-F238E27FC236}">
                <a16:creationId xmlns:a16="http://schemas.microsoft.com/office/drawing/2014/main" id="{7952EB07-962E-479C-BD85-59A0E6303182}"/>
              </a:ext>
            </a:extLst>
          </p:cNvPr>
          <p:cNvCxnSpPr>
            <a:cxnSpLocks/>
            <a:stCxn id="139" idx="0"/>
            <a:endCxn id="136" idx="5"/>
          </p:cNvCxnSpPr>
          <p:nvPr/>
        </p:nvCxnSpPr>
        <p:spPr>
          <a:xfrm flipH="1" flipV="1">
            <a:off x="4812329" y="2948943"/>
            <a:ext cx="2118474" cy="39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4A34C33D-05C0-4F1E-931A-4AEED0BF957D}"/>
              </a:ext>
            </a:extLst>
          </p:cNvPr>
          <p:cNvCxnSpPr>
            <a:cxnSpLocks/>
            <a:stCxn id="117" idx="0"/>
            <a:endCxn id="136" idx="3"/>
          </p:cNvCxnSpPr>
          <p:nvPr/>
        </p:nvCxnSpPr>
        <p:spPr>
          <a:xfrm flipV="1">
            <a:off x="2109816" y="2948943"/>
            <a:ext cx="2252719" cy="5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8C4242FD-6F24-41B8-A83E-1A805ACA4809}"/>
              </a:ext>
            </a:extLst>
          </p:cNvPr>
          <p:cNvSpPr/>
          <p:nvPr/>
        </p:nvSpPr>
        <p:spPr>
          <a:xfrm>
            <a:off x="6365530" y="3339418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12  15</a:t>
            </a:r>
          </a:p>
        </p:txBody>
      </p:sp>
      <p:sp>
        <p:nvSpPr>
          <p:cNvPr id="140" name="Ellipsi 139">
            <a:extLst>
              <a:ext uri="{FF2B5EF4-FFF2-40B4-BE49-F238E27FC236}">
                <a16:creationId xmlns:a16="http://schemas.microsoft.com/office/drawing/2014/main" id="{5787BCF1-9DF7-412F-BDDF-0EFE402F4B5F}"/>
              </a:ext>
            </a:extLst>
          </p:cNvPr>
          <p:cNvSpPr/>
          <p:nvPr/>
        </p:nvSpPr>
        <p:spPr>
          <a:xfrm>
            <a:off x="6233446" y="4006497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141" name="Suora yhdysviiva 140">
            <a:extLst>
              <a:ext uri="{FF2B5EF4-FFF2-40B4-BE49-F238E27FC236}">
                <a16:creationId xmlns:a16="http://schemas.microsoft.com/office/drawing/2014/main" id="{13D02F7D-8A64-45F2-BFF7-45F546460A4B}"/>
              </a:ext>
            </a:extLst>
          </p:cNvPr>
          <p:cNvCxnSpPr>
            <a:cxnSpLocks/>
            <a:stCxn id="127" idx="0"/>
            <a:endCxn id="139" idx="2"/>
          </p:cNvCxnSpPr>
          <p:nvPr/>
        </p:nvCxnSpPr>
        <p:spPr>
          <a:xfrm flipV="1">
            <a:off x="4833632" y="3518031"/>
            <a:ext cx="1531898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54838DD1-3135-47A7-AAB1-B4724C7E8D27}"/>
              </a:ext>
            </a:extLst>
          </p:cNvPr>
          <p:cNvCxnSpPr>
            <a:cxnSpLocks/>
            <a:stCxn id="143" idx="0"/>
            <a:endCxn id="140" idx="3"/>
          </p:cNvCxnSpPr>
          <p:nvPr/>
        </p:nvCxnSpPr>
        <p:spPr>
          <a:xfrm flipV="1">
            <a:off x="6159040" y="4311408"/>
            <a:ext cx="278657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Suorakulmio 142">
            <a:extLst>
              <a:ext uri="{FF2B5EF4-FFF2-40B4-BE49-F238E27FC236}">
                <a16:creationId xmlns:a16="http://schemas.microsoft.com/office/drawing/2014/main" id="{E3A1DC87-EA81-47D0-8561-442C7ACB2A8D}"/>
              </a:ext>
            </a:extLst>
          </p:cNvPr>
          <p:cNvSpPr/>
          <p:nvPr/>
        </p:nvSpPr>
        <p:spPr>
          <a:xfrm>
            <a:off x="5966688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D5E9A5B6-A0D1-42BB-A17B-8BE3B2D211AE}"/>
              </a:ext>
            </a:extLst>
          </p:cNvPr>
          <p:cNvCxnSpPr>
            <a:cxnSpLocks/>
            <a:stCxn id="110" idx="0"/>
            <a:endCxn id="117" idx="2"/>
          </p:cNvCxnSpPr>
          <p:nvPr/>
        </p:nvCxnSpPr>
        <p:spPr>
          <a:xfrm flipV="1">
            <a:off x="801874" y="3662375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B0243F78-5C5F-48DC-959E-45B76BA68FEB}"/>
              </a:ext>
            </a:extLst>
          </p:cNvPr>
          <p:cNvCxnSpPr>
            <a:cxnSpLocks/>
            <a:stCxn id="146" idx="0"/>
            <a:endCxn id="140" idx="4"/>
          </p:cNvCxnSpPr>
          <p:nvPr/>
        </p:nvCxnSpPr>
        <p:spPr>
          <a:xfrm flipV="1">
            <a:off x="6923919" y="4363722"/>
            <a:ext cx="6884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uorakulmio 145">
            <a:extLst>
              <a:ext uri="{FF2B5EF4-FFF2-40B4-BE49-F238E27FC236}">
                <a16:creationId xmlns:a16="http://schemas.microsoft.com/office/drawing/2014/main" id="{F7C70EDA-4483-49B4-A1ED-5E43751B722F}"/>
              </a:ext>
            </a:extLst>
          </p:cNvPr>
          <p:cNvSpPr/>
          <p:nvPr/>
        </p:nvSpPr>
        <p:spPr>
          <a:xfrm>
            <a:off x="6731567" y="475523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27F8E22E-F4B3-452C-A28B-5EC97BD290D3}"/>
              </a:ext>
            </a:extLst>
          </p:cNvPr>
          <p:cNvCxnSpPr>
            <a:cxnSpLocks/>
            <a:stCxn id="148" idx="0"/>
            <a:endCxn id="140" idx="5"/>
          </p:cNvCxnSpPr>
          <p:nvPr/>
        </p:nvCxnSpPr>
        <p:spPr>
          <a:xfrm flipH="1" flipV="1">
            <a:off x="7423909" y="4311408"/>
            <a:ext cx="186503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Suorakulmio 147">
            <a:extLst>
              <a:ext uri="{FF2B5EF4-FFF2-40B4-BE49-F238E27FC236}">
                <a16:creationId xmlns:a16="http://schemas.microsoft.com/office/drawing/2014/main" id="{3F1C3076-FF51-4FE6-AFB0-183B4390255B}"/>
              </a:ext>
            </a:extLst>
          </p:cNvPr>
          <p:cNvSpPr/>
          <p:nvPr/>
        </p:nvSpPr>
        <p:spPr>
          <a:xfrm>
            <a:off x="7418060" y="475523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9" name="Ellipsi 148">
            <a:extLst>
              <a:ext uri="{FF2B5EF4-FFF2-40B4-BE49-F238E27FC236}">
                <a16:creationId xmlns:a16="http://schemas.microsoft.com/office/drawing/2014/main" id="{CC34FF44-8217-42A0-AB20-F033BF4C038A}"/>
              </a:ext>
            </a:extLst>
          </p:cNvPr>
          <p:cNvSpPr/>
          <p:nvPr/>
        </p:nvSpPr>
        <p:spPr>
          <a:xfrm>
            <a:off x="8186816" y="405474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16</a:t>
            </a:r>
          </a:p>
        </p:txBody>
      </p: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83853D56-89AA-4137-B5AD-216413E42798}"/>
              </a:ext>
            </a:extLst>
          </p:cNvPr>
          <p:cNvCxnSpPr>
            <a:cxnSpLocks/>
            <a:stCxn id="153" idx="0"/>
            <a:endCxn id="149" idx="5"/>
          </p:cNvCxnSpPr>
          <p:nvPr/>
        </p:nvCxnSpPr>
        <p:spPr>
          <a:xfrm flipH="1" flipV="1">
            <a:off x="8729765" y="4359651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uora yhdysviiva 150">
            <a:extLst>
              <a:ext uri="{FF2B5EF4-FFF2-40B4-BE49-F238E27FC236}">
                <a16:creationId xmlns:a16="http://schemas.microsoft.com/office/drawing/2014/main" id="{6D3C0D45-083D-4F23-888B-F79C7B9BA443}"/>
              </a:ext>
            </a:extLst>
          </p:cNvPr>
          <p:cNvCxnSpPr>
            <a:cxnSpLocks/>
            <a:stCxn id="152" idx="0"/>
            <a:endCxn id="149" idx="3"/>
          </p:cNvCxnSpPr>
          <p:nvPr/>
        </p:nvCxnSpPr>
        <p:spPr>
          <a:xfrm flipV="1">
            <a:off x="8234585" y="4359651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Suorakulmio 151">
            <a:extLst>
              <a:ext uri="{FF2B5EF4-FFF2-40B4-BE49-F238E27FC236}">
                <a16:creationId xmlns:a16="http://schemas.microsoft.com/office/drawing/2014/main" id="{E31591B6-8117-4A53-93BC-D4568B7EE5C9}"/>
              </a:ext>
            </a:extLst>
          </p:cNvPr>
          <p:cNvSpPr/>
          <p:nvPr/>
        </p:nvSpPr>
        <p:spPr>
          <a:xfrm>
            <a:off x="8042233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Suorakulmio 152">
            <a:extLst>
              <a:ext uri="{FF2B5EF4-FFF2-40B4-BE49-F238E27FC236}">
                <a16:creationId xmlns:a16="http://schemas.microsoft.com/office/drawing/2014/main" id="{07F9E052-D43A-487D-A157-B27052740416}"/>
              </a:ext>
            </a:extLst>
          </p:cNvPr>
          <p:cNvSpPr/>
          <p:nvPr/>
        </p:nvSpPr>
        <p:spPr>
          <a:xfrm>
            <a:off x="8611586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92D7205F-CF68-41C6-A329-B66919E69B12}"/>
              </a:ext>
            </a:extLst>
          </p:cNvPr>
          <p:cNvCxnSpPr>
            <a:cxnSpLocks/>
            <a:stCxn id="149" idx="0"/>
            <a:endCxn id="139" idx="6"/>
          </p:cNvCxnSpPr>
          <p:nvPr/>
        </p:nvCxnSpPr>
        <p:spPr>
          <a:xfrm flipH="1" flipV="1">
            <a:off x="7496075" y="3518031"/>
            <a:ext cx="100879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uora nuoliyhdysviiva 154">
            <a:extLst>
              <a:ext uri="{FF2B5EF4-FFF2-40B4-BE49-F238E27FC236}">
                <a16:creationId xmlns:a16="http://schemas.microsoft.com/office/drawing/2014/main" id="{737E514A-0CBC-46E1-AEE4-A889B053DAC6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696912" y="2822645"/>
            <a:ext cx="3572468" cy="37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kstiruutu 157">
            <a:extLst>
              <a:ext uri="{FF2B5EF4-FFF2-40B4-BE49-F238E27FC236}">
                <a16:creationId xmlns:a16="http://schemas.microsoft.com/office/drawing/2014/main" id="{1848B71D-D04F-4F16-A888-BC794AD8ECBD}"/>
              </a:ext>
            </a:extLst>
          </p:cNvPr>
          <p:cNvSpPr txBox="1"/>
          <p:nvPr/>
        </p:nvSpPr>
        <p:spPr>
          <a:xfrm>
            <a:off x="1619486" y="2718625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cxnSp>
        <p:nvCxnSpPr>
          <p:cNvPr id="159" name="Suora nuoliyhdysviiva 158">
            <a:extLst>
              <a:ext uri="{FF2B5EF4-FFF2-40B4-BE49-F238E27FC236}">
                <a16:creationId xmlns:a16="http://schemas.microsoft.com/office/drawing/2014/main" id="{971CD1E2-6EA3-4281-9C13-2C9B10801C86}"/>
              </a:ext>
            </a:extLst>
          </p:cNvPr>
          <p:cNvCxnSpPr>
            <a:cxnSpLocks/>
            <a:stCxn id="268" idx="7"/>
            <a:endCxn id="136" idx="4"/>
          </p:cNvCxnSpPr>
          <p:nvPr/>
        </p:nvCxnSpPr>
        <p:spPr>
          <a:xfrm flipV="1">
            <a:off x="3523383" y="3001257"/>
            <a:ext cx="1064049" cy="111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kstiruutu 161">
            <a:extLst>
              <a:ext uri="{FF2B5EF4-FFF2-40B4-BE49-F238E27FC236}">
                <a16:creationId xmlns:a16="http://schemas.microsoft.com/office/drawing/2014/main" id="{DF48AC13-6977-4AEE-8F57-72479A6DDBB4}"/>
              </a:ext>
            </a:extLst>
          </p:cNvPr>
          <p:cNvSpPr txBox="1"/>
          <p:nvPr/>
        </p:nvSpPr>
        <p:spPr>
          <a:xfrm>
            <a:off x="4154841" y="321802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170" name="Ellipsi 169">
            <a:extLst>
              <a:ext uri="{FF2B5EF4-FFF2-40B4-BE49-F238E27FC236}">
                <a16:creationId xmlns:a16="http://schemas.microsoft.com/office/drawing/2014/main" id="{44489BE5-7F72-4ED9-AD01-8D1EC61E22F7}"/>
              </a:ext>
            </a:extLst>
          </p:cNvPr>
          <p:cNvSpPr/>
          <p:nvPr/>
        </p:nvSpPr>
        <p:spPr>
          <a:xfrm>
            <a:off x="515615" y="5833484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58C545E3-9753-438A-A5AE-FFE2D185B799}"/>
              </a:ext>
            </a:extLst>
          </p:cNvPr>
          <p:cNvCxnSpPr>
            <a:cxnSpLocks/>
            <a:stCxn id="174" idx="0"/>
            <a:endCxn id="170" idx="5"/>
          </p:cNvCxnSpPr>
          <p:nvPr/>
        </p:nvCxnSpPr>
        <p:spPr>
          <a:xfrm flipH="1" flipV="1">
            <a:off x="1426339" y="6138395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43D397CE-6D08-4529-8D49-6B99425EF3D0}"/>
              </a:ext>
            </a:extLst>
          </p:cNvPr>
          <p:cNvCxnSpPr>
            <a:cxnSpLocks/>
            <a:stCxn id="173" idx="0"/>
            <a:endCxn id="170" idx="3"/>
          </p:cNvCxnSpPr>
          <p:nvPr/>
        </p:nvCxnSpPr>
        <p:spPr>
          <a:xfrm flipV="1">
            <a:off x="493427" y="6138395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BE18D149-EF0A-4863-BD2A-C09C9998F02B}"/>
              </a:ext>
            </a:extLst>
          </p:cNvPr>
          <p:cNvSpPr/>
          <p:nvPr/>
        </p:nvSpPr>
        <p:spPr>
          <a:xfrm>
            <a:off x="301075" y="6374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97E98D65-0ADF-40C3-9E56-64123DCA64C4}"/>
              </a:ext>
            </a:extLst>
          </p:cNvPr>
          <p:cNvSpPr/>
          <p:nvPr/>
        </p:nvSpPr>
        <p:spPr>
          <a:xfrm>
            <a:off x="1293687" y="6374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C7C12FE4-EA5A-42BC-8FD7-A9134EBE58F0}"/>
              </a:ext>
            </a:extLst>
          </p:cNvPr>
          <p:cNvCxnSpPr>
            <a:cxnSpLocks/>
            <a:stCxn id="176" idx="0"/>
            <a:endCxn id="170" idx="4"/>
          </p:cNvCxnSpPr>
          <p:nvPr/>
        </p:nvCxnSpPr>
        <p:spPr>
          <a:xfrm flipV="1">
            <a:off x="1036153" y="6190709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Suorakulmio 175">
            <a:extLst>
              <a:ext uri="{FF2B5EF4-FFF2-40B4-BE49-F238E27FC236}">
                <a16:creationId xmlns:a16="http://schemas.microsoft.com/office/drawing/2014/main" id="{9DCA8815-58BA-4151-972B-7923BB5E86CA}"/>
              </a:ext>
            </a:extLst>
          </p:cNvPr>
          <p:cNvSpPr/>
          <p:nvPr/>
        </p:nvSpPr>
        <p:spPr>
          <a:xfrm>
            <a:off x="843801" y="6363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7" name="Ellipsi 176">
            <a:extLst>
              <a:ext uri="{FF2B5EF4-FFF2-40B4-BE49-F238E27FC236}">
                <a16:creationId xmlns:a16="http://schemas.microsoft.com/office/drawing/2014/main" id="{F1D2732B-921C-4BEE-8630-332F98DF42BC}"/>
              </a:ext>
            </a:extLst>
          </p:cNvPr>
          <p:cNvSpPr/>
          <p:nvPr/>
        </p:nvSpPr>
        <p:spPr>
          <a:xfrm>
            <a:off x="1342172" y="5403228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E35EBC42-7D2E-49A0-BDD9-87ECABB2AF99}"/>
              </a:ext>
            </a:extLst>
          </p:cNvPr>
          <p:cNvCxnSpPr>
            <a:cxnSpLocks/>
            <a:stCxn id="198" idx="0"/>
            <a:endCxn id="197" idx="4"/>
          </p:cNvCxnSpPr>
          <p:nvPr/>
        </p:nvCxnSpPr>
        <p:spPr>
          <a:xfrm flipH="1" flipV="1">
            <a:off x="6233046" y="5791854"/>
            <a:ext cx="116817" cy="173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Ellipsi 178">
            <a:extLst>
              <a:ext uri="{FF2B5EF4-FFF2-40B4-BE49-F238E27FC236}">
                <a16:creationId xmlns:a16="http://schemas.microsoft.com/office/drawing/2014/main" id="{098DF3F4-4BF6-43E3-B5AB-2C1B9BDB5EB2}"/>
              </a:ext>
            </a:extLst>
          </p:cNvPr>
          <p:cNvSpPr/>
          <p:nvPr/>
        </p:nvSpPr>
        <p:spPr>
          <a:xfrm>
            <a:off x="1959828" y="5813484"/>
            <a:ext cx="58397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5F5A334F-A69F-49C7-8EAC-B3C5A83F5E52}"/>
              </a:ext>
            </a:extLst>
          </p:cNvPr>
          <p:cNvCxnSpPr>
            <a:cxnSpLocks/>
            <a:stCxn id="183" idx="0"/>
            <a:endCxn id="179" idx="5"/>
          </p:cNvCxnSpPr>
          <p:nvPr/>
        </p:nvCxnSpPr>
        <p:spPr>
          <a:xfrm flipH="1" flipV="1">
            <a:off x="2458285" y="6118395"/>
            <a:ext cx="45225" cy="248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A2639841-A2F5-4945-8C1F-CFD68CB3DEE0}"/>
              </a:ext>
            </a:extLst>
          </p:cNvPr>
          <p:cNvCxnSpPr>
            <a:cxnSpLocks/>
            <a:stCxn id="182" idx="0"/>
            <a:endCxn id="179" idx="3"/>
          </p:cNvCxnSpPr>
          <p:nvPr/>
        </p:nvCxnSpPr>
        <p:spPr>
          <a:xfrm flipV="1">
            <a:off x="1946877" y="6118395"/>
            <a:ext cx="98473" cy="244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Suorakulmio 181">
            <a:extLst>
              <a:ext uri="{FF2B5EF4-FFF2-40B4-BE49-F238E27FC236}">
                <a16:creationId xmlns:a16="http://schemas.microsoft.com/office/drawing/2014/main" id="{A1DE93F1-DA29-4382-ABDC-EF866DC4228E}"/>
              </a:ext>
            </a:extLst>
          </p:cNvPr>
          <p:cNvSpPr/>
          <p:nvPr/>
        </p:nvSpPr>
        <p:spPr>
          <a:xfrm>
            <a:off x="1754525" y="6363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3" name="Suorakulmio 182">
            <a:extLst>
              <a:ext uri="{FF2B5EF4-FFF2-40B4-BE49-F238E27FC236}">
                <a16:creationId xmlns:a16="http://schemas.microsoft.com/office/drawing/2014/main" id="{EBCFBBE8-E578-4D60-80E0-B13BF0D0F9D8}"/>
              </a:ext>
            </a:extLst>
          </p:cNvPr>
          <p:cNvSpPr/>
          <p:nvPr/>
        </p:nvSpPr>
        <p:spPr>
          <a:xfrm>
            <a:off x="2311158" y="636697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93860EEF-E0DD-455D-8D3E-2CB2641C6C85}"/>
              </a:ext>
            </a:extLst>
          </p:cNvPr>
          <p:cNvCxnSpPr>
            <a:cxnSpLocks/>
            <a:stCxn id="179" idx="0"/>
            <a:endCxn id="177" idx="5"/>
          </p:cNvCxnSpPr>
          <p:nvPr/>
        </p:nvCxnSpPr>
        <p:spPr>
          <a:xfrm flipH="1" flipV="1">
            <a:off x="1997397" y="5708139"/>
            <a:ext cx="254421" cy="105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Ellipsi 186">
            <a:extLst>
              <a:ext uri="{FF2B5EF4-FFF2-40B4-BE49-F238E27FC236}">
                <a16:creationId xmlns:a16="http://schemas.microsoft.com/office/drawing/2014/main" id="{058F3BE2-1793-42EF-AF9F-65AF879416A5}"/>
              </a:ext>
            </a:extLst>
          </p:cNvPr>
          <p:cNvSpPr/>
          <p:nvPr/>
        </p:nvSpPr>
        <p:spPr>
          <a:xfrm>
            <a:off x="3909653" y="5904488"/>
            <a:ext cx="139471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88" name="Suora yhdysviiva 187">
            <a:extLst>
              <a:ext uri="{FF2B5EF4-FFF2-40B4-BE49-F238E27FC236}">
                <a16:creationId xmlns:a16="http://schemas.microsoft.com/office/drawing/2014/main" id="{5C495D5C-F2E3-414B-B31D-B1B597B6F925}"/>
              </a:ext>
            </a:extLst>
          </p:cNvPr>
          <p:cNvCxnSpPr>
            <a:cxnSpLocks/>
            <a:stCxn id="189" idx="0"/>
            <a:endCxn id="187" idx="3"/>
          </p:cNvCxnSpPr>
          <p:nvPr/>
        </p:nvCxnSpPr>
        <p:spPr>
          <a:xfrm flipV="1">
            <a:off x="3909004" y="6209399"/>
            <a:ext cx="204900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Suorakulmio 188">
            <a:extLst>
              <a:ext uri="{FF2B5EF4-FFF2-40B4-BE49-F238E27FC236}">
                <a16:creationId xmlns:a16="http://schemas.microsoft.com/office/drawing/2014/main" id="{C763CB3D-106B-481F-8609-5571489F6FD9}"/>
              </a:ext>
            </a:extLst>
          </p:cNvPr>
          <p:cNvSpPr/>
          <p:nvPr/>
        </p:nvSpPr>
        <p:spPr>
          <a:xfrm>
            <a:off x="3716652" y="6369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C15FE50B-F619-4161-B1A6-D92BF355CBB7}"/>
              </a:ext>
            </a:extLst>
          </p:cNvPr>
          <p:cNvCxnSpPr>
            <a:cxnSpLocks/>
            <a:stCxn id="191" idx="0"/>
            <a:endCxn id="187" idx="4"/>
          </p:cNvCxnSpPr>
          <p:nvPr/>
        </p:nvCxnSpPr>
        <p:spPr>
          <a:xfrm flipV="1">
            <a:off x="4587432" y="6261713"/>
            <a:ext cx="19578" cy="9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Suorakulmio 190">
            <a:extLst>
              <a:ext uri="{FF2B5EF4-FFF2-40B4-BE49-F238E27FC236}">
                <a16:creationId xmlns:a16="http://schemas.microsoft.com/office/drawing/2014/main" id="{0C97041C-3753-4C71-B6FA-E321EC7CCAAA}"/>
              </a:ext>
            </a:extLst>
          </p:cNvPr>
          <p:cNvSpPr/>
          <p:nvPr/>
        </p:nvSpPr>
        <p:spPr>
          <a:xfrm>
            <a:off x="4395080" y="63579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176C5B2E-D087-4286-95AB-395A38865E96}"/>
              </a:ext>
            </a:extLst>
          </p:cNvPr>
          <p:cNvCxnSpPr>
            <a:cxnSpLocks/>
            <a:stCxn id="193" idx="0"/>
            <a:endCxn id="187" idx="5"/>
          </p:cNvCxnSpPr>
          <p:nvPr/>
        </p:nvCxnSpPr>
        <p:spPr>
          <a:xfrm flipH="1" flipV="1">
            <a:off x="5100115" y="6209399"/>
            <a:ext cx="222548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32DACC76-B7A8-4C21-AD98-5B41849EF2F2}"/>
              </a:ext>
            </a:extLst>
          </p:cNvPr>
          <p:cNvSpPr/>
          <p:nvPr/>
        </p:nvSpPr>
        <p:spPr>
          <a:xfrm>
            <a:off x="5130311" y="6369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4" name="Ellipsi 193">
            <a:extLst>
              <a:ext uri="{FF2B5EF4-FFF2-40B4-BE49-F238E27FC236}">
                <a16:creationId xmlns:a16="http://schemas.microsoft.com/office/drawing/2014/main" id="{7D68BF0A-5CF9-4F80-84BC-204861B50CB3}"/>
              </a:ext>
            </a:extLst>
          </p:cNvPr>
          <p:cNvSpPr/>
          <p:nvPr/>
        </p:nvSpPr>
        <p:spPr>
          <a:xfrm>
            <a:off x="3909003" y="507165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55641688-AC1D-4323-8227-4D2DA0219A9C}"/>
              </a:ext>
            </a:extLst>
          </p:cNvPr>
          <p:cNvCxnSpPr>
            <a:cxnSpLocks/>
            <a:stCxn id="197" idx="0"/>
            <a:endCxn id="194" idx="5"/>
          </p:cNvCxnSpPr>
          <p:nvPr/>
        </p:nvCxnSpPr>
        <p:spPr>
          <a:xfrm flipH="1" flipV="1">
            <a:off x="4451952" y="5376562"/>
            <a:ext cx="1781094" cy="58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D9FA9787-8F07-47FC-94B1-1396BD73960B}"/>
              </a:ext>
            </a:extLst>
          </p:cNvPr>
          <p:cNvCxnSpPr>
            <a:cxnSpLocks/>
            <a:stCxn id="177" idx="0"/>
            <a:endCxn id="194" idx="3"/>
          </p:cNvCxnSpPr>
          <p:nvPr/>
        </p:nvCxnSpPr>
        <p:spPr>
          <a:xfrm flipV="1">
            <a:off x="1725994" y="5376562"/>
            <a:ext cx="2276164" cy="26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Ellipsi 196">
            <a:extLst>
              <a:ext uri="{FF2B5EF4-FFF2-40B4-BE49-F238E27FC236}">
                <a16:creationId xmlns:a16="http://schemas.microsoft.com/office/drawing/2014/main" id="{CCBEBCEC-2B77-41B0-9F81-60740D8758F7}"/>
              </a:ext>
            </a:extLst>
          </p:cNvPr>
          <p:cNvSpPr/>
          <p:nvPr/>
        </p:nvSpPr>
        <p:spPr>
          <a:xfrm>
            <a:off x="5667773" y="5434629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</a:t>
            </a:r>
          </a:p>
        </p:txBody>
      </p:sp>
      <p:sp>
        <p:nvSpPr>
          <p:cNvPr id="198" name="Ellipsi 197">
            <a:extLst>
              <a:ext uri="{FF2B5EF4-FFF2-40B4-BE49-F238E27FC236}">
                <a16:creationId xmlns:a16="http://schemas.microsoft.com/office/drawing/2014/main" id="{D62D5BA5-B695-4DB0-958E-E3E07858A830}"/>
              </a:ext>
            </a:extLst>
          </p:cNvPr>
          <p:cNvSpPr/>
          <p:nvPr/>
        </p:nvSpPr>
        <p:spPr>
          <a:xfrm>
            <a:off x="5652506" y="5965128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</a:t>
            </a:r>
          </a:p>
        </p:txBody>
      </p: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B91C6808-4503-4BA3-B62B-8298C85819B2}"/>
              </a:ext>
            </a:extLst>
          </p:cNvPr>
          <p:cNvCxnSpPr>
            <a:cxnSpLocks/>
            <a:stCxn id="200" idx="0"/>
            <a:endCxn id="198" idx="3"/>
          </p:cNvCxnSpPr>
          <p:nvPr/>
        </p:nvCxnSpPr>
        <p:spPr>
          <a:xfrm flipH="1" flipV="1">
            <a:off x="5856757" y="6270039"/>
            <a:ext cx="7823" cy="235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Suorakulmio 199">
            <a:extLst>
              <a:ext uri="{FF2B5EF4-FFF2-40B4-BE49-F238E27FC236}">
                <a16:creationId xmlns:a16="http://schemas.microsoft.com/office/drawing/2014/main" id="{2339EA1A-F8C9-4569-BA69-55CFBA008FA2}"/>
              </a:ext>
            </a:extLst>
          </p:cNvPr>
          <p:cNvSpPr/>
          <p:nvPr/>
        </p:nvSpPr>
        <p:spPr>
          <a:xfrm>
            <a:off x="5672228" y="650553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99C3E688-1E77-4F83-99AB-6115FDADBEA4}"/>
              </a:ext>
            </a:extLst>
          </p:cNvPr>
          <p:cNvCxnSpPr>
            <a:cxnSpLocks/>
            <a:stCxn id="170" idx="0"/>
            <a:endCxn id="177" idx="3"/>
          </p:cNvCxnSpPr>
          <p:nvPr/>
        </p:nvCxnSpPr>
        <p:spPr>
          <a:xfrm flipV="1">
            <a:off x="1049105" y="5708139"/>
            <a:ext cx="405486" cy="125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uora yhdysviiva 201">
            <a:extLst>
              <a:ext uri="{FF2B5EF4-FFF2-40B4-BE49-F238E27FC236}">
                <a16:creationId xmlns:a16="http://schemas.microsoft.com/office/drawing/2014/main" id="{3EAC1ED1-4410-45F5-B5FB-B5AD8B80FB42}"/>
              </a:ext>
            </a:extLst>
          </p:cNvPr>
          <p:cNvCxnSpPr>
            <a:cxnSpLocks/>
            <a:stCxn id="203" idx="0"/>
            <a:endCxn id="198" idx="4"/>
          </p:cNvCxnSpPr>
          <p:nvPr/>
        </p:nvCxnSpPr>
        <p:spPr>
          <a:xfrm flipH="1" flipV="1">
            <a:off x="6349863" y="6322353"/>
            <a:ext cx="75534" cy="139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Suorakulmio 202">
            <a:extLst>
              <a:ext uri="{FF2B5EF4-FFF2-40B4-BE49-F238E27FC236}">
                <a16:creationId xmlns:a16="http://schemas.microsoft.com/office/drawing/2014/main" id="{1E982F8E-9649-43BB-BDD7-7C818700110B}"/>
              </a:ext>
            </a:extLst>
          </p:cNvPr>
          <p:cNvSpPr/>
          <p:nvPr/>
        </p:nvSpPr>
        <p:spPr>
          <a:xfrm>
            <a:off x="6233045" y="64617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9FC4F309-92CC-4666-A8FD-456E886B5541}"/>
              </a:ext>
            </a:extLst>
          </p:cNvPr>
          <p:cNvCxnSpPr>
            <a:cxnSpLocks/>
            <a:stCxn id="205" idx="0"/>
            <a:endCxn id="198" idx="5"/>
          </p:cNvCxnSpPr>
          <p:nvPr/>
        </p:nvCxnSpPr>
        <p:spPr>
          <a:xfrm flipH="1" flipV="1">
            <a:off x="6842969" y="6270039"/>
            <a:ext cx="182224" cy="170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Suorakulmio 204">
            <a:extLst>
              <a:ext uri="{FF2B5EF4-FFF2-40B4-BE49-F238E27FC236}">
                <a16:creationId xmlns:a16="http://schemas.microsoft.com/office/drawing/2014/main" id="{4BA2A5AD-25FA-476B-8F2E-BE65B93AC166}"/>
              </a:ext>
            </a:extLst>
          </p:cNvPr>
          <p:cNvSpPr/>
          <p:nvPr/>
        </p:nvSpPr>
        <p:spPr>
          <a:xfrm>
            <a:off x="6832841" y="644021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6" name="Ellipsi 205">
            <a:extLst>
              <a:ext uri="{FF2B5EF4-FFF2-40B4-BE49-F238E27FC236}">
                <a16:creationId xmlns:a16="http://schemas.microsoft.com/office/drawing/2014/main" id="{45CA4F82-0C73-4CF2-BA13-9FA1590D4F39}"/>
              </a:ext>
            </a:extLst>
          </p:cNvPr>
          <p:cNvSpPr/>
          <p:nvPr/>
        </p:nvSpPr>
        <p:spPr>
          <a:xfrm>
            <a:off x="7473102" y="584726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07" name="Suora yhdysviiva 206">
            <a:extLst>
              <a:ext uri="{FF2B5EF4-FFF2-40B4-BE49-F238E27FC236}">
                <a16:creationId xmlns:a16="http://schemas.microsoft.com/office/drawing/2014/main" id="{7871EEE8-1365-4100-9D23-D500BE2084B5}"/>
              </a:ext>
            </a:extLst>
          </p:cNvPr>
          <p:cNvCxnSpPr>
            <a:cxnSpLocks/>
            <a:stCxn id="210" idx="0"/>
            <a:endCxn id="206" idx="5"/>
          </p:cNvCxnSpPr>
          <p:nvPr/>
        </p:nvCxnSpPr>
        <p:spPr>
          <a:xfrm flipH="1" flipV="1">
            <a:off x="8016051" y="6152180"/>
            <a:ext cx="263920" cy="21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uora yhdysviiva 207">
            <a:extLst>
              <a:ext uri="{FF2B5EF4-FFF2-40B4-BE49-F238E27FC236}">
                <a16:creationId xmlns:a16="http://schemas.microsoft.com/office/drawing/2014/main" id="{20F33209-CE29-4323-B445-BD3333EA82C1}"/>
              </a:ext>
            </a:extLst>
          </p:cNvPr>
          <p:cNvCxnSpPr>
            <a:cxnSpLocks/>
            <a:stCxn id="209" idx="0"/>
            <a:endCxn id="206" idx="3"/>
          </p:cNvCxnSpPr>
          <p:nvPr/>
        </p:nvCxnSpPr>
        <p:spPr>
          <a:xfrm flipV="1">
            <a:off x="7566257" y="6152180"/>
            <a:ext cx="0" cy="20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Suorakulmio 208">
            <a:extLst>
              <a:ext uri="{FF2B5EF4-FFF2-40B4-BE49-F238E27FC236}">
                <a16:creationId xmlns:a16="http://schemas.microsoft.com/office/drawing/2014/main" id="{E69689FB-908E-4A15-AD9C-B02668DFEA63}"/>
              </a:ext>
            </a:extLst>
          </p:cNvPr>
          <p:cNvSpPr/>
          <p:nvPr/>
        </p:nvSpPr>
        <p:spPr>
          <a:xfrm>
            <a:off x="7373905" y="63579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0" name="Suorakulmio 209">
            <a:extLst>
              <a:ext uri="{FF2B5EF4-FFF2-40B4-BE49-F238E27FC236}">
                <a16:creationId xmlns:a16="http://schemas.microsoft.com/office/drawing/2014/main" id="{EE2EC7D5-2545-4136-9F84-45B13162346A}"/>
              </a:ext>
            </a:extLst>
          </p:cNvPr>
          <p:cNvSpPr/>
          <p:nvPr/>
        </p:nvSpPr>
        <p:spPr>
          <a:xfrm>
            <a:off x="8087619" y="6369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69768147-1EF5-4779-866F-77C885C61B8D}"/>
              </a:ext>
            </a:extLst>
          </p:cNvPr>
          <p:cNvCxnSpPr>
            <a:cxnSpLocks/>
            <a:stCxn id="206" idx="0"/>
            <a:endCxn id="197" idx="6"/>
          </p:cNvCxnSpPr>
          <p:nvPr/>
        </p:nvCxnSpPr>
        <p:spPr>
          <a:xfrm flipH="1" flipV="1">
            <a:off x="6798318" y="5613242"/>
            <a:ext cx="992836" cy="234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uora yhdysviiva 258">
            <a:extLst>
              <a:ext uri="{FF2B5EF4-FFF2-40B4-BE49-F238E27FC236}">
                <a16:creationId xmlns:a16="http://schemas.microsoft.com/office/drawing/2014/main" id="{319B0EB4-5222-4686-9039-E90712C30B3F}"/>
              </a:ext>
            </a:extLst>
          </p:cNvPr>
          <p:cNvCxnSpPr>
            <a:cxnSpLocks/>
            <a:stCxn id="187" idx="0"/>
            <a:endCxn id="197" idx="2"/>
          </p:cNvCxnSpPr>
          <p:nvPr/>
        </p:nvCxnSpPr>
        <p:spPr>
          <a:xfrm flipV="1">
            <a:off x="4607010" y="5613242"/>
            <a:ext cx="1060763" cy="291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uora nuoliyhdysviiva 261">
            <a:extLst>
              <a:ext uri="{FF2B5EF4-FFF2-40B4-BE49-F238E27FC236}">
                <a16:creationId xmlns:a16="http://schemas.microsoft.com/office/drawing/2014/main" id="{01B233DC-C3F0-4EBA-AA80-83B908ABFB0E}"/>
              </a:ext>
            </a:extLst>
          </p:cNvPr>
          <p:cNvCxnSpPr>
            <a:cxnSpLocks/>
            <a:stCxn id="206" idx="7"/>
          </p:cNvCxnSpPr>
          <p:nvPr/>
        </p:nvCxnSpPr>
        <p:spPr>
          <a:xfrm flipV="1">
            <a:off x="8016051" y="5403228"/>
            <a:ext cx="1432749" cy="49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kstiruutu 266">
            <a:extLst>
              <a:ext uri="{FF2B5EF4-FFF2-40B4-BE49-F238E27FC236}">
                <a16:creationId xmlns:a16="http://schemas.microsoft.com/office/drawing/2014/main" id="{470CA262-7127-4ED1-87B1-D2FC9CD03DF9}"/>
              </a:ext>
            </a:extLst>
          </p:cNvPr>
          <p:cNvSpPr txBox="1"/>
          <p:nvPr/>
        </p:nvSpPr>
        <p:spPr>
          <a:xfrm>
            <a:off x="8676534" y="562881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16</a:t>
            </a:r>
          </a:p>
        </p:txBody>
      </p:sp>
      <p:sp>
        <p:nvSpPr>
          <p:cNvPr id="268" name="Ellipsi 267">
            <a:extLst>
              <a:ext uri="{FF2B5EF4-FFF2-40B4-BE49-F238E27FC236}">
                <a16:creationId xmlns:a16="http://schemas.microsoft.com/office/drawing/2014/main" id="{26DB5615-1D45-4AC5-A2E5-93D467825FEC}"/>
              </a:ext>
            </a:extLst>
          </p:cNvPr>
          <p:cNvSpPr/>
          <p:nvPr/>
        </p:nvSpPr>
        <p:spPr>
          <a:xfrm>
            <a:off x="2980434" y="405950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EEB2B144-EC48-4CFE-B38F-66E17AA3B4C8}"/>
              </a:ext>
            </a:extLst>
          </p:cNvPr>
          <p:cNvCxnSpPr>
            <a:cxnSpLocks/>
            <a:stCxn id="272" idx="0"/>
            <a:endCxn id="268" idx="5"/>
          </p:cNvCxnSpPr>
          <p:nvPr/>
        </p:nvCxnSpPr>
        <p:spPr>
          <a:xfrm flipH="1" flipV="1">
            <a:off x="3523383" y="4364416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79C9E523-B4F9-422A-B62F-9E28FC21DCD3}"/>
              </a:ext>
            </a:extLst>
          </p:cNvPr>
          <p:cNvCxnSpPr>
            <a:cxnSpLocks/>
            <a:stCxn id="271" idx="0"/>
            <a:endCxn id="268" idx="3"/>
          </p:cNvCxnSpPr>
          <p:nvPr/>
        </p:nvCxnSpPr>
        <p:spPr>
          <a:xfrm flipV="1">
            <a:off x="3028203" y="4364416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Suorakulmio 270">
            <a:extLst>
              <a:ext uri="{FF2B5EF4-FFF2-40B4-BE49-F238E27FC236}">
                <a16:creationId xmlns:a16="http://schemas.microsoft.com/office/drawing/2014/main" id="{C7EBFA0F-05C6-4F80-9FD2-FDCAC6C437F5}"/>
              </a:ext>
            </a:extLst>
          </p:cNvPr>
          <p:cNvSpPr/>
          <p:nvPr/>
        </p:nvSpPr>
        <p:spPr>
          <a:xfrm>
            <a:off x="2835851" y="47715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2" name="Suorakulmio 271">
            <a:extLst>
              <a:ext uri="{FF2B5EF4-FFF2-40B4-BE49-F238E27FC236}">
                <a16:creationId xmlns:a16="http://schemas.microsoft.com/office/drawing/2014/main" id="{142FB486-83A7-453E-8B6B-504F0D39D267}"/>
              </a:ext>
            </a:extLst>
          </p:cNvPr>
          <p:cNvSpPr/>
          <p:nvPr/>
        </p:nvSpPr>
        <p:spPr>
          <a:xfrm>
            <a:off x="3405204" y="47715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73" name="Suora yhdysviiva 272">
            <a:extLst>
              <a:ext uri="{FF2B5EF4-FFF2-40B4-BE49-F238E27FC236}">
                <a16:creationId xmlns:a16="http://schemas.microsoft.com/office/drawing/2014/main" id="{2B91ACE8-5F22-430B-9033-54FAF5D94851}"/>
              </a:ext>
            </a:extLst>
          </p:cNvPr>
          <p:cNvCxnSpPr>
            <a:cxnSpLocks/>
            <a:stCxn id="268" idx="0"/>
            <a:endCxn id="117" idx="6"/>
          </p:cNvCxnSpPr>
          <p:nvPr/>
        </p:nvCxnSpPr>
        <p:spPr>
          <a:xfrm flipH="1" flipV="1">
            <a:off x="2493638" y="3662375"/>
            <a:ext cx="804848" cy="397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Ellipsi 290">
            <a:extLst>
              <a:ext uri="{FF2B5EF4-FFF2-40B4-BE49-F238E27FC236}">
                <a16:creationId xmlns:a16="http://schemas.microsoft.com/office/drawing/2014/main" id="{F01E80DC-AEEB-4A02-A85B-AFDFF939F332}"/>
              </a:ext>
            </a:extLst>
          </p:cNvPr>
          <p:cNvSpPr/>
          <p:nvPr/>
        </p:nvSpPr>
        <p:spPr>
          <a:xfrm>
            <a:off x="2856392" y="589785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92" name="Suora yhdysviiva 291">
            <a:extLst>
              <a:ext uri="{FF2B5EF4-FFF2-40B4-BE49-F238E27FC236}">
                <a16:creationId xmlns:a16="http://schemas.microsoft.com/office/drawing/2014/main" id="{78C6148A-2EE3-4336-A7AF-813A9C02C3AD}"/>
              </a:ext>
            </a:extLst>
          </p:cNvPr>
          <p:cNvCxnSpPr>
            <a:cxnSpLocks/>
            <a:stCxn id="295" idx="0"/>
            <a:endCxn id="291" idx="5"/>
          </p:cNvCxnSpPr>
          <p:nvPr/>
        </p:nvCxnSpPr>
        <p:spPr>
          <a:xfrm flipH="1" flipV="1">
            <a:off x="3399341" y="6202761"/>
            <a:ext cx="88695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uora yhdysviiva 292">
            <a:extLst>
              <a:ext uri="{FF2B5EF4-FFF2-40B4-BE49-F238E27FC236}">
                <a16:creationId xmlns:a16="http://schemas.microsoft.com/office/drawing/2014/main" id="{42B30CDF-1039-4289-8103-2BDB8AF33FBD}"/>
              </a:ext>
            </a:extLst>
          </p:cNvPr>
          <p:cNvCxnSpPr>
            <a:cxnSpLocks/>
            <a:stCxn id="294" idx="0"/>
            <a:endCxn id="291" idx="3"/>
          </p:cNvCxnSpPr>
          <p:nvPr/>
        </p:nvCxnSpPr>
        <p:spPr>
          <a:xfrm flipV="1">
            <a:off x="2918683" y="6202761"/>
            <a:ext cx="30864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Suorakulmio 293">
            <a:extLst>
              <a:ext uri="{FF2B5EF4-FFF2-40B4-BE49-F238E27FC236}">
                <a16:creationId xmlns:a16="http://schemas.microsoft.com/office/drawing/2014/main" id="{FEA6BE3D-EF69-4CFD-A00B-E32BC4088E90}"/>
              </a:ext>
            </a:extLst>
          </p:cNvPr>
          <p:cNvSpPr/>
          <p:nvPr/>
        </p:nvSpPr>
        <p:spPr>
          <a:xfrm>
            <a:off x="2726331" y="63745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5" name="Suorakulmio 294">
            <a:extLst>
              <a:ext uri="{FF2B5EF4-FFF2-40B4-BE49-F238E27FC236}">
                <a16:creationId xmlns:a16="http://schemas.microsoft.com/office/drawing/2014/main" id="{A6C29BD2-9CB4-47F3-A3B6-F30BE3B0C727}"/>
              </a:ext>
            </a:extLst>
          </p:cNvPr>
          <p:cNvSpPr/>
          <p:nvPr/>
        </p:nvSpPr>
        <p:spPr>
          <a:xfrm>
            <a:off x="3295684" y="63745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98" name="Suora yhdysviiva 297">
            <a:extLst>
              <a:ext uri="{FF2B5EF4-FFF2-40B4-BE49-F238E27FC236}">
                <a16:creationId xmlns:a16="http://schemas.microsoft.com/office/drawing/2014/main" id="{13B738A9-0DAD-401A-83D8-5E76E05D8E0F}"/>
              </a:ext>
            </a:extLst>
          </p:cNvPr>
          <p:cNvCxnSpPr>
            <a:cxnSpLocks/>
            <a:stCxn id="291" idx="0"/>
            <a:endCxn id="177" idx="6"/>
          </p:cNvCxnSpPr>
          <p:nvPr/>
        </p:nvCxnSpPr>
        <p:spPr>
          <a:xfrm flipH="1" flipV="1">
            <a:off x="2109816" y="5581841"/>
            <a:ext cx="1064628" cy="316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965271DB-FFF8-4C3A-B392-38C35B49AF79}"/>
              </a:ext>
            </a:extLst>
          </p:cNvPr>
          <p:cNvCxnSpPr>
            <a:cxnSpLocks/>
            <a:stCxn id="164" idx="0"/>
            <a:endCxn id="127" idx="4"/>
          </p:cNvCxnSpPr>
          <p:nvPr/>
        </p:nvCxnSpPr>
        <p:spPr>
          <a:xfrm flipV="1">
            <a:off x="4812329" y="4411965"/>
            <a:ext cx="21303" cy="378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Suorakulmio 163">
            <a:extLst>
              <a:ext uri="{FF2B5EF4-FFF2-40B4-BE49-F238E27FC236}">
                <a16:creationId xmlns:a16="http://schemas.microsoft.com/office/drawing/2014/main" id="{87FB5896-DE13-437D-940C-D095D1C7EF90}"/>
              </a:ext>
            </a:extLst>
          </p:cNvPr>
          <p:cNvSpPr/>
          <p:nvPr/>
        </p:nvSpPr>
        <p:spPr>
          <a:xfrm>
            <a:off x="4619977" y="47900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5" name="Suora yhdysviiva 184">
            <a:extLst>
              <a:ext uri="{FF2B5EF4-FFF2-40B4-BE49-F238E27FC236}">
                <a16:creationId xmlns:a16="http://schemas.microsoft.com/office/drawing/2014/main" id="{E4E3BBA4-AA03-4B92-99B5-7B28491B6B2A}"/>
              </a:ext>
            </a:extLst>
          </p:cNvPr>
          <p:cNvCxnSpPr>
            <a:cxnSpLocks/>
            <a:stCxn id="186" idx="0"/>
            <a:endCxn id="12" idx="4"/>
          </p:cNvCxnSpPr>
          <p:nvPr/>
        </p:nvCxnSpPr>
        <p:spPr>
          <a:xfrm flipV="1">
            <a:off x="3480774" y="1954047"/>
            <a:ext cx="91694" cy="35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Suorakulmio 185">
            <a:extLst>
              <a:ext uri="{FF2B5EF4-FFF2-40B4-BE49-F238E27FC236}">
                <a16:creationId xmlns:a16="http://schemas.microsoft.com/office/drawing/2014/main" id="{1BF059B0-3FF6-44DB-92CE-4C2D60C6CABB}"/>
              </a:ext>
            </a:extLst>
          </p:cNvPr>
          <p:cNvSpPr/>
          <p:nvPr/>
        </p:nvSpPr>
        <p:spPr>
          <a:xfrm>
            <a:off x="3288422" y="2311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2" name="Suora nuoliyhdysviiva 211">
            <a:extLst>
              <a:ext uri="{FF2B5EF4-FFF2-40B4-BE49-F238E27FC236}">
                <a16:creationId xmlns:a16="http://schemas.microsoft.com/office/drawing/2014/main" id="{6B3A020A-0F14-4E77-AF68-C562A536F87C}"/>
              </a:ext>
            </a:extLst>
          </p:cNvPr>
          <p:cNvCxnSpPr>
            <a:cxnSpLocks/>
            <a:stCxn id="197" idx="5"/>
            <a:endCxn id="206" idx="2"/>
          </p:cNvCxnSpPr>
          <p:nvPr/>
        </p:nvCxnSpPr>
        <p:spPr>
          <a:xfrm>
            <a:off x="6632754" y="5739540"/>
            <a:ext cx="840348" cy="28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kstiruutu 212">
            <a:extLst>
              <a:ext uri="{FF2B5EF4-FFF2-40B4-BE49-F238E27FC236}">
                <a16:creationId xmlns:a16="http://schemas.microsoft.com/office/drawing/2014/main" id="{80B82E02-34F6-4A9A-AE89-875796591DD6}"/>
              </a:ext>
            </a:extLst>
          </p:cNvPr>
          <p:cNvSpPr txBox="1"/>
          <p:nvPr/>
        </p:nvSpPr>
        <p:spPr>
          <a:xfrm>
            <a:off x="6972379" y="585854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15</a:t>
            </a:r>
          </a:p>
        </p:txBody>
      </p:sp>
      <p:cxnSp>
        <p:nvCxnSpPr>
          <p:cNvPr id="214" name="Suora nuoliyhdysviiva 213">
            <a:extLst>
              <a:ext uri="{FF2B5EF4-FFF2-40B4-BE49-F238E27FC236}">
                <a16:creationId xmlns:a16="http://schemas.microsoft.com/office/drawing/2014/main" id="{898155B7-1B24-476B-BA18-2E63B96DA8FC}"/>
              </a:ext>
            </a:extLst>
          </p:cNvPr>
          <p:cNvCxnSpPr>
            <a:cxnSpLocks/>
            <a:stCxn id="198" idx="7"/>
            <a:endCxn id="197" idx="5"/>
          </p:cNvCxnSpPr>
          <p:nvPr/>
        </p:nvCxnSpPr>
        <p:spPr>
          <a:xfrm flipH="1" flipV="1">
            <a:off x="6632754" y="5739540"/>
            <a:ext cx="210215" cy="27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kstiruutu 214">
            <a:extLst>
              <a:ext uri="{FF2B5EF4-FFF2-40B4-BE49-F238E27FC236}">
                <a16:creationId xmlns:a16="http://schemas.microsoft.com/office/drawing/2014/main" id="{849D74ED-2A3B-454E-8129-14E5A85502E6}"/>
              </a:ext>
            </a:extLst>
          </p:cNvPr>
          <p:cNvSpPr txBox="1"/>
          <p:nvPr/>
        </p:nvSpPr>
        <p:spPr>
          <a:xfrm>
            <a:off x="6322884" y="571505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9483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F8653DD9-C877-412B-A6D9-35A3F093135E}"/>
              </a:ext>
            </a:extLst>
          </p:cNvPr>
          <p:cNvSpPr/>
          <p:nvPr/>
        </p:nvSpPr>
        <p:spPr>
          <a:xfrm>
            <a:off x="214540" y="1261484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3" name="Suora yhdysviiva 2">
            <a:extLst>
              <a:ext uri="{FF2B5EF4-FFF2-40B4-BE49-F238E27FC236}">
                <a16:creationId xmlns:a16="http://schemas.microsoft.com/office/drawing/2014/main" id="{134E856C-898C-4684-97F2-AEB843D974B5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1125264" y="1566395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34A9D662-9BC0-4F4E-8386-4AA7FE9A6153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192352" y="1566395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orakulmio 4">
            <a:extLst>
              <a:ext uri="{FF2B5EF4-FFF2-40B4-BE49-F238E27FC236}">
                <a16:creationId xmlns:a16="http://schemas.microsoft.com/office/drawing/2014/main" id="{E91CDD6E-6766-4B37-96B6-A2CC65600870}"/>
              </a:ext>
            </a:extLst>
          </p:cNvPr>
          <p:cNvSpPr/>
          <p:nvPr/>
        </p:nvSpPr>
        <p:spPr>
          <a:xfrm>
            <a:off x="0" y="1802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78EA1E6E-BA4B-46FA-90DC-5553333FEC73}"/>
              </a:ext>
            </a:extLst>
          </p:cNvPr>
          <p:cNvSpPr/>
          <p:nvPr/>
        </p:nvSpPr>
        <p:spPr>
          <a:xfrm>
            <a:off x="992612" y="1802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21288FCC-DB3C-41F6-998C-25C865ED49B0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735078" y="1618709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uorakulmio 7">
            <a:extLst>
              <a:ext uri="{FF2B5EF4-FFF2-40B4-BE49-F238E27FC236}">
                <a16:creationId xmlns:a16="http://schemas.microsoft.com/office/drawing/2014/main" id="{03B580F3-F57F-4BA1-9C02-B31A42A89785}"/>
              </a:ext>
            </a:extLst>
          </p:cNvPr>
          <p:cNvSpPr/>
          <p:nvPr/>
        </p:nvSpPr>
        <p:spPr>
          <a:xfrm>
            <a:off x="542726" y="1791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29AB4521-E9A4-4875-91FC-EBD0F1880CAD}"/>
              </a:ext>
            </a:extLst>
          </p:cNvPr>
          <p:cNvSpPr/>
          <p:nvPr/>
        </p:nvSpPr>
        <p:spPr>
          <a:xfrm>
            <a:off x="1518074" y="829912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A7D98CDD-B286-4F6C-A96A-56DFBCD40983}"/>
              </a:ext>
            </a:extLst>
          </p:cNvPr>
          <p:cNvCxnSpPr>
            <a:cxnSpLocks/>
            <a:stCxn id="30" idx="0"/>
            <a:endCxn id="29" idx="5"/>
          </p:cNvCxnSpPr>
          <p:nvPr/>
        </p:nvCxnSpPr>
        <p:spPr>
          <a:xfrm flipH="1" flipV="1">
            <a:off x="5592003" y="1136139"/>
            <a:ext cx="215357" cy="191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i 10">
            <a:extLst>
              <a:ext uri="{FF2B5EF4-FFF2-40B4-BE49-F238E27FC236}">
                <a16:creationId xmlns:a16="http://schemas.microsoft.com/office/drawing/2014/main" id="{29D49FB9-0DFB-4F91-924B-6E78B1A172FE}"/>
              </a:ext>
            </a:extLst>
          </p:cNvPr>
          <p:cNvSpPr/>
          <p:nvPr/>
        </p:nvSpPr>
        <p:spPr>
          <a:xfrm>
            <a:off x="1602257" y="1298873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39840681-9942-426F-83C5-A8A79007D8EC}"/>
              </a:ext>
            </a:extLst>
          </p:cNvPr>
          <p:cNvCxnSpPr>
            <a:cxnSpLocks/>
            <a:stCxn id="15" idx="0"/>
            <a:endCxn id="11" idx="5"/>
          </p:cNvCxnSpPr>
          <p:nvPr/>
        </p:nvCxnSpPr>
        <p:spPr>
          <a:xfrm flipH="1" flipV="1">
            <a:off x="2097089" y="1603784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E67CC9BB-3DBE-4B82-A478-6DAF06197F3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645802" y="1603784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orakulmio 13">
            <a:extLst>
              <a:ext uri="{FF2B5EF4-FFF2-40B4-BE49-F238E27FC236}">
                <a16:creationId xmlns:a16="http://schemas.microsoft.com/office/drawing/2014/main" id="{777DCF95-7090-4ED8-8DD5-356A2BCB2BAB}"/>
              </a:ext>
            </a:extLst>
          </p:cNvPr>
          <p:cNvSpPr/>
          <p:nvPr/>
        </p:nvSpPr>
        <p:spPr>
          <a:xfrm>
            <a:off x="1453450" y="1791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4C3624D2-28A2-4A9F-9403-C4DD0280C4DA}"/>
              </a:ext>
            </a:extLst>
          </p:cNvPr>
          <p:cNvSpPr/>
          <p:nvPr/>
        </p:nvSpPr>
        <p:spPr>
          <a:xfrm>
            <a:off x="1937060" y="17905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2C710907-59B0-46B5-BDF7-90F3112A77F3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V="1">
            <a:off x="1892123" y="1187137"/>
            <a:ext cx="9773" cy="111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B09F3DFA-012C-44EA-A4DE-6D877A95EA2C}"/>
              </a:ext>
            </a:extLst>
          </p:cNvPr>
          <p:cNvSpPr/>
          <p:nvPr/>
        </p:nvSpPr>
        <p:spPr>
          <a:xfrm>
            <a:off x="3608578" y="1332488"/>
            <a:ext cx="139471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4CCCE8C8-A5D2-49D9-BC90-9078B1BB61B0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flipV="1">
            <a:off x="3607929" y="1637399"/>
            <a:ext cx="204900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uorakulmio 20">
            <a:extLst>
              <a:ext uri="{FF2B5EF4-FFF2-40B4-BE49-F238E27FC236}">
                <a16:creationId xmlns:a16="http://schemas.microsoft.com/office/drawing/2014/main" id="{981FC7DF-1912-4A1F-B649-94CA8AFFF75D}"/>
              </a:ext>
            </a:extLst>
          </p:cNvPr>
          <p:cNvSpPr/>
          <p:nvPr/>
        </p:nvSpPr>
        <p:spPr>
          <a:xfrm>
            <a:off x="3415577" y="1797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C23489B8-E6A0-45E8-9FDB-07B39FED410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4286357" y="1689713"/>
            <a:ext cx="19578" cy="9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2430F462-ECBF-4F86-A4AE-F3628A11BCDA}"/>
              </a:ext>
            </a:extLst>
          </p:cNvPr>
          <p:cNvSpPr/>
          <p:nvPr/>
        </p:nvSpPr>
        <p:spPr>
          <a:xfrm>
            <a:off x="4094005" y="17859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A56DE2ED-001D-47F1-88B1-D770D48FFD15}"/>
              </a:ext>
            </a:extLst>
          </p:cNvPr>
          <p:cNvCxnSpPr>
            <a:cxnSpLocks/>
            <a:stCxn id="25" idx="0"/>
            <a:endCxn id="19" idx="5"/>
          </p:cNvCxnSpPr>
          <p:nvPr/>
        </p:nvCxnSpPr>
        <p:spPr>
          <a:xfrm flipH="1" flipV="1">
            <a:off x="4799040" y="1637399"/>
            <a:ext cx="222548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uorakulmio 24">
            <a:extLst>
              <a:ext uri="{FF2B5EF4-FFF2-40B4-BE49-F238E27FC236}">
                <a16:creationId xmlns:a16="http://schemas.microsoft.com/office/drawing/2014/main" id="{CAD48668-5C1A-4E8D-BEB2-9C458CE4D0D8}"/>
              </a:ext>
            </a:extLst>
          </p:cNvPr>
          <p:cNvSpPr/>
          <p:nvPr/>
        </p:nvSpPr>
        <p:spPr>
          <a:xfrm>
            <a:off x="4829236" y="1797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Ellipsi 25">
            <a:extLst>
              <a:ext uri="{FF2B5EF4-FFF2-40B4-BE49-F238E27FC236}">
                <a16:creationId xmlns:a16="http://schemas.microsoft.com/office/drawing/2014/main" id="{3611DF13-2FC0-4A27-B2D1-7AF3FB625097}"/>
              </a:ext>
            </a:extLst>
          </p:cNvPr>
          <p:cNvSpPr/>
          <p:nvPr/>
        </p:nvSpPr>
        <p:spPr>
          <a:xfrm>
            <a:off x="3060814" y="244137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752E2A3E-D3B4-4505-9F7E-C53DD8FC8364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3603763" y="549048"/>
            <a:ext cx="1588532" cy="282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CD107D70-A06B-4797-B7D7-85D9522F8B25}"/>
              </a:ext>
            </a:extLst>
          </p:cNvPr>
          <p:cNvCxnSpPr>
            <a:cxnSpLocks/>
            <a:stCxn id="9" idx="0"/>
            <a:endCxn id="26" idx="3"/>
          </p:cNvCxnSpPr>
          <p:nvPr/>
        </p:nvCxnSpPr>
        <p:spPr>
          <a:xfrm flipV="1">
            <a:off x="1901896" y="549048"/>
            <a:ext cx="1252073" cy="280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i 28">
            <a:extLst>
              <a:ext uri="{FF2B5EF4-FFF2-40B4-BE49-F238E27FC236}">
                <a16:creationId xmlns:a16="http://schemas.microsoft.com/office/drawing/2014/main" id="{A0AA49CB-15A4-448F-A87B-E32673978977}"/>
              </a:ext>
            </a:extLst>
          </p:cNvPr>
          <p:cNvSpPr/>
          <p:nvPr/>
        </p:nvSpPr>
        <p:spPr>
          <a:xfrm>
            <a:off x="4627022" y="831228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</a:t>
            </a:r>
          </a:p>
        </p:txBody>
      </p:sp>
      <p:sp>
        <p:nvSpPr>
          <p:cNvPr id="30" name="Ellipsi 29">
            <a:extLst>
              <a:ext uri="{FF2B5EF4-FFF2-40B4-BE49-F238E27FC236}">
                <a16:creationId xmlns:a16="http://schemas.microsoft.com/office/drawing/2014/main" id="{D68EFCF7-DDC0-4B7B-934A-1C868BEF9ED9}"/>
              </a:ext>
            </a:extLst>
          </p:cNvPr>
          <p:cNvSpPr/>
          <p:nvPr/>
        </p:nvSpPr>
        <p:spPr>
          <a:xfrm>
            <a:off x="5418154" y="1327406"/>
            <a:ext cx="77841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8CA663E0-439C-4698-8063-EBCE402AD49C}"/>
              </a:ext>
            </a:extLst>
          </p:cNvPr>
          <p:cNvCxnSpPr>
            <a:cxnSpLocks/>
            <a:stCxn id="32" idx="0"/>
            <a:endCxn id="30" idx="3"/>
          </p:cNvCxnSpPr>
          <p:nvPr/>
        </p:nvCxnSpPr>
        <p:spPr>
          <a:xfrm flipH="1" flipV="1">
            <a:off x="5532150" y="1632317"/>
            <a:ext cx="33066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7C32CC79-571F-40A7-AA1F-F23C8A65F50A}"/>
              </a:ext>
            </a:extLst>
          </p:cNvPr>
          <p:cNvSpPr/>
          <p:nvPr/>
        </p:nvSpPr>
        <p:spPr>
          <a:xfrm>
            <a:off x="5372864" y="1797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3" name="Suora yhdysviiva 32">
            <a:extLst>
              <a:ext uri="{FF2B5EF4-FFF2-40B4-BE49-F238E27FC236}">
                <a16:creationId xmlns:a16="http://schemas.microsoft.com/office/drawing/2014/main" id="{A5AD7B24-5EE6-4833-98B4-5C637DE9EC71}"/>
              </a:ext>
            </a:extLst>
          </p:cNvPr>
          <p:cNvCxnSpPr>
            <a:cxnSpLocks/>
            <a:stCxn id="2" idx="0"/>
            <a:endCxn id="9" idx="3"/>
          </p:cNvCxnSpPr>
          <p:nvPr/>
        </p:nvCxnSpPr>
        <p:spPr>
          <a:xfrm flipV="1">
            <a:off x="748030" y="1134823"/>
            <a:ext cx="882463" cy="126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A2ADD7D5-F43D-4508-B958-F4498FA16855}"/>
              </a:ext>
            </a:extLst>
          </p:cNvPr>
          <p:cNvCxnSpPr>
            <a:cxnSpLocks/>
            <a:stCxn id="37" idx="0"/>
            <a:endCxn id="30" idx="5"/>
          </p:cNvCxnSpPr>
          <p:nvPr/>
        </p:nvCxnSpPr>
        <p:spPr>
          <a:xfrm flipH="1" flipV="1">
            <a:off x="6082569" y="1632317"/>
            <a:ext cx="92247" cy="18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Suorakulmio 36">
            <a:extLst>
              <a:ext uri="{FF2B5EF4-FFF2-40B4-BE49-F238E27FC236}">
                <a16:creationId xmlns:a16="http://schemas.microsoft.com/office/drawing/2014/main" id="{EFE9404A-F13E-462C-9871-8E214A985629}"/>
              </a:ext>
            </a:extLst>
          </p:cNvPr>
          <p:cNvSpPr/>
          <p:nvPr/>
        </p:nvSpPr>
        <p:spPr>
          <a:xfrm>
            <a:off x="5982464" y="18172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D60E2A93-6A69-4F82-87CC-6C5E22A7B9BD}"/>
              </a:ext>
            </a:extLst>
          </p:cNvPr>
          <p:cNvCxnSpPr>
            <a:cxnSpLocks/>
            <a:stCxn id="19" idx="0"/>
            <a:endCxn id="29" idx="3"/>
          </p:cNvCxnSpPr>
          <p:nvPr/>
        </p:nvCxnSpPr>
        <p:spPr>
          <a:xfrm flipV="1">
            <a:off x="4305935" y="1136139"/>
            <a:ext cx="486651" cy="19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nuoliyhdysviiva 47">
            <a:extLst>
              <a:ext uri="{FF2B5EF4-FFF2-40B4-BE49-F238E27FC236}">
                <a16:creationId xmlns:a16="http://schemas.microsoft.com/office/drawing/2014/main" id="{F9EB354E-7D6C-49FB-B769-CE3AB6EEFB5D}"/>
              </a:ext>
            </a:extLst>
          </p:cNvPr>
          <p:cNvCxnSpPr>
            <a:cxnSpLocks/>
          </p:cNvCxnSpPr>
          <p:nvPr/>
        </p:nvCxnSpPr>
        <p:spPr>
          <a:xfrm flipV="1">
            <a:off x="7081222" y="763440"/>
            <a:ext cx="830326" cy="73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kstiruutu 48">
            <a:extLst>
              <a:ext uri="{FF2B5EF4-FFF2-40B4-BE49-F238E27FC236}">
                <a16:creationId xmlns:a16="http://schemas.microsoft.com/office/drawing/2014/main" id="{E3105DD7-545D-4B47-8DDD-F071C51ED608}"/>
              </a:ext>
            </a:extLst>
          </p:cNvPr>
          <p:cNvSpPr txBox="1"/>
          <p:nvPr/>
        </p:nvSpPr>
        <p:spPr>
          <a:xfrm>
            <a:off x="7062973" y="90686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15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688E0DB8-1872-4C6D-A85E-7E06585F8C75}"/>
              </a:ext>
            </a:extLst>
          </p:cNvPr>
          <p:cNvSpPr/>
          <p:nvPr/>
        </p:nvSpPr>
        <p:spPr>
          <a:xfrm>
            <a:off x="307695" y="321616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E0588180-8048-4165-BA01-935139F936BB}"/>
              </a:ext>
            </a:extLst>
          </p:cNvPr>
          <p:cNvCxnSpPr>
            <a:cxnSpLocks/>
            <a:stCxn id="93" idx="0"/>
            <a:endCxn id="89" idx="5"/>
          </p:cNvCxnSpPr>
          <p:nvPr/>
        </p:nvCxnSpPr>
        <p:spPr>
          <a:xfrm flipH="1" flipV="1">
            <a:off x="1218419" y="3521079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38D455F1-BF31-40D6-B253-7C3958033639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flipV="1">
            <a:off x="285507" y="3521079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Suorakulmio 91">
            <a:extLst>
              <a:ext uri="{FF2B5EF4-FFF2-40B4-BE49-F238E27FC236}">
                <a16:creationId xmlns:a16="http://schemas.microsoft.com/office/drawing/2014/main" id="{A10F55B9-5DA3-48D4-8C10-65A302776CFB}"/>
              </a:ext>
            </a:extLst>
          </p:cNvPr>
          <p:cNvSpPr/>
          <p:nvPr/>
        </p:nvSpPr>
        <p:spPr>
          <a:xfrm>
            <a:off x="93155" y="375755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Suorakulmio 92">
            <a:extLst>
              <a:ext uri="{FF2B5EF4-FFF2-40B4-BE49-F238E27FC236}">
                <a16:creationId xmlns:a16="http://schemas.microsoft.com/office/drawing/2014/main" id="{2ED1407E-EFB3-4851-95F2-76FC31E21F43}"/>
              </a:ext>
            </a:extLst>
          </p:cNvPr>
          <p:cNvSpPr/>
          <p:nvPr/>
        </p:nvSpPr>
        <p:spPr>
          <a:xfrm>
            <a:off x="1085767" y="375755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68C1D269-47D9-4525-A8A0-89D416791420}"/>
              </a:ext>
            </a:extLst>
          </p:cNvPr>
          <p:cNvCxnSpPr>
            <a:cxnSpLocks/>
            <a:stCxn id="95" idx="0"/>
            <a:endCxn id="89" idx="4"/>
          </p:cNvCxnSpPr>
          <p:nvPr/>
        </p:nvCxnSpPr>
        <p:spPr>
          <a:xfrm flipV="1">
            <a:off x="828233" y="3573393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Suorakulmio 94">
            <a:extLst>
              <a:ext uri="{FF2B5EF4-FFF2-40B4-BE49-F238E27FC236}">
                <a16:creationId xmlns:a16="http://schemas.microsoft.com/office/drawing/2014/main" id="{3D3B4554-1112-4557-8A7A-C56E5837DE0F}"/>
              </a:ext>
            </a:extLst>
          </p:cNvPr>
          <p:cNvSpPr/>
          <p:nvPr/>
        </p:nvSpPr>
        <p:spPr>
          <a:xfrm>
            <a:off x="635881" y="37460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C55D3E13-57B7-401A-91DE-804AB4067FC7}"/>
              </a:ext>
            </a:extLst>
          </p:cNvPr>
          <p:cNvSpPr/>
          <p:nvPr/>
        </p:nvSpPr>
        <p:spPr>
          <a:xfrm>
            <a:off x="1518074" y="2726786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BF48956F-B2D0-48F6-A769-6D1598EF5F8E}"/>
              </a:ext>
            </a:extLst>
          </p:cNvPr>
          <p:cNvCxnSpPr>
            <a:cxnSpLocks/>
            <a:stCxn id="117" idx="0"/>
            <a:endCxn id="116" idx="5"/>
          </p:cNvCxnSpPr>
          <p:nvPr/>
        </p:nvCxnSpPr>
        <p:spPr>
          <a:xfrm flipH="1" flipV="1">
            <a:off x="5685158" y="3090823"/>
            <a:ext cx="810106" cy="191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Ellipsi 105">
            <a:extLst>
              <a:ext uri="{FF2B5EF4-FFF2-40B4-BE49-F238E27FC236}">
                <a16:creationId xmlns:a16="http://schemas.microsoft.com/office/drawing/2014/main" id="{14282453-8F7F-4598-B7FD-BE29EF1CDE81}"/>
              </a:ext>
            </a:extLst>
          </p:cNvPr>
          <p:cNvSpPr/>
          <p:nvPr/>
        </p:nvSpPr>
        <p:spPr>
          <a:xfrm>
            <a:off x="3701733" y="3287172"/>
            <a:ext cx="139471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</a:t>
            </a:r>
          </a:p>
        </p:txBody>
      </p: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28017A87-A1C2-416C-A9F6-D6064998914B}"/>
              </a:ext>
            </a:extLst>
          </p:cNvPr>
          <p:cNvCxnSpPr>
            <a:cxnSpLocks/>
            <a:stCxn id="108" idx="0"/>
            <a:endCxn id="106" idx="3"/>
          </p:cNvCxnSpPr>
          <p:nvPr/>
        </p:nvCxnSpPr>
        <p:spPr>
          <a:xfrm flipV="1">
            <a:off x="3701084" y="3592083"/>
            <a:ext cx="204900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Suorakulmio 107">
            <a:extLst>
              <a:ext uri="{FF2B5EF4-FFF2-40B4-BE49-F238E27FC236}">
                <a16:creationId xmlns:a16="http://schemas.microsoft.com/office/drawing/2014/main" id="{0CE6DAF2-E210-4AA6-98C4-93A2BB05AA7F}"/>
              </a:ext>
            </a:extLst>
          </p:cNvPr>
          <p:cNvSpPr/>
          <p:nvPr/>
        </p:nvSpPr>
        <p:spPr>
          <a:xfrm>
            <a:off x="3508732" y="37521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80A076AF-CCE9-4AE0-8872-C076DACE87FC}"/>
              </a:ext>
            </a:extLst>
          </p:cNvPr>
          <p:cNvCxnSpPr>
            <a:cxnSpLocks/>
            <a:stCxn id="110" idx="0"/>
            <a:endCxn id="106" idx="4"/>
          </p:cNvCxnSpPr>
          <p:nvPr/>
        </p:nvCxnSpPr>
        <p:spPr>
          <a:xfrm flipV="1">
            <a:off x="4379512" y="3644397"/>
            <a:ext cx="19578" cy="9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Suorakulmio 109">
            <a:extLst>
              <a:ext uri="{FF2B5EF4-FFF2-40B4-BE49-F238E27FC236}">
                <a16:creationId xmlns:a16="http://schemas.microsoft.com/office/drawing/2014/main" id="{C12C0180-7C06-46AE-B1F6-3B67DE82517B}"/>
              </a:ext>
            </a:extLst>
          </p:cNvPr>
          <p:cNvSpPr/>
          <p:nvPr/>
        </p:nvSpPr>
        <p:spPr>
          <a:xfrm>
            <a:off x="4187160" y="374065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C2DFB08F-A111-4D7B-9BBB-9B923CDE490A}"/>
              </a:ext>
            </a:extLst>
          </p:cNvPr>
          <p:cNvCxnSpPr>
            <a:cxnSpLocks/>
            <a:stCxn id="112" idx="0"/>
            <a:endCxn id="106" idx="5"/>
          </p:cNvCxnSpPr>
          <p:nvPr/>
        </p:nvCxnSpPr>
        <p:spPr>
          <a:xfrm flipH="1" flipV="1">
            <a:off x="4892195" y="3592083"/>
            <a:ext cx="222548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Suorakulmio 111">
            <a:extLst>
              <a:ext uri="{FF2B5EF4-FFF2-40B4-BE49-F238E27FC236}">
                <a16:creationId xmlns:a16="http://schemas.microsoft.com/office/drawing/2014/main" id="{6127FD41-DE11-4001-93AB-C651B4BC6C44}"/>
              </a:ext>
            </a:extLst>
          </p:cNvPr>
          <p:cNvSpPr/>
          <p:nvPr/>
        </p:nvSpPr>
        <p:spPr>
          <a:xfrm>
            <a:off x="4922391" y="37521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3" name="Ellipsi 112">
            <a:extLst>
              <a:ext uri="{FF2B5EF4-FFF2-40B4-BE49-F238E27FC236}">
                <a16:creationId xmlns:a16="http://schemas.microsoft.com/office/drawing/2014/main" id="{2380196C-D380-4E30-A6C7-273844FC2EBF}"/>
              </a:ext>
            </a:extLst>
          </p:cNvPr>
          <p:cNvSpPr/>
          <p:nvPr/>
        </p:nvSpPr>
        <p:spPr>
          <a:xfrm>
            <a:off x="3153969" y="219882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764CC1A2-1F32-4413-AE89-0BA64116E7E0}"/>
              </a:ext>
            </a:extLst>
          </p:cNvPr>
          <p:cNvCxnSpPr>
            <a:cxnSpLocks/>
            <a:stCxn id="116" idx="0"/>
            <a:endCxn id="113" idx="5"/>
          </p:cNvCxnSpPr>
          <p:nvPr/>
        </p:nvCxnSpPr>
        <p:spPr>
          <a:xfrm flipH="1" flipV="1">
            <a:off x="3696918" y="2503732"/>
            <a:ext cx="1588532" cy="282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C32CE242-0348-4EC3-AC56-6062FF1B15B1}"/>
              </a:ext>
            </a:extLst>
          </p:cNvPr>
          <p:cNvCxnSpPr>
            <a:cxnSpLocks/>
            <a:stCxn id="96" idx="0"/>
            <a:endCxn id="113" idx="3"/>
          </p:cNvCxnSpPr>
          <p:nvPr/>
        </p:nvCxnSpPr>
        <p:spPr>
          <a:xfrm flipV="1">
            <a:off x="1901896" y="2503732"/>
            <a:ext cx="1345228" cy="223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Ellipsi 115">
            <a:extLst>
              <a:ext uri="{FF2B5EF4-FFF2-40B4-BE49-F238E27FC236}">
                <a16:creationId xmlns:a16="http://schemas.microsoft.com/office/drawing/2014/main" id="{6D021D65-E97F-478E-9629-61C6FFA4111B}"/>
              </a:ext>
            </a:extLst>
          </p:cNvPr>
          <p:cNvSpPr/>
          <p:nvPr/>
        </p:nvSpPr>
        <p:spPr>
          <a:xfrm>
            <a:off x="4720177" y="2785912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    </a:t>
            </a:r>
          </a:p>
        </p:txBody>
      </p:sp>
      <p:sp>
        <p:nvSpPr>
          <p:cNvPr id="117" name="Ellipsi 116">
            <a:extLst>
              <a:ext uri="{FF2B5EF4-FFF2-40B4-BE49-F238E27FC236}">
                <a16:creationId xmlns:a16="http://schemas.microsoft.com/office/drawing/2014/main" id="{1D6E06FD-B980-456B-AFED-A84F5E62373E}"/>
              </a:ext>
            </a:extLst>
          </p:cNvPr>
          <p:cNvSpPr/>
          <p:nvPr/>
        </p:nvSpPr>
        <p:spPr>
          <a:xfrm>
            <a:off x="5913269" y="3282090"/>
            <a:ext cx="116399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7F8054D6-B83F-4F9F-B168-8BE666E0C320}"/>
              </a:ext>
            </a:extLst>
          </p:cNvPr>
          <p:cNvCxnSpPr>
            <a:cxnSpLocks/>
            <a:stCxn id="119" idx="0"/>
            <a:endCxn id="117" idx="3"/>
          </p:cNvCxnSpPr>
          <p:nvPr/>
        </p:nvCxnSpPr>
        <p:spPr>
          <a:xfrm flipV="1">
            <a:off x="5658371" y="3587001"/>
            <a:ext cx="425360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Suorakulmio 118">
            <a:extLst>
              <a:ext uri="{FF2B5EF4-FFF2-40B4-BE49-F238E27FC236}">
                <a16:creationId xmlns:a16="http://schemas.microsoft.com/office/drawing/2014/main" id="{B11E65CD-76B6-4E12-B3A6-9E80C8D8E5C5}"/>
              </a:ext>
            </a:extLst>
          </p:cNvPr>
          <p:cNvSpPr/>
          <p:nvPr/>
        </p:nvSpPr>
        <p:spPr>
          <a:xfrm>
            <a:off x="5466019" y="37521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0" name="Suora yhdysviiva 119">
            <a:extLst>
              <a:ext uri="{FF2B5EF4-FFF2-40B4-BE49-F238E27FC236}">
                <a16:creationId xmlns:a16="http://schemas.microsoft.com/office/drawing/2014/main" id="{B82FE2C9-C070-464C-84EC-8A1AD54E1E70}"/>
              </a:ext>
            </a:extLst>
          </p:cNvPr>
          <p:cNvCxnSpPr>
            <a:cxnSpLocks/>
            <a:stCxn id="89" idx="0"/>
            <a:endCxn id="96" idx="3"/>
          </p:cNvCxnSpPr>
          <p:nvPr/>
        </p:nvCxnSpPr>
        <p:spPr>
          <a:xfrm flipV="1">
            <a:off x="841185" y="3031697"/>
            <a:ext cx="789308" cy="18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uora yhdysviiva 120">
            <a:extLst>
              <a:ext uri="{FF2B5EF4-FFF2-40B4-BE49-F238E27FC236}">
                <a16:creationId xmlns:a16="http://schemas.microsoft.com/office/drawing/2014/main" id="{CF2B256C-9CC5-4A6A-8254-6CA827FD5882}"/>
              </a:ext>
            </a:extLst>
          </p:cNvPr>
          <p:cNvCxnSpPr>
            <a:cxnSpLocks/>
            <a:stCxn id="122" idx="0"/>
            <a:endCxn id="117" idx="5"/>
          </p:cNvCxnSpPr>
          <p:nvPr/>
        </p:nvCxnSpPr>
        <p:spPr>
          <a:xfrm flipH="1" flipV="1">
            <a:off x="6906797" y="3587001"/>
            <a:ext cx="213913" cy="188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Suorakulmio 121">
            <a:extLst>
              <a:ext uri="{FF2B5EF4-FFF2-40B4-BE49-F238E27FC236}">
                <a16:creationId xmlns:a16="http://schemas.microsoft.com/office/drawing/2014/main" id="{CC7CACC6-CB22-420E-AA9F-24C91503F1A3}"/>
              </a:ext>
            </a:extLst>
          </p:cNvPr>
          <p:cNvSpPr/>
          <p:nvPr/>
        </p:nvSpPr>
        <p:spPr>
          <a:xfrm>
            <a:off x="6928358" y="37753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DA7DF785-A395-49F2-B3B8-31CDCA366750}"/>
              </a:ext>
            </a:extLst>
          </p:cNvPr>
          <p:cNvCxnSpPr>
            <a:cxnSpLocks/>
            <a:stCxn id="106" idx="0"/>
            <a:endCxn id="116" idx="3"/>
          </p:cNvCxnSpPr>
          <p:nvPr/>
        </p:nvCxnSpPr>
        <p:spPr>
          <a:xfrm flipV="1">
            <a:off x="4399090" y="3090823"/>
            <a:ext cx="486651" cy="19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nuoliyhdysviiva 129">
            <a:extLst>
              <a:ext uri="{FF2B5EF4-FFF2-40B4-BE49-F238E27FC236}">
                <a16:creationId xmlns:a16="http://schemas.microsoft.com/office/drawing/2014/main" id="{AC1CFD65-18C2-4B01-9D1B-F014ACC46008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5285450" y="2261766"/>
            <a:ext cx="1522003" cy="52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kstiruutu 130">
            <a:extLst>
              <a:ext uri="{FF2B5EF4-FFF2-40B4-BE49-F238E27FC236}">
                <a16:creationId xmlns:a16="http://schemas.microsoft.com/office/drawing/2014/main" id="{2342B061-07A6-49DE-98D9-146C5B015397}"/>
              </a:ext>
            </a:extLst>
          </p:cNvPr>
          <p:cNvSpPr txBox="1"/>
          <p:nvPr/>
        </p:nvSpPr>
        <p:spPr>
          <a:xfrm>
            <a:off x="5958559" y="245906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12</a:t>
            </a:r>
          </a:p>
        </p:txBody>
      </p:sp>
      <p:cxnSp>
        <p:nvCxnSpPr>
          <p:cNvPr id="137" name="Suora nuoliyhdysviiva 136">
            <a:extLst>
              <a:ext uri="{FF2B5EF4-FFF2-40B4-BE49-F238E27FC236}">
                <a16:creationId xmlns:a16="http://schemas.microsoft.com/office/drawing/2014/main" id="{5A4E7718-1AB7-40AE-A99D-B9E96D63E303}"/>
              </a:ext>
            </a:extLst>
          </p:cNvPr>
          <p:cNvCxnSpPr>
            <a:cxnSpLocks/>
            <a:stCxn id="29" idx="6"/>
            <a:endCxn id="151" idx="1"/>
          </p:cNvCxnSpPr>
          <p:nvPr/>
        </p:nvCxnSpPr>
        <p:spPr>
          <a:xfrm>
            <a:off x="5757567" y="1009841"/>
            <a:ext cx="840242" cy="41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kstiruutu 139">
            <a:extLst>
              <a:ext uri="{FF2B5EF4-FFF2-40B4-BE49-F238E27FC236}">
                <a16:creationId xmlns:a16="http://schemas.microsoft.com/office/drawing/2014/main" id="{1BA88F1F-B224-4DEC-B109-E319F2AFC9D3}"/>
              </a:ext>
            </a:extLst>
          </p:cNvPr>
          <p:cNvSpPr txBox="1"/>
          <p:nvPr/>
        </p:nvSpPr>
        <p:spPr>
          <a:xfrm>
            <a:off x="5888682" y="118917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14</a:t>
            </a:r>
          </a:p>
        </p:txBody>
      </p:sp>
      <p:sp>
        <p:nvSpPr>
          <p:cNvPr id="141" name="Ellipsi 140">
            <a:extLst>
              <a:ext uri="{FF2B5EF4-FFF2-40B4-BE49-F238E27FC236}">
                <a16:creationId xmlns:a16="http://schemas.microsoft.com/office/drawing/2014/main" id="{76C3222F-753D-4CD2-AECF-FBA3954B89D4}"/>
              </a:ext>
            </a:extLst>
          </p:cNvPr>
          <p:cNvSpPr/>
          <p:nvPr/>
        </p:nvSpPr>
        <p:spPr>
          <a:xfrm>
            <a:off x="439437" y="528277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0C72E06E-0F81-4FF6-A06A-E0C659DDACCF}"/>
              </a:ext>
            </a:extLst>
          </p:cNvPr>
          <p:cNvCxnSpPr>
            <a:cxnSpLocks/>
            <a:stCxn id="145" idx="0"/>
            <a:endCxn id="141" idx="5"/>
          </p:cNvCxnSpPr>
          <p:nvPr/>
        </p:nvCxnSpPr>
        <p:spPr>
          <a:xfrm flipH="1" flipV="1">
            <a:off x="1350161" y="5587688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D54A0622-7098-4547-8B16-78C016F00A4E}"/>
              </a:ext>
            </a:extLst>
          </p:cNvPr>
          <p:cNvCxnSpPr>
            <a:cxnSpLocks/>
            <a:stCxn id="144" idx="0"/>
            <a:endCxn id="141" idx="3"/>
          </p:cNvCxnSpPr>
          <p:nvPr/>
        </p:nvCxnSpPr>
        <p:spPr>
          <a:xfrm flipV="1">
            <a:off x="417249" y="5587688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Suorakulmio 143">
            <a:extLst>
              <a:ext uri="{FF2B5EF4-FFF2-40B4-BE49-F238E27FC236}">
                <a16:creationId xmlns:a16="http://schemas.microsoft.com/office/drawing/2014/main" id="{BACA8CD3-E529-4F78-B70F-64F245AA8751}"/>
              </a:ext>
            </a:extLst>
          </p:cNvPr>
          <p:cNvSpPr/>
          <p:nvPr/>
        </p:nvSpPr>
        <p:spPr>
          <a:xfrm>
            <a:off x="224897" y="58241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5" name="Suorakulmio 144">
            <a:extLst>
              <a:ext uri="{FF2B5EF4-FFF2-40B4-BE49-F238E27FC236}">
                <a16:creationId xmlns:a16="http://schemas.microsoft.com/office/drawing/2014/main" id="{CFFF60CB-F771-4981-8898-C2AC2A442345}"/>
              </a:ext>
            </a:extLst>
          </p:cNvPr>
          <p:cNvSpPr/>
          <p:nvPr/>
        </p:nvSpPr>
        <p:spPr>
          <a:xfrm>
            <a:off x="1217509" y="58241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6" name="Suora yhdysviiva 145">
            <a:extLst>
              <a:ext uri="{FF2B5EF4-FFF2-40B4-BE49-F238E27FC236}">
                <a16:creationId xmlns:a16="http://schemas.microsoft.com/office/drawing/2014/main" id="{0A69B7D8-F86A-430A-B0F8-51CFE98B60D1}"/>
              </a:ext>
            </a:extLst>
          </p:cNvPr>
          <p:cNvCxnSpPr>
            <a:cxnSpLocks/>
            <a:stCxn id="147" idx="0"/>
            <a:endCxn id="141" idx="4"/>
          </p:cNvCxnSpPr>
          <p:nvPr/>
        </p:nvCxnSpPr>
        <p:spPr>
          <a:xfrm flipV="1">
            <a:off x="959975" y="5640002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Suorakulmio 146">
            <a:extLst>
              <a:ext uri="{FF2B5EF4-FFF2-40B4-BE49-F238E27FC236}">
                <a16:creationId xmlns:a16="http://schemas.microsoft.com/office/drawing/2014/main" id="{CA8DA9FD-AF51-4F75-8A43-0B72EC7816A6}"/>
              </a:ext>
            </a:extLst>
          </p:cNvPr>
          <p:cNvSpPr/>
          <p:nvPr/>
        </p:nvSpPr>
        <p:spPr>
          <a:xfrm>
            <a:off x="767623" y="58126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8" name="Ellipsi 147">
            <a:extLst>
              <a:ext uri="{FF2B5EF4-FFF2-40B4-BE49-F238E27FC236}">
                <a16:creationId xmlns:a16="http://schemas.microsoft.com/office/drawing/2014/main" id="{F9D8B133-9B94-4517-A9AB-B0A53D71BC61}"/>
              </a:ext>
            </a:extLst>
          </p:cNvPr>
          <p:cNvSpPr/>
          <p:nvPr/>
        </p:nvSpPr>
        <p:spPr>
          <a:xfrm>
            <a:off x="1642297" y="4709487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49" name="Suora yhdysviiva 148">
            <a:extLst>
              <a:ext uri="{FF2B5EF4-FFF2-40B4-BE49-F238E27FC236}">
                <a16:creationId xmlns:a16="http://schemas.microsoft.com/office/drawing/2014/main" id="{E14987DA-D933-4AF7-8BE0-82EFD6C88266}"/>
              </a:ext>
            </a:extLst>
          </p:cNvPr>
          <p:cNvCxnSpPr>
            <a:cxnSpLocks/>
            <a:stCxn id="169" idx="0"/>
            <a:endCxn id="168" idx="5"/>
          </p:cNvCxnSpPr>
          <p:nvPr/>
        </p:nvCxnSpPr>
        <p:spPr>
          <a:xfrm flipH="1" flipV="1">
            <a:off x="5760613" y="5066712"/>
            <a:ext cx="550613" cy="255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Ellipsi 157">
            <a:extLst>
              <a:ext uri="{FF2B5EF4-FFF2-40B4-BE49-F238E27FC236}">
                <a16:creationId xmlns:a16="http://schemas.microsoft.com/office/drawing/2014/main" id="{37BF64B9-DBEB-4FF3-9AE4-3CD5A4D063A2}"/>
              </a:ext>
            </a:extLst>
          </p:cNvPr>
          <p:cNvSpPr/>
          <p:nvPr/>
        </p:nvSpPr>
        <p:spPr>
          <a:xfrm>
            <a:off x="4109060" y="5348699"/>
            <a:ext cx="78313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5A647D9F-7C73-4F7A-A040-60E8006D47CF}"/>
              </a:ext>
            </a:extLst>
          </p:cNvPr>
          <p:cNvCxnSpPr>
            <a:cxnSpLocks/>
            <a:stCxn id="160" idx="0"/>
            <a:endCxn id="158" idx="3"/>
          </p:cNvCxnSpPr>
          <p:nvPr/>
        </p:nvCxnSpPr>
        <p:spPr>
          <a:xfrm flipV="1">
            <a:off x="3832826" y="5653610"/>
            <a:ext cx="390921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5F61E4E6-FB56-40C8-A56D-3458B5ADE2E5}"/>
              </a:ext>
            </a:extLst>
          </p:cNvPr>
          <p:cNvSpPr/>
          <p:nvPr/>
        </p:nvSpPr>
        <p:spPr>
          <a:xfrm>
            <a:off x="3640474" y="58187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4BFC8DD6-4371-4C23-A592-016E0CDAC496}"/>
              </a:ext>
            </a:extLst>
          </p:cNvPr>
          <p:cNvCxnSpPr>
            <a:cxnSpLocks/>
            <a:stCxn id="164" idx="0"/>
            <a:endCxn id="158" idx="5"/>
          </p:cNvCxnSpPr>
          <p:nvPr/>
        </p:nvCxnSpPr>
        <p:spPr>
          <a:xfrm flipH="1" flipV="1">
            <a:off x="4777508" y="5653610"/>
            <a:ext cx="253460" cy="158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Suorakulmio 163">
            <a:extLst>
              <a:ext uri="{FF2B5EF4-FFF2-40B4-BE49-F238E27FC236}">
                <a16:creationId xmlns:a16="http://schemas.microsoft.com/office/drawing/2014/main" id="{DDCF17B2-3A99-46AB-96B2-7E4BB6BDBAD8}"/>
              </a:ext>
            </a:extLst>
          </p:cNvPr>
          <p:cNvSpPr/>
          <p:nvPr/>
        </p:nvSpPr>
        <p:spPr>
          <a:xfrm>
            <a:off x="4838616" y="581235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8" name="Ellipsi 167">
            <a:extLst>
              <a:ext uri="{FF2B5EF4-FFF2-40B4-BE49-F238E27FC236}">
                <a16:creationId xmlns:a16="http://schemas.microsoft.com/office/drawing/2014/main" id="{3289E5A1-3250-4E3D-80D5-081F0ED4F779}"/>
              </a:ext>
            </a:extLst>
          </p:cNvPr>
          <p:cNvSpPr/>
          <p:nvPr/>
        </p:nvSpPr>
        <p:spPr>
          <a:xfrm>
            <a:off x="5049399" y="4761801"/>
            <a:ext cx="83323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69" name="Ellipsi 168">
            <a:extLst>
              <a:ext uri="{FF2B5EF4-FFF2-40B4-BE49-F238E27FC236}">
                <a16:creationId xmlns:a16="http://schemas.microsoft.com/office/drawing/2014/main" id="{AB1B3659-42BB-4E83-BDDA-F1690B8A2B89}"/>
              </a:ext>
            </a:extLst>
          </p:cNvPr>
          <p:cNvSpPr/>
          <p:nvPr/>
        </p:nvSpPr>
        <p:spPr>
          <a:xfrm>
            <a:off x="5945337" y="5321896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14</a:t>
            </a:r>
          </a:p>
        </p:txBody>
      </p:sp>
      <p:cxnSp>
        <p:nvCxnSpPr>
          <p:cNvPr id="170" name="Suora yhdysviiva 169">
            <a:extLst>
              <a:ext uri="{FF2B5EF4-FFF2-40B4-BE49-F238E27FC236}">
                <a16:creationId xmlns:a16="http://schemas.microsoft.com/office/drawing/2014/main" id="{0FD682CC-BF4C-4577-BFE2-96105422AD7F}"/>
              </a:ext>
            </a:extLst>
          </p:cNvPr>
          <p:cNvCxnSpPr>
            <a:cxnSpLocks/>
            <a:stCxn id="171" idx="0"/>
            <a:endCxn id="169" idx="3"/>
          </p:cNvCxnSpPr>
          <p:nvPr/>
        </p:nvCxnSpPr>
        <p:spPr>
          <a:xfrm flipV="1">
            <a:off x="5790113" y="5626807"/>
            <a:ext cx="262390" cy="191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Suorakulmio 170">
            <a:extLst>
              <a:ext uri="{FF2B5EF4-FFF2-40B4-BE49-F238E27FC236}">
                <a16:creationId xmlns:a16="http://schemas.microsoft.com/office/drawing/2014/main" id="{CCA495F0-61C4-4C53-AA34-DB0B030B447F}"/>
              </a:ext>
            </a:extLst>
          </p:cNvPr>
          <p:cNvSpPr/>
          <p:nvPr/>
        </p:nvSpPr>
        <p:spPr>
          <a:xfrm>
            <a:off x="5597761" y="58187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B3D04B04-85E1-479B-89E8-A5DFC5E8069D}"/>
              </a:ext>
            </a:extLst>
          </p:cNvPr>
          <p:cNvCxnSpPr>
            <a:cxnSpLocks/>
            <a:stCxn id="141" idx="0"/>
            <a:endCxn id="148" idx="3"/>
          </p:cNvCxnSpPr>
          <p:nvPr/>
        </p:nvCxnSpPr>
        <p:spPr>
          <a:xfrm flipV="1">
            <a:off x="972927" y="5014398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781860F8-BE1B-4DD6-B3AE-460AC85553BA}"/>
              </a:ext>
            </a:extLst>
          </p:cNvPr>
          <p:cNvCxnSpPr>
            <a:cxnSpLocks/>
            <a:stCxn id="174" idx="0"/>
            <a:endCxn id="169" idx="5"/>
          </p:cNvCxnSpPr>
          <p:nvPr/>
        </p:nvCxnSpPr>
        <p:spPr>
          <a:xfrm flipH="1" flipV="1">
            <a:off x="6569949" y="5626807"/>
            <a:ext cx="339357" cy="19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FECC2150-7033-4BFB-9B22-FC0960F2B328}"/>
              </a:ext>
            </a:extLst>
          </p:cNvPr>
          <p:cNvSpPr/>
          <p:nvPr/>
        </p:nvSpPr>
        <p:spPr>
          <a:xfrm>
            <a:off x="6716954" y="58241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23BFE962-7C76-48E1-B44C-9B8B9CDBC7AC}"/>
              </a:ext>
            </a:extLst>
          </p:cNvPr>
          <p:cNvCxnSpPr>
            <a:cxnSpLocks/>
            <a:stCxn id="158" idx="0"/>
            <a:endCxn id="168" idx="3"/>
          </p:cNvCxnSpPr>
          <p:nvPr/>
        </p:nvCxnSpPr>
        <p:spPr>
          <a:xfrm flipV="1">
            <a:off x="4500628" y="5066712"/>
            <a:ext cx="670796" cy="281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uora nuoliyhdysviiva 188">
            <a:extLst>
              <a:ext uri="{FF2B5EF4-FFF2-40B4-BE49-F238E27FC236}">
                <a16:creationId xmlns:a16="http://schemas.microsoft.com/office/drawing/2014/main" id="{1673B4EC-0D55-4B38-864F-B9DEC11A776F}"/>
              </a:ext>
            </a:extLst>
          </p:cNvPr>
          <p:cNvCxnSpPr>
            <a:cxnSpLocks/>
            <a:stCxn id="169" idx="7"/>
          </p:cNvCxnSpPr>
          <p:nvPr/>
        </p:nvCxnSpPr>
        <p:spPr>
          <a:xfrm flipV="1">
            <a:off x="6569949" y="4569099"/>
            <a:ext cx="1160308" cy="80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kstiruutu 189">
            <a:extLst>
              <a:ext uri="{FF2B5EF4-FFF2-40B4-BE49-F238E27FC236}">
                <a16:creationId xmlns:a16="http://schemas.microsoft.com/office/drawing/2014/main" id="{4E913FBD-66EC-43DE-9045-435C4F73DD80}"/>
              </a:ext>
            </a:extLst>
          </p:cNvPr>
          <p:cNvSpPr txBox="1"/>
          <p:nvPr/>
        </p:nvSpPr>
        <p:spPr>
          <a:xfrm>
            <a:off x="6823226" y="462668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13</a:t>
            </a:r>
          </a:p>
        </p:txBody>
      </p:sp>
      <p:sp>
        <p:nvSpPr>
          <p:cNvPr id="202" name="Ellipsi 201">
            <a:extLst>
              <a:ext uri="{FF2B5EF4-FFF2-40B4-BE49-F238E27FC236}">
                <a16:creationId xmlns:a16="http://schemas.microsoft.com/office/drawing/2014/main" id="{2FD8F818-9934-4527-AEE2-EAFED62FF296}"/>
              </a:ext>
            </a:extLst>
          </p:cNvPr>
          <p:cNvSpPr/>
          <p:nvPr/>
        </p:nvSpPr>
        <p:spPr>
          <a:xfrm>
            <a:off x="2479368" y="131281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03" name="Suora yhdysviiva 202">
            <a:extLst>
              <a:ext uri="{FF2B5EF4-FFF2-40B4-BE49-F238E27FC236}">
                <a16:creationId xmlns:a16="http://schemas.microsoft.com/office/drawing/2014/main" id="{285948AF-F240-4D1D-8A1C-4C98A1835759}"/>
              </a:ext>
            </a:extLst>
          </p:cNvPr>
          <p:cNvCxnSpPr>
            <a:cxnSpLocks/>
            <a:stCxn id="206" idx="0"/>
            <a:endCxn id="202" idx="5"/>
          </p:cNvCxnSpPr>
          <p:nvPr/>
        </p:nvCxnSpPr>
        <p:spPr>
          <a:xfrm flipH="1" flipV="1">
            <a:off x="3022317" y="1617721"/>
            <a:ext cx="88695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97B446A3-6723-4686-92F3-0AF5C8A0B828}"/>
              </a:ext>
            </a:extLst>
          </p:cNvPr>
          <p:cNvCxnSpPr>
            <a:cxnSpLocks/>
            <a:stCxn id="205" idx="0"/>
            <a:endCxn id="202" idx="3"/>
          </p:cNvCxnSpPr>
          <p:nvPr/>
        </p:nvCxnSpPr>
        <p:spPr>
          <a:xfrm flipV="1">
            <a:off x="2541659" y="1617721"/>
            <a:ext cx="30864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Suorakulmio 204">
            <a:extLst>
              <a:ext uri="{FF2B5EF4-FFF2-40B4-BE49-F238E27FC236}">
                <a16:creationId xmlns:a16="http://schemas.microsoft.com/office/drawing/2014/main" id="{652B301B-60AB-42F5-8939-F0C7A20B3F2F}"/>
              </a:ext>
            </a:extLst>
          </p:cNvPr>
          <p:cNvSpPr/>
          <p:nvPr/>
        </p:nvSpPr>
        <p:spPr>
          <a:xfrm>
            <a:off x="2349307" y="17894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6" name="Suorakulmio 205">
            <a:extLst>
              <a:ext uri="{FF2B5EF4-FFF2-40B4-BE49-F238E27FC236}">
                <a16:creationId xmlns:a16="http://schemas.microsoft.com/office/drawing/2014/main" id="{35A87CF4-2316-4177-B82B-2A1315549A80}"/>
              </a:ext>
            </a:extLst>
          </p:cNvPr>
          <p:cNvSpPr/>
          <p:nvPr/>
        </p:nvSpPr>
        <p:spPr>
          <a:xfrm>
            <a:off x="2918660" y="17894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7" name="Suora yhdysviiva 206">
            <a:extLst>
              <a:ext uri="{FF2B5EF4-FFF2-40B4-BE49-F238E27FC236}">
                <a16:creationId xmlns:a16="http://schemas.microsoft.com/office/drawing/2014/main" id="{4FE12B9D-9BD7-4948-8AF3-6F9CBCDBE6C6}"/>
              </a:ext>
            </a:extLst>
          </p:cNvPr>
          <p:cNvCxnSpPr>
            <a:cxnSpLocks/>
            <a:stCxn id="202" idx="0"/>
            <a:endCxn id="9" idx="5"/>
          </p:cNvCxnSpPr>
          <p:nvPr/>
        </p:nvCxnSpPr>
        <p:spPr>
          <a:xfrm flipH="1" flipV="1">
            <a:off x="2173299" y="1134823"/>
            <a:ext cx="624121" cy="177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Ellipsi 243">
            <a:extLst>
              <a:ext uri="{FF2B5EF4-FFF2-40B4-BE49-F238E27FC236}">
                <a16:creationId xmlns:a16="http://schemas.microsoft.com/office/drawing/2014/main" id="{6AAFC4D9-A237-4EDF-BDA4-89D623AAFADD}"/>
              </a:ext>
            </a:extLst>
          </p:cNvPr>
          <p:cNvSpPr/>
          <p:nvPr/>
        </p:nvSpPr>
        <p:spPr>
          <a:xfrm>
            <a:off x="1682201" y="3266126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45" name="Suora yhdysviiva 244">
            <a:extLst>
              <a:ext uri="{FF2B5EF4-FFF2-40B4-BE49-F238E27FC236}">
                <a16:creationId xmlns:a16="http://schemas.microsoft.com/office/drawing/2014/main" id="{52C72B5F-6C23-46EB-BB8D-7B51F4D6BFF4}"/>
              </a:ext>
            </a:extLst>
          </p:cNvPr>
          <p:cNvCxnSpPr>
            <a:cxnSpLocks/>
            <a:stCxn id="248" idx="0"/>
            <a:endCxn id="244" idx="5"/>
          </p:cNvCxnSpPr>
          <p:nvPr/>
        </p:nvCxnSpPr>
        <p:spPr>
          <a:xfrm flipH="1" flipV="1">
            <a:off x="2177033" y="3571037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uora yhdysviiva 245">
            <a:extLst>
              <a:ext uri="{FF2B5EF4-FFF2-40B4-BE49-F238E27FC236}">
                <a16:creationId xmlns:a16="http://schemas.microsoft.com/office/drawing/2014/main" id="{F074C30A-8A43-4493-BAA8-1E4E6B21A7C9}"/>
              </a:ext>
            </a:extLst>
          </p:cNvPr>
          <p:cNvCxnSpPr>
            <a:cxnSpLocks/>
            <a:stCxn id="247" idx="0"/>
            <a:endCxn id="244" idx="3"/>
          </p:cNvCxnSpPr>
          <p:nvPr/>
        </p:nvCxnSpPr>
        <p:spPr>
          <a:xfrm flipV="1">
            <a:off x="1725746" y="3571037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Suorakulmio 246">
            <a:extLst>
              <a:ext uri="{FF2B5EF4-FFF2-40B4-BE49-F238E27FC236}">
                <a16:creationId xmlns:a16="http://schemas.microsoft.com/office/drawing/2014/main" id="{EE29749E-A25D-46FA-B40F-6D7BC11DD55A}"/>
              </a:ext>
            </a:extLst>
          </p:cNvPr>
          <p:cNvSpPr/>
          <p:nvPr/>
        </p:nvSpPr>
        <p:spPr>
          <a:xfrm>
            <a:off x="1533394" y="37586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8" name="Suorakulmio 247">
            <a:extLst>
              <a:ext uri="{FF2B5EF4-FFF2-40B4-BE49-F238E27FC236}">
                <a16:creationId xmlns:a16="http://schemas.microsoft.com/office/drawing/2014/main" id="{FD69CBED-3926-4BE3-83F4-D2A33F0682BA}"/>
              </a:ext>
            </a:extLst>
          </p:cNvPr>
          <p:cNvSpPr/>
          <p:nvPr/>
        </p:nvSpPr>
        <p:spPr>
          <a:xfrm>
            <a:off x="2017004" y="3757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9" name="Suora yhdysviiva 248">
            <a:extLst>
              <a:ext uri="{FF2B5EF4-FFF2-40B4-BE49-F238E27FC236}">
                <a16:creationId xmlns:a16="http://schemas.microsoft.com/office/drawing/2014/main" id="{979F8FCA-B416-4833-9EE9-2969FA82D7BF}"/>
              </a:ext>
            </a:extLst>
          </p:cNvPr>
          <p:cNvCxnSpPr>
            <a:cxnSpLocks/>
            <a:stCxn id="244" idx="0"/>
            <a:endCxn id="96" idx="4"/>
          </p:cNvCxnSpPr>
          <p:nvPr/>
        </p:nvCxnSpPr>
        <p:spPr>
          <a:xfrm flipH="1" flipV="1">
            <a:off x="1901896" y="3084011"/>
            <a:ext cx="70171" cy="182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Ellipsi 249">
            <a:extLst>
              <a:ext uri="{FF2B5EF4-FFF2-40B4-BE49-F238E27FC236}">
                <a16:creationId xmlns:a16="http://schemas.microsoft.com/office/drawing/2014/main" id="{5B805B9F-0AF3-4999-BBF8-F6027B84A746}"/>
              </a:ext>
            </a:extLst>
          </p:cNvPr>
          <p:cNvSpPr/>
          <p:nvPr/>
        </p:nvSpPr>
        <p:spPr>
          <a:xfrm>
            <a:off x="2559312" y="328006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51" name="Suora yhdysviiva 250">
            <a:extLst>
              <a:ext uri="{FF2B5EF4-FFF2-40B4-BE49-F238E27FC236}">
                <a16:creationId xmlns:a16="http://schemas.microsoft.com/office/drawing/2014/main" id="{B953BEDD-A4EA-4965-A801-202FE3610E35}"/>
              </a:ext>
            </a:extLst>
          </p:cNvPr>
          <p:cNvCxnSpPr>
            <a:cxnSpLocks/>
            <a:stCxn id="254" idx="0"/>
            <a:endCxn id="250" idx="5"/>
          </p:cNvCxnSpPr>
          <p:nvPr/>
        </p:nvCxnSpPr>
        <p:spPr>
          <a:xfrm flipH="1" flipV="1">
            <a:off x="3102261" y="3584974"/>
            <a:ext cx="88695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uora yhdysviiva 251">
            <a:extLst>
              <a:ext uri="{FF2B5EF4-FFF2-40B4-BE49-F238E27FC236}">
                <a16:creationId xmlns:a16="http://schemas.microsoft.com/office/drawing/2014/main" id="{D9C3A43E-5C37-41C8-81B8-442DB7CAB498}"/>
              </a:ext>
            </a:extLst>
          </p:cNvPr>
          <p:cNvCxnSpPr>
            <a:cxnSpLocks/>
            <a:stCxn id="253" idx="0"/>
            <a:endCxn id="250" idx="3"/>
          </p:cNvCxnSpPr>
          <p:nvPr/>
        </p:nvCxnSpPr>
        <p:spPr>
          <a:xfrm flipV="1">
            <a:off x="2621603" y="3584974"/>
            <a:ext cx="30864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Suorakulmio 252">
            <a:extLst>
              <a:ext uri="{FF2B5EF4-FFF2-40B4-BE49-F238E27FC236}">
                <a16:creationId xmlns:a16="http://schemas.microsoft.com/office/drawing/2014/main" id="{774745D1-9996-4AC6-AA77-2D75A486B197}"/>
              </a:ext>
            </a:extLst>
          </p:cNvPr>
          <p:cNvSpPr/>
          <p:nvPr/>
        </p:nvSpPr>
        <p:spPr>
          <a:xfrm>
            <a:off x="2429251" y="375672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4" name="Suorakulmio 253">
            <a:extLst>
              <a:ext uri="{FF2B5EF4-FFF2-40B4-BE49-F238E27FC236}">
                <a16:creationId xmlns:a16="http://schemas.microsoft.com/office/drawing/2014/main" id="{6B203B67-63F6-472E-A999-6665C7084BFE}"/>
              </a:ext>
            </a:extLst>
          </p:cNvPr>
          <p:cNvSpPr/>
          <p:nvPr/>
        </p:nvSpPr>
        <p:spPr>
          <a:xfrm>
            <a:off x="2998604" y="375672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55" name="Suora yhdysviiva 254">
            <a:extLst>
              <a:ext uri="{FF2B5EF4-FFF2-40B4-BE49-F238E27FC236}">
                <a16:creationId xmlns:a16="http://schemas.microsoft.com/office/drawing/2014/main" id="{65CD6EB2-26CC-42F2-A7AE-EC83E8AAC9E8}"/>
              </a:ext>
            </a:extLst>
          </p:cNvPr>
          <p:cNvCxnSpPr>
            <a:cxnSpLocks/>
            <a:stCxn id="250" idx="0"/>
            <a:endCxn id="96" idx="5"/>
          </p:cNvCxnSpPr>
          <p:nvPr/>
        </p:nvCxnSpPr>
        <p:spPr>
          <a:xfrm flipH="1" flipV="1">
            <a:off x="2173299" y="3031697"/>
            <a:ext cx="704065" cy="248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Ellipsi 255">
            <a:extLst>
              <a:ext uri="{FF2B5EF4-FFF2-40B4-BE49-F238E27FC236}">
                <a16:creationId xmlns:a16="http://schemas.microsoft.com/office/drawing/2014/main" id="{50FA7E36-1F07-4F79-A797-BC1846F408FC}"/>
              </a:ext>
            </a:extLst>
          </p:cNvPr>
          <p:cNvSpPr/>
          <p:nvPr/>
        </p:nvSpPr>
        <p:spPr>
          <a:xfrm>
            <a:off x="1828390" y="5315088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57" name="Suora yhdysviiva 256">
            <a:extLst>
              <a:ext uri="{FF2B5EF4-FFF2-40B4-BE49-F238E27FC236}">
                <a16:creationId xmlns:a16="http://schemas.microsoft.com/office/drawing/2014/main" id="{215333CA-0748-4299-AC7E-259912A0922C}"/>
              </a:ext>
            </a:extLst>
          </p:cNvPr>
          <p:cNvCxnSpPr>
            <a:cxnSpLocks/>
            <a:stCxn id="260" idx="0"/>
            <a:endCxn id="256" idx="5"/>
          </p:cNvCxnSpPr>
          <p:nvPr/>
        </p:nvCxnSpPr>
        <p:spPr>
          <a:xfrm flipH="1" flipV="1">
            <a:off x="2323222" y="5619999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uora yhdysviiva 257">
            <a:extLst>
              <a:ext uri="{FF2B5EF4-FFF2-40B4-BE49-F238E27FC236}">
                <a16:creationId xmlns:a16="http://schemas.microsoft.com/office/drawing/2014/main" id="{8E6B82E1-F38E-43C7-B472-80AD84BA955F}"/>
              </a:ext>
            </a:extLst>
          </p:cNvPr>
          <p:cNvCxnSpPr>
            <a:cxnSpLocks/>
            <a:stCxn id="259" idx="0"/>
            <a:endCxn id="256" idx="3"/>
          </p:cNvCxnSpPr>
          <p:nvPr/>
        </p:nvCxnSpPr>
        <p:spPr>
          <a:xfrm flipV="1">
            <a:off x="1871935" y="5619999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Suorakulmio 258">
            <a:extLst>
              <a:ext uri="{FF2B5EF4-FFF2-40B4-BE49-F238E27FC236}">
                <a16:creationId xmlns:a16="http://schemas.microsoft.com/office/drawing/2014/main" id="{30D08C6B-27F2-4727-9090-AF743311744F}"/>
              </a:ext>
            </a:extLst>
          </p:cNvPr>
          <p:cNvSpPr/>
          <p:nvPr/>
        </p:nvSpPr>
        <p:spPr>
          <a:xfrm>
            <a:off x="1679583" y="58075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0" name="Suorakulmio 259">
            <a:extLst>
              <a:ext uri="{FF2B5EF4-FFF2-40B4-BE49-F238E27FC236}">
                <a16:creationId xmlns:a16="http://schemas.microsoft.com/office/drawing/2014/main" id="{6168A250-5958-4218-97F7-BB280DEF95E5}"/>
              </a:ext>
            </a:extLst>
          </p:cNvPr>
          <p:cNvSpPr/>
          <p:nvPr/>
        </p:nvSpPr>
        <p:spPr>
          <a:xfrm>
            <a:off x="2163193" y="580679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1" name="Suora yhdysviiva 260">
            <a:extLst>
              <a:ext uri="{FF2B5EF4-FFF2-40B4-BE49-F238E27FC236}">
                <a16:creationId xmlns:a16="http://schemas.microsoft.com/office/drawing/2014/main" id="{B7EC6F0A-CC07-47C1-8513-21C25656863C}"/>
              </a:ext>
            </a:extLst>
          </p:cNvPr>
          <p:cNvCxnSpPr>
            <a:cxnSpLocks/>
            <a:stCxn id="256" idx="0"/>
            <a:endCxn id="148" idx="4"/>
          </p:cNvCxnSpPr>
          <p:nvPr/>
        </p:nvCxnSpPr>
        <p:spPr>
          <a:xfrm flipV="1">
            <a:off x="2118256" y="5066712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Ellipsi 261">
            <a:extLst>
              <a:ext uri="{FF2B5EF4-FFF2-40B4-BE49-F238E27FC236}">
                <a16:creationId xmlns:a16="http://schemas.microsoft.com/office/drawing/2014/main" id="{BA42E052-5C1E-416D-A7EA-4DF7E7E928C3}"/>
              </a:ext>
            </a:extLst>
          </p:cNvPr>
          <p:cNvSpPr/>
          <p:nvPr/>
        </p:nvSpPr>
        <p:spPr>
          <a:xfrm>
            <a:off x="2792747" y="532952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63" name="Suora yhdysviiva 262">
            <a:extLst>
              <a:ext uri="{FF2B5EF4-FFF2-40B4-BE49-F238E27FC236}">
                <a16:creationId xmlns:a16="http://schemas.microsoft.com/office/drawing/2014/main" id="{3BFC0096-B30B-4CD7-BC6C-0474AD0D5904}"/>
              </a:ext>
            </a:extLst>
          </p:cNvPr>
          <p:cNvCxnSpPr>
            <a:cxnSpLocks/>
            <a:stCxn id="266" idx="0"/>
            <a:endCxn id="262" idx="5"/>
          </p:cNvCxnSpPr>
          <p:nvPr/>
        </p:nvCxnSpPr>
        <p:spPr>
          <a:xfrm flipH="1" flipV="1">
            <a:off x="3335696" y="5634434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uora yhdysviiva 263">
            <a:extLst>
              <a:ext uri="{FF2B5EF4-FFF2-40B4-BE49-F238E27FC236}">
                <a16:creationId xmlns:a16="http://schemas.microsoft.com/office/drawing/2014/main" id="{C9FCE9FA-AC0C-4366-ADEF-60909DB54EAC}"/>
              </a:ext>
            </a:extLst>
          </p:cNvPr>
          <p:cNvCxnSpPr>
            <a:cxnSpLocks/>
            <a:stCxn id="265" idx="0"/>
            <a:endCxn id="262" idx="3"/>
          </p:cNvCxnSpPr>
          <p:nvPr/>
        </p:nvCxnSpPr>
        <p:spPr>
          <a:xfrm flipV="1">
            <a:off x="2785657" y="5634434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Suorakulmio 264">
            <a:extLst>
              <a:ext uri="{FF2B5EF4-FFF2-40B4-BE49-F238E27FC236}">
                <a16:creationId xmlns:a16="http://schemas.microsoft.com/office/drawing/2014/main" id="{2F943303-5867-404B-A7AA-94E1AD50B017}"/>
              </a:ext>
            </a:extLst>
          </p:cNvPr>
          <p:cNvSpPr/>
          <p:nvPr/>
        </p:nvSpPr>
        <p:spPr>
          <a:xfrm>
            <a:off x="2593305" y="58056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6" name="Suorakulmio 265">
            <a:extLst>
              <a:ext uri="{FF2B5EF4-FFF2-40B4-BE49-F238E27FC236}">
                <a16:creationId xmlns:a16="http://schemas.microsoft.com/office/drawing/2014/main" id="{4A30B74E-8439-43B6-AC04-23B107EB3DDD}"/>
              </a:ext>
            </a:extLst>
          </p:cNvPr>
          <p:cNvSpPr/>
          <p:nvPr/>
        </p:nvSpPr>
        <p:spPr>
          <a:xfrm>
            <a:off x="3144793" y="58056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7" name="Suora yhdysviiva 266">
            <a:extLst>
              <a:ext uri="{FF2B5EF4-FFF2-40B4-BE49-F238E27FC236}">
                <a16:creationId xmlns:a16="http://schemas.microsoft.com/office/drawing/2014/main" id="{1DD89E76-B4FF-44F2-B1EC-C966A32A1BB0}"/>
              </a:ext>
            </a:extLst>
          </p:cNvPr>
          <p:cNvCxnSpPr>
            <a:cxnSpLocks/>
            <a:stCxn id="262" idx="0"/>
            <a:endCxn id="148" idx="5"/>
          </p:cNvCxnSpPr>
          <p:nvPr/>
        </p:nvCxnSpPr>
        <p:spPr>
          <a:xfrm flipH="1" flipV="1">
            <a:off x="2924758" y="5014398"/>
            <a:ext cx="186041" cy="31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CF32B65F-A564-4258-95BA-8BD2D8E406A4}"/>
              </a:ext>
            </a:extLst>
          </p:cNvPr>
          <p:cNvCxnSpPr>
            <a:cxnSpLocks/>
            <a:stCxn id="151" idx="0"/>
            <a:endCxn id="29" idx="6"/>
          </p:cNvCxnSpPr>
          <p:nvPr/>
        </p:nvCxnSpPr>
        <p:spPr>
          <a:xfrm flipH="1" flipV="1">
            <a:off x="5757567" y="1009841"/>
            <a:ext cx="1115452" cy="365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Ellipsi 150">
            <a:extLst>
              <a:ext uri="{FF2B5EF4-FFF2-40B4-BE49-F238E27FC236}">
                <a16:creationId xmlns:a16="http://schemas.microsoft.com/office/drawing/2014/main" id="{B405EB81-ACF5-49F0-AA73-3890B45E2BA2}"/>
              </a:ext>
            </a:extLst>
          </p:cNvPr>
          <p:cNvSpPr/>
          <p:nvPr/>
        </p:nvSpPr>
        <p:spPr>
          <a:xfrm>
            <a:off x="6483813" y="1374877"/>
            <a:ext cx="77841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 </a:t>
            </a:r>
          </a:p>
        </p:txBody>
      </p:sp>
      <p:cxnSp>
        <p:nvCxnSpPr>
          <p:cNvPr id="152" name="Suora yhdysviiva 151">
            <a:extLst>
              <a:ext uri="{FF2B5EF4-FFF2-40B4-BE49-F238E27FC236}">
                <a16:creationId xmlns:a16="http://schemas.microsoft.com/office/drawing/2014/main" id="{3F2EB7DA-1C14-4D54-882A-38D2289393CD}"/>
              </a:ext>
            </a:extLst>
          </p:cNvPr>
          <p:cNvCxnSpPr>
            <a:cxnSpLocks/>
            <a:stCxn id="153" idx="0"/>
            <a:endCxn id="151" idx="3"/>
          </p:cNvCxnSpPr>
          <p:nvPr/>
        </p:nvCxnSpPr>
        <p:spPr>
          <a:xfrm flipH="1" flipV="1">
            <a:off x="6597809" y="1679788"/>
            <a:ext cx="33066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Suorakulmio 152">
            <a:extLst>
              <a:ext uri="{FF2B5EF4-FFF2-40B4-BE49-F238E27FC236}">
                <a16:creationId xmlns:a16="http://schemas.microsoft.com/office/drawing/2014/main" id="{309C3D0D-C6CC-4ECE-944E-F84749FBFFB0}"/>
              </a:ext>
            </a:extLst>
          </p:cNvPr>
          <p:cNvSpPr/>
          <p:nvPr/>
        </p:nvSpPr>
        <p:spPr>
          <a:xfrm>
            <a:off x="6438523" y="18449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AE0F3252-3E45-44B4-866D-71C63A13ACA1}"/>
              </a:ext>
            </a:extLst>
          </p:cNvPr>
          <p:cNvCxnSpPr>
            <a:cxnSpLocks/>
            <a:stCxn id="155" idx="0"/>
            <a:endCxn id="151" idx="5"/>
          </p:cNvCxnSpPr>
          <p:nvPr/>
        </p:nvCxnSpPr>
        <p:spPr>
          <a:xfrm flipH="1" flipV="1">
            <a:off x="7148228" y="1679788"/>
            <a:ext cx="92247" cy="18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Suorakulmio 154">
            <a:extLst>
              <a:ext uri="{FF2B5EF4-FFF2-40B4-BE49-F238E27FC236}">
                <a16:creationId xmlns:a16="http://schemas.microsoft.com/office/drawing/2014/main" id="{AEB6B492-5D0F-4B58-A3A2-7FA2C92F36EF}"/>
              </a:ext>
            </a:extLst>
          </p:cNvPr>
          <p:cNvSpPr/>
          <p:nvPr/>
        </p:nvSpPr>
        <p:spPr>
          <a:xfrm>
            <a:off x="7048123" y="186475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1" name="Suora nuoliyhdysviiva 160">
            <a:extLst>
              <a:ext uri="{FF2B5EF4-FFF2-40B4-BE49-F238E27FC236}">
                <a16:creationId xmlns:a16="http://schemas.microsoft.com/office/drawing/2014/main" id="{EAEED449-A556-4A41-BA4F-9D36D406D470}"/>
              </a:ext>
            </a:extLst>
          </p:cNvPr>
          <p:cNvCxnSpPr>
            <a:cxnSpLocks/>
            <a:stCxn id="140" idx="2"/>
            <a:endCxn id="151" idx="2"/>
          </p:cNvCxnSpPr>
          <p:nvPr/>
        </p:nvCxnSpPr>
        <p:spPr>
          <a:xfrm flipV="1">
            <a:off x="6133847" y="1553490"/>
            <a:ext cx="349966" cy="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kstiruutu 161">
            <a:extLst>
              <a:ext uri="{FF2B5EF4-FFF2-40B4-BE49-F238E27FC236}">
                <a16:creationId xmlns:a16="http://schemas.microsoft.com/office/drawing/2014/main" id="{258D9C67-E66F-4DB1-B424-7A9C8F78F1CA}"/>
              </a:ext>
            </a:extLst>
          </p:cNvPr>
          <p:cNvSpPr txBox="1"/>
          <p:nvPr/>
        </p:nvSpPr>
        <p:spPr>
          <a:xfrm>
            <a:off x="6121098" y="1506497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13</a:t>
            </a:r>
          </a:p>
        </p:txBody>
      </p:sp>
      <p:cxnSp>
        <p:nvCxnSpPr>
          <p:cNvPr id="197" name="Suora yhdysviiva 196">
            <a:extLst>
              <a:ext uri="{FF2B5EF4-FFF2-40B4-BE49-F238E27FC236}">
                <a16:creationId xmlns:a16="http://schemas.microsoft.com/office/drawing/2014/main" id="{6E698392-0060-4505-AF59-F1B36362A81D}"/>
              </a:ext>
            </a:extLst>
          </p:cNvPr>
          <p:cNvCxnSpPr>
            <a:cxnSpLocks/>
            <a:stCxn id="198" idx="0"/>
            <a:endCxn id="117" idx="4"/>
          </p:cNvCxnSpPr>
          <p:nvPr/>
        </p:nvCxnSpPr>
        <p:spPr>
          <a:xfrm flipV="1">
            <a:off x="6472963" y="3639315"/>
            <a:ext cx="22301" cy="185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88CD465B-5A91-4B5E-9FDA-2C2FAD109D6A}"/>
              </a:ext>
            </a:extLst>
          </p:cNvPr>
          <p:cNvSpPr/>
          <p:nvPr/>
        </p:nvSpPr>
        <p:spPr>
          <a:xfrm>
            <a:off x="6280611" y="38247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0" name="Suora nuoliyhdysviiva 199">
            <a:extLst>
              <a:ext uri="{FF2B5EF4-FFF2-40B4-BE49-F238E27FC236}">
                <a16:creationId xmlns:a16="http://schemas.microsoft.com/office/drawing/2014/main" id="{A933C986-D134-407F-BC45-1905FD41F24C}"/>
              </a:ext>
            </a:extLst>
          </p:cNvPr>
          <p:cNvCxnSpPr>
            <a:cxnSpLocks/>
            <a:stCxn id="106" idx="6"/>
            <a:endCxn id="116" idx="4"/>
          </p:cNvCxnSpPr>
          <p:nvPr/>
        </p:nvCxnSpPr>
        <p:spPr>
          <a:xfrm flipV="1">
            <a:off x="5096446" y="3143137"/>
            <a:ext cx="189004" cy="32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kstiruutu 207">
            <a:extLst>
              <a:ext uri="{FF2B5EF4-FFF2-40B4-BE49-F238E27FC236}">
                <a16:creationId xmlns:a16="http://schemas.microsoft.com/office/drawing/2014/main" id="{DB49453A-EEBE-4C25-BA83-075F77F35017}"/>
              </a:ext>
            </a:extLst>
          </p:cNvPr>
          <p:cNvSpPr txBox="1"/>
          <p:nvPr/>
        </p:nvSpPr>
        <p:spPr>
          <a:xfrm>
            <a:off x="5171931" y="3193787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209" name="Ellipsi 208">
            <a:extLst>
              <a:ext uri="{FF2B5EF4-FFF2-40B4-BE49-F238E27FC236}">
                <a16:creationId xmlns:a16="http://schemas.microsoft.com/office/drawing/2014/main" id="{31FDCC6A-0B23-45E4-9092-BF4EA4712290}"/>
              </a:ext>
            </a:extLst>
          </p:cNvPr>
          <p:cNvSpPr/>
          <p:nvPr/>
        </p:nvSpPr>
        <p:spPr>
          <a:xfrm>
            <a:off x="3353387" y="412611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10" name="Suora yhdysviiva 209">
            <a:extLst>
              <a:ext uri="{FF2B5EF4-FFF2-40B4-BE49-F238E27FC236}">
                <a16:creationId xmlns:a16="http://schemas.microsoft.com/office/drawing/2014/main" id="{4BDE83E7-F603-4E45-81DD-D29487740CBE}"/>
              </a:ext>
            </a:extLst>
          </p:cNvPr>
          <p:cNvCxnSpPr>
            <a:cxnSpLocks/>
            <a:stCxn id="168" idx="0"/>
            <a:endCxn id="209" idx="5"/>
          </p:cNvCxnSpPr>
          <p:nvPr/>
        </p:nvCxnSpPr>
        <p:spPr>
          <a:xfrm flipH="1" flipV="1">
            <a:off x="3896336" y="4431025"/>
            <a:ext cx="1569683" cy="3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6C9BB925-75E0-419B-B4D9-2949AF7F0C3B}"/>
              </a:ext>
            </a:extLst>
          </p:cNvPr>
          <p:cNvCxnSpPr>
            <a:cxnSpLocks/>
            <a:stCxn id="148" idx="0"/>
            <a:endCxn id="209" idx="3"/>
          </p:cNvCxnSpPr>
          <p:nvPr/>
        </p:nvCxnSpPr>
        <p:spPr>
          <a:xfrm flipV="1">
            <a:off x="2393545" y="4431025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68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636ADC00-E5BC-43D4-8178-B7FC5F432873}"/>
              </a:ext>
            </a:extLst>
          </p:cNvPr>
          <p:cNvSpPr/>
          <p:nvPr/>
        </p:nvSpPr>
        <p:spPr>
          <a:xfrm>
            <a:off x="412932" y="130712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3" name="Suora yhdysviiva 2">
            <a:extLst>
              <a:ext uri="{FF2B5EF4-FFF2-40B4-BE49-F238E27FC236}">
                <a16:creationId xmlns:a16="http://schemas.microsoft.com/office/drawing/2014/main" id="{D953F60C-D3CE-48ED-8B73-88AC4F1BB392}"/>
              </a:ext>
            </a:extLst>
          </p:cNvPr>
          <p:cNvCxnSpPr>
            <a:cxnSpLocks/>
            <a:stCxn id="5" idx="0"/>
            <a:endCxn id="2" idx="5"/>
          </p:cNvCxnSpPr>
          <p:nvPr/>
        </p:nvCxnSpPr>
        <p:spPr>
          <a:xfrm flipH="1" flipV="1">
            <a:off x="1323656" y="1612036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7FA528C7-9FA2-4B17-83D1-80EFB288117A}"/>
              </a:ext>
            </a:extLst>
          </p:cNvPr>
          <p:cNvCxnSpPr>
            <a:cxnSpLocks/>
            <a:stCxn id="38" idx="0"/>
            <a:endCxn id="2" idx="3"/>
          </p:cNvCxnSpPr>
          <p:nvPr/>
        </p:nvCxnSpPr>
        <p:spPr>
          <a:xfrm flipV="1">
            <a:off x="330586" y="1612036"/>
            <a:ext cx="238602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orakulmio 4">
            <a:extLst>
              <a:ext uri="{FF2B5EF4-FFF2-40B4-BE49-F238E27FC236}">
                <a16:creationId xmlns:a16="http://schemas.microsoft.com/office/drawing/2014/main" id="{A2896B79-CE45-4716-BE27-FA0D8B00D002}"/>
              </a:ext>
            </a:extLst>
          </p:cNvPr>
          <p:cNvSpPr/>
          <p:nvPr/>
        </p:nvSpPr>
        <p:spPr>
          <a:xfrm>
            <a:off x="1191004" y="18485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3CC99D18-3DBA-49B9-BD67-78DD4BAF5190}"/>
              </a:ext>
            </a:extLst>
          </p:cNvPr>
          <p:cNvCxnSpPr>
            <a:cxnSpLocks/>
            <a:stCxn id="7" idx="0"/>
            <a:endCxn id="2" idx="4"/>
          </p:cNvCxnSpPr>
          <p:nvPr/>
        </p:nvCxnSpPr>
        <p:spPr>
          <a:xfrm flipV="1">
            <a:off x="933470" y="1664350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8EB7A5A1-C524-484C-9619-EDEF5AAC0542}"/>
              </a:ext>
            </a:extLst>
          </p:cNvPr>
          <p:cNvSpPr/>
          <p:nvPr/>
        </p:nvSpPr>
        <p:spPr>
          <a:xfrm>
            <a:off x="741118" y="183699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D15E217C-C5A9-4EC0-B061-10201B90F18F}"/>
              </a:ext>
            </a:extLst>
          </p:cNvPr>
          <p:cNvSpPr/>
          <p:nvPr/>
        </p:nvSpPr>
        <p:spPr>
          <a:xfrm>
            <a:off x="1615792" y="733835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CDFC06C1-4DAC-4E7A-BBC5-9CE940BF61B8}"/>
              </a:ext>
            </a:extLst>
          </p:cNvPr>
          <p:cNvCxnSpPr>
            <a:cxnSpLocks/>
            <a:stCxn id="16" idx="0"/>
            <a:endCxn id="15" idx="5"/>
          </p:cNvCxnSpPr>
          <p:nvPr/>
        </p:nvCxnSpPr>
        <p:spPr>
          <a:xfrm flipH="1" flipV="1">
            <a:off x="5734108" y="1091060"/>
            <a:ext cx="550613" cy="255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i 9">
            <a:extLst>
              <a:ext uri="{FF2B5EF4-FFF2-40B4-BE49-F238E27FC236}">
                <a16:creationId xmlns:a16="http://schemas.microsoft.com/office/drawing/2014/main" id="{EAD98F7E-8732-47FF-AE38-B74553871AF7}"/>
              </a:ext>
            </a:extLst>
          </p:cNvPr>
          <p:cNvSpPr/>
          <p:nvPr/>
        </p:nvSpPr>
        <p:spPr>
          <a:xfrm>
            <a:off x="4082555" y="1373047"/>
            <a:ext cx="78313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3AA9086-458A-442A-964F-C25958F08D52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flipV="1">
            <a:off x="3806321" y="1677958"/>
            <a:ext cx="390921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orakulmio 11">
            <a:extLst>
              <a:ext uri="{FF2B5EF4-FFF2-40B4-BE49-F238E27FC236}">
                <a16:creationId xmlns:a16="http://schemas.microsoft.com/office/drawing/2014/main" id="{B2A9CE91-ED53-41DD-850E-A29318C5954A}"/>
              </a:ext>
            </a:extLst>
          </p:cNvPr>
          <p:cNvSpPr/>
          <p:nvPr/>
        </p:nvSpPr>
        <p:spPr>
          <a:xfrm>
            <a:off x="3613969" y="184312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1B07B2D3-1EBE-4FC1-AD56-A8FDD74C0ED5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4751003" y="1677958"/>
            <a:ext cx="253460" cy="158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orakulmio 13">
            <a:extLst>
              <a:ext uri="{FF2B5EF4-FFF2-40B4-BE49-F238E27FC236}">
                <a16:creationId xmlns:a16="http://schemas.microsoft.com/office/drawing/2014/main" id="{99DD7BBD-DA2D-4D1B-BDB9-E3BC669DFA9F}"/>
              </a:ext>
            </a:extLst>
          </p:cNvPr>
          <p:cNvSpPr/>
          <p:nvPr/>
        </p:nvSpPr>
        <p:spPr>
          <a:xfrm>
            <a:off x="4812111" y="183670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61E8D649-49B7-4F18-88F6-830D92D53D5F}"/>
              </a:ext>
            </a:extLst>
          </p:cNvPr>
          <p:cNvSpPr/>
          <p:nvPr/>
        </p:nvSpPr>
        <p:spPr>
          <a:xfrm>
            <a:off x="5022894" y="786149"/>
            <a:ext cx="83323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903E0570-874D-45AC-A8C6-A7D273AC3D42}"/>
              </a:ext>
            </a:extLst>
          </p:cNvPr>
          <p:cNvSpPr/>
          <p:nvPr/>
        </p:nvSpPr>
        <p:spPr>
          <a:xfrm>
            <a:off x="5918832" y="1346244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49D4FA03-107F-4B40-B868-0105BEA4A035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V="1">
            <a:off x="5763608" y="1651155"/>
            <a:ext cx="262390" cy="191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orakulmio 17">
            <a:extLst>
              <a:ext uri="{FF2B5EF4-FFF2-40B4-BE49-F238E27FC236}">
                <a16:creationId xmlns:a16="http://schemas.microsoft.com/office/drawing/2014/main" id="{1E21F90B-1AA6-4DB6-BAC9-1C353736A858}"/>
              </a:ext>
            </a:extLst>
          </p:cNvPr>
          <p:cNvSpPr/>
          <p:nvPr/>
        </p:nvSpPr>
        <p:spPr>
          <a:xfrm>
            <a:off x="5571256" y="184312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6ABDD9F2-1A6C-4578-8936-9C69B65D7A66}"/>
              </a:ext>
            </a:extLst>
          </p:cNvPr>
          <p:cNvCxnSpPr>
            <a:cxnSpLocks/>
            <a:stCxn id="2" idx="0"/>
            <a:endCxn id="8" idx="3"/>
          </p:cNvCxnSpPr>
          <p:nvPr/>
        </p:nvCxnSpPr>
        <p:spPr>
          <a:xfrm flipV="1">
            <a:off x="946422" y="1038746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687B39C3-E3EE-4D6E-8368-604DF7FCE091}"/>
              </a:ext>
            </a:extLst>
          </p:cNvPr>
          <p:cNvCxnSpPr>
            <a:cxnSpLocks/>
            <a:stCxn id="21" idx="0"/>
            <a:endCxn id="16" idx="5"/>
          </p:cNvCxnSpPr>
          <p:nvPr/>
        </p:nvCxnSpPr>
        <p:spPr>
          <a:xfrm flipH="1" flipV="1">
            <a:off x="6543444" y="1651155"/>
            <a:ext cx="339357" cy="19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uorakulmio 20">
            <a:extLst>
              <a:ext uri="{FF2B5EF4-FFF2-40B4-BE49-F238E27FC236}">
                <a16:creationId xmlns:a16="http://schemas.microsoft.com/office/drawing/2014/main" id="{66D3D775-F5A7-4697-921D-A951F5BBF702}"/>
              </a:ext>
            </a:extLst>
          </p:cNvPr>
          <p:cNvSpPr/>
          <p:nvPr/>
        </p:nvSpPr>
        <p:spPr>
          <a:xfrm>
            <a:off x="6690449" y="18485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D7084A38-CF38-45C0-9177-36C866979B31}"/>
              </a:ext>
            </a:extLst>
          </p:cNvPr>
          <p:cNvCxnSpPr>
            <a:cxnSpLocks/>
            <a:stCxn id="10" idx="0"/>
            <a:endCxn id="15" idx="3"/>
          </p:cNvCxnSpPr>
          <p:nvPr/>
        </p:nvCxnSpPr>
        <p:spPr>
          <a:xfrm flipV="1">
            <a:off x="4474123" y="1091060"/>
            <a:ext cx="670796" cy="281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lipsi 22">
            <a:extLst>
              <a:ext uri="{FF2B5EF4-FFF2-40B4-BE49-F238E27FC236}">
                <a16:creationId xmlns:a16="http://schemas.microsoft.com/office/drawing/2014/main" id="{BEC4967E-BA34-4409-B20C-633A6CB5B7EB}"/>
              </a:ext>
            </a:extLst>
          </p:cNvPr>
          <p:cNvSpPr/>
          <p:nvPr/>
        </p:nvSpPr>
        <p:spPr>
          <a:xfrm>
            <a:off x="1801885" y="1339436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4D671D51-260A-4E67-BDC5-D690F368338E}"/>
              </a:ext>
            </a:extLst>
          </p:cNvPr>
          <p:cNvCxnSpPr>
            <a:cxnSpLocks/>
            <a:stCxn id="27" idx="0"/>
            <a:endCxn id="23" idx="5"/>
          </p:cNvCxnSpPr>
          <p:nvPr/>
        </p:nvCxnSpPr>
        <p:spPr>
          <a:xfrm flipH="1" flipV="1">
            <a:off x="2296717" y="1644347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E191BBB-A4A9-4616-BBEF-0E2BDF3DDDC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1845430" y="1644347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orakulmio 25">
            <a:extLst>
              <a:ext uri="{FF2B5EF4-FFF2-40B4-BE49-F238E27FC236}">
                <a16:creationId xmlns:a16="http://schemas.microsoft.com/office/drawing/2014/main" id="{091E5623-167A-40C4-8DA8-1C5FF2506A0F}"/>
              </a:ext>
            </a:extLst>
          </p:cNvPr>
          <p:cNvSpPr/>
          <p:nvPr/>
        </p:nvSpPr>
        <p:spPr>
          <a:xfrm>
            <a:off x="1653078" y="183192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40D4386F-350B-4E18-8FFF-0D08E31C1496}"/>
              </a:ext>
            </a:extLst>
          </p:cNvPr>
          <p:cNvSpPr/>
          <p:nvPr/>
        </p:nvSpPr>
        <p:spPr>
          <a:xfrm>
            <a:off x="2136688" y="18311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155556AB-781D-4862-B042-860DAB93D055}"/>
              </a:ext>
            </a:extLst>
          </p:cNvPr>
          <p:cNvCxnSpPr>
            <a:cxnSpLocks/>
            <a:stCxn id="23" idx="0"/>
            <a:endCxn id="8" idx="4"/>
          </p:cNvCxnSpPr>
          <p:nvPr/>
        </p:nvCxnSpPr>
        <p:spPr>
          <a:xfrm flipV="1">
            <a:off x="2091751" y="1091060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i 28">
            <a:extLst>
              <a:ext uri="{FF2B5EF4-FFF2-40B4-BE49-F238E27FC236}">
                <a16:creationId xmlns:a16="http://schemas.microsoft.com/office/drawing/2014/main" id="{CD9159C7-EF32-48A4-AAD1-BC9041079803}"/>
              </a:ext>
            </a:extLst>
          </p:cNvPr>
          <p:cNvSpPr/>
          <p:nvPr/>
        </p:nvSpPr>
        <p:spPr>
          <a:xfrm>
            <a:off x="2766242" y="135387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C6B9E17C-8239-4531-BE84-6DA03AF8423D}"/>
              </a:ext>
            </a:extLst>
          </p:cNvPr>
          <p:cNvCxnSpPr>
            <a:cxnSpLocks/>
            <a:stCxn id="33" idx="0"/>
            <a:endCxn id="29" idx="5"/>
          </p:cNvCxnSpPr>
          <p:nvPr/>
        </p:nvCxnSpPr>
        <p:spPr>
          <a:xfrm flipH="1" flipV="1">
            <a:off x="3309191" y="1658782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BDFABB2F-F952-4334-A7EA-28FD3A5EFF91}"/>
              </a:ext>
            </a:extLst>
          </p:cNvPr>
          <p:cNvCxnSpPr>
            <a:cxnSpLocks/>
            <a:stCxn id="32" idx="0"/>
            <a:endCxn id="29" idx="3"/>
          </p:cNvCxnSpPr>
          <p:nvPr/>
        </p:nvCxnSpPr>
        <p:spPr>
          <a:xfrm flipV="1">
            <a:off x="2759152" y="1658782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61CED35F-9A79-46F7-B390-616B310DC84A}"/>
              </a:ext>
            </a:extLst>
          </p:cNvPr>
          <p:cNvSpPr/>
          <p:nvPr/>
        </p:nvSpPr>
        <p:spPr>
          <a:xfrm>
            <a:off x="2566800" y="183003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23A5A614-352A-4A69-834D-E0539F1EBDA7}"/>
              </a:ext>
            </a:extLst>
          </p:cNvPr>
          <p:cNvSpPr/>
          <p:nvPr/>
        </p:nvSpPr>
        <p:spPr>
          <a:xfrm>
            <a:off x="3118288" y="183003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4" name="Suora yhdysviiva 33">
            <a:extLst>
              <a:ext uri="{FF2B5EF4-FFF2-40B4-BE49-F238E27FC236}">
                <a16:creationId xmlns:a16="http://schemas.microsoft.com/office/drawing/2014/main" id="{C93A2088-3664-4CC9-8B6D-34015B7A9611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2898253" y="1038746"/>
            <a:ext cx="186041" cy="31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Ellipsi 34">
            <a:extLst>
              <a:ext uri="{FF2B5EF4-FFF2-40B4-BE49-F238E27FC236}">
                <a16:creationId xmlns:a16="http://schemas.microsoft.com/office/drawing/2014/main" id="{7F66D2E6-47E2-4D58-84FB-BD837B6360AB}"/>
              </a:ext>
            </a:extLst>
          </p:cNvPr>
          <p:cNvSpPr/>
          <p:nvPr/>
        </p:nvSpPr>
        <p:spPr>
          <a:xfrm>
            <a:off x="3326882" y="15046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FCCCC004-9374-4838-8FBE-1941ADA7232F}"/>
              </a:ext>
            </a:extLst>
          </p:cNvPr>
          <p:cNvCxnSpPr>
            <a:cxnSpLocks/>
            <a:stCxn id="15" idx="0"/>
            <a:endCxn id="35" idx="5"/>
          </p:cNvCxnSpPr>
          <p:nvPr/>
        </p:nvCxnSpPr>
        <p:spPr>
          <a:xfrm flipH="1" flipV="1">
            <a:off x="3869831" y="455373"/>
            <a:ext cx="1569683" cy="3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2BD51810-1129-4B14-A666-876377875A68}"/>
              </a:ext>
            </a:extLst>
          </p:cNvPr>
          <p:cNvCxnSpPr>
            <a:cxnSpLocks/>
            <a:stCxn id="8" idx="0"/>
            <a:endCxn id="35" idx="3"/>
          </p:cNvCxnSpPr>
          <p:nvPr/>
        </p:nvCxnSpPr>
        <p:spPr>
          <a:xfrm flipV="1">
            <a:off x="2367040" y="455373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Suorakulmio 37">
            <a:extLst>
              <a:ext uri="{FF2B5EF4-FFF2-40B4-BE49-F238E27FC236}">
                <a16:creationId xmlns:a16="http://schemas.microsoft.com/office/drawing/2014/main" id="{D2DA59C3-44AD-435F-BF17-D38A953B1BFC}"/>
              </a:ext>
            </a:extLst>
          </p:cNvPr>
          <p:cNvSpPr/>
          <p:nvPr/>
        </p:nvSpPr>
        <p:spPr>
          <a:xfrm>
            <a:off x="138234" y="183003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0" name="Suora nuoliyhdysviiva 39">
            <a:extLst>
              <a:ext uri="{FF2B5EF4-FFF2-40B4-BE49-F238E27FC236}">
                <a16:creationId xmlns:a16="http://schemas.microsoft.com/office/drawing/2014/main" id="{93666C98-A4E9-4A2B-9C14-AD7C6F7C4D5C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6543444" y="789220"/>
            <a:ext cx="1199167" cy="60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iruutu 40">
            <a:extLst>
              <a:ext uri="{FF2B5EF4-FFF2-40B4-BE49-F238E27FC236}">
                <a16:creationId xmlns:a16="http://schemas.microsoft.com/office/drawing/2014/main" id="{1B82A948-5E7D-4AE4-97B6-C867133B800F}"/>
              </a:ext>
            </a:extLst>
          </p:cNvPr>
          <p:cNvSpPr txBox="1"/>
          <p:nvPr/>
        </p:nvSpPr>
        <p:spPr>
          <a:xfrm>
            <a:off x="7083629" y="105167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14</a:t>
            </a:r>
          </a:p>
        </p:txBody>
      </p: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08CDA1A5-DC3D-471A-B709-06405297CAC9}"/>
              </a:ext>
            </a:extLst>
          </p:cNvPr>
          <p:cNvCxnSpPr>
            <a:cxnSpLocks/>
            <a:stCxn id="15" idx="4"/>
            <a:endCxn id="16" idx="1"/>
          </p:cNvCxnSpPr>
          <p:nvPr/>
        </p:nvCxnSpPr>
        <p:spPr>
          <a:xfrm>
            <a:off x="5439514" y="1143374"/>
            <a:ext cx="586484" cy="25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nuoliyhdysviiva 47">
            <a:extLst>
              <a:ext uri="{FF2B5EF4-FFF2-40B4-BE49-F238E27FC236}">
                <a16:creationId xmlns:a16="http://schemas.microsoft.com/office/drawing/2014/main" id="{E9770F83-B1DF-4598-860D-BD8CAFDEF5A8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4865690" y="1524857"/>
            <a:ext cx="1053142" cy="2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lipsi 50">
            <a:extLst>
              <a:ext uri="{FF2B5EF4-FFF2-40B4-BE49-F238E27FC236}">
                <a16:creationId xmlns:a16="http://schemas.microsoft.com/office/drawing/2014/main" id="{39468D5A-CB2E-4E33-992B-CF59D3F1B9A6}"/>
              </a:ext>
            </a:extLst>
          </p:cNvPr>
          <p:cNvSpPr/>
          <p:nvPr/>
        </p:nvSpPr>
        <p:spPr>
          <a:xfrm>
            <a:off x="532501" y="3394716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40786B6F-6054-43A7-8E7B-1A1DA39FBEF4}"/>
              </a:ext>
            </a:extLst>
          </p:cNvPr>
          <p:cNvCxnSpPr>
            <a:cxnSpLocks/>
            <a:stCxn id="54" idx="0"/>
            <a:endCxn id="51" idx="5"/>
          </p:cNvCxnSpPr>
          <p:nvPr/>
        </p:nvCxnSpPr>
        <p:spPr>
          <a:xfrm flipH="1" flipV="1">
            <a:off x="1443225" y="3699627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573F8D29-BFCB-4953-9EF8-9455E1051FF3}"/>
              </a:ext>
            </a:extLst>
          </p:cNvPr>
          <p:cNvCxnSpPr>
            <a:cxnSpLocks/>
            <a:stCxn id="77" idx="0"/>
            <a:endCxn id="51" idx="3"/>
          </p:cNvCxnSpPr>
          <p:nvPr/>
        </p:nvCxnSpPr>
        <p:spPr>
          <a:xfrm flipV="1">
            <a:off x="516671" y="3699627"/>
            <a:ext cx="172086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Suorakulmio 53">
            <a:extLst>
              <a:ext uri="{FF2B5EF4-FFF2-40B4-BE49-F238E27FC236}">
                <a16:creationId xmlns:a16="http://schemas.microsoft.com/office/drawing/2014/main" id="{B2E9277C-7778-43A4-8BCF-0F5265F81371}"/>
              </a:ext>
            </a:extLst>
          </p:cNvPr>
          <p:cNvSpPr/>
          <p:nvPr/>
        </p:nvSpPr>
        <p:spPr>
          <a:xfrm>
            <a:off x="1310573" y="393610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5F429356-ACC9-47C4-917F-17C58351C493}"/>
              </a:ext>
            </a:extLst>
          </p:cNvPr>
          <p:cNvCxnSpPr>
            <a:cxnSpLocks/>
            <a:stCxn id="56" idx="0"/>
            <a:endCxn id="51" idx="4"/>
          </p:cNvCxnSpPr>
          <p:nvPr/>
        </p:nvCxnSpPr>
        <p:spPr>
          <a:xfrm flipV="1">
            <a:off x="1053039" y="3751941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uorakulmio 55">
            <a:extLst>
              <a:ext uri="{FF2B5EF4-FFF2-40B4-BE49-F238E27FC236}">
                <a16:creationId xmlns:a16="http://schemas.microsoft.com/office/drawing/2014/main" id="{EFA560AC-814A-47B3-ABD4-D6FF7E096702}"/>
              </a:ext>
            </a:extLst>
          </p:cNvPr>
          <p:cNvSpPr/>
          <p:nvPr/>
        </p:nvSpPr>
        <p:spPr>
          <a:xfrm>
            <a:off x="860687" y="392459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Ellipsi 56">
            <a:extLst>
              <a:ext uri="{FF2B5EF4-FFF2-40B4-BE49-F238E27FC236}">
                <a16:creationId xmlns:a16="http://schemas.microsoft.com/office/drawing/2014/main" id="{0F8E2A8C-77A5-4A21-B412-030E504D5125}"/>
              </a:ext>
            </a:extLst>
          </p:cNvPr>
          <p:cNvSpPr/>
          <p:nvPr/>
        </p:nvSpPr>
        <p:spPr>
          <a:xfrm>
            <a:off x="1735361" y="2821426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</a:t>
            </a:r>
          </a:p>
        </p:txBody>
      </p: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C1848F2B-77B5-41B1-9AA4-C68D44C02681}"/>
              </a:ext>
            </a:extLst>
          </p:cNvPr>
          <p:cNvCxnSpPr>
            <a:cxnSpLocks/>
            <a:stCxn id="85" idx="0"/>
            <a:endCxn id="59" idx="5"/>
          </p:cNvCxnSpPr>
          <p:nvPr/>
        </p:nvCxnSpPr>
        <p:spPr>
          <a:xfrm flipH="1" flipV="1">
            <a:off x="5566370" y="3773024"/>
            <a:ext cx="559407" cy="14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i 58">
            <a:extLst>
              <a:ext uri="{FF2B5EF4-FFF2-40B4-BE49-F238E27FC236}">
                <a16:creationId xmlns:a16="http://schemas.microsoft.com/office/drawing/2014/main" id="{C3A458F1-674F-412C-B722-74B9E957D18D}"/>
              </a:ext>
            </a:extLst>
          </p:cNvPr>
          <p:cNvSpPr/>
          <p:nvPr/>
        </p:nvSpPr>
        <p:spPr>
          <a:xfrm>
            <a:off x="4591392" y="3468113"/>
            <a:ext cx="114225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49E9852B-87C0-4429-A16C-5A4E5713688A}"/>
              </a:ext>
            </a:extLst>
          </p:cNvPr>
          <p:cNvCxnSpPr>
            <a:cxnSpLocks/>
            <a:stCxn id="51" idx="0"/>
            <a:endCxn id="57" idx="3"/>
          </p:cNvCxnSpPr>
          <p:nvPr/>
        </p:nvCxnSpPr>
        <p:spPr>
          <a:xfrm flipV="1">
            <a:off x="1065991" y="3126337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uora yhdysviiva 60">
            <a:extLst>
              <a:ext uri="{FF2B5EF4-FFF2-40B4-BE49-F238E27FC236}">
                <a16:creationId xmlns:a16="http://schemas.microsoft.com/office/drawing/2014/main" id="{853B96C3-5186-4F3F-B0B0-70C0DED2F04B}"/>
              </a:ext>
            </a:extLst>
          </p:cNvPr>
          <p:cNvCxnSpPr>
            <a:cxnSpLocks/>
            <a:stCxn id="90" idx="0"/>
            <a:endCxn id="59" idx="3"/>
          </p:cNvCxnSpPr>
          <p:nvPr/>
        </p:nvCxnSpPr>
        <p:spPr>
          <a:xfrm flipV="1">
            <a:off x="4341928" y="3773024"/>
            <a:ext cx="416744" cy="16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lipsi 61">
            <a:extLst>
              <a:ext uri="{FF2B5EF4-FFF2-40B4-BE49-F238E27FC236}">
                <a16:creationId xmlns:a16="http://schemas.microsoft.com/office/drawing/2014/main" id="{AB7030FB-519E-439E-AC6F-835C5464EA28}"/>
              </a:ext>
            </a:extLst>
          </p:cNvPr>
          <p:cNvSpPr/>
          <p:nvPr/>
        </p:nvSpPr>
        <p:spPr>
          <a:xfrm>
            <a:off x="1921454" y="3427027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F3808331-448C-4B6B-88E5-B6CA17E7614C}"/>
              </a:ext>
            </a:extLst>
          </p:cNvPr>
          <p:cNvCxnSpPr>
            <a:cxnSpLocks/>
            <a:stCxn id="66" idx="0"/>
            <a:endCxn id="62" idx="5"/>
          </p:cNvCxnSpPr>
          <p:nvPr/>
        </p:nvCxnSpPr>
        <p:spPr>
          <a:xfrm flipH="1" flipV="1">
            <a:off x="2416286" y="3731938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007FC012-2162-4B93-BCD9-7E803B30962D}"/>
              </a:ext>
            </a:extLst>
          </p:cNvPr>
          <p:cNvCxnSpPr>
            <a:cxnSpLocks/>
            <a:stCxn id="65" idx="0"/>
            <a:endCxn id="62" idx="3"/>
          </p:cNvCxnSpPr>
          <p:nvPr/>
        </p:nvCxnSpPr>
        <p:spPr>
          <a:xfrm flipV="1">
            <a:off x="1964999" y="3731938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63D2E2F5-5B05-4209-A755-CFB9373964A1}"/>
              </a:ext>
            </a:extLst>
          </p:cNvPr>
          <p:cNvSpPr/>
          <p:nvPr/>
        </p:nvSpPr>
        <p:spPr>
          <a:xfrm>
            <a:off x="1772647" y="391951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Suorakulmio 65">
            <a:extLst>
              <a:ext uri="{FF2B5EF4-FFF2-40B4-BE49-F238E27FC236}">
                <a16:creationId xmlns:a16="http://schemas.microsoft.com/office/drawing/2014/main" id="{6723AE9B-D497-4D67-AB4B-C3DE367F352C}"/>
              </a:ext>
            </a:extLst>
          </p:cNvPr>
          <p:cNvSpPr/>
          <p:nvPr/>
        </p:nvSpPr>
        <p:spPr>
          <a:xfrm>
            <a:off x="2256257" y="39187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417A36D4-2AA5-4313-85F6-42B46ABF03F1}"/>
              </a:ext>
            </a:extLst>
          </p:cNvPr>
          <p:cNvCxnSpPr>
            <a:cxnSpLocks/>
            <a:stCxn id="62" idx="0"/>
            <a:endCxn id="57" idx="4"/>
          </p:cNvCxnSpPr>
          <p:nvPr/>
        </p:nvCxnSpPr>
        <p:spPr>
          <a:xfrm flipV="1">
            <a:off x="2211320" y="3178651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lipsi 67">
            <a:extLst>
              <a:ext uri="{FF2B5EF4-FFF2-40B4-BE49-F238E27FC236}">
                <a16:creationId xmlns:a16="http://schemas.microsoft.com/office/drawing/2014/main" id="{F1FF688D-EE4A-41B0-A20A-F238719B4E81}"/>
              </a:ext>
            </a:extLst>
          </p:cNvPr>
          <p:cNvSpPr/>
          <p:nvPr/>
        </p:nvSpPr>
        <p:spPr>
          <a:xfrm>
            <a:off x="2885811" y="344146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4CB7F9BC-1950-4219-974F-549D0DF16A7A}"/>
              </a:ext>
            </a:extLst>
          </p:cNvPr>
          <p:cNvCxnSpPr>
            <a:cxnSpLocks/>
            <a:stCxn id="72" idx="0"/>
            <a:endCxn id="68" idx="5"/>
          </p:cNvCxnSpPr>
          <p:nvPr/>
        </p:nvCxnSpPr>
        <p:spPr>
          <a:xfrm flipH="1" flipV="1">
            <a:off x="3428760" y="3746373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3784C4DF-8C45-436A-9C74-11E63747963B}"/>
              </a:ext>
            </a:extLst>
          </p:cNvPr>
          <p:cNvCxnSpPr>
            <a:cxnSpLocks/>
            <a:stCxn id="71" idx="0"/>
            <a:endCxn id="68" idx="3"/>
          </p:cNvCxnSpPr>
          <p:nvPr/>
        </p:nvCxnSpPr>
        <p:spPr>
          <a:xfrm flipV="1">
            <a:off x="2878721" y="3746373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Suorakulmio 70">
            <a:extLst>
              <a:ext uri="{FF2B5EF4-FFF2-40B4-BE49-F238E27FC236}">
                <a16:creationId xmlns:a16="http://schemas.microsoft.com/office/drawing/2014/main" id="{9BBE841C-7A76-407B-B603-89136317EE12}"/>
              </a:ext>
            </a:extLst>
          </p:cNvPr>
          <p:cNvSpPr/>
          <p:nvPr/>
        </p:nvSpPr>
        <p:spPr>
          <a:xfrm>
            <a:off x="2686369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Suorakulmio 71">
            <a:extLst>
              <a:ext uri="{FF2B5EF4-FFF2-40B4-BE49-F238E27FC236}">
                <a16:creationId xmlns:a16="http://schemas.microsoft.com/office/drawing/2014/main" id="{8CE3F8DF-39D4-4A81-BAE3-680FB2A5097F}"/>
              </a:ext>
            </a:extLst>
          </p:cNvPr>
          <p:cNvSpPr/>
          <p:nvPr/>
        </p:nvSpPr>
        <p:spPr>
          <a:xfrm>
            <a:off x="3237857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7098E000-2B39-4517-A36E-DC6C4EA4CB6D}"/>
              </a:ext>
            </a:extLst>
          </p:cNvPr>
          <p:cNvCxnSpPr>
            <a:cxnSpLocks/>
            <a:stCxn id="68" idx="0"/>
            <a:endCxn id="97" idx="3"/>
          </p:cNvCxnSpPr>
          <p:nvPr/>
        </p:nvCxnSpPr>
        <p:spPr>
          <a:xfrm flipV="1">
            <a:off x="3203863" y="3034701"/>
            <a:ext cx="1499585" cy="406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lipsi 73">
            <a:extLst>
              <a:ext uri="{FF2B5EF4-FFF2-40B4-BE49-F238E27FC236}">
                <a16:creationId xmlns:a16="http://schemas.microsoft.com/office/drawing/2014/main" id="{9F5A35BE-2656-438A-977F-A08BE7FD4BD5}"/>
              </a:ext>
            </a:extLst>
          </p:cNvPr>
          <p:cNvSpPr/>
          <p:nvPr/>
        </p:nvSpPr>
        <p:spPr>
          <a:xfrm>
            <a:off x="3446451" y="223805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2054E9CA-48D3-43B9-9CAB-805BB755A8E2}"/>
              </a:ext>
            </a:extLst>
          </p:cNvPr>
          <p:cNvCxnSpPr>
            <a:cxnSpLocks/>
            <a:stCxn id="97" idx="0"/>
            <a:endCxn id="74" idx="5"/>
          </p:cNvCxnSpPr>
          <p:nvPr/>
        </p:nvCxnSpPr>
        <p:spPr>
          <a:xfrm flipH="1" flipV="1">
            <a:off x="3989400" y="2542964"/>
            <a:ext cx="972771" cy="186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CBB90D2A-2B6D-418A-8827-29F0A42896CF}"/>
              </a:ext>
            </a:extLst>
          </p:cNvPr>
          <p:cNvCxnSpPr>
            <a:cxnSpLocks/>
            <a:stCxn id="57" idx="0"/>
            <a:endCxn id="74" idx="3"/>
          </p:cNvCxnSpPr>
          <p:nvPr/>
        </p:nvCxnSpPr>
        <p:spPr>
          <a:xfrm flipV="1">
            <a:off x="2486609" y="2542964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Suorakulmio 76">
            <a:extLst>
              <a:ext uri="{FF2B5EF4-FFF2-40B4-BE49-F238E27FC236}">
                <a16:creationId xmlns:a16="http://schemas.microsoft.com/office/drawing/2014/main" id="{F14D1CC4-C823-4DBB-9F05-16C169377892}"/>
              </a:ext>
            </a:extLst>
          </p:cNvPr>
          <p:cNvSpPr/>
          <p:nvPr/>
        </p:nvSpPr>
        <p:spPr>
          <a:xfrm>
            <a:off x="324319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BA350EF0-DB7C-482C-BA45-D25512FA9164}"/>
              </a:ext>
            </a:extLst>
          </p:cNvPr>
          <p:cNvCxnSpPr>
            <a:cxnSpLocks/>
            <a:stCxn id="59" idx="4"/>
            <a:endCxn id="84" idx="0"/>
          </p:cNvCxnSpPr>
          <p:nvPr/>
        </p:nvCxnSpPr>
        <p:spPr>
          <a:xfrm>
            <a:off x="5162521" y="3825338"/>
            <a:ext cx="161007" cy="99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Suorakulmio 83">
            <a:extLst>
              <a:ext uri="{FF2B5EF4-FFF2-40B4-BE49-F238E27FC236}">
                <a16:creationId xmlns:a16="http://schemas.microsoft.com/office/drawing/2014/main" id="{2B8FADC1-C076-4072-BBA6-BF28F7115BA9}"/>
              </a:ext>
            </a:extLst>
          </p:cNvPr>
          <p:cNvSpPr/>
          <p:nvPr/>
        </p:nvSpPr>
        <p:spPr>
          <a:xfrm>
            <a:off x="5131176" y="392459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Suorakulmio 84">
            <a:extLst>
              <a:ext uri="{FF2B5EF4-FFF2-40B4-BE49-F238E27FC236}">
                <a16:creationId xmlns:a16="http://schemas.microsoft.com/office/drawing/2014/main" id="{EEC71FDC-71F0-4086-B469-941A30778C8F}"/>
              </a:ext>
            </a:extLst>
          </p:cNvPr>
          <p:cNvSpPr/>
          <p:nvPr/>
        </p:nvSpPr>
        <p:spPr>
          <a:xfrm>
            <a:off x="5933425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Suorakulmio 89">
            <a:extLst>
              <a:ext uri="{FF2B5EF4-FFF2-40B4-BE49-F238E27FC236}">
                <a16:creationId xmlns:a16="http://schemas.microsoft.com/office/drawing/2014/main" id="{AA616C45-75CF-4620-AF1B-33FC68631E1C}"/>
              </a:ext>
            </a:extLst>
          </p:cNvPr>
          <p:cNvSpPr/>
          <p:nvPr/>
        </p:nvSpPr>
        <p:spPr>
          <a:xfrm>
            <a:off x="4149576" y="393397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622E2DB1-7774-4194-996B-AB4254BA067A}"/>
              </a:ext>
            </a:extLst>
          </p:cNvPr>
          <p:cNvSpPr/>
          <p:nvPr/>
        </p:nvSpPr>
        <p:spPr>
          <a:xfrm>
            <a:off x="4596282" y="2729790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426C26A9-A0C6-41A4-AB84-C2FD71FF9F7C}"/>
              </a:ext>
            </a:extLst>
          </p:cNvPr>
          <p:cNvCxnSpPr>
            <a:cxnSpLocks/>
            <a:stCxn id="59" idx="0"/>
            <a:endCxn id="97" idx="4"/>
          </p:cNvCxnSpPr>
          <p:nvPr/>
        </p:nvCxnSpPr>
        <p:spPr>
          <a:xfrm flipH="1" flipV="1">
            <a:off x="4962171" y="3087015"/>
            <a:ext cx="200350" cy="381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uora nuoliyhdysviiva 104">
            <a:extLst>
              <a:ext uri="{FF2B5EF4-FFF2-40B4-BE49-F238E27FC236}">
                <a16:creationId xmlns:a16="http://schemas.microsoft.com/office/drawing/2014/main" id="{86C5DD43-E442-4FA0-9806-D74901957629}"/>
              </a:ext>
            </a:extLst>
          </p:cNvPr>
          <p:cNvCxnSpPr>
            <a:cxnSpLocks/>
            <a:stCxn id="74" idx="4"/>
            <a:endCxn id="97" idx="2"/>
          </p:cNvCxnSpPr>
          <p:nvPr/>
        </p:nvCxnSpPr>
        <p:spPr>
          <a:xfrm>
            <a:off x="3764503" y="2595278"/>
            <a:ext cx="831779" cy="31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kstiruutu 107">
            <a:extLst>
              <a:ext uri="{FF2B5EF4-FFF2-40B4-BE49-F238E27FC236}">
                <a16:creationId xmlns:a16="http://schemas.microsoft.com/office/drawing/2014/main" id="{BCF0BC19-01A0-4885-A3EE-7C2A0E6E55BB}"/>
              </a:ext>
            </a:extLst>
          </p:cNvPr>
          <p:cNvSpPr txBox="1"/>
          <p:nvPr/>
        </p:nvSpPr>
        <p:spPr>
          <a:xfrm>
            <a:off x="3968749" y="2713624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cxnSp>
        <p:nvCxnSpPr>
          <p:cNvPr id="109" name="Suora nuoliyhdysviiva 108">
            <a:extLst>
              <a:ext uri="{FF2B5EF4-FFF2-40B4-BE49-F238E27FC236}">
                <a16:creationId xmlns:a16="http://schemas.microsoft.com/office/drawing/2014/main" id="{560BBAEA-3447-4FE3-BFD9-172D33C3945E}"/>
              </a:ext>
            </a:extLst>
          </p:cNvPr>
          <p:cNvCxnSpPr>
            <a:cxnSpLocks/>
            <a:stCxn id="57" idx="6"/>
            <a:endCxn id="74" idx="3"/>
          </p:cNvCxnSpPr>
          <p:nvPr/>
        </p:nvCxnSpPr>
        <p:spPr>
          <a:xfrm flipV="1">
            <a:off x="3237857" y="2542964"/>
            <a:ext cx="301749" cy="45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kstiruutu 112">
            <a:extLst>
              <a:ext uri="{FF2B5EF4-FFF2-40B4-BE49-F238E27FC236}">
                <a16:creationId xmlns:a16="http://schemas.microsoft.com/office/drawing/2014/main" id="{9EED6680-5C89-4927-A1EA-9F3E65AC7E1D}"/>
              </a:ext>
            </a:extLst>
          </p:cNvPr>
          <p:cNvSpPr txBox="1"/>
          <p:nvPr/>
        </p:nvSpPr>
        <p:spPr>
          <a:xfrm>
            <a:off x="3376296" y="274736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22" name="Ellipsi 121">
            <a:extLst>
              <a:ext uri="{FF2B5EF4-FFF2-40B4-BE49-F238E27FC236}">
                <a16:creationId xmlns:a16="http://schemas.microsoft.com/office/drawing/2014/main" id="{25FC2F03-194C-4F67-93FB-E41CC570B7A3}"/>
              </a:ext>
            </a:extLst>
          </p:cNvPr>
          <p:cNvSpPr/>
          <p:nvPr/>
        </p:nvSpPr>
        <p:spPr>
          <a:xfrm>
            <a:off x="514810" y="5549723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 </a:t>
            </a:r>
          </a:p>
        </p:txBody>
      </p: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5B65F916-BEF3-40C3-A654-C2940120463E}"/>
              </a:ext>
            </a:extLst>
          </p:cNvPr>
          <p:cNvCxnSpPr>
            <a:cxnSpLocks/>
            <a:stCxn id="125" idx="0"/>
            <a:endCxn id="122" idx="5"/>
          </p:cNvCxnSpPr>
          <p:nvPr/>
        </p:nvCxnSpPr>
        <p:spPr>
          <a:xfrm flipH="1" flipV="1">
            <a:off x="1425534" y="5854634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B9333135-CEDD-4AA9-AD83-AE9F5F404132}"/>
              </a:ext>
            </a:extLst>
          </p:cNvPr>
          <p:cNvCxnSpPr>
            <a:cxnSpLocks/>
            <a:stCxn id="148" idx="0"/>
            <a:endCxn id="122" idx="3"/>
          </p:cNvCxnSpPr>
          <p:nvPr/>
        </p:nvCxnSpPr>
        <p:spPr>
          <a:xfrm flipV="1">
            <a:off x="498980" y="5854634"/>
            <a:ext cx="172086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Suorakulmio 124">
            <a:extLst>
              <a:ext uri="{FF2B5EF4-FFF2-40B4-BE49-F238E27FC236}">
                <a16:creationId xmlns:a16="http://schemas.microsoft.com/office/drawing/2014/main" id="{84A15E54-BB49-4DE8-8C8B-DDD2EB8BC4CB}"/>
              </a:ext>
            </a:extLst>
          </p:cNvPr>
          <p:cNvSpPr/>
          <p:nvPr/>
        </p:nvSpPr>
        <p:spPr>
          <a:xfrm>
            <a:off x="1292882" y="609110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F2A88E3B-39DA-4ED4-9D4F-9FE8CB2BA2AF}"/>
              </a:ext>
            </a:extLst>
          </p:cNvPr>
          <p:cNvCxnSpPr>
            <a:cxnSpLocks/>
            <a:stCxn id="127" idx="0"/>
            <a:endCxn id="122" idx="4"/>
          </p:cNvCxnSpPr>
          <p:nvPr/>
        </p:nvCxnSpPr>
        <p:spPr>
          <a:xfrm flipV="1">
            <a:off x="1035348" y="5906948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Suorakulmio 126">
            <a:extLst>
              <a:ext uri="{FF2B5EF4-FFF2-40B4-BE49-F238E27FC236}">
                <a16:creationId xmlns:a16="http://schemas.microsoft.com/office/drawing/2014/main" id="{FE6ACAB1-B499-41F4-94D3-0662A1C013BA}"/>
              </a:ext>
            </a:extLst>
          </p:cNvPr>
          <p:cNvSpPr/>
          <p:nvPr/>
        </p:nvSpPr>
        <p:spPr>
          <a:xfrm>
            <a:off x="842996" y="607959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Ellipsi 127">
            <a:extLst>
              <a:ext uri="{FF2B5EF4-FFF2-40B4-BE49-F238E27FC236}">
                <a16:creationId xmlns:a16="http://schemas.microsoft.com/office/drawing/2014/main" id="{F31556FB-4590-44D9-98AD-3F482FB7EC7E}"/>
              </a:ext>
            </a:extLst>
          </p:cNvPr>
          <p:cNvSpPr/>
          <p:nvPr/>
        </p:nvSpPr>
        <p:spPr>
          <a:xfrm>
            <a:off x="1717670" y="4976433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</a:t>
            </a:r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2C940122-B342-4B28-A238-BAC6846698C4}"/>
              </a:ext>
            </a:extLst>
          </p:cNvPr>
          <p:cNvCxnSpPr>
            <a:cxnSpLocks/>
            <a:stCxn id="151" idx="0"/>
            <a:endCxn id="130" idx="5"/>
          </p:cNvCxnSpPr>
          <p:nvPr/>
        </p:nvCxnSpPr>
        <p:spPr>
          <a:xfrm flipH="1" flipV="1">
            <a:off x="5548679" y="5928031"/>
            <a:ext cx="559407" cy="14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Ellipsi 129">
            <a:extLst>
              <a:ext uri="{FF2B5EF4-FFF2-40B4-BE49-F238E27FC236}">
                <a16:creationId xmlns:a16="http://schemas.microsoft.com/office/drawing/2014/main" id="{1F2B42E8-BCD7-4E6C-B10A-67F2B540FAF9}"/>
              </a:ext>
            </a:extLst>
          </p:cNvPr>
          <p:cNvSpPr/>
          <p:nvPr/>
        </p:nvSpPr>
        <p:spPr>
          <a:xfrm>
            <a:off x="4573701" y="5623120"/>
            <a:ext cx="114225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3225DF56-3CB5-4EF0-AEF4-7B212D99AA8E}"/>
              </a:ext>
            </a:extLst>
          </p:cNvPr>
          <p:cNvCxnSpPr>
            <a:cxnSpLocks/>
            <a:stCxn id="122" idx="0"/>
            <a:endCxn id="128" idx="3"/>
          </p:cNvCxnSpPr>
          <p:nvPr/>
        </p:nvCxnSpPr>
        <p:spPr>
          <a:xfrm flipV="1">
            <a:off x="1048300" y="5281344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E664B62D-8552-4534-97C8-BE92C287318A}"/>
              </a:ext>
            </a:extLst>
          </p:cNvPr>
          <p:cNvCxnSpPr>
            <a:cxnSpLocks/>
            <a:stCxn id="152" idx="0"/>
            <a:endCxn id="130" idx="3"/>
          </p:cNvCxnSpPr>
          <p:nvPr/>
        </p:nvCxnSpPr>
        <p:spPr>
          <a:xfrm flipV="1">
            <a:off x="4324237" y="5928031"/>
            <a:ext cx="416744" cy="16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Ellipsi 132">
            <a:extLst>
              <a:ext uri="{FF2B5EF4-FFF2-40B4-BE49-F238E27FC236}">
                <a16:creationId xmlns:a16="http://schemas.microsoft.com/office/drawing/2014/main" id="{FEA4AE5D-F137-4BB8-A805-B7AB67CAFB0F}"/>
              </a:ext>
            </a:extLst>
          </p:cNvPr>
          <p:cNvSpPr/>
          <p:nvPr/>
        </p:nvSpPr>
        <p:spPr>
          <a:xfrm>
            <a:off x="1903763" y="5582034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C5C328A5-B068-4BB9-AD32-DF4DFEEBC4A6}"/>
              </a:ext>
            </a:extLst>
          </p:cNvPr>
          <p:cNvCxnSpPr>
            <a:cxnSpLocks/>
            <a:stCxn id="137" idx="0"/>
            <a:endCxn id="133" idx="5"/>
          </p:cNvCxnSpPr>
          <p:nvPr/>
        </p:nvCxnSpPr>
        <p:spPr>
          <a:xfrm flipH="1" flipV="1">
            <a:off x="2398595" y="5886945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uora yhdysviiva 134">
            <a:extLst>
              <a:ext uri="{FF2B5EF4-FFF2-40B4-BE49-F238E27FC236}">
                <a16:creationId xmlns:a16="http://schemas.microsoft.com/office/drawing/2014/main" id="{AF237A68-596B-4121-BFA9-8F25A1B952F9}"/>
              </a:ext>
            </a:extLst>
          </p:cNvPr>
          <p:cNvCxnSpPr>
            <a:cxnSpLocks/>
            <a:stCxn id="136" idx="0"/>
            <a:endCxn id="133" idx="3"/>
          </p:cNvCxnSpPr>
          <p:nvPr/>
        </p:nvCxnSpPr>
        <p:spPr>
          <a:xfrm flipV="1">
            <a:off x="1947308" y="5886945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Suorakulmio 135">
            <a:extLst>
              <a:ext uri="{FF2B5EF4-FFF2-40B4-BE49-F238E27FC236}">
                <a16:creationId xmlns:a16="http://schemas.microsoft.com/office/drawing/2014/main" id="{4B666858-4C0D-43D8-8334-A53735BB509B}"/>
              </a:ext>
            </a:extLst>
          </p:cNvPr>
          <p:cNvSpPr/>
          <p:nvPr/>
        </p:nvSpPr>
        <p:spPr>
          <a:xfrm>
            <a:off x="1754956" y="60745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7" name="Suorakulmio 136">
            <a:extLst>
              <a:ext uri="{FF2B5EF4-FFF2-40B4-BE49-F238E27FC236}">
                <a16:creationId xmlns:a16="http://schemas.microsoft.com/office/drawing/2014/main" id="{3C07B207-2F21-46A0-9735-DCAB5EB73CD9}"/>
              </a:ext>
            </a:extLst>
          </p:cNvPr>
          <p:cNvSpPr/>
          <p:nvPr/>
        </p:nvSpPr>
        <p:spPr>
          <a:xfrm>
            <a:off x="2238566" y="607374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8F6112C6-D071-4A4C-BD92-6CDD769F149A}"/>
              </a:ext>
            </a:extLst>
          </p:cNvPr>
          <p:cNvCxnSpPr>
            <a:cxnSpLocks/>
            <a:stCxn id="133" idx="0"/>
            <a:endCxn id="128" idx="4"/>
          </p:cNvCxnSpPr>
          <p:nvPr/>
        </p:nvCxnSpPr>
        <p:spPr>
          <a:xfrm flipV="1">
            <a:off x="2193629" y="5333658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2B495D93-866C-42D9-AD9A-54CAC37F1D55}"/>
              </a:ext>
            </a:extLst>
          </p:cNvPr>
          <p:cNvSpPr/>
          <p:nvPr/>
        </p:nvSpPr>
        <p:spPr>
          <a:xfrm>
            <a:off x="3318706" y="561006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9D146D12-3B78-4574-9785-FC39750D66E8}"/>
              </a:ext>
            </a:extLst>
          </p:cNvPr>
          <p:cNvCxnSpPr>
            <a:cxnSpLocks/>
            <a:stCxn id="143" idx="0"/>
            <a:endCxn id="139" idx="5"/>
          </p:cNvCxnSpPr>
          <p:nvPr/>
        </p:nvCxnSpPr>
        <p:spPr>
          <a:xfrm flipH="1" flipV="1">
            <a:off x="3861655" y="5914971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uora yhdysviiva 140">
            <a:extLst>
              <a:ext uri="{FF2B5EF4-FFF2-40B4-BE49-F238E27FC236}">
                <a16:creationId xmlns:a16="http://schemas.microsoft.com/office/drawing/2014/main" id="{F473DFD9-A495-4405-BA65-B96F9EF91668}"/>
              </a:ext>
            </a:extLst>
          </p:cNvPr>
          <p:cNvCxnSpPr>
            <a:cxnSpLocks/>
            <a:stCxn id="142" idx="0"/>
            <a:endCxn id="139" idx="3"/>
          </p:cNvCxnSpPr>
          <p:nvPr/>
        </p:nvCxnSpPr>
        <p:spPr>
          <a:xfrm flipV="1">
            <a:off x="3311616" y="5914971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Suorakulmio 141">
            <a:extLst>
              <a:ext uri="{FF2B5EF4-FFF2-40B4-BE49-F238E27FC236}">
                <a16:creationId xmlns:a16="http://schemas.microsoft.com/office/drawing/2014/main" id="{9C59633F-ED3F-44C6-96A3-E06B0BAC9107}"/>
              </a:ext>
            </a:extLst>
          </p:cNvPr>
          <p:cNvSpPr/>
          <p:nvPr/>
        </p:nvSpPr>
        <p:spPr>
          <a:xfrm>
            <a:off x="3119264" y="608622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3" name="Suorakulmio 142">
            <a:extLst>
              <a:ext uri="{FF2B5EF4-FFF2-40B4-BE49-F238E27FC236}">
                <a16:creationId xmlns:a16="http://schemas.microsoft.com/office/drawing/2014/main" id="{FED6E1AE-6E66-45F5-8507-22E6938515EB}"/>
              </a:ext>
            </a:extLst>
          </p:cNvPr>
          <p:cNvSpPr/>
          <p:nvPr/>
        </p:nvSpPr>
        <p:spPr>
          <a:xfrm>
            <a:off x="3670752" y="608622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C675C2B1-CAFB-4A89-8EF9-F20EB6A16045}"/>
              </a:ext>
            </a:extLst>
          </p:cNvPr>
          <p:cNvCxnSpPr>
            <a:cxnSpLocks/>
            <a:stCxn id="139" idx="0"/>
            <a:endCxn id="153" idx="3"/>
          </p:cNvCxnSpPr>
          <p:nvPr/>
        </p:nvCxnSpPr>
        <p:spPr>
          <a:xfrm flipV="1">
            <a:off x="3636758" y="5189708"/>
            <a:ext cx="1048999" cy="420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Ellipsi 144">
            <a:extLst>
              <a:ext uri="{FF2B5EF4-FFF2-40B4-BE49-F238E27FC236}">
                <a16:creationId xmlns:a16="http://schemas.microsoft.com/office/drawing/2014/main" id="{1F3379EB-BE72-42B8-A2B2-D5BD420AD291}"/>
              </a:ext>
            </a:extLst>
          </p:cNvPr>
          <p:cNvSpPr/>
          <p:nvPr/>
        </p:nvSpPr>
        <p:spPr>
          <a:xfrm>
            <a:off x="3428760" y="439306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46" name="Suora yhdysviiva 145">
            <a:extLst>
              <a:ext uri="{FF2B5EF4-FFF2-40B4-BE49-F238E27FC236}">
                <a16:creationId xmlns:a16="http://schemas.microsoft.com/office/drawing/2014/main" id="{21BF9A37-17A2-4CA4-AE80-1D81F9D3A4B4}"/>
              </a:ext>
            </a:extLst>
          </p:cNvPr>
          <p:cNvCxnSpPr>
            <a:cxnSpLocks/>
            <a:stCxn id="153" idx="0"/>
            <a:endCxn id="145" idx="5"/>
          </p:cNvCxnSpPr>
          <p:nvPr/>
        </p:nvCxnSpPr>
        <p:spPr>
          <a:xfrm flipH="1" flipV="1">
            <a:off x="3971709" y="4697971"/>
            <a:ext cx="972771" cy="186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6B216EAA-87CD-4341-A96C-B177234A51DF}"/>
              </a:ext>
            </a:extLst>
          </p:cNvPr>
          <p:cNvCxnSpPr>
            <a:cxnSpLocks/>
            <a:stCxn id="128" idx="0"/>
            <a:endCxn id="145" idx="3"/>
          </p:cNvCxnSpPr>
          <p:nvPr/>
        </p:nvCxnSpPr>
        <p:spPr>
          <a:xfrm flipV="1">
            <a:off x="2468918" y="4697971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Suorakulmio 147">
            <a:extLst>
              <a:ext uri="{FF2B5EF4-FFF2-40B4-BE49-F238E27FC236}">
                <a16:creationId xmlns:a16="http://schemas.microsoft.com/office/drawing/2014/main" id="{156A268B-B230-4D37-851E-EEE1CBEABB29}"/>
              </a:ext>
            </a:extLst>
          </p:cNvPr>
          <p:cNvSpPr/>
          <p:nvPr/>
        </p:nvSpPr>
        <p:spPr>
          <a:xfrm>
            <a:off x="306628" y="60726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9" name="Suora yhdysviiva 148">
            <a:extLst>
              <a:ext uri="{FF2B5EF4-FFF2-40B4-BE49-F238E27FC236}">
                <a16:creationId xmlns:a16="http://schemas.microsoft.com/office/drawing/2014/main" id="{CE4A0A1A-CAF9-47BB-A71B-D14B9E4B76CC}"/>
              </a:ext>
            </a:extLst>
          </p:cNvPr>
          <p:cNvCxnSpPr>
            <a:cxnSpLocks/>
            <a:stCxn id="130" idx="4"/>
            <a:endCxn id="150" idx="0"/>
          </p:cNvCxnSpPr>
          <p:nvPr/>
        </p:nvCxnSpPr>
        <p:spPr>
          <a:xfrm>
            <a:off x="5144830" y="5980345"/>
            <a:ext cx="161007" cy="99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Suorakulmio 149">
            <a:extLst>
              <a:ext uri="{FF2B5EF4-FFF2-40B4-BE49-F238E27FC236}">
                <a16:creationId xmlns:a16="http://schemas.microsoft.com/office/drawing/2014/main" id="{D5C90011-A92D-4AC3-8BB1-0A00417462E1}"/>
              </a:ext>
            </a:extLst>
          </p:cNvPr>
          <p:cNvSpPr/>
          <p:nvPr/>
        </p:nvSpPr>
        <p:spPr>
          <a:xfrm>
            <a:off x="5113485" y="607959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1" name="Suorakulmio 150">
            <a:extLst>
              <a:ext uri="{FF2B5EF4-FFF2-40B4-BE49-F238E27FC236}">
                <a16:creationId xmlns:a16="http://schemas.microsoft.com/office/drawing/2014/main" id="{6E4E93CF-0A76-4059-9872-998F03EE965D}"/>
              </a:ext>
            </a:extLst>
          </p:cNvPr>
          <p:cNvSpPr/>
          <p:nvPr/>
        </p:nvSpPr>
        <p:spPr>
          <a:xfrm>
            <a:off x="5915734" y="60726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2" name="Suorakulmio 151">
            <a:extLst>
              <a:ext uri="{FF2B5EF4-FFF2-40B4-BE49-F238E27FC236}">
                <a16:creationId xmlns:a16="http://schemas.microsoft.com/office/drawing/2014/main" id="{B670CBF7-42F0-4D48-8BFE-C90D717B0E28}"/>
              </a:ext>
            </a:extLst>
          </p:cNvPr>
          <p:cNvSpPr/>
          <p:nvPr/>
        </p:nvSpPr>
        <p:spPr>
          <a:xfrm>
            <a:off x="4131885" y="60889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Ellipsi 152">
            <a:extLst>
              <a:ext uri="{FF2B5EF4-FFF2-40B4-BE49-F238E27FC236}">
                <a16:creationId xmlns:a16="http://schemas.microsoft.com/office/drawing/2014/main" id="{72FF807D-B2D3-48D9-9D76-5B24B0397314}"/>
              </a:ext>
            </a:extLst>
          </p:cNvPr>
          <p:cNvSpPr/>
          <p:nvPr/>
        </p:nvSpPr>
        <p:spPr>
          <a:xfrm>
            <a:off x="4578591" y="4884797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8F1B0200-179F-4E2E-BE51-D1CFFDB57915}"/>
              </a:ext>
            </a:extLst>
          </p:cNvPr>
          <p:cNvCxnSpPr>
            <a:cxnSpLocks/>
            <a:stCxn id="130" idx="0"/>
            <a:endCxn id="153" idx="4"/>
          </p:cNvCxnSpPr>
          <p:nvPr/>
        </p:nvCxnSpPr>
        <p:spPr>
          <a:xfrm flipH="1" flipV="1">
            <a:off x="4944480" y="5242022"/>
            <a:ext cx="200350" cy="381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uora nuoliyhdysviiva 159">
            <a:extLst>
              <a:ext uri="{FF2B5EF4-FFF2-40B4-BE49-F238E27FC236}">
                <a16:creationId xmlns:a16="http://schemas.microsoft.com/office/drawing/2014/main" id="{5A5D3B8E-6E14-4B17-A39C-F5B2D64691EE}"/>
              </a:ext>
            </a:extLst>
          </p:cNvPr>
          <p:cNvCxnSpPr>
            <a:cxnSpLocks/>
            <a:stCxn id="122" idx="1"/>
          </p:cNvCxnSpPr>
          <p:nvPr/>
        </p:nvCxnSpPr>
        <p:spPr>
          <a:xfrm flipH="1" flipV="1">
            <a:off x="258288" y="4976433"/>
            <a:ext cx="412778" cy="6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kstiruutu 160">
            <a:extLst>
              <a:ext uri="{FF2B5EF4-FFF2-40B4-BE49-F238E27FC236}">
                <a16:creationId xmlns:a16="http://schemas.microsoft.com/office/drawing/2014/main" id="{0FCE2CC8-02F4-41FD-9B56-FC336E9C31AA}"/>
              </a:ext>
            </a:extLst>
          </p:cNvPr>
          <p:cNvSpPr txBox="1"/>
          <p:nvPr/>
        </p:nvSpPr>
        <p:spPr>
          <a:xfrm>
            <a:off x="481162" y="509667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163" name="Suora nuoliyhdysviiva 162">
            <a:extLst>
              <a:ext uri="{FF2B5EF4-FFF2-40B4-BE49-F238E27FC236}">
                <a16:creationId xmlns:a16="http://schemas.microsoft.com/office/drawing/2014/main" id="{0582E209-FA02-4DFD-902E-DEC602622156}"/>
              </a:ext>
            </a:extLst>
          </p:cNvPr>
          <p:cNvCxnSpPr>
            <a:cxnSpLocks/>
            <a:stCxn id="128" idx="1"/>
          </p:cNvCxnSpPr>
          <p:nvPr/>
        </p:nvCxnSpPr>
        <p:spPr>
          <a:xfrm flipH="1" flipV="1">
            <a:off x="1566259" y="4412815"/>
            <a:ext cx="371446" cy="61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kstiruutu 164">
            <a:extLst>
              <a:ext uri="{FF2B5EF4-FFF2-40B4-BE49-F238E27FC236}">
                <a16:creationId xmlns:a16="http://schemas.microsoft.com/office/drawing/2014/main" id="{CF3F6407-F914-4005-8C1D-B291DAEA48DC}"/>
              </a:ext>
            </a:extLst>
          </p:cNvPr>
          <p:cNvSpPr txBox="1"/>
          <p:nvPr/>
        </p:nvSpPr>
        <p:spPr>
          <a:xfrm>
            <a:off x="1806387" y="4467870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166" name="Suora yhdysviiva 165">
            <a:extLst>
              <a:ext uri="{FF2B5EF4-FFF2-40B4-BE49-F238E27FC236}">
                <a16:creationId xmlns:a16="http://schemas.microsoft.com/office/drawing/2014/main" id="{6E4870B5-60FA-4B71-AF72-E921B0B9B7EB}"/>
              </a:ext>
            </a:extLst>
          </p:cNvPr>
          <p:cNvCxnSpPr>
            <a:cxnSpLocks/>
            <a:stCxn id="179" idx="0"/>
            <a:endCxn id="167" idx="5"/>
          </p:cNvCxnSpPr>
          <p:nvPr/>
        </p:nvCxnSpPr>
        <p:spPr>
          <a:xfrm flipH="1" flipV="1">
            <a:off x="11222813" y="5149406"/>
            <a:ext cx="559407" cy="14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Ellipsi 166">
            <a:extLst>
              <a:ext uri="{FF2B5EF4-FFF2-40B4-BE49-F238E27FC236}">
                <a16:creationId xmlns:a16="http://schemas.microsoft.com/office/drawing/2014/main" id="{740FCAFB-0095-456A-AADE-F760EF435598}"/>
              </a:ext>
            </a:extLst>
          </p:cNvPr>
          <p:cNvSpPr/>
          <p:nvPr/>
        </p:nvSpPr>
        <p:spPr>
          <a:xfrm>
            <a:off x="10247835" y="4844495"/>
            <a:ext cx="114225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669DAEBA-EECF-4BF2-8269-491B757FBDFF}"/>
              </a:ext>
            </a:extLst>
          </p:cNvPr>
          <p:cNvCxnSpPr>
            <a:cxnSpLocks/>
            <a:stCxn id="180" idx="0"/>
            <a:endCxn id="167" idx="3"/>
          </p:cNvCxnSpPr>
          <p:nvPr/>
        </p:nvCxnSpPr>
        <p:spPr>
          <a:xfrm flipV="1">
            <a:off x="9998371" y="5149406"/>
            <a:ext cx="416744" cy="16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Ellipsi 168">
            <a:extLst>
              <a:ext uri="{FF2B5EF4-FFF2-40B4-BE49-F238E27FC236}">
                <a16:creationId xmlns:a16="http://schemas.microsoft.com/office/drawing/2014/main" id="{AD08C3FB-BB7A-4F70-94A4-9F3374853472}"/>
              </a:ext>
            </a:extLst>
          </p:cNvPr>
          <p:cNvSpPr/>
          <p:nvPr/>
        </p:nvSpPr>
        <p:spPr>
          <a:xfrm>
            <a:off x="8992840" y="483143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70" name="Suora yhdysviiva 169">
            <a:extLst>
              <a:ext uri="{FF2B5EF4-FFF2-40B4-BE49-F238E27FC236}">
                <a16:creationId xmlns:a16="http://schemas.microsoft.com/office/drawing/2014/main" id="{2A9FE259-D6A9-4F1C-86BC-A510E6C9C8C3}"/>
              </a:ext>
            </a:extLst>
          </p:cNvPr>
          <p:cNvCxnSpPr>
            <a:cxnSpLocks/>
            <a:stCxn id="173" idx="0"/>
            <a:endCxn id="169" idx="5"/>
          </p:cNvCxnSpPr>
          <p:nvPr/>
        </p:nvCxnSpPr>
        <p:spPr>
          <a:xfrm flipH="1" flipV="1">
            <a:off x="9535789" y="5136346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0553F6A6-4990-437E-83A7-242440207D1A}"/>
              </a:ext>
            </a:extLst>
          </p:cNvPr>
          <p:cNvCxnSpPr>
            <a:cxnSpLocks/>
            <a:stCxn id="172" idx="0"/>
            <a:endCxn id="169" idx="3"/>
          </p:cNvCxnSpPr>
          <p:nvPr/>
        </p:nvCxnSpPr>
        <p:spPr>
          <a:xfrm flipV="1">
            <a:off x="8985750" y="5136346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Suorakulmio 171">
            <a:extLst>
              <a:ext uri="{FF2B5EF4-FFF2-40B4-BE49-F238E27FC236}">
                <a16:creationId xmlns:a16="http://schemas.microsoft.com/office/drawing/2014/main" id="{C2676666-B306-41CA-A71E-75171A4B6875}"/>
              </a:ext>
            </a:extLst>
          </p:cNvPr>
          <p:cNvSpPr/>
          <p:nvPr/>
        </p:nvSpPr>
        <p:spPr>
          <a:xfrm>
            <a:off x="8793398" y="53075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D6BC4731-650B-43BF-8FF9-C9E78513549D}"/>
              </a:ext>
            </a:extLst>
          </p:cNvPr>
          <p:cNvSpPr/>
          <p:nvPr/>
        </p:nvSpPr>
        <p:spPr>
          <a:xfrm>
            <a:off x="9344886" y="53075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4" name="Suora yhdysviiva 173">
            <a:extLst>
              <a:ext uri="{FF2B5EF4-FFF2-40B4-BE49-F238E27FC236}">
                <a16:creationId xmlns:a16="http://schemas.microsoft.com/office/drawing/2014/main" id="{772B9A86-5236-4D0F-93FF-D0A97E48155F}"/>
              </a:ext>
            </a:extLst>
          </p:cNvPr>
          <p:cNvCxnSpPr>
            <a:cxnSpLocks/>
            <a:stCxn id="169" idx="0"/>
            <a:endCxn id="181" idx="4"/>
          </p:cNvCxnSpPr>
          <p:nvPr/>
        </p:nvCxnSpPr>
        <p:spPr>
          <a:xfrm flipH="1" flipV="1">
            <a:off x="9310178" y="4281815"/>
            <a:ext cx="714" cy="549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uora yhdysviiva 176">
            <a:extLst>
              <a:ext uri="{FF2B5EF4-FFF2-40B4-BE49-F238E27FC236}">
                <a16:creationId xmlns:a16="http://schemas.microsoft.com/office/drawing/2014/main" id="{725DE7CE-1C7A-4FD3-A915-0D163DACD7C0}"/>
              </a:ext>
            </a:extLst>
          </p:cNvPr>
          <p:cNvCxnSpPr>
            <a:cxnSpLocks/>
            <a:stCxn id="167" idx="4"/>
            <a:endCxn id="178" idx="0"/>
          </p:cNvCxnSpPr>
          <p:nvPr/>
        </p:nvCxnSpPr>
        <p:spPr>
          <a:xfrm flipH="1">
            <a:off x="10805152" y="5201720"/>
            <a:ext cx="13812" cy="176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Suorakulmio 177">
            <a:extLst>
              <a:ext uri="{FF2B5EF4-FFF2-40B4-BE49-F238E27FC236}">
                <a16:creationId xmlns:a16="http://schemas.microsoft.com/office/drawing/2014/main" id="{6080D650-DD49-4414-A511-1BB5FA4D6C55}"/>
              </a:ext>
            </a:extLst>
          </p:cNvPr>
          <p:cNvSpPr/>
          <p:nvPr/>
        </p:nvSpPr>
        <p:spPr>
          <a:xfrm>
            <a:off x="10612800" y="537782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9" name="Suorakulmio 178">
            <a:extLst>
              <a:ext uri="{FF2B5EF4-FFF2-40B4-BE49-F238E27FC236}">
                <a16:creationId xmlns:a16="http://schemas.microsoft.com/office/drawing/2014/main" id="{2A1EC0AF-07CF-4FF1-BE45-365A2E41E2FB}"/>
              </a:ext>
            </a:extLst>
          </p:cNvPr>
          <p:cNvSpPr/>
          <p:nvPr/>
        </p:nvSpPr>
        <p:spPr>
          <a:xfrm>
            <a:off x="11589868" y="529400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BDFDF836-C165-42A7-9022-267FE9F16426}"/>
              </a:ext>
            </a:extLst>
          </p:cNvPr>
          <p:cNvSpPr/>
          <p:nvPr/>
        </p:nvSpPr>
        <p:spPr>
          <a:xfrm>
            <a:off x="9806019" y="531035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Ellipsi 180">
            <a:extLst>
              <a:ext uri="{FF2B5EF4-FFF2-40B4-BE49-F238E27FC236}">
                <a16:creationId xmlns:a16="http://schemas.microsoft.com/office/drawing/2014/main" id="{FE74C074-4835-4FB7-A62C-E19A6825A87D}"/>
              </a:ext>
            </a:extLst>
          </p:cNvPr>
          <p:cNvSpPr/>
          <p:nvPr/>
        </p:nvSpPr>
        <p:spPr>
          <a:xfrm>
            <a:off x="8850379" y="3924590"/>
            <a:ext cx="9195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6  8</a:t>
            </a:r>
          </a:p>
        </p:txBody>
      </p:sp>
      <p:cxnSp>
        <p:nvCxnSpPr>
          <p:cNvPr id="182" name="Suora yhdysviiva 181">
            <a:extLst>
              <a:ext uri="{FF2B5EF4-FFF2-40B4-BE49-F238E27FC236}">
                <a16:creationId xmlns:a16="http://schemas.microsoft.com/office/drawing/2014/main" id="{E84F7A74-9905-41C5-9828-336D784D9526}"/>
              </a:ext>
            </a:extLst>
          </p:cNvPr>
          <p:cNvCxnSpPr>
            <a:cxnSpLocks/>
            <a:endCxn id="181" idx="5"/>
          </p:cNvCxnSpPr>
          <p:nvPr/>
        </p:nvCxnSpPr>
        <p:spPr>
          <a:xfrm flipH="1" flipV="1">
            <a:off x="9635304" y="4229501"/>
            <a:ext cx="1038564" cy="601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Ellipsi 182">
            <a:extLst>
              <a:ext uri="{FF2B5EF4-FFF2-40B4-BE49-F238E27FC236}">
                <a16:creationId xmlns:a16="http://schemas.microsoft.com/office/drawing/2014/main" id="{696EA062-9407-4074-97B4-2C3CB295B871}"/>
              </a:ext>
            </a:extLst>
          </p:cNvPr>
          <p:cNvSpPr/>
          <p:nvPr/>
        </p:nvSpPr>
        <p:spPr>
          <a:xfrm>
            <a:off x="7476731" y="4773579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1  4 </a:t>
            </a:r>
          </a:p>
        </p:txBody>
      </p: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0585EC67-F561-41CB-9668-4488581EFE12}"/>
              </a:ext>
            </a:extLst>
          </p:cNvPr>
          <p:cNvCxnSpPr>
            <a:cxnSpLocks/>
            <a:stCxn id="186" idx="0"/>
            <a:endCxn id="183" idx="5"/>
          </p:cNvCxnSpPr>
          <p:nvPr/>
        </p:nvCxnSpPr>
        <p:spPr>
          <a:xfrm flipH="1" flipV="1">
            <a:off x="8387455" y="5078490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uora yhdysviiva 184">
            <a:extLst>
              <a:ext uri="{FF2B5EF4-FFF2-40B4-BE49-F238E27FC236}">
                <a16:creationId xmlns:a16="http://schemas.microsoft.com/office/drawing/2014/main" id="{E53CEC6B-76F9-4E05-B452-F573FD00CD4F}"/>
              </a:ext>
            </a:extLst>
          </p:cNvPr>
          <p:cNvCxnSpPr>
            <a:cxnSpLocks/>
            <a:stCxn id="189" idx="0"/>
            <a:endCxn id="183" idx="3"/>
          </p:cNvCxnSpPr>
          <p:nvPr/>
        </p:nvCxnSpPr>
        <p:spPr>
          <a:xfrm flipV="1">
            <a:off x="7460901" y="5078490"/>
            <a:ext cx="172086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Suorakulmio 185">
            <a:extLst>
              <a:ext uri="{FF2B5EF4-FFF2-40B4-BE49-F238E27FC236}">
                <a16:creationId xmlns:a16="http://schemas.microsoft.com/office/drawing/2014/main" id="{A8D7FDCF-6E76-4AC8-A161-7EEEE81DB3B6}"/>
              </a:ext>
            </a:extLst>
          </p:cNvPr>
          <p:cNvSpPr/>
          <p:nvPr/>
        </p:nvSpPr>
        <p:spPr>
          <a:xfrm>
            <a:off x="8254803" y="531496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7" name="Suora yhdysviiva 186">
            <a:extLst>
              <a:ext uri="{FF2B5EF4-FFF2-40B4-BE49-F238E27FC236}">
                <a16:creationId xmlns:a16="http://schemas.microsoft.com/office/drawing/2014/main" id="{21CA7399-EF37-4689-94A6-7BC8133D8F18}"/>
              </a:ext>
            </a:extLst>
          </p:cNvPr>
          <p:cNvCxnSpPr>
            <a:cxnSpLocks/>
            <a:stCxn id="188" idx="0"/>
            <a:endCxn id="183" idx="4"/>
          </p:cNvCxnSpPr>
          <p:nvPr/>
        </p:nvCxnSpPr>
        <p:spPr>
          <a:xfrm flipV="1">
            <a:off x="7997269" y="5130804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Suorakulmio 187">
            <a:extLst>
              <a:ext uri="{FF2B5EF4-FFF2-40B4-BE49-F238E27FC236}">
                <a16:creationId xmlns:a16="http://schemas.microsoft.com/office/drawing/2014/main" id="{98F0E87C-1442-44AB-B8E3-DB37DD9D3426}"/>
              </a:ext>
            </a:extLst>
          </p:cNvPr>
          <p:cNvSpPr/>
          <p:nvPr/>
        </p:nvSpPr>
        <p:spPr>
          <a:xfrm>
            <a:off x="7804917" y="530345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9" name="Suorakulmio 188">
            <a:extLst>
              <a:ext uri="{FF2B5EF4-FFF2-40B4-BE49-F238E27FC236}">
                <a16:creationId xmlns:a16="http://schemas.microsoft.com/office/drawing/2014/main" id="{AC64D25D-57A7-49F1-A4C9-081AEF757C3A}"/>
              </a:ext>
            </a:extLst>
          </p:cNvPr>
          <p:cNvSpPr/>
          <p:nvPr/>
        </p:nvSpPr>
        <p:spPr>
          <a:xfrm>
            <a:off x="7268549" y="529648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8" name="Suora yhdysviiva 197">
            <a:extLst>
              <a:ext uri="{FF2B5EF4-FFF2-40B4-BE49-F238E27FC236}">
                <a16:creationId xmlns:a16="http://schemas.microsoft.com/office/drawing/2014/main" id="{FB836058-2A82-4F72-9AD0-FC9EF46A777A}"/>
              </a:ext>
            </a:extLst>
          </p:cNvPr>
          <p:cNvCxnSpPr>
            <a:cxnSpLocks/>
            <a:stCxn id="181" idx="3"/>
            <a:endCxn id="183" idx="0"/>
          </p:cNvCxnSpPr>
          <p:nvPr/>
        </p:nvCxnSpPr>
        <p:spPr>
          <a:xfrm flipH="1">
            <a:off x="8010221" y="4229501"/>
            <a:ext cx="974830" cy="544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2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96F3A4BC-7B67-4102-A299-1F9BD88A3AD3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a)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60928B03-E15D-45C2-962A-2690F81F3804}"/>
              </a:ext>
            </a:extLst>
          </p:cNvPr>
          <p:cNvSpPr/>
          <p:nvPr/>
        </p:nvSpPr>
        <p:spPr>
          <a:xfrm>
            <a:off x="1947244" y="213186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C4201C5-8E05-4D6B-B9D3-CC506EA361F0}"/>
              </a:ext>
            </a:extLst>
          </p:cNvPr>
          <p:cNvSpPr/>
          <p:nvPr/>
        </p:nvSpPr>
        <p:spPr>
          <a:xfrm>
            <a:off x="1058524" y="2976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D5636B86-7B32-44D1-AD05-99D5893BA095}"/>
              </a:ext>
            </a:extLst>
          </p:cNvPr>
          <p:cNvSpPr/>
          <p:nvPr/>
        </p:nvSpPr>
        <p:spPr>
          <a:xfrm>
            <a:off x="2765571" y="30164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BFD51C57-487D-4DFF-A8AD-17C87474DA28}"/>
              </a:ext>
            </a:extLst>
          </p:cNvPr>
          <p:cNvSpPr/>
          <p:nvPr/>
        </p:nvSpPr>
        <p:spPr>
          <a:xfrm>
            <a:off x="4724403" y="30197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47C1AE96-3253-45FB-804C-D66EB64BED8B}"/>
              </a:ext>
            </a:extLst>
          </p:cNvPr>
          <p:cNvSpPr/>
          <p:nvPr/>
        </p:nvSpPr>
        <p:spPr>
          <a:xfrm>
            <a:off x="3675825" y="9126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FF3BC113-C84E-43E1-BBBC-0AF780C20AAD}"/>
              </a:ext>
            </a:extLst>
          </p:cNvPr>
          <p:cNvSpPr/>
          <p:nvPr/>
        </p:nvSpPr>
        <p:spPr>
          <a:xfrm>
            <a:off x="5360507" y="213186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E2E65C90-9115-4F40-8EA3-8B77C73A5B04}"/>
              </a:ext>
            </a:extLst>
          </p:cNvPr>
          <p:cNvSpPr/>
          <p:nvPr/>
        </p:nvSpPr>
        <p:spPr>
          <a:xfrm>
            <a:off x="689113" y="3795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9C430368-FC9E-44B4-9F35-62F55C5D152E}"/>
              </a:ext>
            </a:extLst>
          </p:cNvPr>
          <p:cNvSpPr/>
          <p:nvPr/>
        </p:nvSpPr>
        <p:spPr>
          <a:xfrm>
            <a:off x="6036368" y="30164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8FF00E3B-2290-4761-BAD8-2F85CEF37BE6}"/>
              </a:ext>
            </a:extLst>
          </p:cNvPr>
          <p:cNvSpPr/>
          <p:nvPr/>
        </p:nvSpPr>
        <p:spPr>
          <a:xfrm>
            <a:off x="1552162" y="3795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97F4E789-D435-4ADC-A1A4-A0FF608CA062}"/>
              </a:ext>
            </a:extLst>
          </p:cNvPr>
          <p:cNvSpPr/>
          <p:nvPr/>
        </p:nvSpPr>
        <p:spPr>
          <a:xfrm>
            <a:off x="2362206" y="3821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F2B67EE6-E928-4042-A1A4-04271594D22D}"/>
              </a:ext>
            </a:extLst>
          </p:cNvPr>
          <p:cNvSpPr/>
          <p:nvPr/>
        </p:nvSpPr>
        <p:spPr>
          <a:xfrm>
            <a:off x="3225255" y="3821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3C77295C-5850-4156-9812-860D532F99BE}"/>
              </a:ext>
            </a:extLst>
          </p:cNvPr>
          <p:cNvSpPr/>
          <p:nvPr/>
        </p:nvSpPr>
        <p:spPr>
          <a:xfrm>
            <a:off x="4088299" y="38215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6DA3B79D-17D2-41AD-A081-3BA549F8920B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490193" y="1353817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65E75DB5-DEF7-4778-8210-C4EFD2AC7579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4218774" y="1353817"/>
            <a:ext cx="1234888" cy="91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99803D16-51BF-4806-A59A-1460ACB74CC8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1601473" y="2573012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D80C75FB-4FDF-4ABC-90B8-6560C7885856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490193" y="2573012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335F1A01-AC0B-460F-A332-EA8F8164BA37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5267352" y="2573012"/>
            <a:ext cx="186310" cy="52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0D4181FE-34CB-4393-8A8A-F6F8F93B273F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5903456" y="2573012"/>
            <a:ext cx="226067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73672A99-8274-443B-8999-7A60BD4320D1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007165" y="3417843"/>
            <a:ext cx="1445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C2C01F0D-98C2-4223-9ECB-582DF524C990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1601473" y="3417843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E60C807C-7123-4AA4-A22F-6B8F01ECF652}"/>
              </a:ext>
            </a:extLst>
          </p:cNvPr>
          <p:cNvCxnSpPr>
            <a:cxnSpLocks/>
            <a:stCxn id="14" idx="7"/>
            <a:endCxn id="7" idx="4"/>
          </p:cNvCxnSpPr>
          <p:nvPr/>
        </p:nvCxnSpPr>
        <p:spPr>
          <a:xfrm flipV="1">
            <a:off x="2905155" y="3533286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3D3EAAE1-9318-46C9-80A5-B0D3A11938F0}"/>
              </a:ext>
            </a:extLst>
          </p:cNvPr>
          <p:cNvCxnSpPr>
            <a:cxnSpLocks/>
            <a:stCxn id="15" idx="0"/>
            <a:endCxn id="7" idx="5"/>
          </p:cNvCxnSpPr>
          <p:nvPr/>
        </p:nvCxnSpPr>
        <p:spPr>
          <a:xfrm flipH="1" flipV="1">
            <a:off x="3308520" y="3457597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0127F680-1010-4836-A75D-91A3A72A3705}"/>
              </a:ext>
            </a:extLst>
          </p:cNvPr>
          <p:cNvCxnSpPr>
            <a:cxnSpLocks/>
            <a:stCxn id="16" idx="0"/>
            <a:endCxn id="8" idx="3"/>
          </p:cNvCxnSpPr>
          <p:nvPr/>
        </p:nvCxnSpPr>
        <p:spPr>
          <a:xfrm flipV="1">
            <a:off x="4406351" y="3460909"/>
            <a:ext cx="411207" cy="360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0DB83894-5D41-4005-B07C-7F154E5D9D31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993877" y="1429506"/>
            <a:ext cx="412474" cy="239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27057958-5749-46E5-A5F3-2E4F923AB81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89562" y="304800"/>
            <a:ext cx="1279418" cy="6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2661F5CA-CD94-498D-BE1C-7E8B7B8AD47F}"/>
              </a:ext>
            </a:extLst>
          </p:cNvPr>
          <p:cNvSpPr txBox="1"/>
          <p:nvPr/>
        </p:nvSpPr>
        <p:spPr>
          <a:xfrm>
            <a:off x="4218774" y="2390283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82E55111-C0FD-46A8-89CE-3E72843C44C7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0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A94293E4-9CBE-45A3-8287-8FD87E60C385}"/>
              </a:ext>
            </a:extLst>
          </p:cNvPr>
          <p:cNvSpPr/>
          <p:nvPr/>
        </p:nvSpPr>
        <p:spPr>
          <a:xfrm>
            <a:off x="7783161" y="20837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E4049DFE-CA09-47BD-9860-1176C3403851}"/>
              </a:ext>
            </a:extLst>
          </p:cNvPr>
          <p:cNvSpPr/>
          <p:nvPr/>
        </p:nvSpPr>
        <p:spPr>
          <a:xfrm>
            <a:off x="6894441" y="29285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D64C54EF-847F-40A4-B70F-89477A565443}"/>
              </a:ext>
            </a:extLst>
          </p:cNvPr>
          <p:cNvSpPr/>
          <p:nvPr/>
        </p:nvSpPr>
        <p:spPr>
          <a:xfrm>
            <a:off x="8601488" y="2968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069A6653-E613-49DB-A0D7-C41FB1560E52}"/>
              </a:ext>
            </a:extLst>
          </p:cNvPr>
          <p:cNvSpPr/>
          <p:nvPr/>
        </p:nvSpPr>
        <p:spPr>
          <a:xfrm>
            <a:off x="9914709" y="26038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A253F7B9-6FAA-4515-8733-F008A58C7B9C}"/>
              </a:ext>
            </a:extLst>
          </p:cNvPr>
          <p:cNvSpPr/>
          <p:nvPr/>
        </p:nvSpPr>
        <p:spPr>
          <a:xfrm>
            <a:off x="9511742" y="8645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A6D669A3-C08F-4BEA-A8EA-A7A481E0BC04}"/>
              </a:ext>
            </a:extLst>
          </p:cNvPr>
          <p:cNvSpPr/>
          <p:nvPr/>
        </p:nvSpPr>
        <p:spPr>
          <a:xfrm>
            <a:off x="10550813" y="17409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D7CF2C0A-83C3-4275-8F34-CF9007D1EA4C}"/>
              </a:ext>
            </a:extLst>
          </p:cNvPr>
          <p:cNvSpPr/>
          <p:nvPr/>
        </p:nvSpPr>
        <p:spPr>
          <a:xfrm>
            <a:off x="6484830" y="37468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517280F3-5454-48A4-9EA6-E64DAA5588D1}"/>
              </a:ext>
            </a:extLst>
          </p:cNvPr>
          <p:cNvSpPr/>
          <p:nvPr/>
        </p:nvSpPr>
        <p:spPr>
          <a:xfrm>
            <a:off x="11226674" y="26005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46" name="Ellipsi 45">
            <a:extLst>
              <a:ext uri="{FF2B5EF4-FFF2-40B4-BE49-F238E27FC236}">
                <a16:creationId xmlns:a16="http://schemas.microsoft.com/office/drawing/2014/main" id="{F574F20E-6C95-47CF-8FF9-1AC0B3E62597}"/>
              </a:ext>
            </a:extLst>
          </p:cNvPr>
          <p:cNvSpPr/>
          <p:nvPr/>
        </p:nvSpPr>
        <p:spPr>
          <a:xfrm>
            <a:off x="7388079" y="37468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47" name="Ellipsi 46">
            <a:extLst>
              <a:ext uri="{FF2B5EF4-FFF2-40B4-BE49-F238E27FC236}">
                <a16:creationId xmlns:a16="http://schemas.microsoft.com/office/drawing/2014/main" id="{8E7DAAC9-AAE5-4DDA-9E03-626820271D6D}"/>
              </a:ext>
            </a:extLst>
          </p:cNvPr>
          <p:cNvSpPr/>
          <p:nvPr/>
        </p:nvSpPr>
        <p:spPr>
          <a:xfrm>
            <a:off x="8198123" y="37734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48" name="Ellipsi 47">
            <a:extLst>
              <a:ext uri="{FF2B5EF4-FFF2-40B4-BE49-F238E27FC236}">
                <a16:creationId xmlns:a16="http://schemas.microsoft.com/office/drawing/2014/main" id="{90637720-570B-423E-A788-83EFB7EF5CF1}"/>
              </a:ext>
            </a:extLst>
          </p:cNvPr>
          <p:cNvSpPr/>
          <p:nvPr/>
        </p:nvSpPr>
        <p:spPr>
          <a:xfrm>
            <a:off x="9061172" y="37734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018E1941-809F-4083-AF7F-99CFBEC45C8F}"/>
              </a:ext>
            </a:extLst>
          </p:cNvPr>
          <p:cNvCxnSpPr>
            <a:stCxn id="38" idx="7"/>
            <a:endCxn id="42" idx="3"/>
          </p:cNvCxnSpPr>
          <p:nvPr/>
        </p:nvCxnSpPr>
        <p:spPr>
          <a:xfrm flipV="1">
            <a:off x="8326110" y="1305698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D55A06D7-A8E2-412A-B064-FF4D3D417736}"/>
              </a:ext>
            </a:extLst>
          </p:cNvPr>
          <p:cNvCxnSpPr>
            <a:cxnSpLocks/>
            <a:stCxn id="43" idx="1"/>
            <a:endCxn id="42" idx="5"/>
          </p:cNvCxnSpPr>
          <p:nvPr/>
        </p:nvCxnSpPr>
        <p:spPr>
          <a:xfrm flipH="1" flipV="1">
            <a:off x="10054691" y="1305698"/>
            <a:ext cx="589277" cy="510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A5E9AC20-8206-4208-8C2B-4ACFE20A7D2D}"/>
              </a:ext>
            </a:extLst>
          </p:cNvPr>
          <p:cNvCxnSpPr>
            <a:cxnSpLocks/>
            <a:stCxn id="39" idx="7"/>
            <a:endCxn id="38" idx="3"/>
          </p:cNvCxnSpPr>
          <p:nvPr/>
        </p:nvCxnSpPr>
        <p:spPr>
          <a:xfrm flipV="1">
            <a:off x="7437390" y="2524893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640680BF-82EA-447B-880C-DADB04A87216}"/>
              </a:ext>
            </a:extLst>
          </p:cNvPr>
          <p:cNvCxnSpPr>
            <a:cxnSpLocks/>
            <a:stCxn id="40" idx="1"/>
            <a:endCxn id="38" idx="5"/>
          </p:cNvCxnSpPr>
          <p:nvPr/>
        </p:nvCxnSpPr>
        <p:spPr>
          <a:xfrm flipH="1" flipV="1">
            <a:off x="8326110" y="2524893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BCCFA889-44EE-47EB-8297-62A2D6819F3B}"/>
              </a:ext>
            </a:extLst>
          </p:cNvPr>
          <p:cNvCxnSpPr>
            <a:cxnSpLocks/>
            <a:stCxn id="41" idx="7"/>
            <a:endCxn id="43" idx="3"/>
          </p:cNvCxnSpPr>
          <p:nvPr/>
        </p:nvCxnSpPr>
        <p:spPr>
          <a:xfrm flipV="1">
            <a:off x="10457658" y="2182078"/>
            <a:ext cx="186310" cy="49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EDFD9902-64E0-491B-BD63-2C4BA73FCA49}"/>
              </a:ext>
            </a:extLst>
          </p:cNvPr>
          <p:cNvCxnSpPr>
            <a:cxnSpLocks/>
            <a:stCxn id="45" idx="1"/>
            <a:endCxn id="43" idx="5"/>
          </p:cNvCxnSpPr>
          <p:nvPr/>
        </p:nvCxnSpPr>
        <p:spPr>
          <a:xfrm flipH="1" flipV="1">
            <a:off x="11093762" y="2182078"/>
            <a:ext cx="226067" cy="49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772BD990-772C-4B2A-A090-051490735945}"/>
              </a:ext>
            </a:extLst>
          </p:cNvPr>
          <p:cNvCxnSpPr>
            <a:cxnSpLocks/>
            <a:stCxn id="44" idx="0"/>
            <a:endCxn id="39" idx="3"/>
          </p:cNvCxnSpPr>
          <p:nvPr/>
        </p:nvCxnSpPr>
        <p:spPr>
          <a:xfrm flipV="1">
            <a:off x="6802882" y="3369724"/>
            <a:ext cx="1847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yhdysviiva 56">
            <a:extLst>
              <a:ext uri="{FF2B5EF4-FFF2-40B4-BE49-F238E27FC236}">
                <a16:creationId xmlns:a16="http://schemas.microsoft.com/office/drawing/2014/main" id="{F0ACC0C2-9E98-4449-A4DC-9A9A6D1740B6}"/>
              </a:ext>
            </a:extLst>
          </p:cNvPr>
          <p:cNvCxnSpPr>
            <a:cxnSpLocks/>
            <a:stCxn id="46" idx="1"/>
            <a:endCxn id="39" idx="5"/>
          </p:cNvCxnSpPr>
          <p:nvPr/>
        </p:nvCxnSpPr>
        <p:spPr>
          <a:xfrm flipH="1" flipV="1">
            <a:off x="7437390" y="3369724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549B6C0A-0623-4078-A683-B44E97DFE0EA}"/>
              </a:ext>
            </a:extLst>
          </p:cNvPr>
          <p:cNvCxnSpPr>
            <a:cxnSpLocks/>
            <a:stCxn id="47" idx="7"/>
            <a:endCxn id="40" idx="4"/>
          </p:cNvCxnSpPr>
          <p:nvPr/>
        </p:nvCxnSpPr>
        <p:spPr>
          <a:xfrm flipV="1">
            <a:off x="8741072" y="3485167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8E76D585-C4B0-41DB-8659-3E3B5F5D294B}"/>
              </a:ext>
            </a:extLst>
          </p:cNvPr>
          <p:cNvCxnSpPr>
            <a:cxnSpLocks/>
            <a:stCxn id="48" idx="0"/>
            <a:endCxn id="40" idx="5"/>
          </p:cNvCxnSpPr>
          <p:nvPr/>
        </p:nvCxnSpPr>
        <p:spPr>
          <a:xfrm flipH="1" flipV="1">
            <a:off x="9144437" y="3409478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nuoliyhdysviiva 67">
            <a:extLst>
              <a:ext uri="{FF2B5EF4-FFF2-40B4-BE49-F238E27FC236}">
                <a16:creationId xmlns:a16="http://schemas.microsoft.com/office/drawing/2014/main" id="{2F643D23-6804-4500-9809-55307686FD78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 flipH="1">
            <a:off x="8101213" y="1122970"/>
            <a:ext cx="1410529" cy="9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uora nuoliyhdysviiva 70">
            <a:extLst>
              <a:ext uri="{FF2B5EF4-FFF2-40B4-BE49-F238E27FC236}">
                <a16:creationId xmlns:a16="http://schemas.microsoft.com/office/drawing/2014/main" id="{CF467C03-470E-4D85-AFAA-35D5C75F3DB2}"/>
              </a:ext>
            </a:extLst>
          </p:cNvPr>
          <p:cNvCxnSpPr>
            <a:cxnSpLocks/>
            <a:stCxn id="38" idx="6"/>
            <a:endCxn id="42" idx="4"/>
          </p:cNvCxnSpPr>
          <p:nvPr/>
        </p:nvCxnSpPr>
        <p:spPr>
          <a:xfrm flipV="1">
            <a:off x="8419265" y="1381387"/>
            <a:ext cx="1410529" cy="96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kstiruutu 74">
            <a:extLst>
              <a:ext uri="{FF2B5EF4-FFF2-40B4-BE49-F238E27FC236}">
                <a16:creationId xmlns:a16="http://schemas.microsoft.com/office/drawing/2014/main" id="{425F229F-107A-4F30-90A4-4269AA9EF7F5}"/>
              </a:ext>
            </a:extLst>
          </p:cNvPr>
          <p:cNvSpPr txBox="1"/>
          <p:nvPr/>
        </p:nvSpPr>
        <p:spPr>
          <a:xfrm>
            <a:off x="8568997" y="1353817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76" name="Tekstiruutu 75">
            <a:extLst>
              <a:ext uri="{FF2B5EF4-FFF2-40B4-BE49-F238E27FC236}">
                <a16:creationId xmlns:a16="http://schemas.microsoft.com/office/drawing/2014/main" id="{983CD653-B50D-4037-B7FB-3B25D7687B5D}"/>
              </a:ext>
            </a:extLst>
          </p:cNvPr>
          <p:cNvSpPr txBox="1"/>
          <p:nvPr/>
        </p:nvSpPr>
        <p:spPr>
          <a:xfrm>
            <a:off x="9118366" y="1749560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77" name="Suora nuoliyhdysviiva 76">
            <a:extLst>
              <a:ext uri="{FF2B5EF4-FFF2-40B4-BE49-F238E27FC236}">
                <a16:creationId xmlns:a16="http://schemas.microsoft.com/office/drawing/2014/main" id="{EFEBB4FC-6064-4BD3-980F-A6F620639C8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7212493" y="2342165"/>
            <a:ext cx="570668" cy="58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nuoliyhdysviiva 79">
            <a:extLst>
              <a:ext uri="{FF2B5EF4-FFF2-40B4-BE49-F238E27FC236}">
                <a16:creationId xmlns:a16="http://schemas.microsoft.com/office/drawing/2014/main" id="{A4A1E848-B222-4E4C-88AB-721D87B3BCE5}"/>
              </a:ext>
            </a:extLst>
          </p:cNvPr>
          <p:cNvCxnSpPr>
            <a:cxnSpLocks/>
            <a:stCxn id="39" idx="6"/>
            <a:endCxn id="38" idx="4"/>
          </p:cNvCxnSpPr>
          <p:nvPr/>
        </p:nvCxnSpPr>
        <p:spPr>
          <a:xfrm flipV="1">
            <a:off x="7530545" y="2600582"/>
            <a:ext cx="570668" cy="58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kstiruutu 88">
            <a:extLst>
              <a:ext uri="{FF2B5EF4-FFF2-40B4-BE49-F238E27FC236}">
                <a16:creationId xmlns:a16="http://schemas.microsoft.com/office/drawing/2014/main" id="{99EA485C-7EEF-4DAA-BE35-FC5D5072A4F0}"/>
              </a:ext>
            </a:extLst>
          </p:cNvPr>
          <p:cNvSpPr txBox="1"/>
          <p:nvPr/>
        </p:nvSpPr>
        <p:spPr>
          <a:xfrm>
            <a:off x="7318131" y="2292466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91" name="Tekstiruutu 90">
            <a:extLst>
              <a:ext uri="{FF2B5EF4-FFF2-40B4-BE49-F238E27FC236}">
                <a16:creationId xmlns:a16="http://schemas.microsoft.com/office/drawing/2014/main" id="{9C975123-AB51-4372-915E-ED9528DFE02B}"/>
              </a:ext>
            </a:extLst>
          </p:cNvPr>
          <p:cNvSpPr txBox="1"/>
          <p:nvPr/>
        </p:nvSpPr>
        <p:spPr>
          <a:xfrm>
            <a:off x="7781117" y="2779819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AF126E8E-9E65-49F9-9469-C5951B3FD46F}"/>
              </a:ext>
            </a:extLst>
          </p:cNvPr>
          <p:cNvSpPr/>
          <p:nvPr/>
        </p:nvSpPr>
        <p:spPr>
          <a:xfrm>
            <a:off x="4413754" y="487317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350C7DAA-62A7-48DF-96C8-876E61B75444}"/>
              </a:ext>
            </a:extLst>
          </p:cNvPr>
          <p:cNvSpPr/>
          <p:nvPr/>
        </p:nvSpPr>
        <p:spPr>
          <a:xfrm>
            <a:off x="3637509" y="55041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0DD84818-63FC-4EFE-95E9-EF5349734ACB}"/>
              </a:ext>
            </a:extLst>
          </p:cNvPr>
          <p:cNvSpPr/>
          <p:nvPr/>
        </p:nvSpPr>
        <p:spPr>
          <a:xfrm>
            <a:off x="5023391" y="55401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B872AB79-BFB8-4DF4-B384-C04143DFD140}"/>
              </a:ext>
            </a:extLst>
          </p:cNvPr>
          <p:cNvSpPr/>
          <p:nvPr/>
        </p:nvSpPr>
        <p:spPr>
          <a:xfrm>
            <a:off x="5911676" y="54984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9" name="Ellipsi 98">
            <a:extLst>
              <a:ext uri="{FF2B5EF4-FFF2-40B4-BE49-F238E27FC236}">
                <a16:creationId xmlns:a16="http://schemas.microsoft.com/office/drawing/2014/main" id="{408F98E2-EA39-4388-B4A8-D8B6CB3BEBB7}"/>
              </a:ext>
            </a:extLst>
          </p:cNvPr>
          <p:cNvSpPr/>
          <p:nvPr/>
        </p:nvSpPr>
        <p:spPr>
          <a:xfrm>
            <a:off x="5333167" y="42300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00" name="Ellipsi 99">
            <a:extLst>
              <a:ext uri="{FF2B5EF4-FFF2-40B4-BE49-F238E27FC236}">
                <a16:creationId xmlns:a16="http://schemas.microsoft.com/office/drawing/2014/main" id="{C13CF30C-7CE3-439E-A747-B55C6BC9D379}"/>
              </a:ext>
            </a:extLst>
          </p:cNvPr>
          <p:cNvSpPr/>
          <p:nvPr/>
        </p:nvSpPr>
        <p:spPr>
          <a:xfrm>
            <a:off x="6322883" y="47680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01" name="Ellipsi 100">
            <a:extLst>
              <a:ext uri="{FF2B5EF4-FFF2-40B4-BE49-F238E27FC236}">
                <a16:creationId xmlns:a16="http://schemas.microsoft.com/office/drawing/2014/main" id="{57345605-E354-4E5C-BE3B-DA74CD0B1FCE}"/>
              </a:ext>
            </a:extLst>
          </p:cNvPr>
          <p:cNvSpPr/>
          <p:nvPr/>
        </p:nvSpPr>
        <p:spPr>
          <a:xfrm>
            <a:off x="3144519" y="62727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02" name="Ellipsi 101">
            <a:extLst>
              <a:ext uri="{FF2B5EF4-FFF2-40B4-BE49-F238E27FC236}">
                <a16:creationId xmlns:a16="http://schemas.microsoft.com/office/drawing/2014/main" id="{7E3F33B5-42C2-476B-8F31-EDC102B27CDA}"/>
              </a:ext>
            </a:extLst>
          </p:cNvPr>
          <p:cNvSpPr/>
          <p:nvPr/>
        </p:nvSpPr>
        <p:spPr>
          <a:xfrm>
            <a:off x="7223641" y="54951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03" name="Ellipsi 102">
            <a:extLst>
              <a:ext uri="{FF2B5EF4-FFF2-40B4-BE49-F238E27FC236}">
                <a16:creationId xmlns:a16="http://schemas.microsoft.com/office/drawing/2014/main" id="{79E07649-D7CB-4C8D-BF1F-3C1D662FD5DA}"/>
              </a:ext>
            </a:extLst>
          </p:cNvPr>
          <p:cNvSpPr/>
          <p:nvPr/>
        </p:nvSpPr>
        <p:spPr>
          <a:xfrm>
            <a:off x="3975819" y="62288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04" name="Ellipsi 103">
            <a:extLst>
              <a:ext uri="{FF2B5EF4-FFF2-40B4-BE49-F238E27FC236}">
                <a16:creationId xmlns:a16="http://schemas.microsoft.com/office/drawing/2014/main" id="{B7A80A5B-EB5E-4742-A409-9306EEB7816E}"/>
              </a:ext>
            </a:extLst>
          </p:cNvPr>
          <p:cNvSpPr/>
          <p:nvPr/>
        </p:nvSpPr>
        <p:spPr>
          <a:xfrm>
            <a:off x="4632028" y="62071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D013A797-696E-4C48-B79C-EC7FFFC46642}"/>
              </a:ext>
            </a:extLst>
          </p:cNvPr>
          <p:cNvSpPr/>
          <p:nvPr/>
        </p:nvSpPr>
        <p:spPr>
          <a:xfrm>
            <a:off x="5574758" y="624113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310C8783-6A94-4794-A240-D866770B55CA}"/>
              </a:ext>
            </a:extLst>
          </p:cNvPr>
          <p:cNvCxnSpPr>
            <a:stCxn id="95" idx="7"/>
            <a:endCxn id="99" idx="3"/>
          </p:cNvCxnSpPr>
          <p:nvPr/>
        </p:nvCxnSpPr>
        <p:spPr>
          <a:xfrm flipV="1">
            <a:off x="4956703" y="4671232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DAE8F74B-B5E8-41A6-AFD7-E0178BB9E86D}"/>
              </a:ext>
            </a:extLst>
          </p:cNvPr>
          <p:cNvCxnSpPr>
            <a:cxnSpLocks/>
            <a:stCxn id="100" idx="1"/>
            <a:endCxn id="99" idx="5"/>
          </p:cNvCxnSpPr>
          <p:nvPr/>
        </p:nvCxnSpPr>
        <p:spPr>
          <a:xfrm flipH="1" flipV="1">
            <a:off x="5876116" y="4671232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08D6A3CD-2BEF-4FF9-AB9E-8A7A39EC1316}"/>
              </a:ext>
            </a:extLst>
          </p:cNvPr>
          <p:cNvCxnSpPr>
            <a:cxnSpLocks/>
            <a:stCxn id="96" idx="7"/>
            <a:endCxn id="95" idx="3"/>
          </p:cNvCxnSpPr>
          <p:nvPr/>
        </p:nvCxnSpPr>
        <p:spPr>
          <a:xfrm flipV="1">
            <a:off x="4180458" y="5314321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A8C7F2D1-FFEF-4A73-A7EA-1040F248E168}"/>
              </a:ext>
            </a:extLst>
          </p:cNvPr>
          <p:cNvCxnSpPr>
            <a:cxnSpLocks/>
            <a:stCxn id="97" idx="1"/>
            <a:endCxn id="95" idx="5"/>
          </p:cNvCxnSpPr>
          <p:nvPr/>
        </p:nvCxnSpPr>
        <p:spPr>
          <a:xfrm flipH="1" flipV="1">
            <a:off x="4956703" y="5314321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3144E8F7-CBFA-4975-8088-7EF0024DB2A5}"/>
              </a:ext>
            </a:extLst>
          </p:cNvPr>
          <p:cNvCxnSpPr>
            <a:cxnSpLocks/>
            <a:stCxn id="98" idx="7"/>
            <a:endCxn id="100" idx="3"/>
          </p:cNvCxnSpPr>
          <p:nvPr/>
        </p:nvCxnSpPr>
        <p:spPr>
          <a:xfrm flipH="1" flipV="1">
            <a:off x="6416038" y="5209171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4EE593AE-49C2-4BC8-BC3B-204E8653FB0E}"/>
              </a:ext>
            </a:extLst>
          </p:cNvPr>
          <p:cNvCxnSpPr>
            <a:cxnSpLocks/>
            <a:stCxn id="102" idx="1"/>
            <a:endCxn id="100" idx="5"/>
          </p:cNvCxnSpPr>
          <p:nvPr/>
        </p:nvCxnSpPr>
        <p:spPr>
          <a:xfrm flipH="1" flipV="1">
            <a:off x="6865832" y="5209171"/>
            <a:ext cx="450964" cy="361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D4D69981-652B-4428-8C1F-1BAFFE1A3057}"/>
              </a:ext>
            </a:extLst>
          </p:cNvPr>
          <p:cNvCxnSpPr>
            <a:cxnSpLocks/>
            <a:stCxn id="101" idx="0"/>
            <a:endCxn id="96" idx="3"/>
          </p:cNvCxnSpPr>
          <p:nvPr/>
        </p:nvCxnSpPr>
        <p:spPr>
          <a:xfrm flipV="1">
            <a:off x="3462571" y="5945329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CE3EF96F-65BF-4C85-893D-CB5052C962EE}"/>
              </a:ext>
            </a:extLst>
          </p:cNvPr>
          <p:cNvCxnSpPr>
            <a:cxnSpLocks/>
            <a:stCxn id="103" idx="1"/>
            <a:endCxn id="96" idx="5"/>
          </p:cNvCxnSpPr>
          <p:nvPr/>
        </p:nvCxnSpPr>
        <p:spPr>
          <a:xfrm flipV="1">
            <a:off x="4068974" y="5945329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D0167877-4647-4E67-BA21-936A1F37F398}"/>
              </a:ext>
            </a:extLst>
          </p:cNvPr>
          <p:cNvCxnSpPr>
            <a:cxnSpLocks/>
            <a:stCxn id="104" idx="7"/>
            <a:endCxn id="97" idx="4"/>
          </p:cNvCxnSpPr>
          <p:nvPr/>
        </p:nvCxnSpPr>
        <p:spPr>
          <a:xfrm flipV="1">
            <a:off x="5174977" y="6056985"/>
            <a:ext cx="166466" cy="22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4D9E8146-5691-49C8-9E41-5D3518462BE0}"/>
              </a:ext>
            </a:extLst>
          </p:cNvPr>
          <p:cNvCxnSpPr>
            <a:cxnSpLocks/>
            <a:stCxn id="105" idx="0"/>
            <a:endCxn id="97" idx="5"/>
          </p:cNvCxnSpPr>
          <p:nvPr/>
        </p:nvCxnSpPr>
        <p:spPr>
          <a:xfrm flipH="1" flipV="1">
            <a:off x="5566340" y="5981296"/>
            <a:ext cx="326470" cy="25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0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2E9B72CF-32E0-4B96-9E24-59FCA8DD0276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F276B91D-AEA5-4ABB-97E1-20BF06566747}"/>
              </a:ext>
            </a:extLst>
          </p:cNvPr>
          <p:cNvSpPr/>
          <p:nvPr/>
        </p:nvSpPr>
        <p:spPr>
          <a:xfrm>
            <a:off x="1563757" y="569835"/>
            <a:ext cx="223520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7 9 6 4 0 1 2 5 3 8</a:t>
            </a:r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6037B257-B753-4BE6-8619-3BBC07250F9D}"/>
              </a:ext>
            </a:extLst>
          </p:cNvPr>
          <p:cNvSpPr/>
          <p:nvPr/>
        </p:nvSpPr>
        <p:spPr>
          <a:xfrm>
            <a:off x="1011821" y="1378857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7 9 6 4 0</a:t>
            </a:r>
          </a:p>
        </p:txBody>
      </p:sp>
      <p:sp>
        <p:nvSpPr>
          <p:cNvPr id="5" name="Suorakulmio: Pyöristetyt kulmat 4">
            <a:extLst>
              <a:ext uri="{FF2B5EF4-FFF2-40B4-BE49-F238E27FC236}">
                <a16:creationId xmlns:a16="http://schemas.microsoft.com/office/drawing/2014/main" id="{09A9432C-B533-49B0-ABCA-2FDA6490CCAB}"/>
              </a:ext>
            </a:extLst>
          </p:cNvPr>
          <p:cNvSpPr/>
          <p:nvPr/>
        </p:nvSpPr>
        <p:spPr>
          <a:xfrm>
            <a:off x="3111587" y="1378857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1 2 5 3 8</a:t>
            </a:r>
          </a:p>
        </p:txBody>
      </p:sp>
      <p:sp>
        <p:nvSpPr>
          <p:cNvPr id="6" name="Suorakulmio: Pyöristetyt kulmat 5">
            <a:extLst>
              <a:ext uri="{FF2B5EF4-FFF2-40B4-BE49-F238E27FC236}">
                <a16:creationId xmlns:a16="http://schemas.microsoft.com/office/drawing/2014/main" id="{4DD28D84-BEFB-4BAD-8749-87919F32F289}"/>
              </a:ext>
            </a:extLst>
          </p:cNvPr>
          <p:cNvSpPr/>
          <p:nvPr/>
        </p:nvSpPr>
        <p:spPr>
          <a:xfrm>
            <a:off x="716566" y="2132801"/>
            <a:ext cx="618751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</a:t>
            </a:r>
          </a:p>
        </p:txBody>
      </p:sp>
      <p:sp>
        <p:nvSpPr>
          <p:cNvPr id="7" name="Suorakulmio: Pyöristetyt kulmat 6">
            <a:extLst>
              <a:ext uri="{FF2B5EF4-FFF2-40B4-BE49-F238E27FC236}">
                <a16:creationId xmlns:a16="http://schemas.microsoft.com/office/drawing/2014/main" id="{C0B1D80A-D640-4CF1-B00F-B9D0A4B8504B}"/>
              </a:ext>
            </a:extLst>
          </p:cNvPr>
          <p:cNvSpPr/>
          <p:nvPr/>
        </p:nvSpPr>
        <p:spPr>
          <a:xfrm>
            <a:off x="1692100" y="2132801"/>
            <a:ext cx="7547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6 4 0</a:t>
            </a:r>
          </a:p>
        </p:txBody>
      </p:sp>
      <p:sp>
        <p:nvSpPr>
          <p:cNvPr id="8" name="Suorakulmio: Pyöristetyt kulmat 7">
            <a:extLst>
              <a:ext uri="{FF2B5EF4-FFF2-40B4-BE49-F238E27FC236}">
                <a16:creationId xmlns:a16="http://schemas.microsoft.com/office/drawing/2014/main" id="{D08E3623-2F33-4F3C-BD48-487723927BAD}"/>
              </a:ext>
            </a:extLst>
          </p:cNvPr>
          <p:cNvSpPr/>
          <p:nvPr/>
        </p:nvSpPr>
        <p:spPr>
          <a:xfrm>
            <a:off x="2803626" y="2132002"/>
            <a:ext cx="7039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1 2 5</a:t>
            </a:r>
          </a:p>
        </p:txBody>
      </p:sp>
      <p:sp>
        <p:nvSpPr>
          <p:cNvPr id="9" name="Suorakulmio: Pyöristetyt kulmat 8">
            <a:extLst>
              <a:ext uri="{FF2B5EF4-FFF2-40B4-BE49-F238E27FC236}">
                <a16:creationId xmlns:a16="http://schemas.microsoft.com/office/drawing/2014/main" id="{2807DDC3-8359-4145-A13A-C5D8AEDDC47D}"/>
              </a:ext>
            </a:extLst>
          </p:cNvPr>
          <p:cNvSpPr/>
          <p:nvPr/>
        </p:nvSpPr>
        <p:spPr>
          <a:xfrm>
            <a:off x="3915152" y="2132001"/>
            <a:ext cx="5515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3 8</a:t>
            </a:r>
          </a:p>
        </p:txBody>
      </p:sp>
      <p:sp>
        <p:nvSpPr>
          <p:cNvPr id="10" name="Suorakulmio: Pyöristetyt kulmat 9">
            <a:extLst>
              <a:ext uri="{FF2B5EF4-FFF2-40B4-BE49-F238E27FC236}">
                <a16:creationId xmlns:a16="http://schemas.microsoft.com/office/drawing/2014/main" id="{627FAE46-2169-418A-B42F-DFBB5EC53AE0}"/>
              </a:ext>
            </a:extLst>
          </p:cNvPr>
          <p:cNvSpPr/>
          <p:nvPr/>
        </p:nvSpPr>
        <p:spPr>
          <a:xfrm>
            <a:off x="716565" y="294182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908550E5-631C-4820-9515-4633192C522D}"/>
              </a:ext>
            </a:extLst>
          </p:cNvPr>
          <p:cNvSpPr/>
          <p:nvPr/>
        </p:nvSpPr>
        <p:spPr>
          <a:xfrm>
            <a:off x="1067592" y="2941824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Suorakulmio: Pyöristetyt kulmat 11">
            <a:extLst>
              <a:ext uri="{FF2B5EF4-FFF2-40B4-BE49-F238E27FC236}">
                <a16:creationId xmlns:a16="http://schemas.microsoft.com/office/drawing/2014/main" id="{47EEA445-73FD-4E06-8670-B5143E76AD25}"/>
              </a:ext>
            </a:extLst>
          </p:cNvPr>
          <p:cNvSpPr/>
          <p:nvPr/>
        </p:nvSpPr>
        <p:spPr>
          <a:xfrm>
            <a:off x="1563757" y="2941823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Suorakulmio: Pyöristetyt kulmat 12">
            <a:extLst>
              <a:ext uri="{FF2B5EF4-FFF2-40B4-BE49-F238E27FC236}">
                <a16:creationId xmlns:a16="http://schemas.microsoft.com/office/drawing/2014/main" id="{6564F61C-52DC-427A-B42C-73B978296914}"/>
              </a:ext>
            </a:extLst>
          </p:cNvPr>
          <p:cNvSpPr/>
          <p:nvPr/>
        </p:nvSpPr>
        <p:spPr>
          <a:xfrm>
            <a:off x="1914784" y="2941823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14" name="Suorakulmio: Pyöristetyt kulmat 13">
            <a:extLst>
              <a:ext uri="{FF2B5EF4-FFF2-40B4-BE49-F238E27FC236}">
                <a16:creationId xmlns:a16="http://schemas.microsoft.com/office/drawing/2014/main" id="{C2681D87-8321-4D70-A166-CFC5BD30DDEA}"/>
              </a:ext>
            </a:extLst>
          </p:cNvPr>
          <p:cNvSpPr/>
          <p:nvPr/>
        </p:nvSpPr>
        <p:spPr>
          <a:xfrm>
            <a:off x="2265811" y="294182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15" name="Suorakulmio: Pyöristetyt kulmat 14">
            <a:extLst>
              <a:ext uri="{FF2B5EF4-FFF2-40B4-BE49-F238E27FC236}">
                <a16:creationId xmlns:a16="http://schemas.microsoft.com/office/drawing/2014/main" id="{80564C01-5CAF-4734-B8FF-156D08F44B5F}"/>
              </a:ext>
            </a:extLst>
          </p:cNvPr>
          <p:cNvSpPr/>
          <p:nvPr/>
        </p:nvSpPr>
        <p:spPr>
          <a:xfrm>
            <a:off x="2669366" y="294182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6" name="Suorakulmio: Pyöristetyt kulmat 15">
            <a:extLst>
              <a:ext uri="{FF2B5EF4-FFF2-40B4-BE49-F238E27FC236}">
                <a16:creationId xmlns:a16="http://schemas.microsoft.com/office/drawing/2014/main" id="{E65A6B40-0B50-462D-AD97-D1BC1B6EAD2B}"/>
              </a:ext>
            </a:extLst>
          </p:cNvPr>
          <p:cNvSpPr/>
          <p:nvPr/>
        </p:nvSpPr>
        <p:spPr>
          <a:xfrm>
            <a:off x="3000907" y="294182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17" name="Suorakulmio: Pyöristetyt kulmat 16">
            <a:extLst>
              <a:ext uri="{FF2B5EF4-FFF2-40B4-BE49-F238E27FC236}">
                <a16:creationId xmlns:a16="http://schemas.microsoft.com/office/drawing/2014/main" id="{70147652-8CEF-4A2F-85FA-A3B54F73FE47}"/>
              </a:ext>
            </a:extLst>
          </p:cNvPr>
          <p:cNvSpPr/>
          <p:nvPr/>
        </p:nvSpPr>
        <p:spPr>
          <a:xfrm>
            <a:off x="3352879" y="294182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2C0B3B20-A4DF-4718-979E-2226D5CA66BB}"/>
              </a:ext>
            </a:extLst>
          </p:cNvPr>
          <p:cNvSpPr/>
          <p:nvPr/>
        </p:nvSpPr>
        <p:spPr>
          <a:xfrm>
            <a:off x="3864352" y="294182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9" name="Suorakulmio: Pyöristetyt kulmat 18">
            <a:extLst>
              <a:ext uri="{FF2B5EF4-FFF2-40B4-BE49-F238E27FC236}">
                <a16:creationId xmlns:a16="http://schemas.microsoft.com/office/drawing/2014/main" id="{5B2498E6-4149-48C8-9F0C-AA31946207A7}"/>
              </a:ext>
            </a:extLst>
          </p:cNvPr>
          <p:cNvSpPr/>
          <p:nvPr/>
        </p:nvSpPr>
        <p:spPr>
          <a:xfrm>
            <a:off x="4221134" y="294182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20" name="Suorakulmio: Pyöristetyt kulmat 19">
            <a:extLst>
              <a:ext uri="{FF2B5EF4-FFF2-40B4-BE49-F238E27FC236}">
                <a16:creationId xmlns:a16="http://schemas.microsoft.com/office/drawing/2014/main" id="{9AEBF63C-BEBB-4164-A892-6E1A87D0E76B}"/>
              </a:ext>
            </a:extLst>
          </p:cNvPr>
          <p:cNvSpPr/>
          <p:nvPr/>
        </p:nvSpPr>
        <p:spPr>
          <a:xfrm>
            <a:off x="5868981" y="543339"/>
            <a:ext cx="223520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0 1 2 3 4 5 6 7 8 9</a:t>
            </a:r>
          </a:p>
        </p:txBody>
      </p:sp>
      <p:sp>
        <p:nvSpPr>
          <p:cNvPr id="21" name="Suorakulmio: Pyöristetyt kulmat 20">
            <a:extLst>
              <a:ext uri="{FF2B5EF4-FFF2-40B4-BE49-F238E27FC236}">
                <a16:creationId xmlns:a16="http://schemas.microsoft.com/office/drawing/2014/main" id="{7191E0FF-85CD-404F-A2D7-FDF8576B5BC9}"/>
              </a:ext>
            </a:extLst>
          </p:cNvPr>
          <p:cNvSpPr/>
          <p:nvPr/>
        </p:nvSpPr>
        <p:spPr>
          <a:xfrm>
            <a:off x="5317045" y="1352361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0 4 6 7 9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8E64ADD0-60F8-44DD-9227-41A45D90C196}"/>
              </a:ext>
            </a:extLst>
          </p:cNvPr>
          <p:cNvSpPr/>
          <p:nvPr/>
        </p:nvSpPr>
        <p:spPr>
          <a:xfrm>
            <a:off x="7416811" y="1352361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1 2 3 5 8</a:t>
            </a:r>
          </a:p>
        </p:txBody>
      </p:sp>
      <p:sp>
        <p:nvSpPr>
          <p:cNvPr id="23" name="Suorakulmio: Pyöristetyt kulmat 22">
            <a:extLst>
              <a:ext uri="{FF2B5EF4-FFF2-40B4-BE49-F238E27FC236}">
                <a16:creationId xmlns:a16="http://schemas.microsoft.com/office/drawing/2014/main" id="{0B8B781A-EEAC-4E83-AD7D-05847140EB31}"/>
              </a:ext>
            </a:extLst>
          </p:cNvPr>
          <p:cNvSpPr/>
          <p:nvPr/>
        </p:nvSpPr>
        <p:spPr>
          <a:xfrm>
            <a:off x="5021790" y="2106305"/>
            <a:ext cx="618751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</a:t>
            </a:r>
          </a:p>
        </p:txBody>
      </p: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9247C440-F27E-4479-AAAB-F35A2B89354A}"/>
              </a:ext>
            </a:extLst>
          </p:cNvPr>
          <p:cNvSpPr/>
          <p:nvPr/>
        </p:nvSpPr>
        <p:spPr>
          <a:xfrm>
            <a:off x="5997324" y="2106305"/>
            <a:ext cx="7547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0 4 6</a:t>
            </a:r>
          </a:p>
        </p:txBody>
      </p:sp>
      <p:sp>
        <p:nvSpPr>
          <p:cNvPr id="25" name="Suorakulmio: Pyöristetyt kulmat 24">
            <a:extLst>
              <a:ext uri="{FF2B5EF4-FFF2-40B4-BE49-F238E27FC236}">
                <a16:creationId xmlns:a16="http://schemas.microsoft.com/office/drawing/2014/main" id="{262A6743-271D-482F-8839-F84E11AC5C05}"/>
              </a:ext>
            </a:extLst>
          </p:cNvPr>
          <p:cNvSpPr/>
          <p:nvPr/>
        </p:nvSpPr>
        <p:spPr>
          <a:xfrm>
            <a:off x="7108850" y="2105506"/>
            <a:ext cx="7039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1 2 5</a:t>
            </a:r>
          </a:p>
        </p:txBody>
      </p:sp>
      <p:sp>
        <p:nvSpPr>
          <p:cNvPr id="26" name="Suorakulmio: Pyöristetyt kulmat 25">
            <a:extLst>
              <a:ext uri="{FF2B5EF4-FFF2-40B4-BE49-F238E27FC236}">
                <a16:creationId xmlns:a16="http://schemas.microsoft.com/office/drawing/2014/main" id="{4249C35D-1F55-4F0F-BC2E-64B57E862564}"/>
              </a:ext>
            </a:extLst>
          </p:cNvPr>
          <p:cNvSpPr/>
          <p:nvPr/>
        </p:nvSpPr>
        <p:spPr>
          <a:xfrm>
            <a:off x="8220376" y="2105505"/>
            <a:ext cx="5515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3 8</a:t>
            </a:r>
          </a:p>
        </p:txBody>
      </p:sp>
      <p:sp>
        <p:nvSpPr>
          <p:cNvPr id="27" name="Suorakulmio: Pyöristetyt kulmat 26">
            <a:extLst>
              <a:ext uri="{FF2B5EF4-FFF2-40B4-BE49-F238E27FC236}">
                <a16:creationId xmlns:a16="http://schemas.microsoft.com/office/drawing/2014/main" id="{5C39B7EB-6EDB-4B30-812B-5392F0AE01CB}"/>
              </a:ext>
            </a:extLst>
          </p:cNvPr>
          <p:cNvSpPr/>
          <p:nvPr/>
        </p:nvSpPr>
        <p:spPr>
          <a:xfrm>
            <a:off x="5021789" y="2915329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8" name="Suorakulmio: Pyöristetyt kulmat 27">
            <a:extLst>
              <a:ext uri="{FF2B5EF4-FFF2-40B4-BE49-F238E27FC236}">
                <a16:creationId xmlns:a16="http://schemas.microsoft.com/office/drawing/2014/main" id="{1D6C463A-7A52-492D-857C-AE9170888FE8}"/>
              </a:ext>
            </a:extLst>
          </p:cNvPr>
          <p:cNvSpPr/>
          <p:nvPr/>
        </p:nvSpPr>
        <p:spPr>
          <a:xfrm>
            <a:off x="5372816" y="2915328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9" name="Suorakulmio: Pyöristetyt kulmat 28">
            <a:extLst>
              <a:ext uri="{FF2B5EF4-FFF2-40B4-BE49-F238E27FC236}">
                <a16:creationId xmlns:a16="http://schemas.microsoft.com/office/drawing/2014/main" id="{A43A9BB3-DEFB-4043-BE49-9993F3654362}"/>
              </a:ext>
            </a:extLst>
          </p:cNvPr>
          <p:cNvSpPr/>
          <p:nvPr/>
        </p:nvSpPr>
        <p:spPr>
          <a:xfrm>
            <a:off x="5868981" y="2915327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30" name="Suorakulmio: Pyöristetyt kulmat 29">
            <a:extLst>
              <a:ext uri="{FF2B5EF4-FFF2-40B4-BE49-F238E27FC236}">
                <a16:creationId xmlns:a16="http://schemas.microsoft.com/office/drawing/2014/main" id="{885C83C7-A412-4B80-A651-83D4CE1B6C19}"/>
              </a:ext>
            </a:extLst>
          </p:cNvPr>
          <p:cNvSpPr/>
          <p:nvPr/>
        </p:nvSpPr>
        <p:spPr>
          <a:xfrm>
            <a:off x="6220008" y="2915327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31" name="Suorakulmio: Pyöristetyt kulmat 30">
            <a:extLst>
              <a:ext uri="{FF2B5EF4-FFF2-40B4-BE49-F238E27FC236}">
                <a16:creationId xmlns:a16="http://schemas.microsoft.com/office/drawing/2014/main" id="{233B3DA5-A807-4495-89A6-AD128C216C9F}"/>
              </a:ext>
            </a:extLst>
          </p:cNvPr>
          <p:cNvSpPr/>
          <p:nvPr/>
        </p:nvSpPr>
        <p:spPr>
          <a:xfrm>
            <a:off x="6571035" y="2915327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32" name="Suorakulmio: Pyöristetyt kulmat 31">
            <a:extLst>
              <a:ext uri="{FF2B5EF4-FFF2-40B4-BE49-F238E27FC236}">
                <a16:creationId xmlns:a16="http://schemas.microsoft.com/office/drawing/2014/main" id="{936178E7-E7A1-4949-91E1-6E4958ECDB9E}"/>
              </a:ext>
            </a:extLst>
          </p:cNvPr>
          <p:cNvSpPr/>
          <p:nvPr/>
        </p:nvSpPr>
        <p:spPr>
          <a:xfrm>
            <a:off x="6974590" y="2915327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3" name="Suorakulmio: Pyöristetyt kulmat 32">
            <a:extLst>
              <a:ext uri="{FF2B5EF4-FFF2-40B4-BE49-F238E27FC236}">
                <a16:creationId xmlns:a16="http://schemas.microsoft.com/office/drawing/2014/main" id="{6D0605FF-7B54-40E4-9ABC-A30BCBBFDE2B}"/>
              </a:ext>
            </a:extLst>
          </p:cNvPr>
          <p:cNvSpPr/>
          <p:nvPr/>
        </p:nvSpPr>
        <p:spPr>
          <a:xfrm>
            <a:off x="7306131" y="2915327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34" name="Suorakulmio: Pyöristetyt kulmat 33">
            <a:extLst>
              <a:ext uri="{FF2B5EF4-FFF2-40B4-BE49-F238E27FC236}">
                <a16:creationId xmlns:a16="http://schemas.microsoft.com/office/drawing/2014/main" id="{8013A240-C6D2-40C3-9E63-698C07BA976D}"/>
              </a:ext>
            </a:extLst>
          </p:cNvPr>
          <p:cNvSpPr/>
          <p:nvPr/>
        </p:nvSpPr>
        <p:spPr>
          <a:xfrm>
            <a:off x="7658103" y="2915327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35" name="Suorakulmio: Pyöristetyt kulmat 34">
            <a:extLst>
              <a:ext uri="{FF2B5EF4-FFF2-40B4-BE49-F238E27FC236}">
                <a16:creationId xmlns:a16="http://schemas.microsoft.com/office/drawing/2014/main" id="{E38E4975-3E43-4522-976E-2CB5AA1C3F85}"/>
              </a:ext>
            </a:extLst>
          </p:cNvPr>
          <p:cNvSpPr/>
          <p:nvPr/>
        </p:nvSpPr>
        <p:spPr>
          <a:xfrm>
            <a:off x="8169576" y="2915327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36" name="Suorakulmio: Pyöristetyt kulmat 35">
            <a:extLst>
              <a:ext uri="{FF2B5EF4-FFF2-40B4-BE49-F238E27FC236}">
                <a16:creationId xmlns:a16="http://schemas.microsoft.com/office/drawing/2014/main" id="{43D5F53C-3740-4895-814A-78B5E4298BD6}"/>
              </a:ext>
            </a:extLst>
          </p:cNvPr>
          <p:cNvSpPr/>
          <p:nvPr/>
        </p:nvSpPr>
        <p:spPr>
          <a:xfrm>
            <a:off x="8526358" y="2915327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FCF988D1-EF1C-4678-BA39-D0E2B1697819}"/>
              </a:ext>
            </a:extLst>
          </p:cNvPr>
          <p:cNvSpPr txBox="1"/>
          <p:nvPr/>
        </p:nvSpPr>
        <p:spPr>
          <a:xfrm>
            <a:off x="3947734" y="118400"/>
            <a:ext cx="16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Loimituslajittelu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3DF25F65-1ED1-4685-A27C-421F57249C41}"/>
              </a:ext>
            </a:extLst>
          </p:cNvPr>
          <p:cNvSpPr txBox="1"/>
          <p:nvPr/>
        </p:nvSpPr>
        <p:spPr>
          <a:xfrm>
            <a:off x="2176709" y="3566179"/>
            <a:ext cx="100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Hajota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61BA4D05-7BFF-4372-B395-8B4595B7E830}"/>
              </a:ext>
            </a:extLst>
          </p:cNvPr>
          <p:cNvSpPr txBox="1"/>
          <p:nvPr/>
        </p:nvSpPr>
        <p:spPr>
          <a:xfrm>
            <a:off x="6486319" y="3483007"/>
            <a:ext cx="93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Hallitse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E0B89B23-9B78-4BAA-A2EC-26E7030C5361}"/>
              </a:ext>
            </a:extLst>
          </p:cNvPr>
          <p:cNvSpPr txBox="1"/>
          <p:nvPr/>
        </p:nvSpPr>
        <p:spPr>
          <a:xfrm>
            <a:off x="3834696" y="4212053"/>
            <a:ext cx="16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Pikalajittelu</a:t>
            </a:r>
          </a:p>
        </p:txBody>
      </p:sp>
      <p:sp>
        <p:nvSpPr>
          <p:cNvPr id="41" name="Suorakulmio: Pyöristetyt kulmat 40">
            <a:extLst>
              <a:ext uri="{FF2B5EF4-FFF2-40B4-BE49-F238E27FC236}">
                <a16:creationId xmlns:a16="http://schemas.microsoft.com/office/drawing/2014/main" id="{E3261040-5394-4AA9-8A4B-9D31E1E68D40}"/>
              </a:ext>
            </a:extLst>
          </p:cNvPr>
          <p:cNvSpPr/>
          <p:nvPr/>
        </p:nvSpPr>
        <p:spPr>
          <a:xfrm>
            <a:off x="3519283" y="5287844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2" name="Suorakulmio: Pyöristetyt kulmat 41">
            <a:extLst>
              <a:ext uri="{FF2B5EF4-FFF2-40B4-BE49-F238E27FC236}">
                <a16:creationId xmlns:a16="http://schemas.microsoft.com/office/drawing/2014/main" id="{4CBB50DE-86E6-4AFA-A097-D672D8E9A653}"/>
              </a:ext>
            </a:extLst>
          </p:cNvPr>
          <p:cNvSpPr/>
          <p:nvPr/>
        </p:nvSpPr>
        <p:spPr>
          <a:xfrm>
            <a:off x="3043502" y="5287844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43" name="Suorakulmio: Pyöristetyt kulmat 42">
            <a:extLst>
              <a:ext uri="{FF2B5EF4-FFF2-40B4-BE49-F238E27FC236}">
                <a16:creationId xmlns:a16="http://schemas.microsoft.com/office/drawing/2014/main" id="{190FAF2B-F6D2-43A7-B03B-DE0BC184F1B3}"/>
              </a:ext>
            </a:extLst>
          </p:cNvPr>
          <p:cNvSpPr/>
          <p:nvPr/>
        </p:nvSpPr>
        <p:spPr>
          <a:xfrm>
            <a:off x="3050878" y="4618183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44" name="Suorakulmio: Pyöristetyt kulmat 43">
            <a:extLst>
              <a:ext uri="{FF2B5EF4-FFF2-40B4-BE49-F238E27FC236}">
                <a16:creationId xmlns:a16="http://schemas.microsoft.com/office/drawing/2014/main" id="{34A00FAE-FBFD-4770-87FD-306201BCD403}"/>
              </a:ext>
            </a:extLst>
          </p:cNvPr>
          <p:cNvSpPr/>
          <p:nvPr/>
        </p:nvSpPr>
        <p:spPr>
          <a:xfrm>
            <a:off x="3050878" y="5957505"/>
            <a:ext cx="302002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45" name="Suorakulmio: Pyöristetyt kulmat 44">
            <a:extLst>
              <a:ext uri="{FF2B5EF4-FFF2-40B4-BE49-F238E27FC236}">
                <a16:creationId xmlns:a16="http://schemas.microsoft.com/office/drawing/2014/main" id="{192070DB-D1BB-4996-8866-929C167166A7}"/>
              </a:ext>
            </a:extLst>
          </p:cNvPr>
          <p:cNvSpPr/>
          <p:nvPr/>
        </p:nvSpPr>
        <p:spPr>
          <a:xfrm>
            <a:off x="3507569" y="595750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46" name="Suorakulmio: Pyöristetyt kulmat 45">
            <a:extLst>
              <a:ext uri="{FF2B5EF4-FFF2-40B4-BE49-F238E27FC236}">
                <a16:creationId xmlns:a16="http://schemas.microsoft.com/office/drawing/2014/main" id="{B0DE93EB-D534-4C1E-94ED-A166625AAD09}"/>
              </a:ext>
            </a:extLst>
          </p:cNvPr>
          <p:cNvSpPr/>
          <p:nvPr/>
        </p:nvSpPr>
        <p:spPr>
          <a:xfrm>
            <a:off x="3971635" y="595750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7" name="Suorakulmio: Pyöristetyt kulmat 46">
            <a:extLst>
              <a:ext uri="{FF2B5EF4-FFF2-40B4-BE49-F238E27FC236}">
                <a16:creationId xmlns:a16="http://schemas.microsoft.com/office/drawing/2014/main" id="{5988FA7C-B2E8-4AE2-8978-4A5489517E33}"/>
              </a:ext>
            </a:extLst>
          </p:cNvPr>
          <p:cNvSpPr/>
          <p:nvPr/>
        </p:nvSpPr>
        <p:spPr>
          <a:xfrm>
            <a:off x="4435307" y="595750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8" name="Suorakulmio: Pyöristetyt kulmat 47">
            <a:extLst>
              <a:ext uri="{FF2B5EF4-FFF2-40B4-BE49-F238E27FC236}">
                <a16:creationId xmlns:a16="http://schemas.microsoft.com/office/drawing/2014/main" id="{C3CCA493-FE96-4889-A186-515B6F76F7AC}"/>
              </a:ext>
            </a:extLst>
          </p:cNvPr>
          <p:cNvSpPr/>
          <p:nvPr/>
        </p:nvSpPr>
        <p:spPr>
          <a:xfrm>
            <a:off x="3519283" y="461818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49" name="Suorakulmio: Pyöristetyt kulmat 48">
            <a:extLst>
              <a:ext uri="{FF2B5EF4-FFF2-40B4-BE49-F238E27FC236}">
                <a16:creationId xmlns:a16="http://schemas.microsoft.com/office/drawing/2014/main" id="{1097A7A6-4D01-41A4-B16D-C8E68C9697C7}"/>
              </a:ext>
            </a:extLst>
          </p:cNvPr>
          <p:cNvSpPr/>
          <p:nvPr/>
        </p:nvSpPr>
        <p:spPr>
          <a:xfrm>
            <a:off x="3987689" y="461818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0" name="Suorakulmio: Pyöristetyt kulmat 49">
            <a:extLst>
              <a:ext uri="{FF2B5EF4-FFF2-40B4-BE49-F238E27FC236}">
                <a16:creationId xmlns:a16="http://schemas.microsoft.com/office/drawing/2014/main" id="{A87C2294-0292-43B6-A201-77B56E51988E}"/>
              </a:ext>
            </a:extLst>
          </p:cNvPr>
          <p:cNvSpPr/>
          <p:nvPr/>
        </p:nvSpPr>
        <p:spPr>
          <a:xfrm>
            <a:off x="4456095" y="461818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51" name="Suorakulmio: Pyöristetyt kulmat 50">
            <a:extLst>
              <a:ext uri="{FF2B5EF4-FFF2-40B4-BE49-F238E27FC236}">
                <a16:creationId xmlns:a16="http://schemas.microsoft.com/office/drawing/2014/main" id="{52249FD9-21FB-4DE7-B2B1-4CBA13892F65}"/>
              </a:ext>
            </a:extLst>
          </p:cNvPr>
          <p:cNvSpPr/>
          <p:nvPr/>
        </p:nvSpPr>
        <p:spPr>
          <a:xfrm>
            <a:off x="4898979" y="5956370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52" name="Suorakulmio: Pyöristetyt kulmat 51">
            <a:extLst>
              <a:ext uri="{FF2B5EF4-FFF2-40B4-BE49-F238E27FC236}">
                <a16:creationId xmlns:a16="http://schemas.microsoft.com/office/drawing/2014/main" id="{1C66895F-114E-4E2E-9F9E-D73DAB109854}"/>
              </a:ext>
            </a:extLst>
          </p:cNvPr>
          <p:cNvSpPr/>
          <p:nvPr/>
        </p:nvSpPr>
        <p:spPr>
          <a:xfrm>
            <a:off x="4922533" y="4618182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53" name="Suorakulmio: Pyöristetyt kulmat 52">
            <a:extLst>
              <a:ext uri="{FF2B5EF4-FFF2-40B4-BE49-F238E27FC236}">
                <a16:creationId xmlns:a16="http://schemas.microsoft.com/office/drawing/2014/main" id="{0887C401-EC39-48FE-BBE7-787892EDCF99}"/>
              </a:ext>
            </a:extLst>
          </p:cNvPr>
          <p:cNvSpPr/>
          <p:nvPr/>
        </p:nvSpPr>
        <p:spPr>
          <a:xfrm>
            <a:off x="5372816" y="5956369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54" name="Suora nuoliyhdysviiva 53">
            <a:extLst>
              <a:ext uri="{FF2B5EF4-FFF2-40B4-BE49-F238E27FC236}">
                <a16:creationId xmlns:a16="http://schemas.microsoft.com/office/drawing/2014/main" id="{B4501806-5B64-4ED6-8397-779E1AF71CB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681357" y="1057010"/>
            <a:ext cx="959055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625A9D58-1C49-4121-A4C8-410BDC30F18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540646" y="1057010"/>
            <a:ext cx="114071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DAFD4C52-571F-4BBF-A085-D479AB71E10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025942" y="1866032"/>
            <a:ext cx="514704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uora nuoliyhdysviiva 62">
            <a:extLst>
              <a:ext uri="{FF2B5EF4-FFF2-40B4-BE49-F238E27FC236}">
                <a16:creationId xmlns:a16="http://schemas.microsoft.com/office/drawing/2014/main" id="{C17B4DAF-CB0C-420B-9448-4EF506C6302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540646" y="1866032"/>
            <a:ext cx="528826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uora nuoliyhdysviiva 65">
            <a:extLst>
              <a:ext uri="{FF2B5EF4-FFF2-40B4-BE49-F238E27FC236}">
                <a16:creationId xmlns:a16="http://schemas.microsoft.com/office/drawing/2014/main" id="{6F99EE5E-8EDF-484C-B401-88FA559E904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640412" y="1866032"/>
            <a:ext cx="550512" cy="26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uora nuoliyhdysviiva 68">
            <a:extLst>
              <a:ext uri="{FF2B5EF4-FFF2-40B4-BE49-F238E27FC236}">
                <a16:creationId xmlns:a16="http://schemas.microsoft.com/office/drawing/2014/main" id="{DC0536DA-AC62-4507-81A2-5A79F70CA5F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155598" y="1866032"/>
            <a:ext cx="484814" cy="26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uora nuoliyhdysviiva 71">
            <a:extLst>
              <a:ext uri="{FF2B5EF4-FFF2-40B4-BE49-F238E27FC236}">
                <a16:creationId xmlns:a16="http://schemas.microsoft.com/office/drawing/2014/main" id="{7D5E6A9E-1C20-4066-A091-2EECD7E62082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4190924" y="2619176"/>
            <a:ext cx="184900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nuoliyhdysviiva 74">
            <a:extLst>
              <a:ext uri="{FF2B5EF4-FFF2-40B4-BE49-F238E27FC236}">
                <a16:creationId xmlns:a16="http://schemas.microsoft.com/office/drawing/2014/main" id="{474955FA-9365-4275-8A03-02C39BD6EE6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4019041" y="2619176"/>
            <a:ext cx="171883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uora nuoliyhdysviiva 77">
            <a:extLst>
              <a:ext uri="{FF2B5EF4-FFF2-40B4-BE49-F238E27FC236}">
                <a16:creationId xmlns:a16="http://schemas.microsoft.com/office/drawing/2014/main" id="{310B95B3-6B1B-4788-9120-38A8072589D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3155598" y="2619177"/>
            <a:ext cx="35197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nuoliyhdysviiva 80">
            <a:extLst>
              <a:ext uri="{FF2B5EF4-FFF2-40B4-BE49-F238E27FC236}">
                <a16:creationId xmlns:a16="http://schemas.microsoft.com/office/drawing/2014/main" id="{E0BC7897-D9CB-499A-A2FF-DEDBB4E58C6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2824055" y="2619177"/>
            <a:ext cx="331543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nuoliyhdysviiva 83">
            <a:extLst>
              <a:ext uri="{FF2B5EF4-FFF2-40B4-BE49-F238E27FC236}">
                <a16:creationId xmlns:a16="http://schemas.microsoft.com/office/drawing/2014/main" id="{056909E2-4D9D-431C-B0F2-374BCEF0641D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3155597" y="2619177"/>
            <a:ext cx="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nuoliyhdysviiva 86">
            <a:extLst>
              <a:ext uri="{FF2B5EF4-FFF2-40B4-BE49-F238E27FC236}">
                <a16:creationId xmlns:a16="http://schemas.microsoft.com/office/drawing/2014/main" id="{A770C328-A429-4E2B-A891-21227D4FA51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2069472" y="2619976"/>
            <a:ext cx="351028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uora nuoliyhdysviiva 89">
            <a:extLst>
              <a:ext uri="{FF2B5EF4-FFF2-40B4-BE49-F238E27FC236}">
                <a16:creationId xmlns:a16="http://schemas.microsoft.com/office/drawing/2014/main" id="{EF358EA6-90D6-4D0A-94DF-6404E1F8900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2069472" y="2619976"/>
            <a:ext cx="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uora nuoliyhdysviiva 92">
            <a:extLst>
              <a:ext uri="{FF2B5EF4-FFF2-40B4-BE49-F238E27FC236}">
                <a16:creationId xmlns:a16="http://schemas.microsoft.com/office/drawing/2014/main" id="{C3849D0E-4DFA-4AE1-BCAD-B88A7BB8C3F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1718446" y="2619976"/>
            <a:ext cx="351026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uora nuoliyhdysviiva 95">
            <a:extLst>
              <a:ext uri="{FF2B5EF4-FFF2-40B4-BE49-F238E27FC236}">
                <a16:creationId xmlns:a16="http://schemas.microsoft.com/office/drawing/2014/main" id="{2750698C-B81A-4145-A800-3B44C608E37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025942" y="2619976"/>
            <a:ext cx="196339" cy="32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nuoliyhdysviiva 98">
            <a:extLst>
              <a:ext uri="{FF2B5EF4-FFF2-40B4-BE49-F238E27FC236}">
                <a16:creationId xmlns:a16="http://schemas.microsoft.com/office/drawing/2014/main" id="{E41AB11C-FE29-4C55-A205-70D1F5D4C80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871254" y="2619976"/>
            <a:ext cx="154688" cy="32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uora nuoliyhdysviiva 101">
            <a:extLst>
              <a:ext uri="{FF2B5EF4-FFF2-40B4-BE49-F238E27FC236}">
                <a16:creationId xmlns:a16="http://schemas.microsoft.com/office/drawing/2014/main" id="{7A67969D-FF4C-45CA-8969-97A0DBFEDF2C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5331166" y="1839536"/>
            <a:ext cx="514704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uora nuoliyhdysviiva 104">
            <a:extLst>
              <a:ext uri="{FF2B5EF4-FFF2-40B4-BE49-F238E27FC236}">
                <a16:creationId xmlns:a16="http://schemas.microsoft.com/office/drawing/2014/main" id="{3005E084-7706-465B-9710-C6F5D44A81B4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H="1" flipV="1">
            <a:off x="5845870" y="1839536"/>
            <a:ext cx="528826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nuoliyhdysviiva 107">
            <a:extLst>
              <a:ext uri="{FF2B5EF4-FFF2-40B4-BE49-F238E27FC236}">
                <a16:creationId xmlns:a16="http://schemas.microsoft.com/office/drawing/2014/main" id="{73F6565A-F848-48E7-BD3F-9FBA414D3866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5176478" y="2593480"/>
            <a:ext cx="154688" cy="32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nuoliyhdysviiva 110">
            <a:extLst>
              <a:ext uri="{FF2B5EF4-FFF2-40B4-BE49-F238E27FC236}">
                <a16:creationId xmlns:a16="http://schemas.microsoft.com/office/drawing/2014/main" id="{8EEA918D-A72A-46B3-96CC-97FA8080C88D}"/>
              </a:ext>
            </a:extLst>
          </p:cNvPr>
          <p:cNvCxnSpPr>
            <a:cxnSpLocks/>
            <a:stCxn id="28" idx="0"/>
            <a:endCxn id="23" idx="2"/>
          </p:cNvCxnSpPr>
          <p:nvPr/>
        </p:nvCxnSpPr>
        <p:spPr>
          <a:xfrm flipH="1" flipV="1">
            <a:off x="5331166" y="2593480"/>
            <a:ext cx="196339" cy="32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nuoliyhdysviiva 114">
            <a:extLst>
              <a:ext uri="{FF2B5EF4-FFF2-40B4-BE49-F238E27FC236}">
                <a16:creationId xmlns:a16="http://schemas.microsoft.com/office/drawing/2014/main" id="{AB52CDD6-62BA-447E-8DE6-4F27B661C619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 flipV="1">
            <a:off x="6023670" y="2593480"/>
            <a:ext cx="351026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F7DFF9DE-10B3-48F5-9476-07A8E7ED401C}"/>
              </a:ext>
            </a:extLst>
          </p:cNvPr>
          <p:cNvCxnSpPr>
            <a:cxnSpLocks/>
            <a:stCxn id="30" idx="0"/>
            <a:endCxn id="24" idx="2"/>
          </p:cNvCxnSpPr>
          <p:nvPr/>
        </p:nvCxnSpPr>
        <p:spPr>
          <a:xfrm flipH="1" flipV="1">
            <a:off x="6374696" y="2593480"/>
            <a:ext cx="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uora nuoliyhdysviiva 121">
            <a:extLst>
              <a:ext uri="{FF2B5EF4-FFF2-40B4-BE49-F238E27FC236}">
                <a16:creationId xmlns:a16="http://schemas.microsoft.com/office/drawing/2014/main" id="{23CA7B9D-0569-4F24-A7B9-980322D9AA6F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H="1" flipV="1">
            <a:off x="6374696" y="2593480"/>
            <a:ext cx="351028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nuoliyhdysviiva 124">
            <a:extLst>
              <a:ext uri="{FF2B5EF4-FFF2-40B4-BE49-F238E27FC236}">
                <a16:creationId xmlns:a16="http://schemas.microsoft.com/office/drawing/2014/main" id="{7025BD84-AD37-47FF-81C5-7DE48D6230A2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5845870" y="1030514"/>
            <a:ext cx="114071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uora nuoliyhdysviiva 128">
            <a:extLst>
              <a:ext uri="{FF2B5EF4-FFF2-40B4-BE49-F238E27FC236}">
                <a16:creationId xmlns:a16="http://schemas.microsoft.com/office/drawing/2014/main" id="{83CC3344-49A6-40BE-B958-3545799D9659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6986581" y="1030514"/>
            <a:ext cx="959055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uora nuoliyhdysviiva 135">
            <a:extLst>
              <a:ext uri="{FF2B5EF4-FFF2-40B4-BE49-F238E27FC236}">
                <a16:creationId xmlns:a16="http://schemas.microsoft.com/office/drawing/2014/main" id="{BFD993FC-B670-4C67-8600-61181C7BFC5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7460822" y="1839536"/>
            <a:ext cx="484814" cy="26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nuoliyhdysviiva 138">
            <a:extLst>
              <a:ext uri="{FF2B5EF4-FFF2-40B4-BE49-F238E27FC236}">
                <a16:creationId xmlns:a16="http://schemas.microsoft.com/office/drawing/2014/main" id="{41C094D3-C7DE-4CD1-A259-E505459CCA49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>
          <a:xfrm flipH="1" flipV="1">
            <a:off x="7945636" y="1839536"/>
            <a:ext cx="550512" cy="26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uora nuoliyhdysviiva 141">
            <a:extLst>
              <a:ext uri="{FF2B5EF4-FFF2-40B4-BE49-F238E27FC236}">
                <a16:creationId xmlns:a16="http://schemas.microsoft.com/office/drawing/2014/main" id="{BD195F6B-56A4-48F8-87FF-43DDD2039C37}"/>
              </a:ext>
            </a:extLst>
          </p:cNvPr>
          <p:cNvCxnSpPr>
            <a:cxnSpLocks/>
            <a:stCxn id="33" idx="0"/>
            <a:endCxn id="25" idx="2"/>
          </p:cNvCxnSpPr>
          <p:nvPr/>
        </p:nvCxnSpPr>
        <p:spPr>
          <a:xfrm flipV="1">
            <a:off x="7460821" y="2592681"/>
            <a:ext cx="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uora nuoliyhdysviiva 144">
            <a:extLst>
              <a:ext uri="{FF2B5EF4-FFF2-40B4-BE49-F238E27FC236}">
                <a16:creationId xmlns:a16="http://schemas.microsoft.com/office/drawing/2014/main" id="{3AC62E51-F76F-45E0-B201-F56E2F223093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flipH="1" flipV="1">
            <a:off x="8496148" y="2592680"/>
            <a:ext cx="184900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uora nuoliyhdysviiva 147">
            <a:extLst>
              <a:ext uri="{FF2B5EF4-FFF2-40B4-BE49-F238E27FC236}">
                <a16:creationId xmlns:a16="http://schemas.microsoft.com/office/drawing/2014/main" id="{C4B3FE05-C6D1-41D3-940D-F43C8F3D309D}"/>
              </a:ext>
            </a:extLst>
          </p:cNvPr>
          <p:cNvCxnSpPr>
            <a:cxnSpLocks/>
            <a:stCxn id="35" idx="0"/>
            <a:endCxn id="26" idx="2"/>
          </p:cNvCxnSpPr>
          <p:nvPr/>
        </p:nvCxnSpPr>
        <p:spPr>
          <a:xfrm flipV="1">
            <a:off x="8324265" y="2592680"/>
            <a:ext cx="171883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uora nuoliyhdysviiva 151">
            <a:extLst>
              <a:ext uri="{FF2B5EF4-FFF2-40B4-BE49-F238E27FC236}">
                <a16:creationId xmlns:a16="http://schemas.microsoft.com/office/drawing/2014/main" id="{39B308A9-F5DD-46C6-BB44-BBF40F9D8A05}"/>
              </a:ext>
            </a:extLst>
          </p:cNvPr>
          <p:cNvCxnSpPr>
            <a:cxnSpLocks/>
            <a:stCxn id="32" idx="0"/>
            <a:endCxn id="25" idx="2"/>
          </p:cNvCxnSpPr>
          <p:nvPr/>
        </p:nvCxnSpPr>
        <p:spPr>
          <a:xfrm flipV="1">
            <a:off x="7129279" y="2592681"/>
            <a:ext cx="331543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uora nuoliyhdysviiva 154">
            <a:extLst>
              <a:ext uri="{FF2B5EF4-FFF2-40B4-BE49-F238E27FC236}">
                <a16:creationId xmlns:a16="http://schemas.microsoft.com/office/drawing/2014/main" id="{80D3B919-47DE-4A42-9F5D-8994FA715B55}"/>
              </a:ext>
            </a:extLst>
          </p:cNvPr>
          <p:cNvCxnSpPr>
            <a:cxnSpLocks/>
            <a:stCxn id="34" idx="0"/>
            <a:endCxn id="25" idx="2"/>
          </p:cNvCxnSpPr>
          <p:nvPr/>
        </p:nvCxnSpPr>
        <p:spPr>
          <a:xfrm flipH="1" flipV="1">
            <a:off x="7460822" y="2592681"/>
            <a:ext cx="35197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77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5BBE212B-4B53-4259-B410-036C1B5F111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29D02E6F-4D6B-44AE-926E-934E6DD1E7AC}"/>
              </a:ext>
            </a:extLst>
          </p:cNvPr>
          <p:cNvSpPr/>
          <p:nvPr/>
        </p:nvSpPr>
        <p:spPr>
          <a:xfrm>
            <a:off x="2448678" y="11864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00C47690-D06E-4606-B592-0DEFE4E679E1}"/>
              </a:ext>
            </a:extLst>
          </p:cNvPr>
          <p:cNvSpPr/>
          <p:nvPr/>
        </p:nvSpPr>
        <p:spPr>
          <a:xfrm>
            <a:off x="1672433" y="18174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3D4E7594-7F46-42B5-B89E-D19116F9AC35}"/>
              </a:ext>
            </a:extLst>
          </p:cNvPr>
          <p:cNvSpPr/>
          <p:nvPr/>
        </p:nvSpPr>
        <p:spPr>
          <a:xfrm>
            <a:off x="3058315" y="185340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637248C0-436A-4EC1-BFAC-64E1648378C0}"/>
              </a:ext>
            </a:extLst>
          </p:cNvPr>
          <p:cNvSpPr/>
          <p:nvPr/>
        </p:nvSpPr>
        <p:spPr>
          <a:xfrm>
            <a:off x="3946600" y="18117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FF2BB4F7-741B-4452-917C-BF93A2EF87C5}"/>
              </a:ext>
            </a:extLst>
          </p:cNvPr>
          <p:cNvSpPr/>
          <p:nvPr/>
        </p:nvSpPr>
        <p:spPr>
          <a:xfrm>
            <a:off x="3368091" y="5433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8BA78D98-037F-459C-8CA4-A8315C45E5D9}"/>
              </a:ext>
            </a:extLst>
          </p:cNvPr>
          <p:cNvSpPr/>
          <p:nvPr/>
        </p:nvSpPr>
        <p:spPr>
          <a:xfrm>
            <a:off x="4357807" y="10812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4443406C-1551-498F-8839-3160AAE781A1}"/>
              </a:ext>
            </a:extLst>
          </p:cNvPr>
          <p:cNvSpPr/>
          <p:nvPr/>
        </p:nvSpPr>
        <p:spPr>
          <a:xfrm>
            <a:off x="1179443" y="25860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2CFA7C90-01B7-4C1E-B729-7DFD7D5964FF}"/>
              </a:ext>
            </a:extLst>
          </p:cNvPr>
          <p:cNvSpPr/>
          <p:nvPr/>
        </p:nvSpPr>
        <p:spPr>
          <a:xfrm>
            <a:off x="4960372" y="18117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C8E351D6-004E-4046-8018-FC5E08172BBA}"/>
              </a:ext>
            </a:extLst>
          </p:cNvPr>
          <p:cNvSpPr/>
          <p:nvPr/>
        </p:nvSpPr>
        <p:spPr>
          <a:xfrm>
            <a:off x="2010743" y="254210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2C41581A-5C7F-4195-90C9-88A12C9E0F69}"/>
              </a:ext>
            </a:extLst>
          </p:cNvPr>
          <p:cNvSpPr/>
          <p:nvPr/>
        </p:nvSpPr>
        <p:spPr>
          <a:xfrm>
            <a:off x="2666952" y="25203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0BCA68A7-BE81-44E8-8246-5B726BC58561}"/>
              </a:ext>
            </a:extLst>
          </p:cNvPr>
          <p:cNvSpPr/>
          <p:nvPr/>
        </p:nvSpPr>
        <p:spPr>
          <a:xfrm>
            <a:off x="3609682" y="255439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F053B356-091E-4533-B078-2D2D8EB47CF9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991627" y="98448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6BB7E9AC-FE88-4C52-B187-071A219E5782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3911040" y="98448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C4C8F1C5-7E6D-48CB-BB5D-023A391868D9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215382" y="162757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8ECEB1F9-5544-46B3-8A78-0FC45408AA16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991627" y="162757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1C603877-8C35-4C8E-B581-D37B721F849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H="1" flipV="1">
            <a:off x="4450962" y="152242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C514FD61-9F4D-4A5A-8E81-3500A989719D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4900756" y="1522424"/>
            <a:ext cx="152771" cy="364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E011926B-E9F3-4305-AB6D-5398585DE4D2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497495" y="225858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FF3FBE4E-7229-4F2E-8BC3-B729E9A52593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V="1">
            <a:off x="2103898" y="225858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769EABA7-9F47-4E73-A83F-BF539BBB4DD7}"/>
              </a:ext>
            </a:extLst>
          </p:cNvPr>
          <p:cNvCxnSpPr>
            <a:cxnSpLocks/>
            <a:stCxn id="14" idx="7"/>
            <a:endCxn id="7" idx="4"/>
          </p:cNvCxnSpPr>
          <p:nvPr/>
        </p:nvCxnSpPr>
        <p:spPr>
          <a:xfrm flipV="1">
            <a:off x="3209901" y="2370238"/>
            <a:ext cx="166466" cy="22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7E53744-462E-41F5-BD91-08CD1A9C926F}"/>
              </a:ext>
            </a:extLst>
          </p:cNvPr>
          <p:cNvCxnSpPr>
            <a:cxnSpLocks/>
            <a:stCxn id="15" idx="0"/>
            <a:endCxn id="7" idx="5"/>
          </p:cNvCxnSpPr>
          <p:nvPr/>
        </p:nvCxnSpPr>
        <p:spPr>
          <a:xfrm flipH="1" flipV="1">
            <a:off x="3601264" y="2294549"/>
            <a:ext cx="326470" cy="25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0E79D613-EFA2-46F0-A659-C137922C8403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489563" y="304801"/>
            <a:ext cx="878528" cy="4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AFAEA35D-5A06-4437-9329-607BA6BF111A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93154262-CAC9-4F91-BD7C-6E574FA4F1F3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H="1" flipV="1">
            <a:off x="3686143" y="1060174"/>
            <a:ext cx="241591" cy="149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A168D7E8-5E3A-4F1D-85C7-B195F279AA0A}"/>
              </a:ext>
            </a:extLst>
          </p:cNvPr>
          <p:cNvSpPr txBox="1"/>
          <p:nvPr/>
        </p:nvSpPr>
        <p:spPr>
          <a:xfrm>
            <a:off x="3796066" y="1589980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00D28FBF-5215-40E0-967E-E80024D9855E}"/>
              </a:ext>
            </a:extLst>
          </p:cNvPr>
          <p:cNvSpPr/>
          <p:nvPr/>
        </p:nvSpPr>
        <p:spPr>
          <a:xfrm>
            <a:off x="7580298" y="13842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A08C8074-4EAC-4C71-875C-7284A19A4F77}"/>
              </a:ext>
            </a:extLst>
          </p:cNvPr>
          <p:cNvSpPr/>
          <p:nvPr/>
        </p:nvSpPr>
        <p:spPr>
          <a:xfrm>
            <a:off x="6804053" y="20152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0FAD4EF-F6D2-44EB-9A04-9F53B6E341DC}"/>
              </a:ext>
            </a:extLst>
          </p:cNvPr>
          <p:cNvSpPr/>
          <p:nvPr/>
        </p:nvSpPr>
        <p:spPr>
          <a:xfrm>
            <a:off x="8189935" y="205120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3C5ED058-780D-4695-A25E-E1F65A7CA52E}"/>
              </a:ext>
            </a:extLst>
          </p:cNvPr>
          <p:cNvSpPr/>
          <p:nvPr/>
        </p:nvSpPr>
        <p:spPr>
          <a:xfrm>
            <a:off x="9078220" y="2009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A02AD280-97B2-4A3B-A741-BAC47C867B41}"/>
              </a:ext>
            </a:extLst>
          </p:cNvPr>
          <p:cNvSpPr/>
          <p:nvPr/>
        </p:nvSpPr>
        <p:spPr>
          <a:xfrm>
            <a:off x="8499711" y="7411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2EBA798B-41E7-4E48-97A7-FCFDE0BA9196}"/>
              </a:ext>
            </a:extLst>
          </p:cNvPr>
          <p:cNvSpPr/>
          <p:nvPr/>
        </p:nvSpPr>
        <p:spPr>
          <a:xfrm>
            <a:off x="9489427" y="12790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43F1D913-FFB0-4A92-89D8-04160F44105E}"/>
              </a:ext>
            </a:extLst>
          </p:cNvPr>
          <p:cNvSpPr/>
          <p:nvPr/>
        </p:nvSpPr>
        <p:spPr>
          <a:xfrm>
            <a:off x="6311063" y="27838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126AB341-29BC-4597-9E16-0A152F6A8057}"/>
              </a:ext>
            </a:extLst>
          </p:cNvPr>
          <p:cNvSpPr/>
          <p:nvPr/>
        </p:nvSpPr>
        <p:spPr>
          <a:xfrm>
            <a:off x="7142363" y="27399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676C09E6-D151-4A9A-8575-7B81298FF568}"/>
              </a:ext>
            </a:extLst>
          </p:cNvPr>
          <p:cNvSpPr/>
          <p:nvPr/>
        </p:nvSpPr>
        <p:spPr>
          <a:xfrm>
            <a:off x="7863607" y="281280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EC38B870-B226-4CE2-B34E-6BDD07F0E7D7}"/>
              </a:ext>
            </a:extLst>
          </p:cNvPr>
          <p:cNvCxnSpPr>
            <a:stCxn id="37" idx="7"/>
            <a:endCxn id="41" idx="3"/>
          </p:cNvCxnSpPr>
          <p:nvPr/>
        </p:nvCxnSpPr>
        <p:spPr>
          <a:xfrm flipV="1">
            <a:off x="8123247" y="1182288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D5FD43EB-72D7-4279-9D93-73ECDD03B9D9}"/>
              </a:ext>
            </a:extLst>
          </p:cNvPr>
          <p:cNvCxnSpPr>
            <a:cxnSpLocks/>
            <a:stCxn id="42" idx="1"/>
            <a:endCxn id="41" idx="5"/>
          </p:cNvCxnSpPr>
          <p:nvPr/>
        </p:nvCxnSpPr>
        <p:spPr>
          <a:xfrm flipH="1" flipV="1">
            <a:off x="9042660" y="1182288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965B8BBE-4C04-4FC1-A38E-E18118531889}"/>
              </a:ext>
            </a:extLst>
          </p:cNvPr>
          <p:cNvCxnSpPr>
            <a:cxnSpLocks/>
            <a:stCxn id="38" idx="7"/>
            <a:endCxn id="37" idx="3"/>
          </p:cNvCxnSpPr>
          <p:nvPr/>
        </p:nvCxnSpPr>
        <p:spPr>
          <a:xfrm flipV="1">
            <a:off x="7347002" y="1825377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BC2B2ADC-57F4-4E4B-AA94-062C1FE25D8E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8123247" y="1825377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77DE0EDF-D5C3-4335-A539-31495C6492BC}"/>
              </a:ext>
            </a:extLst>
          </p:cNvPr>
          <p:cNvCxnSpPr>
            <a:cxnSpLocks/>
            <a:stCxn id="40" idx="7"/>
            <a:endCxn id="42" idx="3"/>
          </p:cNvCxnSpPr>
          <p:nvPr/>
        </p:nvCxnSpPr>
        <p:spPr>
          <a:xfrm flipH="1" flipV="1">
            <a:off x="9582582" y="1720227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718B8351-A928-488C-8596-275DBBA280E0}"/>
              </a:ext>
            </a:extLst>
          </p:cNvPr>
          <p:cNvCxnSpPr>
            <a:cxnSpLocks/>
            <a:stCxn id="43" idx="0"/>
            <a:endCxn id="38" idx="3"/>
          </p:cNvCxnSpPr>
          <p:nvPr/>
        </p:nvCxnSpPr>
        <p:spPr>
          <a:xfrm flipV="1">
            <a:off x="6629115" y="2456385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C9B3D32F-2FD6-43D6-A907-9DE36BE68AEB}"/>
              </a:ext>
            </a:extLst>
          </p:cNvPr>
          <p:cNvCxnSpPr>
            <a:cxnSpLocks/>
            <a:stCxn id="44" idx="1"/>
            <a:endCxn id="38" idx="5"/>
          </p:cNvCxnSpPr>
          <p:nvPr/>
        </p:nvCxnSpPr>
        <p:spPr>
          <a:xfrm flipV="1">
            <a:off x="7235518" y="2456385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CCF19AFF-0AF1-483F-8B89-5F0F34692F1F}"/>
              </a:ext>
            </a:extLst>
          </p:cNvPr>
          <p:cNvCxnSpPr>
            <a:cxnSpLocks/>
            <a:stCxn id="45" idx="7"/>
            <a:endCxn id="39" idx="4"/>
          </p:cNvCxnSpPr>
          <p:nvPr/>
        </p:nvCxnSpPr>
        <p:spPr>
          <a:xfrm flipV="1">
            <a:off x="8406556" y="2568041"/>
            <a:ext cx="101431" cy="32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lipsi 61">
            <a:extLst>
              <a:ext uri="{FF2B5EF4-FFF2-40B4-BE49-F238E27FC236}">
                <a16:creationId xmlns:a16="http://schemas.microsoft.com/office/drawing/2014/main" id="{70C20BC2-7BFA-4C93-8031-81A13E825BBD}"/>
              </a:ext>
            </a:extLst>
          </p:cNvPr>
          <p:cNvSpPr/>
          <p:nvPr/>
        </p:nvSpPr>
        <p:spPr>
          <a:xfrm>
            <a:off x="9993789" y="19858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3D75AF80-B377-48F5-90D3-8CB392C5DF08}"/>
              </a:ext>
            </a:extLst>
          </p:cNvPr>
          <p:cNvCxnSpPr>
            <a:cxnSpLocks/>
            <a:stCxn id="62" idx="1"/>
            <a:endCxn id="42" idx="5"/>
          </p:cNvCxnSpPr>
          <p:nvPr/>
        </p:nvCxnSpPr>
        <p:spPr>
          <a:xfrm flipH="1" flipV="1">
            <a:off x="10032376" y="1720227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8EC85ADE-20CF-4CB2-B1ED-A541ED4860CC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flipH="1">
            <a:off x="7898350" y="999560"/>
            <a:ext cx="601361" cy="38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kstiruutu 67">
            <a:extLst>
              <a:ext uri="{FF2B5EF4-FFF2-40B4-BE49-F238E27FC236}">
                <a16:creationId xmlns:a16="http://schemas.microsoft.com/office/drawing/2014/main" id="{D080CF0E-3AA6-48FA-9027-80C9453A4E1E}"/>
              </a:ext>
            </a:extLst>
          </p:cNvPr>
          <p:cNvSpPr txBox="1"/>
          <p:nvPr/>
        </p:nvSpPr>
        <p:spPr>
          <a:xfrm>
            <a:off x="8001030" y="882509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71" name="Suora nuoliyhdysviiva 70">
            <a:extLst>
              <a:ext uri="{FF2B5EF4-FFF2-40B4-BE49-F238E27FC236}">
                <a16:creationId xmlns:a16="http://schemas.microsoft.com/office/drawing/2014/main" id="{01743CDB-20A7-4F7C-B159-59518E74C02E}"/>
              </a:ext>
            </a:extLst>
          </p:cNvPr>
          <p:cNvCxnSpPr>
            <a:cxnSpLocks/>
            <a:stCxn id="37" idx="4"/>
            <a:endCxn id="39" idx="2"/>
          </p:cNvCxnSpPr>
          <p:nvPr/>
        </p:nvCxnSpPr>
        <p:spPr>
          <a:xfrm>
            <a:off x="7898350" y="1901066"/>
            <a:ext cx="291585" cy="40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kstiruutu 71">
            <a:extLst>
              <a:ext uri="{FF2B5EF4-FFF2-40B4-BE49-F238E27FC236}">
                <a16:creationId xmlns:a16="http://schemas.microsoft.com/office/drawing/2014/main" id="{1C857687-980C-45E9-B0C6-F323CEB42F7C}"/>
              </a:ext>
            </a:extLst>
          </p:cNvPr>
          <p:cNvSpPr txBox="1"/>
          <p:nvPr/>
        </p:nvSpPr>
        <p:spPr>
          <a:xfrm>
            <a:off x="7791991" y="1997493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76" name="Suora nuoliyhdysviiva 75">
            <a:extLst>
              <a:ext uri="{FF2B5EF4-FFF2-40B4-BE49-F238E27FC236}">
                <a16:creationId xmlns:a16="http://schemas.microsoft.com/office/drawing/2014/main" id="{D2B5B9BF-2148-4DA4-B0D2-DCD6374F1849}"/>
              </a:ext>
            </a:extLst>
          </p:cNvPr>
          <p:cNvCxnSpPr>
            <a:cxnSpLocks/>
            <a:stCxn id="39" idx="0"/>
            <a:endCxn id="37" idx="6"/>
          </p:cNvCxnSpPr>
          <p:nvPr/>
        </p:nvCxnSpPr>
        <p:spPr>
          <a:xfrm flipH="1" flipV="1">
            <a:off x="8216402" y="1642649"/>
            <a:ext cx="291585" cy="40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nuoliyhdysviiva 78">
            <a:extLst>
              <a:ext uri="{FF2B5EF4-FFF2-40B4-BE49-F238E27FC236}">
                <a16:creationId xmlns:a16="http://schemas.microsoft.com/office/drawing/2014/main" id="{62781DAC-D526-4928-B8B7-001DCE0BF0F3}"/>
              </a:ext>
            </a:extLst>
          </p:cNvPr>
          <p:cNvCxnSpPr>
            <a:cxnSpLocks/>
            <a:stCxn id="37" idx="6"/>
            <a:endCxn id="41" idx="4"/>
          </p:cNvCxnSpPr>
          <p:nvPr/>
        </p:nvCxnSpPr>
        <p:spPr>
          <a:xfrm flipV="1">
            <a:off x="8216402" y="1257977"/>
            <a:ext cx="601361" cy="38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kstiruutu 85">
            <a:extLst>
              <a:ext uri="{FF2B5EF4-FFF2-40B4-BE49-F238E27FC236}">
                <a16:creationId xmlns:a16="http://schemas.microsoft.com/office/drawing/2014/main" id="{1F64A589-65ED-477F-8E26-2FCC343151D5}"/>
              </a:ext>
            </a:extLst>
          </p:cNvPr>
          <p:cNvSpPr txBox="1"/>
          <p:nvPr/>
        </p:nvSpPr>
        <p:spPr>
          <a:xfrm>
            <a:off x="8315238" y="1659193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7" name="Tekstiruutu 86">
            <a:extLst>
              <a:ext uri="{FF2B5EF4-FFF2-40B4-BE49-F238E27FC236}">
                <a16:creationId xmlns:a16="http://schemas.microsoft.com/office/drawing/2014/main" id="{D718EFD9-48AB-44FC-BEBA-219832A6AB53}"/>
              </a:ext>
            </a:extLst>
          </p:cNvPr>
          <p:cNvSpPr txBox="1"/>
          <p:nvPr/>
        </p:nvSpPr>
        <p:spPr>
          <a:xfrm>
            <a:off x="8462349" y="1328660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B6771F95-6DAE-46CC-A200-2EE6178715A0}"/>
              </a:ext>
            </a:extLst>
          </p:cNvPr>
          <p:cNvSpPr/>
          <p:nvPr/>
        </p:nvSpPr>
        <p:spPr>
          <a:xfrm>
            <a:off x="3570136" y="43881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B41B13CD-1603-4CEC-975D-302DDCA783E1}"/>
              </a:ext>
            </a:extLst>
          </p:cNvPr>
          <p:cNvSpPr/>
          <p:nvPr/>
        </p:nvSpPr>
        <p:spPr>
          <a:xfrm>
            <a:off x="2793891" y="501919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0" name="Ellipsi 89">
            <a:extLst>
              <a:ext uri="{FF2B5EF4-FFF2-40B4-BE49-F238E27FC236}">
                <a16:creationId xmlns:a16="http://schemas.microsoft.com/office/drawing/2014/main" id="{AFA7DFE8-23E2-4072-BACE-0D5FE8F00EBC}"/>
              </a:ext>
            </a:extLst>
          </p:cNvPr>
          <p:cNvSpPr/>
          <p:nvPr/>
        </p:nvSpPr>
        <p:spPr>
          <a:xfrm>
            <a:off x="4179773" y="50551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91" name="Ellipsi 90">
            <a:extLst>
              <a:ext uri="{FF2B5EF4-FFF2-40B4-BE49-F238E27FC236}">
                <a16:creationId xmlns:a16="http://schemas.microsoft.com/office/drawing/2014/main" id="{5F48FC1A-268D-477D-991C-30E0904E2DD4}"/>
              </a:ext>
            </a:extLst>
          </p:cNvPr>
          <p:cNvSpPr/>
          <p:nvPr/>
        </p:nvSpPr>
        <p:spPr>
          <a:xfrm>
            <a:off x="5068058" y="5013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47952EC2-7E9F-4938-B003-36459351B914}"/>
              </a:ext>
            </a:extLst>
          </p:cNvPr>
          <p:cNvSpPr/>
          <p:nvPr/>
        </p:nvSpPr>
        <p:spPr>
          <a:xfrm>
            <a:off x="4489549" y="37450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93" name="Ellipsi 92">
            <a:extLst>
              <a:ext uri="{FF2B5EF4-FFF2-40B4-BE49-F238E27FC236}">
                <a16:creationId xmlns:a16="http://schemas.microsoft.com/office/drawing/2014/main" id="{33CE5382-7931-47F9-B6C1-92D176176955}"/>
              </a:ext>
            </a:extLst>
          </p:cNvPr>
          <p:cNvSpPr/>
          <p:nvPr/>
        </p:nvSpPr>
        <p:spPr>
          <a:xfrm>
            <a:off x="5479265" y="428303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94" name="Ellipsi 93">
            <a:extLst>
              <a:ext uri="{FF2B5EF4-FFF2-40B4-BE49-F238E27FC236}">
                <a16:creationId xmlns:a16="http://schemas.microsoft.com/office/drawing/2014/main" id="{C3C1F1DB-916A-4F81-8E81-373393689FB5}"/>
              </a:ext>
            </a:extLst>
          </p:cNvPr>
          <p:cNvSpPr/>
          <p:nvPr/>
        </p:nvSpPr>
        <p:spPr>
          <a:xfrm>
            <a:off x="2300901" y="57877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1A147034-FB70-4CFB-98FB-41EFC761D749}"/>
              </a:ext>
            </a:extLst>
          </p:cNvPr>
          <p:cNvSpPr/>
          <p:nvPr/>
        </p:nvSpPr>
        <p:spPr>
          <a:xfrm>
            <a:off x="3132201" y="57438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750B5B16-4255-43FD-A5A5-CEC94984C3B5}"/>
              </a:ext>
            </a:extLst>
          </p:cNvPr>
          <p:cNvSpPr/>
          <p:nvPr/>
        </p:nvSpPr>
        <p:spPr>
          <a:xfrm>
            <a:off x="3853445" y="58167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73C12EDA-543D-4EBA-9F07-74E59C1884F2}"/>
              </a:ext>
            </a:extLst>
          </p:cNvPr>
          <p:cNvCxnSpPr>
            <a:stCxn id="88" idx="7"/>
            <a:endCxn id="92" idx="3"/>
          </p:cNvCxnSpPr>
          <p:nvPr/>
        </p:nvCxnSpPr>
        <p:spPr>
          <a:xfrm flipV="1">
            <a:off x="4113085" y="418624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D7253643-3C03-4DD7-BD19-CD02EED09EB5}"/>
              </a:ext>
            </a:extLst>
          </p:cNvPr>
          <p:cNvCxnSpPr>
            <a:cxnSpLocks/>
            <a:stCxn id="93" idx="1"/>
            <a:endCxn id="92" idx="5"/>
          </p:cNvCxnSpPr>
          <p:nvPr/>
        </p:nvCxnSpPr>
        <p:spPr>
          <a:xfrm flipH="1" flipV="1">
            <a:off x="5032498" y="418624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AB005882-7ABC-400E-A9A4-92D99DD966AF}"/>
              </a:ext>
            </a:extLst>
          </p:cNvPr>
          <p:cNvCxnSpPr>
            <a:cxnSpLocks/>
            <a:stCxn id="89" idx="7"/>
            <a:endCxn id="88" idx="3"/>
          </p:cNvCxnSpPr>
          <p:nvPr/>
        </p:nvCxnSpPr>
        <p:spPr>
          <a:xfrm flipV="1">
            <a:off x="3336840" y="482933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B81CAD78-C7BF-4B1A-9835-8FAA45ED78C3}"/>
              </a:ext>
            </a:extLst>
          </p:cNvPr>
          <p:cNvCxnSpPr>
            <a:cxnSpLocks/>
            <a:stCxn id="90" idx="1"/>
            <a:endCxn id="88" idx="5"/>
          </p:cNvCxnSpPr>
          <p:nvPr/>
        </p:nvCxnSpPr>
        <p:spPr>
          <a:xfrm flipH="1" flipV="1">
            <a:off x="4113085" y="482933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uora yhdysviiva 100">
            <a:extLst>
              <a:ext uri="{FF2B5EF4-FFF2-40B4-BE49-F238E27FC236}">
                <a16:creationId xmlns:a16="http://schemas.microsoft.com/office/drawing/2014/main" id="{271DB186-1025-4D64-9D8B-FED7917F2BA1}"/>
              </a:ext>
            </a:extLst>
          </p:cNvPr>
          <p:cNvCxnSpPr>
            <a:cxnSpLocks/>
            <a:stCxn id="91" idx="7"/>
            <a:endCxn id="93" idx="3"/>
          </p:cNvCxnSpPr>
          <p:nvPr/>
        </p:nvCxnSpPr>
        <p:spPr>
          <a:xfrm flipH="1" flipV="1">
            <a:off x="5572420" y="472418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F688087B-0CF0-40AA-B8A4-0AB9F51A0E95}"/>
              </a:ext>
            </a:extLst>
          </p:cNvPr>
          <p:cNvCxnSpPr>
            <a:cxnSpLocks/>
            <a:stCxn id="94" idx="0"/>
            <a:endCxn id="89" idx="3"/>
          </p:cNvCxnSpPr>
          <p:nvPr/>
        </p:nvCxnSpPr>
        <p:spPr>
          <a:xfrm flipV="1">
            <a:off x="2618953" y="546034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BBF7EDBD-F6F4-41E2-83FF-FD299015A5BA}"/>
              </a:ext>
            </a:extLst>
          </p:cNvPr>
          <p:cNvCxnSpPr>
            <a:cxnSpLocks/>
            <a:stCxn id="95" idx="1"/>
            <a:endCxn id="89" idx="5"/>
          </p:cNvCxnSpPr>
          <p:nvPr/>
        </p:nvCxnSpPr>
        <p:spPr>
          <a:xfrm flipV="1">
            <a:off x="3225356" y="546034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uora yhdysviiva 103">
            <a:extLst>
              <a:ext uri="{FF2B5EF4-FFF2-40B4-BE49-F238E27FC236}">
                <a16:creationId xmlns:a16="http://schemas.microsoft.com/office/drawing/2014/main" id="{62B52A26-F883-4E9B-9FA5-5FA6DE0A8BFF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4396394" y="5571998"/>
            <a:ext cx="101431" cy="32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Ellipsi 104">
            <a:extLst>
              <a:ext uri="{FF2B5EF4-FFF2-40B4-BE49-F238E27FC236}">
                <a16:creationId xmlns:a16="http://schemas.microsoft.com/office/drawing/2014/main" id="{0BDE2A87-8BEA-465C-B370-E2E191E826B2}"/>
              </a:ext>
            </a:extLst>
          </p:cNvPr>
          <p:cNvSpPr/>
          <p:nvPr/>
        </p:nvSpPr>
        <p:spPr>
          <a:xfrm>
            <a:off x="5983627" y="49898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81ABE856-8CCE-4EC1-AE32-2C3AF1FEA2A4}"/>
              </a:ext>
            </a:extLst>
          </p:cNvPr>
          <p:cNvCxnSpPr>
            <a:cxnSpLocks/>
            <a:stCxn id="105" idx="1"/>
            <a:endCxn id="93" idx="5"/>
          </p:cNvCxnSpPr>
          <p:nvPr/>
        </p:nvCxnSpPr>
        <p:spPr>
          <a:xfrm flipH="1" flipV="1">
            <a:off x="6022214" y="4724184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7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EEF9F391-A674-46E8-AAED-E49D355E54A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c)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35A33B30-BDF2-465B-AABB-F36A5E618568}"/>
              </a:ext>
            </a:extLst>
          </p:cNvPr>
          <p:cNvSpPr/>
          <p:nvPr/>
        </p:nvSpPr>
        <p:spPr>
          <a:xfrm>
            <a:off x="2448678" y="11864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3E2D8E23-2D5D-4C6F-944A-21695D6C1731}"/>
              </a:ext>
            </a:extLst>
          </p:cNvPr>
          <p:cNvSpPr/>
          <p:nvPr/>
        </p:nvSpPr>
        <p:spPr>
          <a:xfrm>
            <a:off x="1672433" y="18174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289CFDA5-AB31-4E0F-9BB2-3F953A81006E}"/>
              </a:ext>
            </a:extLst>
          </p:cNvPr>
          <p:cNvSpPr/>
          <p:nvPr/>
        </p:nvSpPr>
        <p:spPr>
          <a:xfrm>
            <a:off x="3058315" y="185340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D6DEF436-B250-463F-A0B9-A33F71D0239F}"/>
              </a:ext>
            </a:extLst>
          </p:cNvPr>
          <p:cNvSpPr/>
          <p:nvPr/>
        </p:nvSpPr>
        <p:spPr>
          <a:xfrm>
            <a:off x="3946600" y="18117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DD07ADD7-0921-42A5-ABC8-E9D8221765B0}"/>
              </a:ext>
            </a:extLst>
          </p:cNvPr>
          <p:cNvSpPr/>
          <p:nvPr/>
        </p:nvSpPr>
        <p:spPr>
          <a:xfrm>
            <a:off x="3368091" y="5433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4010FEA8-2CC3-4CAC-B3DA-E2780934DFAB}"/>
              </a:ext>
            </a:extLst>
          </p:cNvPr>
          <p:cNvSpPr/>
          <p:nvPr/>
        </p:nvSpPr>
        <p:spPr>
          <a:xfrm>
            <a:off x="4357807" y="10812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B905C401-55A3-4AB3-B764-5AEBCDCA9B54}"/>
              </a:ext>
            </a:extLst>
          </p:cNvPr>
          <p:cNvSpPr/>
          <p:nvPr/>
        </p:nvSpPr>
        <p:spPr>
          <a:xfrm>
            <a:off x="1179443" y="25860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FE5F7C07-1518-4401-B3B4-857D5733A2BC}"/>
              </a:ext>
            </a:extLst>
          </p:cNvPr>
          <p:cNvSpPr/>
          <p:nvPr/>
        </p:nvSpPr>
        <p:spPr>
          <a:xfrm>
            <a:off x="2010743" y="254210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02081B7F-CA08-47B2-9B5F-23D4ED4B0DD9}"/>
              </a:ext>
            </a:extLst>
          </p:cNvPr>
          <p:cNvSpPr/>
          <p:nvPr/>
        </p:nvSpPr>
        <p:spPr>
          <a:xfrm>
            <a:off x="3322310" y="285965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13192EDD-BFAB-4672-BF7A-C546AB0502CC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991627" y="98448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F8023C2D-BF3E-4C87-BE62-D4D4C27C54EB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3911040" y="98448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0BB0971E-6A31-4776-B329-22415D8CFC72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215382" y="162757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809E84B8-E6EB-4983-9A43-C6B51FCE6CC3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991627" y="162757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B30B9D90-B46F-462B-B6F9-1D769BD6FECE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H="1" flipV="1">
            <a:off x="4450962" y="152242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2FD0B605-CDD9-4705-9CB1-8F503B1507C2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497495" y="225858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EA95931E-4956-42D5-991D-4A7EC4368F62}"/>
              </a:ext>
            </a:extLst>
          </p:cNvPr>
          <p:cNvCxnSpPr>
            <a:cxnSpLocks/>
            <a:stCxn id="12" idx="1"/>
            <a:endCxn id="6" idx="5"/>
          </p:cNvCxnSpPr>
          <p:nvPr/>
        </p:nvCxnSpPr>
        <p:spPr>
          <a:xfrm flipV="1">
            <a:off x="2103898" y="225858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08C78037-BE42-499E-A145-1769DCA81E81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3376367" y="2370238"/>
            <a:ext cx="263995" cy="48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i 21">
            <a:extLst>
              <a:ext uri="{FF2B5EF4-FFF2-40B4-BE49-F238E27FC236}">
                <a16:creationId xmlns:a16="http://schemas.microsoft.com/office/drawing/2014/main" id="{944E6CE9-1DFD-4359-8557-6BDAF7D2AAF6}"/>
              </a:ext>
            </a:extLst>
          </p:cNvPr>
          <p:cNvSpPr/>
          <p:nvPr/>
        </p:nvSpPr>
        <p:spPr>
          <a:xfrm>
            <a:off x="4862169" y="17880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092C18B5-6361-4E53-AE2A-4B562791749F}"/>
              </a:ext>
            </a:extLst>
          </p:cNvPr>
          <p:cNvCxnSpPr>
            <a:cxnSpLocks/>
            <a:stCxn id="22" idx="1"/>
            <a:endCxn id="10" idx="5"/>
          </p:cNvCxnSpPr>
          <p:nvPr/>
        </p:nvCxnSpPr>
        <p:spPr>
          <a:xfrm flipH="1" flipV="1">
            <a:off x="4900756" y="1522424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CADE6BDE-F5E2-4F55-807C-CB558CF94F1D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489563" y="304801"/>
            <a:ext cx="878528" cy="4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AB2158F8-89BF-4ADF-A489-6B7C10B5FA02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27" name="Suora nuoliyhdysviiva 26">
            <a:extLst>
              <a:ext uri="{FF2B5EF4-FFF2-40B4-BE49-F238E27FC236}">
                <a16:creationId xmlns:a16="http://schemas.microsoft.com/office/drawing/2014/main" id="{EE9F542E-E3FF-4363-A202-453F6BBF5BAE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H="1" flipV="1">
            <a:off x="3686143" y="1060174"/>
            <a:ext cx="179116" cy="187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kstiruutu 34">
            <a:extLst>
              <a:ext uri="{FF2B5EF4-FFF2-40B4-BE49-F238E27FC236}">
                <a16:creationId xmlns:a16="http://schemas.microsoft.com/office/drawing/2014/main" id="{4ED6500B-D401-47DF-87BC-72DF54A34179}"/>
              </a:ext>
            </a:extLst>
          </p:cNvPr>
          <p:cNvSpPr txBox="1"/>
          <p:nvPr/>
        </p:nvSpPr>
        <p:spPr>
          <a:xfrm>
            <a:off x="3722720" y="1304409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50FFF18B-E04F-4FCA-8746-4D03B3A33F6B}"/>
              </a:ext>
            </a:extLst>
          </p:cNvPr>
          <p:cNvSpPr/>
          <p:nvPr/>
        </p:nvSpPr>
        <p:spPr>
          <a:xfrm>
            <a:off x="6950342" y="12588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9501DF46-3022-4AA3-B1B3-03C4C404E248}"/>
              </a:ext>
            </a:extLst>
          </p:cNvPr>
          <p:cNvSpPr/>
          <p:nvPr/>
        </p:nvSpPr>
        <p:spPr>
          <a:xfrm>
            <a:off x="6174097" y="188982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77A930F6-3D81-4DC9-B6EE-31CAD0F03D52}"/>
              </a:ext>
            </a:extLst>
          </p:cNvPr>
          <p:cNvSpPr/>
          <p:nvPr/>
        </p:nvSpPr>
        <p:spPr>
          <a:xfrm>
            <a:off x="7559979" y="1925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561FC44-F152-4326-AC5E-BD344025DD00}"/>
              </a:ext>
            </a:extLst>
          </p:cNvPr>
          <p:cNvSpPr/>
          <p:nvPr/>
        </p:nvSpPr>
        <p:spPr>
          <a:xfrm>
            <a:off x="8448264" y="18841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2920F64C-D524-4816-99A3-5DBDF73B0109}"/>
              </a:ext>
            </a:extLst>
          </p:cNvPr>
          <p:cNvSpPr/>
          <p:nvPr/>
        </p:nvSpPr>
        <p:spPr>
          <a:xfrm>
            <a:off x="7869755" y="6157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DA151BCC-117A-4796-BBFD-956D983A72DF}"/>
              </a:ext>
            </a:extLst>
          </p:cNvPr>
          <p:cNvSpPr/>
          <p:nvPr/>
        </p:nvSpPr>
        <p:spPr>
          <a:xfrm>
            <a:off x="8859471" y="11536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3DAC3CA2-6F0D-498E-B191-687B5CF4717A}"/>
              </a:ext>
            </a:extLst>
          </p:cNvPr>
          <p:cNvSpPr/>
          <p:nvPr/>
        </p:nvSpPr>
        <p:spPr>
          <a:xfrm>
            <a:off x="5681107" y="26583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504E38CC-1458-440D-81A5-39A5D3216120}"/>
              </a:ext>
            </a:extLst>
          </p:cNvPr>
          <p:cNvSpPr/>
          <p:nvPr/>
        </p:nvSpPr>
        <p:spPr>
          <a:xfrm>
            <a:off x="6512407" y="26144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274BFF69-7DF9-41CE-81A5-850766B75FF3}"/>
              </a:ext>
            </a:extLst>
          </p:cNvPr>
          <p:cNvCxnSpPr>
            <a:stCxn id="36" idx="7"/>
            <a:endCxn id="40" idx="3"/>
          </p:cNvCxnSpPr>
          <p:nvPr/>
        </p:nvCxnSpPr>
        <p:spPr>
          <a:xfrm flipV="1">
            <a:off x="7493291" y="1056871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0BCC87EA-5CF6-4E00-8905-FE0DB49069D6}"/>
              </a:ext>
            </a:extLst>
          </p:cNvPr>
          <p:cNvCxnSpPr>
            <a:cxnSpLocks/>
            <a:stCxn id="41" idx="1"/>
            <a:endCxn id="40" idx="5"/>
          </p:cNvCxnSpPr>
          <p:nvPr/>
        </p:nvCxnSpPr>
        <p:spPr>
          <a:xfrm flipH="1" flipV="1">
            <a:off x="8412704" y="1056871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E6FA1017-4D28-4C87-8875-1A809EEEF0C3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6717046" y="1699960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74867DA4-B972-44D2-8F96-A840EA759E99}"/>
              </a:ext>
            </a:extLst>
          </p:cNvPr>
          <p:cNvCxnSpPr>
            <a:cxnSpLocks/>
            <a:stCxn id="38" idx="1"/>
            <a:endCxn id="36" idx="5"/>
          </p:cNvCxnSpPr>
          <p:nvPr/>
        </p:nvCxnSpPr>
        <p:spPr>
          <a:xfrm flipH="1" flipV="1">
            <a:off x="7493291" y="1699960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75911117-CB3C-4C34-A70A-A4799291BA4B}"/>
              </a:ext>
            </a:extLst>
          </p:cNvPr>
          <p:cNvCxnSpPr>
            <a:cxnSpLocks/>
            <a:stCxn id="39" idx="7"/>
            <a:endCxn id="41" idx="3"/>
          </p:cNvCxnSpPr>
          <p:nvPr/>
        </p:nvCxnSpPr>
        <p:spPr>
          <a:xfrm flipH="1" flipV="1">
            <a:off x="8952626" y="1594810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D794787A-D864-4070-8277-35DCE79A161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999159" y="2330968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82526DF5-CDB1-4011-B6E7-1AC1521CC814}"/>
              </a:ext>
            </a:extLst>
          </p:cNvPr>
          <p:cNvCxnSpPr>
            <a:cxnSpLocks/>
            <a:stCxn id="43" idx="1"/>
            <a:endCxn id="37" idx="5"/>
          </p:cNvCxnSpPr>
          <p:nvPr/>
        </p:nvCxnSpPr>
        <p:spPr>
          <a:xfrm flipV="1">
            <a:off x="6605562" y="2330968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C41E145F-DA5E-41F8-98EF-F2BA8B30C43E}"/>
              </a:ext>
            </a:extLst>
          </p:cNvPr>
          <p:cNvSpPr/>
          <p:nvPr/>
        </p:nvSpPr>
        <p:spPr>
          <a:xfrm>
            <a:off x="9363833" y="1860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A1965002-FEB7-456C-A440-772740161C50}"/>
              </a:ext>
            </a:extLst>
          </p:cNvPr>
          <p:cNvCxnSpPr>
            <a:cxnSpLocks/>
            <a:stCxn id="53" idx="1"/>
            <a:endCxn id="41" idx="5"/>
          </p:cNvCxnSpPr>
          <p:nvPr/>
        </p:nvCxnSpPr>
        <p:spPr>
          <a:xfrm flipH="1" flipV="1">
            <a:off x="9402420" y="1594810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kstiruutu 55">
            <a:extLst>
              <a:ext uri="{FF2B5EF4-FFF2-40B4-BE49-F238E27FC236}">
                <a16:creationId xmlns:a16="http://schemas.microsoft.com/office/drawing/2014/main" id="{04A11B5F-493F-468D-A82C-B86ACDF395B7}"/>
              </a:ext>
            </a:extLst>
          </p:cNvPr>
          <p:cNvSpPr txBox="1"/>
          <p:nvPr/>
        </p:nvSpPr>
        <p:spPr>
          <a:xfrm>
            <a:off x="8732588" y="660892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F32F7A7B-C182-4C50-85F5-369A0A5D4A19}"/>
              </a:ext>
            </a:extLst>
          </p:cNvPr>
          <p:cNvCxnSpPr>
            <a:cxnSpLocks/>
            <a:stCxn id="40" idx="6"/>
            <a:endCxn id="41" idx="0"/>
          </p:cNvCxnSpPr>
          <p:nvPr/>
        </p:nvCxnSpPr>
        <p:spPr>
          <a:xfrm>
            <a:off x="8505859" y="874143"/>
            <a:ext cx="671664" cy="27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55540328-1C17-434E-8896-C703688CA7ED}"/>
              </a:ext>
            </a:extLst>
          </p:cNvPr>
          <p:cNvCxnSpPr>
            <a:cxnSpLocks/>
            <a:stCxn id="41" idx="2"/>
            <a:endCxn id="40" idx="4"/>
          </p:cNvCxnSpPr>
          <p:nvPr/>
        </p:nvCxnSpPr>
        <p:spPr>
          <a:xfrm flipH="1" flipV="1">
            <a:off x="8187807" y="1132560"/>
            <a:ext cx="671664" cy="27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kstiruutu 62">
            <a:extLst>
              <a:ext uri="{FF2B5EF4-FFF2-40B4-BE49-F238E27FC236}">
                <a16:creationId xmlns:a16="http://schemas.microsoft.com/office/drawing/2014/main" id="{D71622CD-AEAD-4094-BB14-E6BE3C561DC9}"/>
              </a:ext>
            </a:extLst>
          </p:cNvPr>
          <p:cNvSpPr txBox="1"/>
          <p:nvPr/>
        </p:nvSpPr>
        <p:spPr>
          <a:xfrm>
            <a:off x="8263973" y="1223308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64" name="Tekstiruutu 63">
            <a:extLst>
              <a:ext uri="{FF2B5EF4-FFF2-40B4-BE49-F238E27FC236}">
                <a16:creationId xmlns:a16="http://schemas.microsoft.com/office/drawing/2014/main" id="{F95700C5-ED2F-49D5-9CBB-0BEB67E1F5FE}"/>
              </a:ext>
            </a:extLst>
          </p:cNvPr>
          <p:cNvSpPr txBox="1"/>
          <p:nvPr/>
        </p:nvSpPr>
        <p:spPr>
          <a:xfrm>
            <a:off x="8408847" y="1523793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cxnSp>
        <p:nvCxnSpPr>
          <p:cNvPr id="65" name="Suora nuoliyhdysviiva 64">
            <a:extLst>
              <a:ext uri="{FF2B5EF4-FFF2-40B4-BE49-F238E27FC236}">
                <a16:creationId xmlns:a16="http://schemas.microsoft.com/office/drawing/2014/main" id="{CF8D8C6A-A4DC-4A40-BD88-1A748F07BC1D}"/>
              </a:ext>
            </a:extLst>
          </p:cNvPr>
          <p:cNvCxnSpPr>
            <a:cxnSpLocks/>
            <a:stCxn id="41" idx="3"/>
            <a:endCxn id="39" idx="0"/>
          </p:cNvCxnSpPr>
          <p:nvPr/>
        </p:nvCxnSpPr>
        <p:spPr>
          <a:xfrm flipH="1">
            <a:off x="8766316" y="1594810"/>
            <a:ext cx="186310" cy="28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nuoliyhdysviiva 67">
            <a:extLst>
              <a:ext uri="{FF2B5EF4-FFF2-40B4-BE49-F238E27FC236}">
                <a16:creationId xmlns:a16="http://schemas.microsoft.com/office/drawing/2014/main" id="{B1A3B9CD-D9CA-4CAA-8BE0-7117A86813BF}"/>
              </a:ext>
            </a:extLst>
          </p:cNvPr>
          <p:cNvCxnSpPr>
            <a:cxnSpLocks/>
            <a:stCxn id="39" idx="6"/>
            <a:endCxn id="41" idx="4"/>
          </p:cNvCxnSpPr>
          <p:nvPr/>
        </p:nvCxnSpPr>
        <p:spPr>
          <a:xfrm flipV="1">
            <a:off x="9084368" y="1670499"/>
            <a:ext cx="93155" cy="47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kstiruutu 70">
            <a:extLst>
              <a:ext uri="{FF2B5EF4-FFF2-40B4-BE49-F238E27FC236}">
                <a16:creationId xmlns:a16="http://schemas.microsoft.com/office/drawing/2014/main" id="{A2CCA825-B2DE-44A4-AFF1-3B8F2EC1B7AE}"/>
              </a:ext>
            </a:extLst>
          </p:cNvPr>
          <p:cNvSpPr txBox="1"/>
          <p:nvPr/>
        </p:nvSpPr>
        <p:spPr>
          <a:xfrm>
            <a:off x="9118926" y="1787401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B561D281-5177-41AD-8CFF-2475B031AF69}"/>
              </a:ext>
            </a:extLst>
          </p:cNvPr>
          <p:cNvSpPr/>
          <p:nvPr/>
        </p:nvSpPr>
        <p:spPr>
          <a:xfrm>
            <a:off x="3997124" y="43748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3" name="Ellipsi 72">
            <a:extLst>
              <a:ext uri="{FF2B5EF4-FFF2-40B4-BE49-F238E27FC236}">
                <a16:creationId xmlns:a16="http://schemas.microsoft.com/office/drawing/2014/main" id="{3D2A064D-1AD0-4033-BE29-0FC239B36005}"/>
              </a:ext>
            </a:extLst>
          </p:cNvPr>
          <p:cNvSpPr/>
          <p:nvPr/>
        </p:nvSpPr>
        <p:spPr>
          <a:xfrm>
            <a:off x="3220879" y="50058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4" name="Ellipsi 73">
            <a:extLst>
              <a:ext uri="{FF2B5EF4-FFF2-40B4-BE49-F238E27FC236}">
                <a16:creationId xmlns:a16="http://schemas.microsoft.com/office/drawing/2014/main" id="{CF0F7B04-5C68-4538-B1CD-951CA0B0C79C}"/>
              </a:ext>
            </a:extLst>
          </p:cNvPr>
          <p:cNvSpPr/>
          <p:nvPr/>
        </p:nvSpPr>
        <p:spPr>
          <a:xfrm>
            <a:off x="4606761" y="50522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75" name="Ellipsi 74">
            <a:extLst>
              <a:ext uri="{FF2B5EF4-FFF2-40B4-BE49-F238E27FC236}">
                <a16:creationId xmlns:a16="http://schemas.microsoft.com/office/drawing/2014/main" id="{521A489F-7C7C-4E1C-AAF1-21E92C2FCB99}"/>
              </a:ext>
            </a:extLst>
          </p:cNvPr>
          <p:cNvSpPr/>
          <p:nvPr/>
        </p:nvSpPr>
        <p:spPr>
          <a:xfrm>
            <a:off x="5495046" y="50001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76" name="Ellipsi 75">
            <a:extLst>
              <a:ext uri="{FF2B5EF4-FFF2-40B4-BE49-F238E27FC236}">
                <a16:creationId xmlns:a16="http://schemas.microsoft.com/office/drawing/2014/main" id="{C2798224-F31B-4D1A-BBB9-63FE054F4269}"/>
              </a:ext>
            </a:extLst>
          </p:cNvPr>
          <p:cNvSpPr/>
          <p:nvPr/>
        </p:nvSpPr>
        <p:spPr>
          <a:xfrm>
            <a:off x="4916537" y="373178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7" name="Ellipsi 76">
            <a:extLst>
              <a:ext uri="{FF2B5EF4-FFF2-40B4-BE49-F238E27FC236}">
                <a16:creationId xmlns:a16="http://schemas.microsoft.com/office/drawing/2014/main" id="{8FD970FF-C955-4DBA-B4C2-FA2E854CA38B}"/>
              </a:ext>
            </a:extLst>
          </p:cNvPr>
          <p:cNvSpPr/>
          <p:nvPr/>
        </p:nvSpPr>
        <p:spPr>
          <a:xfrm>
            <a:off x="5906253" y="426972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78" name="Ellipsi 77">
            <a:extLst>
              <a:ext uri="{FF2B5EF4-FFF2-40B4-BE49-F238E27FC236}">
                <a16:creationId xmlns:a16="http://schemas.microsoft.com/office/drawing/2014/main" id="{4BD4F9D3-1FD9-4C5A-BD67-D94AA260205B}"/>
              </a:ext>
            </a:extLst>
          </p:cNvPr>
          <p:cNvSpPr/>
          <p:nvPr/>
        </p:nvSpPr>
        <p:spPr>
          <a:xfrm>
            <a:off x="2727889" y="57744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E6F39FFA-8273-41B9-940E-27419CFD6614}"/>
              </a:ext>
            </a:extLst>
          </p:cNvPr>
          <p:cNvSpPr/>
          <p:nvPr/>
        </p:nvSpPr>
        <p:spPr>
          <a:xfrm>
            <a:off x="3559189" y="57305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92C2B97A-4292-4A8A-AAA9-9997D9235ED8}"/>
              </a:ext>
            </a:extLst>
          </p:cNvPr>
          <p:cNvCxnSpPr>
            <a:stCxn id="72" idx="7"/>
            <a:endCxn id="76" idx="3"/>
          </p:cNvCxnSpPr>
          <p:nvPr/>
        </p:nvCxnSpPr>
        <p:spPr>
          <a:xfrm flipV="1">
            <a:off x="4540073" y="4172930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A53BA2D0-1548-4D4D-B620-CE95F026C968}"/>
              </a:ext>
            </a:extLst>
          </p:cNvPr>
          <p:cNvCxnSpPr>
            <a:cxnSpLocks/>
            <a:stCxn id="77" idx="1"/>
            <a:endCxn id="76" idx="5"/>
          </p:cNvCxnSpPr>
          <p:nvPr/>
        </p:nvCxnSpPr>
        <p:spPr>
          <a:xfrm flipH="1" flipV="1">
            <a:off x="5459486" y="4172930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78BF9F33-FF2A-46B8-AC94-507D1C3B27AB}"/>
              </a:ext>
            </a:extLst>
          </p:cNvPr>
          <p:cNvCxnSpPr>
            <a:cxnSpLocks/>
            <a:stCxn id="73" idx="7"/>
            <a:endCxn id="72" idx="3"/>
          </p:cNvCxnSpPr>
          <p:nvPr/>
        </p:nvCxnSpPr>
        <p:spPr>
          <a:xfrm flipV="1">
            <a:off x="3763828" y="4816019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AB65EC27-0836-446D-850B-ED706F33CA97}"/>
              </a:ext>
            </a:extLst>
          </p:cNvPr>
          <p:cNvCxnSpPr>
            <a:cxnSpLocks/>
            <a:stCxn id="74" idx="1"/>
            <a:endCxn id="72" idx="5"/>
          </p:cNvCxnSpPr>
          <p:nvPr/>
        </p:nvCxnSpPr>
        <p:spPr>
          <a:xfrm flipH="1" flipV="1">
            <a:off x="4540073" y="4816019"/>
            <a:ext cx="159843" cy="31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09373302-37CD-44E4-BC85-D619F8069CE4}"/>
              </a:ext>
            </a:extLst>
          </p:cNvPr>
          <p:cNvCxnSpPr>
            <a:cxnSpLocks/>
            <a:stCxn id="75" idx="7"/>
            <a:endCxn id="77" idx="3"/>
          </p:cNvCxnSpPr>
          <p:nvPr/>
        </p:nvCxnSpPr>
        <p:spPr>
          <a:xfrm flipH="1" flipV="1">
            <a:off x="5999408" y="4710869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79AFACC7-7EE6-4BDA-AF50-C7621DB134A6}"/>
              </a:ext>
            </a:extLst>
          </p:cNvPr>
          <p:cNvCxnSpPr>
            <a:cxnSpLocks/>
            <a:stCxn id="78" idx="0"/>
            <a:endCxn id="73" idx="3"/>
          </p:cNvCxnSpPr>
          <p:nvPr/>
        </p:nvCxnSpPr>
        <p:spPr>
          <a:xfrm flipV="1">
            <a:off x="3045941" y="5447027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3AC918F2-D5D3-423C-8435-E0BB53061F42}"/>
              </a:ext>
            </a:extLst>
          </p:cNvPr>
          <p:cNvCxnSpPr>
            <a:cxnSpLocks/>
            <a:stCxn id="79" idx="1"/>
            <a:endCxn id="73" idx="5"/>
          </p:cNvCxnSpPr>
          <p:nvPr/>
        </p:nvCxnSpPr>
        <p:spPr>
          <a:xfrm flipV="1">
            <a:off x="3652344" y="5447027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Ellipsi 86">
            <a:extLst>
              <a:ext uri="{FF2B5EF4-FFF2-40B4-BE49-F238E27FC236}">
                <a16:creationId xmlns:a16="http://schemas.microsoft.com/office/drawing/2014/main" id="{8999F8EC-F041-4707-A150-3EBAEB459BB7}"/>
              </a:ext>
            </a:extLst>
          </p:cNvPr>
          <p:cNvSpPr/>
          <p:nvPr/>
        </p:nvSpPr>
        <p:spPr>
          <a:xfrm>
            <a:off x="6410615" y="497653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0EA8BD33-B69B-44B6-92F1-F480C58E2581}"/>
              </a:ext>
            </a:extLst>
          </p:cNvPr>
          <p:cNvCxnSpPr>
            <a:cxnSpLocks/>
            <a:stCxn id="87" idx="1"/>
            <a:endCxn id="77" idx="5"/>
          </p:cNvCxnSpPr>
          <p:nvPr/>
        </p:nvCxnSpPr>
        <p:spPr>
          <a:xfrm flipH="1" flipV="1">
            <a:off x="6449202" y="4710869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ECBB3A10-6220-4044-8FF9-63F72A2E6B5A}"/>
              </a:ext>
            </a:extLst>
          </p:cNvPr>
          <p:cNvSpPr/>
          <p:nvPr/>
        </p:nvSpPr>
        <p:spPr>
          <a:xfrm>
            <a:off x="1936018" y="33533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1336583D-DF71-4F0B-85AA-9AE6EF7936A7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1926A8CB-DF37-4501-8CEA-C2216AEE2459}"/>
              </a:ext>
            </a:extLst>
          </p:cNvPr>
          <p:cNvSpPr/>
          <p:nvPr/>
        </p:nvSpPr>
        <p:spPr>
          <a:xfrm>
            <a:off x="1299914" y="9864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" name="Suora nuoliyhdysviiva 11">
            <a:extLst>
              <a:ext uri="{FF2B5EF4-FFF2-40B4-BE49-F238E27FC236}">
                <a16:creationId xmlns:a16="http://schemas.microsoft.com/office/drawing/2014/main" id="{C89963FB-C6CF-4E6E-9078-2C42FE2BAB3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617966" y="593753"/>
            <a:ext cx="3180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0F4A8E9E-ADC7-4D06-84D4-6F094FA068BA}"/>
              </a:ext>
            </a:extLst>
          </p:cNvPr>
          <p:cNvCxnSpPr>
            <a:cxnSpLocks/>
            <a:stCxn id="4" idx="4"/>
            <a:endCxn id="9" idx="6"/>
          </p:cNvCxnSpPr>
          <p:nvPr/>
        </p:nvCxnSpPr>
        <p:spPr>
          <a:xfrm flipH="1">
            <a:off x="1936018" y="852170"/>
            <a:ext cx="318052" cy="3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iruutu 18">
            <a:extLst>
              <a:ext uri="{FF2B5EF4-FFF2-40B4-BE49-F238E27FC236}">
                <a16:creationId xmlns:a16="http://schemas.microsoft.com/office/drawing/2014/main" id="{4157BFBC-BE82-4712-BF70-04CDDAD7FE40}"/>
              </a:ext>
            </a:extLst>
          </p:cNvPr>
          <p:cNvSpPr txBox="1"/>
          <p:nvPr/>
        </p:nvSpPr>
        <p:spPr>
          <a:xfrm>
            <a:off x="2022758" y="912671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1BCCB275-21FC-45F4-929C-5616B7D6A495}"/>
              </a:ext>
            </a:extLst>
          </p:cNvPr>
          <p:cNvSpPr txBox="1"/>
          <p:nvPr/>
        </p:nvSpPr>
        <p:spPr>
          <a:xfrm>
            <a:off x="1525200" y="59375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21" name="Ellipsi 20">
            <a:extLst>
              <a:ext uri="{FF2B5EF4-FFF2-40B4-BE49-F238E27FC236}">
                <a16:creationId xmlns:a16="http://schemas.microsoft.com/office/drawing/2014/main" id="{C50EB01A-131A-409E-A703-62059414AEB4}"/>
              </a:ext>
            </a:extLst>
          </p:cNvPr>
          <p:cNvSpPr/>
          <p:nvPr/>
        </p:nvSpPr>
        <p:spPr>
          <a:xfrm>
            <a:off x="2670670" y="11349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C51E8CC0-E31C-46D0-B2A2-CAD1114CC818}"/>
              </a:ext>
            </a:extLst>
          </p:cNvPr>
          <p:cNvCxnSpPr>
            <a:cxnSpLocks/>
            <a:stCxn id="21" idx="0"/>
            <a:endCxn id="4" idx="5"/>
          </p:cNvCxnSpPr>
          <p:nvPr/>
        </p:nvCxnSpPr>
        <p:spPr>
          <a:xfrm flipH="1" flipV="1">
            <a:off x="2478967" y="776481"/>
            <a:ext cx="509755" cy="3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59DF204-8665-4E4F-A824-69DE2E3D4648}"/>
              </a:ext>
            </a:extLst>
          </p:cNvPr>
          <p:cNvCxnSpPr>
            <a:cxnSpLocks/>
            <a:stCxn id="9" idx="7"/>
            <a:endCxn id="20" idx="3"/>
          </p:cNvCxnSpPr>
          <p:nvPr/>
        </p:nvCxnSpPr>
        <p:spPr>
          <a:xfrm flipV="1">
            <a:off x="1842863" y="778418"/>
            <a:ext cx="172667" cy="283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lipsi 27">
            <a:extLst>
              <a:ext uri="{FF2B5EF4-FFF2-40B4-BE49-F238E27FC236}">
                <a16:creationId xmlns:a16="http://schemas.microsoft.com/office/drawing/2014/main" id="{CFDDCF53-AC72-48D7-B390-CD7B3E63E2C0}"/>
              </a:ext>
            </a:extLst>
          </p:cNvPr>
          <p:cNvSpPr/>
          <p:nvPr/>
        </p:nvSpPr>
        <p:spPr>
          <a:xfrm>
            <a:off x="543339" y="189037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6D86D8C9-5436-4CE7-935D-B8196B034B52}"/>
              </a:ext>
            </a:extLst>
          </p:cNvPr>
          <p:cNvCxnSpPr>
            <a:cxnSpLocks/>
            <a:stCxn id="9" idx="3"/>
            <a:endCxn id="28" idx="7"/>
          </p:cNvCxnSpPr>
          <p:nvPr/>
        </p:nvCxnSpPr>
        <p:spPr>
          <a:xfrm flipH="1">
            <a:off x="1086288" y="1427567"/>
            <a:ext cx="306781" cy="53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2DA7D966-6B53-4332-8006-9634F7FF4FE3}"/>
              </a:ext>
            </a:extLst>
          </p:cNvPr>
          <p:cNvCxnSpPr>
            <a:cxnSpLocks/>
            <a:stCxn id="9" idx="5"/>
            <a:endCxn id="38" idx="0"/>
          </p:cNvCxnSpPr>
          <p:nvPr/>
        </p:nvCxnSpPr>
        <p:spPr>
          <a:xfrm>
            <a:off x="1842863" y="1427567"/>
            <a:ext cx="203703" cy="502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E7D3756D-A415-4FFB-B46D-359869481535}"/>
              </a:ext>
            </a:extLst>
          </p:cNvPr>
          <p:cNvSpPr/>
          <p:nvPr/>
        </p:nvSpPr>
        <p:spPr>
          <a:xfrm>
            <a:off x="1728514" y="19298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C0070C72-B221-4662-AF15-00CCB1BEFB87}"/>
              </a:ext>
            </a:extLst>
          </p:cNvPr>
          <p:cNvSpPr txBox="1"/>
          <p:nvPr/>
        </p:nvSpPr>
        <p:spPr>
          <a:xfrm>
            <a:off x="2070371" y="137913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B345BE21-0B49-432B-80C3-9BE9F1C4D026}"/>
              </a:ext>
            </a:extLst>
          </p:cNvPr>
          <p:cNvCxnSpPr>
            <a:cxnSpLocks/>
            <a:stCxn id="9" idx="6"/>
            <a:endCxn id="38" idx="0"/>
          </p:cNvCxnSpPr>
          <p:nvPr/>
        </p:nvCxnSpPr>
        <p:spPr>
          <a:xfrm>
            <a:off x="1936018" y="1244839"/>
            <a:ext cx="110548" cy="68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nuoliyhdysviiva 46">
            <a:extLst>
              <a:ext uri="{FF2B5EF4-FFF2-40B4-BE49-F238E27FC236}">
                <a16:creationId xmlns:a16="http://schemas.microsoft.com/office/drawing/2014/main" id="{BBA9D033-80DB-4C49-BA72-245BA8B1538D}"/>
              </a:ext>
            </a:extLst>
          </p:cNvPr>
          <p:cNvCxnSpPr>
            <a:cxnSpLocks/>
            <a:stCxn id="38" idx="1"/>
            <a:endCxn id="9" idx="4"/>
          </p:cNvCxnSpPr>
          <p:nvPr/>
        </p:nvCxnSpPr>
        <p:spPr>
          <a:xfrm flipH="1" flipV="1">
            <a:off x="1617966" y="1503256"/>
            <a:ext cx="203703" cy="5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kstiruutu 49">
            <a:extLst>
              <a:ext uri="{FF2B5EF4-FFF2-40B4-BE49-F238E27FC236}">
                <a16:creationId xmlns:a16="http://schemas.microsoft.com/office/drawing/2014/main" id="{8E7A7459-97BD-4EB3-856E-95651C253CE6}"/>
              </a:ext>
            </a:extLst>
          </p:cNvPr>
          <p:cNvSpPr txBox="1"/>
          <p:nvPr/>
        </p:nvSpPr>
        <p:spPr>
          <a:xfrm>
            <a:off x="1491593" y="161029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51" name="Ellipsi 50">
            <a:extLst>
              <a:ext uri="{FF2B5EF4-FFF2-40B4-BE49-F238E27FC236}">
                <a16:creationId xmlns:a16="http://schemas.microsoft.com/office/drawing/2014/main" id="{4E7D4A6D-8F7B-4A6A-9EC1-3F68A4573612}"/>
              </a:ext>
            </a:extLst>
          </p:cNvPr>
          <p:cNvSpPr/>
          <p:nvPr/>
        </p:nvSpPr>
        <p:spPr>
          <a:xfrm>
            <a:off x="5445337" y="1017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53" name="Ellipsi 52">
            <a:extLst>
              <a:ext uri="{FF2B5EF4-FFF2-40B4-BE49-F238E27FC236}">
                <a16:creationId xmlns:a16="http://schemas.microsoft.com/office/drawing/2014/main" id="{60891F40-EA14-4786-806B-2C7AC04A07F6}"/>
              </a:ext>
            </a:extLst>
          </p:cNvPr>
          <p:cNvSpPr/>
          <p:nvPr/>
        </p:nvSpPr>
        <p:spPr>
          <a:xfrm>
            <a:off x="4663349" y="75285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140D6268-52F4-441F-875E-9C21807F23B9}"/>
              </a:ext>
            </a:extLst>
          </p:cNvPr>
          <p:cNvSpPr/>
          <p:nvPr/>
        </p:nvSpPr>
        <p:spPr>
          <a:xfrm>
            <a:off x="6390639" y="77909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3A4C7BA2-B166-4C49-9196-59DF44C0F54B}"/>
              </a:ext>
            </a:extLst>
          </p:cNvPr>
          <p:cNvCxnSpPr>
            <a:cxnSpLocks/>
            <a:stCxn id="58" idx="0"/>
            <a:endCxn id="51" idx="5"/>
          </p:cNvCxnSpPr>
          <p:nvPr/>
        </p:nvCxnSpPr>
        <p:spPr>
          <a:xfrm flipH="1" flipV="1">
            <a:off x="5988286" y="542915"/>
            <a:ext cx="707765" cy="23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4E68C092-3FDD-411A-AE14-B7FA8841664D}"/>
              </a:ext>
            </a:extLst>
          </p:cNvPr>
          <p:cNvCxnSpPr>
            <a:cxnSpLocks/>
            <a:stCxn id="53" idx="7"/>
            <a:endCxn id="51" idx="3"/>
          </p:cNvCxnSpPr>
          <p:nvPr/>
        </p:nvCxnSpPr>
        <p:spPr>
          <a:xfrm flipV="1">
            <a:off x="5206298" y="542915"/>
            <a:ext cx="332194" cy="28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Ellipsi 60">
            <a:extLst>
              <a:ext uri="{FF2B5EF4-FFF2-40B4-BE49-F238E27FC236}">
                <a16:creationId xmlns:a16="http://schemas.microsoft.com/office/drawing/2014/main" id="{7FE425BD-DF8E-45D8-B44A-018CCC1E7204}"/>
              </a:ext>
            </a:extLst>
          </p:cNvPr>
          <p:cNvSpPr/>
          <p:nvPr/>
        </p:nvSpPr>
        <p:spPr>
          <a:xfrm>
            <a:off x="3917276" y="16518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62" name="Suora yhdysviiva 61">
            <a:extLst>
              <a:ext uri="{FF2B5EF4-FFF2-40B4-BE49-F238E27FC236}">
                <a16:creationId xmlns:a16="http://schemas.microsoft.com/office/drawing/2014/main" id="{AA206E97-72B4-4089-BE37-CAB4879A652F}"/>
              </a:ext>
            </a:extLst>
          </p:cNvPr>
          <p:cNvCxnSpPr>
            <a:cxnSpLocks/>
            <a:stCxn id="53" idx="3"/>
            <a:endCxn id="61" idx="7"/>
          </p:cNvCxnSpPr>
          <p:nvPr/>
        </p:nvCxnSpPr>
        <p:spPr>
          <a:xfrm flipH="1">
            <a:off x="4460225" y="1194001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FE183B08-899A-4159-BA0A-522DFAFFC059}"/>
              </a:ext>
            </a:extLst>
          </p:cNvPr>
          <p:cNvCxnSpPr>
            <a:cxnSpLocks/>
            <a:stCxn id="53" idx="5"/>
            <a:endCxn id="64" idx="0"/>
          </p:cNvCxnSpPr>
          <p:nvPr/>
        </p:nvCxnSpPr>
        <p:spPr>
          <a:xfrm>
            <a:off x="5206298" y="1194001"/>
            <a:ext cx="15293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lipsi 63">
            <a:extLst>
              <a:ext uri="{FF2B5EF4-FFF2-40B4-BE49-F238E27FC236}">
                <a16:creationId xmlns:a16="http://schemas.microsoft.com/office/drawing/2014/main" id="{CBF2D57E-CA30-413B-88B7-811A315C05A3}"/>
              </a:ext>
            </a:extLst>
          </p:cNvPr>
          <p:cNvSpPr/>
          <p:nvPr/>
        </p:nvSpPr>
        <p:spPr>
          <a:xfrm>
            <a:off x="5041178" y="166235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69" name="Suora nuoliyhdysviiva 68">
            <a:extLst>
              <a:ext uri="{FF2B5EF4-FFF2-40B4-BE49-F238E27FC236}">
                <a16:creationId xmlns:a16="http://schemas.microsoft.com/office/drawing/2014/main" id="{BAF5C98B-4A3B-4B2F-9CC2-CA4A82AFEA19}"/>
              </a:ext>
            </a:extLst>
          </p:cNvPr>
          <p:cNvCxnSpPr>
            <a:cxnSpLocks/>
            <a:stCxn id="51" idx="4"/>
            <a:endCxn id="53" idx="6"/>
          </p:cNvCxnSpPr>
          <p:nvPr/>
        </p:nvCxnSpPr>
        <p:spPr>
          <a:xfrm flipH="1">
            <a:off x="5299453" y="618604"/>
            <a:ext cx="463936" cy="3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nuoliyhdysviiva 74">
            <a:extLst>
              <a:ext uri="{FF2B5EF4-FFF2-40B4-BE49-F238E27FC236}">
                <a16:creationId xmlns:a16="http://schemas.microsoft.com/office/drawing/2014/main" id="{E3FF50D7-A520-44EF-AD2D-0932C23B1922}"/>
              </a:ext>
            </a:extLst>
          </p:cNvPr>
          <p:cNvCxnSpPr>
            <a:cxnSpLocks/>
            <a:stCxn id="53" idx="0"/>
            <a:endCxn id="51" idx="2"/>
          </p:cNvCxnSpPr>
          <p:nvPr/>
        </p:nvCxnSpPr>
        <p:spPr>
          <a:xfrm flipV="1">
            <a:off x="4981401" y="360187"/>
            <a:ext cx="46393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kstiruutu 78">
            <a:extLst>
              <a:ext uri="{FF2B5EF4-FFF2-40B4-BE49-F238E27FC236}">
                <a16:creationId xmlns:a16="http://schemas.microsoft.com/office/drawing/2014/main" id="{0204F7CC-63A9-4BD5-B4AC-CD089C1DCEAA}"/>
              </a:ext>
            </a:extLst>
          </p:cNvPr>
          <p:cNvSpPr txBox="1"/>
          <p:nvPr/>
        </p:nvSpPr>
        <p:spPr>
          <a:xfrm>
            <a:off x="4944876" y="303234"/>
            <a:ext cx="1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80" name="Tekstiruutu 79">
            <a:extLst>
              <a:ext uri="{FF2B5EF4-FFF2-40B4-BE49-F238E27FC236}">
                <a16:creationId xmlns:a16="http://schemas.microsoft.com/office/drawing/2014/main" id="{7EDC98AA-59AE-41E0-B8C0-912666FB51CE}"/>
              </a:ext>
            </a:extLst>
          </p:cNvPr>
          <p:cNvSpPr txBox="1"/>
          <p:nvPr/>
        </p:nvSpPr>
        <p:spPr>
          <a:xfrm>
            <a:off x="5577468" y="710320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9317892F-7156-46DA-BE77-D067490AD15A}"/>
              </a:ext>
            </a:extLst>
          </p:cNvPr>
          <p:cNvSpPr/>
          <p:nvPr/>
        </p:nvSpPr>
        <p:spPr>
          <a:xfrm>
            <a:off x="5856545" y="16518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FB61C068-E2EE-4F9E-A1CB-B9582EAAAD71}"/>
              </a:ext>
            </a:extLst>
          </p:cNvPr>
          <p:cNvCxnSpPr>
            <a:cxnSpLocks/>
            <a:stCxn id="58" idx="3"/>
            <a:endCxn id="88" idx="0"/>
          </p:cNvCxnSpPr>
          <p:nvPr/>
        </p:nvCxnSpPr>
        <p:spPr>
          <a:xfrm flipH="1">
            <a:off x="6174597" y="1175448"/>
            <a:ext cx="305495" cy="476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Ellipsi 92">
            <a:extLst>
              <a:ext uri="{FF2B5EF4-FFF2-40B4-BE49-F238E27FC236}">
                <a16:creationId xmlns:a16="http://schemas.microsoft.com/office/drawing/2014/main" id="{AFB55B7D-6DD4-400C-9960-FA317FC502D2}"/>
              </a:ext>
            </a:extLst>
          </p:cNvPr>
          <p:cNvSpPr/>
          <p:nvPr/>
        </p:nvSpPr>
        <p:spPr>
          <a:xfrm>
            <a:off x="6785029" y="16518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2074F7AD-88B6-434A-8FC6-5A50CDC3E302}"/>
              </a:ext>
            </a:extLst>
          </p:cNvPr>
          <p:cNvCxnSpPr>
            <a:cxnSpLocks/>
            <a:stCxn id="58" idx="5"/>
            <a:endCxn id="93" idx="0"/>
          </p:cNvCxnSpPr>
          <p:nvPr/>
        </p:nvCxnSpPr>
        <p:spPr>
          <a:xfrm>
            <a:off x="6912009" y="1175448"/>
            <a:ext cx="191072" cy="476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i 96">
            <a:extLst>
              <a:ext uri="{FF2B5EF4-FFF2-40B4-BE49-F238E27FC236}">
                <a16:creationId xmlns:a16="http://schemas.microsoft.com/office/drawing/2014/main" id="{23192A2C-3E4D-458B-875F-A84CB1BEBB56}"/>
              </a:ext>
            </a:extLst>
          </p:cNvPr>
          <p:cNvSpPr/>
          <p:nvPr/>
        </p:nvSpPr>
        <p:spPr>
          <a:xfrm>
            <a:off x="3202117" y="26180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CA524486-EF91-4140-9E07-D43CF6F1385A}"/>
              </a:ext>
            </a:extLst>
          </p:cNvPr>
          <p:cNvCxnSpPr>
            <a:cxnSpLocks/>
            <a:stCxn id="61" idx="3"/>
            <a:endCxn id="97" idx="7"/>
          </p:cNvCxnSpPr>
          <p:nvPr/>
        </p:nvCxnSpPr>
        <p:spPr>
          <a:xfrm flipH="1">
            <a:off x="3745066" y="2092958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nuoliyhdysviiva 105">
            <a:extLst>
              <a:ext uri="{FF2B5EF4-FFF2-40B4-BE49-F238E27FC236}">
                <a16:creationId xmlns:a16="http://schemas.microsoft.com/office/drawing/2014/main" id="{7C93F14F-835C-41D9-A670-77C2DBBBCB33}"/>
              </a:ext>
            </a:extLst>
          </p:cNvPr>
          <p:cNvCxnSpPr>
            <a:cxnSpLocks/>
            <a:stCxn id="97" idx="0"/>
            <a:endCxn id="61" idx="2"/>
          </p:cNvCxnSpPr>
          <p:nvPr/>
        </p:nvCxnSpPr>
        <p:spPr>
          <a:xfrm flipV="1">
            <a:off x="3520169" y="1910230"/>
            <a:ext cx="397107" cy="7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nuoliyhdysviiva 108">
            <a:extLst>
              <a:ext uri="{FF2B5EF4-FFF2-40B4-BE49-F238E27FC236}">
                <a16:creationId xmlns:a16="http://schemas.microsoft.com/office/drawing/2014/main" id="{F3EE539E-9455-42C3-A008-6879516868CC}"/>
              </a:ext>
            </a:extLst>
          </p:cNvPr>
          <p:cNvCxnSpPr>
            <a:cxnSpLocks/>
            <a:stCxn id="61" idx="4"/>
            <a:endCxn id="97" idx="6"/>
          </p:cNvCxnSpPr>
          <p:nvPr/>
        </p:nvCxnSpPr>
        <p:spPr>
          <a:xfrm flipH="1">
            <a:off x="3838221" y="2168647"/>
            <a:ext cx="397107" cy="7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kstiruutu 112">
            <a:extLst>
              <a:ext uri="{FF2B5EF4-FFF2-40B4-BE49-F238E27FC236}">
                <a16:creationId xmlns:a16="http://schemas.microsoft.com/office/drawing/2014/main" id="{E78F0B30-BBFE-4560-B1E3-2DB66325F492}"/>
              </a:ext>
            </a:extLst>
          </p:cNvPr>
          <p:cNvSpPr txBox="1"/>
          <p:nvPr/>
        </p:nvSpPr>
        <p:spPr>
          <a:xfrm>
            <a:off x="3427014" y="2077560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14" name="Suora nuoliyhdysviiva 113">
            <a:extLst>
              <a:ext uri="{FF2B5EF4-FFF2-40B4-BE49-F238E27FC236}">
                <a16:creationId xmlns:a16="http://schemas.microsoft.com/office/drawing/2014/main" id="{3CC0564E-5B14-49C4-877C-4527A15D8C37}"/>
              </a:ext>
            </a:extLst>
          </p:cNvPr>
          <p:cNvCxnSpPr>
            <a:cxnSpLocks/>
            <a:stCxn id="61" idx="0"/>
            <a:endCxn id="53" idx="2"/>
          </p:cNvCxnSpPr>
          <p:nvPr/>
        </p:nvCxnSpPr>
        <p:spPr>
          <a:xfrm flipV="1">
            <a:off x="4235328" y="1011273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kstiruutu 116">
            <a:extLst>
              <a:ext uri="{FF2B5EF4-FFF2-40B4-BE49-F238E27FC236}">
                <a16:creationId xmlns:a16="http://schemas.microsoft.com/office/drawing/2014/main" id="{BA97D0E9-0769-4360-ABED-A78E8D71C4C7}"/>
              </a:ext>
            </a:extLst>
          </p:cNvPr>
          <p:cNvSpPr txBox="1"/>
          <p:nvPr/>
        </p:nvSpPr>
        <p:spPr>
          <a:xfrm>
            <a:off x="4228281" y="1091419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D0A16615-8456-4AA0-A117-E1D8A5CAFE08}"/>
              </a:ext>
            </a:extLst>
          </p:cNvPr>
          <p:cNvCxnSpPr>
            <a:cxnSpLocks/>
            <a:stCxn id="53" idx="4"/>
            <a:endCxn id="61" idx="6"/>
          </p:cNvCxnSpPr>
          <p:nvPr/>
        </p:nvCxnSpPr>
        <p:spPr>
          <a:xfrm flipH="1">
            <a:off x="4553380" y="1269690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kstiruutu 121">
            <a:extLst>
              <a:ext uri="{FF2B5EF4-FFF2-40B4-BE49-F238E27FC236}">
                <a16:creationId xmlns:a16="http://schemas.microsoft.com/office/drawing/2014/main" id="{781F4336-ABD8-4B81-9DAD-BFEF601020B7}"/>
              </a:ext>
            </a:extLst>
          </p:cNvPr>
          <p:cNvSpPr txBox="1"/>
          <p:nvPr/>
        </p:nvSpPr>
        <p:spPr>
          <a:xfrm>
            <a:off x="4725590" y="1417193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23" name="Tekstiruutu 122">
            <a:extLst>
              <a:ext uri="{FF2B5EF4-FFF2-40B4-BE49-F238E27FC236}">
                <a16:creationId xmlns:a16="http://schemas.microsoft.com/office/drawing/2014/main" id="{ED5E1E48-1C01-4B97-A0CC-F28660409055}"/>
              </a:ext>
            </a:extLst>
          </p:cNvPr>
          <p:cNvSpPr txBox="1"/>
          <p:nvPr/>
        </p:nvSpPr>
        <p:spPr>
          <a:xfrm>
            <a:off x="4047396" y="2366103"/>
            <a:ext cx="4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124" name="Ellipsi 123">
            <a:extLst>
              <a:ext uri="{FF2B5EF4-FFF2-40B4-BE49-F238E27FC236}">
                <a16:creationId xmlns:a16="http://schemas.microsoft.com/office/drawing/2014/main" id="{B89699E7-A369-4E82-88AB-4924ABD41922}"/>
              </a:ext>
            </a:extLst>
          </p:cNvPr>
          <p:cNvSpPr/>
          <p:nvPr/>
        </p:nvSpPr>
        <p:spPr>
          <a:xfrm>
            <a:off x="9053587" y="4134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25" name="Ellipsi 124">
            <a:extLst>
              <a:ext uri="{FF2B5EF4-FFF2-40B4-BE49-F238E27FC236}">
                <a16:creationId xmlns:a16="http://schemas.microsoft.com/office/drawing/2014/main" id="{BC964CDE-35C7-4B3F-89A4-28C9DE78799F}"/>
              </a:ext>
            </a:extLst>
          </p:cNvPr>
          <p:cNvSpPr/>
          <p:nvPr/>
        </p:nvSpPr>
        <p:spPr>
          <a:xfrm>
            <a:off x="8139468" y="11691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26" name="Ellipsi 125">
            <a:extLst>
              <a:ext uri="{FF2B5EF4-FFF2-40B4-BE49-F238E27FC236}">
                <a16:creationId xmlns:a16="http://schemas.microsoft.com/office/drawing/2014/main" id="{7DBE5FDA-D5C6-4ABE-B565-318EF2EABA97}"/>
              </a:ext>
            </a:extLst>
          </p:cNvPr>
          <p:cNvSpPr/>
          <p:nvPr/>
        </p:nvSpPr>
        <p:spPr>
          <a:xfrm>
            <a:off x="10892086" y="121112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27" name="Suora yhdysviiva 126">
            <a:extLst>
              <a:ext uri="{FF2B5EF4-FFF2-40B4-BE49-F238E27FC236}">
                <a16:creationId xmlns:a16="http://schemas.microsoft.com/office/drawing/2014/main" id="{DDBC939A-D290-4033-85A9-C7446DEA7894}"/>
              </a:ext>
            </a:extLst>
          </p:cNvPr>
          <p:cNvCxnSpPr>
            <a:cxnSpLocks/>
            <a:stCxn id="126" idx="1"/>
            <a:endCxn id="124" idx="6"/>
          </p:cNvCxnSpPr>
          <p:nvPr/>
        </p:nvCxnSpPr>
        <p:spPr>
          <a:xfrm flipH="1" flipV="1">
            <a:off x="9689691" y="671863"/>
            <a:ext cx="1291848" cy="607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uora yhdysviiva 127">
            <a:extLst>
              <a:ext uri="{FF2B5EF4-FFF2-40B4-BE49-F238E27FC236}">
                <a16:creationId xmlns:a16="http://schemas.microsoft.com/office/drawing/2014/main" id="{9AF0A1AD-AF3A-45EB-96B4-A02B8360AE8F}"/>
              </a:ext>
            </a:extLst>
          </p:cNvPr>
          <p:cNvCxnSpPr>
            <a:cxnSpLocks/>
            <a:stCxn id="125" idx="7"/>
            <a:endCxn id="124" idx="3"/>
          </p:cNvCxnSpPr>
          <p:nvPr/>
        </p:nvCxnSpPr>
        <p:spPr>
          <a:xfrm flipV="1">
            <a:off x="8682417" y="854591"/>
            <a:ext cx="464325" cy="390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Ellipsi 128">
            <a:extLst>
              <a:ext uri="{FF2B5EF4-FFF2-40B4-BE49-F238E27FC236}">
                <a16:creationId xmlns:a16="http://schemas.microsoft.com/office/drawing/2014/main" id="{66008388-AC9F-4AA1-86A2-77A6F7F51599}"/>
              </a:ext>
            </a:extLst>
          </p:cNvPr>
          <p:cNvSpPr/>
          <p:nvPr/>
        </p:nvSpPr>
        <p:spPr>
          <a:xfrm>
            <a:off x="7393395" y="206810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DC410941-E73E-4F5D-A331-AC5441933548}"/>
              </a:ext>
            </a:extLst>
          </p:cNvPr>
          <p:cNvCxnSpPr>
            <a:cxnSpLocks/>
            <a:stCxn id="125" idx="3"/>
            <a:endCxn id="129" idx="7"/>
          </p:cNvCxnSpPr>
          <p:nvPr/>
        </p:nvCxnSpPr>
        <p:spPr>
          <a:xfrm flipH="1">
            <a:off x="7936344" y="1610295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903912CF-7703-45E4-87C0-5D366428488D}"/>
              </a:ext>
            </a:extLst>
          </p:cNvPr>
          <p:cNvCxnSpPr>
            <a:cxnSpLocks/>
            <a:stCxn id="125" idx="5"/>
            <a:endCxn id="132" idx="0"/>
          </p:cNvCxnSpPr>
          <p:nvPr/>
        </p:nvCxnSpPr>
        <p:spPr>
          <a:xfrm>
            <a:off x="8682417" y="1610295"/>
            <a:ext cx="97040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Ellipsi 131">
            <a:extLst>
              <a:ext uri="{FF2B5EF4-FFF2-40B4-BE49-F238E27FC236}">
                <a16:creationId xmlns:a16="http://schemas.microsoft.com/office/drawing/2014/main" id="{F01A3D5C-8592-4770-ADA3-97F6E591F245}"/>
              </a:ext>
            </a:extLst>
          </p:cNvPr>
          <p:cNvSpPr/>
          <p:nvPr/>
        </p:nvSpPr>
        <p:spPr>
          <a:xfrm>
            <a:off x="9334767" y="20786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33" name="Suora nuoliyhdysviiva 132">
            <a:extLst>
              <a:ext uri="{FF2B5EF4-FFF2-40B4-BE49-F238E27FC236}">
                <a16:creationId xmlns:a16="http://schemas.microsoft.com/office/drawing/2014/main" id="{0C0F9020-8FEA-4E28-8B3A-371E9F4AB67A}"/>
              </a:ext>
            </a:extLst>
          </p:cNvPr>
          <p:cNvCxnSpPr>
            <a:cxnSpLocks/>
            <a:stCxn id="124" idx="4"/>
            <a:endCxn id="125" idx="6"/>
          </p:cNvCxnSpPr>
          <p:nvPr/>
        </p:nvCxnSpPr>
        <p:spPr>
          <a:xfrm flipH="1">
            <a:off x="8775572" y="930280"/>
            <a:ext cx="596067" cy="49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uora nuoliyhdysviiva 133">
            <a:extLst>
              <a:ext uri="{FF2B5EF4-FFF2-40B4-BE49-F238E27FC236}">
                <a16:creationId xmlns:a16="http://schemas.microsoft.com/office/drawing/2014/main" id="{235E6A28-E834-4812-A1DF-CC20459A551C}"/>
              </a:ext>
            </a:extLst>
          </p:cNvPr>
          <p:cNvCxnSpPr>
            <a:cxnSpLocks/>
            <a:stCxn id="125" idx="0"/>
            <a:endCxn id="124" idx="2"/>
          </p:cNvCxnSpPr>
          <p:nvPr/>
        </p:nvCxnSpPr>
        <p:spPr>
          <a:xfrm flipV="1">
            <a:off x="8457520" y="671863"/>
            <a:ext cx="596067" cy="49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kstiruutu 134">
            <a:extLst>
              <a:ext uri="{FF2B5EF4-FFF2-40B4-BE49-F238E27FC236}">
                <a16:creationId xmlns:a16="http://schemas.microsoft.com/office/drawing/2014/main" id="{EB3F5B83-CAAE-4288-B038-A82365129306}"/>
              </a:ext>
            </a:extLst>
          </p:cNvPr>
          <p:cNvSpPr txBox="1"/>
          <p:nvPr/>
        </p:nvSpPr>
        <p:spPr>
          <a:xfrm>
            <a:off x="8420995" y="719528"/>
            <a:ext cx="1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36" name="Tekstiruutu 135">
            <a:extLst>
              <a:ext uri="{FF2B5EF4-FFF2-40B4-BE49-F238E27FC236}">
                <a16:creationId xmlns:a16="http://schemas.microsoft.com/office/drawing/2014/main" id="{9E90AC84-4493-4823-9FAD-5B9C2ACADDC0}"/>
              </a:ext>
            </a:extLst>
          </p:cNvPr>
          <p:cNvSpPr txBox="1"/>
          <p:nvPr/>
        </p:nvSpPr>
        <p:spPr>
          <a:xfrm>
            <a:off x="9053587" y="1126614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37" name="Ellipsi 136">
            <a:extLst>
              <a:ext uri="{FF2B5EF4-FFF2-40B4-BE49-F238E27FC236}">
                <a16:creationId xmlns:a16="http://schemas.microsoft.com/office/drawing/2014/main" id="{390D15F4-FFF0-4000-A431-8DC3DEF8AB93}"/>
              </a:ext>
            </a:extLst>
          </p:cNvPr>
          <p:cNvSpPr/>
          <p:nvPr/>
        </p:nvSpPr>
        <p:spPr>
          <a:xfrm>
            <a:off x="10423420" y="21352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4A42AC7F-E83F-45A3-92E2-BB271E30FAD3}"/>
              </a:ext>
            </a:extLst>
          </p:cNvPr>
          <p:cNvCxnSpPr>
            <a:cxnSpLocks/>
            <a:stCxn id="126" idx="4"/>
            <a:endCxn id="137" idx="0"/>
          </p:cNvCxnSpPr>
          <p:nvPr/>
        </p:nvCxnSpPr>
        <p:spPr>
          <a:xfrm flipH="1">
            <a:off x="10741472" y="1675484"/>
            <a:ext cx="456026" cy="459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C9A43831-003D-4D16-A695-72C6E60797AB}"/>
              </a:ext>
            </a:extLst>
          </p:cNvPr>
          <p:cNvSpPr/>
          <p:nvPr/>
        </p:nvSpPr>
        <p:spPr>
          <a:xfrm>
            <a:off x="11330609" y="21616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F88C7B67-3F52-4158-A898-A4DB5F721A01}"/>
              </a:ext>
            </a:extLst>
          </p:cNvPr>
          <p:cNvCxnSpPr>
            <a:cxnSpLocks/>
            <a:stCxn id="126" idx="5"/>
            <a:endCxn id="139" idx="0"/>
          </p:cNvCxnSpPr>
          <p:nvPr/>
        </p:nvCxnSpPr>
        <p:spPr>
          <a:xfrm>
            <a:off x="11413456" y="1607480"/>
            <a:ext cx="235205" cy="554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Ellipsi 140">
            <a:extLst>
              <a:ext uri="{FF2B5EF4-FFF2-40B4-BE49-F238E27FC236}">
                <a16:creationId xmlns:a16="http://schemas.microsoft.com/office/drawing/2014/main" id="{6FB3725B-5D19-4965-BF4C-E614EBFF2A54}"/>
              </a:ext>
            </a:extLst>
          </p:cNvPr>
          <p:cNvSpPr/>
          <p:nvPr/>
        </p:nvSpPr>
        <p:spPr>
          <a:xfrm>
            <a:off x="6678236" y="303439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FBA4A5A2-9D49-4639-81C2-0F9C4B24F9B3}"/>
              </a:ext>
            </a:extLst>
          </p:cNvPr>
          <p:cNvCxnSpPr>
            <a:cxnSpLocks/>
            <a:stCxn id="129" idx="3"/>
            <a:endCxn id="141" idx="7"/>
          </p:cNvCxnSpPr>
          <p:nvPr/>
        </p:nvCxnSpPr>
        <p:spPr>
          <a:xfrm flipH="1">
            <a:off x="7221185" y="2509252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nuoliyhdysviiva 142">
            <a:extLst>
              <a:ext uri="{FF2B5EF4-FFF2-40B4-BE49-F238E27FC236}">
                <a16:creationId xmlns:a16="http://schemas.microsoft.com/office/drawing/2014/main" id="{DCB02F4D-5965-472B-BBEE-FD1EE921F666}"/>
              </a:ext>
            </a:extLst>
          </p:cNvPr>
          <p:cNvCxnSpPr>
            <a:cxnSpLocks/>
            <a:stCxn id="141" idx="0"/>
            <a:endCxn id="129" idx="2"/>
          </p:cNvCxnSpPr>
          <p:nvPr/>
        </p:nvCxnSpPr>
        <p:spPr>
          <a:xfrm flipV="1">
            <a:off x="6996288" y="2326524"/>
            <a:ext cx="397107" cy="7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nuoliyhdysviiva 143">
            <a:extLst>
              <a:ext uri="{FF2B5EF4-FFF2-40B4-BE49-F238E27FC236}">
                <a16:creationId xmlns:a16="http://schemas.microsoft.com/office/drawing/2014/main" id="{B95257E7-A9B3-4EFA-81EB-357B313EBF7E}"/>
              </a:ext>
            </a:extLst>
          </p:cNvPr>
          <p:cNvCxnSpPr>
            <a:cxnSpLocks/>
            <a:stCxn id="129" idx="4"/>
            <a:endCxn id="141" idx="6"/>
          </p:cNvCxnSpPr>
          <p:nvPr/>
        </p:nvCxnSpPr>
        <p:spPr>
          <a:xfrm flipH="1">
            <a:off x="7314340" y="2584941"/>
            <a:ext cx="397107" cy="7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kstiruutu 144">
            <a:extLst>
              <a:ext uri="{FF2B5EF4-FFF2-40B4-BE49-F238E27FC236}">
                <a16:creationId xmlns:a16="http://schemas.microsoft.com/office/drawing/2014/main" id="{DE1807DB-7CEA-4217-9DCB-DFA415607338}"/>
              </a:ext>
            </a:extLst>
          </p:cNvPr>
          <p:cNvSpPr txBox="1"/>
          <p:nvPr/>
        </p:nvSpPr>
        <p:spPr>
          <a:xfrm>
            <a:off x="6903133" y="2493854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46" name="Suora nuoliyhdysviiva 145">
            <a:extLst>
              <a:ext uri="{FF2B5EF4-FFF2-40B4-BE49-F238E27FC236}">
                <a16:creationId xmlns:a16="http://schemas.microsoft.com/office/drawing/2014/main" id="{0A2D1FCB-6D8A-478A-9029-C944452488DC}"/>
              </a:ext>
            </a:extLst>
          </p:cNvPr>
          <p:cNvCxnSpPr>
            <a:cxnSpLocks/>
            <a:stCxn id="129" idx="0"/>
            <a:endCxn id="125" idx="2"/>
          </p:cNvCxnSpPr>
          <p:nvPr/>
        </p:nvCxnSpPr>
        <p:spPr>
          <a:xfrm flipV="1">
            <a:off x="7711447" y="1427567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kstiruutu 146">
            <a:extLst>
              <a:ext uri="{FF2B5EF4-FFF2-40B4-BE49-F238E27FC236}">
                <a16:creationId xmlns:a16="http://schemas.microsoft.com/office/drawing/2014/main" id="{CD0B6997-4481-466E-A2D4-9DBCD9DA2447}"/>
              </a:ext>
            </a:extLst>
          </p:cNvPr>
          <p:cNvSpPr txBox="1"/>
          <p:nvPr/>
        </p:nvSpPr>
        <p:spPr>
          <a:xfrm>
            <a:off x="7704400" y="1507713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48" name="Suora nuoliyhdysviiva 147">
            <a:extLst>
              <a:ext uri="{FF2B5EF4-FFF2-40B4-BE49-F238E27FC236}">
                <a16:creationId xmlns:a16="http://schemas.microsoft.com/office/drawing/2014/main" id="{3E3DD484-0F2F-440C-9F44-2243B996A91B}"/>
              </a:ext>
            </a:extLst>
          </p:cNvPr>
          <p:cNvCxnSpPr>
            <a:cxnSpLocks/>
            <a:stCxn id="125" idx="4"/>
            <a:endCxn id="129" idx="6"/>
          </p:cNvCxnSpPr>
          <p:nvPr/>
        </p:nvCxnSpPr>
        <p:spPr>
          <a:xfrm flipH="1">
            <a:off x="8029499" y="1685984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kstiruutu 148">
            <a:extLst>
              <a:ext uri="{FF2B5EF4-FFF2-40B4-BE49-F238E27FC236}">
                <a16:creationId xmlns:a16="http://schemas.microsoft.com/office/drawing/2014/main" id="{1A3574A7-C928-4075-8B80-73BBD0FF97FA}"/>
              </a:ext>
            </a:extLst>
          </p:cNvPr>
          <p:cNvSpPr txBox="1"/>
          <p:nvPr/>
        </p:nvSpPr>
        <p:spPr>
          <a:xfrm>
            <a:off x="8201709" y="1833487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50" name="Tekstiruutu 149">
            <a:extLst>
              <a:ext uri="{FF2B5EF4-FFF2-40B4-BE49-F238E27FC236}">
                <a16:creationId xmlns:a16="http://schemas.microsoft.com/office/drawing/2014/main" id="{EE9591A7-8C32-4223-B797-2E1735ADA3ED}"/>
              </a:ext>
            </a:extLst>
          </p:cNvPr>
          <p:cNvSpPr txBox="1"/>
          <p:nvPr/>
        </p:nvSpPr>
        <p:spPr>
          <a:xfrm>
            <a:off x="7497982" y="2624793"/>
            <a:ext cx="4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155" name="Ellipsi 154">
            <a:extLst>
              <a:ext uri="{FF2B5EF4-FFF2-40B4-BE49-F238E27FC236}">
                <a16:creationId xmlns:a16="http://schemas.microsoft.com/office/drawing/2014/main" id="{E24915ED-15B1-4115-9312-036E9CEBB816}"/>
              </a:ext>
            </a:extLst>
          </p:cNvPr>
          <p:cNvSpPr/>
          <p:nvPr/>
        </p:nvSpPr>
        <p:spPr>
          <a:xfrm>
            <a:off x="8084483" y="31289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56" name="Suora yhdysviiva 155">
            <a:extLst>
              <a:ext uri="{FF2B5EF4-FFF2-40B4-BE49-F238E27FC236}">
                <a16:creationId xmlns:a16="http://schemas.microsoft.com/office/drawing/2014/main" id="{08FDC579-B440-4ECD-BBF2-28BAE0CF35E6}"/>
              </a:ext>
            </a:extLst>
          </p:cNvPr>
          <p:cNvCxnSpPr>
            <a:cxnSpLocks/>
            <a:stCxn id="129" idx="5"/>
            <a:endCxn id="155" idx="0"/>
          </p:cNvCxnSpPr>
          <p:nvPr/>
        </p:nvCxnSpPr>
        <p:spPr>
          <a:xfrm>
            <a:off x="7936344" y="2509252"/>
            <a:ext cx="466191" cy="61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uora nuoliyhdysviiva 161">
            <a:extLst>
              <a:ext uri="{FF2B5EF4-FFF2-40B4-BE49-F238E27FC236}">
                <a16:creationId xmlns:a16="http://schemas.microsoft.com/office/drawing/2014/main" id="{1469E7BF-AC11-4922-B733-A7C462FD1DB7}"/>
              </a:ext>
            </a:extLst>
          </p:cNvPr>
          <p:cNvCxnSpPr>
            <a:cxnSpLocks/>
            <a:stCxn id="129" idx="6"/>
            <a:endCxn id="155" idx="7"/>
          </p:cNvCxnSpPr>
          <p:nvPr/>
        </p:nvCxnSpPr>
        <p:spPr>
          <a:xfrm>
            <a:off x="8029499" y="2326524"/>
            <a:ext cx="597933" cy="87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kstiruutu 164">
            <a:extLst>
              <a:ext uri="{FF2B5EF4-FFF2-40B4-BE49-F238E27FC236}">
                <a16:creationId xmlns:a16="http://schemas.microsoft.com/office/drawing/2014/main" id="{2810B706-BF29-45B6-A7C4-D294B9624CAB}"/>
              </a:ext>
            </a:extLst>
          </p:cNvPr>
          <p:cNvSpPr txBox="1"/>
          <p:nvPr/>
        </p:nvSpPr>
        <p:spPr>
          <a:xfrm>
            <a:off x="8277683" y="2501499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cxnSp>
        <p:nvCxnSpPr>
          <p:cNvPr id="166" name="Suora nuoliyhdysviiva 165">
            <a:extLst>
              <a:ext uri="{FF2B5EF4-FFF2-40B4-BE49-F238E27FC236}">
                <a16:creationId xmlns:a16="http://schemas.microsoft.com/office/drawing/2014/main" id="{05CF6276-D734-46C9-B8AF-C1F043AA53E3}"/>
              </a:ext>
            </a:extLst>
          </p:cNvPr>
          <p:cNvCxnSpPr>
            <a:cxnSpLocks/>
            <a:stCxn id="155" idx="1"/>
            <a:endCxn id="129" idx="5"/>
          </p:cNvCxnSpPr>
          <p:nvPr/>
        </p:nvCxnSpPr>
        <p:spPr>
          <a:xfrm flipH="1" flipV="1">
            <a:off x="7936344" y="2509252"/>
            <a:ext cx="241294" cy="69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kstiruutu 174">
            <a:extLst>
              <a:ext uri="{FF2B5EF4-FFF2-40B4-BE49-F238E27FC236}">
                <a16:creationId xmlns:a16="http://schemas.microsoft.com/office/drawing/2014/main" id="{6089A956-C6D3-4BEC-A8EC-4DC3B1220587}"/>
              </a:ext>
            </a:extLst>
          </p:cNvPr>
          <p:cNvSpPr txBox="1"/>
          <p:nvPr/>
        </p:nvSpPr>
        <p:spPr>
          <a:xfrm>
            <a:off x="7832448" y="2784335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95" name="Ellipsi 194">
            <a:extLst>
              <a:ext uri="{FF2B5EF4-FFF2-40B4-BE49-F238E27FC236}">
                <a16:creationId xmlns:a16="http://schemas.microsoft.com/office/drawing/2014/main" id="{1983E29F-39F0-4309-89E1-2D71765DFAFD}"/>
              </a:ext>
            </a:extLst>
          </p:cNvPr>
          <p:cNvSpPr/>
          <p:nvPr/>
        </p:nvSpPr>
        <p:spPr>
          <a:xfrm>
            <a:off x="4438256" y="35243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96" name="Ellipsi 195">
            <a:extLst>
              <a:ext uri="{FF2B5EF4-FFF2-40B4-BE49-F238E27FC236}">
                <a16:creationId xmlns:a16="http://schemas.microsoft.com/office/drawing/2014/main" id="{B44A3242-35FE-4E9B-8412-766220AB2B32}"/>
              </a:ext>
            </a:extLst>
          </p:cNvPr>
          <p:cNvSpPr/>
          <p:nvPr/>
        </p:nvSpPr>
        <p:spPr>
          <a:xfrm>
            <a:off x="2390451" y="42538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97" name="Ellipsi 196">
            <a:extLst>
              <a:ext uri="{FF2B5EF4-FFF2-40B4-BE49-F238E27FC236}">
                <a16:creationId xmlns:a16="http://schemas.microsoft.com/office/drawing/2014/main" id="{4DC0E405-5CD9-4E1C-8857-6721FE5D2037}"/>
              </a:ext>
            </a:extLst>
          </p:cNvPr>
          <p:cNvSpPr/>
          <p:nvPr/>
        </p:nvSpPr>
        <p:spPr>
          <a:xfrm>
            <a:off x="5944425" y="4420979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98" name="Suora yhdysviiva 197">
            <a:extLst>
              <a:ext uri="{FF2B5EF4-FFF2-40B4-BE49-F238E27FC236}">
                <a16:creationId xmlns:a16="http://schemas.microsoft.com/office/drawing/2014/main" id="{A2A42065-42E8-49E1-BE02-3B3F32230CA1}"/>
              </a:ext>
            </a:extLst>
          </p:cNvPr>
          <p:cNvCxnSpPr>
            <a:cxnSpLocks/>
            <a:stCxn id="197" idx="1"/>
            <a:endCxn id="195" idx="5"/>
          </p:cNvCxnSpPr>
          <p:nvPr/>
        </p:nvCxnSpPr>
        <p:spPr>
          <a:xfrm flipH="1" flipV="1">
            <a:off x="4981205" y="3965513"/>
            <a:ext cx="1052673" cy="523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7E8AD803-E245-4B5C-995B-CBB88D69F0D4}"/>
              </a:ext>
            </a:extLst>
          </p:cNvPr>
          <p:cNvCxnSpPr>
            <a:cxnSpLocks/>
            <a:stCxn id="196" idx="7"/>
            <a:endCxn id="195" idx="3"/>
          </p:cNvCxnSpPr>
          <p:nvPr/>
        </p:nvCxnSpPr>
        <p:spPr>
          <a:xfrm flipV="1">
            <a:off x="2933400" y="3965513"/>
            <a:ext cx="1598011" cy="36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Ellipsi 199">
            <a:extLst>
              <a:ext uri="{FF2B5EF4-FFF2-40B4-BE49-F238E27FC236}">
                <a16:creationId xmlns:a16="http://schemas.microsoft.com/office/drawing/2014/main" id="{D3CA8EEE-6B8B-4F61-88F2-CAC63A11ECED}"/>
              </a:ext>
            </a:extLst>
          </p:cNvPr>
          <p:cNvSpPr/>
          <p:nvPr/>
        </p:nvSpPr>
        <p:spPr>
          <a:xfrm>
            <a:off x="1644378" y="51527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2A21114D-22D7-46BC-93AE-46B4D1C1A87D}"/>
              </a:ext>
            </a:extLst>
          </p:cNvPr>
          <p:cNvCxnSpPr>
            <a:cxnSpLocks/>
            <a:stCxn id="196" idx="3"/>
            <a:endCxn id="200" idx="7"/>
          </p:cNvCxnSpPr>
          <p:nvPr/>
        </p:nvCxnSpPr>
        <p:spPr>
          <a:xfrm flipH="1">
            <a:off x="2187327" y="4694957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uora yhdysviiva 201">
            <a:extLst>
              <a:ext uri="{FF2B5EF4-FFF2-40B4-BE49-F238E27FC236}">
                <a16:creationId xmlns:a16="http://schemas.microsoft.com/office/drawing/2014/main" id="{7E034691-4178-4CA4-8C99-C85D344B9F65}"/>
              </a:ext>
            </a:extLst>
          </p:cNvPr>
          <p:cNvCxnSpPr>
            <a:cxnSpLocks/>
            <a:stCxn id="196" idx="5"/>
            <a:endCxn id="203" idx="0"/>
          </p:cNvCxnSpPr>
          <p:nvPr/>
        </p:nvCxnSpPr>
        <p:spPr>
          <a:xfrm>
            <a:off x="2933400" y="4694957"/>
            <a:ext cx="97040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Ellipsi 202">
            <a:extLst>
              <a:ext uri="{FF2B5EF4-FFF2-40B4-BE49-F238E27FC236}">
                <a16:creationId xmlns:a16="http://schemas.microsoft.com/office/drawing/2014/main" id="{453AE6A1-EF20-4EF1-AF76-C2F04B9D10FF}"/>
              </a:ext>
            </a:extLst>
          </p:cNvPr>
          <p:cNvSpPr/>
          <p:nvPr/>
        </p:nvSpPr>
        <p:spPr>
          <a:xfrm>
            <a:off x="3585750" y="51633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208" name="Ellipsi 207">
            <a:extLst>
              <a:ext uri="{FF2B5EF4-FFF2-40B4-BE49-F238E27FC236}">
                <a16:creationId xmlns:a16="http://schemas.microsoft.com/office/drawing/2014/main" id="{6711DA53-DEBE-4425-BD6F-38C2C797D225}"/>
              </a:ext>
            </a:extLst>
          </p:cNvPr>
          <p:cNvSpPr/>
          <p:nvPr/>
        </p:nvSpPr>
        <p:spPr>
          <a:xfrm>
            <a:off x="5418938" y="529177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09" name="Suora yhdysviiva 208">
            <a:extLst>
              <a:ext uri="{FF2B5EF4-FFF2-40B4-BE49-F238E27FC236}">
                <a16:creationId xmlns:a16="http://schemas.microsoft.com/office/drawing/2014/main" id="{2DBD7CB5-1C46-4830-9F65-CD27059B2A6A}"/>
              </a:ext>
            </a:extLst>
          </p:cNvPr>
          <p:cNvCxnSpPr>
            <a:cxnSpLocks/>
            <a:stCxn id="197" idx="4"/>
            <a:endCxn id="208" idx="0"/>
          </p:cNvCxnSpPr>
          <p:nvPr/>
        </p:nvCxnSpPr>
        <p:spPr>
          <a:xfrm flipH="1">
            <a:off x="5736990" y="4885340"/>
            <a:ext cx="512847" cy="406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Ellipsi 209">
            <a:extLst>
              <a:ext uri="{FF2B5EF4-FFF2-40B4-BE49-F238E27FC236}">
                <a16:creationId xmlns:a16="http://schemas.microsoft.com/office/drawing/2014/main" id="{16C9DA75-D620-4322-9450-2528EF804091}"/>
              </a:ext>
            </a:extLst>
          </p:cNvPr>
          <p:cNvSpPr/>
          <p:nvPr/>
        </p:nvSpPr>
        <p:spPr>
          <a:xfrm>
            <a:off x="6534286" y="52415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F235EE97-DE29-4137-A3F6-840558E03F39}"/>
              </a:ext>
            </a:extLst>
          </p:cNvPr>
          <p:cNvCxnSpPr>
            <a:cxnSpLocks/>
            <a:stCxn id="197" idx="5"/>
            <a:endCxn id="210" idx="0"/>
          </p:cNvCxnSpPr>
          <p:nvPr/>
        </p:nvCxnSpPr>
        <p:spPr>
          <a:xfrm>
            <a:off x="6465795" y="4817336"/>
            <a:ext cx="386543" cy="42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Ellipsi 211">
            <a:extLst>
              <a:ext uri="{FF2B5EF4-FFF2-40B4-BE49-F238E27FC236}">
                <a16:creationId xmlns:a16="http://schemas.microsoft.com/office/drawing/2014/main" id="{3A1E7867-9810-4EE6-B79C-B12BF9FA5581}"/>
              </a:ext>
            </a:extLst>
          </p:cNvPr>
          <p:cNvSpPr/>
          <p:nvPr/>
        </p:nvSpPr>
        <p:spPr>
          <a:xfrm>
            <a:off x="929219" y="61190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862A945A-F100-45EE-A346-085FCE88A68F}"/>
              </a:ext>
            </a:extLst>
          </p:cNvPr>
          <p:cNvCxnSpPr>
            <a:cxnSpLocks/>
            <a:stCxn id="200" idx="3"/>
            <a:endCxn id="212" idx="7"/>
          </p:cNvCxnSpPr>
          <p:nvPr/>
        </p:nvCxnSpPr>
        <p:spPr>
          <a:xfrm flipH="1">
            <a:off x="1472168" y="5593914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nuoliyhdysviiva 216">
            <a:extLst>
              <a:ext uri="{FF2B5EF4-FFF2-40B4-BE49-F238E27FC236}">
                <a16:creationId xmlns:a16="http://schemas.microsoft.com/office/drawing/2014/main" id="{F85626F3-994F-4198-B8A7-5DA78D5F6C33}"/>
              </a:ext>
            </a:extLst>
          </p:cNvPr>
          <p:cNvCxnSpPr>
            <a:cxnSpLocks/>
            <a:stCxn id="200" idx="0"/>
            <a:endCxn id="196" idx="2"/>
          </p:cNvCxnSpPr>
          <p:nvPr/>
        </p:nvCxnSpPr>
        <p:spPr>
          <a:xfrm flipV="1">
            <a:off x="1962430" y="4512229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kstiruutu 217">
            <a:extLst>
              <a:ext uri="{FF2B5EF4-FFF2-40B4-BE49-F238E27FC236}">
                <a16:creationId xmlns:a16="http://schemas.microsoft.com/office/drawing/2014/main" id="{B1AA519B-B720-47DD-900E-1B94025E22D8}"/>
              </a:ext>
            </a:extLst>
          </p:cNvPr>
          <p:cNvSpPr txBox="1"/>
          <p:nvPr/>
        </p:nvSpPr>
        <p:spPr>
          <a:xfrm>
            <a:off x="1955383" y="4592375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219" name="Suora nuoliyhdysviiva 218">
            <a:extLst>
              <a:ext uri="{FF2B5EF4-FFF2-40B4-BE49-F238E27FC236}">
                <a16:creationId xmlns:a16="http://schemas.microsoft.com/office/drawing/2014/main" id="{22941D29-2BDB-435B-8FE1-317775523544}"/>
              </a:ext>
            </a:extLst>
          </p:cNvPr>
          <p:cNvCxnSpPr>
            <a:cxnSpLocks/>
            <a:stCxn id="196" idx="4"/>
            <a:endCxn id="200" idx="6"/>
          </p:cNvCxnSpPr>
          <p:nvPr/>
        </p:nvCxnSpPr>
        <p:spPr>
          <a:xfrm flipH="1">
            <a:off x="2280482" y="4770646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kstiruutu 219">
            <a:extLst>
              <a:ext uri="{FF2B5EF4-FFF2-40B4-BE49-F238E27FC236}">
                <a16:creationId xmlns:a16="http://schemas.microsoft.com/office/drawing/2014/main" id="{8397B291-8DFB-4E7E-9E75-B6F712960AB2}"/>
              </a:ext>
            </a:extLst>
          </p:cNvPr>
          <p:cNvSpPr txBox="1"/>
          <p:nvPr/>
        </p:nvSpPr>
        <p:spPr>
          <a:xfrm>
            <a:off x="2452692" y="4918149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222" name="Ellipsi 221">
            <a:extLst>
              <a:ext uri="{FF2B5EF4-FFF2-40B4-BE49-F238E27FC236}">
                <a16:creationId xmlns:a16="http://schemas.microsoft.com/office/drawing/2014/main" id="{4E21CD15-C389-46DC-BFFB-C213F50F00FF}"/>
              </a:ext>
            </a:extLst>
          </p:cNvPr>
          <p:cNvSpPr/>
          <p:nvPr/>
        </p:nvSpPr>
        <p:spPr>
          <a:xfrm>
            <a:off x="2335466" y="62136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23" name="Suora yhdysviiva 222">
            <a:extLst>
              <a:ext uri="{FF2B5EF4-FFF2-40B4-BE49-F238E27FC236}">
                <a16:creationId xmlns:a16="http://schemas.microsoft.com/office/drawing/2014/main" id="{65070C45-67D3-400F-9349-5A29AB9F431D}"/>
              </a:ext>
            </a:extLst>
          </p:cNvPr>
          <p:cNvCxnSpPr>
            <a:cxnSpLocks/>
            <a:stCxn id="200" idx="5"/>
            <a:endCxn id="222" idx="0"/>
          </p:cNvCxnSpPr>
          <p:nvPr/>
        </p:nvCxnSpPr>
        <p:spPr>
          <a:xfrm>
            <a:off x="2187327" y="5593914"/>
            <a:ext cx="466191" cy="61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Ellipsi 229">
            <a:extLst>
              <a:ext uri="{FF2B5EF4-FFF2-40B4-BE49-F238E27FC236}">
                <a16:creationId xmlns:a16="http://schemas.microsoft.com/office/drawing/2014/main" id="{600632EA-0EE3-46EB-82CD-512BF4A37B34}"/>
              </a:ext>
            </a:extLst>
          </p:cNvPr>
          <p:cNvSpPr/>
          <p:nvPr/>
        </p:nvSpPr>
        <p:spPr>
          <a:xfrm>
            <a:off x="3149192" y="619474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31" name="Ellipsi 230">
            <a:extLst>
              <a:ext uri="{FF2B5EF4-FFF2-40B4-BE49-F238E27FC236}">
                <a16:creationId xmlns:a16="http://schemas.microsoft.com/office/drawing/2014/main" id="{8295B4A3-F749-4500-ACF7-96A8F5E6E11B}"/>
              </a:ext>
            </a:extLst>
          </p:cNvPr>
          <p:cNvSpPr/>
          <p:nvPr/>
        </p:nvSpPr>
        <p:spPr>
          <a:xfrm>
            <a:off x="3988561" y="620374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47" name="Ellipsi 246">
            <a:extLst>
              <a:ext uri="{FF2B5EF4-FFF2-40B4-BE49-F238E27FC236}">
                <a16:creationId xmlns:a16="http://schemas.microsoft.com/office/drawing/2014/main" id="{80F2F7B2-315E-472E-9667-C7C36DE38128}"/>
              </a:ext>
            </a:extLst>
          </p:cNvPr>
          <p:cNvSpPr/>
          <p:nvPr/>
        </p:nvSpPr>
        <p:spPr>
          <a:xfrm>
            <a:off x="4979872" y="619474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48" name="Suora yhdysviiva 247">
            <a:extLst>
              <a:ext uri="{FF2B5EF4-FFF2-40B4-BE49-F238E27FC236}">
                <a16:creationId xmlns:a16="http://schemas.microsoft.com/office/drawing/2014/main" id="{D1C16A55-108F-4D32-8AD1-082F80C85E03}"/>
              </a:ext>
            </a:extLst>
          </p:cNvPr>
          <p:cNvCxnSpPr>
            <a:cxnSpLocks/>
            <a:stCxn id="208" idx="3"/>
            <a:endCxn id="247" idx="0"/>
          </p:cNvCxnSpPr>
          <p:nvPr/>
        </p:nvCxnSpPr>
        <p:spPr>
          <a:xfrm flipH="1">
            <a:off x="5297924" y="5732925"/>
            <a:ext cx="214169" cy="461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uora yhdysviiva 250">
            <a:extLst>
              <a:ext uri="{FF2B5EF4-FFF2-40B4-BE49-F238E27FC236}">
                <a16:creationId xmlns:a16="http://schemas.microsoft.com/office/drawing/2014/main" id="{3E2465A9-7A3D-4C4F-8323-A5CB1338632F}"/>
              </a:ext>
            </a:extLst>
          </p:cNvPr>
          <p:cNvCxnSpPr>
            <a:cxnSpLocks/>
            <a:stCxn id="203" idx="5"/>
            <a:endCxn id="231" idx="0"/>
          </p:cNvCxnSpPr>
          <p:nvPr/>
        </p:nvCxnSpPr>
        <p:spPr>
          <a:xfrm>
            <a:off x="4128699" y="5604460"/>
            <a:ext cx="177914" cy="599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uora yhdysviiva 253">
            <a:extLst>
              <a:ext uri="{FF2B5EF4-FFF2-40B4-BE49-F238E27FC236}">
                <a16:creationId xmlns:a16="http://schemas.microsoft.com/office/drawing/2014/main" id="{712F6252-BF42-4361-A4A0-589156A5C156}"/>
              </a:ext>
            </a:extLst>
          </p:cNvPr>
          <p:cNvCxnSpPr>
            <a:cxnSpLocks/>
            <a:stCxn id="203" idx="3"/>
            <a:endCxn id="230" idx="0"/>
          </p:cNvCxnSpPr>
          <p:nvPr/>
        </p:nvCxnSpPr>
        <p:spPr>
          <a:xfrm flipH="1">
            <a:off x="3467244" y="5604460"/>
            <a:ext cx="211661" cy="590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uora nuoliyhdysviiva 256">
            <a:extLst>
              <a:ext uri="{FF2B5EF4-FFF2-40B4-BE49-F238E27FC236}">
                <a16:creationId xmlns:a16="http://schemas.microsoft.com/office/drawing/2014/main" id="{4101DCD2-04E6-4878-867E-3C7356734207}"/>
              </a:ext>
            </a:extLst>
          </p:cNvPr>
          <p:cNvCxnSpPr>
            <a:cxnSpLocks/>
            <a:stCxn id="247" idx="1"/>
            <a:endCxn id="208" idx="2"/>
          </p:cNvCxnSpPr>
          <p:nvPr/>
        </p:nvCxnSpPr>
        <p:spPr>
          <a:xfrm flipV="1">
            <a:off x="5073027" y="5550197"/>
            <a:ext cx="345911" cy="7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uora nuoliyhdysviiva 260">
            <a:extLst>
              <a:ext uri="{FF2B5EF4-FFF2-40B4-BE49-F238E27FC236}">
                <a16:creationId xmlns:a16="http://schemas.microsoft.com/office/drawing/2014/main" id="{26BC74CA-B8CB-4E96-BDA3-87DAC0424213}"/>
              </a:ext>
            </a:extLst>
          </p:cNvPr>
          <p:cNvCxnSpPr>
            <a:cxnSpLocks/>
            <a:stCxn id="208" idx="4"/>
            <a:endCxn id="247" idx="7"/>
          </p:cNvCxnSpPr>
          <p:nvPr/>
        </p:nvCxnSpPr>
        <p:spPr>
          <a:xfrm flipH="1">
            <a:off x="5522821" y="5808614"/>
            <a:ext cx="214169" cy="46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kstiruutu 263">
            <a:extLst>
              <a:ext uri="{FF2B5EF4-FFF2-40B4-BE49-F238E27FC236}">
                <a16:creationId xmlns:a16="http://schemas.microsoft.com/office/drawing/2014/main" id="{FE374C00-1E00-403E-84EA-A94048A4D53B}"/>
              </a:ext>
            </a:extLst>
          </p:cNvPr>
          <p:cNvSpPr txBox="1"/>
          <p:nvPr/>
        </p:nvSpPr>
        <p:spPr>
          <a:xfrm>
            <a:off x="5674372" y="5825411"/>
            <a:ext cx="4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265" name="Tekstiruutu 264">
            <a:extLst>
              <a:ext uri="{FF2B5EF4-FFF2-40B4-BE49-F238E27FC236}">
                <a16:creationId xmlns:a16="http://schemas.microsoft.com/office/drawing/2014/main" id="{C72E85ED-E5B4-4C9A-BABE-F146CF4E52CC}"/>
              </a:ext>
            </a:extLst>
          </p:cNvPr>
          <p:cNvSpPr txBox="1"/>
          <p:nvPr/>
        </p:nvSpPr>
        <p:spPr>
          <a:xfrm>
            <a:off x="4975931" y="5623948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266" name="Ellipsi 265">
            <a:extLst>
              <a:ext uri="{FF2B5EF4-FFF2-40B4-BE49-F238E27FC236}">
                <a16:creationId xmlns:a16="http://schemas.microsoft.com/office/drawing/2014/main" id="{1D955EA1-D870-4844-A1BD-3961AA0DED56}"/>
              </a:ext>
            </a:extLst>
          </p:cNvPr>
          <p:cNvSpPr/>
          <p:nvPr/>
        </p:nvSpPr>
        <p:spPr>
          <a:xfrm>
            <a:off x="9717665" y="364582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267" name="Ellipsi 266">
            <a:extLst>
              <a:ext uri="{FF2B5EF4-FFF2-40B4-BE49-F238E27FC236}">
                <a16:creationId xmlns:a16="http://schemas.microsoft.com/office/drawing/2014/main" id="{46F91BF1-7011-47F3-AB4A-A3926E03DB2A}"/>
              </a:ext>
            </a:extLst>
          </p:cNvPr>
          <p:cNvSpPr/>
          <p:nvPr/>
        </p:nvSpPr>
        <p:spPr>
          <a:xfrm>
            <a:off x="8518603" y="43685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268" name="Ellipsi 267">
            <a:extLst>
              <a:ext uri="{FF2B5EF4-FFF2-40B4-BE49-F238E27FC236}">
                <a16:creationId xmlns:a16="http://schemas.microsoft.com/office/drawing/2014/main" id="{4AA6C901-D91D-4088-9B6E-2D227FAF27D9}"/>
              </a:ext>
            </a:extLst>
          </p:cNvPr>
          <p:cNvSpPr/>
          <p:nvPr/>
        </p:nvSpPr>
        <p:spPr>
          <a:xfrm>
            <a:off x="10876196" y="4444194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DAEC695D-E777-4BB0-88F6-D48C85FAE8E7}"/>
              </a:ext>
            </a:extLst>
          </p:cNvPr>
          <p:cNvCxnSpPr>
            <a:cxnSpLocks/>
            <a:stCxn id="268" idx="1"/>
            <a:endCxn id="266" idx="5"/>
          </p:cNvCxnSpPr>
          <p:nvPr/>
        </p:nvCxnSpPr>
        <p:spPr>
          <a:xfrm flipH="1" flipV="1">
            <a:off x="10260614" y="4086968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1C09932F-ADE8-4453-B3CB-7151502DFCA2}"/>
              </a:ext>
            </a:extLst>
          </p:cNvPr>
          <p:cNvCxnSpPr>
            <a:cxnSpLocks/>
            <a:stCxn id="267" idx="7"/>
            <a:endCxn id="266" idx="3"/>
          </p:cNvCxnSpPr>
          <p:nvPr/>
        </p:nvCxnSpPr>
        <p:spPr>
          <a:xfrm flipV="1">
            <a:off x="9061552" y="4086968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Ellipsi 270">
            <a:extLst>
              <a:ext uri="{FF2B5EF4-FFF2-40B4-BE49-F238E27FC236}">
                <a16:creationId xmlns:a16="http://schemas.microsoft.com/office/drawing/2014/main" id="{7CB4699A-2970-48B7-8F20-3DEB2DA59032}"/>
              </a:ext>
            </a:extLst>
          </p:cNvPr>
          <p:cNvSpPr/>
          <p:nvPr/>
        </p:nvSpPr>
        <p:spPr>
          <a:xfrm>
            <a:off x="7606859" y="52666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272" name="Suora yhdysviiva 271">
            <a:extLst>
              <a:ext uri="{FF2B5EF4-FFF2-40B4-BE49-F238E27FC236}">
                <a16:creationId xmlns:a16="http://schemas.microsoft.com/office/drawing/2014/main" id="{6C16E48F-FA28-4AF7-B4D1-2B5DED68ECA4}"/>
              </a:ext>
            </a:extLst>
          </p:cNvPr>
          <p:cNvCxnSpPr>
            <a:cxnSpLocks/>
            <a:stCxn id="267" idx="3"/>
            <a:endCxn id="271" idx="7"/>
          </p:cNvCxnSpPr>
          <p:nvPr/>
        </p:nvCxnSpPr>
        <p:spPr>
          <a:xfrm flipH="1">
            <a:off x="8149808" y="4809651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uora yhdysviiva 272">
            <a:extLst>
              <a:ext uri="{FF2B5EF4-FFF2-40B4-BE49-F238E27FC236}">
                <a16:creationId xmlns:a16="http://schemas.microsoft.com/office/drawing/2014/main" id="{436E5784-B949-4417-BEE2-FE185D3D06F9}"/>
              </a:ext>
            </a:extLst>
          </p:cNvPr>
          <p:cNvCxnSpPr>
            <a:cxnSpLocks/>
            <a:stCxn id="267" idx="5"/>
            <a:endCxn id="274" idx="0"/>
          </p:cNvCxnSpPr>
          <p:nvPr/>
        </p:nvCxnSpPr>
        <p:spPr>
          <a:xfrm>
            <a:off x="9061552" y="4809651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Ellipsi 273">
            <a:extLst>
              <a:ext uri="{FF2B5EF4-FFF2-40B4-BE49-F238E27FC236}">
                <a16:creationId xmlns:a16="http://schemas.microsoft.com/office/drawing/2014/main" id="{21B7C32F-95F4-4789-9405-3AE9065AEAE9}"/>
              </a:ext>
            </a:extLst>
          </p:cNvPr>
          <p:cNvSpPr/>
          <p:nvPr/>
        </p:nvSpPr>
        <p:spPr>
          <a:xfrm>
            <a:off x="8977003" y="53182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275" name="Ellipsi 274">
            <a:extLst>
              <a:ext uri="{FF2B5EF4-FFF2-40B4-BE49-F238E27FC236}">
                <a16:creationId xmlns:a16="http://schemas.microsoft.com/office/drawing/2014/main" id="{015EFBC3-A2C7-4C54-8D93-150D9835A984}"/>
              </a:ext>
            </a:extLst>
          </p:cNvPr>
          <p:cNvSpPr/>
          <p:nvPr/>
        </p:nvSpPr>
        <p:spPr>
          <a:xfrm>
            <a:off x="10489708" y="52699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76" name="Suora yhdysviiva 275">
            <a:extLst>
              <a:ext uri="{FF2B5EF4-FFF2-40B4-BE49-F238E27FC236}">
                <a16:creationId xmlns:a16="http://schemas.microsoft.com/office/drawing/2014/main" id="{0311A705-5DB2-478D-9284-895C1411AA98}"/>
              </a:ext>
            </a:extLst>
          </p:cNvPr>
          <p:cNvCxnSpPr>
            <a:cxnSpLocks/>
            <a:stCxn id="268" idx="4"/>
            <a:endCxn id="275" idx="0"/>
          </p:cNvCxnSpPr>
          <p:nvPr/>
        </p:nvCxnSpPr>
        <p:spPr>
          <a:xfrm flipH="1">
            <a:off x="10807760" y="4908555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Ellipsi 276">
            <a:extLst>
              <a:ext uri="{FF2B5EF4-FFF2-40B4-BE49-F238E27FC236}">
                <a16:creationId xmlns:a16="http://schemas.microsoft.com/office/drawing/2014/main" id="{7252FE37-388D-4D7A-8C7D-79D87391CA20}"/>
              </a:ext>
            </a:extLst>
          </p:cNvPr>
          <p:cNvSpPr/>
          <p:nvPr/>
        </p:nvSpPr>
        <p:spPr>
          <a:xfrm>
            <a:off x="11477433" y="53423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278" name="Suora yhdysviiva 277">
            <a:extLst>
              <a:ext uri="{FF2B5EF4-FFF2-40B4-BE49-F238E27FC236}">
                <a16:creationId xmlns:a16="http://schemas.microsoft.com/office/drawing/2014/main" id="{0DE722D5-D1F3-4E9A-8266-A7983C1E64E7}"/>
              </a:ext>
            </a:extLst>
          </p:cNvPr>
          <p:cNvCxnSpPr>
            <a:cxnSpLocks/>
            <a:stCxn id="268" idx="5"/>
            <a:endCxn id="277" idx="0"/>
          </p:cNvCxnSpPr>
          <p:nvPr/>
        </p:nvCxnSpPr>
        <p:spPr>
          <a:xfrm>
            <a:off x="11397566" y="4840551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Ellipsi 278">
            <a:extLst>
              <a:ext uri="{FF2B5EF4-FFF2-40B4-BE49-F238E27FC236}">
                <a16:creationId xmlns:a16="http://schemas.microsoft.com/office/drawing/2014/main" id="{FA6A4583-4565-423E-ACED-E73414115649}"/>
              </a:ext>
            </a:extLst>
          </p:cNvPr>
          <p:cNvSpPr/>
          <p:nvPr/>
        </p:nvSpPr>
        <p:spPr>
          <a:xfrm>
            <a:off x="7005209" y="62704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80" name="Suora yhdysviiva 279">
            <a:extLst>
              <a:ext uri="{FF2B5EF4-FFF2-40B4-BE49-F238E27FC236}">
                <a16:creationId xmlns:a16="http://schemas.microsoft.com/office/drawing/2014/main" id="{E6F8FEC3-43E4-467B-9309-9E39A035C821}"/>
              </a:ext>
            </a:extLst>
          </p:cNvPr>
          <p:cNvCxnSpPr>
            <a:cxnSpLocks/>
            <a:stCxn id="271" idx="3"/>
            <a:endCxn id="279" idx="7"/>
          </p:cNvCxnSpPr>
          <p:nvPr/>
        </p:nvCxnSpPr>
        <p:spPr>
          <a:xfrm flipH="1">
            <a:off x="7548158" y="5707839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Ellipsi 284">
            <a:extLst>
              <a:ext uri="{FF2B5EF4-FFF2-40B4-BE49-F238E27FC236}">
                <a16:creationId xmlns:a16="http://schemas.microsoft.com/office/drawing/2014/main" id="{D1834BD1-AA67-4D69-B4A0-1EB5A1412DF2}"/>
              </a:ext>
            </a:extLst>
          </p:cNvPr>
          <p:cNvSpPr/>
          <p:nvPr/>
        </p:nvSpPr>
        <p:spPr>
          <a:xfrm>
            <a:off x="7898789" y="63161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86" name="Suora yhdysviiva 285">
            <a:extLst>
              <a:ext uri="{FF2B5EF4-FFF2-40B4-BE49-F238E27FC236}">
                <a16:creationId xmlns:a16="http://schemas.microsoft.com/office/drawing/2014/main" id="{52F36785-0810-4E18-BE50-4A1D1310206F}"/>
              </a:ext>
            </a:extLst>
          </p:cNvPr>
          <p:cNvCxnSpPr>
            <a:cxnSpLocks/>
            <a:stCxn id="271" idx="5"/>
            <a:endCxn id="285" idx="0"/>
          </p:cNvCxnSpPr>
          <p:nvPr/>
        </p:nvCxnSpPr>
        <p:spPr>
          <a:xfrm>
            <a:off x="8149808" y="5707839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Ellipsi 286">
            <a:extLst>
              <a:ext uri="{FF2B5EF4-FFF2-40B4-BE49-F238E27FC236}">
                <a16:creationId xmlns:a16="http://schemas.microsoft.com/office/drawing/2014/main" id="{DDEA009C-D643-4B57-8AF6-91324E4FE130}"/>
              </a:ext>
            </a:extLst>
          </p:cNvPr>
          <p:cNvSpPr/>
          <p:nvPr/>
        </p:nvSpPr>
        <p:spPr>
          <a:xfrm>
            <a:off x="8712515" y="629729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88" name="Ellipsi 287">
            <a:extLst>
              <a:ext uri="{FF2B5EF4-FFF2-40B4-BE49-F238E27FC236}">
                <a16:creationId xmlns:a16="http://schemas.microsoft.com/office/drawing/2014/main" id="{6FD43B13-2ECB-4588-B642-D5C683DC2B48}"/>
              </a:ext>
            </a:extLst>
          </p:cNvPr>
          <p:cNvSpPr/>
          <p:nvPr/>
        </p:nvSpPr>
        <p:spPr>
          <a:xfrm>
            <a:off x="9399613" y="63360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89" name="Ellipsi 288">
            <a:extLst>
              <a:ext uri="{FF2B5EF4-FFF2-40B4-BE49-F238E27FC236}">
                <a16:creationId xmlns:a16="http://schemas.microsoft.com/office/drawing/2014/main" id="{DF938744-9428-4B0C-A420-8D7B5688468C}"/>
              </a:ext>
            </a:extLst>
          </p:cNvPr>
          <p:cNvSpPr/>
          <p:nvPr/>
        </p:nvSpPr>
        <p:spPr>
          <a:xfrm>
            <a:off x="10029095" y="62952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90" name="Suora yhdysviiva 289">
            <a:extLst>
              <a:ext uri="{FF2B5EF4-FFF2-40B4-BE49-F238E27FC236}">
                <a16:creationId xmlns:a16="http://schemas.microsoft.com/office/drawing/2014/main" id="{B87003A0-A631-4784-AB33-0413A260BB50}"/>
              </a:ext>
            </a:extLst>
          </p:cNvPr>
          <p:cNvCxnSpPr>
            <a:cxnSpLocks/>
            <a:stCxn id="275" idx="3"/>
            <a:endCxn id="289" idx="0"/>
          </p:cNvCxnSpPr>
          <p:nvPr/>
        </p:nvCxnSpPr>
        <p:spPr>
          <a:xfrm flipH="1">
            <a:off x="10347147" y="5711113"/>
            <a:ext cx="235716" cy="58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uora yhdysviiva 290">
            <a:extLst>
              <a:ext uri="{FF2B5EF4-FFF2-40B4-BE49-F238E27FC236}">
                <a16:creationId xmlns:a16="http://schemas.microsoft.com/office/drawing/2014/main" id="{B6A725CC-67AE-4668-BC2F-3962BF7C1EA2}"/>
              </a:ext>
            </a:extLst>
          </p:cNvPr>
          <p:cNvCxnSpPr>
            <a:cxnSpLocks/>
            <a:stCxn id="274" idx="5"/>
            <a:endCxn id="288" idx="0"/>
          </p:cNvCxnSpPr>
          <p:nvPr/>
        </p:nvCxnSpPr>
        <p:spPr>
          <a:xfrm>
            <a:off x="9519952" y="5759429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uora yhdysviiva 291">
            <a:extLst>
              <a:ext uri="{FF2B5EF4-FFF2-40B4-BE49-F238E27FC236}">
                <a16:creationId xmlns:a16="http://schemas.microsoft.com/office/drawing/2014/main" id="{1DF81AA9-6DA7-4DF2-9D37-86D0F5AA7CBC}"/>
              </a:ext>
            </a:extLst>
          </p:cNvPr>
          <p:cNvCxnSpPr>
            <a:cxnSpLocks/>
            <a:stCxn id="274" idx="3"/>
            <a:endCxn id="287" idx="0"/>
          </p:cNvCxnSpPr>
          <p:nvPr/>
        </p:nvCxnSpPr>
        <p:spPr>
          <a:xfrm flipH="1">
            <a:off x="9030567" y="5759429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8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B68FFE84-2131-4522-AF00-42599946E49A}"/>
              </a:ext>
            </a:extLst>
          </p:cNvPr>
          <p:cNvSpPr/>
          <p:nvPr/>
        </p:nvSpPr>
        <p:spPr>
          <a:xfrm>
            <a:off x="4549317" y="2219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0490F7DD-BABD-4C4F-A9EE-132C4D94AC98}"/>
              </a:ext>
            </a:extLst>
          </p:cNvPr>
          <p:cNvSpPr/>
          <p:nvPr/>
        </p:nvSpPr>
        <p:spPr>
          <a:xfrm>
            <a:off x="3350255" y="9445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DD146AB3-139C-4916-B8F3-C2AA4FD9143D}"/>
              </a:ext>
            </a:extLst>
          </p:cNvPr>
          <p:cNvSpPr/>
          <p:nvPr/>
        </p:nvSpPr>
        <p:spPr>
          <a:xfrm>
            <a:off x="5707848" y="102028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A41B2C38-106E-4A16-AA86-C49B7801E27E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5092266" y="66305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20F77828-B830-44F5-8454-C79E651FEBFA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3893204" y="66305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i 8">
            <a:extLst>
              <a:ext uri="{FF2B5EF4-FFF2-40B4-BE49-F238E27FC236}">
                <a16:creationId xmlns:a16="http://schemas.microsoft.com/office/drawing/2014/main" id="{7D256717-1FEB-435B-AD97-EB642D98B11D}"/>
              </a:ext>
            </a:extLst>
          </p:cNvPr>
          <p:cNvSpPr/>
          <p:nvPr/>
        </p:nvSpPr>
        <p:spPr>
          <a:xfrm>
            <a:off x="2438511" y="18427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69F840E2-E79C-4E14-8494-D98CA69ACAFB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2981460" y="138574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C38E267C-2276-42C4-8717-15382442EAAE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3893204" y="138574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B437EBDF-90A8-480A-BD63-200C29354DB0}"/>
              </a:ext>
            </a:extLst>
          </p:cNvPr>
          <p:cNvSpPr/>
          <p:nvPr/>
        </p:nvSpPr>
        <p:spPr>
          <a:xfrm>
            <a:off x="3808655" y="18943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5C5EF0B-D25F-4B9C-BB90-76E9FD891C46}"/>
              </a:ext>
            </a:extLst>
          </p:cNvPr>
          <p:cNvSpPr/>
          <p:nvPr/>
        </p:nvSpPr>
        <p:spPr>
          <a:xfrm>
            <a:off x="5321360" y="18460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4D91F908-2085-462C-9B78-D5162B1E6B6F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5639412" y="1484644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i 14">
            <a:extLst>
              <a:ext uri="{FF2B5EF4-FFF2-40B4-BE49-F238E27FC236}">
                <a16:creationId xmlns:a16="http://schemas.microsoft.com/office/drawing/2014/main" id="{CF588992-4610-495D-8391-27F9E3E6AC8B}"/>
              </a:ext>
            </a:extLst>
          </p:cNvPr>
          <p:cNvSpPr/>
          <p:nvPr/>
        </p:nvSpPr>
        <p:spPr>
          <a:xfrm>
            <a:off x="6309085" y="1918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5BB2910B-4CDC-4B81-8089-4B3E249A8867}"/>
              </a:ext>
            </a:extLst>
          </p:cNvPr>
          <p:cNvCxnSpPr>
            <a:cxnSpLocks/>
            <a:stCxn id="6" idx="5"/>
            <a:endCxn id="15" idx="0"/>
          </p:cNvCxnSpPr>
          <p:nvPr/>
        </p:nvCxnSpPr>
        <p:spPr>
          <a:xfrm>
            <a:off x="6229218" y="1416640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3A8F0600-DCD4-4AF8-B822-696172C6F06E}"/>
              </a:ext>
            </a:extLst>
          </p:cNvPr>
          <p:cNvSpPr/>
          <p:nvPr/>
        </p:nvSpPr>
        <p:spPr>
          <a:xfrm>
            <a:off x="1836861" y="28465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CD212B91-0CEC-4F5A-B376-E2620B32F7DC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2379810" y="228392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AE90385A-F9C1-4B8C-9B9B-6BD58E848546}"/>
              </a:ext>
            </a:extLst>
          </p:cNvPr>
          <p:cNvSpPr/>
          <p:nvPr/>
        </p:nvSpPr>
        <p:spPr>
          <a:xfrm>
            <a:off x="2730441" y="28922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5A90A68A-F3D1-4C31-ABC6-9A98E83DB421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2981460" y="228392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3B09EB27-9C95-4749-8A6C-0CFD7B89A3B1}"/>
              </a:ext>
            </a:extLst>
          </p:cNvPr>
          <p:cNvSpPr/>
          <p:nvPr/>
        </p:nvSpPr>
        <p:spPr>
          <a:xfrm>
            <a:off x="3544167" y="2873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2" name="Ellipsi 21">
            <a:extLst>
              <a:ext uri="{FF2B5EF4-FFF2-40B4-BE49-F238E27FC236}">
                <a16:creationId xmlns:a16="http://schemas.microsoft.com/office/drawing/2014/main" id="{609D6D25-89A7-4969-9747-819310370090}"/>
              </a:ext>
            </a:extLst>
          </p:cNvPr>
          <p:cNvSpPr/>
          <p:nvPr/>
        </p:nvSpPr>
        <p:spPr>
          <a:xfrm>
            <a:off x="4231265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F430C9ED-0874-4F5A-9AAD-C44E20F44E8A}"/>
              </a:ext>
            </a:extLst>
          </p:cNvPr>
          <p:cNvSpPr/>
          <p:nvPr/>
        </p:nvSpPr>
        <p:spPr>
          <a:xfrm>
            <a:off x="4860747" y="28713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E0715287-B520-44F2-A03C-EFCCF017B0FE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5178799" y="2287202"/>
            <a:ext cx="235716" cy="58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D5AD83C4-0B98-4417-A6C5-33FCE0E028F1}"/>
              </a:ext>
            </a:extLst>
          </p:cNvPr>
          <p:cNvCxnSpPr>
            <a:cxnSpLocks/>
            <a:stCxn id="12" idx="5"/>
            <a:endCxn id="22" idx="0"/>
          </p:cNvCxnSpPr>
          <p:nvPr/>
        </p:nvCxnSpPr>
        <p:spPr>
          <a:xfrm>
            <a:off x="4351604" y="233551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093308AA-D569-4E0B-BE74-CBE268833801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862219" y="233551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60D298AE-F564-40C9-BF61-B68554EACF0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a)</a:t>
            </a:r>
          </a:p>
        </p:txBody>
      </p:sp>
      <p:cxnSp>
        <p:nvCxnSpPr>
          <p:cNvPr id="28" name="Suora nuoliyhdysviiva 27">
            <a:extLst>
              <a:ext uri="{FF2B5EF4-FFF2-40B4-BE49-F238E27FC236}">
                <a16:creationId xmlns:a16="http://schemas.microsoft.com/office/drawing/2014/main" id="{AE6F0616-9507-45B8-8FBB-5A2A8BAB4E1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9564" y="304801"/>
            <a:ext cx="953846" cy="71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kstiruutu 28">
            <a:extLst>
              <a:ext uri="{FF2B5EF4-FFF2-40B4-BE49-F238E27FC236}">
                <a16:creationId xmlns:a16="http://schemas.microsoft.com/office/drawing/2014/main" id="{0E04BA34-658A-4A43-A49B-D0E85D7DB959}"/>
              </a:ext>
            </a:extLst>
          </p:cNvPr>
          <p:cNvSpPr txBox="1"/>
          <p:nvPr/>
        </p:nvSpPr>
        <p:spPr>
          <a:xfrm>
            <a:off x="3014976" y="431861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31" name="Suora nuoliyhdysviiva 30">
            <a:extLst>
              <a:ext uri="{FF2B5EF4-FFF2-40B4-BE49-F238E27FC236}">
                <a16:creationId xmlns:a16="http://schemas.microsoft.com/office/drawing/2014/main" id="{50AE9A2A-C464-4307-901D-B5206664BC8F}"/>
              </a:ext>
            </a:extLst>
          </p:cNvPr>
          <p:cNvCxnSpPr>
            <a:cxnSpLocks/>
            <a:stCxn id="23" idx="1"/>
            <a:endCxn id="5" idx="6"/>
          </p:cNvCxnSpPr>
          <p:nvPr/>
        </p:nvCxnSpPr>
        <p:spPr>
          <a:xfrm flipH="1" flipV="1">
            <a:off x="3986359" y="1203012"/>
            <a:ext cx="967543" cy="174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3FACA0FC-FC40-43A2-9E84-AD31BE1BCFAA}"/>
              </a:ext>
            </a:extLst>
          </p:cNvPr>
          <p:cNvSpPr txBox="1"/>
          <p:nvPr/>
        </p:nvSpPr>
        <p:spPr>
          <a:xfrm>
            <a:off x="4478905" y="1852518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3F224C1D-7131-4BD3-BC9C-A49E5494004F}"/>
              </a:ext>
            </a:extLst>
          </p:cNvPr>
          <p:cNvSpPr/>
          <p:nvPr/>
        </p:nvSpPr>
        <p:spPr>
          <a:xfrm>
            <a:off x="9276071" y="1827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9878309A-94C6-4C3D-AFC6-8E78E56DBCB2}"/>
              </a:ext>
            </a:extLst>
          </p:cNvPr>
          <p:cNvSpPr/>
          <p:nvPr/>
        </p:nvSpPr>
        <p:spPr>
          <a:xfrm>
            <a:off x="8077009" y="9054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01A234E8-A31B-4B36-BB60-DE91F0F6A209}"/>
              </a:ext>
            </a:extLst>
          </p:cNvPr>
          <p:cNvSpPr/>
          <p:nvPr/>
        </p:nvSpPr>
        <p:spPr>
          <a:xfrm>
            <a:off x="10434602" y="98114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A35AA7D9-85F7-474C-A4CA-E0461800E6BB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9819020" y="62391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CD22BA53-1314-47EB-B302-F2A7A65A1FA5}"/>
              </a:ext>
            </a:extLst>
          </p:cNvPr>
          <p:cNvCxnSpPr>
            <a:cxnSpLocks/>
            <a:stCxn id="38" idx="7"/>
            <a:endCxn id="37" idx="3"/>
          </p:cNvCxnSpPr>
          <p:nvPr/>
        </p:nvCxnSpPr>
        <p:spPr>
          <a:xfrm flipV="1">
            <a:off x="8619958" y="62391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lipsi 41">
            <a:extLst>
              <a:ext uri="{FF2B5EF4-FFF2-40B4-BE49-F238E27FC236}">
                <a16:creationId xmlns:a16="http://schemas.microsoft.com/office/drawing/2014/main" id="{BFEA675D-319B-4FBD-BD4C-C05A37C079B3}"/>
              </a:ext>
            </a:extLst>
          </p:cNvPr>
          <p:cNvSpPr/>
          <p:nvPr/>
        </p:nvSpPr>
        <p:spPr>
          <a:xfrm>
            <a:off x="7165265" y="18036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CAE5687A-E63D-4F69-B4A8-4ED8DE9ED520}"/>
              </a:ext>
            </a:extLst>
          </p:cNvPr>
          <p:cNvCxnSpPr>
            <a:cxnSpLocks/>
            <a:stCxn id="38" idx="3"/>
            <a:endCxn id="42" idx="7"/>
          </p:cNvCxnSpPr>
          <p:nvPr/>
        </p:nvCxnSpPr>
        <p:spPr>
          <a:xfrm flipH="1">
            <a:off x="7708214" y="134660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C12D02A7-7C84-4D30-B28D-F1ED232E2CD9}"/>
              </a:ext>
            </a:extLst>
          </p:cNvPr>
          <p:cNvCxnSpPr>
            <a:cxnSpLocks/>
            <a:stCxn id="38" idx="5"/>
            <a:endCxn id="45" idx="0"/>
          </p:cNvCxnSpPr>
          <p:nvPr/>
        </p:nvCxnSpPr>
        <p:spPr>
          <a:xfrm>
            <a:off x="8619958" y="134660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Ellipsi 44">
            <a:extLst>
              <a:ext uri="{FF2B5EF4-FFF2-40B4-BE49-F238E27FC236}">
                <a16:creationId xmlns:a16="http://schemas.microsoft.com/office/drawing/2014/main" id="{EF3C96F9-2BBA-4D10-AC64-F5D49028C0B6}"/>
              </a:ext>
            </a:extLst>
          </p:cNvPr>
          <p:cNvSpPr/>
          <p:nvPr/>
        </p:nvSpPr>
        <p:spPr>
          <a:xfrm>
            <a:off x="8535409" y="18552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6" name="Ellipsi 45">
            <a:extLst>
              <a:ext uri="{FF2B5EF4-FFF2-40B4-BE49-F238E27FC236}">
                <a16:creationId xmlns:a16="http://schemas.microsoft.com/office/drawing/2014/main" id="{36CE1C08-E24B-4760-A351-30973545B652}"/>
              </a:ext>
            </a:extLst>
          </p:cNvPr>
          <p:cNvSpPr/>
          <p:nvPr/>
        </p:nvSpPr>
        <p:spPr>
          <a:xfrm>
            <a:off x="10048114" y="180691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D70A0929-C943-469A-B907-D347FC69F371}"/>
              </a:ext>
            </a:extLst>
          </p:cNvPr>
          <p:cNvCxnSpPr>
            <a:cxnSpLocks/>
            <a:stCxn id="39" idx="4"/>
            <a:endCxn id="46" idx="0"/>
          </p:cNvCxnSpPr>
          <p:nvPr/>
        </p:nvCxnSpPr>
        <p:spPr>
          <a:xfrm flipH="1">
            <a:off x="10366166" y="1445504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i 47">
            <a:extLst>
              <a:ext uri="{FF2B5EF4-FFF2-40B4-BE49-F238E27FC236}">
                <a16:creationId xmlns:a16="http://schemas.microsoft.com/office/drawing/2014/main" id="{CE11B178-5651-4C02-9626-DECF09CFE0A0}"/>
              </a:ext>
            </a:extLst>
          </p:cNvPr>
          <p:cNvSpPr/>
          <p:nvPr/>
        </p:nvSpPr>
        <p:spPr>
          <a:xfrm>
            <a:off x="11035839" y="18793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BDF3EEDB-484B-471A-8645-4B09E100C3AD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10955972" y="1377500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lipsi 49">
            <a:extLst>
              <a:ext uri="{FF2B5EF4-FFF2-40B4-BE49-F238E27FC236}">
                <a16:creationId xmlns:a16="http://schemas.microsoft.com/office/drawing/2014/main" id="{AE0E1916-0068-400E-BE57-7AE8A069A6B7}"/>
              </a:ext>
            </a:extLst>
          </p:cNvPr>
          <p:cNvSpPr/>
          <p:nvPr/>
        </p:nvSpPr>
        <p:spPr>
          <a:xfrm>
            <a:off x="6563615" y="2807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B93CC1C4-EED9-4D86-8318-F61D92985BE9}"/>
              </a:ext>
            </a:extLst>
          </p:cNvPr>
          <p:cNvCxnSpPr>
            <a:cxnSpLocks/>
            <a:stCxn id="42" idx="3"/>
            <a:endCxn id="50" idx="7"/>
          </p:cNvCxnSpPr>
          <p:nvPr/>
        </p:nvCxnSpPr>
        <p:spPr>
          <a:xfrm flipH="1">
            <a:off x="7106564" y="224478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llipsi 51">
            <a:extLst>
              <a:ext uri="{FF2B5EF4-FFF2-40B4-BE49-F238E27FC236}">
                <a16:creationId xmlns:a16="http://schemas.microsoft.com/office/drawing/2014/main" id="{A0FAB1CD-D113-46AC-AB87-9B9A1711E73B}"/>
              </a:ext>
            </a:extLst>
          </p:cNvPr>
          <p:cNvSpPr/>
          <p:nvPr/>
        </p:nvSpPr>
        <p:spPr>
          <a:xfrm>
            <a:off x="7457195" y="28531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E7446198-2E2F-4D6A-A5D3-A757A97DC096}"/>
              </a:ext>
            </a:extLst>
          </p:cNvPr>
          <p:cNvCxnSpPr>
            <a:cxnSpLocks/>
            <a:stCxn id="42" idx="5"/>
            <a:endCxn id="52" idx="0"/>
          </p:cNvCxnSpPr>
          <p:nvPr/>
        </p:nvCxnSpPr>
        <p:spPr>
          <a:xfrm>
            <a:off x="7708214" y="224478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lipsi 53">
            <a:extLst>
              <a:ext uri="{FF2B5EF4-FFF2-40B4-BE49-F238E27FC236}">
                <a16:creationId xmlns:a16="http://schemas.microsoft.com/office/drawing/2014/main" id="{63A85EBE-419A-4A9A-A2AC-23D028430AD0}"/>
              </a:ext>
            </a:extLst>
          </p:cNvPr>
          <p:cNvSpPr/>
          <p:nvPr/>
        </p:nvSpPr>
        <p:spPr>
          <a:xfrm>
            <a:off x="8270921" y="28342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55" name="Ellipsi 54">
            <a:extLst>
              <a:ext uri="{FF2B5EF4-FFF2-40B4-BE49-F238E27FC236}">
                <a16:creationId xmlns:a16="http://schemas.microsoft.com/office/drawing/2014/main" id="{572A7160-988F-4225-BDDB-459164791E5B}"/>
              </a:ext>
            </a:extLst>
          </p:cNvPr>
          <p:cNvSpPr/>
          <p:nvPr/>
        </p:nvSpPr>
        <p:spPr>
          <a:xfrm>
            <a:off x="8958019" y="28730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499188E5-063D-4D06-9D33-9725E18BCCEE}"/>
              </a:ext>
            </a:extLst>
          </p:cNvPr>
          <p:cNvCxnSpPr>
            <a:cxnSpLocks/>
            <a:stCxn id="45" idx="5"/>
            <a:endCxn id="55" idx="0"/>
          </p:cNvCxnSpPr>
          <p:nvPr/>
        </p:nvCxnSpPr>
        <p:spPr>
          <a:xfrm>
            <a:off x="9078358" y="229637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9E529741-8604-4CAE-80CF-E5B26EC1CD03}"/>
              </a:ext>
            </a:extLst>
          </p:cNvPr>
          <p:cNvCxnSpPr>
            <a:cxnSpLocks/>
            <a:stCxn id="45" idx="3"/>
            <a:endCxn id="54" idx="0"/>
          </p:cNvCxnSpPr>
          <p:nvPr/>
        </p:nvCxnSpPr>
        <p:spPr>
          <a:xfrm flipH="1">
            <a:off x="8588973" y="229637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nuoliyhdysviiva 63">
            <a:extLst>
              <a:ext uri="{FF2B5EF4-FFF2-40B4-BE49-F238E27FC236}">
                <a16:creationId xmlns:a16="http://schemas.microsoft.com/office/drawing/2014/main" id="{4E4EBD89-5A7E-4C21-AB31-DD3FBB4CADBE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flipV="1">
            <a:off x="7483317" y="1163872"/>
            <a:ext cx="593692" cy="6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56643013-710B-42C1-B9AB-2D5007E9E96A}"/>
              </a:ext>
            </a:extLst>
          </p:cNvPr>
          <p:cNvCxnSpPr>
            <a:cxnSpLocks/>
            <a:stCxn id="52" idx="1"/>
            <a:endCxn id="42" idx="4"/>
          </p:cNvCxnSpPr>
          <p:nvPr/>
        </p:nvCxnSpPr>
        <p:spPr>
          <a:xfrm flipH="1" flipV="1">
            <a:off x="7483317" y="2320477"/>
            <a:ext cx="67033" cy="6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nuoliyhdysviiva 69">
            <a:extLst>
              <a:ext uri="{FF2B5EF4-FFF2-40B4-BE49-F238E27FC236}">
                <a16:creationId xmlns:a16="http://schemas.microsoft.com/office/drawing/2014/main" id="{C7F45A94-2DCC-4E91-AF81-571C690CDF4D}"/>
              </a:ext>
            </a:extLst>
          </p:cNvPr>
          <p:cNvCxnSpPr>
            <a:cxnSpLocks/>
            <a:stCxn id="38" idx="4"/>
            <a:endCxn id="42" idx="6"/>
          </p:cNvCxnSpPr>
          <p:nvPr/>
        </p:nvCxnSpPr>
        <p:spPr>
          <a:xfrm flipH="1">
            <a:off x="7801369" y="1422289"/>
            <a:ext cx="593692" cy="63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nuoliyhdysviiva 72">
            <a:extLst>
              <a:ext uri="{FF2B5EF4-FFF2-40B4-BE49-F238E27FC236}">
                <a16:creationId xmlns:a16="http://schemas.microsoft.com/office/drawing/2014/main" id="{458B24DB-2AE8-4837-AB69-651A76AE5B09}"/>
              </a:ext>
            </a:extLst>
          </p:cNvPr>
          <p:cNvCxnSpPr>
            <a:cxnSpLocks/>
            <a:stCxn id="42" idx="6"/>
            <a:endCxn id="52" idx="7"/>
          </p:cNvCxnSpPr>
          <p:nvPr/>
        </p:nvCxnSpPr>
        <p:spPr>
          <a:xfrm>
            <a:off x="7801369" y="2062060"/>
            <a:ext cx="198775" cy="8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kstiruutu 75">
            <a:extLst>
              <a:ext uri="{FF2B5EF4-FFF2-40B4-BE49-F238E27FC236}">
                <a16:creationId xmlns:a16="http://schemas.microsoft.com/office/drawing/2014/main" id="{2238EE06-B9A6-43F7-BA64-5A02D8156E9C}"/>
              </a:ext>
            </a:extLst>
          </p:cNvPr>
          <p:cNvSpPr txBox="1"/>
          <p:nvPr/>
        </p:nvSpPr>
        <p:spPr>
          <a:xfrm>
            <a:off x="8023921" y="162371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77" name="Tekstiruutu 76">
            <a:extLst>
              <a:ext uri="{FF2B5EF4-FFF2-40B4-BE49-F238E27FC236}">
                <a16:creationId xmlns:a16="http://schemas.microsoft.com/office/drawing/2014/main" id="{96439E73-0CF7-4F7C-85D0-5151C3022EC6}"/>
              </a:ext>
            </a:extLst>
          </p:cNvPr>
          <p:cNvSpPr txBox="1"/>
          <p:nvPr/>
        </p:nvSpPr>
        <p:spPr>
          <a:xfrm>
            <a:off x="7838041" y="2335518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78" name="Tekstiruutu 77">
            <a:extLst>
              <a:ext uri="{FF2B5EF4-FFF2-40B4-BE49-F238E27FC236}">
                <a16:creationId xmlns:a16="http://schemas.microsoft.com/office/drawing/2014/main" id="{93B9223E-8F55-4579-9C49-FCB992C3A4E5}"/>
              </a:ext>
            </a:extLst>
          </p:cNvPr>
          <p:cNvSpPr txBox="1"/>
          <p:nvPr/>
        </p:nvSpPr>
        <p:spPr>
          <a:xfrm>
            <a:off x="7546466" y="119830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79" name="Tekstiruutu 78">
            <a:extLst>
              <a:ext uri="{FF2B5EF4-FFF2-40B4-BE49-F238E27FC236}">
                <a16:creationId xmlns:a16="http://schemas.microsoft.com/office/drawing/2014/main" id="{D353DD2A-1BA0-4032-93B8-DC3E333856A5}"/>
              </a:ext>
            </a:extLst>
          </p:cNvPr>
          <p:cNvSpPr txBox="1"/>
          <p:nvPr/>
        </p:nvSpPr>
        <p:spPr>
          <a:xfrm>
            <a:off x="7295092" y="2483815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0" name="Ellipsi 79">
            <a:extLst>
              <a:ext uri="{FF2B5EF4-FFF2-40B4-BE49-F238E27FC236}">
                <a16:creationId xmlns:a16="http://schemas.microsoft.com/office/drawing/2014/main" id="{D27B9825-9A35-4CD1-B62A-203C9EBA36DB}"/>
              </a:ext>
            </a:extLst>
          </p:cNvPr>
          <p:cNvSpPr/>
          <p:nvPr/>
        </p:nvSpPr>
        <p:spPr>
          <a:xfrm>
            <a:off x="5845438" y="342495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81" name="Ellipsi 80">
            <a:extLst>
              <a:ext uri="{FF2B5EF4-FFF2-40B4-BE49-F238E27FC236}">
                <a16:creationId xmlns:a16="http://schemas.microsoft.com/office/drawing/2014/main" id="{00CF9DCB-217E-49E2-836C-BAFDDD0B06EA}"/>
              </a:ext>
            </a:extLst>
          </p:cNvPr>
          <p:cNvSpPr/>
          <p:nvPr/>
        </p:nvSpPr>
        <p:spPr>
          <a:xfrm>
            <a:off x="4646376" y="41476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82" name="Ellipsi 81">
            <a:extLst>
              <a:ext uri="{FF2B5EF4-FFF2-40B4-BE49-F238E27FC236}">
                <a16:creationId xmlns:a16="http://schemas.microsoft.com/office/drawing/2014/main" id="{DBB6ECDD-27CD-49F7-808C-D111494D2705}"/>
              </a:ext>
            </a:extLst>
          </p:cNvPr>
          <p:cNvSpPr/>
          <p:nvPr/>
        </p:nvSpPr>
        <p:spPr>
          <a:xfrm>
            <a:off x="7003969" y="4223329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AEAE8020-0781-4A7D-A583-0894F85C804A}"/>
              </a:ext>
            </a:extLst>
          </p:cNvPr>
          <p:cNvCxnSpPr>
            <a:cxnSpLocks/>
            <a:stCxn id="82" idx="1"/>
            <a:endCxn id="80" idx="5"/>
          </p:cNvCxnSpPr>
          <p:nvPr/>
        </p:nvCxnSpPr>
        <p:spPr>
          <a:xfrm flipH="1" flipV="1">
            <a:off x="6388387" y="3866103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D3BD4AFA-1C86-449F-9FB4-FE5DAD3A8F63}"/>
              </a:ext>
            </a:extLst>
          </p:cNvPr>
          <p:cNvCxnSpPr>
            <a:cxnSpLocks/>
            <a:stCxn id="81" idx="7"/>
            <a:endCxn id="80" idx="3"/>
          </p:cNvCxnSpPr>
          <p:nvPr/>
        </p:nvCxnSpPr>
        <p:spPr>
          <a:xfrm flipV="1">
            <a:off x="5189325" y="3866103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i 84">
            <a:extLst>
              <a:ext uri="{FF2B5EF4-FFF2-40B4-BE49-F238E27FC236}">
                <a16:creationId xmlns:a16="http://schemas.microsoft.com/office/drawing/2014/main" id="{215A06D2-FE5D-4F5B-84D4-78A0ED268F6C}"/>
              </a:ext>
            </a:extLst>
          </p:cNvPr>
          <p:cNvSpPr/>
          <p:nvPr/>
        </p:nvSpPr>
        <p:spPr>
          <a:xfrm>
            <a:off x="3734632" y="50458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E80E2C01-813B-4B3C-B9AB-94280382650D}"/>
              </a:ext>
            </a:extLst>
          </p:cNvPr>
          <p:cNvCxnSpPr>
            <a:cxnSpLocks/>
            <a:stCxn id="81" idx="3"/>
            <a:endCxn id="85" idx="7"/>
          </p:cNvCxnSpPr>
          <p:nvPr/>
        </p:nvCxnSpPr>
        <p:spPr>
          <a:xfrm flipH="1">
            <a:off x="4277581" y="4588786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8436F4A6-F64F-45B8-913D-5A4A3D433167}"/>
              </a:ext>
            </a:extLst>
          </p:cNvPr>
          <p:cNvCxnSpPr>
            <a:cxnSpLocks/>
            <a:stCxn id="81" idx="5"/>
            <a:endCxn id="88" idx="0"/>
          </p:cNvCxnSpPr>
          <p:nvPr/>
        </p:nvCxnSpPr>
        <p:spPr>
          <a:xfrm>
            <a:off x="5189325" y="4588786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lipsi 87">
            <a:extLst>
              <a:ext uri="{FF2B5EF4-FFF2-40B4-BE49-F238E27FC236}">
                <a16:creationId xmlns:a16="http://schemas.microsoft.com/office/drawing/2014/main" id="{DEFA969E-333B-4C72-8653-376DD2DD6DF5}"/>
              </a:ext>
            </a:extLst>
          </p:cNvPr>
          <p:cNvSpPr/>
          <p:nvPr/>
        </p:nvSpPr>
        <p:spPr>
          <a:xfrm>
            <a:off x="5104776" y="50974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7BBDAFC6-57C6-471D-AE08-210DD1EC67BD}"/>
              </a:ext>
            </a:extLst>
          </p:cNvPr>
          <p:cNvSpPr/>
          <p:nvPr/>
        </p:nvSpPr>
        <p:spPr>
          <a:xfrm>
            <a:off x="6617481" y="50491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D6D80742-82B2-4468-BB5C-5E234130ECE5}"/>
              </a:ext>
            </a:extLst>
          </p:cNvPr>
          <p:cNvCxnSpPr>
            <a:cxnSpLocks/>
            <a:stCxn id="82" idx="4"/>
            <a:endCxn id="89" idx="0"/>
          </p:cNvCxnSpPr>
          <p:nvPr/>
        </p:nvCxnSpPr>
        <p:spPr>
          <a:xfrm flipH="1">
            <a:off x="6935533" y="4687690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lipsi 90">
            <a:extLst>
              <a:ext uri="{FF2B5EF4-FFF2-40B4-BE49-F238E27FC236}">
                <a16:creationId xmlns:a16="http://schemas.microsoft.com/office/drawing/2014/main" id="{94B3B4D2-6C14-468D-87B2-54AF1E8F3743}"/>
              </a:ext>
            </a:extLst>
          </p:cNvPr>
          <p:cNvSpPr/>
          <p:nvPr/>
        </p:nvSpPr>
        <p:spPr>
          <a:xfrm>
            <a:off x="7605206" y="512151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92" name="Suora yhdysviiva 91">
            <a:extLst>
              <a:ext uri="{FF2B5EF4-FFF2-40B4-BE49-F238E27FC236}">
                <a16:creationId xmlns:a16="http://schemas.microsoft.com/office/drawing/2014/main" id="{3EA6CAE9-FC89-4743-9A4E-4F864AF07E7E}"/>
              </a:ext>
            </a:extLst>
          </p:cNvPr>
          <p:cNvCxnSpPr>
            <a:cxnSpLocks/>
            <a:stCxn id="82" idx="5"/>
            <a:endCxn id="91" idx="0"/>
          </p:cNvCxnSpPr>
          <p:nvPr/>
        </p:nvCxnSpPr>
        <p:spPr>
          <a:xfrm>
            <a:off x="7525339" y="4619686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Ellipsi 92">
            <a:extLst>
              <a:ext uri="{FF2B5EF4-FFF2-40B4-BE49-F238E27FC236}">
                <a16:creationId xmlns:a16="http://schemas.microsoft.com/office/drawing/2014/main" id="{7C665F48-6314-428E-8F4D-9B65DE492DF5}"/>
              </a:ext>
            </a:extLst>
          </p:cNvPr>
          <p:cNvSpPr/>
          <p:nvPr/>
        </p:nvSpPr>
        <p:spPr>
          <a:xfrm>
            <a:off x="3132982" y="60495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1B12B889-9F29-4319-B218-6A93B08B654C}"/>
              </a:ext>
            </a:extLst>
          </p:cNvPr>
          <p:cNvCxnSpPr>
            <a:cxnSpLocks/>
            <a:stCxn id="85" idx="3"/>
            <a:endCxn id="93" idx="7"/>
          </p:cNvCxnSpPr>
          <p:nvPr/>
        </p:nvCxnSpPr>
        <p:spPr>
          <a:xfrm flipH="1">
            <a:off x="3675931" y="5486974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Ellipsi 94">
            <a:extLst>
              <a:ext uri="{FF2B5EF4-FFF2-40B4-BE49-F238E27FC236}">
                <a16:creationId xmlns:a16="http://schemas.microsoft.com/office/drawing/2014/main" id="{E1B99D64-AAD6-46B3-A804-A19FDFB00C0E}"/>
              </a:ext>
            </a:extLst>
          </p:cNvPr>
          <p:cNvSpPr/>
          <p:nvPr/>
        </p:nvSpPr>
        <p:spPr>
          <a:xfrm>
            <a:off x="4026562" y="609533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6" name="Suora yhdysviiva 95">
            <a:extLst>
              <a:ext uri="{FF2B5EF4-FFF2-40B4-BE49-F238E27FC236}">
                <a16:creationId xmlns:a16="http://schemas.microsoft.com/office/drawing/2014/main" id="{8BC3BC29-E7A3-4B6C-8183-A3486DC9F6BF}"/>
              </a:ext>
            </a:extLst>
          </p:cNvPr>
          <p:cNvCxnSpPr>
            <a:cxnSpLocks/>
            <a:stCxn id="85" idx="5"/>
            <a:endCxn id="95" idx="0"/>
          </p:cNvCxnSpPr>
          <p:nvPr/>
        </p:nvCxnSpPr>
        <p:spPr>
          <a:xfrm>
            <a:off x="4277581" y="5486974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i 96">
            <a:extLst>
              <a:ext uri="{FF2B5EF4-FFF2-40B4-BE49-F238E27FC236}">
                <a16:creationId xmlns:a16="http://schemas.microsoft.com/office/drawing/2014/main" id="{347F6117-B32E-4E13-B110-2CFA91D9F407}"/>
              </a:ext>
            </a:extLst>
          </p:cNvPr>
          <p:cNvSpPr/>
          <p:nvPr/>
        </p:nvSpPr>
        <p:spPr>
          <a:xfrm>
            <a:off x="4840288" y="607642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2B1B1DAC-D3A2-467C-98CF-605DADD6AA73}"/>
              </a:ext>
            </a:extLst>
          </p:cNvPr>
          <p:cNvSpPr/>
          <p:nvPr/>
        </p:nvSpPr>
        <p:spPr>
          <a:xfrm>
            <a:off x="5527386" y="61152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F441A80A-E7AE-40E1-A4A0-C9F09A0FCC1B}"/>
              </a:ext>
            </a:extLst>
          </p:cNvPr>
          <p:cNvCxnSpPr>
            <a:cxnSpLocks/>
            <a:stCxn id="88" idx="5"/>
            <a:endCxn id="98" idx="0"/>
          </p:cNvCxnSpPr>
          <p:nvPr/>
        </p:nvCxnSpPr>
        <p:spPr>
          <a:xfrm>
            <a:off x="5647725" y="5538564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DD2BA236-7EFF-4A8F-B0F7-370DE83CB8D4}"/>
              </a:ext>
            </a:extLst>
          </p:cNvPr>
          <p:cNvCxnSpPr>
            <a:cxnSpLocks/>
            <a:stCxn id="88" idx="3"/>
            <a:endCxn id="97" idx="0"/>
          </p:cNvCxnSpPr>
          <p:nvPr/>
        </p:nvCxnSpPr>
        <p:spPr>
          <a:xfrm flipH="1">
            <a:off x="5158340" y="5538564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6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AF63575D-3546-44E5-A132-C4E7A572C88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439EA884-EF36-489B-9E06-E62AF4651DF8}"/>
              </a:ext>
            </a:extLst>
          </p:cNvPr>
          <p:cNvSpPr/>
          <p:nvPr/>
        </p:nvSpPr>
        <p:spPr>
          <a:xfrm>
            <a:off x="3128742" y="2219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404C323-1671-495F-95E6-CC134ED98F48}"/>
              </a:ext>
            </a:extLst>
          </p:cNvPr>
          <p:cNvSpPr/>
          <p:nvPr/>
        </p:nvSpPr>
        <p:spPr>
          <a:xfrm>
            <a:off x="1929680" y="9445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5E30FD58-2EF0-4934-BF10-D69FF4E2B802}"/>
              </a:ext>
            </a:extLst>
          </p:cNvPr>
          <p:cNvSpPr/>
          <p:nvPr/>
        </p:nvSpPr>
        <p:spPr>
          <a:xfrm>
            <a:off x="4287273" y="102028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E632494F-366B-480A-B36C-DA50680A56B8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671691" y="66305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DECF139C-8BF4-4F8E-BA2C-538C53414216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472629" y="66305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i 9">
            <a:extLst>
              <a:ext uri="{FF2B5EF4-FFF2-40B4-BE49-F238E27FC236}">
                <a16:creationId xmlns:a16="http://schemas.microsoft.com/office/drawing/2014/main" id="{DA0CCCB2-426E-48E3-B837-C4450C93D280}"/>
              </a:ext>
            </a:extLst>
          </p:cNvPr>
          <p:cNvSpPr/>
          <p:nvPr/>
        </p:nvSpPr>
        <p:spPr>
          <a:xfrm>
            <a:off x="1017936" y="18427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1CE5AEFC-365D-419F-84D2-DB54D9BF41C7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1560885" y="138574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026F5D8D-C21E-42FC-AE3D-BB7631F547BB}"/>
              </a:ext>
            </a:extLst>
          </p:cNvPr>
          <p:cNvCxnSpPr>
            <a:cxnSpLocks/>
            <a:stCxn id="6" idx="5"/>
            <a:endCxn id="13" idx="0"/>
          </p:cNvCxnSpPr>
          <p:nvPr/>
        </p:nvCxnSpPr>
        <p:spPr>
          <a:xfrm>
            <a:off x="2472629" y="138574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i 12">
            <a:extLst>
              <a:ext uri="{FF2B5EF4-FFF2-40B4-BE49-F238E27FC236}">
                <a16:creationId xmlns:a16="http://schemas.microsoft.com/office/drawing/2014/main" id="{F8440A90-07D1-455F-B4B1-F75AECECF2D7}"/>
              </a:ext>
            </a:extLst>
          </p:cNvPr>
          <p:cNvSpPr/>
          <p:nvPr/>
        </p:nvSpPr>
        <p:spPr>
          <a:xfrm>
            <a:off x="2388080" y="18943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960EAFE0-AE13-4445-95F2-ECA211D52D75}"/>
              </a:ext>
            </a:extLst>
          </p:cNvPr>
          <p:cNvSpPr/>
          <p:nvPr/>
        </p:nvSpPr>
        <p:spPr>
          <a:xfrm>
            <a:off x="4058674" y="191847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6C3838E3-AA67-4128-8A60-53E53B439961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4376726" y="1484644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>
            <a:extLst>
              <a:ext uri="{FF2B5EF4-FFF2-40B4-BE49-F238E27FC236}">
                <a16:creationId xmlns:a16="http://schemas.microsoft.com/office/drawing/2014/main" id="{BBCC1992-291C-4429-8AB5-B7695DF032DA}"/>
              </a:ext>
            </a:extLst>
          </p:cNvPr>
          <p:cNvSpPr/>
          <p:nvPr/>
        </p:nvSpPr>
        <p:spPr>
          <a:xfrm>
            <a:off x="5095438" y="1918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CFFF1E25-B5CD-4D6D-8418-EBC16660BC85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808643" y="1416640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>
            <a:extLst>
              <a:ext uri="{FF2B5EF4-FFF2-40B4-BE49-F238E27FC236}">
                <a16:creationId xmlns:a16="http://schemas.microsoft.com/office/drawing/2014/main" id="{D8E916A3-4A08-4B40-A47E-A9E1F7AB1067}"/>
              </a:ext>
            </a:extLst>
          </p:cNvPr>
          <p:cNvSpPr/>
          <p:nvPr/>
        </p:nvSpPr>
        <p:spPr>
          <a:xfrm>
            <a:off x="416286" y="28465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70DB8269-9F2B-4BA2-8854-AF2803A9C0AF}"/>
              </a:ext>
            </a:extLst>
          </p:cNvPr>
          <p:cNvCxnSpPr>
            <a:cxnSpLocks/>
            <a:stCxn id="10" idx="3"/>
            <a:endCxn id="18" idx="7"/>
          </p:cNvCxnSpPr>
          <p:nvPr/>
        </p:nvCxnSpPr>
        <p:spPr>
          <a:xfrm flipH="1">
            <a:off x="959235" y="228392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i 19">
            <a:extLst>
              <a:ext uri="{FF2B5EF4-FFF2-40B4-BE49-F238E27FC236}">
                <a16:creationId xmlns:a16="http://schemas.microsoft.com/office/drawing/2014/main" id="{7E6CEDF6-5E77-4DBF-8041-20DA8D69C79D}"/>
              </a:ext>
            </a:extLst>
          </p:cNvPr>
          <p:cNvSpPr/>
          <p:nvPr/>
        </p:nvSpPr>
        <p:spPr>
          <a:xfrm>
            <a:off x="1309866" y="28922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679E63CF-5FA9-4035-B3DB-991CE6C35675}"/>
              </a:ext>
            </a:extLst>
          </p:cNvPr>
          <p:cNvCxnSpPr>
            <a:cxnSpLocks/>
            <a:stCxn id="10" idx="5"/>
            <a:endCxn id="20" idx="0"/>
          </p:cNvCxnSpPr>
          <p:nvPr/>
        </p:nvCxnSpPr>
        <p:spPr>
          <a:xfrm>
            <a:off x="1560885" y="228392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i 21">
            <a:extLst>
              <a:ext uri="{FF2B5EF4-FFF2-40B4-BE49-F238E27FC236}">
                <a16:creationId xmlns:a16="http://schemas.microsoft.com/office/drawing/2014/main" id="{16D1D39C-E6DD-4A69-9591-411C47E8A4AC}"/>
              </a:ext>
            </a:extLst>
          </p:cNvPr>
          <p:cNvSpPr/>
          <p:nvPr/>
        </p:nvSpPr>
        <p:spPr>
          <a:xfrm>
            <a:off x="2123592" y="2873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CA549218-90F4-44FB-A63E-1CD4FE1FD803}"/>
              </a:ext>
            </a:extLst>
          </p:cNvPr>
          <p:cNvSpPr/>
          <p:nvPr/>
        </p:nvSpPr>
        <p:spPr>
          <a:xfrm>
            <a:off x="2810690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9FE693C8-7288-4D05-90C7-912D761F2400}"/>
              </a:ext>
            </a:extLst>
          </p:cNvPr>
          <p:cNvCxnSpPr>
            <a:cxnSpLocks/>
            <a:stCxn id="13" idx="5"/>
            <a:endCxn id="23" idx="0"/>
          </p:cNvCxnSpPr>
          <p:nvPr/>
        </p:nvCxnSpPr>
        <p:spPr>
          <a:xfrm>
            <a:off x="2931029" y="233551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8DC821B-89EF-41E2-9CC4-0C058E51837D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2441644" y="233551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C7D84D1D-E6AF-419E-AD43-4BBE7EDA6491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4808643" y="221911"/>
            <a:ext cx="715971" cy="86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CCBB9F97-1E34-405A-900E-A307B8727CEB}"/>
              </a:ext>
            </a:extLst>
          </p:cNvPr>
          <p:cNvCxnSpPr>
            <a:cxnSpLocks/>
            <a:stCxn id="23" idx="7"/>
            <a:endCxn id="7" idx="3"/>
          </p:cNvCxnSpPr>
          <p:nvPr/>
        </p:nvCxnSpPr>
        <p:spPr>
          <a:xfrm flipV="1">
            <a:off x="3353639" y="1416640"/>
            <a:ext cx="1023087" cy="157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20970827-C242-4DD5-9307-9978AF8AA1EA}"/>
              </a:ext>
            </a:extLst>
          </p:cNvPr>
          <p:cNvSpPr txBox="1"/>
          <p:nvPr/>
        </p:nvSpPr>
        <p:spPr>
          <a:xfrm>
            <a:off x="3578519" y="2041875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702FFE46-2709-474A-95DD-18E21C0A4EFB}"/>
              </a:ext>
            </a:extLst>
          </p:cNvPr>
          <p:cNvSpPr txBox="1"/>
          <p:nvPr/>
        </p:nvSpPr>
        <p:spPr>
          <a:xfrm>
            <a:off x="4886757" y="400036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4303B467-AB16-4445-A7E4-E5CBCBB388B1}"/>
              </a:ext>
            </a:extLst>
          </p:cNvPr>
          <p:cNvSpPr/>
          <p:nvPr/>
        </p:nvSpPr>
        <p:spPr>
          <a:xfrm>
            <a:off x="8643969" y="3767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0AEDBC9-B4C4-4988-834F-75C066A0CFC3}"/>
              </a:ext>
            </a:extLst>
          </p:cNvPr>
          <p:cNvSpPr/>
          <p:nvPr/>
        </p:nvSpPr>
        <p:spPr>
          <a:xfrm>
            <a:off x="7444907" y="10994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AA420420-4A96-44CD-8F8E-677599A5229C}"/>
              </a:ext>
            </a:extLst>
          </p:cNvPr>
          <p:cNvSpPr/>
          <p:nvPr/>
        </p:nvSpPr>
        <p:spPr>
          <a:xfrm>
            <a:off x="9802500" y="117515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9F8FBD9B-18DE-4F10-9D63-2C3FDBAD6DE4}"/>
              </a:ext>
            </a:extLst>
          </p:cNvPr>
          <p:cNvCxnSpPr>
            <a:cxnSpLocks/>
            <a:stCxn id="40" idx="1"/>
            <a:endCxn id="38" idx="5"/>
          </p:cNvCxnSpPr>
          <p:nvPr/>
        </p:nvCxnSpPr>
        <p:spPr>
          <a:xfrm flipH="1" flipV="1">
            <a:off x="9186918" y="81792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uora yhdysviiva 41">
            <a:extLst>
              <a:ext uri="{FF2B5EF4-FFF2-40B4-BE49-F238E27FC236}">
                <a16:creationId xmlns:a16="http://schemas.microsoft.com/office/drawing/2014/main" id="{20C399F6-6CA9-4F07-99EB-0ECB8FBF1962}"/>
              </a:ext>
            </a:extLst>
          </p:cNvPr>
          <p:cNvCxnSpPr>
            <a:cxnSpLocks/>
            <a:stCxn id="39" idx="7"/>
            <a:endCxn id="38" idx="3"/>
          </p:cNvCxnSpPr>
          <p:nvPr/>
        </p:nvCxnSpPr>
        <p:spPr>
          <a:xfrm flipV="1">
            <a:off x="7987856" y="81792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i 42">
            <a:extLst>
              <a:ext uri="{FF2B5EF4-FFF2-40B4-BE49-F238E27FC236}">
                <a16:creationId xmlns:a16="http://schemas.microsoft.com/office/drawing/2014/main" id="{6D4602C8-B68E-485D-9425-A95A47E250E6}"/>
              </a:ext>
            </a:extLst>
          </p:cNvPr>
          <p:cNvSpPr/>
          <p:nvPr/>
        </p:nvSpPr>
        <p:spPr>
          <a:xfrm>
            <a:off x="6533163" y="19976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903A1493-06A6-4453-ADC6-90AE176226C1}"/>
              </a:ext>
            </a:extLst>
          </p:cNvPr>
          <p:cNvCxnSpPr>
            <a:cxnSpLocks/>
            <a:stCxn id="39" idx="3"/>
            <a:endCxn id="43" idx="7"/>
          </p:cNvCxnSpPr>
          <p:nvPr/>
        </p:nvCxnSpPr>
        <p:spPr>
          <a:xfrm flipH="1">
            <a:off x="7076112" y="154061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2591A7E4-253A-45C9-9B3F-B1AD0AC3089A}"/>
              </a:ext>
            </a:extLst>
          </p:cNvPr>
          <p:cNvCxnSpPr>
            <a:cxnSpLocks/>
            <a:stCxn id="39" idx="5"/>
            <a:endCxn id="46" idx="0"/>
          </p:cNvCxnSpPr>
          <p:nvPr/>
        </p:nvCxnSpPr>
        <p:spPr>
          <a:xfrm>
            <a:off x="7987856" y="154061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i 45">
            <a:extLst>
              <a:ext uri="{FF2B5EF4-FFF2-40B4-BE49-F238E27FC236}">
                <a16:creationId xmlns:a16="http://schemas.microsoft.com/office/drawing/2014/main" id="{1A940F74-4009-4C88-AB6B-EAAE7066E70D}"/>
              </a:ext>
            </a:extLst>
          </p:cNvPr>
          <p:cNvSpPr/>
          <p:nvPr/>
        </p:nvSpPr>
        <p:spPr>
          <a:xfrm>
            <a:off x="7903307" y="20492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7" name="Ellipsi 46">
            <a:extLst>
              <a:ext uri="{FF2B5EF4-FFF2-40B4-BE49-F238E27FC236}">
                <a16:creationId xmlns:a16="http://schemas.microsoft.com/office/drawing/2014/main" id="{AAE9DCCA-97E7-4FB2-B413-E396296B1E9D}"/>
              </a:ext>
            </a:extLst>
          </p:cNvPr>
          <p:cNvSpPr/>
          <p:nvPr/>
        </p:nvSpPr>
        <p:spPr>
          <a:xfrm>
            <a:off x="9573901" y="20733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7D2F8B5D-38AE-4380-9DD2-BE25A17BCB90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9891953" y="1639514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lipsi 48">
            <a:extLst>
              <a:ext uri="{FF2B5EF4-FFF2-40B4-BE49-F238E27FC236}">
                <a16:creationId xmlns:a16="http://schemas.microsoft.com/office/drawing/2014/main" id="{22A10F13-9316-444C-B6F5-E63A91EB3714}"/>
              </a:ext>
            </a:extLst>
          </p:cNvPr>
          <p:cNvSpPr/>
          <p:nvPr/>
        </p:nvSpPr>
        <p:spPr>
          <a:xfrm>
            <a:off x="10610665" y="20733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B6061095-F497-4D7F-958C-3116A03A00B8}"/>
              </a:ext>
            </a:extLst>
          </p:cNvPr>
          <p:cNvCxnSpPr>
            <a:cxnSpLocks/>
            <a:stCxn id="40" idx="5"/>
            <a:endCxn id="49" idx="0"/>
          </p:cNvCxnSpPr>
          <p:nvPr/>
        </p:nvCxnSpPr>
        <p:spPr>
          <a:xfrm>
            <a:off x="10323870" y="1571510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lipsi 50">
            <a:extLst>
              <a:ext uri="{FF2B5EF4-FFF2-40B4-BE49-F238E27FC236}">
                <a16:creationId xmlns:a16="http://schemas.microsoft.com/office/drawing/2014/main" id="{192070E3-B727-44E1-9BEF-1CC6130BDD4B}"/>
              </a:ext>
            </a:extLst>
          </p:cNvPr>
          <p:cNvSpPr/>
          <p:nvPr/>
        </p:nvSpPr>
        <p:spPr>
          <a:xfrm>
            <a:off x="5931513" y="300139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5514E18F-CD96-4CDD-A07B-AE0F0C41B87A}"/>
              </a:ext>
            </a:extLst>
          </p:cNvPr>
          <p:cNvCxnSpPr>
            <a:cxnSpLocks/>
            <a:stCxn id="43" idx="3"/>
            <a:endCxn id="51" idx="7"/>
          </p:cNvCxnSpPr>
          <p:nvPr/>
        </p:nvCxnSpPr>
        <p:spPr>
          <a:xfrm flipH="1">
            <a:off x="6474462" y="243879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FCB84E3B-1AFB-46BC-BF98-F6E45B885C1E}"/>
              </a:ext>
            </a:extLst>
          </p:cNvPr>
          <p:cNvSpPr/>
          <p:nvPr/>
        </p:nvSpPr>
        <p:spPr>
          <a:xfrm>
            <a:off x="6825093" y="304715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59DD431C-16F9-48DA-A507-692D2874C8DE}"/>
              </a:ext>
            </a:extLst>
          </p:cNvPr>
          <p:cNvCxnSpPr>
            <a:cxnSpLocks/>
            <a:stCxn id="43" idx="5"/>
            <a:endCxn id="53" idx="0"/>
          </p:cNvCxnSpPr>
          <p:nvPr/>
        </p:nvCxnSpPr>
        <p:spPr>
          <a:xfrm>
            <a:off x="7076112" y="243879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2C5D9FD6-6867-44ED-AA7A-200B40EB5CE0}"/>
              </a:ext>
            </a:extLst>
          </p:cNvPr>
          <p:cNvSpPr/>
          <p:nvPr/>
        </p:nvSpPr>
        <p:spPr>
          <a:xfrm>
            <a:off x="7638819" y="30282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2020359F-E31D-4265-AB32-BEFC1CA87A79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 flipH="1">
            <a:off x="7956871" y="249038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985CFF0A-340E-4059-851D-F5D31B02B798}"/>
              </a:ext>
            </a:extLst>
          </p:cNvPr>
          <p:cNvCxnSpPr>
            <a:cxnSpLocks/>
            <a:stCxn id="47" idx="1"/>
            <a:endCxn id="40" idx="3"/>
          </p:cNvCxnSpPr>
          <p:nvPr/>
        </p:nvCxnSpPr>
        <p:spPr>
          <a:xfrm flipV="1">
            <a:off x="9667056" y="1571510"/>
            <a:ext cx="224897" cy="5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D20D95F1-7CB8-43DD-9380-97D0406D4CF3}"/>
              </a:ext>
            </a:extLst>
          </p:cNvPr>
          <p:cNvCxnSpPr>
            <a:cxnSpLocks/>
            <a:stCxn id="40" idx="5"/>
            <a:endCxn id="47" idx="7"/>
          </p:cNvCxnSpPr>
          <p:nvPr/>
        </p:nvCxnSpPr>
        <p:spPr>
          <a:xfrm flipH="1">
            <a:off x="10116850" y="1571510"/>
            <a:ext cx="207020" cy="5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kstiruutu 63">
            <a:extLst>
              <a:ext uri="{FF2B5EF4-FFF2-40B4-BE49-F238E27FC236}">
                <a16:creationId xmlns:a16="http://schemas.microsoft.com/office/drawing/2014/main" id="{7D45586E-C1BD-49AB-B7AB-F443914823D3}"/>
              </a:ext>
            </a:extLst>
          </p:cNvPr>
          <p:cNvSpPr txBox="1"/>
          <p:nvPr/>
        </p:nvSpPr>
        <p:spPr>
          <a:xfrm>
            <a:off x="10186026" y="1691617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65" name="Tekstiruutu 64">
            <a:extLst>
              <a:ext uri="{FF2B5EF4-FFF2-40B4-BE49-F238E27FC236}">
                <a16:creationId xmlns:a16="http://schemas.microsoft.com/office/drawing/2014/main" id="{EAF6E52B-00DC-4A9B-BCEC-FE1D32B2C848}"/>
              </a:ext>
            </a:extLst>
          </p:cNvPr>
          <p:cNvSpPr txBox="1"/>
          <p:nvPr/>
        </p:nvSpPr>
        <p:spPr>
          <a:xfrm>
            <a:off x="9525395" y="1622309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F3B677B1-A036-40F7-919F-E7E478343420}"/>
              </a:ext>
            </a:extLst>
          </p:cNvPr>
          <p:cNvSpPr/>
          <p:nvPr/>
        </p:nvSpPr>
        <p:spPr>
          <a:xfrm>
            <a:off x="4530644" y="34689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7" name="Ellipsi 66">
            <a:extLst>
              <a:ext uri="{FF2B5EF4-FFF2-40B4-BE49-F238E27FC236}">
                <a16:creationId xmlns:a16="http://schemas.microsoft.com/office/drawing/2014/main" id="{70F94D45-77A3-45A4-8FD8-E9F2C05D8351}"/>
              </a:ext>
            </a:extLst>
          </p:cNvPr>
          <p:cNvSpPr/>
          <p:nvPr/>
        </p:nvSpPr>
        <p:spPr>
          <a:xfrm>
            <a:off x="3331582" y="419161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91EBB635-6F40-4CE9-8D27-FC5FE2704CCC}"/>
              </a:ext>
            </a:extLst>
          </p:cNvPr>
          <p:cNvSpPr/>
          <p:nvPr/>
        </p:nvSpPr>
        <p:spPr>
          <a:xfrm>
            <a:off x="5689175" y="4267306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9C4571BD-5428-420F-A058-DD8B2376E7E1}"/>
              </a:ext>
            </a:extLst>
          </p:cNvPr>
          <p:cNvCxnSpPr>
            <a:cxnSpLocks/>
            <a:stCxn id="68" idx="1"/>
            <a:endCxn id="66" idx="5"/>
          </p:cNvCxnSpPr>
          <p:nvPr/>
        </p:nvCxnSpPr>
        <p:spPr>
          <a:xfrm flipH="1" flipV="1">
            <a:off x="5073593" y="3910080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968C9F04-B7AC-4A65-B711-79AB5A802FF8}"/>
              </a:ext>
            </a:extLst>
          </p:cNvPr>
          <p:cNvCxnSpPr>
            <a:cxnSpLocks/>
            <a:stCxn id="67" idx="7"/>
            <a:endCxn id="66" idx="3"/>
          </p:cNvCxnSpPr>
          <p:nvPr/>
        </p:nvCxnSpPr>
        <p:spPr>
          <a:xfrm flipV="1">
            <a:off x="3874531" y="3910080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Ellipsi 70">
            <a:extLst>
              <a:ext uri="{FF2B5EF4-FFF2-40B4-BE49-F238E27FC236}">
                <a16:creationId xmlns:a16="http://schemas.microsoft.com/office/drawing/2014/main" id="{E80EFD24-390C-46F1-8748-31E50E8E7801}"/>
              </a:ext>
            </a:extLst>
          </p:cNvPr>
          <p:cNvSpPr/>
          <p:nvPr/>
        </p:nvSpPr>
        <p:spPr>
          <a:xfrm>
            <a:off x="2419838" y="50898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BA6A0B88-2A51-49ED-B0E0-FB374BE4BAD8}"/>
              </a:ext>
            </a:extLst>
          </p:cNvPr>
          <p:cNvCxnSpPr>
            <a:cxnSpLocks/>
            <a:stCxn id="67" idx="3"/>
            <a:endCxn id="71" idx="7"/>
          </p:cNvCxnSpPr>
          <p:nvPr/>
        </p:nvCxnSpPr>
        <p:spPr>
          <a:xfrm flipH="1">
            <a:off x="2962787" y="4632763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BAC3F815-BF2B-4657-A40D-3D878A07589F}"/>
              </a:ext>
            </a:extLst>
          </p:cNvPr>
          <p:cNvCxnSpPr>
            <a:cxnSpLocks/>
            <a:stCxn id="67" idx="5"/>
            <a:endCxn id="74" idx="0"/>
          </p:cNvCxnSpPr>
          <p:nvPr/>
        </p:nvCxnSpPr>
        <p:spPr>
          <a:xfrm>
            <a:off x="3874531" y="4632763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lipsi 73">
            <a:extLst>
              <a:ext uri="{FF2B5EF4-FFF2-40B4-BE49-F238E27FC236}">
                <a16:creationId xmlns:a16="http://schemas.microsoft.com/office/drawing/2014/main" id="{1C9684EB-7CFC-43D6-8E1C-E596AA1970D2}"/>
              </a:ext>
            </a:extLst>
          </p:cNvPr>
          <p:cNvSpPr/>
          <p:nvPr/>
        </p:nvSpPr>
        <p:spPr>
          <a:xfrm>
            <a:off x="3789982" y="51413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75" name="Ellipsi 74">
            <a:extLst>
              <a:ext uri="{FF2B5EF4-FFF2-40B4-BE49-F238E27FC236}">
                <a16:creationId xmlns:a16="http://schemas.microsoft.com/office/drawing/2014/main" id="{F4F988DA-ECEC-4A45-94C7-D35B21BCCCA4}"/>
              </a:ext>
            </a:extLst>
          </p:cNvPr>
          <p:cNvSpPr/>
          <p:nvPr/>
        </p:nvSpPr>
        <p:spPr>
          <a:xfrm>
            <a:off x="5460576" y="51654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0D37CE44-3B32-4CF2-A8E4-425B3AC9D3AF}"/>
              </a:ext>
            </a:extLst>
          </p:cNvPr>
          <p:cNvCxnSpPr>
            <a:cxnSpLocks/>
            <a:stCxn id="68" idx="4"/>
            <a:endCxn id="75" idx="0"/>
          </p:cNvCxnSpPr>
          <p:nvPr/>
        </p:nvCxnSpPr>
        <p:spPr>
          <a:xfrm flipH="1">
            <a:off x="5778628" y="4731667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lipsi 76">
            <a:extLst>
              <a:ext uri="{FF2B5EF4-FFF2-40B4-BE49-F238E27FC236}">
                <a16:creationId xmlns:a16="http://schemas.microsoft.com/office/drawing/2014/main" id="{4C255267-044C-4667-B4EE-F670D93BF7E3}"/>
              </a:ext>
            </a:extLst>
          </p:cNvPr>
          <p:cNvSpPr/>
          <p:nvPr/>
        </p:nvSpPr>
        <p:spPr>
          <a:xfrm>
            <a:off x="6497340" y="51654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19C558E1-3BB2-4DD4-A85D-C42A167A6232}"/>
              </a:ext>
            </a:extLst>
          </p:cNvPr>
          <p:cNvCxnSpPr>
            <a:cxnSpLocks/>
            <a:stCxn id="68" idx="5"/>
            <a:endCxn id="77" idx="0"/>
          </p:cNvCxnSpPr>
          <p:nvPr/>
        </p:nvCxnSpPr>
        <p:spPr>
          <a:xfrm>
            <a:off x="6210545" y="4663663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Ellipsi 78">
            <a:extLst>
              <a:ext uri="{FF2B5EF4-FFF2-40B4-BE49-F238E27FC236}">
                <a16:creationId xmlns:a16="http://schemas.microsoft.com/office/drawing/2014/main" id="{5E794CD9-7F95-4C6E-B4C9-C327FFFDE6A5}"/>
              </a:ext>
            </a:extLst>
          </p:cNvPr>
          <p:cNvSpPr/>
          <p:nvPr/>
        </p:nvSpPr>
        <p:spPr>
          <a:xfrm>
            <a:off x="1818188" y="60935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FFB2AF17-D8E2-4215-873A-73B26D29133F}"/>
              </a:ext>
            </a:extLst>
          </p:cNvPr>
          <p:cNvCxnSpPr>
            <a:cxnSpLocks/>
            <a:stCxn id="71" idx="3"/>
            <a:endCxn id="79" idx="7"/>
          </p:cNvCxnSpPr>
          <p:nvPr/>
        </p:nvCxnSpPr>
        <p:spPr>
          <a:xfrm flipH="1">
            <a:off x="2361137" y="5530951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B3087BE1-E2A9-4C23-84E5-834E2815521C}"/>
              </a:ext>
            </a:extLst>
          </p:cNvPr>
          <p:cNvSpPr/>
          <p:nvPr/>
        </p:nvSpPr>
        <p:spPr>
          <a:xfrm>
            <a:off x="2711768" y="61393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BB260467-9D9B-46A2-82A0-750CB0C8A1AF}"/>
              </a:ext>
            </a:extLst>
          </p:cNvPr>
          <p:cNvCxnSpPr>
            <a:cxnSpLocks/>
            <a:stCxn id="71" idx="5"/>
            <a:endCxn id="81" idx="0"/>
          </p:cNvCxnSpPr>
          <p:nvPr/>
        </p:nvCxnSpPr>
        <p:spPr>
          <a:xfrm>
            <a:off x="2962787" y="5530951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i 82">
            <a:extLst>
              <a:ext uri="{FF2B5EF4-FFF2-40B4-BE49-F238E27FC236}">
                <a16:creationId xmlns:a16="http://schemas.microsoft.com/office/drawing/2014/main" id="{84B613A8-9CC8-4DCD-9D7A-5FB3CE3B79B0}"/>
              </a:ext>
            </a:extLst>
          </p:cNvPr>
          <p:cNvSpPr/>
          <p:nvPr/>
        </p:nvSpPr>
        <p:spPr>
          <a:xfrm>
            <a:off x="3525494" y="612040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CADFED75-4798-4F2F-BD5A-DF6BC253FEC1}"/>
              </a:ext>
            </a:extLst>
          </p:cNvPr>
          <p:cNvCxnSpPr>
            <a:cxnSpLocks/>
            <a:stCxn id="74" idx="3"/>
            <a:endCxn id="83" idx="0"/>
          </p:cNvCxnSpPr>
          <p:nvPr/>
        </p:nvCxnSpPr>
        <p:spPr>
          <a:xfrm flipH="1">
            <a:off x="3843546" y="5582541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2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7C371D8B-FDD1-4A4A-8071-8887341833B4}"/>
              </a:ext>
            </a:extLst>
          </p:cNvPr>
          <p:cNvSpPr/>
          <p:nvPr/>
        </p:nvSpPr>
        <p:spPr>
          <a:xfrm>
            <a:off x="3493200" y="241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C6AC97B0-1C20-4A95-9575-23115FC340CE}"/>
              </a:ext>
            </a:extLst>
          </p:cNvPr>
          <p:cNvSpPr/>
          <p:nvPr/>
        </p:nvSpPr>
        <p:spPr>
          <a:xfrm>
            <a:off x="2294138" y="9644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0DB4FCD-2AA5-494A-B59D-30C424F41F63}"/>
              </a:ext>
            </a:extLst>
          </p:cNvPr>
          <p:cNvSpPr/>
          <p:nvPr/>
        </p:nvSpPr>
        <p:spPr>
          <a:xfrm>
            <a:off x="4651731" y="104016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17A37761-B5A5-40DB-BF2B-49F80A3AC855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4036149" y="682935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4B0435F9-0261-4158-991B-01595DC80E64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2837087" y="682935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i 8">
            <a:extLst>
              <a:ext uri="{FF2B5EF4-FFF2-40B4-BE49-F238E27FC236}">
                <a16:creationId xmlns:a16="http://schemas.microsoft.com/office/drawing/2014/main" id="{B5FF1B93-1B07-4A0F-9513-E006EFEA12BD}"/>
              </a:ext>
            </a:extLst>
          </p:cNvPr>
          <p:cNvSpPr/>
          <p:nvPr/>
        </p:nvSpPr>
        <p:spPr>
          <a:xfrm>
            <a:off x="1382394" y="18626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4CD7D3A5-5A87-4A44-B855-303F0DDB1B98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925343" y="1405618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E2DE7D0-FABA-4553-9174-C2A0393D97CC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2837087" y="1405618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51EBDA4D-1C73-4AEA-B40E-36526160F4A1}"/>
              </a:ext>
            </a:extLst>
          </p:cNvPr>
          <p:cNvSpPr/>
          <p:nvPr/>
        </p:nvSpPr>
        <p:spPr>
          <a:xfrm>
            <a:off x="2752538" y="19142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2A7F560-7C5D-44FC-8E13-D761A3A3CBBD}"/>
              </a:ext>
            </a:extLst>
          </p:cNvPr>
          <p:cNvSpPr/>
          <p:nvPr/>
        </p:nvSpPr>
        <p:spPr>
          <a:xfrm>
            <a:off x="4423132" y="19383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77C04FD4-7ACE-48A2-B013-9DBEA995E7EA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4741184" y="1504522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i 14">
            <a:extLst>
              <a:ext uri="{FF2B5EF4-FFF2-40B4-BE49-F238E27FC236}">
                <a16:creationId xmlns:a16="http://schemas.microsoft.com/office/drawing/2014/main" id="{30429F2B-DAFE-46DD-A3B9-713F266BE0E4}"/>
              </a:ext>
            </a:extLst>
          </p:cNvPr>
          <p:cNvSpPr/>
          <p:nvPr/>
        </p:nvSpPr>
        <p:spPr>
          <a:xfrm>
            <a:off x="5459896" y="19383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DC898953-7905-42B1-8EE2-4C424C1C43DF}"/>
              </a:ext>
            </a:extLst>
          </p:cNvPr>
          <p:cNvCxnSpPr>
            <a:cxnSpLocks/>
            <a:stCxn id="6" idx="5"/>
            <a:endCxn id="15" idx="0"/>
          </p:cNvCxnSpPr>
          <p:nvPr/>
        </p:nvCxnSpPr>
        <p:spPr>
          <a:xfrm>
            <a:off x="5173101" y="1436518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3B49C11E-A3E2-4902-ACC8-C54B7A0C6E26}"/>
              </a:ext>
            </a:extLst>
          </p:cNvPr>
          <p:cNvSpPr/>
          <p:nvPr/>
        </p:nvSpPr>
        <p:spPr>
          <a:xfrm>
            <a:off x="780744" y="2866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9317FFD3-2D3D-45AB-8C68-A65B0D68EC75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1323693" y="2303806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C04DC203-6D4D-468A-8E3E-8D48BE876151}"/>
              </a:ext>
            </a:extLst>
          </p:cNvPr>
          <p:cNvSpPr/>
          <p:nvPr/>
        </p:nvSpPr>
        <p:spPr>
          <a:xfrm>
            <a:off x="1674324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4F490648-A40A-4102-B595-8D4BB0C73AFA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1925343" y="2303806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7B6A0D08-5E03-4851-9BBD-6B6BA017D2A6}"/>
              </a:ext>
            </a:extLst>
          </p:cNvPr>
          <p:cNvSpPr/>
          <p:nvPr/>
        </p:nvSpPr>
        <p:spPr>
          <a:xfrm>
            <a:off x="2488050" y="289325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982A2F10-594D-4EBE-A8A4-DBEC2C995F0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806102" y="2355396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iruutu 22">
            <a:extLst>
              <a:ext uri="{FF2B5EF4-FFF2-40B4-BE49-F238E27FC236}">
                <a16:creationId xmlns:a16="http://schemas.microsoft.com/office/drawing/2014/main" id="{58170307-AD8A-4B5C-AC57-EC28012E8D8A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c)</a:t>
            </a:r>
          </a:p>
        </p:txBody>
      </p: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7519FCED-FD8E-45C5-98BE-76590F2B18E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08126" y="1189670"/>
            <a:ext cx="1067423" cy="74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FD3EA815-506C-4845-A19E-BA3B5D292EFC}"/>
              </a:ext>
            </a:extLst>
          </p:cNvPr>
          <p:cNvSpPr txBox="1"/>
          <p:nvPr/>
        </p:nvSpPr>
        <p:spPr>
          <a:xfrm>
            <a:off x="950634" y="1328976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EC27918F-01B0-4A51-8BDD-27B4C5B98564}"/>
              </a:ext>
            </a:extLst>
          </p:cNvPr>
          <p:cNvCxnSpPr>
            <a:cxnSpLocks/>
            <a:stCxn id="21" idx="1"/>
            <a:endCxn id="9" idx="6"/>
          </p:cNvCxnSpPr>
          <p:nvPr/>
        </p:nvCxnSpPr>
        <p:spPr>
          <a:xfrm flipH="1" flipV="1">
            <a:off x="2018498" y="2121078"/>
            <a:ext cx="562707" cy="84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iruutu 31">
            <a:extLst>
              <a:ext uri="{FF2B5EF4-FFF2-40B4-BE49-F238E27FC236}">
                <a16:creationId xmlns:a16="http://schemas.microsoft.com/office/drawing/2014/main" id="{4ADA6A23-B683-45B6-8D02-AC4F4EB7B23C}"/>
              </a:ext>
            </a:extLst>
          </p:cNvPr>
          <p:cNvSpPr txBox="1"/>
          <p:nvPr/>
        </p:nvSpPr>
        <p:spPr>
          <a:xfrm>
            <a:off x="2279171" y="234130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AD81BD50-ABA6-4E14-A512-03B1943625FC}"/>
              </a:ext>
            </a:extLst>
          </p:cNvPr>
          <p:cNvSpPr/>
          <p:nvPr/>
        </p:nvSpPr>
        <p:spPr>
          <a:xfrm>
            <a:off x="8885690" y="241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4" name="Ellipsi 33">
            <a:extLst>
              <a:ext uri="{FF2B5EF4-FFF2-40B4-BE49-F238E27FC236}">
                <a16:creationId xmlns:a16="http://schemas.microsoft.com/office/drawing/2014/main" id="{F4DD1B70-FF00-484D-B27D-810253B3893E}"/>
              </a:ext>
            </a:extLst>
          </p:cNvPr>
          <p:cNvSpPr/>
          <p:nvPr/>
        </p:nvSpPr>
        <p:spPr>
          <a:xfrm>
            <a:off x="7686628" y="9644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9AA1C8A3-3DE0-46D9-8CA1-92C153C83132}"/>
              </a:ext>
            </a:extLst>
          </p:cNvPr>
          <p:cNvSpPr/>
          <p:nvPr/>
        </p:nvSpPr>
        <p:spPr>
          <a:xfrm>
            <a:off x="10044221" y="104016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9212ECC3-D964-4796-8DC6-B2CF6ED591DB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9428639" y="682935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D4509911-EEAE-43AA-AD43-DB782F11D2C8}"/>
              </a:ext>
            </a:extLst>
          </p:cNvPr>
          <p:cNvCxnSpPr>
            <a:cxnSpLocks/>
            <a:stCxn id="34" idx="7"/>
            <a:endCxn id="33" idx="3"/>
          </p:cNvCxnSpPr>
          <p:nvPr/>
        </p:nvCxnSpPr>
        <p:spPr>
          <a:xfrm flipV="1">
            <a:off x="8229577" y="682935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3AD37E78-4BB6-47D6-81CD-6748488AC2D7}"/>
              </a:ext>
            </a:extLst>
          </p:cNvPr>
          <p:cNvSpPr/>
          <p:nvPr/>
        </p:nvSpPr>
        <p:spPr>
          <a:xfrm>
            <a:off x="6812438" y="18626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39" name="Suora yhdysviiva 38">
            <a:extLst>
              <a:ext uri="{FF2B5EF4-FFF2-40B4-BE49-F238E27FC236}">
                <a16:creationId xmlns:a16="http://schemas.microsoft.com/office/drawing/2014/main" id="{6C21BD76-E661-4A8C-AE58-2799DBE01251}"/>
              </a:ext>
            </a:extLst>
          </p:cNvPr>
          <p:cNvCxnSpPr>
            <a:cxnSpLocks/>
            <a:stCxn id="34" idx="3"/>
            <a:endCxn id="38" idx="7"/>
          </p:cNvCxnSpPr>
          <p:nvPr/>
        </p:nvCxnSpPr>
        <p:spPr>
          <a:xfrm flipH="1">
            <a:off x="7355387" y="1405618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536C1434-D48B-4294-A088-2F25C4AAF47C}"/>
              </a:ext>
            </a:extLst>
          </p:cNvPr>
          <p:cNvCxnSpPr>
            <a:cxnSpLocks/>
            <a:stCxn id="34" idx="5"/>
            <a:endCxn id="41" idx="0"/>
          </p:cNvCxnSpPr>
          <p:nvPr/>
        </p:nvCxnSpPr>
        <p:spPr>
          <a:xfrm>
            <a:off x="8229577" y="1405618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i 40">
            <a:extLst>
              <a:ext uri="{FF2B5EF4-FFF2-40B4-BE49-F238E27FC236}">
                <a16:creationId xmlns:a16="http://schemas.microsoft.com/office/drawing/2014/main" id="{1FF89C27-A002-4CF9-978C-A8B7C08D7E4F}"/>
              </a:ext>
            </a:extLst>
          </p:cNvPr>
          <p:cNvSpPr/>
          <p:nvPr/>
        </p:nvSpPr>
        <p:spPr>
          <a:xfrm>
            <a:off x="8145028" y="19142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C03D15C2-610F-4077-BB06-50EE820DEB9F}"/>
              </a:ext>
            </a:extLst>
          </p:cNvPr>
          <p:cNvSpPr/>
          <p:nvPr/>
        </p:nvSpPr>
        <p:spPr>
          <a:xfrm>
            <a:off x="9815622" y="19383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F8331AE5-E51C-4593-B0C3-7FE7237C1048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flipH="1">
            <a:off x="10133674" y="1504522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lipsi 43">
            <a:extLst>
              <a:ext uri="{FF2B5EF4-FFF2-40B4-BE49-F238E27FC236}">
                <a16:creationId xmlns:a16="http://schemas.microsoft.com/office/drawing/2014/main" id="{C5BF83A1-6CEB-4385-8EF0-208224F51706}"/>
              </a:ext>
            </a:extLst>
          </p:cNvPr>
          <p:cNvSpPr/>
          <p:nvPr/>
        </p:nvSpPr>
        <p:spPr>
          <a:xfrm>
            <a:off x="10852386" y="19383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423DFA6C-F93A-4C88-99D6-FB4B5A4B57A1}"/>
              </a:ext>
            </a:extLst>
          </p:cNvPr>
          <p:cNvCxnSpPr>
            <a:cxnSpLocks/>
            <a:stCxn id="35" idx="5"/>
            <a:endCxn id="44" idx="0"/>
          </p:cNvCxnSpPr>
          <p:nvPr/>
        </p:nvCxnSpPr>
        <p:spPr>
          <a:xfrm>
            <a:off x="10565591" y="1436518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i 45">
            <a:extLst>
              <a:ext uri="{FF2B5EF4-FFF2-40B4-BE49-F238E27FC236}">
                <a16:creationId xmlns:a16="http://schemas.microsoft.com/office/drawing/2014/main" id="{6E21C7B7-12A0-46FB-8FF6-D40843136B71}"/>
              </a:ext>
            </a:extLst>
          </p:cNvPr>
          <p:cNvSpPr/>
          <p:nvPr/>
        </p:nvSpPr>
        <p:spPr>
          <a:xfrm>
            <a:off x="6173234" y="2866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1A29F9E1-B405-463E-8ED1-6EC096007EE6}"/>
              </a:ext>
            </a:extLst>
          </p:cNvPr>
          <p:cNvCxnSpPr>
            <a:cxnSpLocks/>
            <a:stCxn id="38" idx="3"/>
            <a:endCxn id="46" idx="7"/>
          </p:cNvCxnSpPr>
          <p:nvPr/>
        </p:nvCxnSpPr>
        <p:spPr>
          <a:xfrm flipH="1">
            <a:off x="6716183" y="2303806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i 47">
            <a:extLst>
              <a:ext uri="{FF2B5EF4-FFF2-40B4-BE49-F238E27FC236}">
                <a16:creationId xmlns:a16="http://schemas.microsoft.com/office/drawing/2014/main" id="{ACDFB1BA-C514-4329-84CE-F9AAD9799F8A}"/>
              </a:ext>
            </a:extLst>
          </p:cNvPr>
          <p:cNvSpPr/>
          <p:nvPr/>
        </p:nvSpPr>
        <p:spPr>
          <a:xfrm>
            <a:off x="7066814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6210A4F2-DBD6-4A81-BFD5-D1A8D6770B15}"/>
              </a:ext>
            </a:extLst>
          </p:cNvPr>
          <p:cNvCxnSpPr>
            <a:cxnSpLocks/>
            <a:stCxn id="38" idx="5"/>
            <a:endCxn id="48" idx="0"/>
          </p:cNvCxnSpPr>
          <p:nvPr/>
        </p:nvCxnSpPr>
        <p:spPr>
          <a:xfrm>
            <a:off x="7355387" y="2303806"/>
            <a:ext cx="29479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kstiruutu 52">
            <a:extLst>
              <a:ext uri="{FF2B5EF4-FFF2-40B4-BE49-F238E27FC236}">
                <a16:creationId xmlns:a16="http://schemas.microsoft.com/office/drawing/2014/main" id="{21CC8348-FA93-498C-A83D-2F3786AA77B2}"/>
              </a:ext>
            </a:extLst>
          </p:cNvPr>
          <p:cNvSpPr txBox="1"/>
          <p:nvPr/>
        </p:nvSpPr>
        <p:spPr>
          <a:xfrm>
            <a:off x="689113" y="4311284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d)</a:t>
            </a:r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46B8442D-C288-4D32-B14F-DD7DA42C6699}"/>
              </a:ext>
            </a:extLst>
          </p:cNvPr>
          <p:cNvSpPr/>
          <p:nvPr/>
        </p:nvSpPr>
        <p:spPr>
          <a:xfrm>
            <a:off x="3388642" y="36386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71" name="Ellipsi 70">
            <a:extLst>
              <a:ext uri="{FF2B5EF4-FFF2-40B4-BE49-F238E27FC236}">
                <a16:creationId xmlns:a16="http://schemas.microsoft.com/office/drawing/2014/main" id="{BEC28C5E-0F42-4988-A9E6-C46E2A1B8B3C}"/>
              </a:ext>
            </a:extLst>
          </p:cNvPr>
          <p:cNvSpPr/>
          <p:nvPr/>
        </p:nvSpPr>
        <p:spPr>
          <a:xfrm>
            <a:off x="2189580" y="43613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2AB9F22F-1769-41FA-9EC7-5E5C768C26BB}"/>
              </a:ext>
            </a:extLst>
          </p:cNvPr>
          <p:cNvSpPr/>
          <p:nvPr/>
        </p:nvSpPr>
        <p:spPr>
          <a:xfrm>
            <a:off x="4547173" y="4437057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20FF7A5C-4CE0-4826-A968-0D95233B1D93}"/>
              </a:ext>
            </a:extLst>
          </p:cNvPr>
          <p:cNvCxnSpPr>
            <a:cxnSpLocks/>
            <a:stCxn id="72" idx="1"/>
            <a:endCxn id="70" idx="5"/>
          </p:cNvCxnSpPr>
          <p:nvPr/>
        </p:nvCxnSpPr>
        <p:spPr>
          <a:xfrm flipH="1" flipV="1">
            <a:off x="3931591" y="4079831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12B2DE97-090B-459E-8B6C-7A7F84E3BD44}"/>
              </a:ext>
            </a:extLst>
          </p:cNvPr>
          <p:cNvCxnSpPr>
            <a:cxnSpLocks/>
            <a:stCxn id="71" idx="7"/>
            <a:endCxn id="70" idx="3"/>
          </p:cNvCxnSpPr>
          <p:nvPr/>
        </p:nvCxnSpPr>
        <p:spPr>
          <a:xfrm flipV="1">
            <a:off x="2732529" y="4079831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lipsi 74">
            <a:extLst>
              <a:ext uri="{FF2B5EF4-FFF2-40B4-BE49-F238E27FC236}">
                <a16:creationId xmlns:a16="http://schemas.microsoft.com/office/drawing/2014/main" id="{DD6CACA9-9FD7-42C7-A75B-BC9AC2EB5E9B}"/>
              </a:ext>
            </a:extLst>
          </p:cNvPr>
          <p:cNvSpPr/>
          <p:nvPr/>
        </p:nvSpPr>
        <p:spPr>
          <a:xfrm>
            <a:off x="1315390" y="52595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9BCEFBC2-61A8-4873-998C-8E237FD798BA}"/>
              </a:ext>
            </a:extLst>
          </p:cNvPr>
          <p:cNvCxnSpPr>
            <a:cxnSpLocks/>
            <a:stCxn id="71" idx="3"/>
            <a:endCxn id="75" idx="7"/>
          </p:cNvCxnSpPr>
          <p:nvPr/>
        </p:nvCxnSpPr>
        <p:spPr>
          <a:xfrm flipH="1">
            <a:off x="1858339" y="4802514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466A3E06-EEBA-4656-85E5-388ACB22C16B}"/>
              </a:ext>
            </a:extLst>
          </p:cNvPr>
          <p:cNvCxnSpPr>
            <a:cxnSpLocks/>
            <a:stCxn id="71" idx="5"/>
            <a:endCxn id="78" idx="0"/>
          </p:cNvCxnSpPr>
          <p:nvPr/>
        </p:nvCxnSpPr>
        <p:spPr>
          <a:xfrm>
            <a:off x="2732529" y="4802514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Ellipsi 77">
            <a:extLst>
              <a:ext uri="{FF2B5EF4-FFF2-40B4-BE49-F238E27FC236}">
                <a16:creationId xmlns:a16="http://schemas.microsoft.com/office/drawing/2014/main" id="{2688F483-362A-4D6D-8F81-A3E5060D435D}"/>
              </a:ext>
            </a:extLst>
          </p:cNvPr>
          <p:cNvSpPr/>
          <p:nvPr/>
        </p:nvSpPr>
        <p:spPr>
          <a:xfrm>
            <a:off x="2647980" y="531114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2E878F57-0164-4504-8B2D-213C9058B861}"/>
              </a:ext>
            </a:extLst>
          </p:cNvPr>
          <p:cNvSpPr/>
          <p:nvPr/>
        </p:nvSpPr>
        <p:spPr>
          <a:xfrm>
            <a:off x="4318574" y="53352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5665CC63-D2D2-4151-B6FC-ADD52682A246}"/>
              </a:ext>
            </a:extLst>
          </p:cNvPr>
          <p:cNvCxnSpPr>
            <a:cxnSpLocks/>
            <a:stCxn id="72" idx="4"/>
            <a:endCxn id="79" idx="0"/>
          </p:cNvCxnSpPr>
          <p:nvPr/>
        </p:nvCxnSpPr>
        <p:spPr>
          <a:xfrm flipH="1">
            <a:off x="4636626" y="4901418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B86F6A56-5A4A-4DC7-8FAF-2D8651905698}"/>
              </a:ext>
            </a:extLst>
          </p:cNvPr>
          <p:cNvSpPr/>
          <p:nvPr/>
        </p:nvSpPr>
        <p:spPr>
          <a:xfrm>
            <a:off x="5355338" y="53352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4D6B5FB6-9814-498C-95A4-AA679C0581B6}"/>
              </a:ext>
            </a:extLst>
          </p:cNvPr>
          <p:cNvCxnSpPr>
            <a:cxnSpLocks/>
            <a:stCxn id="72" idx="5"/>
            <a:endCxn id="81" idx="0"/>
          </p:cNvCxnSpPr>
          <p:nvPr/>
        </p:nvCxnSpPr>
        <p:spPr>
          <a:xfrm>
            <a:off x="5068543" y="4833414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i 82">
            <a:extLst>
              <a:ext uri="{FF2B5EF4-FFF2-40B4-BE49-F238E27FC236}">
                <a16:creationId xmlns:a16="http://schemas.microsoft.com/office/drawing/2014/main" id="{4262B681-6FA4-4CA6-B1E3-3CB8A6884DAD}"/>
              </a:ext>
            </a:extLst>
          </p:cNvPr>
          <p:cNvSpPr/>
          <p:nvPr/>
        </p:nvSpPr>
        <p:spPr>
          <a:xfrm>
            <a:off x="676186" y="62632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BA1F8936-985F-45AF-805F-9606CD6183E0}"/>
              </a:ext>
            </a:extLst>
          </p:cNvPr>
          <p:cNvCxnSpPr>
            <a:cxnSpLocks/>
            <a:stCxn id="75" idx="3"/>
            <a:endCxn id="83" idx="7"/>
          </p:cNvCxnSpPr>
          <p:nvPr/>
        </p:nvCxnSpPr>
        <p:spPr>
          <a:xfrm flipH="1">
            <a:off x="1219135" y="5700702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i 84">
            <a:extLst>
              <a:ext uri="{FF2B5EF4-FFF2-40B4-BE49-F238E27FC236}">
                <a16:creationId xmlns:a16="http://schemas.microsoft.com/office/drawing/2014/main" id="{26E008FF-B9B2-4239-B991-D69C7324AEAC}"/>
              </a:ext>
            </a:extLst>
          </p:cNvPr>
          <p:cNvSpPr/>
          <p:nvPr/>
        </p:nvSpPr>
        <p:spPr>
          <a:xfrm>
            <a:off x="1569766" y="63090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4A320F30-AD0E-4A7A-9D27-116522111F8C}"/>
              </a:ext>
            </a:extLst>
          </p:cNvPr>
          <p:cNvCxnSpPr>
            <a:cxnSpLocks/>
            <a:stCxn id="75" idx="5"/>
            <a:endCxn id="85" idx="0"/>
          </p:cNvCxnSpPr>
          <p:nvPr/>
        </p:nvCxnSpPr>
        <p:spPr>
          <a:xfrm>
            <a:off x="1858339" y="5700702"/>
            <a:ext cx="29479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nuoliyhdysviiva 86">
            <a:extLst>
              <a:ext uri="{FF2B5EF4-FFF2-40B4-BE49-F238E27FC236}">
                <a16:creationId xmlns:a16="http://schemas.microsoft.com/office/drawing/2014/main" id="{EEDECE88-3B2B-4DAA-9766-3374662DD156}"/>
              </a:ext>
            </a:extLst>
          </p:cNvPr>
          <p:cNvCxnSpPr>
            <a:cxnSpLocks/>
            <a:stCxn id="85" idx="7"/>
            <a:endCxn id="78" idx="3"/>
          </p:cNvCxnSpPr>
          <p:nvPr/>
        </p:nvCxnSpPr>
        <p:spPr>
          <a:xfrm flipV="1">
            <a:off x="2112715" y="5752292"/>
            <a:ext cx="628420" cy="63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nuoliyhdysviiva 90">
            <a:extLst>
              <a:ext uri="{FF2B5EF4-FFF2-40B4-BE49-F238E27FC236}">
                <a16:creationId xmlns:a16="http://schemas.microsoft.com/office/drawing/2014/main" id="{2140FE1B-0F45-4022-8F0F-F05B1CAACDDD}"/>
              </a:ext>
            </a:extLst>
          </p:cNvPr>
          <p:cNvCxnSpPr>
            <a:cxnSpLocks/>
            <a:stCxn id="78" idx="1"/>
          </p:cNvCxnSpPr>
          <p:nvPr/>
        </p:nvCxnSpPr>
        <p:spPr>
          <a:xfrm flipH="1" flipV="1">
            <a:off x="1142467" y="4100859"/>
            <a:ext cx="1598668" cy="128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kstiruutu 93">
            <a:extLst>
              <a:ext uri="{FF2B5EF4-FFF2-40B4-BE49-F238E27FC236}">
                <a16:creationId xmlns:a16="http://schemas.microsoft.com/office/drawing/2014/main" id="{CE669FAB-F3B0-42CD-AF08-6E88FAB37D5F}"/>
              </a:ext>
            </a:extLst>
          </p:cNvPr>
          <p:cNvSpPr txBox="1"/>
          <p:nvPr/>
        </p:nvSpPr>
        <p:spPr>
          <a:xfrm>
            <a:off x="1633486" y="4228292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50346106-C836-4F6F-B494-BC08EAEF87BC}"/>
              </a:ext>
            </a:extLst>
          </p:cNvPr>
          <p:cNvSpPr txBox="1"/>
          <p:nvPr/>
        </p:nvSpPr>
        <p:spPr>
          <a:xfrm>
            <a:off x="2070537" y="5776391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C48DE408-7DDB-4A5C-A9ED-B07E17CC7862}"/>
              </a:ext>
            </a:extLst>
          </p:cNvPr>
          <p:cNvSpPr/>
          <p:nvPr/>
        </p:nvSpPr>
        <p:spPr>
          <a:xfrm>
            <a:off x="9443181" y="36115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18D9A528-B46E-45C0-B773-EF920B9DF3CC}"/>
              </a:ext>
            </a:extLst>
          </p:cNvPr>
          <p:cNvSpPr/>
          <p:nvPr/>
        </p:nvSpPr>
        <p:spPr>
          <a:xfrm>
            <a:off x="8244119" y="43341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81F022C1-9E3F-4763-99A0-6435834EA40D}"/>
              </a:ext>
            </a:extLst>
          </p:cNvPr>
          <p:cNvSpPr/>
          <p:nvPr/>
        </p:nvSpPr>
        <p:spPr>
          <a:xfrm>
            <a:off x="10601712" y="4409874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576BC5C4-7755-4A2F-BAE7-1471C3EE394E}"/>
              </a:ext>
            </a:extLst>
          </p:cNvPr>
          <p:cNvCxnSpPr>
            <a:cxnSpLocks/>
            <a:stCxn id="98" idx="1"/>
            <a:endCxn id="96" idx="5"/>
          </p:cNvCxnSpPr>
          <p:nvPr/>
        </p:nvCxnSpPr>
        <p:spPr>
          <a:xfrm flipH="1" flipV="1">
            <a:off x="9986130" y="4052648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84E90B92-51F6-45D5-8585-2A56E4957348}"/>
              </a:ext>
            </a:extLst>
          </p:cNvPr>
          <p:cNvCxnSpPr>
            <a:cxnSpLocks/>
            <a:stCxn id="97" idx="7"/>
            <a:endCxn id="96" idx="3"/>
          </p:cNvCxnSpPr>
          <p:nvPr/>
        </p:nvCxnSpPr>
        <p:spPr>
          <a:xfrm flipV="1">
            <a:off x="8787068" y="4052648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Ellipsi 100">
            <a:extLst>
              <a:ext uri="{FF2B5EF4-FFF2-40B4-BE49-F238E27FC236}">
                <a16:creationId xmlns:a16="http://schemas.microsoft.com/office/drawing/2014/main" id="{0557A201-5BDD-4229-B951-1A53F1972561}"/>
              </a:ext>
            </a:extLst>
          </p:cNvPr>
          <p:cNvSpPr/>
          <p:nvPr/>
        </p:nvSpPr>
        <p:spPr>
          <a:xfrm>
            <a:off x="7369929" y="52323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F8025579-EE29-4BA8-94C3-E3392A318F24}"/>
              </a:ext>
            </a:extLst>
          </p:cNvPr>
          <p:cNvCxnSpPr>
            <a:cxnSpLocks/>
            <a:stCxn id="97" idx="3"/>
            <a:endCxn id="101" idx="7"/>
          </p:cNvCxnSpPr>
          <p:nvPr/>
        </p:nvCxnSpPr>
        <p:spPr>
          <a:xfrm flipH="1">
            <a:off x="7912878" y="4775331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60C32695-F329-4A9E-9591-D99DD44C7E73}"/>
              </a:ext>
            </a:extLst>
          </p:cNvPr>
          <p:cNvCxnSpPr>
            <a:cxnSpLocks/>
            <a:stCxn id="97" idx="5"/>
            <a:endCxn id="104" idx="0"/>
          </p:cNvCxnSpPr>
          <p:nvPr/>
        </p:nvCxnSpPr>
        <p:spPr>
          <a:xfrm>
            <a:off x="8787068" y="4775331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Ellipsi 103">
            <a:extLst>
              <a:ext uri="{FF2B5EF4-FFF2-40B4-BE49-F238E27FC236}">
                <a16:creationId xmlns:a16="http://schemas.microsoft.com/office/drawing/2014/main" id="{ECCE7DC1-62D3-4B23-B5DC-86E8F8D4B20C}"/>
              </a:ext>
            </a:extLst>
          </p:cNvPr>
          <p:cNvSpPr/>
          <p:nvPr/>
        </p:nvSpPr>
        <p:spPr>
          <a:xfrm>
            <a:off x="8702519" y="52839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49095952-54D1-4847-98E1-89B49CFE072C}"/>
              </a:ext>
            </a:extLst>
          </p:cNvPr>
          <p:cNvSpPr/>
          <p:nvPr/>
        </p:nvSpPr>
        <p:spPr>
          <a:xfrm>
            <a:off x="10373113" y="53080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24C23060-99F7-4010-BAB1-C1E2EC77B37E}"/>
              </a:ext>
            </a:extLst>
          </p:cNvPr>
          <p:cNvCxnSpPr>
            <a:cxnSpLocks/>
            <a:stCxn id="98" idx="4"/>
            <a:endCxn id="105" idx="0"/>
          </p:cNvCxnSpPr>
          <p:nvPr/>
        </p:nvCxnSpPr>
        <p:spPr>
          <a:xfrm flipH="1">
            <a:off x="10691165" y="4874235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Ellipsi 106">
            <a:extLst>
              <a:ext uri="{FF2B5EF4-FFF2-40B4-BE49-F238E27FC236}">
                <a16:creationId xmlns:a16="http://schemas.microsoft.com/office/drawing/2014/main" id="{DE0CD189-30B9-43CE-A90E-E9CF3B61B4DA}"/>
              </a:ext>
            </a:extLst>
          </p:cNvPr>
          <p:cNvSpPr/>
          <p:nvPr/>
        </p:nvSpPr>
        <p:spPr>
          <a:xfrm>
            <a:off x="11409877" y="53080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B88C4246-C0E7-4686-9680-B81F05E834F4}"/>
              </a:ext>
            </a:extLst>
          </p:cNvPr>
          <p:cNvCxnSpPr>
            <a:cxnSpLocks/>
            <a:stCxn id="98" idx="5"/>
            <a:endCxn id="107" idx="0"/>
          </p:cNvCxnSpPr>
          <p:nvPr/>
        </p:nvCxnSpPr>
        <p:spPr>
          <a:xfrm>
            <a:off x="11123082" y="4806231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Ellipsi 108">
            <a:extLst>
              <a:ext uri="{FF2B5EF4-FFF2-40B4-BE49-F238E27FC236}">
                <a16:creationId xmlns:a16="http://schemas.microsoft.com/office/drawing/2014/main" id="{6C4D635B-1C00-4169-89D9-5600C33771C9}"/>
              </a:ext>
            </a:extLst>
          </p:cNvPr>
          <p:cNvSpPr/>
          <p:nvPr/>
        </p:nvSpPr>
        <p:spPr>
          <a:xfrm>
            <a:off x="6730725" y="62361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B0E5F417-8607-4773-929C-790580CF7275}"/>
              </a:ext>
            </a:extLst>
          </p:cNvPr>
          <p:cNvCxnSpPr>
            <a:cxnSpLocks/>
            <a:stCxn id="101" idx="3"/>
            <a:endCxn id="109" idx="7"/>
          </p:cNvCxnSpPr>
          <p:nvPr/>
        </p:nvCxnSpPr>
        <p:spPr>
          <a:xfrm flipH="1">
            <a:off x="7273674" y="5673519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1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A5A5C42C-FA2A-461A-9C23-592F7FA442FF}"/>
              </a:ext>
            </a:extLst>
          </p:cNvPr>
          <p:cNvSpPr/>
          <p:nvPr/>
        </p:nvSpPr>
        <p:spPr>
          <a:xfrm>
            <a:off x="230050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C5F25F17-7CAE-47E8-A9B1-848E3E1163B9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2843454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5428B64E-0378-4332-B542-06AAAE11D989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2008957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B2B1E76F-CBA4-4E5E-915D-13BD54B9E077}"/>
              </a:ext>
            </a:extLst>
          </p:cNvPr>
          <p:cNvSpPr/>
          <p:nvPr/>
        </p:nvSpPr>
        <p:spPr>
          <a:xfrm>
            <a:off x="17174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2077CA50-3B3C-457D-A145-C4A6CDC80610}"/>
              </a:ext>
            </a:extLst>
          </p:cNvPr>
          <p:cNvSpPr/>
          <p:nvPr/>
        </p:nvSpPr>
        <p:spPr>
          <a:xfrm>
            <a:off x="29366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3A924560-A5EF-45D6-99EE-4A329F36E20C}"/>
              </a:ext>
            </a:extLst>
          </p:cNvPr>
          <p:cNvSpPr/>
          <p:nvPr/>
        </p:nvSpPr>
        <p:spPr>
          <a:xfrm>
            <a:off x="5704194" y="1590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4FD87DB7-FCA8-4CB9-A7A3-B38807014A17}"/>
              </a:ext>
            </a:extLst>
          </p:cNvPr>
          <p:cNvCxnSpPr>
            <a:cxnSpLocks/>
            <a:stCxn id="111" idx="0"/>
            <a:endCxn id="14" idx="5"/>
          </p:cNvCxnSpPr>
          <p:nvPr/>
        </p:nvCxnSpPr>
        <p:spPr>
          <a:xfrm flipH="1" flipV="1">
            <a:off x="6247143" y="600172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C7BA9A98-01C6-47E1-8BCA-733FE3928C1E}"/>
              </a:ext>
            </a:extLst>
          </p:cNvPr>
          <p:cNvCxnSpPr>
            <a:cxnSpLocks/>
            <a:stCxn id="37" idx="0"/>
            <a:endCxn id="14" idx="3"/>
          </p:cNvCxnSpPr>
          <p:nvPr/>
        </p:nvCxnSpPr>
        <p:spPr>
          <a:xfrm flipV="1">
            <a:off x="5354678" y="600172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Suorakulmio 36">
            <a:extLst>
              <a:ext uri="{FF2B5EF4-FFF2-40B4-BE49-F238E27FC236}">
                <a16:creationId xmlns:a16="http://schemas.microsoft.com/office/drawing/2014/main" id="{4F30528E-7735-4EA8-AE49-38F2700F6EDF}"/>
              </a:ext>
            </a:extLst>
          </p:cNvPr>
          <p:cNvSpPr/>
          <p:nvPr/>
        </p:nvSpPr>
        <p:spPr>
          <a:xfrm>
            <a:off x="5063130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Ellipsi 49">
            <a:extLst>
              <a:ext uri="{FF2B5EF4-FFF2-40B4-BE49-F238E27FC236}">
                <a16:creationId xmlns:a16="http://schemas.microsoft.com/office/drawing/2014/main" id="{72EAE3A5-7F51-425D-BC26-5CE243BA22C5}"/>
              </a:ext>
            </a:extLst>
          </p:cNvPr>
          <p:cNvSpPr/>
          <p:nvPr/>
        </p:nvSpPr>
        <p:spPr>
          <a:xfrm>
            <a:off x="9573443" y="1058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2CB6E2F2-D486-4ADE-9AE5-DD18E7077D14}"/>
              </a:ext>
            </a:extLst>
          </p:cNvPr>
          <p:cNvCxnSpPr>
            <a:cxnSpLocks/>
            <a:stCxn id="59" idx="0"/>
            <a:endCxn id="50" idx="5"/>
          </p:cNvCxnSpPr>
          <p:nvPr/>
        </p:nvCxnSpPr>
        <p:spPr>
          <a:xfrm flipH="1" flipV="1">
            <a:off x="10116392" y="547034"/>
            <a:ext cx="936790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AFF1E5A5-6C04-45DE-BED1-CF04E657FAFE}"/>
              </a:ext>
            </a:extLst>
          </p:cNvPr>
          <p:cNvCxnSpPr>
            <a:cxnSpLocks/>
            <a:stCxn id="55" idx="0"/>
            <a:endCxn id="50" idx="3"/>
          </p:cNvCxnSpPr>
          <p:nvPr/>
        </p:nvCxnSpPr>
        <p:spPr>
          <a:xfrm flipV="1">
            <a:off x="9038845" y="547034"/>
            <a:ext cx="62775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D29A3BF0-463D-42DD-AFB5-D05CE9A65C39}"/>
              </a:ext>
            </a:extLst>
          </p:cNvPr>
          <p:cNvSpPr/>
          <p:nvPr/>
        </p:nvSpPr>
        <p:spPr>
          <a:xfrm>
            <a:off x="8720793" y="9042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2D486A24-501F-4244-A824-D5921E02336B}"/>
              </a:ext>
            </a:extLst>
          </p:cNvPr>
          <p:cNvSpPr/>
          <p:nvPr/>
        </p:nvSpPr>
        <p:spPr>
          <a:xfrm>
            <a:off x="10735130" y="9042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D063A3B8-3707-41B5-9B1E-79F557BF6C98}"/>
              </a:ext>
            </a:extLst>
          </p:cNvPr>
          <p:cNvCxnSpPr>
            <a:cxnSpLocks/>
            <a:stCxn id="65" idx="0"/>
            <a:endCxn id="55" idx="5"/>
          </p:cNvCxnSpPr>
          <p:nvPr/>
        </p:nvCxnSpPr>
        <p:spPr>
          <a:xfrm flipH="1" flipV="1">
            <a:off x="9263742" y="1345406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83696B26-3285-4F61-9F3B-A01A04B4EA78}"/>
              </a:ext>
            </a:extLst>
          </p:cNvPr>
          <p:cNvSpPr/>
          <p:nvPr/>
        </p:nvSpPr>
        <p:spPr>
          <a:xfrm>
            <a:off x="9352721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A22A1DD9-153D-457F-8957-CCDA3455EB46}"/>
              </a:ext>
            </a:extLst>
          </p:cNvPr>
          <p:cNvCxnSpPr>
            <a:cxnSpLocks/>
            <a:stCxn id="72" idx="0"/>
            <a:endCxn id="59" idx="5"/>
          </p:cNvCxnSpPr>
          <p:nvPr/>
        </p:nvCxnSpPr>
        <p:spPr>
          <a:xfrm flipH="1" flipV="1">
            <a:off x="11278079" y="1345406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uorakulmio 71">
            <a:extLst>
              <a:ext uri="{FF2B5EF4-FFF2-40B4-BE49-F238E27FC236}">
                <a16:creationId xmlns:a16="http://schemas.microsoft.com/office/drawing/2014/main" id="{A9971BE2-9F9E-41E1-8895-F73560A08A6A}"/>
              </a:ext>
            </a:extLst>
          </p:cNvPr>
          <p:cNvSpPr/>
          <p:nvPr/>
        </p:nvSpPr>
        <p:spPr>
          <a:xfrm>
            <a:off x="11371234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Suorakulmio 74">
            <a:extLst>
              <a:ext uri="{FF2B5EF4-FFF2-40B4-BE49-F238E27FC236}">
                <a16:creationId xmlns:a16="http://schemas.microsoft.com/office/drawing/2014/main" id="{EF852AA3-8E2F-4A41-8A2E-B927C7E32879}"/>
              </a:ext>
            </a:extLst>
          </p:cNvPr>
          <p:cNvSpPr/>
          <p:nvPr/>
        </p:nvSpPr>
        <p:spPr>
          <a:xfrm>
            <a:off x="10152034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3AE2FEAE-9541-4B3E-AC54-E7438D13B52A}"/>
              </a:ext>
            </a:extLst>
          </p:cNvPr>
          <p:cNvCxnSpPr>
            <a:cxnSpLocks/>
            <a:stCxn id="75" idx="0"/>
            <a:endCxn id="59" idx="3"/>
          </p:cNvCxnSpPr>
          <p:nvPr/>
        </p:nvCxnSpPr>
        <p:spPr>
          <a:xfrm flipV="1">
            <a:off x="10443582" y="1345406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Suorakulmio 78">
            <a:extLst>
              <a:ext uri="{FF2B5EF4-FFF2-40B4-BE49-F238E27FC236}">
                <a16:creationId xmlns:a16="http://schemas.microsoft.com/office/drawing/2014/main" id="{72007037-CBDD-428A-BEBB-47197CF42179}"/>
              </a:ext>
            </a:extLst>
          </p:cNvPr>
          <p:cNvSpPr/>
          <p:nvPr/>
        </p:nvSpPr>
        <p:spPr>
          <a:xfrm>
            <a:off x="8133521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240CD6BF-7C15-4A88-954F-63C6558E5053}"/>
              </a:ext>
            </a:extLst>
          </p:cNvPr>
          <p:cNvCxnSpPr>
            <a:cxnSpLocks/>
            <a:stCxn id="79" idx="0"/>
            <a:endCxn id="55" idx="3"/>
          </p:cNvCxnSpPr>
          <p:nvPr/>
        </p:nvCxnSpPr>
        <p:spPr>
          <a:xfrm flipV="1">
            <a:off x="8425069" y="1345406"/>
            <a:ext cx="388879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lipsi 87">
            <a:extLst>
              <a:ext uri="{FF2B5EF4-FFF2-40B4-BE49-F238E27FC236}">
                <a16:creationId xmlns:a16="http://schemas.microsoft.com/office/drawing/2014/main" id="{26D62064-9CF1-4AE6-BEC7-C9BA7B8FF15B}"/>
              </a:ext>
            </a:extLst>
          </p:cNvPr>
          <p:cNvSpPr/>
          <p:nvPr/>
        </p:nvSpPr>
        <p:spPr>
          <a:xfrm>
            <a:off x="2178067" y="16773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643B3C25-AA0A-4BFE-BFC4-ED1024B0BD02}"/>
              </a:ext>
            </a:extLst>
          </p:cNvPr>
          <p:cNvCxnSpPr>
            <a:cxnSpLocks/>
            <a:stCxn id="92" idx="0"/>
            <a:endCxn id="88" idx="5"/>
          </p:cNvCxnSpPr>
          <p:nvPr/>
        </p:nvCxnSpPr>
        <p:spPr>
          <a:xfrm flipH="1" flipV="1">
            <a:off x="2721016" y="2118471"/>
            <a:ext cx="936790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81F083FB-D8FD-4CE7-B393-BFBD46A25AA5}"/>
              </a:ext>
            </a:extLst>
          </p:cNvPr>
          <p:cNvCxnSpPr>
            <a:cxnSpLocks/>
            <a:stCxn id="91" idx="0"/>
            <a:endCxn id="88" idx="3"/>
          </p:cNvCxnSpPr>
          <p:nvPr/>
        </p:nvCxnSpPr>
        <p:spPr>
          <a:xfrm flipV="1">
            <a:off x="1643469" y="2118471"/>
            <a:ext cx="62775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lipsi 90">
            <a:extLst>
              <a:ext uri="{FF2B5EF4-FFF2-40B4-BE49-F238E27FC236}">
                <a16:creationId xmlns:a16="http://schemas.microsoft.com/office/drawing/2014/main" id="{3A3607B4-C77B-40FC-94A1-01B86C0BE7AB}"/>
              </a:ext>
            </a:extLst>
          </p:cNvPr>
          <p:cNvSpPr/>
          <p:nvPr/>
        </p:nvSpPr>
        <p:spPr>
          <a:xfrm>
            <a:off x="1325417" y="2475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510BEBEF-E996-4FEA-B6CF-517098057CFE}"/>
              </a:ext>
            </a:extLst>
          </p:cNvPr>
          <p:cNvSpPr/>
          <p:nvPr/>
        </p:nvSpPr>
        <p:spPr>
          <a:xfrm>
            <a:off x="3339754" y="2475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3" name="Suora yhdysviiva 92">
            <a:extLst>
              <a:ext uri="{FF2B5EF4-FFF2-40B4-BE49-F238E27FC236}">
                <a16:creationId xmlns:a16="http://schemas.microsoft.com/office/drawing/2014/main" id="{F5E988F1-69B7-4E8C-8C4C-8F0C231222C4}"/>
              </a:ext>
            </a:extLst>
          </p:cNvPr>
          <p:cNvCxnSpPr>
            <a:cxnSpLocks/>
            <a:stCxn id="94" idx="0"/>
            <a:endCxn id="91" idx="5"/>
          </p:cNvCxnSpPr>
          <p:nvPr/>
        </p:nvCxnSpPr>
        <p:spPr>
          <a:xfrm flipH="1" flipV="1">
            <a:off x="1868366" y="2916843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Suorakulmio 93">
            <a:extLst>
              <a:ext uri="{FF2B5EF4-FFF2-40B4-BE49-F238E27FC236}">
                <a16:creationId xmlns:a16="http://schemas.microsoft.com/office/drawing/2014/main" id="{EC0F2FAE-0DD0-4845-9FE8-5A41BCF98592}"/>
              </a:ext>
            </a:extLst>
          </p:cNvPr>
          <p:cNvSpPr/>
          <p:nvPr/>
        </p:nvSpPr>
        <p:spPr>
          <a:xfrm>
            <a:off x="1957345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5" name="Suora yhdysviiva 94">
            <a:extLst>
              <a:ext uri="{FF2B5EF4-FFF2-40B4-BE49-F238E27FC236}">
                <a16:creationId xmlns:a16="http://schemas.microsoft.com/office/drawing/2014/main" id="{D2773B89-60DB-4CF7-855A-94152826E02C}"/>
              </a:ext>
            </a:extLst>
          </p:cNvPr>
          <p:cNvCxnSpPr>
            <a:cxnSpLocks/>
            <a:stCxn id="122" idx="0"/>
            <a:endCxn id="92" idx="5"/>
          </p:cNvCxnSpPr>
          <p:nvPr/>
        </p:nvCxnSpPr>
        <p:spPr>
          <a:xfrm flipH="1" flipV="1">
            <a:off x="3882703" y="2916843"/>
            <a:ext cx="41120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Suorakulmio 95">
            <a:extLst>
              <a:ext uri="{FF2B5EF4-FFF2-40B4-BE49-F238E27FC236}">
                <a16:creationId xmlns:a16="http://schemas.microsoft.com/office/drawing/2014/main" id="{52665FBF-E8AB-44A7-919C-BF273305296D}"/>
              </a:ext>
            </a:extLst>
          </p:cNvPr>
          <p:cNvSpPr/>
          <p:nvPr/>
        </p:nvSpPr>
        <p:spPr>
          <a:xfrm>
            <a:off x="714296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Suorakulmio 96">
            <a:extLst>
              <a:ext uri="{FF2B5EF4-FFF2-40B4-BE49-F238E27FC236}">
                <a16:creationId xmlns:a16="http://schemas.microsoft.com/office/drawing/2014/main" id="{1FC2C239-219F-4FA6-BD0E-2BB51ED973B3}"/>
              </a:ext>
            </a:extLst>
          </p:cNvPr>
          <p:cNvSpPr/>
          <p:nvPr/>
        </p:nvSpPr>
        <p:spPr>
          <a:xfrm>
            <a:off x="2756658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7CF2A5B1-B133-484F-BFEF-B50818774FEA}"/>
              </a:ext>
            </a:extLst>
          </p:cNvPr>
          <p:cNvCxnSpPr>
            <a:cxnSpLocks/>
            <a:stCxn id="97" idx="0"/>
            <a:endCxn id="92" idx="3"/>
          </p:cNvCxnSpPr>
          <p:nvPr/>
        </p:nvCxnSpPr>
        <p:spPr>
          <a:xfrm flipV="1">
            <a:off x="3048206" y="2916843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1B0CB00D-4961-4F4B-93D1-9D07B85DADCB}"/>
              </a:ext>
            </a:extLst>
          </p:cNvPr>
          <p:cNvCxnSpPr>
            <a:cxnSpLocks/>
            <a:stCxn id="96" idx="0"/>
            <a:endCxn id="91" idx="3"/>
          </p:cNvCxnSpPr>
          <p:nvPr/>
        </p:nvCxnSpPr>
        <p:spPr>
          <a:xfrm flipV="1">
            <a:off x="1005844" y="2916843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Ellipsi 110">
            <a:extLst>
              <a:ext uri="{FF2B5EF4-FFF2-40B4-BE49-F238E27FC236}">
                <a16:creationId xmlns:a16="http://schemas.microsoft.com/office/drawing/2014/main" id="{C23C3C03-B1A9-4606-9BD8-23B115FE9ADF}"/>
              </a:ext>
            </a:extLst>
          </p:cNvPr>
          <p:cNvSpPr/>
          <p:nvPr/>
        </p:nvSpPr>
        <p:spPr>
          <a:xfrm>
            <a:off x="6313794" y="8285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97DE517B-49BE-41DD-9A48-D13902CEBF88}"/>
              </a:ext>
            </a:extLst>
          </p:cNvPr>
          <p:cNvCxnSpPr>
            <a:cxnSpLocks/>
            <a:stCxn id="113" idx="0"/>
            <a:endCxn id="111" idx="5"/>
          </p:cNvCxnSpPr>
          <p:nvPr/>
        </p:nvCxnSpPr>
        <p:spPr>
          <a:xfrm flipH="1" flipV="1">
            <a:off x="6856743" y="1269717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0915847D-535B-4393-B457-429640FB76F8}"/>
              </a:ext>
            </a:extLst>
          </p:cNvPr>
          <p:cNvSpPr/>
          <p:nvPr/>
        </p:nvSpPr>
        <p:spPr>
          <a:xfrm>
            <a:off x="7003379" y="161707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B1416B9A-F7A0-4DE4-85D5-F2DB68D0550E}"/>
              </a:ext>
            </a:extLst>
          </p:cNvPr>
          <p:cNvSpPr/>
          <p:nvPr/>
        </p:nvSpPr>
        <p:spPr>
          <a:xfrm>
            <a:off x="5730698" y="161707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AB9E6321-83A4-43E5-BAEA-513DF144D761}"/>
              </a:ext>
            </a:extLst>
          </p:cNvPr>
          <p:cNvCxnSpPr>
            <a:cxnSpLocks/>
            <a:stCxn id="114" idx="0"/>
            <a:endCxn id="111" idx="3"/>
          </p:cNvCxnSpPr>
          <p:nvPr/>
        </p:nvCxnSpPr>
        <p:spPr>
          <a:xfrm flipV="1">
            <a:off x="6022246" y="1269717"/>
            <a:ext cx="384703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Ellipsi 121">
            <a:extLst>
              <a:ext uri="{FF2B5EF4-FFF2-40B4-BE49-F238E27FC236}">
                <a16:creationId xmlns:a16="http://schemas.microsoft.com/office/drawing/2014/main" id="{E9FE3CEC-7316-455B-AF80-4B79FFE7A2F1}"/>
              </a:ext>
            </a:extLst>
          </p:cNvPr>
          <p:cNvSpPr/>
          <p:nvPr/>
        </p:nvSpPr>
        <p:spPr>
          <a:xfrm>
            <a:off x="3975858" y="32487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80B39105-B891-438B-A877-27E2AAFC4352}"/>
              </a:ext>
            </a:extLst>
          </p:cNvPr>
          <p:cNvCxnSpPr>
            <a:cxnSpLocks/>
            <a:stCxn id="124" idx="0"/>
            <a:endCxn id="122" idx="5"/>
          </p:cNvCxnSpPr>
          <p:nvPr/>
        </p:nvCxnSpPr>
        <p:spPr>
          <a:xfrm flipH="1" flipV="1">
            <a:off x="4518807" y="3689908"/>
            <a:ext cx="355359" cy="33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Suorakulmio 123">
            <a:extLst>
              <a:ext uri="{FF2B5EF4-FFF2-40B4-BE49-F238E27FC236}">
                <a16:creationId xmlns:a16="http://schemas.microsoft.com/office/drawing/2014/main" id="{887D75AB-7620-4388-81F4-B545C41BABB9}"/>
              </a:ext>
            </a:extLst>
          </p:cNvPr>
          <p:cNvSpPr/>
          <p:nvPr/>
        </p:nvSpPr>
        <p:spPr>
          <a:xfrm>
            <a:off x="4582618" y="4028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5" name="Suorakulmio 124">
            <a:extLst>
              <a:ext uri="{FF2B5EF4-FFF2-40B4-BE49-F238E27FC236}">
                <a16:creationId xmlns:a16="http://schemas.microsoft.com/office/drawing/2014/main" id="{06145CC0-DB1D-418B-9E15-A84387081970}"/>
              </a:ext>
            </a:extLst>
          </p:cNvPr>
          <p:cNvSpPr/>
          <p:nvPr/>
        </p:nvSpPr>
        <p:spPr>
          <a:xfrm>
            <a:off x="3363418" y="4028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E1416BD0-4464-497F-97C7-FC615C6BE495}"/>
              </a:ext>
            </a:extLst>
          </p:cNvPr>
          <p:cNvCxnSpPr>
            <a:cxnSpLocks/>
            <a:stCxn id="125" idx="0"/>
            <a:endCxn id="122" idx="3"/>
          </p:cNvCxnSpPr>
          <p:nvPr/>
        </p:nvCxnSpPr>
        <p:spPr>
          <a:xfrm flipV="1">
            <a:off x="3654966" y="3689908"/>
            <a:ext cx="414047" cy="33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Ellipsi 130">
            <a:extLst>
              <a:ext uri="{FF2B5EF4-FFF2-40B4-BE49-F238E27FC236}">
                <a16:creationId xmlns:a16="http://schemas.microsoft.com/office/drawing/2014/main" id="{EE3B4FA8-4434-43F4-8EB5-11FF4A8C24BB}"/>
              </a:ext>
            </a:extLst>
          </p:cNvPr>
          <p:cNvSpPr/>
          <p:nvPr/>
        </p:nvSpPr>
        <p:spPr>
          <a:xfrm>
            <a:off x="6582445" y="30600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6D672E6E-12B6-4AD7-976C-9DD182599C0C}"/>
              </a:ext>
            </a:extLst>
          </p:cNvPr>
          <p:cNvCxnSpPr>
            <a:cxnSpLocks/>
            <a:stCxn id="135" idx="3"/>
            <a:endCxn id="131" idx="0"/>
          </p:cNvCxnSpPr>
          <p:nvPr/>
        </p:nvCxnSpPr>
        <p:spPr>
          <a:xfrm flipH="1">
            <a:off x="6900497" y="2658425"/>
            <a:ext cx="817884" cy="40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uora yhdysviiva 132">
            <a:extLst>
              <a:ext uri="{FF2B5EF4-FFF2-40B4-BE49-F238E27FC236}">
                <a16:creationId xmlns:a16="http://schemas.microsoft.com/office/drawing/2014/main" id="{C552892A-5AA2-4638-A40A-FCACBF08869C}"/>
              </a:ext>
            </a:extLst>
          </p:cNvPr>
          <p:cNvCxnSpPr>
            <a:cxnSpLocks/>
            <a:stCxn id="99" idx="0"/>
            <a:endCxn id="131" idx="3"/>
          </p:cNvCxnSpPr>
          <p:nvPr/>
        </p:nvCxnSpPr>
        <p:spPr>
          <a:xfrm flipV="1">
            <a:off x="6349486" y="3501186"/>
            <a:ext cx="326114" cy="132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Ellipsi 134">
            <a:extLst>
              <a:ext uri="{FF2B5EF4-FFF2-40B4-BE49-F238E27FC236}">
                <a16:creationId xmlns:a16="http://schemas.microsoft.com/office/drawing/2014/main" id="{C6B6561F-FE0D-4A45-9EBA-6D5710738D19}"/>
              </a:ext>
            </a:extLst>
          </p:cNvPr>
          <p:cNvSpPr/>
          <p:nvPr/>
        </p:nvSpPr>
        <p:spPr>
          <a:xfrm>
            <a:off x="7625226" y="221727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92411413-8F79-4155-BBCC-8251A24BA3C7}"/>
              </a:ext>
            </a:extLst>
          </p:cNvPr>
          <p:cNvCxnSpPr>
            <a:cxnSpLocks/>
            <a:stCxn id="143" idx="0"/>
            <a:endCxn id="135" idx="5"/>
          </p:cNvCxnSpPr>
          <p:nvPr/>
        </p:nvCxnSpPr>
        <p:spPr>
          <a:xfrm flipH="1" flipV="1">
            <a:off x="8168175" y="2658425"/>
            <a:ext cx="630992" cy="2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Ellipsi 142">
            <a:extLst>
              <a:ext uri="{FF2B5EF4-FFF2-40B4-BE49-F238E27FC236}">
                <a16:creationId xmlns:a16="http://schemas.microsoft.com/office/drawing/2014/main" id="{88E84BCC-98FD-4EE3-B021-FD33DE505AB0}"/>
              </a:ext>
            </a:extLst>
          </p:cNvPr>
          <p:cNvSpPr/>
          <p:nvPr/>
        </p:nvSpPr>
        <p:spPr>
          <a:xfrm>
            <a:off x="8481115" y="29524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271A1B86-135B-4EC4-B89D-032108089372}"/>
              </a:ext>
            </a:extLst>
          </p:cNvPr>
          <p:cNvCxnSpPr>
            <a:cxnSpLocks/>
            <a:stCxn id="170" idx="0"/>
            <a:endCxn id="143" idx="5"/>
          </p:cNvCxnSpPr>
          <p:nvPr/>
        </p:nvCxnSpPr>
        <p:spPr>
          <a:xfrm flipH="1" flipV="1">
            <a:off x="9024064" y="3393645"/>
            <a:ext cx="526061" cy="183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84461D6C-EC59-4A91-ABC2-3558E050B8CE}"/>
              </a:ext>
            </a:extLst>
          </p:cNvPr>
          <p:cNvCxnSpPr>
            <a:cxnSpLocks/>
            <a:stCxn id="101" idx="0"/>
            <a:endCxn id="143" idx="3"/>
          </p:cNvCxnSpPr>
          <p:nvPr/>
        </p:nvCxnSpPr>
        <p:spPr>
          <a:xfrm flipV="1">
            <a:off x="8060506" y="3393645"/>
            <a:ext cx="513764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Ellipsi 169">
            <a:extLst>
              <a:ext uri="{FF2B5EF4-FFF2-40B4-BE49-F238E27FC236}">
                <a16:creationId xmlns:a16="http://schemas.microsoft.com/office/drawing/2014/main" id="{E35080E5-0E55-455C-A90E-ECAA55E3EA86}"/>
              </a:ext>
            </a:extLst>
          </p:cNvPr>
          <p:cNvSpPr/>
          <p:nvPr/>
        </p:nvSpPr>
        <p:spPr>
          <a:xfrm>
            <a:off x="9232073" y="357687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C5D84795-7710-4D58-80D6-5500F352B0F4}"/>
              </a:ext>
            </a:extLst>
          </p:cNvPr>
          <p:cNvCxnSpPr>
            <a:cxnSpLocks/>
            <a:stCxn id="174" idx="0"/>
            <a:endCxn id="170" idx="5"/>
          </p:cNvCxnSpPr>
          <p:nvPr/>
        </p:nvCxnSpPr>
        <p:spPr>
          <a:xfrm flipH="1" flipV="1">
            <a:off x="9775022" y="4018021"/>
            <a:ext cx="257934" cy="280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54B6F6AB-EA40-44DE-BB10-99C8F089CEAD}"/>
              </a:ext>
            </a:extLst>
          </p:cNvPr>
          <p:cNvSpPr/>
          <p:nvPr/>
        </p:nvSpPr>
        <p:spPr>
          <a:xfrm>
            <a:off x="9741408" y="429838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5" name="Suorakulmio 174">
            <a:extLst>
              <a:ext uri="{FF2B5EF4-FFF2-40B4-BE49-F238E27FC236}">
                <a16:creationId xmlns:a16="http://schemas.microsoft.com/office/drawing/2014/main" id="{81278A40-1413-4961-98FA-9ADCF46B4C67}"/>
              </a:ext>
            </a:extLst>
          </p:cNvPr>
          <p:cNvSpPr/>
          <p:nvPr/>
        </p:nvSpPr>
        <p:spPr>
          <a:xfrm>
            <a:off x="8773801" y="431421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6" name="Suora yhdysviiva 175">
            <a:extLst>
              <a:ext uri="{FF2B5EF4-FFF2-40B4-BE49-F238E27FC236}">
                <a16:creationId xmlns:a16="http://schemas.microsoft.com/office/drawing/2014/main" id="{78378B67-11A5-43CE-BE99-EA593A42FDB4}"/>
              </a:ext>
            </a:extLst>
          </p:cNvPr>
          <p:cNvCxnSpPr>
            <a:cxnSpLocks/>
            <a:stCxn id="175" idx="0"/>
            <a:endCxn id="170" idx="3"/>
          </p:cNvCxnSpPr>
          <p:nvPr/>
        </p:nvCxnSpPr>
        <p:spPr>
          <a:xfrm flipV="1">
            <a:off x="9065349" y="4018021"/>
            <a:ext cx="259879" cy="296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Ellipsi 178">
            <a:extLst>
              <a:ext uri="{FF2B5EF4-FFF2-40B4-BE49-F238E27FC236}">
                <a16:creationId xmlns:a16="http://schemas.microsoft.com/office/drawing/2014/main" id="{0F9C193F-AC37-4C4C-8395-57C89001F7B3}"/>
              </a:ext>
            </a:extLst>
          </p:cNvPr>
          <p:cNvSpPr/>
          <p:nvPr/>
        </p:nvSpPr>
        <p:spPr>
          <a:xfrm>
            <a:off x="1282528" y="45743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D05CCF74-616D-47A8-A644-DEA7953E43AE}"/>
              </a:ext>
            </a:extLst>
          </p:cNvPr>
          <p:cNvCxnSpPr>
            <a:cxnSpLocks/>
            <a:stCxn id="183" idx="3"/>
            <a:endCxn id="179" idx="0"/>
          </p:cNvCxnSpPr>
          <p:nvPr/>
        </p:nvCxnSpPr>
        <p:spPr>
          <a:xfrm flipH="1">
            <a:off x="1600580" y="4280244"/>
            <a:ext cx="741342" cy="294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ABB24C50-545A-4601-A800-A52B2A456410}"/>
              </a:ext>
            </a:extLst>
          </p:cNvPr>
          <p:cNvCxnSpPr>
            <a:cxnSpLocks/>
            <a:stCxn id="182" idx="0"/>
            <a:endCxn id="179" idx="3"/>
          </p:cNvCxnSpPr>
          <p:nvPr/>
        </p:nvCxnSpPr>
        <p:spPr>
          <a:xfrm flipV="1">
            <a:off x="1004211" y="5015465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Ellipsi 181">
            <a:extLst>
              <a:ext uri="{FF2B5EF4-FFF2-40B4-BE49-F238E27FC236}">
                <a16:creationId xmlns:a16="http://schemas.microsoft.com/office/drawing/2014/main" id="{06E3D517-4508-47C1-8B4B-EBF78F47BE83}"/>
              </a:ext>
            </a:extLst>
          </p:cNvPr>
          <p:cNvSpPr/>
          <p:nvPr/>
        </p:nvSpPr>
        <p:spPr>
          <a:xfrm>
            <a:off x="686159" y="5217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83" name="Ellipsi 182">
            <a:extLst>
              <a:ext uri="{FF2B5EF4-FFF2-40B4-BE49-F238E27FC236}">
                <a16:creationId xmlns:a16="http://schemas.microsoft.com/office/drawing/2014/main" id="{B3E4EDB2-7624-42EA-85EF-A6D682585888}"/>
              </a:ext>
            </a:extLst>
          </p:cNvPr>
          <p:cNvSpPr/>
          <p:nvPr/>
        </p:nvSpPr>
        <p:spPr>
          <a:xfrm>
            <a:off x="2248767" y="38390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66D0257B-7A43-485B-B8D1-076B4BEA3047}"/>
              </a:ext>
            </a:extLst>
          </p:cNvPr>
          <p:cNvCxnSpPr>
            <a:cxnSpLocks/>
            <a:stCxn id="185" idx="0"/>
            <a:endCxn id="182" idx="5"/>
          </p:cNvCxnSpPr>
          <p:nvPr/>
        </p:nvCxnSpPr>
        <p:spPr>
          <a:xfrm flipH="1" flipV="1">
            <a:off x="1229108" y="5658478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Suorakulmio 184">
            <a:extLst>
              <a:ext uri="{FF2B5EF4-FFF2-40B4-BE49-F238E27FC236}">
                <a16:creationId xmlns:a16="http://schemas.microsoft.com/office/drawing/2014/main" id="{C640A19A-DE2D-4ABC-AD7C-64FD4AFC6D2E}"/>
              </a:ext>
            </a:extLst>
          </p:cNvPr>
          <p:cNvSpPr/>
          <p:nvPr/>
        </p:nvSpPr>
        <p:spPr>
          <a:xfrm>
            <a:off x="1318087" y="59903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E6CC9DBF-FA66-4452-A19C-F9F41401BB30}"/>
              </a:ext>
            </a:extLst>
          </p:cNvPr>
          <p:cNvCxnSpPr>
            <a:cxnSpLocks/>
            <a:stCxn id="191" idx="0"/>
            <a:endCxn id="183" idx="5"/>
          </p:cNvCxnSpPr>
          <p:nvPr/>
        </p:nvCxnSpPr>
        <p:spPr>
          <a:xfrm flipH="1" flipV="1">
            <a:off x="2791716" y="4280244"/>
            <a:ext cx="630992" cy="2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Suorakulmio 186">
            <a:extLst>
              <a:ext uri="{FF2B5EF4-FFF2-40B4-BE49-F238E27FC236}">
                <a16:creationId xmlns:a16="http://schemas.microsoft.com/office/drawing/2014/main" id="{5AE059CB-14E6-4592-B85C-8E7DF8EC8130}"/>
              </a:ext>
            </a:extLst>
          </p:cNvPr>
          <p:cNvSpPr/>
          <p:nvPr/>
        </p:nvSpPr>
        <p:spPr>
          <a:xfrm>
            <a:off x="75038" y="59903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9" name="Suora yhdysviiva 188">
            <a:extLst>
              <a:ext uri="{FF2B5EF4-FFF2-40B4-BE49-F238E27FC236}">
                <a16:creationId xmlns:a16="http://schemas.microsoft.com/office/drawing/2014/main" id="{C8AAFF91-3E90-4C8A-97A9-A6171886FDA1}"/>
              </a:ext>
            </a:extLst>
          </p:cNvPr>
          <p:cNvCxnSpPr>
            <a:cxnSpLocks/>
            <a:stCxn id="127" idx="0"/>
            <a:endCxn id="179" idx="5"/>
          </p:cNvCxnSpPr>
          <p:nvPr/>
        </p:nvCxnSpPr>
        <p:spPr>
          <a:xfrm flipH="1" flipV="1">
            <a:off x="1825477" y="5015465"/>
            <a:ext cx="277516" cy="224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A6EA0932-0B58-4089-8B4C-CCE300A70BC6}"/>
              </a:ext>
            </a:extLst>
          </p:cNvPr>
          <p:cNvCxnSpPr>
            <a:cxnSpLocks/>
            <a:stCxn id="187" idx="0"/>
            <a:endCxn id="182" idx="3"/>
          </p:cNvCxnSpPr>
          <p:nvPr/>
        </p:nvCxnSpPr>
        <p:spPr>
          <a:xfrm flipV="1">
            <a:off x="366586" y="5658478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Ellipsi 190">
            <a:extLst>
              <a:ext uri="{FF2B5EF4-FFF2-40B4-BE49-F238E27FC236}">
                <a16:creationId xmlns:a16="http://schemas.microsoft.com/office/drawing/2014/main" id="{66E0C7D2-6DBC-43B5-B380-0A8E61E5D593}"/>
              </a:ext>
            </a:extLst>
          </p:cNvPr>
          <p:cNvSpPr/>
          <p:nvPr/>
        </p:nvSpPr>
        <p:spPr>
          <a:xfrm>
            <a:off x="3104656" y="45743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EC38EBE7-09A9-494E-A930-3617EAEF86AF}"/>
              </a:ext>
            </a:extLst>
          </p:cNvPr>
          <p:cNvCxnSpPr>
            <a:cxnSpLocks/>
            <a:stCxn id="195" idx="0"/>
            <a:endCxn id="191" idx="5"/>
          </p:cNvCxnSpPr>
          <p:nvPr/>
        </p:nvCxnSpPr>
        <p:spPr>
          <a:xfrm flipH="1" flipV="1">
            <a:off x="3647605" y="5015464"/>
            <a:ext cx="345029" cy="20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6C35CD05-2D1F-4AC7-AD49-803A2267BF3E}"/>
              </a:ext>
            </a:extLst>
          </p:cNvPr>
          <p:cNvSpPr/>
          <p:nvPr/>
        </p:nvSpPr>
        <p:spPr>
          <a:xfrm>
            <a:off x="2566819" y="520906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4" name="Suora yhdysviiva 193">
            <a:extLst>
              <a:ext uri="{FF2B5EF4-FFF2-40B4-BE49-F238E27FC236}">
                <a16:creationId xmlns:a16="http://schemas.microsoft.com/office/drawing/2014/main" id="{945DBE60-7895-403D-BEEA-EE268E230287}"/>
              </a:ext>
            </a:extLst>
          </p:cNvPr>
          <p:cNvCxnSpPr>
            <a:cxnSpLocks/>
            <a:stCxn id="193" idx="0"/>
            <a:endCxn id="191" idx="3"/>
          </p:cNvCxnSpPr>
          <p:nvPr/>
        </p:nvCxnSpPr>
        <p:spPr>
          <a:xfrm flipV="1">
            <a:off x="2858367" y="5015464"/>
            <a:ext cx="339444" cy="193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Ellipsi 194">
            <a:extLst>
              <a:ext uri="{FF2B5EF4-FFF2-40B4-BE49-F238E27FC236}">
                <a16:creationId xmlns:a16="http://schemas.microsoft.com/office/drawing/2014/main" id="{B7346AFF-61BD-46B0-A0E6-86A780B23F6E}"/>
              </a:ext>
            </a:extLst>
          </p:cNvPr>
          <p:cNvSpPr/>
          <p:nvPr/>
        </p:nvSpPr>
        <p:spPr>
          <a:xfrm>
            <a:off x="3674582" y="5217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328D0C6D-827D-4F2F-B4D3-6D79A69F52D2}"/>
              </a:ext>
            </a:extLst>
          </p:cNvPr>
          <p:cNvCxnSpPr>
            <a:cxnSpLocks/>
            <a:stCxn id="200" idx="0"/>
            <a:endCxn id="195" idx="5"/>
          </p:cNvCxnSpPr>
          <p:nvPr/>
        </p:nvCxnSpPr>
        <p:spPr>
          <a:xfrm flipH="1" flipV="1">
            <a:off x="4217531" y="5658478"/>
            <a:ext cx="455807" cy="13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91DEB921-433D-4CD7-8C9C-5072CA41E326}"/>
              </a:ext>
            </a:extLst>
          </p:cNvPr>
          <p:cNvSpPr/>
          <p:nvPr/>
        </p:nvSpPr>
        <p:spPr>
          <a:xfrm>
            <a:off x="3067637" y="598017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549AE077-BDB3-4B5E-BE6B-3AFDA0E16F19}"/>
              </a:ext>
            </a:extLst>
          </p:cNvPr>
          <p:cNvCxnSpPr>
            <a:cxnSpLocks/>
            <a:stCxn id="198" idx="0"/>
            <a:endCxn id="195" idx="3"/>
          </p:cNvCxnSpPr>
          <p:nvPr/>
        </p:nvCxnSpPr>
        <p:spPr>
          <a:xfrm flipV="1">
            <a:off x="3359185" y="5658478"/>
            <a:ext cx="408552" cy="321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Ellipsi 199">
            <a:extLst>
              <a:ext uri="{FF2B5EF4-FFF2-40B4-BE49-F238E27FC236}">
                <a16:creationId xmlns:a16="http://schemas.microsoft.com/office/drawing/2014/main" id="{E135564C-C32A-453F-92FD-A92D182C74DE}"/>
              </a:ext>
            </a:extLst>
          </p:cNvPr>
          <p:cNvSpPr/>
          <p:nvPr/>
        </p:nvSpPr>
        <p:spPr>
          <a:xfrm>
            <a:off x="4355286" y="579525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933391EF-F0B5-41E4-A8C4-1D1CAEC3633D}"/>
              </a:ext>
            </a:extLst>
          </p:cNvPr>
          <p:cNvCxnSpPr>
            <a:cxnSpLocks/>
            <a:stCxn id="202" idx="0"/>
            <a:endCxn id="200" idx="5"/>
          </p:cNvCxnSpPr>
          <p:nvPr/>
        </p:nvCxnSpPr>
        <p:spPr>
          <a:xfrm flipH="1" flipV="1">
            <a:off x="4898235" y="6236405"/>
            <a:ext cx="368298" cy="16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ED65A198-7BB3-4372-9C6B-C2272FC5C241}"/>
              </a:ext>
            </a:extLst>
          </p:cNvPr>
          <p:cNvSpPr/>
          <p:nvPr/>
        </p:nvSpPr>
        <p:spPr>
          <a:xfrm>
            <a:off x="4974985" y="639841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3" name="Suorakulmio 202">
            <a:extLst>
              <a:ext uri="{FF2B5EF4-FFF2-40B4-BE49-F238E27FC236}">
                <a16:creationId xmlns:a16="http://schemas.microsoft.com/office/drawing/2014/main" id="{4F1516CC-DBB4-44AB-804E-603901815C07}"/>
              </a:ext>
            </a:extLst>
          </p:cNvPr>
          <p:cNvSpPr/>
          <p:nvPr/>
        </p:nvSpPr>
        <p:spPr>
          <a:xfrm>
            <a:off x="3820119" y="642132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9A2269FE-81A3-4552-B578-DB4565CE21C7}"/>
              </a:ext>
            </a:extLst>
          </p:cNvPr>
          <p:cNvCxnSpPr>
            <a:cxnSpLocks/>
            <a:stCxn id="203" idx="0"/>
            <a:endCxn id="200" idx="3"/>
          </p:cNvCxnSpPr>
          <p:nvPr/>
        </p:nvCxnSpPr>
        <p:spPr>
          <a:xfrm flipV="1">
            <a:off x="4111667" y="6236405"/>
            <a:ext cx="336774" cy="18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kstiruutu 215">
            <a:extLst>
              <a:ext uri="{FF2B5EF4-FFF2-40B4-BE49-F238E27FC236}">
                <a16:creationId xmlns:a16="http://schemas.microsoft.com/office/drawing/2014/main" id="{5DBF1A74-5EC0-4313-A00E-980DF533BC54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a)</a:t>
            </a:r>
          </a:p>
        </p:txBody>
      </p:sp>
      <p:sp>
        <p:nvSpPr>
          <p:cNvPr id="99" name="Suorakulmio 98">
            <a:extLst>
              <a:ext uri="{FF2B5EF4-FFF2-40B4-BE49-F238E27FC236}">
                <a16:creationId xmlns:a16="http://schemas.microsoft.com/office/drawing/2014/main" id="{C8CD8E7F-26B4-4BBA-AAEB-FE98B1C06E7A}"/>
              </a:ext>
            </a:extLst>
          </p:cNvPr>
          <p:cNvSpPr/>
          <p:nvPr/>
        </p:nvSpPr>
        <p:spPr>
          <a:xfrm>
            <a:off x="6057938" y="363335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Ellipsi 100">
            <a:extLst>
              <a:ext uri="{FF2B5EF4-FFF2-40B4-BE49-F238E27FC236}">
                <a16:creationId xmlns:a16="http://schemas.microsoft.com/office/drawing/2014/main" id="{F2D1E000-EAB4-407F-B123-8CFE07C1666E}"/>
              </a:ext>
            </a:extLst>
          </p:cNvPr>
          <p:cNvSpPr/>
          <p:nvPr/>
        </p:nvSpPr>
        <p:spPr>
          <a:xfrm>
            <a:off x="7742454" y="35955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29590E21-DA74-46D0-B85D-41C8F894F404}"/>
              </a:ext>
            </a:extLst>
          </p:cNvPr>
          <p:cNvCxnSpPr>
            <a:cxnSpLocks/>
            <a:stCxn id="103" idx="0"/>
            <a:endCxn id="101" idx="5"/>
          </p:cNvCxnSpPr>
          <p:nvPr/>
        </p:nvCxnSpPr>
        <p:spPr>
          <a:xfrm flipH="1" flipV="1">
            <a:off x="8285403" y="4036658"/>
            <a:ext cx="144892" cy="277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Suorakulmio 102">
            <a:extLst>
              <a:ext uri="{FF2B5EF4-FFF2-40B4-BE49-F238E27FC236}">
                <a16:creationId xmlns:a16="http://schemas.microsoft.com/office/drawing/2014/main" id="{B0724413-20F9-4157-BB5C-E60A9293237F}"/>
              </a:ext>
            </a:extLst>
          </p:cNvPr>
          <p:cNvSpPr/>
          <p:nvPr/>
        </p:nvSpPr>
        <p:spPr>
          <a:xfrm>
            <a:off x="8138747" y="431421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D85F0DC3-763A-40C4-BFC4-104335FBF93C}"/>
              </a:ext>
            </a:extLst>
          </p:cNvPr>
          <p:cNvSpPr/>
          <p:nvPr/>
        </p:nvSpPr>
        <p:spPr>
          <a:xfrm>
            <a:off x="7294927" y="430070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3368961A-3D42-4F10-BC2A-AEACEB3A27D5}"/>
              </a:ext>
            </a:extLst>
          </p:cNvPr>
          <p:cNvCxnSpPr>
            <a:cxnSpLocks/>
            <a:stCxn id="104" idx="0"/>
            <a:endCxn id="101" idx="3"/>
          </p:cNvCxnSpPr>
          <p:nvPr/>
        </p:nvCxnSpPr>
        <p:spPr>
          <a:xfrm flipV="1">
            <a:off x="7586475" y="4036658"/>
            <a:ext cx="249134" cy="264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A83ECC0F-F0EE-425C-B603-854CBBBF81BB}"/>
              </a:ext>
            </a:extLst>
          </p:cNvPr>
          <p:cNvCxnSpPr>
            <a:cxnSpLocks/>
            <a:stCxn id="117" idx="0"/>
            <a:endCxn id="131" idx="5"/>
          </p:cNvCxnSpPr>
          <p:nvPr/>
        </p:nvCxnSpPr>
        <p:spPr>
          <a:xfrm flipH="1" flipV="1">
            <a:off x="7125394" y="3501186"/>
            <a:ext cx="273775" cy="194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Suorakulmio 116">
            <a:extLst>
              <a:ext uri="{FF2B5EF4-FFF2-40B4-BE49-F238E27FC236}">
                <a16:creationId xmlns:a16="http://schemas.microsoft.com/office/drawing/2014/main" id="{FCFABC09-5CBC-4CDF-9D91-903C43AD833C}"/>
              </a:ext>
            </a:extLst>
          </p:cNvPr>
          <p:cNvSpPr/>
          <p:nvPr/>
        </p:nvSpPr>
        <p:spPr>
          <a:xfrm>
            <a:off x="7107621" y="369606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Ellipsi 126">
            <a:extLst>
              <a:ext uri="{FF2B5EF4-FFF2-40B4-BE49-F238E27FC236}">
                <a16:creationId xmlns:a16="http://schemas.microsoft.com/office/drawing/2014/main" id="{658BC12F-2D63-4CCC-9B9E-5FE62BC016C7}"/>
              </a:ext>
            </a:extLst>
          </p:cNvPr>
          <p:cNvSpPr/>
          <p:nvPr/>
        </p:nvSpPr>
        <p:spPr>
          <a:xfrm>
            <a:off x="1784941" y="52403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975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843</Words>
  <Application>Microsoft Office PowerPoint</Application>
  <PresentationFormat>Laajakuva</PresentationFormat>
  <Paragraphs>667</Paragraphs>
  <Slides>20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Tuomo Ikävalko</dc:creator>
  <cp:lastModifiedBy>Tuomo Ikävalko</cp:lastModifiedBy>
  <cp:revision>34</cp:revision>
  <dcterms:created xsi:type="dcterms:W3CDTF">2018-10-22T18:22:57Z</dcterms:created>
  <dcterms:modified xsi:type="dcterms:W3CDTF">2018-11-06T11:10:22Z</dcterms:modified>
</cp:coreProperties>
</file>