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1A0C7-3AEF-A106-8E07-1E17D5A61C7C}" v="3" dt="2024-10-22T01:35:52.636"/>
    <p1510:client id="{99AC639C-C197-43DA-8FA0-519FDAA957DA}" v="254" dt="2024-10-21T23:13:27.558"/>
    <p1510:client id="{C16D7913-4E9E-F217-BA61-1A3634AF3049}" v="4" dt="2024-10-22T03:26:1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56668-B7A3-430F-A046-EA70BC80802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s-CO"/>
        </a:p>
      </dgm:t>
    </dgm:pt>
    <dgm:pt modelId="{AE4FD75A-D9CB-4B83-9FF8-9B0E05650FAF}">
      <dgm:prSet/>
      <dgm:spPr/>
      <dgm:t>
        <a:bodyPr/>
        <a:lstStyle/>
        <a:p>
          <a:r>
            <a:rPr lang="es-ES"/>
            <a:t>Las redes neuronales convolucionales (</a:t>
          </a:r>
          <a:r>
            <a:rPr lang="es-ES" err="1"/>
            <a:t>CNNs</a:t>
          </a:r>
          <a:r>
            <a:rPr lang="es-ES"/>
            <a:t>) son esenciales para tareas de clasificación de imágenes.</a:t>
          </a:r>
          <a:endParaRPr lang="es-CO"/>
        </a:p>
      </dgm:t>
    </dgm:pt>
    <dgm:pt modelId="{7E17A327-4FBD-4A0E-AE5C-3F065FAB9B94}" type="parTrans" cxnId="{04C4AB10-E368-4BAB-A178-626D356F9BAC}">
      <dgm:prSet/>
      <dgm:spPr/>
      <dgm:t>
        <a:bodyPr/>
        <a:lstStyle/>
        <a:p>
          <a:endParaRPr lang="es-CO"/>
        </a:p>
      </dgm:t>
    </dgm:pt>
    <dgm:pt modelId="{63DB13AB-6BB0-4800-961B-F693483A6895}" type="sibTrans" cxnId="{04C4AB10-E368-4BAB-A178-626D356F9BAC}">
      <dgm:prSet/>
      <dgm:spPr/>
      <dgm:t>
        <a:bodyPr/>
        <a:lstStyle/>
        <a:p>
          <a:endParaRPr lang="es-CO"/>
        </a:p>
      </dgm:t>
    </dgm:pt>
    <dgm:pt modelId="{2580F0E5-A506-4624-A11D-7D8B068D0328}">
      <dgm:prSet/>
      <dgm:spPr/>
      <dgm:t>
        <a:bodyPr/>
        <a:lstStyle/>
        <a:p>
          <a:r>
            <a:rPr lang="es-ES"/>
            <a:t>A medida que las aplicaciones en dispositivos móviles y sistemas embebidos aumentan, surge la necesidad de modelos más ligeros y eficientes.</a:t>
          </a:r>
          <a:endParaRPr lang="es-CO"/>
        </a:p>
      </dgm:t>
    </dgm:pt>
    <dgm:pt modelId="{88880D73-4AB2-4B72-9D28-DF45587867C4}" type="parTrans" cxnId="{12F0D0C2-4891-478C-BE93-C84D9237D084}">
      <dgm:prSet/>
      <dgm:spPr/>
      <dgm:t>
        <a:bodyPr/>
        <a:lstStyle/>
        <a:p>
          <a:endParaRPr lang="es-CO"/>
        </a:p>
      </dgm:t>
    </dgm:pt>
    <dgm:pt modelId="{822BEBC2-0A5B-4B31-8079-210857D3BF12}" type="sibTrans" cxnId="{12F0D0C2-4891-478C-BE93-C84D9237D084}">
      <dgm:prSet/>
      <dgm:spPr/>
      <dgm:t>
        <a:bodyPr/>
        <a:lstStyle/>
        <a:p>
          <a:endParaRPr lang="es-CO"/>
        </a:p>
      </dgm:t>
    </dgm:pt>
    <dgm:pt modelId="{1A961FE0-DA92-4054-B6A9-B5E0C8B10F29}">
      <dgm:prSet/>
      <dgm:spPr/>
      <dgm:t>
        <a:bodyPr/>
        <a:lstStyle/>
        <a:p>
          <a:r>
            <a:rPr lang="es-ES"/>
            <a:t>Hoy veremos dos arquitecturas que respondieron a esta demanda: </a:t>
          </a:r>
          <a:r>
            <a:rPr lang="es-ES" err="1"/>
            <a:t>SqueezeNet</a:t>
          </a:r>
          <a:r>
            <a:rPr lang="es-ES"/>
            <a:t> y </a:t>
          </a:r>
          <a:r>
            <a:rPr lang="es-ES" err="1"/>
            <a:t>GoogLeNet</a:t>
          </a:r>
          <a:r>
            <a:rPr lang="es-ES"/>
            <a:t>.</a:t>
          </a:r>
          <a:endParaRPr lang="es-CO"/>
        </a:p>
      </dgm:t>
    </dgm:pt>
    <dgm:pt modelId="{95846FA7-A770-4401-9E44-CAAEA229F937}" type="parTrans" cxnId="{91755B85-6B9F-4F25-AD33-9F4289E5C6EA}">
      <dgm:prSet/>
      <dgm:spPr/>
      <dgm:t>
        <a:bodyPr/>
        <a:lstStyle/>
        <a:p>
          <a:endParaRPr lang="es-CO"/>
        </a:p>
      </dgm:t>
    </dgm:pt>
    <dgm:pt modelId="{85D9B14F-1307-48F6-9453-99D252EF1468}" type="sibTrans" cxnId="{91755B85-6B9F-4F25-AD33-9F4289E5C6EA}">
      <dgm:prSet/>
      <dgm:spPr/>
      <dgm:t>
        <a:bodyPr/>
        <a:lstStyle/>
        <a:p>
          <a:endParaRPr lang="es-CO"/>
        </a:p>
      </dgm:t>
    </dgm:pt>
    <dgm:pt modelId="{606518DE-095A-482E-AE49-488D155E63E5}" type="pres">
      <dgm:prSet presAssocID="{DD356668-B7A3-430F-A046-EA70BC80802F}" presName="vert0" presStyleCnt="0">
        <dgm:presLayoutVars>
          <dgm:dir/>
          <dgm:animOne val="branch"/>
          <dgm:animLvl val="lvl"/>
        </dgm:presLayoutVars>
      </dgm:prSet>
      <dgm:spPr/>
    </dgm:pt>
    <dgm:pt modelId="{7CCE40E4-3755-4008-AA53-AF85D02560D9}" type="pres">
      <dgm:prSet presAssocID="{AE4FD75A-D9CB-4B83-9FF8-9B0E05650FAF}" presName="thickLine" presStyleLbl="alignNode1" presStyleIdx="0" presStyleCnt="3"/>
      <dgm:spPr/>
    </dgm:pt>
    <dgm:pt modelId="{76C8D00C-7A87-4F0D-B396-6D11FCA8DD3C}" type="pres">
      <dgm:prSet presAssocID="{AE4FD75A-D9CB-4B83-9FF8-9B0E05650FAF}" presName="horz1" presStyleCnt="0"/>
      <dgm:spPr/>
    </dgm:pt>
    <dgm:pt modelId="{D9C0E810-A9BB-4390-92A2-B9ADC91E4888}" type="pres">
      <dgm:prSet presAssocID="{AE4FD75A-D9CB-4B83-9FF8-9B0E05650FAF}" presName="tx1" presStyleLbl="revTx" presStyleIdx="0" presStyleCnt="3"/>
      <dgm:spPr/>
    </dgm:pt>
    <dgm:pt modelId="{6FC594D0-D613-44FD-99AB-81C388C42CE7}" type="pres">
      <dgm:prSet presAssocID="{AE4FD75A-D9CB-4B83-9FF8-9B0E05650FAF}" presName="vert1" presStyleCnt="0"/>
      <dgm:spPr/>
    </dgm:pt>
    <dgm:pt modelId="{BA5589F2-5D58-4972-8DE6-79C4A97467F1}" type="pres">
      <dgm:prSet presAssocID="{2580F0E5-A506-4624-A11D-7D8B068D0328}" presName="thickLine" presStyleLbl="alignNode1" presStyleIdx="1" presStyleCnt="3"/>
      <dgm:spPr/>
    </dgm:pt>
    <dgm:pt modelId="{A59D6AED-5F89-4F3E-99AB-72BD063BF9C9}" type="pres">
      <dgm:prSet presAssocID="{2580F0E5-A506-4624-A11D-7D8B068D0328}" presName="horz1" presStyleCnt="0"/>
      <dgm:spPr/>
    </dgm:pt>
    <dgm:pt modelId="{5631DA4E-1CDB-477F-BDE6-F651AE1749FA}" type="pres">
      <dgm:prSet presAssocID="{2580F0E5-A506-4624-A11D-7D8B068D0328}" presName="tx1" presStyleLbl="revTx" presStyleIdx="1" presStyleCnt="3"/>
      <dgm:spPr/>
    </dgm:pt>
    <dgm:pt modelId="{EA6CEC5E-4C11-42C4-B333-4563409FB0A6}" type="pres">
      <dgm:prSet presAssocID="{2580F0E5-A506-4624-A11D-7D8B068D0328}" presName="vert1" presStyleCnt="0"/>
      <dgm:spPr/>
    </dgm:pt>
    <dgm:pt modelId="{CAD21153-B18E-4FE7-A6CB-97135756850D}" type="pres">
      <dgm:prSet presAssocID="{1A961FE0-DA92-4054-B6A9-B5E0C8B10F29}" presName="thickLine" presStyleLbl="alignNode1" presStyleIdx="2" presStyleCnt="3"/>
      <dgm:spPr/>
    </dgm:pt>
    <dgm:pt modelId="{5C88E924-C3F3-4B7C-86D1-621B29F4EF7A}" type="pres">
      <dgm:prSet presAssocID="{1A961FE0-DA92-4054-B6A9-B5E0C8B10F29}" presName="horz1" presStyleCnt="0"/>
      <dgm:spPr/>
    </dgm:pt>
    <dgm:pt modelId="{66BAF758-69B0-4484-8DF2-03BA0F6B5209}" type="pres">
      <dgm:prSet presAssocID="{1A961FE0-DA92-4054-B6A9-B5E0C8B10F29}" presName="tx1" presStyleLbl="revTx" presStyleIdx="2" presStyleCnt="3"/>
      <dgm:spPr/>
    </dgm:pt>
    <dgm:pt modelId="{DEA3A0C1-0059-4380-B386-4BD9B3A19A12}" type="pres">
      <dgm:prSet presAssocID="{1A961FE0-DA92-4054-B6A9-B5E0C8B10F29}" presName="vert1" presStyleCnt="0"/>
      <dgm:spPr/>
    </dgm:pt>
  </dgm:ptLst>
  <dgm:cxnLst>
    <dgm:cxn modelId="{04C4AB10-E368-4BAB-A178-626D356F9BAC}" srcId="{DD356668-B7A3-430F-A046-EA70BC80802F}" destId="{AE4FD75A-D9CB-4B83-9FF8-9B0E05650FAF}" srcOrd="0" destOrd="0" parTransId="{7E17A327-4FBD-4A0E-AE5C-3F065FAB9B94}" sibTransId="{63DB13AB-6BB0-4800-961B-F693483A6895}"/>
    <dgm:cxn modelId="{8AD1DE14-3D26-4F59-8298-545F92F70727}" type="presOf" srcId="{2580F0E5-A506-4624-A11D-7D8B068D0328}" destId="{5631DA4E-1CDB-477F-BDE6-F651AE1749FA}" srcOrd="0" destOrd="0" presId="urn:microsoft.com/office/officeart/2008/layout/LinedList"/>
    <dgm:cxn modelId="{69228852-2627-4F4E-9F25-3E60F9F5EE20}" type="presOf" srcId="{DD356668-B7A3-430F-A046-EA70BC80802F}" destId="{606518DE-095A-482E-AE49-488D155E63E5}" srcOrd="0" destOrd="0" presId="urn:microsoft.com/office/officeart/2008/layout/LinedList"/>
    <dgm:cxn modelId="{9794E855-66B4-4BF2-8887-E5FB67DA48CA}" type="presOf" srcId="{AE4FD75A-D9CB-4B83-9FF8-9B0E05650FAF}" destId="{D9C0E810-A9BB-4390-92A2-B9ADC91E4888}" srcOrd="0" destOrd="0" presId="urn:microsoft.com/office/officeart/2008/layout/LinedList"/>
    <dgm:cxn modelId="{91755B85-6B9F-4F25-AD33-9F4289E5C6EA}" srcId="{DD356668-B7A3-430F-A046-EA70BC80802F}" destId="{1A961FE0-DA92-4054-B6A9-B5E0C8B10F29}" srcOrd="2" destOrd="0" parTransId="{95846FA7-A770-4401-9E44-CAAEA229F937}" sibTransId="{85D9B14F-1307-48F6-9453-99D252EF1468}"/>
    <dgm:cxn modelId="{CB9EC6BC-2A2A-47F4-8413-D37228049D12}" type="presOf" srcId="{1A961FE0-DA92-4054-B6A9-B5E0C8B10F29}" destId="{66BAF758-69B0-4484-8DF2-03BA0F6B5209}" srcOrd="0" destOrd="0" presId="urn:microsoft.com/office/officeart/2008/layout/LinedList"/>
    <dgm:cxn modelId="{12F0D0C2-4891-478C-BE93-C84D9237D084}" srcId="{DD356668-B7A3-430F-A046-EA70BC80802F}" destId="{2580F0E5-A506-4624-A11D-7D8B068D0328}" srcOrd="1" destOrd="0" parTransId="{88880D73-4AB2-4B72-9D28-DF45587867C4}" sibTransId="{822BEBC2-0A5B-4B31-8079-210857D3BF12}"/>
    <dgm:cxn modelId="{506D7228-B4E2-4AF0-9F81-C7BE73C2E0F5}" type="presParOf" srcId="{606518DE-095A-482E-AE49-488D155E63E5}" destId="{7CCE40E4-3755-4008-AA53-AF85D02560D9}" srcOrd="0" destOrd="0" presId="urn:microsoft.com/office/officeart/2008/layout/LinedList"/>
    <dgm:cxn modelId="{B2E64F93-53AD-430B-B747-A1089894C63F}" type="presParOf" srcId="{606518DE-095A-482E-AE49-488D155E63E5}" destId="{76C8D00C-7A87-4F0D-B396-6D11FCA8DD3C}" srcOrd="1" destOrd="0" presId="urn:microsoft.com/office/officeart/2008/layout/LinedList"/>
    <dgm:cxn modelId="{53629B1B-66CA-4877-A463-CF0B26A71A4A}" type="presParOf" srcId="{76C8D00C-7A87-4F0D-B396-6D11FCA8DD3C}" destId="{D9C0E810-A9BB-4390-92A2-B9ADC91E4888}" srcOrd="0" destOrd="0" presId="urn:microsoft.com/office/officeart/2008/layout/LinedList"/>
    <dgm:cxn modelId="{AF98AC0C-E47E-4294-8505-9825BE041BFF}" type="presParOf" srcId="{76C8D00C-7A87-4F0D-B396-6D11FCA8DD3C}" destId="{6FC594D0-D613-44FD-99AB-81C388C42CE7}" srcOrd="1" destOrd="0" presId="urn:microsoft.com/office/officeart/2008/layout/LinedList"/>
    <dgm:cxn modelId="{B86D0825-80F5-45DD-84E4-1874784024E9}" type="presParOf" srcId="{606518DE-095A-482E-AE49-488D155E63E5}" destId="{BA5589F2-5D58-4972-8DE6-79C4A97467F1}" srcOrd="2" destOrd="0" presId="urn:microsoft.com/office/officeart/2008/layout/LinedList"/>
    <dgm:cxn modelId="{54C48809-24AC-40D4-ACD3-A0CA74B1F9C8}" type="presParOf" srcId="{606518DE-095A-482E-AE49-488D155E63E5}" destId="{A59D6AED-5F89-4F3E-99AB-72BD063BF9C9}" srcOrd="3" destOrd="0" presId="urn:microsoft.com/office/officeart/2008/layout/LinedList"/>
    <dgm:cxn modelId="{0D162F7F-A286-4B33-B397-D9D5BB6C2524}" type="presParOf" srcId="{A59D6AED-5F89-4F3E-99AB-72BD063BF9C9}" destId="{5631DA4E-1CDB-477F-BDE6-F651AE1749FA}" srcOrd="0" destOrd="0" presId="urn:microsoft.com/office/officeart/2008/layout/LinedList"/>
    <dgm:cxn modelId="{FE5D8F5E-0EEE-4C8E-95F1-8D70B013E7EE}" type="presParOf" srcId="{A59D6AED-5F89-4F3E-99AB-72BD063BF9C9}" destId="{EA6CEC5E-4C11-42C4-B333-4563409FB0A6}" srcOrd="1" destOrd="0" presId="urn:microsoft.com/office/officeart/2008/layout/LinedList"/>
    <dgm:cxn modelId="{84C6E99C-F685-4FA6-8790-2B3C1A765B58}" type="presParOf" srcId="{606518DE-095A-482E-AE49-488D155E63E5}" destId="{CAD21153-B18E-4FE7-A6CB-97135756850D}" srcOrd="4" destOrd="0" presId="urn:microsoft.com/office/officeart/2008/layout/LinedList"/>
    <dgm:cxn modelId="{49AD253A-D3FE-4558-8E14-293B27B17727}" type="presParOf" srcId="{606518DE-095A-482E-AE49-488D155E63E5}" destId="{5C88E924-C3F3-4B7C-86D1-621B29F4EF7A}" srcOrd="5" destOrd="0" presId="urn:microsoft.com/office/officeart/2008/layout/LinedList"/>
    <dgm:cxn modelId="{881CF78D-60F7-4B7C-99AC-C91B68D7CFEF}" type="presParOf" srcId="{5C88E924-C3F3-4B7C-86D1-621B29F4EF7A}" destId="{66BAF758-69B0-4484-8DF2-03BA0F6B5209}" srcOrd="0" destOrd="0" presId="urn:microsoft.com/office/officeart/2008/layout/LinedList"/>
    <dgm:cxn modelId="{36B168A9-ACDC-4E21-9D0F-DF7A19B61D32}" type="presParOf" srcId="{5C88E924-C3F3-4B7C-86D1-621B29F4EF7A}" destId="{DEA3A0C1-0059-4380-B386-4BD9B3A19A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D4B524-1D11-4878-85A2-8A92A682AA16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509A1EEE-1F2C-4784-A71B-C96CD3319F3F}">
      <dgm:prSet custT="1"/>
      <dgm:spPr/>
      <dgm:t>
        <a:bodyPr/>
        <a:lstStyle/>
        <a:p>
          <a:r>
            <a:rPr lang="es-ES" sz="3600" b="1"/>
            <a:t>Módulo </a:t>
          </a:r>
          <a:r>
            <a:rPr lang="es-ES" sz="3600" b="1" err="1"/>
            <a:t>Inception</a:t>
          </a:r>
          <a:endParaRPr lang="es-CO" sz="3600" b="1"/>
        </a:p>
      </dgm:t>
    </dgm:pt>
    <dgm:pt modelId="{639FA22D-96E3-4A62-A823-500D9C0CF6A5}" type="parTrans" cxnId="{C0731882-505E-44B6-8786-4A7022259E60}">
      <dgm:prSet/>
      <dgm:spPr/>
      <dgm:t>
        <a:bodyPr/>
        <a:lstStyle/>
        <a:p>
          <a:endParaRPr lang="es-CO"/>
        </a:p>
      </dgm:t>
    </dgm:pt>
    <dgm:pt modelId="{052B0087-5C7B-432C-9060-419562C80D8D}" type="sibTrans" cxnId="{C0731882-505E-44B6-8786-4A7022259E60}">
      <dgm:prSet/>
      <dgm:spPr/>
      <dgm:t>
        <a:bodyPr/>
        <a:lstStyle/>
        <a:p>
          <a:endParaRPr lang="es-CO"/>
        </a:p>
      </dgm:t>
    </dgm:pt>
    <dgm:pt modelId="{DD3FC7FC-FC56-41CD-82C7-12A3178E9153}">
      <dgm:prSet/>
      <dgm:spPr/>
      <dgm:t>
        <a:bodyPr/>
        <a:lstStyle/>
        <a:p>
          <a:r>
            <a:rPr lang="es-ES"/>
            <a:t>Combina convoluciones de diferentes tamaños (1x1, 3x3, 5x5) en paralelo para capturar patrones a varias escalas.</a:t>
          </a:r>
          <a:endParaRPr lang="es-CO"/>
        </a:p>
      </dgm:t>
    </dgm:pt>
    <dgm:pt modelId="{F1B51F66-CCAB-4794-8936-F7D9F2A2FAFF}" type="parTrans" cxnId="{E8CA4C68-C9E5-4779-A30A-1562BB6E7B83}">
      <dgm:prSet/>
      <dgm:spPr/>
      <dgm:t>
        <a:bodyPr/>
        <a:lstStyle/>
        <a:p>
          <a:endParaRPr lang="es-CO"/>
        </a:p>
      </dgm:t>
    </dgm:pt>
    <dgm:pt modelId="{EB21433E-A28B-4FDC-BDEC-7AA95E921FD5}" type="sibTrans" cxnId="{E8CA4C68-C9E5-4779-A30A-1562BB6E7B83}">
      <dgm:prSet/>
      <dgm:spPr/>
      <dgm:t>
        <a:bodyPr/>
        <a:lstStyle/>
        <a:p>
          <a:endParaRPr lang="es-CO"/>
        </a:p>
      </dgm:t>
    </dgm:pt>
    <dgm:pt modelId="{9F793C27-3C81-4468-9155-AC4F85189CE2}">
      <dgm:prSet/>
      <dgm:spPr/>
      <dgm:t>
        <a:bodyPr/>
        <a:lstStyle/>
        <a:p>
          <a:r>
            <a:rPr lang="es-ES"/>
            <a:t>Las características extraídas se concatenan para lograr una representación más rica de la imagen.</a:t>
          </a:r>
          <a:endParaRPr lang="es-CO"/>
        </a:p>
      </dgm:t>
    </dgm:pt>
    <dgm:pt modelId="{9459998A-336A-4C7E-9481-159785738B0F}" type="parTrans" cxnId="{CECE6ECA-E480-4AEA-B23B-667F421313B0}">
      <dgm:prSet/>
      <dgm:spPr/>
      <dgm:t>
        <a:bodyPr/>
        <a:lstStyle/>
        <a:p>
          <a:endParaRPr lang="es-CO"/>
        </a:p>
      </dgm:t>
    </dgm:pt>
    <dgm:pt modelId="{038CD3F0-72B2-4A7F-AA0A-4FB090A90E69}" type="sibTrans" cxnId="{CECE6ECA-E480-4AEA-B23B-667F421313B0}">
      <dgm:prSet/>
      <dgm:spPr/>
      <dgm:t>
        <a:bodyPr/>
        <a:lstStyle/>
        <a:p>
          <a:endParaRPr lang="es-CO"/>
        </a:p>
      </dgm:t>
    </dgm:pt>
    <dgm:pt modelId="{81E8084F-13B5-458F-A1FE-71A4C0F6C034}">
      <dgm:prSet custT="1"/>
      <dgm:spPr/>
      <dgm:t>
        <a:bodyPr/>
        <a:lstStyle/>
        <a:p>
          <a:pPr algn="l"/>
          <a:r>
            <a:rPr lang="es-ES" sz="2800" b="1"/>
            <a:t>Convoluciones 1x1</a:t>
          </a:r>
          <a:br>
            <a:rPr lang="es-ES" sz="2800"/>
          </a:br>
          <a:r>
            <a:rPr lang="es-ES" sz="2800"/>
            <a:t>Usadas antes de aplicar convoluciones 3x3 y 5x5 para reducir el número de canales y mejorar la eficiencia.</a:t>
          </a:r>
          <a:endParaRPr lang="es-CO" sz="2800"/>
        </a:p>
      </dgm:t>
    </dgm:pt>
    <dgm:pt modelId="{AE9AD36F-D13D-4A8E-97A2-905FFD22D232}" type="parTrans" cxnId="{7A0CFE5E-AEEF-4682-BCA0-F6F5A51386CE}">
      <dgm:prSet/>
      <dgm:spPr/>
      <dgm:t>
        <a:bodyPr/>
        <a:lstStyle/>
        <a:p>
          <a:endParaRPr lang="es-CO"/>
        </a:p>
      </dgm:t>
    </dgm:pt>
    <dgm:pt modelId="{E2C84FD1-7F9E-471B-A7F5-33F60C0A566B}" type="sibTrans" cxnId="{7A0CFE5E-AEEF-4682-BCA0-F6F5A51386CE}">
      <dgm:prSet/>
      <dgm:spPr/>
      <dgm:t>
        <a:bodyPr/>
        <a:lstStyle/>
        <a:p>
          <a:endParaRPr lang="es-CO"/>
        </a:p>
      </dgm:t>
    </dgm:pt>
    <dgm:pt modelId="{46AC17EC-8792-4E13-963C-2AD6C85D9714}" type="pres">
      <dgm:prSet presAssocID="{A1D4B524-1D11-4878-85A2-8A92A682AA16}" presName="Name0" presStyleCnt="0">
        <dgm:presLayoutVars>
          <dgm:dir/>
          <dgm:animLvl val="lvl"/>
          <dgm:resizeHandles val="exact"/>
        </dgm:presLayoutVars>
      </dgm:prSet>
      <dgm:spPr/>
    </dgm:pt>
    <dgm:pt modelId="{F3237785-3815-4E9B-BB8B-B2ACBB328266}" type="pres">
      <dgm:prSet presAssocID="{509A1EEE-1F2C-4784-A71B-C96CD3319F3F}" presName="linNode" presStyleCnt="0"/>
      <dgm:spPr/>
    </dgm:pt>
    <dgm:pt modelId="{F632630C-BEE5-4769-9B61-CC200BF8A449}" type="pres">
      <dgm:prSet presAssocID="{509A1EEE-1F2C-4784-A71B-C96CD3319F3F}" presName="parentText" presStyleLbl="node1" presStyleIdx="0" presStyleCnt="2" custScaleY="59925" custLinFactNeighborX="-17320" custLinFactNeighborY="-15723">
        <dgm:presLayoutVars>
          <dgm:chMax val="1"/>
          <dgm:bulletEnabled val="1"/>
        </dgm:presLayoutVars>
      </dgm:prSet>
      <dgm:spPr/>
    </dgm:pt>
    <dgm:pt modelId="{AD3281E3-AE79-46E6-9913-7549568270B1}" type="pres">
      <dgm:prSet presAssocID="{509A1EEE-1F2C-4784-A71B-C96CD3319F3F}" presName="descendantText" presStyleLbl="alignAccFollowNode1" presStyleIdx="0" presStyleCnt="1" custScaleY="69492">
        <dgm:presLayoutVars>
          <dgm:bulletEnabled val="1"/>
        </dgm:presLayoutVars>
      </dgm:prSet>
      <dgm:spPr/>
    </dgm:pt>
    <dgm:pt modelId="{D552FDEF-55E3-4F82-A17F-221456ED64C6}" type="pres">
      <dgm:prSet presAssocID="{052B0087-5C7B-432C-9060-419562C80D8D}" presName="sp" presStyleCnt="0"/>
      <dgm:spPr/>
    </dgm:pt>
    <dgm:pt modelId="{6906D4BE-01F4-4FE3-A702-A201BF3AF995}" type="pres">
      <dgm:prSet presAssocID="{81E8084F-13B5-458F-A1FE-71A4C0F6C034}" presName="linNode" presStyleCnt="0"/>
      <dgm:spPr/>
    </dgm:pt>
    <dgm:pt modelId="{D33D97C9-123B-48A0-B54A-EDC8C8CAA0A7}" type="pres">
      <dgm:prSet presAssocID="{81E8084F-13B5-458F-A1FE-71A4C0F6C034}" presName="parentText" presStyleLbl="node1" presStyleIdx="1" presStyleCnt="2" custScaleX="277778" custScaleY="42297">
        <dgm:presLayoutVars>
          <dgm:chMax val="1"/>
          <dgm:bulletEnabled val="1"/>
        </dgm:presLayoutVars>
      </dgm:prSet>
      <dgm:spPr/>
    </dgm:pt>
  </dgm:ptLst>
  <dgm:cxnLst>
    <dgm:cxn modelId="{5B37540D-56DC-4DB9-9036-2CFF338B8785}" type="presOf" srcId="{81E8084F-13B5-458F-A1FE-71A4C0F6C034}" destId="{D33D97C9-123B-48A0-B54A-EDC8C8CAA0A7}" srcOrd="0" destOrd="0" presId="urn:microsoft.com/office/officeart/2005/8/layout/vList5"/>
    <dgm:cxn modelId="{9827D232-69F1-42B5-9A53-2D1C3AC5FA6E}" type="presOf" srcId="{A1D4B524-1D11-4878-85A2-8A92A682AA16}" destId="{46AC17EC-8792-4E13-963C-2AD6C85D9714}" srcOrd="0" destOrd="0" presId="urn:microsoft.com/office/officeart/2005/8/layout/vList5"/>
    <dgm:cxn modelId="{7A0CFE5E-AEEF-4682-BCA0-F6F5A51386CE}" srcId="{A1D4B524-1D11-4878-85A2-8A92A682AA16}" destId="{81E8084F-13B5-458F-A1FE-71A4C0F6C034}" srcOrd="1" destOrd="0" parTransId="{AE9AD36F-D13D-4A8E-97A2-905FFD22D232}" sibTransId="{E2C84FD1-7F9E-471B-A7F5-33F60C0A566B}"/>
    <dgm:cxn modelId="{E8CA4C68-C9E5-4779-A30A-1562BB6E7B83}" srcId="{509A1EEE-1F2C-4784-A71B-C96CD3319F3F}" destId="{DD3FC7FC-FC56-41CD-82C7-12A3178E9153}" srcOrd="0" destOrd="0" parTransId="{F1B51F66-CCAB-4794-8936-F7D9F2A2FAFF}" sibTransId="{EB21433E-A28B-4FDC-BDEC-7AA95E921FD5}"/>
    <dgm:cxn modelId="{C0731882-505E-44B6-8786-4A7022259E60}" srcId="{A1D4B524-1D11-4878-85A2-8A92A682AA16}" destId="{509A1EEE-1F2C-4784-A71B-C96CD3319F3F}" srcOrd="0" destOrd="0" parTransId="{639FA22D-96E3-4A62-A823-500D9C0CF6A5}" sibTransId="{052B0087-5C7B-432C-9060-419562C80D8D}"/>
    <dgm:cxn modelId="{477FAB9C-3B9B-4A47-BE36-16E63ECAB2B3}" type="presOf" srcId="{DD3FC7FC-FC56-41CD-82C7-12A3178E9153}" destId="{AD3281E3-AE79-46E6-9913-7549568270B1}" srcOrd="0" destOrd="0" presId="urn:microsoft.com/office/officeart/2005/8/layout/vList5"/>
    <dgm:cxn modelId="{CECE6ECA-E480-4AEA-B23B-667F421313B0}" srcId="{509A1EEE-1F2C-4784-A71B-C96CD3319F3F}" destId="{9F793C27-3C81-4468-9155-AC4F85189CE2}" srcOrd="1" destOrd="0" parTransId="{9459998A-336A-4C7E-9481-159785738B0F}" sibTransId="{038CD3F0-72B2-4A7F-AA0A-4FB090A90E69}"/>
    <dgm:cxn modelId="{529775DC-FCAD-49F4-912B-9BF26ACDB95F}" type="presOf" srcId="{509A1EEE-1F2C-4784-A71B-C96CD3319F3F}" destId="{F632630C-BEE5-4769-9B61-CC200BF8A449}" srcOrd="0" destOrd="0" presId="urn:microsoft.com/office/officeart/2005/8/layout/vList5"/>
    <dgm:cxn modelId="{2914D2E5-80CD-48AC-82BF-F46130F4CD90}" type="presOf" srcId="{9F793C27-3C81-4468-9155-AC4F85189CE2}" destId="{AD3281E3-AE79-46E6-9913-7549568270B1}" srcOrd="0" destOrd="1" presId="urn:microsoft.com/office/officeart/2005/8/layout/vList5"/>
    <dgm:cxn modelId="{4E741D60-33A0-4518-B0D7-1DC3DBC30349}" type="presParOf" srcId="{46AC17EC-8792-4E13-963C-2AD6C85D9714}" destId="{F3237785-3815-4E9B-BB8B-B2ACBB328266}" srcOrd="0" destOrd="0" presId="urn:microsoft.com/office/officeart/2005/8/layout/vList5"/>
    <dgm:cxn modelId="{42B14CB5-8456-4443-995F-109C593EEFE7}" type="presParOf" srcId="{F3237785-3815-4E9B-BB8B-B2ACBB328266}" destId="{F632630C-BEE5-4769-9B61-CC200BF8A449}" srcOrd="0" destOrd="0" presId="urn:microsoft.com/office/officeart/2005/8/layout/vList5"/>
    <dgm:cxn modelId="{B22F6B9A-7160-4BA2-BD76-1D4A4EC0128E}" type="presParOf" srcId="{F3237785-3815-4E9B-BB8B-B2ACBB328266}" destId="{AD3281E3-AE79-46E6-9913-7549568270B1}" srcOrd="1" destOrd="0" presId="urn:microsoft.com/office/officeart/2005/8/layout/vList5"/>
    <dgm:cxn modelId="{94ED2F7C-DCAF-462A-8942-1B41AD8A8626}" type="presParOf" srcId="{46AC17EC-8792-4E13-963C-2AD6C85D9714}" destId="{D552FDEF-55E3-4F82-A17F-221456ED64C6}" srcOrd="1" destOrd="0" presId="urn:microsoft.com/office/officeart/2005/8/layout/vList5"/>
    <dgm:cxn modelId="{CB1C6E0B-EDC5-4A02-8D92-A29465F13E97}" type="presParOf" srcId="{46AC17EC-8792-4E13-963C-2AD6C85D9714}" destId="{6906D4BE-01F4-4FE3-A702-A201BF3AF995}" srcOrd="2" destOrd="0" presId="urn:microsoft.com/office/officeart/2005/8/layout/vList5"/>
    <dgm:cxn modelId="{21CD9E90-BA15-45E7-8E6F-931AAE768FC0}" type="presParOf" srcId="{6906D4BE-01F4-4FE3-A702-A201BF3AF995}" destId="{D33D97C9-123B-48A0-B54A-EDC8C8CAA0A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5B7C65-49C9-4241-833E-68DB0912908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7488734E-FC0A-4612-B370-6C539F6281CC}">
      <dgm:prSet/>
      <dgm:spPr/>
      <dgm:t>
        <a:bodyPr/>
        <a:lstStyle/>
        <a:p>
          <a:r>
            <a:rPr lang="es-ES"/>
            <a:t>Profundidad </a:t>
          </a:r>
          <a:endParaRPr lang="es-CO"/>
        </a:p>
      </dgm:t>
    </dgm:pt>
    <dgm:pt modelId="{6B64E30C-57DF-4051-99FF-66AD0A65C0A9}" type="parTrans" cxnId="{C9D06DCA-6479-4869-948B-34D94933BA22}">
      <dgm:prSet/>
      <dgm:spPr/>
      <dgm:t>
        <a:bodyPr/>
        <a:lstStyle/>
        <a:p>
          <a:endParaRPr lang="es-CO"/>
        </a:p>
      </dgm:t>
    </dgm:pt>
    <dgm:pt modelId="{AE45AD51-E4BA-4492-8BAD-D52FB466718B}" type="sibTrans" cxnId="{C9D06DCA-6479-4869-948B-34D94933BA22}">
      <dgm:prSet/>
      <dgm:spPr/>
      <dgm:t>
        <a:bodyPr/>
        <a:lstStyle/>
        <a:p>
          <a:endParaRPr lang="es-CO"/>
        </a:p>
      </dgm:t>
    </dgm:pt>
    <dgm:pt modelId="{81FE08B5-66D5-406B-94A8-D2EA2C1AB45B}">
      <dgm:prSet/>
      <dgm:spPr/>
      <dgm:t>
        <a:bodyPr/>
        <a:lstStyle/>
        <a:p>
          <a:r>
            <a:rPr lang="es-ES"/>
            <a:t>Capas auxiliares intermedias</a:t>
          </a:r>
          <a:endParaRPr lang="es-CO"/>
        </a:p>
      </dgm:t>
    </dgm:pt>
    <dgm:pt modelId="{E3B5B2CA-0C7F-478F-A34B-3DD2FFB3EB9B}" type="parTrans" cxnId="{939FC437-B852-48D3-9BEB-F0DBF595FABB}">
      <dgm:prSet/>
      <dgm:spPr/>
      <dgm:t>
        <a:bodyPr/>
        <a:lstStyle/>
        <a:p>
          <a:endParaRPr lang="es-CO"/>
        </a:p>
      </dgm:t>
    </dgm:pt>
    <dgm:pt modelId="{BE8E0DEF-D6C7-4431-B8DD-4D32ED41D19C}" type="sibTrans" cxnId="{939FC437-B852-48D3-9BEB-F0DBF595FABB}">
      <dgm:prSet/>
      <dgm:spPr/>
      <dgm:t>
        <a:bodyPr/>
        <a:lstStyle/>
        <a:p>
          <a:endParaRPr lang="es-CO"/>
        </a:p>
      </dgm:t>
    </dgm:pt>
    <dgm:pt modelId="{F76DC484-8BF7-4014-9188-07C33F438A86}">
      <dgm:prSet custT="1"/>
      <dgm:spPr/>
      <dgm:t>
        <a:bodyPr/>
        <a:lstStyle/>
        <a:p>
          <a:r>
            <a:rPr lang="es-ES" sz="2400"/>
            <a:t>Ayudan a estabilizar el entrenamiento y evitar el problema del "gradiente que desaparece" (</a:t>
          </a:r>
          <a:r>
            <a:rPr lang="es-ES" sz="2400" err="1"/>
            <a:t>vanishing</a:t>
          </a:r>
          <a:r>
            <a:rPr lang="es-ES" sz="2400"/>
            <a:t> </a:t>
          </a:r>
          <a:r>
            <a:rPr lang="es-ES" sz="2400" err="1"/>
            <a:t>gradient</a:t>
          </a:r>
          <a:r>
            <a:rPr lang="es-ES" sz="2400"/>
            <a:t>).</a:t>
          </a:r>
          <a:endParaRPr lang="es-CO" sz="2400"/>
        </a:p>
      </dgm:t>
    </dgm:pt>
    <dgm:pt modelId="{4FC9E1A9-EF27-4E38-89C5-6C055FCDED0C}" type="parTrans" cxnId="{0AC4A5BE-88BD-4344-9DCD-702A7DFFBAB2}">
      <dgm:prSet/>
      <dgm:spPr/>
      <dgm:t>
        <a:bodyPr/>
        <a:lstStyle/>
        <a:p>
          <a:endParaRPr lang="es-CO"/>
        </a:p>
      </dgm:t>
    </dgm:pt>
    <dgm:pt modelId="{E67E123A-AF22-4BE9-B725-B492598EEDC7}" type="sibTrans" cxnId="{0AC4A5BE-88BD-4344-9DCD-702A7DFFBAB2}">
      <dgm:prSet/>
      <dgm:spPr/>
      <dgm:t>
        <a:bodyPr/>
        <a:lstStyle/>
        <a:p>
          <a:endParaRPr lang="es-CO"/>
        </a:p>
      </dgm:t>
    </dgm:pt>
    <dgm:pt modelId="{A77A34C2-120A-4F27-B164-BD145061F281}">
      <dgm:prSet/>
      <dgm:spPr/>
      <dgm:t>
        <a:bodyPr/>
        <a:lstStyle/>
        <a:p>
          <a:r>
            <a:rPr lang="es-ES"/>
            <a:t>Primera en ImageNet 2014 en clasificación y detección de objetos.</a:t>
          </a:r>
          <a:endParaRPr lang="es-CO"/>
        </a:p>
      </dgm:t>
    </dgm:pt>
    <dgm:pt modelId="{B3058AB3-08BB-4459-92E6-0559EF24EFC7}" type="parTrans" cxnId="{2E111EB3-9AEA-475C-82F1-D9BECA4234FF}">
      <dgm:prSet/>
      <dgm:spPr/>
      <dgm:t>
        <a:bodyPr/>
        <a:lstStyle/>
        <a:p>
          <a:endParaRPr lang="es-CO"/>
        </a:p>
      </dgm:t>
    </dgm:pt>
    <dgm:pt modelId="{7A8BA0FC-50D7-4D74-A1C2-FF564DDD867D}" type="sibTrans" cxnId="{2E111EB3-9AEA-475C-82F1-D9BECA4234FF}">
      <dgm:prSet/>
      <dgm:spPr/>
      <dgm:t>
        <a:bodyPr/>
        <a:lstStyle/>
        <a:p>
          <a:endParaRPr lang="es-CO"/>
        </a:p>
      </dgm:t>
    </dgm:pt>
    <dgm:pt modelId="{AE4E6978-DA0F-49C8-9C6D-BBFD49FC2EEF}">
      <dgm:prSet/>
      <dgm:spPr/>
      <dgm:t>
        <a:bodyPr/>
        <a:lstStyle/>
        <a:p>
          <a:endParaRPr lang="es-CO" sz="2100"/>
        </a:p>
      </dgm:t>
    </dgm:pt>
    <dgm:pt modelId="{7F938F0D-5667-45E4-A0F0-E69E49A19EAA}" type="parTrans" cxnId="{3C5997F2-F120-4505-9A54-FDAB42D1379D}">
      <dgm:prSet/>
      <dgm:spPr/>
      <dgm:t>
        <a:bodyPr/>
        <a:lstStyle/>
        <a:p>
          <a:endParaRPr lang="es-CO"/>
        </a:p>
      </dgm:t>
    </dgm:pt>
    <dgm:pt modelId="{AF0F92C6-110D-4BAE-A937-19F9A73C2FA3}" type="sibTrans" cxnId="{3C5997F2-F120-4505-9A54-FDAB42D1379D}">
      <dgm:prSet/>
      <dgm:spPr/>
      <dgm:t>
        <a:bodyPr/>
        <a:lstStyle/>
        <a:p>
          <a:endParaRPr lang="es-CO"/>
        </a:p>
      </dgm:t>
    </dgm:pt>
    <dgm:pt modelId="{3821468D-168D-430F-B25F-F8A8C9DEAFA7}">
      <dgm:prSet/>
      <dgm:spPr/>
      <dgm:t>
        <a:bodyPr/>
        <a:lstStyle/>
        <a:p>
          <a:endParaRPr lang="es-CO" sz="2100"/>
        </a:p>
      </dgm:t>
    </dgm:pt>
    <dgm:pt modelId="{5F3421D3-DD68-405A-9CBD-606564531708}" type="parTrans" cxnId="{5A006B8B-7B60-4949-94B1-8E807A29602D}">
      <dgm:prSet/>
      <dgm:spPr/>
      <dgm:t>
        <a:bodyPr/>
        <a:lstStyle/>
        <a:p>
          <a:endParaRPr lang="es-CO"/>
        </a:p>
      </dgm:t>
    </dgm:pt>
    <dgm:pt modelId="{7E32B458-752C-40B6-AD53-EC05959C02F1}" type="sibTrans" cxnId="{5A006B8B-7B60-4949-94B1-8E807A29602D}">
      <dgm:prSet/>
      <dgm:spPr/>
      <dgm:t>
        <a:bodyPr/>
        <a:lstStyle/>
        <a:p>
          <a:endParaRPr lang="es-CO"/>
        </a:p>
      </dgm:t>
    </dgm:pt>
    <dgm:pt modelId="{474780F3-5026-49AE-B33C-2313AFABD13F}">
      <dgm:prSet/>
      <dgm:spPr/>
      <dgm:t>
        <a:bodyPr/>
        <a:lstStyle/>
        <a:p>
          <a:endParaRPr lang="es-CO" sz="2000"/>
        </a:p>
      </dgm:t>
    </dgm:pt>
    <dgm:pt modelId="{98A71315-15A2-4313-A761-4676A33D34D1}" type="parTrans" cxnId="{DFBB9CBE-6355-4546-AF27-BD3163705657}">
      <dgm:prSet/>
      <dgm:spPr/>
      <dgm:t>
        <a:bodyPr/>
        <a:lstStyle/>
        <a:p>
          <a:endParaRPr lang="es-CO"/>
        </a:p>
      </dgm:t>
    </dgm:pt>
    <dgm:pt modelId="{B8AF2D60-2FEF-490B-AD29-86B290838CEB}" type="sibTrans" cxnId="{DFBB9CBE-6355-4546-AF27-BD3163705657}">
      <dgm:prSet/>
      <dgm:spPr/>
      <dgm:t>
        <a:bodyPr/>
        <a:lstStyle/>
        <a:p>
          <a:endParaRPr lang="es-CO"/>
        </a:p>
      </dgm:t>
    </dgm:pt>
    <dgm:pt modelId="{789CBC26-DF5F-45B6-A033-2DBC1080B0D1}">
      <dgm:prSet/>
      <dgm:spPr/>
      <dgm:t>
        <a:bodyPr/>
        <a:lstStyle/>
        <a:p>
          <a:endParaRPr lang="es-CO" sz="2000"/>
        </a:p>
      </dgm:t>
    </dgm:pt>
    <dgm:pt modelId="{AB66CEAB-7358-40FA-830D-4E13F1561944}" type="parTrans" cxnId="{BA04FAD9-F77B-4EB5-AFF9-49BB17F8CB1F}">
      <dgm:prSet/>
      <dgm:spPr/>
      <dgm:t>
        <a:bodyPr/>
        <a:lstStyle/>
        <a:p>
          <a:endParaRPr lang="es-CO"/>
        </a:p>
      </dgm:t>
    </dgm:pt>
    <dgm:pt modelId="{B4B9F6AA-2FFC-4E94-A665-FEEE6DA67D70}" type="sibTrans" cxnId="{BA04FAD9-F77B-4EB5-AFF9-49BB17F8CB1F}">
      <dgm:prSet/>
      <dgm:spPr/>
      <dgm:t>
        <a:bodyPr/>
        <a:lstStyle/>
        <a:p>
          <a:endParaRPr lang="es-CO"/>
        </a:p>
      </dgm:t>
    </dgm:pt>
    <dgm:pt modelId="{EE714B97-1096-40C3-A850-1AE732CA6DAD}">
      <dgm:prSet custT="1"/>
      <dgm:spPr/>
      <dgm:t>
        <a:bodyPr/>
        <a:lstStyle/>
        <a:p>
          <a:r>
            <a:rPr lang="es-ES" sz="2400"/>
            <a:t>Con 22 capas, </a:t>
          </a:r>
          <a:r>
            <a:rPr lang="es-ES" sz="2400" err="1"/>
            <a:t>GoogLeNet</a:t>
          </a:r>
          <a:r>
            <a:rPr lang="es-ES" sz="2400"/>
            <a:t> es más profunda que </a:t>
          </a:r>
          <a:r>
            <a:rPr lang="es-ES" sz="2400" err="1"/>
            <a:t>AlexNet</a:t>
          </a:r>
          <a:r>
            <a:rPr lang="es-ES" sz="2400"/>
            <a:t>, pero más eficiente en términos de computación.</a:t>
          </a:r>
          <a:endParaRPr lang="es-CO" sz="2400"/>
        </a:p>
      </dgm:t>
    </dgm:pt>
    <dgm:pt modelId="{D651D244-3D55-4278-B048-CDB99F468409}" type="sibTrans" cxnId="{5D9F7658-53E3-4F75-9497-376802637E9D}">
      <dgm:prSet/>
      <dgm:spPr/>
      <dgm:t>
        <a:bodyPr/>
        <a:lstStyle/>
        <a:p>
          <a:endParaRPr lang="es-CO"/>
        </a:p>
      </dgm:t>
    </dgm:pt>
    <dgm:pt modelId="{F7FD4E4C-570C-48A6-8672-113AE1DE1349}" type="parTrans" cxnId="{5D9F7658-53E3-4F75-9497-376802637E9D}">
      <dgm:prSet/>
      <dgm:spPr/>
      <dgm:t>
        <a:bodyPr/>
        <a:lstStyle/>
        <a:p>
          <a:endParaRPr lang="es-CO"/>
        </a:p>
      </dgm:t>
    </dgm:pt>
    <dgm:pt modelId="{D406D218-D2E5-45E1-A75A-34D27A664C8F}" type="pres">
      <dgm:prSet presAssocID="{CA5B7C65-49C9-4241-833E-68DB0912908E}" presName="linear" presStyleCnt="0">
        <dgm:presLayoutVars>
          <dgm:animLvl val="lvl"/>
          <dgm:resizeHandles val="exact"/>
        </dgm:presLayoutVars>
      </dgm:prSet>
      <dgm:spPr/>
    </dgm:pt>
    <dgm:pt modelId="{4A87DB46-D799-4A3D-B1E3-A10A6AABDF80}" type="pres">
      <dgm:prSet presAssocID="{7488734E-FC0A-4612-B370-6C539F6281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D7578D-9C61-41DA-A5F0-14DDEEFA4764}" type="pres">
      <dgm:prSet presAssocID="{7488734E-FC0A-4612-B370-6C539F6281CC}" presName="childText" presStyleLbl="revTx" presStyleIdx="0" presStyleCnt="2">
        <dgm:presLayoutVars>
          <dgm:bulletEnabled val="1"/>
        </dgm:presLayoutVars>
      </dgm:prSet>
      <dgm:spPr/>
    </dgm:pt>
    <dgm:pt modelId="{F91E5085-6F98-46DD-BA6A-4C6150A207EF}" type="pres">
      <dgm:prSet presAssocID="{81FE08B5-66D5-406B-94A8-D2EA2C1AB4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8148C-BF36-4291-B513-C2512AADCC22}" type="pres">
      <dgm:prSet presAssocID="{81FE08B5-66D5-406B-94A8-D2EA2C1AB45B}" presName="childText" presStyleLbl="revTx" presStyleIdx="1" presStyleCnt="2">
        <dgm:presLayoutVars>
          <dgm:bulletEnabled val="1"/>
        </dgm:presLayoutVars>
      </dgm:prSet>
      <dgm:spPr/>
    </dgm:pt>
    <dgm:pt modelId="{C9127066-F8A8-42FB-8789-7E68A5252D96}" type="pres">
      <dgm:prSet presAssocID="{A77A34C2-120A-4F27-B164-BD145061F2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A2C512-41E6-4123-BF71-306EC4510990}" type="presOf" srcId="{789CBC26-DF5F-45B6-A033-2DBC1080B0D1}" destId="{01D7578D-9C61-41DA-A5F0-14DDEEFA4764}" srcOrd="0" destOrd="0" presId="urn:microsoft.com/office/officeart/2005/8/layout/vList2"/>
    <dgm:cxn modelId="{2E483819-BB5F-4731-BDFE-3E60F900E41A}" type="presOf" srcId="{AE4E6978-DA0F-49C8-9C6D-BBFD49FC2EEF}" destId="{8258148C-BF36-4291-B513-C2512AADCC22}" srcOrd="0" destOrd="0" presId="urn:microsoft.com/office/officeart/2005/8/layout/vList2"/>
    <dgm:cxn modelId="{939FC437-B852-48D3-9BEB-F0DBF595FABB}" srcId="{CA5B7C65-49C9-4241-833E-68DB0912908E}" destId="{81FE08B5-66D5-406B-94A8-D2EA2C1AB45B}" srcOrd="1" destOrd="0" parTransId="{E3B5B2CA-0C7F-478F-A34B-3DD2FFB3EB9B}" sibTransId="{BE8E0DEF-D6C7-4431-B8DD-4D32ED41D19C}"/>
    <dgm:cxn modelId="{D903AB3C-19AA-43BC-93F4-C00282C7183E}" type="presOf" srcId="{3821468D-168D-430F-B25F-F8A8C9DEAFA7}" destId="{8258148C-BF36-4291-B513-C2512AADCC22}" srcOrd="0" destOrd="2" presId="urn:microsoft.com/office/officeart/2005/8/layout/vList2"/>
    <dgm:cxn modelId="{766FC046-03E3-4C34-B4CB-7C7914F87D89}" type="presOf" srcId="{EE714B97-1096-40C3-A850-1AE732CA6DAD}" destId="{01D7578D-9C61-41DA-A5F0-14DDEEFA4764}" srcOrd="0" destOrd="1" presId="urn:microsoft.com/office/officeart/2005/8/layout/vList2"/>
    <dgm:cxn modelId="{4D2E1B69-EBFB-41E7-9154-9C1C7EBA28E6}" type="presOf" srcId="{81FE08B5-66D5-406B-94A8-D2EA2C1AB45B}" destId="{F91E5085-6F98-46DD-BA6A-4C6150A207EF}" srcOrd="0" destOrd="0" presId="urn:microsoft.com/office/officeart/2005/8/layout/vList2"/>
    <dgm:cxn modelId="{B9B40470-C687-4188-B1CD-B597850B8CEA}" type="presOf" srcId="{CA5B7C65-49C9-4241-833E-68DB0912908E}" destId="{D406D218-D2E5-45E1-A75A-34D27A664C8F}" srcOrd="0" destOrd="0" presId="urn:microsoft.com/office/officeart/2005/8/layout/vList2"/>
    <dgm:cxn modelId="{5D9F7658-53E3-4F75-9497-376802637E9D}" srcId="{7488734E-FC0A-4612-B370-6C539F6281CC}" destId="{EE714B97-1096-40C3-A850-1AE732CA6DAD}" srcOrd="1" destOrd="0" parTransId="{F7FD4E4C-570C-48A6-8672-113AE1DE1349}" sibTransId="{D651D244-3D55-4278-B048-CDB99F468409}"/>
    <dgm:cxn modelId="{8F545A80-B108-435B-B12D-D685BA10A2A9}" type="presOf" srcId="{A77A34C2-120A-4F27-B164-BD145061F281}" destId="{C9127066-F8A8-42FB-8789-7E68A5252D96}" srcOrd="0" destOrd="0" presId="urn:microsoft.com/office/officeart/2005/8/layout/vList2"/>
    <dgm:cxn modelId="{5A006B8B-7B60-4949-94B1-8E807A29602D}" srcId="{81FE08B5-66D5-406B-94A8-D2EA2C1AB45B}" destId="{3821468D-168D-430F-B25F-F8A8C9DEAFA7}" srcOrd="2" destOrd="0" parTransId="{5F3421D3-DD68-405A-9CBD-606564531708}" sibTransId="{7E32B458-752C-40B6-AD53-EC05959C02F1}"/>
    <dgm:cxn modelId="{970B3DAE-DFB7-49A9-97F1-E1E3EEEE1B2B}" type="presOf" srcId="{474780F3-5026-49AE-B33C-2313AFABD13F}" destId="{01D7578D-9C61-41DA-A5F0-14DDEEFA4764}" srcOrd="0" destOrd="2" presId="urn:microsoft.com/office/officeart/2005/8/layout/vList2"/>
    <dgm:cxn modelId="{2E111EB3-9AEA-475C-82F1-D9BECA4234FF}" srcId="{CA5B7C65-49C9-4241-833E-68DB0912908E}" destId="{A77A34C2-120A-4F27-B164-BD145061F281}" srcOrd="2" destOrd="0" parTransId="{B3058AB3-08BB-4459-92E6-0559EF24EFC7}" sibTransId="{7A8BA0FC-50D7-4D74-A1C2-FF564DDD867D}"/>
    <dgm:cxn modelId="{DFBB9CBE-6355-4546-AF27-BD3163705657}" srcId="{7488734E-FC0A-4612-B370-6C539F6281CC}" destId="{474780F3-5026-49AE-B33C-2313AFABD13F}" srcOrd="2" destOrd="0" parTransId="{98A71315-15A2-4313-A761-4676A33D34D1}" sibTransId="{B8AF2D60-2FEF-490B-AD29-86B290838CEB}"/>
    <dgm:cxn modelId="{0AC4A5BE-88BD-4344-9DCD-702A7DFFBAB2}" srcId="{81FE08B5-66D5-406B-94A8-D2EA2C1AB45B}" destId="{F76DC484-8BF7-4014-9188-07C33F438A86}" srcOrd="1" destOrd="0" parTransId="{4FC9E1A9-EF27-4E38-89C5-6C055FCDED0C}" sibTransId="{E67E123A-AF22-4BE9-B725-B492598EEDC7}"/>
    <dgm:cxn modelId="{C9D06DCA-6479-4869-948B-34D94933BA22}" srcId="{CA5B7C65-49C9-4241-833E-68DB0912908E}" destId="{7488734E-FC0A-4612-B370-6C539F6281CC}" srcOrd="0" destOrd="0" parTransId="{6B64E30C-57DF-4051-99FF-66AD0A65C0A9}" sibTransId="{AE45AD51-E4BA-4492-8BAD-D52FB466718B}"/>
    <dgm:cxn modelId="{4BE2AAD1-3074-4413-96A6-9E13522A76A0}" type="presOf" srcId="{7488734E-FC0A-4612-B370-6C539F6281CC}" destId="{4A87DB46-D799-4A3D-B1E3-A10A6AABDF80}" srcOrd="0" destOrd="0" presId="urn:microsoft.com/office/officeart/2005/8/layout/vList2"/>
    <dgm:cxn modelId="{BA04FAD9-F77B-4EB5-AFF9-49BB17F8CB1F}" srcId="{7488734E-FC0A-4612-B370-6C539F6281CC}" destId="{789CBC26-DF5F-45B6-A033-2DBC1080B0D1}" srcOrd="0" destOrd="0" parTransId="{AB66CEAB-7358-40FA-830D-4E13F1561944}" sibTransId="{B4B9F6AA-2FFC-4E94-A665-FEEE6DA67D70}"/>
    <dgm:cxn modelId="{766AC5DF-A430-477A-A093-A95EF7E29E75}" type="presOf" srcId="{F76DC484-8BF7-4014-9188-07C33F438A86}" destId="{8258148C-BF36-4291-B513-C2512AADCC22}" srcOrd="0" destOrd="1" presId="urn:microsoft.com/office/officeart/2005/8/layout/vList2"/>
    <dgm:cxn modelId="{3C5997F2-F120-4505-9A54-FDAB42D1379D}" srcId="{81FE08B5-66D5-406B-94A8-D2EA2C1AB45B}" destId="{AE4E6978-DA0F-49C8-9C6D-BBFD49FC2EEF}" srcOrd="0" destOrd="0" parTransId="{7F938F0D-5667-45E4-A0F0-E69E49A19EAA}" sibTransId="{AF0F92C6-110D-4BAE-A937-19F9A73C2FA3}"/>
    <dgm:cxn modelId="{C3A76926-1CC5-4250-8503-974FEB0099ED}" type="presParOf" srcId="{D406D218-D2E5-45E1-A75A-34D27A664C8F}" destId="{4A87DB46-D799-4A3D-B1E3-A10A6AABDF80}" srcOrd="0" destOrd="0" presId="urn:microsoft.com/office/officeart/2005/8/layout/vList2"/>
    <dgm:cxn modelId="{67A5E43A-FD91-4D09-A2D1-7E4A3C59D634}" type="presParOf" srcId="{D406D218-D2E5-45E1-A75A-34D27A664C8F}" destId="{01D7578D-9C61-41DA-A5F0-14DDEEFA4764}" srcOrd="1" destOrd="0" presId="urn:microsoft.com/office/officeart/2005/8/layout/vList2"/>
    <dgm:cxn modelId="{DBDEA830-F80C-4E2F-BFDB-227694AF5F99}" type="presParOf" srcId="{D406D218-D2E5-45E1-A75A-34D27A664C8F}" destId="{F91E5085-6F98-46DD-BA6A-4C6150A207EF}" srcOrd="2" destOrd="0" presId="urn:microsoft.com/office/officeart/2005/8/layout/vList2"/>
    <dgm:cxn modelId="{F9CAB2E4-29D2-4119-B59F-660A6893684F}" type="presParOf" srcId="{D406D218-D2E5-45E1-A75A-34D27A664C8F}" destId="{8258148C-BF36-4291-B513-C2512AADCC22}" srcOrd="3" destOrd="0" presId="urn:microsoft.com/office/officeart/2005/8/layout/vList2"/>
    <dgm:cxn modelId="{8AD75112-C2BC-43C5-8AA2-703E6EEDCDA3}" type="presParOf" srcId="{D406D218-D2E5-45E1-A75A-34D27A664C8F}" destId="{C9127066-F8A8-42FB-8789-7E68A5252D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BE7C2B-CAB8-4D49-86F5-EB293E381E3E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s-CO"/>
        </a:p>
      </dgm:t>
    </dgm:pt>
    <dgm:pt modelId="{89BD6D7B-29F1-419F-9083-9762ACF3CFFC}">
      <dgm:prSet custT="1"/>
      <dgm:spPr/>
      <dgm:t>
        <a:bodyPr/>
        <a:lstStyle/>
        <a:p>
          <a:r>
            <a:rPr lang="es-ES" sz="2800" b="1"/>
            <a:t>Eficiencia de parámetros: </a:t>
          </a:r>
          <a:r>
            <a:rPr lang="es-ES" sz="2800"/>
            <a:t>Menor número de parámetros en comparación con redes anteriores como </a:t>
          </a:r>
          <a:r>
            <a:rPr lang="es-ES" sz="2800" err="1"/>
            <a:t>AlexNet</a:t>
          </a:r>
          <a:r>
            <a:rPr lang="es-ES" sz="2800"/>
            <a:t>.</a:t>
          </a:r>
          <a:endParaRPr lang="es-CO" sz="2800"/>
        </a:p>
      </dgm:t>
    </dgm:pt>
    <dgm:pt modelId="{313B73EB-B2EB-41E2-A760-B6487CE8FFC3}" type="parTrans" cxnId="{0CE8BB76-D070-4777-AF60-97A81E78171B}">
      <dgm:prSet/>
      <dgm:spPr/>
      <dgm:t>
        <a:bodyPr/>
        <a:lstStyle/>
        <a:p>
          <a:endParaRPr lang="es-CO" sz="2000"/>
        </a:p>
      </dgm:t>
    </dgm:pt>
    <dgm:pt modelId="{6C39402E-56DD-4947-9864-5AC55C30174E}" type="sibTrans" cxnId="{0CE8BB76-D070-4777-AF60-97A81E78171B}">
      <dgm:prSet/>
      <dgm:spPr/>
      <dgm:t>
        <a:bodyPr/>
        <a:lstStyle/>
        <a:p>
          <a:endParaRPr lang="es-CO" sz="2000"/>
        </a:p>
      </dgm:t>
    </dgm:pt>
    <dgm:pt modelId="{2769B0F3-501A-4A10-93DD-01840753C5D7}">
      <dgm:prSet custT="1"/>
      <dgm:spPr/>
      <dgm:t>
        <a:bodyPr/>
        <a:lstStyle/>
        <a:p>
          <a:r>
            <a:rPr lang="es-ES" sz="2800" b="1"/>
            <a:t>Análisis </a:t>
          </a:r>
          <a:r>
            <a:rPr lang="es-ES" sz="2800" b="1" err="1"/>
            <a:t>multiescala</a:t>
          </a:r>
          <a:r>
            <a:rPr lang="es-ES" sz="2800" b="1"/>
            <a:t>: </a:t>
          </a:r>
          <a:r>
            <a:rPr lang="es-ES" sz="2800"/>
            <a:t>Módulos </a:t>
          </a:r>
          <a:r>
            <a:rPr lang="es-ES" sz="2800" err="1"/>
            <a:t>Inception</a:t>
          </a:r>
          <a:r>
            <a:rPr lang="es-ES" sz="2800"/>
            <a:t> permiten capturar detalles de diferentes escalas en una imagen.</a:t>
          </a:r>
          <a:endParaRPr lang="es-CO" sz="2800"/>
        </a:p>
      </dgm:t>
    </dgm:pt>
    <dgm:pt modelId="{4A88BF41-E39E-4975-8608-1C48E0DD9861}" type="parTrans" cxnId="{C145ACC2-E358-4B00-8458-C90CCE63376C}">
      <dgm:prSet/>
      <dgm:spPr/>
      <dgm:t>
        <a:bodyPr/>
        <a:lstStyle/>
        <a:p>
          <a:endParaRPr lang="es-CO" sz="2000"/>
        </a:p>
      </dgm:t>
    </dgm:pt>
    <dgm:pt modelId="{EFF35129-09C6-451E-8282-D60C29F5C9D2}" type="sibTrans" cxnId="{C145ACC2-E358-4B00-8458-C90CCE63376C}">
      <dgm:prSet/>
      <dgm:spPr/>
      <dgm:t>
        <a:bodyPr/>
        <a:lstStyle/>
        <a:p>
          <a:endParaRPr lang="es-CO" sz="2000"/>
        </a:p>
      </dgm:t>
    </dgm:pt>
    <dgm:pt modelId="{24760AB8-62C1-492C-A30E-87B950DE48B4}">
      <dgm:prSet custT="1"/>
      <dgm:spPr/>
      <dgm:t>
        <a:bodyPr/>
        <a:lstStyle/>
        <a:p>
          <a:r>
            <a:rPr lang="es-ES" sz="2800"/>
            <a:t>Rendimiento superior en competiciones de visión por computadora.</a:t>
          </a:r>
          <a:endParaRPr lang="es-CO" sz="2800"/>
        </a:p>
      </dgm:t>
    </dgm:pt>
    <dgm:pt modelId="{8B7CBE9D-BD03-4AB0-8D17-4D5417EDE344}" type="parTrans" cxnId="{986D9CAE-58A0-4FA9-A926-221202B9821D}">
      <dgm:prSet/>
      <dgm:spPr/>
      <dgm:t>
        <a:bodyPr/>
        <a:lstStyle/>
        <a:p>
          <a:endParaRPr lang="es-CO" sz="2000"/>
        </a:p>
      </dgm:t>
    </dgm:pt>
    <dgm:pt modelId="{D8DAB2FC-813F-4810-855C-DF6EE68675A7}" type="sibTrans" cxnId="{986D9CAE-58A0-4FA9-A926-221202B9821D}">
      <dgm:prSet/>
      <dgm:spPr/>
      <dgm:t>
        <a:bodyPr/>
        <a:lstStyle/>
        <a:p>
          <a:endParaRPr lang="es-CO" sz="2000"/>
        </a:p>
      </dgm:t>
    </dgm:pt>
    <dgm:pt modelId="{813BE725-2DC5-41A4-A144-660848A893AA}" type="pres">
      <dgm:prSet presAssocID="{AFBE7C2B-CAB8-4D49-86F5-EB293E381E3E}" presName="diagram" presStyleCnt="0">
        <dgm:presLayoutVars>
          <dgm:dir/>
          <dgm:resizeHandles val="exact"/>
        </dgm:presLayoutVars>
      </dgm:prSet>
      <dgm:spPr/>
    </dgm:pt>
    <dgm:pt modelId="{C5AF4A05-E085-4A6F-A813-5854F1ECF3ED}" type="pres">
      <dgm:prSet presAssocID="{89BD6D7B-29F1-419F-9083-9762ACF3CFFC}" presName="node" presStyleLbl="node1" presStyleIdx="0" presStyleCnt="3">
        <dgm:presLayoutVars>
          <dgm:bulletEnabled val="1"/>
        </dgm:presLayoutVars>
      </dgm:prSet>
      <dgm:spPr/>
    </dgm:pt>
    <dgm:pt modelId="{208D71D9-F592-47D4-8994-44D738BFA7E9}" type="pres">
      <dgm:prSet presAssocID="{6C39402E-56DD-4947-9864-5AC55C30174E}" presName="sibTrans" presStyleCnt="0"/>
      <dgm:spPr/>
    </dgm:pt>
    <dgm:pt modelId="{0CA8D781-E2DD-45D4-9DA9-367EF77CF645}" type="pres">
      <dgm:prSet presAssocID="{2769B0F3-501A-4A10-93DD-01840753C5D7}" presName="node" presStyleLbl="node1" presStyleIdx="1" presStyleCnt="3">
        <dgm:presLayoutVars>
          <dgm:bulletEnabled val="1"/>
        </dgm:presLayoutVars>
      </dgm:prSet>
      <dgm:spPr/>
    </dgm:pt>
    <dgm:pt modelId="{BCB96DCA-B1D1-4358-B6D5-5F21F2124709}" type="pres">
      <dgm:prSet presAssocID="{EFF35129-09C6-451E-8282-D60C29F5C9D2}" presName="sibTrans" presStyleCnt="0"/>
      <dgm:spPr/>
    </dgm:pt>
    <dgm:pt modelId="{32539DB0-D73C-4AE8-93C6-75CA42520F2E}" type="pres">
      <dgm:prSet presAssocID="{24760AB8-62C1-492C-A30E-87B950DE48B4}" presName="node" presStyleLbl="node1" presStyleIdx="2" presStyleCnt="3">
        <dgm:presLayoutVars>
          <dgm:bulletEnabled val="1"/>
        </dgm:presLayoutVars>
      </dgm:prSet>
      <dgm:spPr/>
    </dgm:pt>
  </dgm:ptLst>
  <dgm:cxnLst>
    <dgm:cxn modelId="{B03FEB1A-6BD9-4FD9-8666-E8FBB320768F}" type="presOf" srcId="{89BD6D7B-29F1-419F-9083-9762ACF3CFFC}" destId="{C5AF4A05-E085-4A6F-A813-5854F1ECF3ED}" srcOrd="0" destOrd="0" presId="urn:microsoft.com/office/officeart/2005/8/layout/default"/>
    <dgm:cxn modelId="{34C0C550-DA66-4BF0-88AE-03E23F11984A}" type="presOf" srcId="{AFBE7C2B-CAB8-4D49-86F5-EB293E381E3E}" destId="{813BE725-2DC5-41A4-A144-660848A893AA}" srcOrd="0" destOrd="0" presId="urn:microsoft.com/office/officeart/2005/8/layout/default"/>
    <dgm:cxn modelId="{05C60A54-8D4D-45B7-A5F8-A28CA93EFAA7}" type="presOf" srcId="{24760AB8-62C1-492C-A30E-87B950DE48B4}" destId="{32539DB0-D73C-4AE8-93C6-75CA42520F2E}" srcOrd="0" destOrd="0" presId="urn:microsoft.com/office/officeart/2005/8/layout/default"/>
    <dgm:cxn modelId="{0CE8BB76-D070-4777-AF60-97A81E78171B}" srcId="{AFBE7C2B-CAB8-4D49-86F5-EB293E381E3E}" destId="{89BD6D7B-29F1-419F-9083-9762ACF3CFFC}" srcOrd="0" destOrd="0" parTransId="{313B73EB-B2EB-41E2-A760-B6487CE8FFC3}" sibTransId="{6C39402E-56DD-4947-9864-5AC55C30174E}"/>
    <dgm:cxn modelId="{986D9CAE-58A0-4FA9-A926-221202B9821D}" srcId="{AFBE7C2B-CAB8-4D49-86F5-EB293E381E3E}" destId="{24760AB8-62C1-492C-A30E-87B950DE48B4}" srcOrd="2" destOrd="0" parTransId="{8B7CBE9D-BD03-4AB0-8D17-4D5417EDE344}" sibTransId="{D8DAB2FC-813F-4810-855C-DF6EE68675A7}"/>
    <dgm:cxn modelId="{C145ACC2-E358-4B00-8458-C90CCE63376C}" srcId="{AFBE7C2B-CAB8-4D49-86F5-EB293E381E3E}" destId="{2769B0F3-501A-4A10-93DD-01840753C5D7}" srcOrd="1" destOrd="0" parTransId="{4A88BF41-E39E-4975-8608-1C48E0DD9861}" sibTransId="{EFF35129-09C6-451E-8282-D60C29F5C9D2}"/>
    <dgm:cxn modelId="{A4F2D0E1-553F-45D5-9F6F-E24217D74EF1}" type="presOf" srcId="{2769B0F3-501A-4A10-93DD-01840753C5D7}" destId="{0CA8D781-E2DD-45D4-9DA9-367EF77CF645}" srcOrd="0" destOrd="0" presId="urn:microsoft.com/office/officeart/2005/8/layout/default"/>
    <dgm:cxn modelId="{2197A764-368B-407C-ABB3-DEB701C02AF1}" type="presParOf" srcId="{813BE725-2DC5-41A4-A144-660848A893AA}" destId="{C5AF4A05-E085-4A6F-A813-5854F1ECF3ED}" srcOrd="0" destOrd="0" presId="urn:microsoft.com/office/officeart/2005/8/layout/default"/>
    <dgm:cxn modelId="{429A373B-76FF-4B04-8B95-21CBE53DA46C}" type="presParOf" srcId="{813BE725-2DC5-41A4-A144-660848A893AA}" destId="{208D71D9-F592-47D4-8994-44D738BFA7E9}" srcOrd="1" destOrd="0" presId="urn:microsoft.com/office/officeart/2005/8/layout/default"/>
    <dgm:cxn modelId="{A0CA128A-97FA-4C2A-BAE4-3A06050446B6}" type="presParOf" srcId="{813BE725-2DC5-41A4-A144-660848A893AA}" destId="{0CA8D781-E2DD-45D4-9DA9-367EF77CF645}" srcOrd="2" destOrd="0" presId="urn:microsoft.com/office/officeart/2005/8/layout/default"/>
    <dgm:cxn modelId="{FFDF8218-7E72-440A-A51D-64FDC8BE7DA0}" type="presParOf" srcId="{813BE725-2DC5-41A4-A144-660848A893AA}" destId="{BCB96DCA-B1D1-4358-B6D5-5F21F2124709}" srcOrd="3" destOrd="0" presId="urn:microsoft.com/office/officeart/2005/8/layout/default"/>
    <dgm:cxn modelId="{6746570D-80EC-4A55-9839-6405E70ECFC6}" type="presParOf" srcId="{813BE725-2DC5-41A4-A144-660848A893AA}" destId="{32539DB0-D73C-4AE8-93C6-75CA42520F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AC4ABC5-6ABB-4388-AEE9-847D62E20C86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6E8C9BCB-1F66-4C67-AD99-91D10F4D2D96}">
      <dgm:prSet/>
      <dgm:spPr/>
      <dgm:t>
        <a:bodyPr/>
        <a:lstStyle/>
        <a:p>
          <a:r>
            <a:rPr lang="es-ES" b="1"/>
            <a:t>Complejidad: </a:t>
          </a:r>
          <a:r>
            <a:rPr lang="es-ES"/>
            <a:t>Más difícil de implementar y optimizar en comparación con arquitecturas como AlexNet o VGGNet.</a:t>
          </a:r>
          <a:endParaRPr lang="es-CO"/>
        </a:p>
      </dgm:t>
    </dgm:pt>
    <dgm:pt modelId="{711474D9-60A5-4560-B71C-C32B108495DB}" type="parTrans" cxnId="{117AB34F-EAE0-4DFD-8AF0-B32012FB3B50}">
      <dgm:prSet/>
      <dgm:spPr/>
      <dgm:t>
        <a:bodyPr/>
        <a:lstStyle/>
        <a:p>
          <a:endParaRPr lang="es-CO"/>
        </a:p>
      </dgm:t>
    </dgm:pt>
    <dgm:pt modelId="{D9236540-0E98-42A2-9D9E-E8215EB01E01}" type="sibTrans" cxnId="{117AB34F-EAE0-4DFD-8AF0-B32012FB3B50}">
      <dgm:prSet/>
      <dgm:spPr/>
      <dgm:t>
        <a:bodyPr/>
        <a:lstStyle/>
        <a:p>
          <a:endParaRPr lang="es-CO"/>
        </a:p>
      </dgm:t>
    </dgm:pt>
    <dgm:pt modelId="{67E93665-ED02-4400-AA9C-9901C5ED3364}">
      <dgm:prSet/>
      <dgm:spPr/>
      <dgm:t>
        <a:bodyPr/>
        <a:lstStyle/>
        <a:p>
          <a:r>
            <a:rPr lang="es-ES" b="1"/>
            <a:t>Ajuste de </a:t>
          </a:r>
          <a:r>
            <a:rPr lang="es-ES" b="1" err="1"/>
            <a:t>hiperparámetros</a:t>
          </a:r>
          <a:r>
            <a:rPr lang="es-ES"/>
            <a:t>: La naturaleza modular de </a:t>
          </a:r>
          <a:r>
            <a:rPr lang="es-ES" err="1"/>
            <a:t>Inception</a:t>
          </a:r>
          <a:r>
            <a:rPr lang="es-ES"/>
            <a:t> hace que el ajuste de parámetros sea más complicado.</a:t>
          </a:r>
          <a:endParaRPr lang="es-CO"/>
        </a:p>
      </dgm:t>
    </dgm:pt>
    <dgm:pt modelId="{4662D5D6-E8BF-4E94-9A2D-26B9107CFF19}" type="parTrans" cxnId="{175471B2-6EEC-493E-B71C-1F6FAA7D6203}">
      <dgm:prSet/>
      <dgm:spPr/>
      <dgm:t>
        <a:bodyPr/>
        <a:lstStyle/>
        <a:p>
          <a:endParaRPr lang="es-CO"/>
        </a:p>
      </dgm:t>
    </dgm:pt>
    <dgm:pt modelId="{0037B80E-C980-4893-A11B-3059AA37515E}" type="sibTrans" cxnId="{175471B2-6EEC-493E-B71C-1F6FAA7D6203}">
      <dgm:prSet/>
      <dgm:spPr/>
      <dgm:t>
        <a:bodyPr/>
        <a:lstStyle/>
        <a:p>
          <a:endParaRPr lang="es-CO"/>
        </a:p>
      </dgm:t>
    </dgm:pt>
    <dgm:pt modelId="{D4CD1B3F-CA66-4386-AD46-6DA23EB27770}" type="pres">
      <dgm:prSet presAssocID="{9AC4ABC5-6ABB-4388-AEE9-847D62E20C86}" presName="Name0" presStyleCnt="0">
        <dgm:presLayoutVars>
          <dgm:dir/>
          <dgm:resizeHandles val="exact"/>
        </dgm:presLayoutVars>
      </dgm:prSet>
      <dgm:spPr/>
    </dgm:pt>
    <dgm:pt modelId="{F982BDE1-4745-4241-95EF-79FFF4247012}" type="pres">
      <dgm:prSet presAssocID="{6E8C9BCB-1F66-4C67-AD99-91D10F4D2D96}" presName="node" presStyleLbl="node1" presStyleIdx="0" presStyleCnt="2" custScaleX="88924">
        <dgm:presLayoutVars>
          <dgm:bulletEnabled val="1"/>
        </dgm:presLayoutVars>
      </dgm:prSet>
      <dgm:spPr/>
    </dgm:pt>
    <dgm:pt modelId="{E4453EDD-1418-40FF-BE1D-31EC2B8BA856}" type="pres">
      <dgm:prSet presAssocID="{D9236540-0E98-42A2-9D9E-E8215EB01E01}" presName="sibTrans" presStyleCnt="0"/>
      <dgm:spPr/>
    </dgm:pt>
    <dgm:pt modelId="{F3A08190-C7A3-416B-AFA4-C863E6CD9E8F}" type="pres">
      <dgm:prSet presAssocID="{67E93665-ED02-4400-AA9C-9901C5ED33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309CB13-1420-4D4D-AFE1-370ABF29DC2C}" type="presOf" srcId="{6E8C9BCB-1F66-4C67-AD99-91D10F4D2D96}" destId="{F982BDE1-4745-4241-95EF-79FFF4247012}" srcOrd="0" destOrd="0" presId="urn:microsoft.com/office/officeart/2005/8/layout/hList6"/>
    <dgm:cxn modelId="{117AB34F-EAE0-4DFD-8AF0-B32012FB3B50}" srcId="{9AC4ABC5-6ABB-4388-AEE9-847D62E20C86}" destId="{6E8C9BCB-1F66-4C67-AD99-91D10F4D2D96}" srcOrd="0" destOrd="0" parTransId="{711474D9-60A5-4560-B71C-C32B108495DB}" sibTransId="{D9236540-0E98-42A2-9D9E-E8215EB01E01}"/>
    <dgm:cxn modelId="{FB83F379-B486-4D5F-A7CC-0A65EE75F848}" type="presOf" srcId="{9AC4ABC5-6ABB-4388-AEE9-847D62E20C86}" destId="{D4CD1B3F-CA66-4386-AD46-6DA23EB27770}" srcOrd="0" destOrd="0" presId="urn:microsoft.com/office/officeart/2005/8/layout/hList6"/>
    <dgm:cxn modelId="{393122AA-D420-46E7-9E80-709044A3E8D9}" type="presOf" srcId="{67E93665-ED02-4400-AA9C-9901C5ED3364}" destId="{F3A08190-C7A3-416B-AFA4-C863E6CD9E8F}" srcOrd="0" destOrd="0" presId="urn:microsoft.com/office/officeart/2005/8/layout/hList6"/>
    <dgm:cxn modelId="{175471B2-6EEC-493E-B71C-1F6FAA7D6203}" srcId="{9AC4ABC5-6ABB-4388-AEE9-847D62E20C86}" destId="{67E93665-ED02-4400-AA9C-9901C5ED3364}" srcOrd="1" destOrd="0" parTransId="{4662D5D6-E8BF-4E94-9A2D-26B9107CFF19}" sibTransId="{0037B80E-C980-4893-A11B-3059AA37515E}"/>
    <dgm:cxn modelId="{D50BA63A-997C-4246-9E19-6D238E1D70FB}" type="presParOf" srcId="{D4CD1B3F-CA66-4386-AD46-6DA23EB27770}" destId="{F982BDE1-4745-4241-95EF-79FFF4247012}" srcOrd="0" destOrd="0" presId="urn:microsoft.com/office/officeart/2005/8/layout/hList6"/>
    <dgm:cxn modelId="{84FF6B69-D6AB-473D-93EB-46CD91EE6BB9}" type="presParOf" srcId="{D4CD1B3F-CA66-4386-AD46-6DA23EB27770}" destId="{E4453EDD-1418-40FF-BE1D-31EC2B8BA856}" srcOrd="1" destOrd="0" presId="urn:microsoft.com/office/officeart/2005/8/layout/hList6"/>
    <dgm:cxn modelId="{3EB2251A-946A-4B4F-BB02-FC39719A81C0}" type="presParOf" srcId="{D4CD1B3F-CA66-4386-AD46-6DA23EB27770}" destId="{F3A08190-C7A3-416B-AFA4-C863E6CD9E8F}" srcOrd="2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AE4654-BCFC-4FAF-85B5-95BD86A1D739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s-CO"/>
        </a:p>
      </dgm:t>
    </dgm:pt>
    <dgm:pt modelId="{8D304E15-02D0-4707-BE95-0C17C2E71BEE}">
      <dgm:prSet/>
      <dgm:spPr/>
      <dgm:t>
        <a:bodyPr/>
        <a:lstStyle/>
        <a:p>
          <a:r>
            <a:rPr lang="es-ES"/>
            <a:t>En 2016, la creciente demanda de modelos eficientes impulsó la investigación en </a:t>
          </a:r>
          <a:r>
            <a:rPr lang="es-ES" b="1"/>
            <a:t>arquitecturas de menor tamaño</a:t>
          </a:r>
          <a:r>
            <a:rPr lang="es-ES"/>
            <a:t>.</a:t>
          </a:r>
          <a:endParaRPr lang="es-CO"/>
        </a:p>
      </dgm:t>
    </dgm:pt>
    <dgm:pt modelId="{8BACBE32-DE84-424F-B647-91CEFDF261D8}" type="parTrans" cxnId="{6AB2C5CA-4A8A-4B76-AE70-E20514EDED55}">
      <dgm:prSet/>
      <dgm:spPr/>
      <dgm:t>
        <a:bodyPr/>
        <a:lstStyle/>
        <a:p>
          <a:endParaRPr lang="es-CO"/>
        </a:p>
      </dgm:t>
    </dgm:pt>
    <dgm:pt modelId="{5B6E5C66-A604-47D0-9D79-55016C45A0FB}" type="sibTrans" cxnId="{6AB2C5CA-4A8A-4B76-AE70-E20514EDED55}">
      <dgm:prSet/>
      <dgm:spPr/>
      <dgm:t>
        <a:bodyPr/>
        <a:lstStyle/>
        <a:p>
          <a:endParaRPr lang="es-CO"/>
        </a:p>
      </dgm:t>
    </dgm:pt>
    <dgm:pt modelId="{75D3EB03-A11A-450A-85E9-9DCB6BB794F6}">
      <dgm:prSet/>
      <dgm:spPr/>
      <dgm:t>
        <a:bodyPr/>
        <a:lstStyle/>
        <a:p>
          <a:r>
            <a:rPr lang="es-ES"/>
            <a:t>Modelos anteriores como </a:t>
          </a:r>
          <a:r>
            <a:rPr lang="es-ES" err="1"/>
            <a:t>AlexNet</a:t>
          </a:r>
          <a:r>
            <a:rPr lang="es-ES"/>
            <a:t> y </a:t>
          </a:r>
          <a:r>
            <a:rPr lang="es-ES" err="1"/>
            <a:t>VGGNet</a:t>
          </a:r>
          <a:r>
            <a:rPr lang="es-ES"/>
            <a:t> lograban gran precisión, pero requerían </a:t>
          </a:r>
          <a:r>
            <a:rPr lang="es-ES" b="1"/>
            <a:t>muchos parámetros y recursos computacionales.</a:t>
          </a:r>
          <a:endParaRPr lang="es-CO"/>
        </a:p>
      </dgm:t>
    </dgm:pt>
    <dgm:pt modelId="{4442EF6E-764D-462E-A28C-47C35A1663F2}" type="parTrans" cxnId="{13BBA885-0885-4E8F-B73D-FF52AF624735}">
      <dgm:prSet/>
      <dgm:spPr/>
      <dgm:t>
        <a:bodyPr/>
        <a:lstStyle/>
        <a:p>
          <a:endParaRPr lang="es-CO"/>
        </a:p>
      </dgm:t>
    </dgm:pt>
    <dgm:pt modelId="{230970AA-C447-4DC3-9019-89FA634E048C}" type="sibTrans" cxnId="{13BBA885-0885-4E8F-B73D-FF52AF624735}">
      <dgm:prSet/>
      <dgm:spPr/>
      <dgm:t>
        <a:bodyPr/>
        <a:lstStyle/>
        <a:p>
          <a:endParaRPr lang="es-CO"/>
        </a:p>
      </dgm:t>
    </dgm:pt>
    <dgm:pt modelId="{F8BFF066-107B-438C-BCBE-DFDD208265EA}">
      <dgm:prSet/>
      <dgm:spPr/>
      <dgm:t>
        <a:bodyPr/>
        <a:lstStyle/>
        <a:p>
          <a:r>
            <a:rPr lang="es-ES"/>
            <a:t>Esto era un obstáculo para dispositivos móviles, IoT, y otras aplicaciones con </a:t>
          </a:r>
          <a:r>
            <a:rPr lang="es-ES" b="1"/>
            <a:t>limitaciones de hardware.</a:t>
          </a:r>
          <a:endParaRPr lang="es-CO"/>
        </a:p>
      </dgm:t>
    </dgm:pt>
    <dgm:pt modelId="{17D744C3-2F4F-4047-BCD1-34F0DAFFE9F8}" type="parTrans" cxnId="{42634C89-799C-4FA4-B2F8-E0AEE824294C}">
      <dgm:prSet/>
      <dgm:spPr/>
      <dgm:t>
        <a:bodyPr/>
        <a:lstStyle/>
        <a:p>
          <a:endParaRPr lang="es-CO"/>
        </a:p>
      </dgm:t>
    </dgm:pt>
    <dgm:pt modelId="{91E84FDE-27C2-4991-8C67-C88CAF8DCF30}" type="sibTrans" cxnId="{42634C89-799C-4FA4-B2F8-E0AEE824294C}">
      <dgm:prSet/>
      <dgm:spPr/>
      <dgm:t>
        <a:bodyPr/>
        <a:lstStyle/>
        <a:p>
          <a:endParaRPr lang="es-CO"/>
        </a:p>
      </dgm:t>
    </dgm:pt>
    <dgm:pt modelId="{413B911E-19DF-4583-B21D-9BACBED94D0E}" type="pres">
      <dgm:prSet presAssocID="{59AE4654-BCFC-4FAF-85B5-95BD86A1D739}" presName="outerComposite" presStyleCnt="0">
        <dgm:presLayoutVars>
          <dgm:chMax val="5"/>
          <dgm:dir/>
          <dgm:resizeHandles val="exact"/>
        </dgm:presLayoutVars>
      </dgm:prSet>
      <dgm:spPr/>
    </dgm:pt>
    <dgm:pt modelId="{6BB3BF80-F7A1-4D78-B9FB-638E5FEDB36A}" type="pres">
      <dgm:prSet presAssocID="{59AE4654-BCFC-4FAF-85B5-95BD86A1D739}" presName="dummyMaxCanvas" presStyleCnt="0">
        <dgm:presLayoutVars/>
      </dgm:prSet>
      <dgm:spPr/>
    </dgm:pt>
    <dgm:pt modelId="{949B049D-CBE9-461F-9EEB-9B20CB970FB4}" type="pres">
      <dgm:prSet presAssocID="{59AE4654-BCFC-4FAF-85B5-95BD86A1D739}" presName="ThreeNodes_1" presStyleLbl="node1" presStyleIdx="0" presStyleCnt="3">
        <dgm:presLayoutVars>
          <dgm:bulletEnabled val="1"/>
        </dgm:presLayoutVars>
      </dgm:prSet>
      <dgm:spPr/>
    </dgm:pt>
    <dgm:pt modelId="{C4DFA8FC-EF77-4C78-B8E0-8241E538C84B}" type="pres">
      <dgm:prSet presAssocID="{59AE4654-BCFC-4FAF-85B5-95BD86A1D739}" presName="ThreeNodes_2" presStyleLbl="node1" presStyleIdx="1" presStyleCnt="3">
        <dgm:presLayoutVars>
          <dgm:bulletEnabled val="1"/>
        </dgm:presLayoutVars>
      </dgm:prSet>
      <dgm:spPr/>
    </dgm:pt>
    <dgm:pt modelId="{D4619A96-C511-4231-A1A0-3CF608645EAD}" type="pres">
      <dgm:prSet presAssocID="{59AE4654-BCFC-4FAF-85B5-95BD86A1D739}" presName="ThreeNodes_3" presStyleLbl="node1" presStyleIdx="2" presStyleCnt="3">
        <dgm:presLayoutVars>
          <dgm:bulletEnabled val="1"/>
        </dgm:presLayoutVars>
      </dgm:prSet>
      <dgm:spPr/>
    </dgm:pt>
    <dgm:pt modelId="{86157C93-E48C-4BDF-90AC-728A95D91477}" type="pres">
      <dgm:prSet presAssocID="{59AE4654-BCFC-4FAF-85B5-95BD86A1D739}" presName="ThreeConn_1-2" presStyleLbl="fgAccFollowNode1" presStyleIdx="0" presStyleCnt="2">
        <dgm:presLayoutVars>
          <dgm:bulletEnabled val="1"/>
        </dgm:presLayoutVars>
      </dgm:prSet>
      <dgm:spPr/>
    </dgm:pt>
    <dgm:pt modelId="{AC7EB092-1D34-4AD4-994D-B2CBE027D2DB}" type="pres">
      <dgm:prSet presAssocID="{59AE4654-BCFC-4FAF-85B5-95BD86A1D739}" presName="ThreeConn_2-3" presStyleLbl="fgAccFollowNode1" presStyleIdx="1" presStyleCnt="2">
        <dgm:presLayoutVars>
          <dgm:bulletEnabled val="1"/>
        </dgm:presLayoutVars>
      </dgm:prSet>
      <dgm:spPr/>
    </dgm:pt>
    <dgm:pt modelId="{94927D98-974D-4C4C-8B83-990AC7D5DAAF}" type="pres">
      <dgm:prSet presAssocID="{59AE4654-BCFC-4FAF-85B5-95BD86A1D739}" presName="ThreeNodes_1_text" presStyleLbl="node1" presStyleIdx="2" presStyleCnt="3">
        <dgm:presLayoutVars>
          <dgm:bulletEnabled val="1"/>
        </dgm:presLayoutVars>
      </dgm:prSet>
      <dgm:spPr/>
    </dgm:pt>
    <dgm:pt modelId="{418E2F61-157D-4CC4-9BE2-F252CC72B81B}" type="pres">
      <dgm:prSet presAssocID="{59AE4654-BCFC-4FAF-85B5-95BD86A1D739}" presName="ThreeNodes_2_text" presStyleLbl="node1" presStyleIdx="2" presStyleCnt="3">
        <dgm:presLayoutVars>
          <dgm:bulletEnabled val="1"/>
        </dgm:presLayoutVars>
      </dgm:prSet>
      <dgm:spPr/>
    </dgm:pt>
    <dgm:pt modelId="{450ECEE3-5317-4F58-981E-A421BB045CB4}" type="pres">
      <dgm:prSet presAssocID="{59AE4654-BCFC-4FAF-85B5-95BD86A1D7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285D117-7AFB-4A63-B71E-8476F0779ACC}" type="presOf" srcId="{59AE4654-BCFC-4FAF-85B5-95BD86A1D739}" destId="{413B911E-19DF-4583-B21D-9BACBED94D0E}" srcOrd="0" destOrd="0" presId="urn:microsoft.com/office/officeart/2005/8/layout/vProcess5"/>
    <dgm:cxn modelId="{F611623B-F05D-4456-AD48-FEA4E6837A46}" type="presOf" srcId="{75D3EB03-A11A-450A-85E9-9DCB6BB794F6}" destId="{418E2F61-157D-4CC4-9BE2-F252CC72B81B}" srcOrd="1" destOrd="0" presId="urn:microsoft.com/office/officeart/2005/8/layout/vProcess5"/>
    <dgm:cxn modelId="{FED77B78-E17F-4282-A231-F2B901DFCA17}" type="presOf" srcId="{75D3EB03-A11A-450A-85E9-9DCB6BB794F6}" destId="{C4DFA8FC-EF77-4C78-B8E0-8241E538C84B}" srcOrd="0" destOrd="0" presId="urn:microsoft.com/office/officeart/2005/8/layout/vProcess5"/>
    <dgm:cxn modelId="{13BBA885-0885-4E8F-B73D-FF52AF624735}" srcId="{59AE4654-BCFC-4FAF-85B5-95BD86A1D739}" destId="{75D3EB03-A11A-450A-85E9-9DCB6BB794F6}" srcOrd="1" destOrd="0" parTransId="{4442EF6E-764D-462E-A28C-47C35A1663F2}" sibTransId="{230970AA-C447-4DC3-9019-89FA634E048C}"/>
    <dgm:cxn modelId="{42634C89-799C-4FA4-B2F8-E0AEE824294C}" srcId="{59AE4654-BCFC-4FAF-85B5-95BD86A1D739}" destId="{F8BFF066-107B-438C-BCBE-DFDD208265EA}" srcOrd="2" destOrd="0" parTransId="{17D744C3-2F4F-4047-BCD1-34F0DAFFE9F8}" sibTransId="{91E84FDE-27C2-4991-8C67-C88CAF8DCF30}"/>
    <dgm:cxn modelId="{4F52C4B8-A72B-41A9-A494-8DA07937C18B}" type="presOf" srcId="{5B6E5C66-A604-47D0-9D79-55016C45A0FB}" destId="{86157C93-E48C-4BDF-90AC-728A95D91477}" srcOrd="0" destOrd="0" presId="urn:microsoft.com/office/officeart/2005/8/layout/vProcess5"/>
    <dgm:cxn modelId="{6AB2C5CA-4A8A-4B76-AE70-E20514EDED55}" srcId="{59AE4654-BCFC-4FAF-85B5-95BD86A1D739}" destId="{8D304E15-02D0-4707-BE95-0C17C2E71BEE}" srcOrd="0" destOrd="0" parTransId="{8BACBE32-DE84-424F-B647-91CEFDF261D8}" sibTransId="{5B6E5C66-A604-47D0-9D79-55016C45A0FB}"/>
    <dgm:cxn modelId="{1F483FE2-CB59-42E8-B7D3-8F6892923C4C}" type="presOf" srcId="{8D304E15-02D0-4707-BE95-0C17C2E71BEE}" destId="{949B049D-CBE9-461F-9EEB-9B20CB970FB4}" srcOrd="0" destOrd="0" presId="urn:microsoft.com/office/officeart/2005/8/layout/vProcess5"/>
    <dgm:cxn modelId="{998269EC-F71C-4D26-A101-AD21370D69D1}" type="presOf" srcId="{F8BFF066-107B-438C-BCBE-DFDD208265EA}" destId="{450ECEE3-5317-4F58-981E-A421BB045CB4}" srcOrd="1" destOrd="0" presId="urn:microsoft.com/office/officeart/2005/8/layout/vProcess5"/>
    <dgm:cxn modelId="{99CF29F1-D01A-481A-937E-37C613A2BC43}" type="presOf" srcId="{230970AA-C447-4DC3-9019-89FA634E048C}" destId="{AC7EB092-1D34-4AD4-994D-B2CBE027D2DB}" srcOrd="0" destOrd="0" presId="urn:microsoft.com/office/officeart/2005/8/layout/vProcess5"/>
    <dgm:cxn modelId="{1523FEF2-3B90-4F2C-8E1A-78756C04E901}" type="presOf" srcId="{8D304E15-02D0-4707-BE95-0C17C2E71BEE}" destId="{94927D98-974D-4C4C-8B83-990AC7D5DAAF}" srcOrd="1" destOrd="0" presId="urn:microsoft.com/office/officeart/2005/8/layout/vProcess5"/>
    <dgm:cxn modelId="{641E72FA-606C-4B06-93EB-6F0DC0DF164F}" type="presOf" srcId="{F8BFF066-107B-438C-BCBE-DFDD208265EA}" destId="{D4619A96-C511-4231-A1A0-3CF608645EAD}" srcOrd="0" destOrd="0" presId="urn:microsoft.com/office/officeart/2005/8/layout/vProcess5"/>
    <dgm:cxn modelId="{49179F51-60DE-4F02-B253-EED28EC37F46}" type="presParOf" srcId="{413B911E-19DF-4583-B21D-9BACBED94D0E}" destId="{6BB3BF80-F7A1-4D78-B9FB-638E5FEDB36A}" srcOrd="0" destOrd="0" presId="urn:microsoft.com/office/officeart/2005/8/layout/vProcess5"/>
    <dgm:cxn modelId="{411AFFE8-6D7F-48CC-9C07-01845797CCF2}" type="presParOf" srcId="{413B911E-19DF-4583-B21D-9BACBED94D0E}" destId="{949B049D-CBE9-461F-9EEB-9B20CB970FB4}" srcOrd="1" destOrd="0" presId="urn:microsoft.com/office/officeart/2005/8/layout/vProcess5"/>
    <dgm:cxn modelId="{1C942F0A-82C8-4AD8-9426-5B972DF65066}" type="presParOf" srcId="{413B911E-19DF-4583-B21D-9BACBED94D0E}" destId="{C4DFA8FC-EF77-4C78-B8E0-8241E538C84B}" srcOrd="2" destOrd="0" presId="urn:microsoft.com/office/officeart/2005/8/layout/vProcess5"/>
    <dgm:cxn modelId="{987B00F1-A2A3-432B-8B8E-107F1BB98554}" type="presParOf" srcId="{413B911E-19DF-4583-B21D-9BACBED94D0E}" destId="{D4619A96-C511-4231-A1A0-3CF608645EAD}" srcOrd="3" destOrd="0" presId="urn:microsoft.com/office/officeart/2005/8/layout/vProcess5"/>
    <dgm:cxn modelId="{CB2F380A-A091-4C68-A68C-FA0797290F7C}" type="presParOf" srcId="{413B911E-19DF-4583-B21D-9BACBED94D0E}" destId="{86157C93-E48C-4BDF-90AC-728A95D91477}" srcOrd="4" destOrd="0" presId="urn:microsoft.com/office/officeart/2005/8/layout/vProcess5"/>
    <dgm:cxn modelId="{D9B573EC-9AA8-47E8-88F0-26BC21CE0C25}" type="presParOf" srcId="{413B911E-19DF-4583-B21D-9BACBED94D0E}" destId="{AC7EB092-1D34-4AD4-994D-B2CBE027D2DB}" srcOrd="5" destOrd="0" presId="urn:microsoft.com/office/officeart/2005/8/layout/vProcess5"/>
    <dgm:cxn modelId="{EF506437-8F2B-407B-B6FB-C123534C6D27}" type="presParOf" srcId="{413B911E-19DF-4583-B21D-9BACBED94D0E}" destId="{94927D98-974D-4C4C-8B83-990AC7D5DAAF}" srcOrd="6" destOrd="0" presId="urn:microsoft.com/office/officeart/2005/8/layout/vProcess5"/>
    <dgm:cxn modelId="{8AA00D52-8AFE-4880-B7E9-29C627108850}" type="presParOf" srcId="{413B911E-19DF-4583-B21D-9BACBED94D0E}" destId="{418E2F61-157D-4CC4-9BE2-F252CC72B81B}" srcOrd="7" destOrd="0" presId="urn:microsoft.com/office/officeart/2005/8/layout/vProcess5"/>
    <dgm:cxn modelId="{E525432D-D1E1-4D2B-98F5-6901A08FD2C6}" type="presParOf" srcId="{413B911E-19DF-4583-B21D-9BACBED94D0E}" destId="{450ECEE3-5317-4F58-981E-A421BB045C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DD5EB0-5FB6-40E1-B089-5AA85C9CC34B}" type="doc">
      <dgm:prSet loTypeId="urn:microsoft.com/office/officeart/2005/8/layout/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27E156B5-0B9A-4A32-8399-8325D601ADBB}">
      <dgm:prSet/>
      <dgm:spPr/>
      <dgm:t>
        <a:bodyPr/>
        <a:lstStyle/>
        <a:p>
          <a:r>
            <a:rPr lang="es-ES" b="1" err="1"/>
            <a:t>SqueezeNet</a:t>
          </a:r>
          <a:r>
            <a:rPr lang="es-ES"/>
            <a:t> es una </a:t>
          </a:r>
          <a:r>
            <a:rPr lang="es-ES" b="1"/>
            <a:t>red neuronal convolucional (CNN)</a:t>
          </a:r>
          <a:r>
            <a:rPr lang="es-ES"/>
            <a:t> optimizada para ser </a:t>
          </a:r>
          <a:r>
            <a:rPr lang="es-ES" b="1"/>
            <a:t>ligera y eficiente</a:t>
          </a:r>
          <a:r>
            <a:rPr lang="es-ES"/>
            <a:t>, sin sacrificar mucho la precisión.</a:t>
          </a:r>
          <a:endParaRPr lang="es-CO"/>
        </a:p>
      </dgm:t>
    </dgm:pt>
    <dgm:pt modelId="{05BDE96A-C2BA-4B0C-9503-A927E9F33EC0}" type="parTrans" cxnId="{4493F759-B4EA-40F8-B320-4759BCEDF143}">
      <dgm:prSet/>
      <dgm:spPr/>
      <dgm:t>
        <a:bodyPr/>
        <a:lstStyle/>
        <a:p>
          <a:endParaRPr lang="es-CO"/>
        </a:p>
      </dgm:t>
    </dgm:pt>
    <dgm:pt modelId="{12CF50C6-ECA7-4673-9B01-64610AE0AAF6}" type="sibTrans" cxnId="{4493F759-B4EA-40F8-B320-4759BCEDF143}">
      <dgm:prSet/>
      <dgm:spPr/>
      <dgm:t>
        <a:bodyPr/>
        <a:lstStyle/>
        <a:p>
          <a:endParaRPr lang="es-CO"/>
        </a:p>
      </dgm:t>
    </dgm:pt>
    <dgm:pt modelId="{B0516E8C-23CF-4863-B2CB-DCA6867FFF5B}">
      <dgm:prSet/>
      <dgm:spPr/>
      <dgm:t>
        <a:bodyPr/>
        <a:lstStyle/>
        <a:p>
          <a:r>
            <a:rPr lang="es-ES"/>
            <a:t>Características claves</a:t>
          </a:r>
          <a:endParaRPr lang="es-CO"/>
        </a:p>
      </dgm:t>
    </dgm:pt>
    <dgm:pt modelId="{BB4C6FB4-93CC-4FD7-A5E6-9E9EE2B66418}" type="parTrans" cxnId="{FFF550BE-C5DB-487D-AD95-F1110204FA86}">
      <dgm:prSet/>
      <dgm:spPr/>
      <dgm:t>
        <a:bodyPr/>
        <a:lstStyle/>
        <a:p>
          <a:endParaRPr lang="es-CO"/>
        </a:p>
      </dgm:t>
    </dgm:pt>
    <dgm:pt modelId="{B02CC5E9-1B79-4A55-B2D2-606578B7D800}" type="sibTrans" cxnId="{FFF550BE-C5DB-487D-AD95-F1110204FA86}">
      <dgm:prSet/>
      <dgm:spPr/>
      <dgm:t>
        <a:bodyPr/>
        <a:lstStyle/>
        <a:p>
          <a:endParaRPr lang="es-CO"/>
        </a:p>
      </dgm:t>
    </dgm:pt>
    <dgm:pt modelId="{4D3B20EE-4DC5-4964-81BE-5AFE4005A858}">
      <dgm:prSet/>
      <dgm:spPr/>
      <dgm:t>
        <a:bodyPr/>
        <a:lstStyle/>
        <a:p>
          <a:r>
            <a:rPr lang="es-ES"/>
            <a:t>Utiliza el Fire module para comprimir y expandir características, manteniendo un rendimiento alto en tareas de clasificación de imágenes.</a:t>
          </a:r>
          <a:endParaRPr lang="es-CO"/>
        </a:p>
      </dgm:t>
    </dgm:pt>
    <dgm:pt modelId="{0A0830B6-CCD0-4976-875C-2384084B3191}" type="parTrans" cxnId="{378294EA-669C-478F-8638-16DB047C3169}">
      <dgm:prSet/>
      <dgm:spPr/>
      <dgm:t>
        <a:bodyPr/>
        <a:lstStyle/>
        <a:p>
          <a:endParaRPr lang="es-CO"/>
        </a:p>
      </dgm:t>
    </dgm:pt>
    <dgm:pt modelId="{57754AF0-8B7C-4D9E-9656-F0B5CFA3E0CF}" type="sibTrans" cxnId="{378294EA-669C-478F-8638-16DB047C3169}">
      <dgm:prSet/>
      <dgm:spPr/>
      <dgm:t>
        <a:bodyPr/>
        <a:lstStyle/>
        <a:p>
          <a:endParaRPr lang="es-CO"/>
        </a:p>
      </dgm:t>
    </dgm:pt>
    <dgm:pt modelId="{E0221BAC-1116-4DB1-8F70-654F6D0A6A40}">
      <dgm:prSet/>
      <dgm:spPr/>
      <dgm:t>
        <a:bodyPr/>
        <a:lstStyle/>
        <a:p>
          <a:r>
            <a:rPr lang="es-ES"/>
            <a:t>Puede tener un tamaño menor a 0.5 MB, mucho más pequeño que otras redes tradicionales.</a:t>
          </a:r>
          <a:endParaRPr lang="es-CO"/>
        </a:p>
      </dgm:t>
    </dgm:pt>
    <dgm:pt modelId="{6096ED01-511E-4F69-A552-DEA5615DC24B}" type="parTrans" cxnId="{FA7EA4A8-DF13-4487-AA59-F676D4A3D092}">
      <dgm:prSet/>
      <dgm:spPr/>
      <dgm:t>
        <a:bodyPr/>
        <a:lstStyle/>
        <a:p>
          <a:endParaRPr lang="es-CO"/>
        </a:p>
      </dgm:t>
    </dgm:pt>
    <dgm:pt modelId="{D3F2A144-A9AE-46EE-86D2-9695C0C93832}" type="sibTrans" cxnId="{FA7EA4A8-DF13-4487-AA59-F676D4A3D092}">
      <dgm:prSet/>
      <dgm:spPr/>
      <dgm:t>
        <a:bodyPr/>
        <a:lstStyle/>
        <a:p>
          <a:endParaRPr lang="es-CO"/>
        </a:p>
      </dgm:t>
    </dgm:pt>
    <dgm:pt modelId="{36409B14-E1A0-4785-BDE0-2F9EEEE70EEA}" type="pres">
      <dgm:prSet presAssocID="{E8DD5EB0-5FB6-40E1-B089-5AA85C9CC34B}" presName="Name0" presStyleCnt="0">
        <dgm:presLayoutVars>
          <dgm:dir/>
          <dgm:animLvl val="lvl"/>
          <dgm:resizeHandles val="exact"/>
        </dgm:presLayoutVars>
      </dgm:prSet>
      <dgm:spPr/>
    </dgm:pt>
    <dgm:pt modelId="{AE640BB3-ECA4-4738-9540-FDE0832286D7}" type="pres">
      <dgm:prSet presAssocID="{B0516E8C-23CF-4863-B2CB-DCA6867FFF5B}" presName="boxAndChildren" presStyleCnt="0"/>
      <dgm:spPr/>
    </dgm:pt>
    <dgm:pt modelId="{C88FE589-E9DE-45BB-9BA7-5888F05A83BD}" type="pres">
      <dgm:prSet presAssocID="{B0516E8C-23CF-4863-B2CB-DCA6867FFF5B}" presName="parentTextBox" presStyleLbl="node1" presStyleIdx="0" presStyleCnt="2"/>
      <dgm:spPr/>
    </dgm:pt>
    <dgm:pt modelId="{8E948433-15AB-4637-B185-E1ABD93A0966}" type="pres">
      <dgm:prSet presAssocID="{B0516E8C-23CF-4863-B2CB-DCA6867FFF5B}" presName="entireBox" presStyleLbl="node1" presStyleIdx="0" presStyleCnt="2" custScaleY="57109"/>
      <dgm:spPr/>
    </dgm:pt>
    <dgm:pt modelId="{264BEF15-396E-41B1-8F2B-195A41C1B5AB}" type="pres">
      <dgm:prSet presAssocID="{B0516E8C-23CF-4863-B2CB-DCA6867FFF5B}" presName="descendantBox" presStyleCnt="0"/>
      <dgm:spPr/>
    </dgm:pt>
    <dgm:pt modelId="{BF1C6DB3-E0A1-4DB0-9A50-41A0D191D9D5}" type="pres">
      <dgm:prSet presAssocID="{4D3B20EE-4DC5-4964-81BE-5AFE4005A858}" presName="childTextBox" presStyleLbl="fgAccFollowNode1" presStyleIdx="0" presStyleCnt="2">
        <dgm:presLayoutVars>
          <dgm:bulletEnabled val="1"/>
        </dgm:presLayoutVars>
      </dgm:prSet>
      <dgm:spPr/>
    </dgm:pt>
    <dgm:pt modelId="{80BBCF4A-A941-4532-B65E-58ABEBA76B7E}" type="pres">
      <dgm:prSet presAssocID="{E0221BAC-1116-4DB1-8F70-654F6D0A6A40}" presName="childTextBox" presStyleLbl="fgAccFollowNode1" presStyleIdx="1" presStyleCnt="2">
        <dgm:presLayoutVars>
          <dgm:bulletEnabled val="1"/>
        </dgm:presLayoutVars>
      </dgm:prSet>
      <dgm:spPr/>
    </dgm:pt>
    <dgm:pt modelId="{CAEC4AF7-B94F-439B-AB33-63196177DFA3}" type="pres">
      <dgm:prSet presAssocID="{12CF50C6-ECA7-4673-9B01-64610AE0AAF6}" presName="sp" presStyleCnt="0"/>
      <dgm:spPr/>
    </dgm:pt>
    <dgm:pt modelId="{02E10E54-8F77-46B0-9892-CE46132CD700}" type="pres">
      <dgm:prSet presAssocID="{27E156B5-0B9A-4A32-8399-8325D601ADBB}" presName="arrowAndChildren" presStyleCnt="0"/>
      <dgm:spPr/>
    </dgm:pt>
    <dgm:pt modelId="{A3F84262-6D45-44D4-8BEE-AFAF05C58192}" type="pres">
      <dgm:prSet presAssocID="{27E156B5-0B9A-4A32-8399-8325D601ADBB}" presName="parentTextArrow" presStyleLbl="node1" presStyleIdx="1" presStyleCnt="2" custScaleY="48062"/>
      <dgm:spPr/>
    </dgm:pt>
  </dgm:ptLst>
  <dgm:cxnLst>
    <dgm:cxn modelId="{8248DC07-5DD7-4C26-848C-0EB2223F7DE7}" type="presOf" srcId="{E8DD5EB0-5FB6-40E1-B089-5AA85C9CC34B}" destId="{36409B14-E1A0-4785-BDE0-2F9EEEE70EEA}" srcOrd="0" destOrd="0" presId="urn:microsoft.com/office/officeart/2005/8/layout/process4"/>
    <dgm:cxn modelId="{31DE2D3C-8B26-4231-B5E7-7759EEED582B}" type="presOf" srcId="{B0516E8C-23CF-4863-B2CB-DCA6867FFF5B}" destId="{8E948433-15AB-4637-B185-E1ABD93A0966}" srcOrd="1" destOrd="0" presId="urn:microsoft.com/office/officeart/2005/8/layout/process4"/>
    <dgm:cxn modelId="{4493F759-B4EA-40F8-B320-4759BCEDF143}" srcId="{E8DD5EB0-5FB6-40E1-B089-5AA85C9CC34B}" destId="{27E156B5-0B9A-4A32-8399-8325D601ADBB}" srcOrd="0" destOrd="0" parTransId="{05BDE96A-C2BA-4B0C-9503-A927E9F33EC0}" sibTransId="{12CF50C6-ECA7-4673-9B01-64610AE0AAF6}"/>
    <dgm:cxn modelId="{3B402491-27DD-44DE-A316-0A788BD35998}" type="presOf" srcId="{B0516E8C-23CF-4863-B2CB-DCA6867FFF5B}" destId="{C88FE589-E9DE-45BB-9BA7-5888F05A83BD}" srcOrd="0" destOrd="0" presId="urn:microsoft.com/office/officeart/2005/8/layout/process4"/>
    <dgm:cxn modelId="{FA7EA4A8-DF13-4487-AA59-F676D4A3D092}" srcId="{B0516E8C-23CF-4863-B2CB-DCA6867FFF5B}" destId="{E0221BAC-1116-4DB1-8F70-654F6D0A6A40}" srcOrd="1" destOrd="0" parTransId="{6096ED01-511E-4F69-A552-DEA5615DC24B}" sibTransId="{D3F2A144-A9AE-46EE-86D2-9695C0C93832}"/>
    <dgm:cxn modelId="{921568AD-A40C-4991-B4B3-28B51293861D}" type="presOf" srcId="{27E156B5-0B9A-4A32-8399-8325D601ADBB}" destId="{A3F84262-6D45-44D4-8BEE-AFAF05C58192}" srcOrd="0" destOrd="0" presId="urn:microsoft.com/office/officeart/2005/8/layout/process4"/>
    <dgm:cxn modelId="{FFF550BE-C5DB-487D-AD95-F1110204FA86}" srcId="{E8DD5EB0-5FB6-40E1-B089-5AA85C9CC34B}" destId="{B0516E8C-23CF-4863-B2CB-DCA6867FFF5B}" srcOrd="1" destOrd="0" parTransId="{BB4C6FB4-93CC-4FD7-A5E6-9E9EE2B66418}" sibTransId="{B02CC5E9-1B79-4A55-B2D2-606578B7D800}"/>
    <dgm:cxn modelId="{474F10E8-48E9-4850-B822-BD6BE32F3F58}" type="presOf" srcId="{4D3B20EE-4DC5-4964-81BE-5AFE4005A858}" destId="{BF1C6DB3-E0A1-4DB0-9A50-41A0D191D9D5}" srcOrd="0" destOrd="0" presId="urn:microsoft.com/office/officeart/2005/8/layout/process4"/>
    <dgm:cxn modelId="{378294EA-669C-478F-8638-16DB047C3169}" srcId="{B0516E8C-23CF-4863-B2CB-DCA6867FFF5B}" destId="{4D3B20EE-4DC5-4964-81BE-5AFE4005A858}" srcOrd="0" destOrd="0" parTransId="{0A0830B6-CCD0-4976-875C-2384084B3191}" sibTransId="{57754AF0-8B7C-4D9E-9656-F0B5CFA3E0CF}"/>
    <dgm:cxn modelId="{B8C66CF5-E873-4AFE-9FD6-D250AE9A9998}" type="presOf" srcId="{E0221BAC-1116-4DB1-8F70-654F6D0A6A40}" destId="{80BBCF4A-A941-4532-B65E-58ABEBA76B7E}" srcOrd="0" destOrd="0" presId="urn:microsoft.com/office/officeart/2005/8/layout/process4"/>
    <dgm:cxn modelId="{516BD7FA-9801-4832-A963-590A3FC07D16}" type="presParOf" srcId="{36409B14-E1A0-4785-BDE0-2F9EEEE70EEA}" destId="{AE640BB3-ECA4-4738-9540-FDE0832286D7}" srcOrd="0" destOrd="0" presId="urn:microsoft.com/office/officeart/2005/8/layout/process4"/>
    <dgm:cxn modelId="{0386E295-5666-48B7-8362-5781C4580C1B}" type="presParOf" srcId="{AE640BB3-ECA4-4738-9540-FDE0832286D7}" destId="{C88FE589-E9DE-45BB-9BA7-5888F05A83BD}" srcOrd="0" destOrd="0" presId="urn:microsoft.com/office/officeart/2005/8/layout/process4"/>
    <dgm:cxn modelId="{86B245FD-2D3D-4042-92B9-F5D551AEF00E}" type="presParOf" srcId="{AE640BB3-ECA4-4738-9540-FDE0832286D7}" destId="{8E948433-15AB-4637-B185-E1ABD93A0966}" srcOrd="1" destOrd="0" presId="urn:microsoft.com/office/officeart/2005/8/layout/process4"/>
    <dgm:cxn modelId="{2A8AE859-7988-4E71-898D-B11100DEF3BA}" type="presParOf" srcId="{AE640BB3-ECA4-4738-9540-FDE0832286D7}" destId="{264BEF15-396E-41B1-8F2B-195A41C1B5AB}" srcOrd="2" destOrd="0" presId="urn:microsoft.com/office/officeart/2005/8/layout/process4"/>
    <dgm:cxn modelId="{73D82A96-BE9F-476E-AF83-77DDC7324E2D}" type="presParOf" srcId="{264BEF15-396E-41B1-8F2B-195A41C1B5AB}" destId="{BF1C6DB3-E0A1-4DB0-9A50-41A0D191D9D5}" srcOrd="0" destOrd="0" presId="urn:microsoft.com/office/officeart/2005/8/layout/process4"/>
    <dgm:cxn modelId="{06700C3E-E5E3-48E5-BBBC-BF418385EBB1}" type="presParOf" srcId="{264BEF15-396E-41B1-8F2B-195A41C1B5AB}" destId="{80BBCF4A-A941-4532-B65E-58ABEBA76B7E}" srcOrd="1" destOrd="0" presId="urn:microsoft.com/office/officeart/2005/8/layout/process4"/>
    <dgm:cxn modelId="{2C89A774-3A5D-486A-83CD-15063C5EACEE}" type="presParOf" srcId="{36409B14-E1A0-4785-BDE0-2F9EEEE70EEA}" destId="{CAEC4AF7-B94F-439B-AB33-63196177DFA3}" srcOrd="1" destOrd="0" presId="urn:microsoft.com/office/officeart/2005/8/layout/process4"/>
    <dgm:cxn modelId="{7949BE93-E0A4-4651-B876-F9225773CC09}" type="presParOf" srcId="{36409B14-E1A0-4785-BDE0-2F9EEEE70EEA}" destId="{02E10E54-8F77-46B0-9892-CE46132CD700}" srcOrd="2" destOrd="0" presId="urn:microsoft.com/office/officeart/2005/8/layout/process4"/>
    <dgm:cxn modelId="{6E5EB6E1-63B6-4D57-AB26-E94F83CCA0A6}" type="presParOf" srcId="{02E10E54-8F77-46B0-9892-CE46132CD700}" destId="{A3F84262-6D45-44D4-8BEE-AFAF05C5819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0D407-C8D7-4E77-81EE-FF48ADE80823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863BA629-83F1-4484-BAF8-938F672BE588}">
      <dgm:prSet/>
      <dgm:spPr/>
      <dgm:t>
        <a:bodyPr/>
        <a:lstStyle/>
        <a:p>
          <a:r>
            <a:rPr lang="es-ES"/>
            <a:t>Módulo </a:t>
          </a:r>
          <a:r>
            <a:rPr lang="es-ES" err="1"/>
            <a:t>Fire</a:t>
          </a:r>
          <a:endParaRPr lang="es-CO"/>
        </a:p>
      </dgm:t>
    </dgm:pt>
    <dgm:pt modelId="{CCB127D8-84A2-46CC-9AF0-387792DEB237}" type="parTrans" cxnId="{F73F6F6D-704A-4106-9C6F-F59F8060B0A9}">
      <dgm:prSet/>
      <dgm:spPr/>
      <dgm:t>
        <a:bodyPr/>
        <a:lstStyle/>
        <a:p>
          <a:endParaRPr lang="es-CO"/>
        </a:p>
      </dgm:t>
    </dgm:pt>
    <dgm:pt modelId="{66D5A49E-B088-4D1A-AE4C-602CCB48B875}" type="sibTrans" cxnId="{F73F6F6D-704A-4106-9C6F-F59F8060B0A9}">
      <dgm:prSet/>
      <dgm:spPr/>
      <dgm:t>
        <a:bodyPr/>
        <a:lstStyle/>
        <a:p>
          <a:endParaRPr lang="es-CO"/>
        </a:p>
      </dgm:t>
    </dgm:pt>
    <dgm:pt modelId="{8BB47937-6BB7-49FB-A7DE-3262C494CCCC}">
      <dgm:prSet custT="1"/>
      <dgm:spPr/>
      <dgm:t>
        <a:bodyPr/>
        <a:lstStyle/>
        <a:p>
          <a:r>
            <a:rPr lang="es-ES" sz="2400" b="1" err="1"/>
            <a:t>Squeeze</a:t>
          </a:r>
          <a:r>
            <a:rPr lang="es-ES" sz="2400" b="1"/>
            <a:t> </a:t>
          </a:r>
          <a:r>
            <a:rPr lang="es-ES" sz="2400" b="1" err="1"/>
            <a:t>Layer</a:t>
          </a:r>
          <a:r>
            <a:rPr lang="es-ES" sz="2400" b="1"/>
            <a:t>: </a:t>
          </a:r>
          <a:r>
            <a:rPr lang="es-ES" sz="2400"/>
            <a:t>Usa convoluciones 1x1 para reducir la dimensionalidad de las características.</a:t>
          </a:r>
          <a:endParaRPr lang="es-CO" sz="2400"/>
        </a:p>
      </dgm:t>
    </dgm:pt>
    <dgm:pt modelId="{72F33B59-A89A-4CBB-AC36-1EF42C8289E1}" type="parTrans" cxnId="{31023917-F6B1-43D7-9E4F-5C6A1BE78D52}">
      <dgm:prSet/>
      <dgm:spPr/>
      <dgm:t>
        <a:bodyPr/>
        <a:lstStyle/>
        <a:p>
          <a:endParaRPr lang="es-CO"/>
        </a:p>
      </dgm:t>
    </dgm:pt>
    <dgm:pt modelId="{60E34CC8-6A4B-4A52-8E43-7DF659057D51}" type="sibTrans" cxnId="{31023917-F6B1-43D7-9E4F-5C6A1BE78D52}">
      <dgm:prSet/>
      <dgm:spPr/>
      <dgm:t>
        <a:bodyPr/>
        <a:lstStyle/>
        <a:p>
          <a:endParaRPr lang="es-CO"/>
        </a:p>
      </dgm:t>
    </dgm:pt>
    <dgm:pt modelId="{01572926-4901-45B9-A6CA-369DF5F2EB27}">
      <dgm:prSet custT="1"/>
      <dgm:spPr/>
      <dgm:t>
        <a:bodyPr/>
        <a:lstStyle/>
        <a:p>
          <a:r>
            <a:rPr lang="es-ES" sz="2400" b="1" err="1"/>
            <a:t>Expand</a:t>
          </a:r>
          <a:r>
            <a:rPr lang="es-ES" sz="2400" b="1"/>
            <a:t> </a:t>
          </a:r>
          <a:r>
            <a:rPr lang="es-ES" sz="2400" b="1" err="1"/>
            <a:t>Layer</a:t>
          </a:r>
          <a:r>
            <a:rPr lang="es-ES" sz="2400" b="1"/>
            <a:t>: </a:t>
          </a:r>
          <a:r>
            <a:rPr lang="es-ES" sz="2400"/>
            <a:t>Expande las características usando convoluciones 1x1 y 3x3.</a:t>
          </a:r>
          <a:endParaRPr lang="es-CO" sz="2400"/>
        </a:p>
      </dgm:t>
    </dgm:pt>
    <dgm:pt modelId="{54433335-5F8F-4D1E-92C2-C82D0068C6F8}" type="parTrans" cxnId="{19B6C186-32C7-4C70-A4FD-6C5B91CD1B6F}">
      <dgm:prSet/>
      <dgm:spPr/>
      <dgm:t>
        <a:bodyPr/>
        <a:lstStyle/>
        <a:p>
          <a:endParaRPr lang="es-CO"/>
        </a:p>
      </dgm:t>
    </dgm:pt>
    <dgm:pt modelId="{E70D53E5-DFFB-45C8-B3C7-8D56DEA72D54}" type="sibTrans" cxnId="{19B6C186-32C7-4C70-A4FD-6C5B91CD1B6F}">
      <dgm:prSet/>
      <dgm:spPr/>
      <dgm:t>
        <a:bodyPr/>
        <a:lstStyle/>
        <a:p>
          <a:endParaRPr lang="es-CO"/>
        </a:p>
      </dgm:t>
    </dgm:pt>
    <dgm:pt modelId="{F7AD3C0C-9AF8-4848-A23A-6554995CF14E}">
      <dgm:prSet/>
      <dgm:spPr/>
      <dgm:t>
        <a:bodyPr/>
        <a:lstStyle/>
        <a:p>
          <a:r>
            <a:rPr lang="es-ES"/>
            <a:t>Este diseño modular permite reducir el número de parámetros manteniendo una alta precisión.</a:t>
          </a:r>
          <a:endParaRPr lang="es-CO"/>
        </a:p>
      </dgm:t>
    </dgm:pt>
    <dgm:pt modelId="{EB8E67DB-310D-47C5-826A-0EBA310063E1}" type="parTrans" cxnId="{E2E28675-EB08-4FE3-BD3F-1209D3F22785}">
      <dgm:prSet/>
      <dgm:spPr/>
      <dgm:t>
        <a:bodyPr/>
        <a:lstStyle/>
        <a:p>
          <a:endParaRPr lang="es-CO"/>
        </a:p>
      </dgm:t>
    </dgm:pt>
    <dgm:pt modelId="{1CB41ED2-C5AD-4D38-855E-E18422C381C2}" type="sibTrans" cxnId="{E2E28675-EB08-4FE3-BD3F-1209D3F22785}">
      <dgm:prSet/>
      <dgm:spPr/>
      <dgm:t>
        <a:bodyPr/>
        <a:lstStyle/>
        <a:p>
          <a:endParaRPr lang="es-CO"/>
        </a:p>
      </dgm:t>
    </dgm:pt>
    <dgm:pt modelId="{2D4E8F9C-3F6D-41A1-AC63-5A133CC7783B}" type="pres">
      <dgm:prSet presAssocID="{6200D407-C8D7-4E77-81EE-FF48ADE80823}" presName="linear" presStyleCnt="0">
        <dgm:presLayoutVars>
          <dgm:animLvl val="lvl"/>
          <dgm:resizeHandles val="exact"/>
        </dgm:presLayoutVars>
      </dgm:prSet>
      <dgm:spPr/>
    </dgm:pt>
    <dgm:pt modelId="{CEFB918C-6793-4B9F-B35C-3C9B53AC8067}" type="pres">
      <dgm:prSet presAssocID="{863BA629-83F1-4484-BAF8-938F672BE588}" presName="parentText" presStyleLbl="node1" presStyleIdx="0" presStyleCnt="2" custScaleY="46066">
        <dgm:presLayoutVars>
          <dgm:chMax val="0"/>
          <dgm:bulletEnabled val="1"/>
        </dgm:presLayoutVars>
      </dgm:prSet>
      <dgm:spPr/>
    </dgm:pt>
    <dgm:pt modelId="{21F82D06-4730-4707-AC8B-306B25DA06F9}" type="pres">
      <dgm:prSet presAssocID="{863BA629-83F1-4484-BAF8-938F672BE588}" presName="childText" presStyleLbl="revTx" presStyleIdx="0" presStyleCnt="1">
        <dgm:presLayoutVars>
          <dgm:bulletEnabled val="1"/>
        </dgm:presLayoutVars>
      </dgm:prSet>
      <dgm:spPr/>
    </dgm:pt>
    <dgm:pt modelId="{F82C96B2-0E42-451A-AD99-797E10C6016B}" type="pres">
      <dgm:prSet presAssocID="{F7AD3C0C-9AF8-4848-A23A-6554995CF14E}" presName="parentText" presStyleLbl="node1" presStyleIdx="1" presStyleCnt="2" custScaleY="82974">
        <dgm:presLayoutVars>
          <dgm:chMax val="0"/>
          <dgm:bulletEnabled val="1"/>
        </dgm:presLayoutVars>
      </dgm:prSet>
      <dgm:spPr/>
    </dgm:pt>
  </dgm:ptLst>
  <dgm:cxnLst>
    <dgm:cxn modelId="{31023917-F6B1-43D7-9E4F-5C6A1BE78D52}" srcId="{863BA629-83F1-4484-BAF8-938F672BE588}" destId="{8BB47937-6BB7-49FB-A7DE-3262C494CCCC}" srcOrd="0" destOrd="0" parTransId="{72F33B59-A89A-4CBB-AC36-1EF42C8289E1}" sibTransId="{60E34CC8-6A4B-4A52-8E43-7DF659057D51}"/>
    <dgm:cxn modelId="{64C62B66-32C6-486A-9BA4-782C8600572E}" type="presOf" srcId="{8BB47937-6BB7-49FB-A7DE-3262C494CCCC}" destId="{21F82D06-4730-4707-AC8B-306B25DA06F9}" srcOrd="0" destOrd="0" presId="urn:microsoft.com/office/officeart/2005/8/layout/vList2"/>
    <dgm:cxn modelId="{69C50E47-2A82-46E3-8610-D0DA664E8AED}" type="presOf" srcId="{F7AD3C0C-9AF8-4848-A23A-6554995CF14E}" destId="{F82C96B2-0E42-451A-AD99-797E10C6016B}" srcOrd="0" destOrd="0" presId="urn:microsoft.com/office/officeart/2005/8/layout/vList2"/>
    <dgm:cxn modelId="{BECBB567-70A7-4229-BC40-15211DC4DDB1}" type="presOf" srcId="{01572926-4901-45B9-A6CA-369DF5F2EB27}" destId="{21F82D06-4730-4707-AC8B-306B25DA06F9}" srcOrd="0" destOrd="1" presId="urn:microsoft.com/office/officeart/2005/8/layout/vList2"/>
    <dgm:cxn modelId="{F73F6F6D-704A-4106-9C6F-F59F8060B0A9}" srcId="{6200D407-C8D7-4E77-81EE-FF48ADE80823}" destId="{863BA629-83F1-4484-BAF8-938F672BE588}" srcOrd="0" destOrd="0" parTransId="{CCB127D8-84A2-46CC-9AF0-387792DEB237}" sibTransId="{66D5A49E-B088-4D1A-AE4C-602CCB48B875}"/>
    <dgm:cxn modelId="{A7179250-691A-4D02-AB3F-19E2CFC1848C}" type="presOf" srcId="{863BA629-83F1-4484-BAF8-938F672BE588}" destId="{CEFB918C-6793-4B9F-B35C-3C9B53AC8067}" srcOrd="0" destOrd="0" presId="urn:microsoft.com/office/officeart/2005/8/layout/vList2"/>
    <dgm:cxn modelId="{E2E28675-EB08-4FE3-BD3F-1209D3F22785}" srcId="{6200D407-C8D7-4E77-81EE-FF48ADE80823}" destId="{F7AD3C0C-9AF8-4848-A23A-6554995CF14E}" srcOrd="1" destOrd="0" parTransId="{EB8E67DB-310D-47C5-826A-0EBA310063E1}" sibTransId="{1CB41ED2-C5AD-4D38-855E-E18422C381C2}"/>
    <dgm:cxn modelId="{19B6C186-32C7-4C70-A4FD-6C5B91CD1B6F}" srcId="{863BA629-83F1-4484-BAF8-938F672BE588}" destId="{01572926-4901-45B9-A6CA-369DF5F2EB27}" srcOrd="1" destOrd="0" parTransId="{54433335-5F8F-4D1E-92C2-C82D0068C6F8}" sibTransId="{E70D53E5-DFFB-45C8-B3C7-8D56DEA72D54}"/>
    <dgm:cxn modelId="{DF0037D6-A1E2-4541-8549-AC892D08E1DC}" type="presOf" srcId="{6200D407-C8D7-4E77-81EE-FF48ADE80823}" destId="{2D4E8F9C-3F6D-41A1-AC63-5A133CC7783B}" srcOrd="0" destOrd="0" presId="urn:microsoft.com/office/officeart/2005/8/layout/vList2"/>
    <dgm:cxn modelId="{76DA4B7A-D157-46BE-A06E-6DB8CF02E7B2}" type="presParOf" srcId="{2D4E8F9C-3F6D-41A1-AC63-5A133CC7783B}" destId="{CEFB918C-6793-4B9F-B35C-3C9B53AC8067}" srcOrd="0" destOrd="0" presId="urn:microsoft.com/office/officeart/2005/8/layout/vList2"/>
    <dgm:cxn modelId="{8C8C91A5-584B-4EE2-8A1A-D57E597F0BE5}" type="presParOf" srcId="{2D4E8F9C-3F6D-41A1-AC63-5A133CC7783B}" destId="{21F82D06-4730-4707-AC8B-306B25DA06F9}" srcOrd="1" destOrd="0" presId="urn:microsoft.com/office/officeart/2005/8/layout/vList2"/>
    <dgm:cxn modelId="{8BEDA735-E9CD-4C06-B3B3-1614749FB57A}" type="presParOf" srcId="{2D4E8F9C-3F6D-41A1-AC63-5A133CC7783B}" destId="{F82C96B2-0E42-451A-AD99-797E10C601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C7D88E-C384-4929-8289-829CC87B429E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s-CO"/>
        </a:p>
      </dgm:t>
    </dgm:pt>
    <dgm:pt modelId="{8630C717-776C-419E-9AF6-65770370173D}">
      <dgm:prSet/>
      <dgm:spPr/>
      <dgm:t>
        <a:bodyPr/>
        <a:lstStyle/>
        <a:p>
          <a:r>
            <a:rPr lang="es-ES" b="1"/>
            <a:t>Columna 1 </a:t>
          </a:r>
          <a:r>
            <a:rPr lang="es-ES"/>
            <a:t>: La arquitectura estándar de SqueezeNet, donde después de fire9, se utiliza una operación de global average pooling antes de llegar a la capa softmax para realizar la clasificación.</a:t>
          </a:r>
          <a:endParaRPr lang="es-CO"/>
        </a:p>
      </dgm:t>
    </dgm:pt>
    <dgm:pt modelId="{D8C16AE5-39DD-45FA-92FD-B29EBDA104DF}" type="parTrans" cxnId="{40470BB2-E033-4300-BC73-EC2A997E2F83}">
      <dgm:prSet/>
      <dgm:spPr/>
      <dgm:t>
        <a:bodyPr/>
        <a:lstStyle/>
        <a:p>
          <a:endParaRPr lang="es-CO"/>
        </a:p>
      </dgm:t>
    </dgm:pt>
    <dgm:pt modelId="{1C2E905C-DE11-4939-8A96-8B4B14CA1BA5}" type="sibTrans" cxnId="{40470BB2-E033-4300-BC73-EC2A997E2F83}">
      <dgm:prSet/>
      <dgm:spPr/>
      <dgm:t>
        <a:bodyPr/>
        <a:lstStyle/>
        <a:p>
          <a:endParaRPr lang="es-CO"/>
        </a:p>
      </dgm:t>
    </dgm:pt>
    <dgm:pt modelId="{E2F3AA20-75BB-4FF8-A59B-D0E24B0E04BE}">
      <dgm:prSet/>
      <dgm:spPr/>
      <dgm:t>
        <a:bodyPr/>
        <a:lstStyle/>
        <a:p>
          <a:r>
            <a:rPr lang="es-ES" b="1"/>
            <a:t>Columna 2 : </a:t>
          </a:r>
          <a:r>
            <a:rPr lang="es-ES"/>
            <a:t>Una variante donde, después de cada módulo Fire, hay una capa conv1x1 que actúa como un ajuste adicional para las características antes de la siguiente operación de pooling o Fire Module.</a:t>
          </a:r>
          <a:endParaRPr lang="es-CO"/>
        </a:p>
      </dgm:t>
    </dgm:pt>
    <dgm:pt modelId="{27688F98-ACF0-47AC-9B5F-3C9D1C0650B2}" type="parTrans" cxnId="{2CEBB0F9-9A95-480C-B215-8F82D426EC15}">
      <dgm:prSet/>
      <dgm:spPr/>
      <dgm:t>
        <a:bodyPr/>
        <a:lstStyle/>
        <a:p>
          <a:endParaRPr lang="es-CO"/>
        </a:p>
      </dgm:t>
    </dgm:pt>
    <dgm:pt modelId="{6E772EF3-C013-432C-BD10-8E5CBD367260}" type="sibTrans" cxnId="{2CEBB0F9-9A95-480C-B215-8F82D426EC15}">
      <dgm:prSet/>
      <dgm:spPr/>
      <dgm:t>
        <a:bodyPr/>
        <a:lstStyle/>
        <a:p>
          <a:endParaRPr lang="es-CO"/>
        </a:p>
      </dgm:t>
    </dgm:pt>
    <dgm:pt modelId="{513AA2B7-FBCD-4877-98B6-CF0C8C1E2D38}">
      <dgm:prSet/>
      <dgm:spPr/>
      <dgm:t>
        <a:bodyPr/>
        <a:lstStyle/>
        <a:p>
          <a:r>
            <a:rPr lang="es-ES" b="1"/>
            <a:t>Columna 3 : </a:t>
          </a:r>
          <a:r>
            <a:rPr lang="es-ES"/>
            <a:t>Similar a la variante en el centro, pero parece tener un ajuste más consistente en todas las capas, lo que podría mejorar la capacidad de la red para aprender características más refinadas.</a:t>
          </a:r>
          <a:endParaRPr lang="es-CO"/>
        </a:p>
      </dgm:t>
    </dgm:pt>
    <dgm:pt modelId="{5B2ED619-F988-47D4-9B43-09B12CAD1D40}" type="parTrans" cxnId="{ADBD17FD-145C-4A7A-9202-5580127215DE}">
      <dgm:prSet/>
      <dgm:spPr/>
      <dgm:t>
        <a:bodyPr/>
        <a:lstStyle/>
        <a:p>
          <a:endParaRPr lang="es-CO"/>
        </a:p>
      </dgm:t>
    </dgm:pt>
    <dgm:pt modelId="{71557D92-5FDB-4E1D-8849-A689806A7E2E}" type="sibTrans" cxnId="{ADBD17FD-145C-4A7A-9202-5580127215DE}">
      <dgm:prSet/>
      <dgm:spPr/>
      <dgm:t>
        <a:bodyPr/>
        <a:lstStyle/>
        <a:p>
          <a:endParaRPr lang="es-CO"/>
        </a:p>
      </dgm:t>
    </dgm:pt>
    <dgm:pt modelId="{C1442CD2-E3EF-40AC-856D-62F287522FC8}" type="pres">
      <dgm:prSet presAssocID="{74C7D88E-C384-4929-8289-829CC87B429E}" presName="Name0" presStyleCnt="0">
        <dgm:presLayoutVars>
          <dgm:dir/>
          <dgm:resizeHandles val="exact"/>
        </dgm:presLayoutVars>
      </dgm:prSet>
      <dgm:spPr/>
    </dgm:pt>
    <dgm:pt modelId="{1799F41C-B7D5-4C99-9D4D-B5FB2E979D25}" type="pres">
      <dgm:prSet presAssocID="{8630C717-776C-419E-9AF6-65770370173D}" presName="node" presStyleLbl="node1" presStyleIdx="0" presStyleCnt="3">
        <dgm:presLayoutVars>
          <dgm:bulletEnabled val="1"/>
        </dgm:presLayoutVars>
      </dgm:prSet>
      <dgm:spPr/>
    </dgm:pt>
    <dgm:pt modelId="{BC6D2360-657B-43EE-BE0A-277E2E7063CC}" type="pres">
      <dgm:prSet presAssocID="{1C2E905C-DE11-4939-8A96-8B4B14CA1BA5}" presName="sibTrans" presStyleLbl="sibTrans2D1" presStyleIdx="0" presStyleCnt="2"/>
      <dgm:spPr/>
    </dgm:pt>
    <dgm:pt modelId="{4D33407D-0DE3-476D-AF1C-58370C23C067}" type="pres">
      <dgm:prSet presAssocID="{1C2E905C-DE11-4939-8A96-8B4B14CA1BA5}" presName="connectorText" presStyleLbl="sibTrans2D1" presStyleIdx="0" presStyleCnt="2"/>
      <dgm:spPr/>
    </dgm:pt>
    <dgm:pt modelId="{B86B35DC-A1FF-4CE4-88D2-60A97F80CF69}" type="pres">
      <dgm:prSet presAssocID="{E2F3AA20-75BB-4FF8-A59B-D0E24B0E04BE}" presName="node" presStyleLbl="node1" presStyleIdx="1" presStyleCnt="3">
        <dgm:presLayoutVars>
          <dgm:bulletEnabled val="1"/>
        </dgm:presLayoutVars>
      </dgm:prSet>
      <dgm:spPr/>
    </dgm:pt>
    <dgm:pt modelId="{736A30B5-44F0-4A05-868F-E3815999D42F}" type="pres">
      <dgm:prSet presAssocID="{6E772EF3-C013-432C-BD10-8E5CBD367260}" presName="sibTrans" presStyleLbl="sibTrans2D1" presStyleIdx="1" presStyleCnt="2"/>
      <dgm:spPr/>
    </dgm:pt>
    <dgm:pt modelId="{10266912-21AA-464E-93D9-557D81A54146}" type="pres">
      <dgm:prSet presAssocID="{6E772EF3-C013-432C-BD10-8E5CBD367260}" presName="connectorText" presStyleLbl="sibTrans2D1" presStyleIdx="1" presStyleCnt="2"/>
      <dgm:spPr/>
    </dgm:pt>
    <dgm:pt modelId="{DE88E12B-C03A-4C3F-90C7-02B68EBB43F7}" type="pres">
      <dgm:prSet presAssocID="{513AA2B7-FBCD-4877-98B6-CF0C8C1E2D38}" presName="node" presStyleLbl="node1" presStyleIdx="2" presStyleCnt="3">
        <dgm:presLayoutVars>
          <dgm:bulletEnabled val="1"/>
        </dgm:presLayoutVars>
      </dgm:prSet>
      <dgm:spPr/>
    </dgm:pt>
  </dgm:ptLst>
  <dgm:cxnLst>
    <dgm:cxn modelId="{2C538B13-6F02-417D-9645-69D1A2447204}" type="presOf" srcId="{6E772EF3-C013-432C-BD10-8E5CBD367260}" destId="{736A30B5-44F0-4A05-868F-E3815999D42F}" srcOrd="0" destOrd="0" presId="urn:microsoft.com/office/officeart/2005/8/layout/process1"/>
    <dgm:cxn modelId="{685C9117-1590-461D-AFC3-1812AF3C6F87}" type="presOf" srcId="{1C2E905C-DE11-4939-8A96-8B4B14CA1BA5}" destId="{BC6D2360-657B-43EE-BE0A-277E2E7063CC}" srcOrd="0" destOrd="0" presId="urn:microsoft.com/office/officeart/2005/8/layout/process1"/>
    <dgm:cxn modelId="{F8D7DA1C-DFBB-447E-B703-707D4BA920A8}" type="presOf" srcId="{8630C717-776C-419E-9AF6-65770370173D}" destId="{1799F41C-B7D5-4C99-9D4D-B5FB2E979D25}" srcOrd="0" destOrd="0" presId="urn:microsoft.com/office/officeart/2005/8/layout/process1"/>
    <dgm:cxn modelId="{9FDE612E-E370-40D0-A2DA-A2B8930FEA47}" type="presOf" srcId="{6E772EF3-C013-432C-BD10-8E5CBD367260}" destId="{10266912-21AA-464E-93D9-557D81A54146}" srcOrd="1" destOrd="0" presId="urn:microsoft.com/office/officeart/2005/8/layout/process1"/>
    <dgm:cxn modelId="{9278F333-CC53-4A77-9EB0-FAC506CD732D}" type="presOf" srcId="{74C7D88E-C384-4929-8289-829CC87B429E}" destId="{C1442CD2-E3EF-40AC-856D-62F287522FC8}" srcOrd="0" destOrd="0" presId="urn:microsoft.com/office/officeart/2005/8/layout/process1"/>
    <dgm:cxn modelId="{D9691240-6201-488E-A418-7A49EA04A74A}" type="presOf" srcId="{E2F3AA20-75BB-4FF8-A59B-D0E24B0E04BE}" destId="{B86B35DC-A1FF-4CE4-88D2-60A97F80CF69}" srcOrd="0" destOrd="0" presId="urn:microsoft.com/office/officeart/2005/8/layout/process1"/>
    <dgm:cxn modelId="{208D1372-B1C1-4DD3-BE6D-39CB4AEF5BF0}" type="presOf" srcId="{1C2E905C-DE11-4939-8A96-8B4B14CA1BA5}" destId="{4D33407D-0DE3-476D-AF1C-58370C23C067}" srcOrd="1" destOrd="0" presId="urn:microsoft.com/office/officeart/2005/8/layout/process1"/>
    <dgm:cxn modelId="{68ECE852-7156-464D-8434-003F9C28192A}" type="presOf" srcId="{513AA2B7-FBCD-4877-98B6-CF0C8C1E2D38}" destId="{DE88E12B-C03A-4C3F-90C7-02B68EBB43F7}" srcOrd="0" destOrd="0" presId="urn:microsoft.com/office/officeart/2005/8/layout/process1"/>
    <dgm:cxn modelId="{40470BB2-E033-4300-BC73-EC2A997E2F83}" srcId="{74C7D88E-C384-4929-8289-829CC87B429E}" destId="{8630C717-776C-419E-9AF6-65770370173D}" srcOrd="0" destOrd="0" parTransId="{D8C16AE5-39DD-45FA-92FD-B29EBDA104DF}" sibTransId="{1C2E905C-DE11-4939-8A96-8B4B14CA1BA5}"/>
    <dgm:cxn modelId="{2CEBB0F9-9A95-480C-B215-8F82D426EC15}" srcId="{74C7D88E-C384-4929-8289-829CC87B429E}" destId="{E2F3AA20-75BB-4FF8-A59B-D0E24B0E04BE}" srcOrd="1" destOrd="0" parTransId="{27688F98-ACF0-47AC-9B5F-3C9D1C0650B2}" sibTransId="{6E772EF3-C013-432C-BD10-8E5CBD367260}"/>
    <dgm:cxn modelId="{ADBD17FD-145C-4A7A-9202-5580127215DE}" srcId="{74C7D88E-C384-4929-8289-829CC87B429E}" destId="{513AA2B7-FBCD-4877-98B6-CF0C8C1E2D38}" srcOrd="2" destOrd="0" parTransId="{5B2ED619-F988-47D4-9B43-09B12CAD1D40}" sibTransId="{71557D92-5FDB-4E1D-8849-A689806A7E2E}"/>
    <dgm:cxn modelId="{B1357F99-8DD5-4F31-B7E7-C48B129F9C55}" type="presParOf" srcId="{C1442CD2-E3EF-40AC-856D-62F287522FC8}" destId="{1799F41C-B7D5-4C99-9D4D-B5FB2E979D25}" srcOrd="0" destOrd="0" presId="urn:microsoft.com/office/officeart/2005/8/layout/process1"/>
    <dgm:cxn modelId="{C9A86EC5-974B-41E5-B584-EE0FCEED5973}" type="presParOf" srcId="{C1442CD2-E3EF-40AC-856D-62F287522FC8}" destId="{BC6D2360-657B-43EE-BE0A-277E2E7063CC}" srcOrd="1" destOrd="0" presId="urn:microsoft.com/office/officeart/2005/8/layout/process1"/>
    <dgm:cxn modelId="{90AEDED7-DB96-430A-9BAE-D976A83591B9}" type="presParOf" srcId="{BC6D2360-657B-43EE-BE0A-277E2E7063CC}" destId="{4D33407D-0DE3-476D-AF1C-58370C23C067}" srcOrd="0" destOrd="0" presId="urn:microsoft.com/office/officeart/2005/8/layout/process1"/>
    <dgm:cxn modelId="{264B22A1-B72E-478F-A4EF-CDC84BB81699}" type="presParOf" srcId="{C1442CD2-E3EF-40AC-856D-62F287522FC8}" destId="{B86B35DC-A1FF-4CE4-88D2-60A97F80CF69}" srcOrd="2" destOrd="0" presId="urn:microsoft.com/office/officeart/2005/8/layout/process1"/>
    <dgm:cxn modelId="{EB6DE9D4-1905-419F-90E6-0F8C46FAB2EA}" type="presParOf" srcId="{C1442CD2-E3EF-40AC-856D-62F287522FC8}" destId="{736A30B5-44F0-4A05-868F-E3815999D42F}" srcOrd="3" destOrd="0" presId="urn:microsoft.com/office/officeart/2005/8/layout/process1"/>
    <dgm:cxn modelId="{47A1C480-B08A-455B-8510-5F0F9BB68904}" type="presParOf" srcId="{736A30B5-44F0-4A05-868F-E3815999D42F}" destId="{10266912-21AA-464E-93D9-557D81A54146}" srcOrd="0" destOrd="0" presId="urn:microsoft.com/office/officeart/2005/8/layout/process1"/>
    <dgm:cxn modelId="{B11E1B10-AE26-447C-8E1A-B246C0C95FE9}" type="presParOf" srcId="{C1442CD2-E3EF-40AC-856D-62F287522FC8}" destId="{DE88E12B-C03A-4C3F-90C7-02B68EBB43F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B1E61B-8E22-4D28-9964-7B2CE91C3124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39965335-DEC9-4BEE-923F-CA5BE5AD8C4F}">
      <dgm:prSet/>
      <dgm:spPr/>
      <dgm:t>
        <a:bodyPr/>
        <a:lstStyle/>
        <a:p>
          <a:r>
            <a:rPr lang="es-ES"/>
            <a:t>Además del diseño eficiente del módulo </a:t>
          </a:r>
          <a:r>
            <a:rPr lang="es-ES" err="1"/>
            <a:t>Fire</a:t>
          </a:r>
          <a:r>
            <a:rPr lang="es-ES"/>
            <a:t>, </a:t>
          </a:r>
          <a:r>
            <a:rPr lang="es-ES" err="1"/>
            <a:t>SqueezeNet</a:t>
          </a:r>
          <a:r>
            <a:rPr lang="es-ES"/>
            <a:t> aplica técnicas adicionales</a:t>
          </a:r>
          <a:endParaRPr lang="es-CO"/>
        </a:p>
      </dgm:t>
    </dgm:pt>
    <dgm:pt modelId="{AB409D55-EEB9-4638-8778-DB7E8980807B}" type="parTrans" cxnId="{774E97C9-876F-408B-ABFE-02424231FDA8}">
      <dgm:prSet/>
      <dgm:spPr/>
      <dgm:t>
        <a:bodyPr/>
        <a:lstStyle/>
        <a:p>
          <a:endParaRPr lang="es-CO"/>
        </a:p>
      </dgm:t>
    </dgm:pt>
    <dgm:pt modelId="{CF4C12A8-3DF5-4567-B7CC-C11E98C7C631}" type="sibTrans" cxnId="{774E97C9-876F-408B-ABFE-02424231FDA8}">
      <dgm:prSet/>
      <dgm:spPr/>
      <dgm:t>
        <a:bodyPr/>
        <a:lstStyle/>
        <a:p>
          <a:endParaRPr lang="es-CO"/>
        </a:p>
      </dgm:t>
    </dgm:pt>
    <dgm:pt modelId="{23564B00-FA07-48F7-AFBB-BBDB0D7B4D79}">
      <dgm:prSet/>
      <dgm:spPr/>
      <dgm:t>
        <a:bodyPr/>
        <a:lstStyle/>
        <a:p>
          <a:r>
            <a:rPr lang="es-ES" b="1" err="1"/>
            <a:t>Pruning</a:t>
          </a:r>
          <a:r>
            <a:rPr lang="es-ES"/>
            <a:t>: Elimina conexiones irrelevantes.</a:t>
          </a:r>
          <a:endParaRPr lang="es-CO"/>
        </a:p>
      </dgm:t>
    </dgm:pt>
    <dgm:pt modelId="{856C2126-A086-4D7E-B1EB-8076F71996B1}" type="parTrans" cxnId="{B63D6402-C792-4025-A3CA-EDE3F628085D}">
      <dgm:prSet/>
      <dgm:spPr/>
      <dgm:t>
        <a:bodyPr/>
        <a:lstStyle/>
        <a:p>
          <a:endParaRPr lang="es-CO"/>
        </a:p>
      </dgm:t>
    </dgm:pt>
    <dgm:pt modelId="{D2AC19A5-BABF-406C-87E9-EA96B6A1FAF8}" type="sibTrans" cxnId="{B63D6402-C792-4025-A3CA-EDE3F628085D}">
      <dgm:prSet/>
      <dgm:spPr/>
      <dgm:t>
        <a:bodyPr/>
        <a:lstStyle/>
        <a:p>
          <a:endParaRPr lang="es-CO"/>
        </a:p>
      </dgm:t>
    </dgm:pt>
    <dgm:pt modelId="{8CE1881C-6F6A-4FEC-AFCF-994B80279AD5}">
      <dgm:prSet/>
      <dgm:spPr/>
      <dgm:t>
        <a:bodyPr/>
        <a:lstStyle/>
        <a:p>
          <a:r>
            <a:rPr lang="es-ES" b="1" err="1"/>
            <a:t>Quantization</a:t>
          </a:r>
          <a:r>
            <a:rPr lang="es-ES"/>
            <a:t>: Reduce la precisión de los pesos sin comprometer la precisión.</a:t>
          </a:r>
          <a:endParaRPr lang="es-CO"/>
        </a:p>
      </dgm:t>
    </dgm:pt>
    <dgm:pt modelId="{725D03C3-49E3-4D21-B5AD-7DCBBEA82C59}" type="parTrans" cxnId="{E4106BEF-9142-4B6E-B1DA-7B979FA8959B}">
      <dgm:prSet/>
      <dgm:spPr/>
      <dgm:t>
        <a:bodyPr/>
        <a:lstStyle/>
        <a:p>
          <a:endParaRPr lang="es-CO"/>
        </a:p>
      </dgm:t>
    </dgm:pt>
    <dgm:pt modelId="{DEA2B838-0EE1-4D48-B014-DCFFEE715B0C}" type="sibTrans" cxnId="{E4106BEF-9142-4B6E-B1DA-7B979FA8959B}">
      <dgm:prSet/>
      <dgm:spPr/>
      <dgm:t>
        <a:bodyPr/>
        <a:lstStyle/>
        <a:p>
          <a:endParaRPr lang="es-CO"/>
        </a:p>
      </dgm:t>
    </dgm:pt>
    <dgm:pt modelId="{D8927F72-3899-40F6-AD64-E1EE39A14FD9}">
      <dgm:prSet/>
      <dgm:spPr/>
      <dgm:t>
        <a:bodyPr/>
        <a:lstStyle/>
        <a:p>
          <a:r>
            <a:rPr lang="es-ES"/>
            <a:t>También se pueden aplicar técnicas como la </a:t>
          </a:r>
          <a:r>
            <a:rPr lang="es-ES" b="1"/>
            <a:t>codificación Huffman </a:t>
          </a:r>
          <a:r>
            <a:rPr lang="es-ES"/>
            <a:t>para mayor compresión.</a:t>
          </a:r>
          <a:endParaRPr lang="es-CO"/>
        </a:p>
      </dgm:t>
    </dgm:pt>
    <dgm:pt modelId="{9D595731-8BAB-460E-BBD5-7D26391243D0}" type="parTrans" cxnId="{BE0F67AD-7731-445A-97C4-4C4B1DC32D54}">
      <dgm:prSet/>
      <dgm:spPr/>
      <dgm:t>
        <a:bodyPr/>
        <a:lstStyle/>
        <a:p>
          <a:endParaRPr lang="es-CO"/>
        </a:p>
      </dgm:t>
    </dgm:pt>
    <dgm:pt modelId="{37DE1116-2D99-4177-BC03-5260CB08FDAB}" type="sibTrans" cxnId="{BE0F67AD-7731-445A-97C4-4C4B1DC32D54}">
      <dgm:prSet/>
      <dgm:spPr/>
      <dgm:t>
        <a:bodyPr/>
        <a:lstStyle/>
        <a:p>
          <a:endParaRPr lang="es-CO"/>
        </a:p>
      </dgm:t>
    </dgm:pt>
    <dgm:pt modelId="{9218B928-18B3-42B5-BA6F-6C40DD19FE1B}" type="pres">
      <dgm:prSet presAssocID="{F3B1E61B-8E22-4D28-9964-7B2CE91C3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29EC97-F4AB-455E-975A-77F0514436F3}" type="pres">
      <dgm:prSet presAssocID="{39965335-DEC9-4BEE-923F-CA5BE5AD8C4F}" presName="root1" presStyleCnt="0"/>
      <dgm:spPr/>
    </dgm:pt>
    <dgm:pt modelId="{CFFDFDC3-45CA-4FEF-90E4-29E2276E9ED8}" type="pres">
      <dgm:prSet presAssocID="{39965335-DEC9-4BEE-923F-CA5BE5AD8C4F}" presName="LevelOneTextNode" presStyleLbl="node0" presStyleIdx="0" presStyleCnt="2">
        <dgm:presLayoutVars>
          <dgm:chPref val="3"/>
        </dgm:presLayoutVars>
      </dgm:prSet>
      <dgm:spPr/>
    </dgm:pt>
    <dgm:pt modelId="{E2F09697-36EE-49A0-AEE1-388FA85BAA28}" type="pres">
      <dgm:prSet presAssocID="{39965335-DEC9-4BEE-923F-CA5BE5AD8C4F}" presName="level2hierChild" presStyleCnt="0"/>
      <dgm:spPr/>
    </dgm:pt>
    <dgm:pt modelId="{F4263ADB-9EAA-42FD-8795-AF5C59F676C2}" type="pres">
      <dgm:prSet presAssocID="{856C2126-A086-4D7E-B1EB-8076F71996B1}" presName="conn2-1" presStyleLbl="parChTrans1D2" presStyleIdx="0" presStyleCnt="2"/>
      <dgm:spPr/>
    </dgm:pt>
    <dgm:pt modelId="{5AD4DDDA-FE62-4AE0-89D5-E05B9E698CC2}" type="pres">
      <dgm:prSet presAssocID="{856C2126-A086-4D7E-B1EB-8076F71996B1}" presName="connTx" presStyleLbl="parChTrans1D2" presStyleIdx="0" presStyleCnt="2"/>
      <dgm:spPr/>
    </dgm:pt>
    <dgm:pt modelId="{7E2EBFFB-0D6E-4D31-822D-FB041AE77CE7}" type="pres">
      <dgm:prSet presAssocID="{23564B00-FA07-48F7-AFBB-BBDB0D7B4D79}" presName="root2" presStyleCnt="0"/>
      <dgm:spPr/>
    </dgm:pt>
    <dgm:pt modelId="{DE2A64A8-8344-484D-B650-E3203D4CC3A0}" type="pres">
      <dgm:prSet presAssocID="{23564B00-FA07-48F7-AFBB-BBDB0D7B4D79}" presName="LevelTwoTextNode" presStyleLbl="node2" presStyleIdx="0" presStyleCnt="2">
        <dgm:presLayoutVars>
          <dgm:chPref val="3"/>
        </dgm:presLayoutVars>
      </dgm:prSet>
      <dgm:spPr/>
    </dgm:pt>
    <dgm:pt modelId="{B1C365C6-7E56-4EF1-8A32-A71BF104A3FF}" type="pres">
      <dgm:prSet presAssocID="{23564B00-FA07-48F7-AFBB-BBDB0D7B4D79}" presName="level3hierChild" presStyleCnt="0"/>
      <dgm:spPr/>
    </dgm:pt>
    <dgm:pt modelId="{B9D39357-A43B-4E08-94DE-767E0DFA75E5}" type="pres">
      <dgm:prSet presAssocID="{725D03C3-49E3-4D21-B5AD-7DCBBEA82C59}" presName="conn2-1" presStyleLbl="parChTrans1D2" presStyleIdx="1" presStyleCnt="2"/>
      <dgm:spPr/>
    </dgm:pt>
    <dgm:pt modelId="{F557E51F-516C-4EF1-93E5-70CCD08DC8F3}" type="pres">
      <dgm:prSet presAssocID="{725D03C3-49E3-4D21-B5AD-7DCBBEA82C59}" presName="connTx" presStyleLbl="parChTrans1D2" presStyleIdx="1" presStyleCnt="2"/>
      <dgm:spPr/>
    </dgm:pt>
    <dgm:pt modelId="{1D37452D-52BF-421B-A2D6-9E4CB2321095}" type="pres">
      <dgm:prSet presAssocID="{8CE1881C-6F6A-4FEC-AFCF-994B80279AD5}" presName="root2" presStyleCnt="0"/>
      <dgm:spPr/>
    </dgm:pt>
    <dgm:pt modelId="{3446DA1D-D21E-4536-963B-837952424A8B}" type="pres">
      <dgm:prSet presAssocID="{8CE1881C-6F6A-4FEC-AFCF-994B80279AD5}" presName="LevelTwoTextNode" presStyleLbl="node2" presStyleIdx="1" presStyleCnt="2">
        <dgm:presLayoutVars>
          <dgm:chPref val="3"/>
        </dgm:presLayoutVars>
      </dgm:prSet>
      <dgm:spPr/>
    </dgm:pt>
    <dgm:pt modelId="{B9804ACD-0ACF-4999-BCB8-30B8D014E98D}" type="pres">
      <dgm:prSet presAssocID="{8CE1881C-6F6A-4FEC-AFCF-994B80279AD5}" presName="level3hierChild" presStyleCnt="0"/>
      <dgm:spPr/>
    </dgm:pt>
    <dgm:pt modelId="{A30C42C2-6677-44E0-8C45-A9C1C6A91F61}" type="pres">
      <dgm:prSet presAssocID="{D8927F72-3899-40F6-AD64-E1EE39A14FD9}" presName="root1" presStyleCnt="0"/>
      <dgm:spPr/>
    </dgm:pt>
    <dgm:pt modelId="{9ACCAD13-EBFB-41A6-B5CB-0862CCE6D035}" type="pres">
      <dgm:prSet presAssocID="{D8927F72-3899-40F6-AD64-E1EE39A14FD9}" presName="LevelOneTextNode" presStyleLbl="node0" presStyleIdx="1" presStyleCnt="2">
        <dgm:presLayoutVars>
          <dgm:chPref val="3"/>
        </dgm:presLayoutVars>
      </dgm:prSet>
      <dgm:spPr/>
    </dgm:pt>
    <dgm:pt modelId="{ECDDB0BE-C33A-48C1-BD24-5F259A6DD276}" type="pres">
      <dgm:prSet presAssocID="{D8927F72-3899-40F6-AD64-E1EE39A14FD9}" presName="level2hierChild" presStyleCnt="0"/>
      <dgm:spPr/>
    </dgm:pt>
  </dgm:ptLst>
  <dgm:cxnLst>
    <dgm:cxn modelId="{B63D6402-C792-4025-A3CA-EDE3F628085D}" srcId="{39965335-DEC9-4BEE-923F-CA5BE5AD8C4F}" destId="{23564B00-FA07-48F7-AFBB-BBDB0D7B4D79}" srcOrd="0" destOrd="0" parTransId="{856C2126-A086-4D7E-B1EB-8076F71996B1}" sibTransId="{D2AC19A5-BABF-406C-87E9-EA96B6A1FAF8}"/>
    <dgm:cxn modelId="{2B538637-7B42-49DE-BCC0-1A9DEF493514}" type="presOf" srcId="{23564B00-FA07-48F7-AFBB-BBDB0D7B4D79}" destId="{DE2A64A8-8344-484D-B650-E3203D4CC3A0}" srcOrd="0" destOrd="0" presId="urn:microsoft.com/office/officeart/2005/8/layout/hierarchy2"/>
    <dgm:cxn modelId="{A4881953-9910-4C93-8ADB-37CA02CE8A37}" type="presOf" srcId="{856C2126-A086-4D7E-B1EB-8076F71996B1}" destId="{F4263ADB-9EAA-42FD-8795-AF5C59F676C2}" srcOrd="0" destOrd="0" presId="urn:microsoft.com/office/officeart/2005/8/layout/hierarchy2"/>
    <dgm:cxn modelId="{7F59F195-48F9-43A6-A188-3102B91D4582}" type="presOf" srcId="{D8927F72-3899-40F6-AD64-E1EE39A14FD9}" destId="{9ACCAD13-EBFB-41A6-B5CB-0862CCE6D035}" srcOrd="0" destOrd="0" presId="urn:microsoft.com/office/officeart/2005/8/layout/hierarchy2"/>
    <dgm:cxn modelId="{BE0F67AD-7731-445A-97C4-4C4B1DC32D54}" srcId="{F3B1E61B-8E22-4D28-9964-7B2CE91C3124}" destId="{D8927F72-3899-40F6-AD64-E1EE39A14FD9}" srcOrd="1" destOrd="0" parTransId="{9D595731-8BAB-460E-BBD5-7D26391243D0}" sibTransId="{37DE1116-2D99-4177-BC03-5260CB08FDAB}"/>
    <dgm:cxn modelId="{20A322B5-997C-4FD9-815D-7D4B3ECE1E37}" type="presOf" srcId="{39965335-DEC9-4BEE-923F-CA5BE5AD8C4F}" destId="{CFFDFDC3-45CA-4FEF-90E4-29E2276E9ED8}" srcOrd="0" destOrd="0" presId="urn:microsoft.com/office/officeart/2005/8/layout/hierarchy2"/>
    <dgm:cxn modelId="{774E97C9-876F-408B-ABFE-02424231FDA8}" srcId="{F3B1E61B-8E22-4D28-9964-7B2CE91C3124}" destId="{39965335-DEC9-4BEE-923F-CA5BE5AD8C4F}" srcOrd="0" destOrd="0" parTransId="{AB409D55-EEB9-4638-8778-DB7E8980807B}" sibTransId="{CF4C12A8-3DF5-4567-B7CC-C11E98C7C631}"/>
    <dgm:cxn modelId="{F29049D6-FE79-4A12-892A-3A144BFE0908}" type="presOf" srcId="{8CE1881C-6F6A-4FEC-AFCF-994B80279AD5}" destId="{3446DA1D-D21E-4536-963B-837952424A8B}" srcOrd="0" destOrd="0" presId="urn:microsoft.com/office/officeart/2005/8/layout/hierarchy2"/>
    <dgm:cxn modelId="{092E0ED8-0102-4DA6-8F8D-03EA1B0B1E8E}" type="presOf" srcId="{725D03C3-49E3-4D21-B5AD-7DCBBEA82C59}" destId="{B9D39357-A43B-4E08-94DE-767E0DFA75E5}" srcOrd="0" destOrd="0" presId="urn:microsoft.com/office/officeart/2005/8/layout/hierarchy2"/>
    <dgm:cxn modelId="{4F5A64E8-3376-4BDC-B160-C6DB16D73BC0}" type="presOf" srcId="{F3B1E61B-8E22-4D28-9964-7B2CE91C3124}" destId="{9218B928-18B3-42B5-BA6F-6C40DD19FE1B}" srcOrd="0" destOrd="0" presId="urn:microsoft.com/office/officeart/2005/8/layout/hierarchy2"/>
    <dgm:cxn modelId="{0D9531E9-EE3D-4CD9-A24F-C4718EF9FB20}" type="presOf" srcId="{856C2126-A086-4D7E-B1EB-8076F71996B1}" destId="{5AD4DDDA-FE62-4AE0-89D5-E05B9E698CC2}" srcOrd="1" destOrd="0" presId="urn:microsoft.com/office/officeart/2005/8/layout/hierarchy2"/>
    <dgm:cxn modelId="{E4106BEF-9142-4B6E-B1DA-7B979FA8959B}" srcId="{39965335-DEC9-4BEE-923F-CA5BE5AD8C4F}" destId="{8CE1881C-6F6A-4FEC-AFCF-994B80279AD5}" srcOrd="1" destOrd="0" parTransId="{725D03C3-49E3-4D21-B5AD-7DCBBEA82C59}" sibTransId="{DEA2B838-0EE1-4D48-B014-DCFFEE715B0C}"/>
    <dgm:cxn modelId="{51E69BF9-F15C-4D32-ABA9-3B05EAB904C7}" type="presOf" srcId="{725D03C3-49E3-4D21-B5AD-7DCBBEA82C59}" destId="{F557E51F-516C-4EF1-93E5-70CCD08DC8F3}" srcOrd="1" destOrd="0" presId="urn:microsoft.com/office/officeart/2005/8/layout/hierarchy2"/>
    <dgm:cxn modelId="{B5432248-A348-4145-A044-1CFC3DEB056C}" type="presParOf" srcId="{9218B928-18B3-42B5-BA6F-6C40DD19FE1B}" destId="{FC29EC97-F4AB-455E-975A-77F0514436F3}" srcOrd="0" destOrd="0" presId="urn:microsoft.com/office/officeart/2005/8/layout/hierarchy2"/>
    <dgm:cxn modelId="{3DF3293D-119B-454E-849F-94FE809372B5}" type="presParOf" srcId="{FC29EC97-F4AB-455E-975A-77F0514436F3}" destId="{CFFDFDC3-45CA-4FEF-90E4-29E2276E9ED8}" srcOrd="0" destOrd="0" presId="urn:microsoft.com/office/officeart/2005/8/layout/hierarchy2"/>
    <dgm:cxn modelId="{8F36DD11-74AA-4CFF-9DC9-58202B35C159}" type="presParOf" srcId="{FC29EC97-F4AB-455E-975A-77F0514436F3}" destId="{E2F09697-36EE-49A0-AEE1-388FA85BAA28}" srcOrd="1" destOrd="0" presId="urn:microsoft.com/office/officeart/2005/8/layout/hierarchy2"/>
    <dgm:cxn modelId="{E3375CB2-E1CF-410A-9C8C-4B3F12E74A7C}" type="presParOf" srcId="{E2F09697-36EE-49A0-AEE1-388FA85BAA28}" destId="{F4263ADB-9EAA-42FD-8795-AF5C59F676C2}" srcOrd="0" destOrd="0" presId="urn:microsoft.com/office/officeart/2005/8/layout/hierarchy2"/>
    <dgm:cxn modelId="{1648FD91-F8A9-4C6E-8D65-8A52FED0D0BA}" type="presParOf" srcId="{F4263ADB-9EAA-42FD-8795-AF5C59F676C2}" destId="{5AD4DDDA-FE62-4AE0-89D5-E05B9E698CC2}" srcOrd="0" destOrd="0" presId="urn:microsoft.com/office/officeart/2005/8/layout/hierarchy2"/>
    <dgm:cxn modelId="{1AB7A62E-7A3F-4511-92E8-39A7F13515C3}" type="presParOf" srcId="{E2F09697-36EE-49A0-AEE1-388FA85BAA28}" destId="{7E2EBFFB-0D6E-4D31-822D-FB041AE77CE7}" srcOrd="1" destOrd="0" presId="urn:microsoft.com/office/officeart/2005/8/layout/hierarchy2"/>
    <dgm:cxn modelId="{4525E45C-68CD-4346-87F4-2D4CB6C19510}" type="presParOf" srcId="{7E2EBFFB-0D6E-4D31-822D-FB041AE77CE7}" destId="{DE2A64A8-8344-484D-B650-E3203D4CC3A0}" srcOrd="0" destOrd="0" presId="urn:microsoft.com/office/officeart/2005/8/layout/hierarchy2"/>
    <dgm:cxn modelId="{FF696E72-6D62-46B5-8BAB-2114DD96A738}" type="presParOf" srcId="{7E2EBFFB-0D6E-4D31-822D-FB041AE77CE7}" destId="{B1C365C6-7E56-4EF1-8A32-A71BF104A3FF}" srcOrd="1" destOrd="0" presId="urn:microsoft.com/office/officeart/2005/8/layout/hierarchy2"/>
    <dgm:cxn modelId="{EC778AA7-8E72-47F6-8E2D-0DAFCE9D222A}" type="presParOf" srcId="{E2F09697-36EE-49A0-AEE1-388FA85BAA28}" destId="{B9D39357-A43B-4E08-94DE-767E0DFA75E5}" srcOrd="2" destOrd="0" presId="urn:microsoft.com/office/officeart/2005/8/layout/hierarchy2"/>
    <dgm:cxn modelId="{63DC5E6A-3501-4FCB-9B5B-7911BCFB033D}" type="presParOf" srcId="{B9D39357-A43B-4E08-94DE-767E0DFA75E5}" destId="{F557E51F-516C-4EF1-93E5-70CCD08DC8F3}" srcOrd="0" destOrd="0" presId="urn:microsoft.com/office/officeart/2005/8/layout/hierarchy2"/>
    <dgm:cxn modelId="{06269D8B-70B4-45C8-B33A-BB9D88186083}" type="presParOf" srcId="{E2F09697-36EE-49A0-AEE1-388FA85BAA28}" destId="{1D37452D-52BF-421B-A2D6-9E4CB2321095}" srcOrd="3" destOrd="0" presId="urn:microsoft.com/office/officeart/2005/8/layout/hierarchy2"/>
    <dgm:cxn modelId="{10635924-0E91-4B74-A0F0-C6088910025A}" type="presParOf" srcId="{1D37452D-52BF-421B-A2D6-9E4CB2321095}" destId="{3446DA1D-D21E-4536-963B-837952424A8B}" srcOrd="0" destOrd="0" presId="urn:microsoft.com/office/officeart/2005/8/layout/hierarchy2"/>
    <dgm:cxn modelId="{16839F22-0DDD-4CD6-BBEC-1D8C572A2B77}" type="presParOf" srcId="{1D37452D-52BF-421B-A2D6-9E4CB2321095}" destId="{B9804ACD-0ACF-4999-BCB8-30B8D014E98D}" srcOrd="1" destOrd="0" presId="urn:microsoft.com/office/officeart/2005/8/layout/hierarchy2"/>
    <dgm:cxn modelId="{38795B66-F038-4C2F-8D28-93BFC370A881}" type="presParOf" srcId="{9218B928-18B3-42B5-BA6F-6C40DD19FE1B}" destId="{A30C42C2-6677-44E0-8C45-A9C1C6A91F61}" srcOrd="1" destOrd="0" presId="urn:microsoft.com/office/officeart/2005/8/layout/hierarchy2"/>
    <dgm:cxn modelId="{5C9D0390-FC57-496F-A1EA-0BF771797738}" type="presParOf" srcId="{A30C42C2-6677-44E0-8C45-A9C1C6A91F61}" destId="{9ACCAD13-EBFB-41A6-B5CB-0862CCE6D035}" srcOrd="0" destOrd="0" presId="urn:microsoft.com/office/officeart/2005/8/layout/hierarchy2"/>
    <dgm:cxn modelId="{9EF147CA-FCD8-4688-B1D7-BF3DAF01A825}" type="presParOf" srcId="{A30C42C2-6677-44E0-8C45-A9C1C6A91F61}" destId="{ECDDB0BE-C33A-48C1-BD24-5F259A6DD2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480EE9-F66F-4C6D-B36D-468E2735B19A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324E69F0-40C9-4658-9F7C-2F07CF261720}">
      <dgm:prSet/>
      <dgm:spPr/>
      <dgm:t>
        <a:bodyPr/>
        <a:lstStyle/>
        <a:p>
          <a:r>
            <a:rPr lang="es-ES"/>
            <a:t>Comparación con </a:t>
          </a:r>
          <a:r>
            <a:rPr lang="es-ES" err="1"/>
            <a:t>AlexNet</a:t>
          </a:r>
          <a:endParaRPr lang="es-CO"/>
        </a:p>
      </dgm:t>
    </dgm:pt>
    <dgm:pt modelId="{4B627044-32BD-4733-83DD-AFA37D3C7094}" type="parTrans" cxnId="{B3E04684-622C-4CAB-A6D6-940C9BC6161B}">
      <dgm:prSet/>
      <dgm:spPr/>
      <dgm:t>
        <a:bodyPr/>
        <a:lstStyle/>
        <a:p>
          <a:endParaRPr lang="es-CO"/>
        </a:p>
      </dgm:t>
    </dgm:pt>
    <dgm:pt modelId="{1CFF8FB1-B028-404B-BE9F-BB403C3BAAFF}" type="sibTrans" cxnId="{B3E04684-622C-4CAB-A6D6-940C9BC6161B}">
      <dgm:prSet/>
      <dgm:spPr/>
      <dgm:t>
        <a:bodyPr/>
        <a:lstStyle/>
        <a:p>
          <a:endParaRPr lang="es-CO"/>
        </a:p>
      </dgm:t>
    </dgm:pt>
    <dgm:pt modelId="{9DAB3B93-A7D5-4F95-A2F3-BED02DD0B95E}">
      <dgm:prSet/>
      <dgm:spPr/>
      <dgm:t>
        <a:bodyPr/>
        <a:lstStyle/>
        <a:p>
          <a:r>
            <a:rPr lang="es-ES"/>
            <a:t>Logra una precisión similar con 50 veces menos parámetros.</a:t>
          </a:r>
          <a:endParaRPr lang="es-CO"/>
        </a:p>
      </dgm:t>
    </dgm:pt>
    <dgm:pt modelId="{EBC80652-1FE9-45FF-A8E7-FCF5DCA6F4D6}" type="parTrans" cxnId="{233DB5FC-5BB0-4515-8568-3CC71D74024A}">
      <dgm:prSet/>
      <dgm:spPr/>
      <dgm:t>
        <a:bodyPr/>
        <a:lstStyle/>
        <a:p>
          <a:endParaRPr lang="es-CO"/>
        </a:p>
      </dgm:t>
    </dgm:pt>
    <dgm:pt modelId="{83526A3A-BA3B-4D2D-97DE-D4F6CE2EDA5C}" type="sibTrans" cxnId="{233DB5FC-5BB0-4515-8568-3CC71D74024A}">
      <dgm:prSet/>
      <dgm:spPr/>
      <dgm:t>
        <a:bodyPr/>
        <a:lstStyle/>
        <a:p>
          <a:endParaRPr lang="es-CO"/>
        </a:p>
      </dgm:t>
    </dgm:pt>
    <dgm:pt modelId="{00AE1716-870A-475A-9792-584F3E74B0A6}">
      <dgm:prSet/>
      <dgm:spPr/>
      <dgm:t>
        <a:bodyPr/>
        <a:lstStyle/>
        <a:p>
          <a:r>
            <a:rPr lang="es-ES"/>
            <a:t>Tamaño del modelo: menos de 0.5 MB.</a:t>
          </a:r>
          <a:endParaRPr lang="es-CO"/>
        </a:p>
      </dgm:t>
    </dgm:pt>
    <dgm:pt modelId="{3FEB4EDB-C319-4B7D-8A5A-28A36FA26457}" type="parTrans" cxnId="{D7313ECB-A8FE-4386-954B-16EA1EDD31F8}">
      <dgm:prSet/>
      <dgm:spPr/>
      <dgm:t>
        <a:bodyPr/>
        <a:lstStyle/>
        <a:p>
          <a:endParaRPr lang="es-CO"/>
        </a:p>
      </dgm:t>
    </dgm:pt>
    <dgm:pt modelId="{8C7176D1-78EF-4E5B-AD3D-11681917EC40}" type="sibTrans" cxnId="{D7313ECB-A8FE-4386-954B-16EA1EDD31F8}">
      <dgm:prSet/>
      <dgm:spPr/>
      <dgm:t>
        <a:bodyPr/>
        <a:lstStyle/>
        <a:p>
          <a:endParaRPr lang="es-CO"/>
        </a:p>
      </dgm:t>
    </dgm:pt>
    <dgm:pt modelId="{FE017D6F-4133-4A3D-8433-7647F8C1C4C8}">
      <dgm:prSet/>
      <dgm:spPr/>
      <dgm:t>
        <a:bodyPr/>
        <a:lstStyle/>
        <a:p>
          <a:r>
            <a:rPr lang="es-ES"/>
            <a:t>Impacto: Muy utilizado en dispositivos móviles y sistemas embebidos debido a su pequeño tamaño y bajo consumo de recursos.</a:t>
          </a:r>
          <a:endParaRPr lang="es-CO"/>
        </a:p>
      </dgm:t>
    </dgm:pt>
    <dgm:pt modelId="{BD4EC060-3577-40CF-B457-BBD2653ECB1E}" type="parTrans" cxnId="{42164C1F-E1E5-4A0F-BD58-60DE11F5189D}">
      <dgm:prSet/>
      <dgm:spPr/>
      <dgm:t>
        <a:bodyPr/>
        <a:lstStyle/>
        <a:p>
          <a:endParaRPr lang="es-CO"/>
        </a:p>
      </dgm:t>
    </dgm:pt>
    <dgm:pt modelId="{76B0FDD4-58AF-4530-B171-056363F43279}" type="sibTrans" cxnId="{42164C1F-E1E5-4A0F-BD58-60DE11F5189D}">
      <dgm:prSet/>
      <dgm:spPr/>
      <dgm:t>
        <a:bodyPr/>
        <a:lstStyle/>
        <a:p>
          <a:endParaRPr lang="es-CO"/>
        </a:p>
      </dgm:t>
    </dgm:pt>
    <dgm:pt modelId="{F298B42A-4B83-404D-85B2-619838AAB95A}" type="pres">
      <dgm:prSet presAssocID="{CD480EE9-F66F-4C6D-B36D-468E2735B19A}" presName="linear" presStyleCnt="0">
        <dgm:presLayoutVars>
          <dgm:animLvl val="lvl"/>
          <dgm:resizeHandles val="exact"/>
        </dgm:presLayoutVars>
      </dgm:prSet>
      <dgm:spPr/>
    </dgm:pt>
    <dgm:pt modelId="{091ABD09-4F29-48ED-BA25-05E69A629B1A}" type="pres">
      <dgm:prSet presAssocID="{324E69F0-40C9-4658-9F7C-2F07CF261720}" presName="parentText" presStyleLbl="node1" presStyleIdx="0" presStyleCnt="2" custScaleY="74531" custLinFactNeighborX="-13" custLinFactNeighborY="-4221">
        <dgm:presLayoutVars>
          <dgm:chMax val="0"/>
          <dgm:bulletEnabled val="1"/>
        </dgm:presLayoutVars>
      </dgm:prSet>
      <dgm:spPr/>
    </dgm:pt>
    <dgm:pt modelId="{913E3EAE-36C9-48B3-9FAB-7D5BD6C8B132}" type="pres">
      <dgm:prSet presAssocID="{324E69F0-40C9-4658-9F7C-2F07CF261720}" presName="childText" presStyleLbl="revTx" presStyleIdx="0" presStyleCnt="1" custScaleY="127078">
        <dgm:presLayoutVars>
          <dgm:bulletEnabled val="1"/>
        </dgm:presLayoutVars>
      </dgm:prSet>
      <dgm:spPr/>
    </dgm:pt>
    <dgm:pt modelId="{B56C2B42-0004-44FC-AB02-E62F8DE2257F}" type="pres">
      <dgm:prSet presAssocID="{FE017D6F-4133-4A3D-8433-7647F8C1C4C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2164C1F-E1E5-4A0F-BD58-60DE11F5189D}" srcId="{CD480EE9-F66F-4C6D-B36D-468E2735B19A}" destId="{FE017D6F-4133-4A3D-8433-7647F8C1C4C8}" srcOrd="1" destOrd="0" parTransId="{BD4EC060-3577-40CF-B457-BBD2653ECB1E}" sibTransId="{76B0FDD4-58AF-4530-B171-056363F43279}"/>
    <dgm:cxn modelId="{83395524-7439-4DA6-93E4-D224F8782B08}" type="presOf" srcId="{00AE1716-870A-475A-9792-584F3E74B0A6}" destId="{913E3EAE-36C9-48B3-9FAB-7D5BD6C8B132}" srcOrd="0" destOrd="1" presId="urn:microsoft.com/office/officeart/2005/8/layout/vList2"/>
    <dgm:cxn modelId="{0BAEB044-0687-4CB9-8832-B6DFAB446B52}" type="presOf" srcId="{324E69F0-40C9-4658-9F7C-2F07CF261720}" destId="{091ABD09-4F29-48ED-BA25-05E69A629B1A}" srcOrd="0" destOrd="0" presId="urn:microsoft.com/office/officeart/2005/8/layout/vList2"/>
    <dgm:cxn modelId="{B3E04684-622C-4CAB-A6D6-940C9BC6161B}" srcId="{CD480EE9-F66F-4C6D-B36D-468E2735B19A}" destId="{324E69F0-40C9-4658-9F7C-2F07CF261720}" srcOrd="0" destOrd="0" parTransId="{4B627044-32BD-4733-83DD-AFA37D3C7094}" sibTransId="{1CFF8FB1-B028-404B-BE9F-BB403C3BAAFF}"/>
    <dgm:cxn modelId="{7C1C4AAD-2B68-4B97-8991-39BA2D0F63F4}" type="presOf" srcId="{CD480EE9-F66F-4C6D-B36D-468E2735B19A}" destId="{F298B42A-4B83-404D-85B2-619838AAB95A}" srcOrd="0" destOrd="0" presId="urn:microsoft.com/office/officeart/2005/8/layout/vList2"/>
    <dgm:cxn modelId="{DDD91DBB-072F-404E-AD9F-7FC241DF7E5B}" type="presOf" srcId="{9DAB3B93-A7D5-4F95-A2F3-BED02DD0B95E}" destId="{913E3EAE-36C9-48B3-9FAB-7D5BD6C8B132}" srcOrd="0" destOrd="0" presId="urn:microsoft.com/office/officeart/2005/8/layout/vList2"/>
    <dgm:cxn modelId="{D7313ECB-A8FE-4386-954B-16EA1EDD31F8}" srcId="{324E69F0-40C9-4658-9F7C-2F07CF261720}" destId="{00AE1716-870A-475A-9792-584F3E74B0A6}" srcOrd="1" destOrd="0" parTransId="{3FEB4EDB-C319-4B7D-8A5A-28A36FA26457}" sibTransId="{8C7176D1-78EF-4E5B-AD3D-11681917EC40}"/>
    <dgm:cxn modelId="{35F4C2DE-F5F5-4A85-9E1B-8DC1FA12BB82}" type="presOf" srcId="{FE017D6F-4133-4A3D-8433-7647F8C1C4C8}" destId="{B56C2B42-0004-44FC-AB02-E62F8DE2257F}" srcOrd="0" destOrd="0" presId="urn:microsoft.com/office/officeart/2005/8/layout/vList2"/>
    <dgm:cxn modelId="{233DB5FC-5BB0-4515-8568-3CC71D74024A}" srcId="{324E69F0-40C9-4658-9F7C-2F07CF261720}" destId="{9DAB3B93-A7D5-4F95-A2F3-BED02DD0B95E}" srcOrd="0" destOrd="0" parTransId="{EBC80652-1FE9-45FF-A8E7-FCF5DCA6F4D6}" sibTransId="{83526A3A-BA3B-4D2D-97DE-D4F6CE2EDA5C}"/>
    <dgm:cxn modelId="{BAD328DB-A3C2-4AC5-8E98-D5F22E67A04D}" type="presParOf" srcId="{F298B42A-4B83-404D-85B2-619838AAB95A}" destId="{091ABD09-4F29-48ED-BA25-05E69A629B1A}" srcOrd="0" destOrd="0" presId="urn:microsoft.com/office/officeart/2005/8/layout/vList2"/>
    <dgm:cxn modelId="{804D8200-BC71-4EA1-AB59-3650C8C144B5}" type="presParOf" srcId="{F298B42A-4B83-404D-85B2-619838AAB95A}" destId="{913E3EAE-36C9-48B3-9FAB-7D5BD6C8B132}" srcOrd="1" destOrd="0" presId="urn:microsoft.com/office/officeart/2005/8/layout/vList2"/>
    <dgm:cxn modelId="{7F14703E-E3BC-4571-8F47-151B6A3C0E98}" type="presParOf" srcId="{F298B42A-4B83-404D-85B2-619838AAB95A}" destId="{B56C2B42-0004-44FC-AB02-E62F8DE2257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6B3A36-39D1-4BC7-91AA-42CD3CFDF2BA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CO"/>
        </a:p>
      </dgm:t>
    </dgm:pt>
    <dgm:pt modelId="{8645A944-6B01-4C1C-84F4-AD16084D4F05}">
      <dgm:prSet/>
      <dgm:spPr/>
      <dgm:t>
        <a:bodyPr/>
        <a:lstStyle/>
        <a:p>
          <a:r>
            <a:rPr lang="es-ES"/>
            <a:t>Menor uso de memoria</a:t>
          </a:r>
          <a:endParaRPr lang="es-CO"/>
        </a:p>
      </dgm:t>
    </dgm:pt>
    <dgm:pt modelId="{885F3289-1244-4736-84A9-C2877171B328}" type="parTrans" cxnId="{D3280390-6FE6-4086-882C-E38C723D6989}">
      <dgm:prSet/>
      <dgm:spPr/>
      <dgm:t>
        <a:bodyPr/>
        <a:lstStyle/>
        <a:p>
          <a:endParaRPr lang="es-CO"/>
        </a:p>
      </dgm:t>
    </dgm:pt>
    <dgm:pt modelId="{FC8C308D-3789-4ED8-AA91-E301D57AB4B8}" type="sibTrans" cxnId="{D3280390-6FE6-4086-882C-E38C723D6989}">
      <dgm:prSet/>
      <dgm:spPr/>
      <dgm:t>
        <a:bodyPr/>
        <a:lstStyle/>
        <a:p>
          <a:endParaRPr lang="es-CO"/>
        </a:p>
      </dgm:t>
    </dgm:pt>
    <dgm:pt modelId="{236DB7FF-F7C1-47C2-8E88-E7CAE91B2C92}">
      <dgm:prSet/>
      <dgm:spPr/>
      <dgm:t>
        <a:bodyPr/>
        <a:lstStyle/>
        <a:p>
          <a:r>
            <a:rPr lang="es-ES"/>
            <a:t>Rapidez</a:t>
          </a:r>
          <a:endParaRPr lang="es-CO"/>
        </a:p>
      </dgm:t>
    </dgm:pt>
    <dgm:pt modelId="{2B9FE803-C950-42AD-82A2-E44A537F2647}" type="parTrans" cxnId="{AC3246D1-D026-4974-AAE5-35A9797F6E37}">
      <dgm:prSet/>
      <dgm:spPr/>
      <dgm:t>
        <a:bodyPr/>
        <a:lstStyle/>
        <a:p>
          <a:endParaRPr lang="es-CO"/>
        </a:p>
      </dgm:t>
    </dgm:pt>
    <dgm:pt modelId="{E3A1F1A7-32A2-410D-86C7-4B5C654CFC41}" type="sibTrans" cxnId="{AC3246D1-D026-4974-AAE5-35A9797F6E37}">
      <dgm:prSet/>
      <dgm:spPr/>
      <dgm:t>
        <a:bodyPr/>
        <a:lstStyle/>
        <a:p>
          <a:endParaRPr lang="es-CO"/>
        </a:p>
      </dgm:t>
    </dgm:pt>
    <dgm:pt modelId="{AE60F1BF-48C4-41B8-946A-D3CE16672DD4}">
      <dgm:prSet/>
      <dgm:spPr/>
      <dgm:t>
        <a:bodyPr/>
        <a:lstStyle/>
        <a:p>
          <a:r>
            <a:rPr lang="es-ES"/>
            <a:t>Compatibilidad con hardware limitado</a:t>
          </a:r>
          <a:endParaRPr lang="es-CO"/>
        </a:p>
      </dgm:t>
    </dgm:pt>
    <dgm:pt modelId="{9371367F-0CAC-4C7E-898A-713EED63A0BB}" type="parTrans" cxnId="{1E65454E-52C7-4EFA-B7BB-FDB454D6785D}">
      <dgm:prSet/>
      <dgm:spPr/>
      <dgm:t>
        <a:bodyPr/>
        <a:lstStyle/>
        <a:p>
          <a:endParaRPr lang="es-CO"/>
        </a:p>
      </dgm:t>
    </dgm:pt>
    <dgm:pt modelId="{34F424A6-1F73-4410-B801-4A7EE6A794AF}" type="sibTrans" cxnId="{1E65454E-52C7-4EFA-B7BB-FDB454D6785D}">
      <dgm:prSet/>
      <dgm:spPr/>
      <dgm:t>
        <a:bodyPr/>
        <a:lstStyle/>
        <a:p>
          <a:endParaRPr lang="es-CO"/>
        </a:p>
      </dgm:t>
    </dgm:pt>
    <dgm:pt modelId="{C6901A4A-4821-4356-BF3C-EEBCD4AFEC12}" type="pres">
      <dgm:prSet presAssocID="{396B3A36-39D1-4BC7-91AA-42CD3CFDF2BA}" presName="diagram" presStyleCnt="0">
        <dgm:presLayoutVars>
          <dgm:dir/>
          <dgm:resizeHandles val="exact"/>
        </dgm:presLayoutVars>
      </dgm:prSet>
      <dgm:spPr/>
    </dgm:pt>
    <dgm:pt modelId="{89C652A4-C7F4-4CB7-A43A-C9D17CB431FC}" type="pres">
      <dgm:prSet presAssocID="{8645A944-6B01-4C1C-84F4-AD16084D4F05}" presName="node" presStyleLbl="node1" presStyleIdx="0" presStyleCnt="3">
        <dgm:presLayoutVars>
          <dgm:bulletEnabled val="1"/>
        </dgm:presLayoutVars>
      </dgm:prSet>
      <dgm:spPr/>
    </dgm:pt>
    <dgm:pt modelId="{6FEC46DF-C5AD-45EB-8E64-4A650C692CC5}" type="pres">
      <dgm:prSet presAssocID="{FC8C308D-3789-4ED8-AA91-E301D57AB4B8}" presName="sibTrans" presStyleCnt="0"/>
      <dgm:spPr/>
    </dgm:pt>
    <dgm:pt modelId="{02F1CEF6-DA8D-4734-9812-4976CE49B59C}" type="pres">
      <dgm:prSet presAssocID="{236DB7FF-F7C1-47C2-8E88-E7CAE91B2C92}" presName="node" presStyleLbl="node1" presStyleIdx="1" presStyleCnt="3">
        <dgm:presLayoutVars>
          <dgm:bulletEnabled val="1"/>
        </dgm:presLayoutVars>
      </dgm:prSet>
      <dgm:spPr/>
    </dgm:pt>
    <dgm:pt modelId="{D42CCD02-8A5A-44E4-9AD4-5E71992841D7}" type="pres">
      <dgm:prSet presAssocID="{E3A1F1A7-32A2-410D-86C7-4B5C654CFC41}" presName="sibTrans" presStyleCnt="0"/>
      <dgm:spPr/>
    </dgm:pt>
    <dgm:pt modelId="{2E386209-DE50-467E-A3E1-86606F14B9D3}" type="pres">
      <dgm:prSet presAssocID="{AE60F1BF-48C4-41B8-946A-D3CE16672DD4}" presName="node" presStyleLbl="node1" presStyleIdx="2" presStyleCnt="3">
        <dgm:presLayoutVars>
          <dgm:bulletEnabled val="1"/>
        </dgm:presLayoutVars>
      </dgm:prSet>
      <dgm:spPr/>
    </dgm:pt>
  </dgm:ptLst>
  <dgm:cxnLst>
    <dgm:cxn modelId="{A73ED246-3156-4055-9F01-91EE981178DE}" type="presOf" srcId="{AE60F1BF-48C4-41B8-946A-D3CE16672DD4}" destId="{2E386209-DE50-467E-A3E1-86606F14B9D3}" srcOrd="0" destOrd="0" presId="urn:microsoft.com/office/officeart/2005/8/layout/default"/>
    <dgm:cxn modelId="{1E65454E-52C7-4EFA-B7BB-FDB454D6785D}" srcId="{396B3A36-39D1-4BC7-91AA-42CD3CFDF2BA}" destId="{AE60F1BF-48C4-41B8-946A-D3CE16672DD4}" srcOrd="2" destOrd="0" parTransId="{9371367F-0CAC-4C7E-898A-713EED63A0BB}" sibTransId="{34F424A6-1F73-4410-B801-4A7EE6A794AF}"/>
    <dgm:cxn modelId="{6C7F3080-5810-4B12-8549-6574A367D50A}" type="presOf" srcId="{8645A944-6B01-4C1C-84F4-AD16084D4F05}" destId="{89C652A4-C7F4-4CB7-A43A-C9D17CB431FC}" srcOrd="0" destOrd="0" presId="urn:microsoft.com/office/officeart/2005/8/layout/default"/>
    <dgm:cxn modelId="{D3280390-6FE6-4086-882C-E38C723D6989}" srcId="{396B3A36-39D1-4BC7-91AA-42CD3CFDF2BA}" destId="{8645A944-6B01-4C1C-84F4-AD16084D4F05}" srcOrd="0" destOrd="0" parTransId="{885F3289-1244-4736-84A9-C2877171B328}" sibTransId="{FC8C308D-3789-4ED8-AA91-E301D57AB4B8}"/>
    <dgm:cxn modelId="{7A94949F-9E3E-40D6-840C-4A1B5E378BFD}" type="presOf" srcId="{396B3A36-39D1-4BC7-91AA-42CD3CFDF2BA}" destId="{C6901A4A-4821-4356-BF3C-EEBCD4AFEC12}" srcOrd="0" destOrd="0" presId="urn:microsoft.com/office/officeart/2005/8/layout/default"/>
    <dgm:cxn modelId="{53CADAA7-B262-454B-A32A-0B28211F8223}" type="presOf" srcId="{236DB7FF-F7C1-47C2-8E88-E7CAE91B2C92}" destId="{02F1CEF6-DA8D-4734-9812-4976CE49B59C}" srcOrd="0" destOrd="0" presId="urn:microsoft.com/office/officeart/2005/8/layout/default"/>
    <dgm:cxn modelId="{AC3246D1-D026-4974-AAE5-35A9797F6E37}" srcId="{396B3A36-39D1-4BC7-91AA-42CD3CFDF2BA}" destId="{236DB7FF-F7C1-47C2-8E88-E7CAE91B2C92}" srcOrd="1" destOrd="0" parTransId="{2B9FE803-C950-42AD-82A2-E44A537F2647}" sibTransId="{E3A1F1A7-32A2-410D-86C7-4B5C654CFC41}"/>
    <dgm:cxn modelId="{465E348F-BEAC-4A69-84DA-B586BB67CDB4}" type="presParOf" srcId="{C6901A4A-4821-4356-BF3C-EEBCD4AFEC12}" destId="{89C652A4-C7F4-4CB7-A43A-C9D17CB431FC}" srcOrd="0" destOrd="0" presId="urn:microsoft.com/office/officeart/2005/8/layout/default"/>
    <dgm:cxn modelId="{6A82A313-E578-4C94-97F8-2FD9EC3A5BF9}" type="presParOf" srcId="{C6901A4A-4821-4356-BF3C-EEBCD4AFEC12}" destId="{6FEC46DF-C5AD-45EB-8E64-4A650C692CC5}" srcOrd="1" destOrd="0" presId="urn:microsoft.com/office/officeart/2005/8/layout/default"/>
    <dgm:cxn modelId="{3305A6B9-4C0E-4D28-A884-EC6BF43B5CFD}" type="presParOf" srcId="{C6901A4A-4821-4356-BF3C-EEBCD4AFEC12}" destId="{02F1CEF6-DA8D-4734-9812-4976CE49B59C}" srcOrd="2" destOrd="0" presId="urn:microsoft.com/office/officeart/2005/8/layout/default"/>
    <dgm:cxn modelId="{FAB1AD18-7A3D-4B6B-9202-21ED1B635352}" type="presParOf" srcId="{C6901A4A-4821-4356-BF3C-EEBCD4AFEC12}" destId="{D42CCD02-8A5A-44E4-9AD4-5E71992841D7}" srcOrd="3" destOrd="0" presId="urn:microsoft.com/office/officeart/2005/8/layout/default"/>
    <dgm:cxn modelId="{1B1DF370-8DB2-4ECA-A4D3-0A0A72EB1833}" type="presParOf" srcId="{C6901A4A-4821-4356-BF3C-EEBCD4AFEC12}" destId="{2E386209-DE50-467E-A3E1-86606F14B9D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751194-D533-4D71-832D-A8D880B6A791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s-CO"/>
        </a:p>
      </dgm:t>
    </dgm:pt>
    <dgm:pt modelId="{C78EA104-C09D-49DC-B8BC-E5B6210DDDEF}">
      <dgm:prSet/>
      <dgm:spPr/>
      <dgm:t>
        <a:bodyPr/>
        <a:lstStyle/>
        <a:p>
          <a:r>
            <a:rPr lang="es-ES"/>
            <a:t>Presentada en 2014 por Google, </a:t>
          </a:r>
          <a:r>
            <a:rPr lang="es-ES" b="1" err="1"/>
            <a:t>GoogLeNet</a:t>
          </a:r>
          <a:r>
            <a:rPr lang="es-ES" b="1"/>
            <a:t> (</a:t>
          </a:r>
          <a:r>
            <a:rPr lang="es-ES" b="1" err="1"/>
            <a:t>Inception</a:t>
          </a:r>
          <a:r>
            <a:rPr lang="es-ES" b="1"/>
            <a:t> v1)</a:t>
          </a:r>
          <a:r>
            <a:rPr lang="es-ES"/>
            <a:t> ganó el primer lugar en el concurso </a:t>
          </a:r>
          <a:r>
            <a:rPr lang="es-ES" b="1" err="1"/>
            <a:t>ImageNet</a:t>
          </a:r>
          <a:r>
            <a:rPr lang="es-ES"/>
            <a:t>.</a:t>
          </a:r>
          <a:endParaRPr lang="es-CO"/>
        </a:p>
      </dgm:t>
    </dgm:pt>
    <dgm:pt modelId="{492CF25F-5BE4-4EEA-A2AC-DECBCB435959}" type="parTrans" cxnId="{02953461-0B3D-4A92-A98F-F9431EFB0FD9}">
      <dgm:prSet/>
      <dgm:spPr/>
      <dgm:t>
        <a:bodyPr/>
        <a:lstStyle/>
        <a:p>
          <a:endParaRPr lang="es-CO"/>
        </a:p>
      </dgm:t>
    </dgm:pt>
    <dgm:pt modelId="{A1A518E8-1DC1-4E7C-ACC3-88FBB965A2FD}" type="sibTrans" cxnId="{02953461-0B3D-4A92-A98F-F9431EFB0FD9}">
      <dgm:prSet/>
      <dgm:spPr/>
      <dgm:t>
        <a:bodyPr/>
        <a:lstStyle/>
        <a:p>
          <a:endParaRPr lang="es-CO"/>
        </a:p>
      </dgm:t>
    </dgm:pt>
    <dgm:pt modelId="{DBFEDE40-337C-4D72-8E57-027349B356F8}">
      <dgm:prSet/>
      <dgm:spPr/>
      <dgm:t>
        <a:bodyPr/>
        <a:lstStyle/>
        <a:p>
          <a:r>
            <a:rPr lang="es-ES" b="1"/>
            <a:t>GoogLeNet (Inception v1)</a:t>
          </a:r>
          <a:r>
            <a:rPr lang="es-ES"/>
            <a:t> es una red neuronal diseñada por Google para mejorar el </a:t>
          </a:r>
          <a:r>
            <a:rPr lang="es-ES" b="1"/>
            <a:t>rendimiento y la eficiencia</a:t>
          </a:r>
          <a:r>
            <a:rPr lang="es-ES"/>
            <a:t> en la clasificación de imágenes.</a:t>
          </a:r>
          <a:endParaRPr lang="es-CO"/>
        </a:p>
      </dgm:t>
    </dgm:pt>
    <dgm:pt modelId="{9D1519DA-5E80-4264-B537-3D47BA663B45}" type="parTrans" cxnId="{4364AE16-44A9-4D1F-BE8B-2F866A8A375D}">
      <dgm:prSet/>
      <dgm:spPr/>
      <dgm:t>
        <a:bodyPr/>
        <a:lstStyle/>
        <a:p>
          <a:endParaRPr lang="es-CO"/>
        </a:p>
      </dgm:t>
    </dgm:pt>
    <dgm:pt modelId="{7743F6A7-9309-449A-B4D6-BA2001BE5B24}" type="sibTrans" cxnId="{4364AE16-44A9-4D1F-BE8B-2F866A8A375D}">
      <dgm:prSet/>
      <dgm:spPr/>
      <dgm:t>
        <a:bodyPr/>
        <a:lstStyle/>
        <a:p>
          <a:endParaRPr lang="es-CO"/>
        </a:p>
      </dgm:t>
    </dgm:pt>
    <dgm:pt modelId="{02F24804-2EE9-4F7C-9307-C07E7950EF12}">
      <dgm:prSet/>
      <dgm:spPr/>
      <dgm:t>
        <a:bodyPr/>
        <a:lstStyle/>
        <a:p>
          <a:r>
            <a:rPr lang="es-ES" b="1"/>
            <a:t>Características clave: </a:t>
          </a:r>
          <a:r>
            <a:rPr lang="es-ES"/>
            <a:t>Se basa en el </a:t>
          </a:r>
          <a:r>
            <a:rPr lang="es-ES" b="1" err="1"/>
            <a:t>Inception</a:t>
          </a:r>
          <a:r>
            <a:rPr lang="es-ES" b="1"/>
            <a:t> module</a:t>
          </a:r>
          <a:r>
            <a:rPr lang="es-ES"/>
            <a:t>, que aplica convoluciones de distintos tamaños en paralelo para capturar información a diferentes escalas.</a:t>
          </a:r>
          <a:endParaRPr lang="es-CO"/>
        </a:p>
      </dgm:t>
    </dgm:pt>
    <dgm:pt modelId="{E6800E3F-5376-49C3-916A-D6028887A300}" type="parTrans" cxnId="{E5C7FD1A-1F1E-45FB-9592-40D2DF31DBA0}">
      <dgm:prSet/>
      <dgm:spPr/>
      <dgm:t>
        <a:bodyPr/>
        <a:lstStyle/>
        <a:p>
          <a:endParaRPr lang="es-CO"/>
        </a:p>
      </dgm:t>
    </dgm:pt>
    <dgm:pt modelId="{88A04028-322C-41C4-A847-0C95FDA26F14}" type="sibTrans" cxnId="{E5C7FD1A-1F1E-45FB-9592-40D2DF31DBA0}">
      <dgm:prSet/>
      <dgm:spPr/>
      <dgm:t>
        <a:bodyPr/>
        <a:lstStyle/>
        <a:p>
          <a:endParaRPr lang="es-CO"/>
        </a:p>
      </dgm:t>
    </dgm:pt>
    <dgm:pt modelId="{3CB2473D-40D6-4E52-ADA1-A572B732C242}">
      <dgm:prSet/>
      <dgm:spPr/>
      <dgm:t>
        <a:bodyPr/>
        <a:lstStyle/>
        <a:p>
          <a:r>
            <a:rPr lang="es-ES"/>
            <a:t>Utiliza menos parámetros que modelos anteriores como </a:t>
          </a:r>
          <a:r>
            <a:rPr lang="es-ES" err="1"/>
            <a:t>AlexNet</a:t>
          </a:r>
          <a:r>
            <a:rPr lang="es-ES"/>
            <a:t>, pero con una </a:t>
          </a:r>
          <a:r>
            <a:rPr lang="es-ES" b="1"/>
            <a:t>profundidad de 22 capas</a:t>
          </a:r>
          <a:r>
            <a:rPr lang="es-ES"/>
            <a:t>.</a:t>
          </a:r>
          <a:endParaRPr lang="es-CO"/>
        </a:p>
      </dgm:t>
    </dgm:pt>
    <dgm:pt modelId="{831D11FB-3220-42F6-9558-093C394EF750}" type="parTrans" cxnId="{E1C5D06A-1905-4F40-85FD-05E8174AD071}">
      <dgm:prSet/>
      <dgm:spPr/>
      <dgm:t>
        <a:bodyPr/>
        <a:lstStyle/>
        <a:p>
          <a:endParaRPr lang="es-CO"/>
        </a:p>
      </dgm:t>
    </dgm:pt>
    <dgm:pt modelId="{F5B3437A-008B-483F-A784-6DA2353DE7EC}" type="sibTrans" cxnId="{E1C5D06A-1905-4F40-85FD-05E8174AD071}">
      <dgm:prSet/>
      <dgm:spPr/>
      <dgm:t>
        <a:bodyPr/>
        <a:lstStyle/>
        <a:p>
          <a:endParaRPr lang="es-CO"/>
        </a:p>
      </dgm:t>
    </dgm:pt>
    <dgm:pt modelId="{8CD1450F-C697-44AF-B29E-19B4269F24CA}" type="pres">
      <dgm:prSet presAssocID="{F1751194-D533-4D71-832D-A8D880B6A791}" presName="linear" presStyleCnt="0">
        <dgm:presLayoutVars>
          <dgm:animLvl val="lvl"/>
          <dgm:resizeHandles val="exact"/>
        </dgm:presLayoutVars>
      </dgm:prSet>
      <dgm:spPr/>
    </dgm:pt>
    <dgm:pt modelId="{15447AE0-B13B-4622-BC9A-BEA39DD82A6B}" type="pres">
      <dgm:prSet presAssocID="{C78EA104-C09D-49DC-B8BC-E5B6210DDD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68377B-E5E2-426A-94B6-14A3BD44434C}" type="pres">
      <dgm:prSet presAssocID="{A1A518E8-1DC1-4E7C-ACC3-88FBB965A2FD}" presName="spacer" presStyleCnt="0"/>
      <dgm:spPr/>
    </dgm:pt>
    <dgm:pt modelId="{D9B4F7CD-567B-40FE-9E26-CDE208485B81}" type="pres">
      <dgm:prSet presAssocID="{DBFEDE40-337C-4D72-8E57-027349B356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21D792-3E10-44DF-AE5B-6B1F2DF5F1C7}" type="pres">
      <dgm:prSet presAssocID="{DBFEDE40-337C-4D72-8E57-027349B356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364AE16-44A9-4D1F-BE8B-2F866A8A375D}" srcId="{F1751194-D533-4D71-832D-A8D880B6A791}" destId="{DBFEDE40-337C-4D72-8E57-027349B356F8}" srcOrd="1" destOrd="0" parTransId="{9D1519DA-5E80-4264-B537-3D47BA663B45}" sibTransId="{7743F6A7-9309-449A-B4D6-BA2001BE5B24}"/>
    <dgm:cxn modelId="{E5C7FD1A-1F1E-45FB-9592-40D2DF31DBA0}" srcId="{DBFEDE40-337C-4D72-8E57-027349B356F8}" destId="{02F24804-2EE9-4F7C-9307-C07E7950EF12}" srcOrd="0" destOrd="0" parTransId="{E6800E3F-5376-49C3-916A-D6028887A300}" sibTransId="{88A04028-322C-41C4-A847-0C95FDA26F14}"/>
    <dgm:cxn modelId="{451D0132-AEBD-455C-B0FD-4C2FF7194BD3}" type="presOf" srcId="{F1751194-D533-4D71-832D-A8D880B6A791}" destId="{8CD1450F-C697-44AF-B29E-19B4269F24CA}" srcOrd="0" destOrd="0" presId="urn:microsoft.com/office/officeart/2005/8/layout/vList2"/>
    <dgm:cxn modelId="{02953461-0B3D-4A92-A98F-F9431EFB0FD9}" srcId="{F1751194-D533-4D71-832D-A8D880B6A791}" destId="{C78EA104-C09D-49DC-B8BC-E5B6210DDDEF}" srcOrd="0" destOrd="0" parTransId="{492CF25F-5BE4-4EEA-A2AC-DECBCB435959}" sibTransId="{A1A518E8-1DC1-4E7C-ACC3-88FBB965A2FD}"/>
    <dgm:cxn modelId="{E1C5D06A-1905-4F40-85FD-05E8174AD071}" srcId="{DBFEDE40-337C-4D72-8E57-027349B356F8}" destId="{3CB2473D-40D6-4E52-ADA1-A572B732C242}" srcOrd="1" destOrd="0" parTransId="{831D11FB-3220-42F6-9558-093C394EF750}" sibTransId="{F5B3437A-008B-483F-A784-6DA2353DE7EC}"/>
    <dgm:cxn modelId="{ECBF4A92-8820-4F8E-8A58-83EDBF8F9783}" type="presOf" srcId="{C78EA104-C09D-49DC-B8BC-E5B6210DDDEF}" destId="{15447AE0-B13B-4622-BC9A-BEA39DD82A6B}" srcOrd="0" destOrd="0" presId="urn:microsoft.com/office/officeart/2005/8/layout/vList2"/>
    <dgm:cxn modelId="{C0A6289E-1876-414D-A904-992E8D4B3288}" type="presOf" srcId="{3CB2473D-40D6-4E52-ADA1-A572B732C242}" destId="{7C21D792-3E10-44DF-AE5B-6B1F2DF5F1C7}" srcOrd="0" destOrd="1" presId="urn:microsoft.com/office/officeart/2005/8/layout/vList2"/>
    <dgm:cxn modelId="{1878F6AC-A986-4761-9D27-A74AD386823D}" type="presOf" srcId="{DBFEDE40-337C-4D72-8E57-027349B356F8}" destId="{D9B4F7CD-567B-40FE-9E26-CDE208485B81}" srcOrd="0" destOrd="0" presId="urn:microsoft.com/office/officeart/2005/8/layout/vList2"/>
    <dgm:cxn modelId="{83D7A4D9-AA7A-44C1-9745-1C53CFFF31B9}" type="presOf" srcId="{02F24804-2EE9-4F7C-9307-C07E7950EF12}" destId="{7C21D792-3E10-44DF-AE5B-6B1F2DF5F1C7}" srcOrd="0" destOrd="0" presId="urn:microsoft.com/office/officeart/2005/8/layout/vList2"/>
    <dgm:cxn modelId="{488CAAF3-38D4-4AA3-8501-FB023D4C6C1C}" type="presParOf" srcId="{8CD1450F-C697-44AF-B29E-19B4269F24CA}" destId="{15447AE0-B13B-4622-BC9A-BEA39DD82A6B}" srcOrd="0" destOrd="0" presId="urn:microsoft.com/office/officeart/2005/8/layout/vList2"/>
    <dgm:cxn modelId="{22DEB495-C9AD-4092-A85E-E1828B85B391}" type="presParOf" srcId="{8CD1450F-C697-44AF-B29E-19B4269F24CA}" destId="{F768377B-E5E2-426A-94B6-14A3BD44434C}" srcOrd="1" destOrd="0" presId="urn:microsoft.com/office/officeart/2005/8/layout/vList2"/>
    <dgm:cxn modelId="{BBE069B5-DE70-41D0-900C-9F0317794CC0}" type="presParOf" srcId="{8CD1450F-C697-44AF-B29E-19B4269F24CA}" destId="{D9B4F7CD-567B-40FE-9E26-CDE208485B81}" srcOrd="2" destOrd="0" presId="urn:microsoft.com/office/officeart/2005/8/layout/vList2"/>
    <dgm:cxn modelId="{274CD615-77EB-4749-8C94-DF2BBAE44A85}" type="presParOf" srcId="{8CD1450F-C697-44AF-B29E-19B4269F24CA}" destId="{7C21D792-3E10-44DF-AE5B-6B1F2DF5F1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E40E4-3755-4008-AA53-AF85D02560D9}">
      <dsp:nvSpPr>
        <dsp:cNvPr id="0" name=""/>
        <dsp:cNvSpPr/>
      </dsp:nvSpPr>
      <dsp:spPr>
        <a:xfrm>
          <a:off x="0" y="2881"/>
          <a:ext cx="69757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0E810-A9BB-4390-92A2-B9ADC91E4888}">
      <dsp:nvSpPr>
        <dsp:cNvPr id="0" name=""/>
        <dsp:cNvSpPr/>
      </dsp:nvSpPr>
      <dsp:spPr>
        <a:xfrm>
          <a:off x="0" y="2881"/>
          <a:ext cx="6975767" cy="196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Las redes neuronales convolucionales (</a:t>
          </a:r>
          <a:r>
            <a:rPr lang="es-ES" sz="2900" kern="1200" err="1"/>
            <a:t>CNNs</a:t>
          </a:r>
          <a:r>
            <a:rPr lang="es-ES" sz="2900" kern="1200"/>
            <a:t>) son esenciales para tareas de clasificación de imágenes.</a:t>
          </a:r>
          <a:endParaRPr lang="es-CO" sz="2900" kern="1200"/>
        </a:p>
      </dsp:txBody>
      <dsp:txXfrm>
        <a:off x="0" y="2881"/>
        <a:ext cx="6975767" cy="1965075"/>
      </dsp:txXfrm>
    </dsp:sp>
    <dsp:sp modelId="{BA5589F2-5D58-4972-8DE6-79C4A97467F1}">
      <dsp:nvSpPr>
        <dsp:cNvPr id="0" name=""/>
        <dsp:cNvSpPr/>
      </dsp:nvSpPr>
      <dsp:spPr>
        <a:xfrm>
          <a:off x="0" y="1967956"/>
          <a:ext cx="69757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1DA4E-1CDB-477F-BDE6-F651AE1749FA}">
      <dsp:nvSpPr>
        <dsp:cNvPr id="0" name=""/>
        <dsp:cNvSpPr/>
      </dsp:nvSpPr>
      <dsp:spPr>
        <a:xfrm>
          <a:off x="0" y="1967956"/>
          <a:ext cx="6975767" cy="196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 medida que las aplicaciones en dispositivos móviles y sistemas embebidos aumentan, surge la necesidad de modelos más ligeros y eficientes.</a:t>
          </a:r>
          <a:endParaRPr lang="es-CO" sz="2900" kern="1200"/>
        </a:p>
      </dsp:txBody>
      <dsp:txXfrm>
        <a:off x="0" y="1967956"/>
        <a:ext cx="6975767" cy="1965075"/>
      </dsp:txXfrm>
    </dsp:sp>
    <dsp:sp modelId="{CAD21153-B18E-4FE7-A6CB-97135756850D}">
      <dsp:nvSpPr>
        <dsp:cNvPr id="0" name=""/>
        <dsp:cNvSpPr/>
      </dsp:nvSpPr>
      <dsp:spPr>
        <a:xfrm>
          <a:off x="0" y="3933032"/>
          <a:ext cx="69757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F758-69B0-4484-8DF2-03BA0F6B5209}">
      <dsp:nvSpPr>
        <dsp:cNvPr id="0" name=""/>
        <dsp:cNvSpPr/>
      </dsp:nvSpPr>
      <dsp:spPr>
        <a:xfrm>
          <a:off x="0" y="3933032"/>
          <a:ext cx="6975767" cy="196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Hoy veremos dos arquitecturas que respondieron a esta demanda: </a:t>
          </a:r>
          <a:r>
            <a:rPr lang="es-ES" sz="2900" kern="1200" err="1"/>
            <a:t>SqueezeNet</a:t>
          </a:r>
          <a:r>
            <a:rPr lang="es-ES" sz="2900" kern="1200"/>
            <a:t> y </a:t>
          </a:r>
          <a:r>
            <a:rPr lang="es-ES" sz="2900" kern="1200" err="1"/>
            <a:t>GoogLeNet</a:t>
          </a:r>
          <a:r>
            <a:rPr lang="es-ES" sz="2900" kern="1200"/>
            <a:t>.</a:t>
          </a:r>
          <a:endParaRPr lang="es-CO" sz="2900" kern="1200"/>
        </a:p>
      </dsp:txBody>
      <dsp:txXfrm>
        <a:off x="0" y="3933032"/>
        <a:ext cx="6975767" cy="19650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281E3-AE79-46E6-9913-7549568270B1}">
      <dsp:nvSpPr>
        <dsp:cNvPr id="0" name=""/>
        <dsp:cNvSpPr/>
      </dsp:nvSpPr>
      <dsp:spPr>
        <a:xfrm rot="5400000">
          <a:off x="3686943" y="-924044"/>
          <a:ext cx="2670446" cy="47267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Combina convoluciones de diferentes tamaños (1x1, 3x3, 5x5) en paralelo para capturar patrones a varias escalas.</a:t>
          </a:r>
          <a:endParaRPr lang="es-CO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Las características extraídas se concatenan para lograr una representación más rica de la imagen.</a:t>
          </a:r>
          <a:endParaRPr lang="es-CO" sz="2000" kern="1200"/>
        </a:p>
      </dsp:txBody>
      <dsp:txXfrm rot="-5400000">
        <a:off x="2658794" y="234465"/>
        <a:ext cx="4596384" cy="2409726"/>
      </dsp:txXfrm>
    </dsp:sp>
    <dsp:sp modelId="{F632630C-BEE5-4769-9B61-CC200BF8A449}">
      <dsp:nvSpPr>
        <dsp:cNvPr id="0" name=""/>
        <dsp:cNvSpPr/>
      </dsp:nvSpPr>
      <dsp:spPr>
        <a:xfrm>
          <a:off x="0" y="0"/>
          <a:ext cx="2658794" cy="28785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kern="1200"/>
            <a:t>Módulo </a:t>
          </a:r>
          <a:r>
            <a:rPr lang="es-ES" sz="3600" b="1" kern="1200" err="1"/>
            <a:t>Inception</a:t>
          </a:r>
          <a:endParaRPr lang="es-CO" sz="3600" b="1" kern="1200"/>
        </a:p>
      </dsp:txBody>
      <dsp:txXfrm>
        <a:off x="129792" y="129792"/>
        <a:ext cx="2399210" cy="2618921"/>
      </dsp:txXfrm>
    </dsp:sp>
    <dsp:sp modelId="{D33D97C9-123B-48A0-B54A-EDC8C8CAA0A7}">
      <dsp:nvSpPr>
        <dsp:cNvPr id="0" name=""/>
        <dsp:cNvSpPr/>
      </dsp:nvSpPr>
      <dsp:spPr>
        <a:xfrm>
          <a:off x="0" y="3118756"/>
          <a:ext cx="7378332" cy="2031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Convoluciones 1x1</a:t>
          </a:r>
          <a:br>
            <a:rPr lang="es-ES" sz="2800" kern="1200"/>
          </a:br>
          <a:r>
            <a:rPr lang="es-ES" sz="2800" kern="1200"/>
            <a:t>Usadas antes de aplicar convoluciones 3x3 y 5x5 para reducir el número de canales y mejorar la eficiencia.</a:t>
          </a:r>
          <a:endParaRPr lang="es-CO" sz="2800" kern="1200"/>
        </a:p>
      </dsp:txBody>
      <dsp:txXfrm>
        <a:off x="99181" y="3217937"/>
        <a:ext cx="7179970" cy="18333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7DB46-D799-4A3D-B1E3-A10A6AABDF80}">
      <dsp:nvSpPr>
        <dsp:cNvPr id="0" name=""/>
        <dsp:cNvSpPr/>
      </dsp:nvSpPr>
      <dsp:spPr>
        <a:xfrm>
          <a:off x="0" y="21881"/>
          <a:ext cx="10971963" cy="614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Profundidad </a:t>
          </a:r>
          <a:endParaRPr lang="es-CO" sz="2500" kern="1200"/>
        </a:p>
      </dsp:txBody>
      <dsp:txXfrm>
        <a:off x="29985" y="51866"/>
        <a:ext cx="10911993" cy="554280"/>
      </dsp:txXfrm>
    </dsp:sp>
    <dsp:sp modelId="{01D7578D-9C61-41DA-A5F0-14DDEEFA4764}">
      <dsp:nvSpPr>
        <dsp:cNvPr id="0" name=""/>
        <dsp:cNvSpPr/>
      </dsp:nvSpPr>
      <dsp:spPr>
        <a:xfrm>
          <a:off x="0" y="636131"/>
          <a:ext cx="10971963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60" tIns="30480" rIns="170688" bIns="3048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CO" sz="20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Con 22 capas, </a:t>
          </a:r>
          <a:r>
            <a:rPr lang="es-ES" sz="2400" kern="1200" err="1"/>
            <a:t>GoogLeNet</a:t>
          </a:r>
          <a:r>
            <a:rPr lang="es-ES" sz="2400" kern="1200"/>
            <a:t> es más profunda que </a:t>
          </a:r>
          <a:r>
            <a:rPr lang="es-ES" sz="2400" kern="1200" err="1"/>
            <a:t>AlexNet</a:t>
          </a:r>
          <a:r>
            <a:rPr lang="es-ES" sz="2400" kern="1200"/>
            <a:t>, pero más eficiente en términos de computación.</a:t>
          </a:r>
          <a:endParaRPr lang="es-CO" sz="24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CO" sz="2000" kern="1200"/>
        </a:p>
      </dsp:txBody>
      <dsp:txXfrm>
        <a:off x="0" y="636131"/>
        <a:ext cx="10971963" cy="1449000"/>
      </dsp:txXfrm>
    </dsp:sp>
    <dsp:sp modelId="{F91E5085-6F98-46DD-BA6A-4C6150A207EF}">
      <dsp:nvSpPr>
        <dsp:cNvPr id="0" name=""/>
        <dsp:cNvSpPr/>
      </dsp:nvSpPr>
      <dsp:spPr>
        <a:xfrm>
          <a:off x="0" y="2085131"/>
          <a:ext cx="10971963" cy="614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Capas auxiliares intermedias</a:t>
          </a:r>
          <a:endParaRPr lang="es-CO" sz="2500" kern="1200"/>
        </a:p>
      </dsp:txBody>
      <dsp:txXfrm>
        <a:off x="29985" y="2115116"/>
        <a:ext cx="10911993" cy="554280"/>
      </dsp:txXfrm>
    </dsp:sp>
    <dsp:sp modelId="{8258148C-BF36-4291-B513-C2512AADCC22}">
      <dsp:nvSpPr>
        <dsp:cNvPr id="0" name=""/>
        <dsp:cNvSpPr/>
      </dsp:nvSpPr>
      <dsp:spPr>
        <a:xfrm>
          <a:off x="0" y="2699381"/>
          <a:ext cx="10971963" cy="147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60" tIns="30480" rIns="170688" bIns="3048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CO" sz="2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Ayudan a estabilizar el entrenamiento y evitar el problema del "gradiente que desaparece" (</a:t>
          </a:r>
          <a:r>
            <a:rPr lang="es-ES" sz="2400" kern="1200" err="1"/>
            <a:t>vanishing</a:t>
          </a:r>
          <a:r>
            <a:rPr lang="es-ES" sz="2400" kern="1200"/>
            <a:t> </a:t>
          </a:r>
          <a:r>
            <a:rPr lang="es-ES" sz="2400" kern="1200" err="1"/>
            <a:t>gradient</a:t>
          </a:r>
          <a:r>
            <a:rPr lang="es-ES" sz="2400" kern="1200"/>
            <a:t>).</a:t>
          </a:r>
          <a:endParaRPr lang="es-CO" sz="24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CO" sz="2100" kern="1200"/>
        </a:p>
      </dsp:txBody>
      <dsp:txXfrm>
        <a:off x="0" y="2699381"/>
        <a:ext cx="10971963" cy="1474875"/>
      </dsp:txXfrm>
    </dsp:sp>
    <dsp:sp modelId="{C9127066-F8A8-42FB-8789-7E68A5252D96}">
      <dsp:nvSpPr>
        <dsp:cNvPr id="0" name=""/>
        <dsp:cNvSpPr/>
      </dsp:nvSpPr>
      <dsp:spPr>
        <a:xfrm>
          <a:off x="0" y="4174256"/>
          <a:ext cx="10971963" cy="614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Primera en ImageNet 2014 en clasificación y detección de objetos.</a:t>
          </a:r>
          <a:endParaRPr lang="es-CO" sz="2500" kern="1200"/>
        </a:p>
      </dsp:txBody>
      <dsp:txXfrm>
        <a:off x="29985" y="4204241"/>
        <a:ext cx="10911993" cy="554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F4A05-E085-4A6F-A813-5854F1ECF3ED}">
      <dsp:nvSpPr>
        <dsp:cNvPr id="0" name=""/>
        <dsp:cNvSpPr/>
      </dsp:nvSpPr>
      <dsp:spPr>
        <a:xfrm>
          <a:off x="1431043" y="3063"/>
          <a:ext cx="3991438" cy="23948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Eficiencia de parámetros: </a:t>
          </a:r>
          <a:r>
            <a:rPr lang="es-ES" sz="2800" kern="1200"/>
            <a:t>Menor número de parámetros en comparación con redes anteriores como </a:t>
          </a:r>
          <a:r>
            <a:rPr lang="es-ES" sz="2800" kern="1200" err="1"/>
            <a:t>AlexNet</a:t>
          </a:r>
          <a:r>
            <a:rPr lang="es-ES" sz="2800" kern="1200"/>
            <a:t>.</a:t>
          </a:r>
          <a:endParaRPr lang="es-CO" sz="2800" kern="1200"/>
        </a:p>
      </dsp:txBody>
      <dsp:txXfrm>
        <a:off x="1431043" y="3063"/>
        <a:ext cx="3991438" cy="2394862"/>
      </dsp:txXfrm>
    </dsp:sp>
    <dsp:sp modelId="{0CA8D781-E2DD-45D4-9DA9-367EF77CF645}">
      <dsp:nvSpPr>
        <dsp:cNvPr id="0" name=""/>
        <dsp:cNvSpPr/>
      </dsp:nvSpPr>
      <dsp:spPr>
        <a:xfrm>
          <a:off x="5821624" y="3063"/>
          <a:ext cx="3991438" cy="23948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Análisis </a:t>
          </a:r>
          <a:r>
            <a:rPr lang="es-ES" sz="2800" b="1" kern="1200" err="1"/>
            <a:t>multiescala</a:t>
          </a:r>
          <a:r>
            <a:rPr lang="es-ES" sz="2800" b="1" kern="1200"/>
            <a:t>: </a:t>
          </a:r>
          <a:r>
            <a:rPr lang="es-ES" sz="2800" kern="1200"/>
            <a:t>Módulos </a:t>
          </a:r>
          <a:r>
            <a:rPr lang="es-ES" sz="2800" kern="1200" err="1"/>
            <a:t>Inception</a:t>
          </a:r>
          <a:r>
            <a:rPr lang="es-ES" sz="2800" kern="1200"/>
            <a:t> permiten capturar detalles de diferentes escalas en una imagen.</a:t>
          </a:r>
          <a:endParaRPr lang="es-CO" sz="2800" kern="1200"/>
        </a:p>
      </dsp:txBody>
      <dsp:txXfrm>
        <a:off x="5821624" y="3063"/>
        <a:ext cx="3991438" cy="2394862"/>
      </dsp:txXfrm>
    </dsp:sp>
    <dsp:sp modelId="{32539DB0-D73C-4AE8-93C6-75CA42520F2E}">
      <dsp:nvSpPr>
        <dsp:cNvPr id="0" name=""/>
        <dsp:cNvSpPr/>
      </dsp:nvSpPr>
      <dsp:spPr>
        <a:xfrm>
          <a:off x="3626333" y="2797070"/>
          <a:ext cx="3991438" cy="23948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Rendimiento superior en competiciones de visión por computadora.</a:t>
          </a:r>
          <a:endParaRPr lang="es-CO" sz="2800" kern="1200"/>
        </a:p>
      </dsp:txBody>
      <dsp:txXfrm>
        <a:off x="3626333" y="2797070"/>
        <a:ext cx="3991438" cy="23948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2BDE1-4745-4241-95EF-79FFF4247012}">
      <dsp:nvSpPr>
        <dsp:cNvPr id="0" name=""/>
        <dsp:cNvSpPr/>
      </dsp:nvSpPr>
      <dsp:spPr>
        <a:xfrm rot="16200000">
          <a:off x="76832" y="-73768"/>
          <a:ext cx="4351338" cy="4498875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554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/>
            <a:t>Complejidad: </a:t>
          </a:r>
          <a:r>
            <a:rPr lang="es-ES" sz="3100" kern="1200"/>
            <a:t>Más difícil de implementar y optimizar en comparación con arquitecturas como AlexNet o VGGNet.</a:t>
          </a:r>
          <a:endParaRPr lang="es-CO" sz="3100" kern="1200"/>
        </a:p>
      </dsp:txBody>
      <dsp:txXfrm rot="5400000">
        <a:off x="3064" y="870268"/>
        <a:ext cx="4498875" cy="2610802"/>
      </dsp:txXfrm>
    </dsp:sp>
    <dsp:sp modelId="{F3A08190-C7A3-416B-AFA4-C863E6CD9E8F}">
      <dsp:nvSpPr>
        <dsp:cNvPr id="0" name=""/>
        <dsp:cNvSpPr/>
      </dsp:nvSpPr>
      <dsp:spPr>
        <a:xfrm rot="16200000">
          <a:off x="5235330" y="-353949"/>
          <a:ext cx="4351338" cy="505923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554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/>
            <a:t>Ajuste de </a:t>
          </a:r>
          <a:r>
            <a:rPr lang="es-ES" sz="3100" b="1" kern="1200" err="1"/>
            <a:t>hiperparámetros</a:t>
          </a:r>
          <a:r>
            <a:rPr lang="es-ES" sz="3100" kern="1200"/>
            <a:t>: La naturaleza modular de </a:t>
          </a:r>
          <a:r>
            <a:rPr lang="es-ES" sz="3100" kern="1200" err="1"/>
            <a:t>Inception</a:t>
          </a:r>
          <a:r>
            <a:rPr lang="es-ES" sz="3100" kern="1200"/>
            <a:t> hace que el ajuste de parámetros sea más complicado.</a:t>
          </a:r>
          <a:endParaRPr lang="es-CO" sz="3100" kern="1200"/>
        </a:p>
      </dsp:txBody>
      <dsp:txXfrm rot="5400000">
        <a:off x="4881381" y="870268"/>
        <a:ext cx="5059236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B049D-CBE9-461F-9EEB-9B20CB970FB4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En 2016, la creciente demanda de modelos eficientes impulsó la investigación en </a:t>
          </a:r>
          <a:r>
            <a:rPr lang="es-ES" sz="2400" b="1" kern="1200"/>
            <a:t>arquitecturas de menor tamaño</a:t>
          </a:r>
          <a:r>
            <a:rPr lang="es-ES" sz="2400" kern="1200"/>
            <a:t>.</a:t>
          </a:r>
          <a:endParaRPr lang="es-CO" sz="2400" kern="1200"/>
        </a:p>
      </dsp:txBody>
      <dsp:txXfrm>
        <a:off x="38234" y="38234"/>
        <a:ext cx="7529629" cy="1228933"/>
      </dsp:txXfrm>
    </dsp:sp>
    <dsp:sp modelId="{C4DFA8FC-EF77-4C78-B8E0-8241E538C8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Modelos anteriores como </a:t>
          </a:r>
          <a:r>
            <a:rPr lang="es-ES" sz="2400" kern="1200" err="1"/>
            <a:t>AlexNet</a:t>
          </a:r>
          <a:r>
            <a:rPr lang="es-ES" sz="2400" kern="1200"/>
            <a:t> y </a:t>
          </a:r>
          <a:r>
            <a:rPr lang="es-ES" sz="2400" kern="1200" err="1"/>
            <a:t>VGGNet</a:t>
          </a:r>
          <a:r>
            <a:rPr lang="es-ES" sz="2400" kern="1200"/>
            <a:t> lograban gran precisión, pero requerían </a:t>
          </a:r>
          <a:r>
            <a:rPr lang="es-ES" sz="2400" b="1" kern="1200"/>
            <a:t>muchos parámetros y recursos computacionales.</a:t>
          </a:r>
          <a:endParaRPr lang="es-CO" sz="2400" kern="1200"/>
        </a:p>
      </dsp:txBody>
      <dsp:txXfrm>
        <a:off x="826903" y="1561202"/>
        <a:ext cx="7224611" cy="1228933"/>
      </dsp:txXfrm>
    </dsp:sp>
    <dsp:sp modelId="{D4619A96-C511-4231-A1A0-3CF608645EAD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Esto era un obstáculo para dispositivos móviles, IoT, y otras aplicaciones con </a:t>
          </a:r>
          <a:r>
            <a:rPr lang="es-ES" sz="2400" b="1" kern="1200"/>
            <a:t>limitaciones de hardware.</a:t>
          </a:r>
          <a:endParaRPr lang="es-CO" sz="2400" kern="1200"/>
        </a:p>
      </dsp:txBody>
      <dsp:txXfrm>
        <a:off x="1615573" y="3084170"/>
        <a:ext cx="7224611" cy="1228933"/>
      </dsp:txXfrm>
    </dsp:sp>
    <dsp:sp modelId="{86157C93-E48C-4BDF-90AC-728A95D91477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600" kern="1200"/>
        </a:p>
      </dsp:txBody>
      <dsp:txXfrm>
        <a:off x="8280664" y="989929"/>
        <a:ext cx="466680" cy="638504"/>
      </dsp:txXfrm>
    </dsp:sp>
    <dsp:sp modelId="{AC7EB092-1D34-4AD4-994D-B2CBE027D2DB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600" kern="1200"/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48433-15AB-4637-B185-E1ABD93A0966}">
      <dsp:nvSpPr>
        <dsp:cNvPr id="0" name=""/>
        <dsp:cNvSpPr/>
      </dsp:nvSpPr>
      <dsp:spPr>
        <a:xfrm>
          <a:off x="0" y="2654119"/>
          <a:ext cx="7452360" cy="2091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Características claves</a:t>
          </a:r>
          <a:endParaRPr lang="es-CO" sz="2600" kern="1200"/>
        </a:p>
      </dsp:txBody>
      <dsp:txXfrm>
        <a:off x="0" y="2654119"/>
        <a:ext cx="7452360" cy="1129599"/>
      </dsp:txXfrm>
    </dsp:sp>
    <dsp:sp modelId="{BF1C6DB3-E0A1-4DB0-9A50-41A0D191D9D5}">
      <dsp:nvSpPr>
        <dsp:cNvPr id="0" name=""/>
        <dsp:cNvSpPr/>
      </dsp:nvSpPr>
      <dsp:spPr>
        <a:xfrm>
          <a:off x="0" y="3773303"/>
          <a:ext cx="3726179" cy="168493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Utiliza el Fire module para comprimir y expandir características, manteniendo un rendimiento alto en tareas de clasificación de imágenes.</a:t>
          </a:r>
          <a:endParaRPr lang="es-CO" sz="2100" kern="1200"/>
        </a:p>
      </dsp:txBody>
      <dsp:txXfrm>
        <a:off x="0" y="3773303"/>
        <a:ext cx="3726179" cy="1684937"/>
      </dsp:txXfrm>
    </dsp:sp>
    <dsp:sp modelId="{80BBCF4A-A941-4532-B65E-58ABEBA76B7E}">
      <dsp:nvSpPr>
        <dsp:cNvPr id="0" name=""/>
        <dsp:cNvSpPr/>
      </dsp:nvSpPr>
      <dsp:spPr>
        <a:xfrm>
          <a:off x="3726180" y="3773303"/>
          <a:ext cx="3726179" cy="168493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Puede tener un tamaño menor a 0.5 MB, mucho más pequeño que otras redes tradicionales.</a:t>
          </a:r>
          <a:endParaRPr lang="es-CO" sz="2100" kern="1200"/>
        </a:p>
      </dsp:txBody>
      <dsp:txXfrm>
        <a:off x="3726180" y="3773303"/>
        <a:ext cx="3726179" cy="1684937"/>
      </dsp:txXfrm>
    </dsp:sp>
    <dsp:sp modelId="{A3F84262-6D45-44D4-8BEE-AFAF05C58192}">
      <dsp:nvSpPr>
        <dsp:cNvPr id="0" name=""/>
        <dsp:cNvSpPr/>
      </dsp:nvSpPr>
      <dsp:spPr>
        <a:xfrm rot="10800000">
          <a:off x="0" y="1465"/>
          <a:ext cx="7452360" cy="270759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err="1"/>
            <a:t>SqueezeNet</a:t>
          </a:r>
          <a:r>
            <a:rPr lang="es-ES" sz="2600" kern="1200"/>
            <a:t> es una </a:t>
          </a:r>
          <a:r>
            <a:rPr lang="es-ES" sz="2600" b="1" kern="1200"/>
            <a:t>red neuronal convolucional (CNN)</a:t>
          </a:r>
          <a:r>
            <a:rPr lang="es-ES" sz="2600" kern="1200"/>
            <a:t> optimizada para ser </a:t>
          </a:r>
          <a:r>
            <a:rPr lang="es-ES" sz="2600" b="1" kern="1200"/>
            <a:t>ligera y eficiente</a:t>
          </a:r>
          <a:r>
            <a:rPr lang="es-ES" sz="2600" kern="1200"/>
            <a:t>, sin sacrificar mucho la precisión.</a:t>
          </a:r>
          <a:endParaRPr lang="es-CO" sz="2600" kern="1200"/>
        </a:p>
      </dsp:txBody>
      <dsp:txXfrm rot="10800000">
        <a:off x="0" y="1465"/>
        <a:ext cx="7452360" cy="17593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B918C-6793-4B9F-B35C-3C9B53AC8067}">
      <dsp:nvSpPr>
        <dsp:cNvPr id="0" name=""/>
        <dsp:cNvSpPr/>
      </dsp:nvSpPr>
      <dsp:spPr>
        <a:xfrm>
          <a:off x="0" y="122770"/>
          <a:ext cx="5264426" cy="6875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Módulo </a:t>
          </a:r>
          <a:r>
            <a:rPr lang="es-ES" sz="2200" kern="1200" err="1"/>
            <a:t>Fire</a:t>
          </a:r>
          <a:endParaRPr lang="es-CO" sz="2200" kern="1200"/>
        </a:p>
      </dsp:txBody>
      <dsp:txXfrm>
        <a:off x="33566" y="156336"/>
        <a:ext cx="5197294" cy="620461"/>
      </dsp:txXfrm>
    </dsp:sp>
    <dsp:sp modelId="{21F82D06-4730-4707-AC8B-306B25DA06F9}">
      <dsp:nvSpPr>
        <dsp:cNvPr id="0" name=""/>
        <dsp:cNvSpPr/>
      </dsp:nvSpPr>
      <dsp:spPr>
        <a:xfrm>
          <a:off x="0" y="810364"/>
          <a:ext cx="5264426" cy="217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4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b="1" kern="1200" err="1"/>
            <a:t>Squeeze</a:t>
          </a:r>
          <a:r>
            <a:rPr lang="es-ES" sz="2400" b="1" kern="1200"/>
            <a:t> </a:t>
          </a:r>
          <a:r>
            <a:rPr lang="es-ES" sz="2400" b="1" kern="1200" err="1"/>
            <a:t>Layer</a:t>
          </a:r>
          <a:r>
            <a:rPr lang="es-ES" sz="2400" b="1" kern="1200"/>
            <a:t>: </a:t>
          </a:r>
          <a:r>
            <a:rPr lang="es-ES" sz="2400" kern="1200"/>
            <a:t>Usa convoluciones 1x1 para reducir la dimensionalidad de las características.</a:t>
          </a:r>
          <a:endParaRPr lang="es-CO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b="1" kern="1200" err="1"/>
            <a:t>Expand</a:t>
          </a:r>
          <a:r>
            <a:rPr lang="es-ES" sz="2400" b="1" kern="1200"/>
            <a:t> </a:t>
          </a:r>
          <a:r>
            <a:rPr lang="es-ES" sz="2400" b="1" kern="1200" err="1"/>
            <a:t>Layer</a:t>
          </a:r>
          <a:r>
            <a:rPr lang="es-ES" sz="2400" b="1" kern="1200"/>
            <a:t>: </a:t>
          </a:r>
          <a:r>
            <a:rPr lang="es-ES" sz="2400" kern="1200"/>
            <a:t>Expande las características usando convoluciones 1x1 y 3x3.</a:t>
          </a:r>
          <a:endParaRPr lang="es-CO" sz="2400" kern="1200"/>
        </a:p>
      </dsp:txBody>
      <dsp:txXfrm>
        <a:off x="0" y="810364"/>
        <a:ext cx="5264426" cy="2179709"/>
      </dsp:txXfrm>
    </dsp:sp>
    <dsp:sp modelId="{F82C96B2-0E42-451A-AD99-797E10C6016B}">
      <dsp:nvSpPr>
        <dsp:cNvPr id="0" name=""/>
        <dsp:cNvSpPr/>
      </dsp:nvSpPr>
      <dsp:spPr>
        <a:xfrm>
          <a:off x="0" y="2990074"/>
          <a:ext cx="5264426" cy="12384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Este diseño modular permite reducir el número de parámetros manteniendo una alta precisión.</a:t>
          </a:r>
          <a:endParaRPr lang="es-CO" sz="2200" kern="1200"/>
        </a:p>
      </dsp:txBody>
      <dsp:txXfrm>
        <a:off x="60458" y="3050532"/>
        <a:ext cx="5143510" cy="1117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F41C-B7D5-4C99-9D4D-B5FB2E979D25}">
      <dsp:nvSpPr>
        <dsp:cNvPr id="0" name=""/>
        <dsp:cNvSpPr/>
      </dsp:nvSpPr>
      <dsp:spPr>
        <a:xfrm>
          <a:off x="7994" y="55269"/>
          <a:ext cx="2389515" cy="2172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Columna 1 </a:t>
          </a:r>
          <a:r>
            <a:rPr lang="es-ES" sz="1500" kern="1200"/>
            <a:t>: La arquitectura estándar de SqueezeNet, donde después de fire9, se utiliza una operación de global average pooling antes de llegar a la capa softmax para realizar la clasificación.</a:t>
          </a:r>
          <a:endParaRPr lang="es-CO" sz="1500" kern="1200"/>
        </a:p>
      </dsp:txBody>
      <dsp:txXfrm>
        <a:off x="71638" y="118913"/>
        <a:ext cx="2262227" cy="2045677"/>
      </dsp:txXfrm>
    </dsp:sp>
    <dsp:sp modelId="{BC6D2360-657B-43EE-BE0A-277E2E7063CC}">
      <dsp:nvSpPr>
        <dsp:cNvPr id="0" name=""/>
        <dsp:cNvSpPr/>
      </dsp:nvSpPr>
      <dsp:spPr>
        <a:xfrm>
          <a:off x="2636461" y="845452"/>
          <a:ext cx="506577" cy="59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2636461" y="963972"/>
        <a:ext cx="354604" cy="355559"/>
      </dsp:txXfrm>
    </dsp:sp>
    <dsp:sp modelId="{B86B35DC-A1FF-4CE4-88D2-60A97F80CF69}">
      <dsp:nvSpPr>
        <dsp:cNvPr id="0" name=""/>
        <dsp:cNvSpPr/>
      </dsp:nvSpPr>
      <dsp:spPr>
        <a:xfrm>
          <a:off x="3353316" y="55269"/>
          <a:ext cx="2389515" cy="2172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Columna 2 : </a:t>
          </a:r>
          <a:r>
            <a:rPr lang="es-ES" sz="1500" kern="1200"/>
            <a:t>Una variante donde, después de cada módulo Fire, hay una capa conv1x1 que actúa como un ajuste adicional para las características antes de la siguiente operación de pooling o Fire Module.</a:t>
          </a:r>
          <a:endParaRPr lang="es-CO" sz="1500" kern="1200"/>
        </a:p>
      </dsp:txBody>
      <dsp:txXfrm>
        <a:off x="3416960" y="118913"/>
        <a:ext cx="2262227" cy="2045677"/>
      </dsp:txXfrm>
    </dsp:sp>
    <dsp:sp modelId="{736A30B5-44F0-4A05-868F-E3815999D42F}">
      <dsp:nvSpPr>
        <dsp:cNvPr id="0" name=""/>
        <dsp:cNvSpPr/>
      </dsp:nvSpPr>
      <dsp:spPr>
        <a:xfrm>
          <a:off x="5981783" y="845452"/>
          <a:ext cx="506577" cy="59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5981783" y="963972"/>
        <a:ext cx="354604" cy="355559"/>
      </dsp:txXfrm>
    </dsp:sp>
    <dsp:sp modelId="{DE88E12B-C03A-4C3F-90C7-02B68EBB43F7}">
      <dsp:nvSpPr>
        <dsp:cNvPr id="0" name=""/>
        <dsp:cNvSpPr/>
      </dsp:nvSpPr>
      <dsp:spPr>
        <a:xfrm>
          <a:off x="6698638" y="55269"/>
          <a:ext cx="2389515" cy="2172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Columna 3 : </a:t>
          </a:r>
          <a:r>
            <a:rPr lang="es-ES" sz="1500" kern="1200"/>
            <a:t>Similar a la variante en el centro, pero parece tener un ajuste más consistente en todas las capas, lo que podría mejorar la capacidad de la red para aprender características más refinadas.</a:t>
          </a:r>
          <a:endParaRPr lang="es-CO" sz="1500" kern="1200"/>
        </a:p>
      </dsp:txBody>
      <dsp:txXfrm>
        <a:off x="6762282" y="118913"/>
        <a:ext cx="2262227" cy="2045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DFDC3-45CA-4FEF-90E4-29E2276E9ED8}">
      <dsp:nvSpPr>
        <dsp:cNvPr id="0" name=""/>
        <dsp:cNvSpPr/>
      </dsp:nvSpPr>
      <dsp:spPr>
        <a:xfrm>
          <a:off x="5169" y="1805278"/>
          <a:ext cx="3045534" cy="1522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Además del diseño eficiente del módulo </a:t>
          </a:r>
          <a:r>
            <a:rPr lang="es-ES" sz="2100" kern="1200" err="1"/>
            <a:t>Fire</a:t>
          </a:r>
          <a:r>
            <a:rPr lang="es-ES" sz="2100" kern="1200"/>
            <a:t>, </a:t>
          </a:r>
          <a:r>
            <a:rPr lang="es-ES" sz="2100" kern="1200" err="1"/>
            <a:t>SqueezeNet</a:t>
          </a:r>
          <a:r>
            <a:rPr lang="es-ES" sz="2100" kern="1200"/>
            <a:t> aplica técnicas adicionales</a:t>
          </a:r>
          <a:endParaRPr lang="es-CO" sz="2100" kern="1200"/>
        </a:p>
      </dsp:txBody>
      <dsp:txXfrm>
        <a:off x="49769" y="1849878"/>
        <a:ext cx="2956334" cy="1433567"/>
      </dsp:txXfrm>
    </dsp:sp>
    <dsp:sp modelId="{F4263ADB-9EAA-42FD-8795-AF5C59F676C2}">
      <dsp:nvSpPr>
        <dsp:cNvPr id="0" name=""/>
        <dsp:cNvSpPr/>
      </dsp:nvSpPr>
      <dsp:spPr>
        <a:xfrm rot="19457599">
          <a:off x="2909693" y="2106058"/>
          <a:ext cx="1500234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500234" y="22807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622304" y="2091360"/>
        <a:ext cx="75011" cy="75011"/>
      </dsp:txXfrm>
    </dsp:sp>
    <dsp:sp modelId="{DE2A64A8-8344-484D-B650-E3203D4CC3A0}">
      <dsp:nvSpPr>
        <dsp:cNvPr id="0" name=""/>
        <dsp:cNvSpPr/>
      </dsp:nvSpPr>
      <dsp:spPr>
        <a:xfrm>
          <a:off x="4268917" y="929687"/>
          <a:ext cx="3045534" cy="1522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err="1"/>
            <a:t>Pruning</a:t>
          </a:r>
          <a:r>
            <a:rPr lang="es-ES" sz="2100" kern="1200"/>
            <a:t>: Elimina conexiones irrelevantes.</a:t>
          </a:r>
          <a:endParaRPr lang="es-CO" sz="2100" kern="1200"/>
        </a:p>
      </dsp:txBody>
      <dsp:txXfrm>
        <a:off x="4313517" y="974287"/>
        <a:ext cx="2956334" cy="1433567"/>
      </dsp:txXfrm>
    </dsp:sp>
    <dsp:sp modelId="{B9D39357-A43B-4E08-94DE-767E0DFA75E5}">
      <dsp:nvSpPr>
        <dsp:cNvPr id="0" name=""/>
        <dsp:cNvSpPr/>
      </dsp:nvSpPr>
      <dsp:spPr>
        <a:xfrm rot="2142401">
          <a:off x="2909693" y="2981649"/>
          <a:ext cx="1500234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500234" y="22807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622304" y="2966951"/>
        <a:ext cx="75011" cy="75011"/>
      </dsp:txXfrm>
    </dsp:sp>
    <dsp:sp modelId="{3446DA1D-D21E-4536-963B-837952424A8B}">
      <dsp:nvSpPr>
        <dsp:cNvPr id="0" name=""/>
        <dsp:cNvSpPr/>
      </dsp:nvSpPr>
      <dsp:spPr>
        <a:xfrm>
          <a:off x="4268917" y="2680869"/>
          <a:ext cx="3045534" cy="1522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err="1"/>
            <a:t>Quantization</a:t>
          </a:r>
          <a:r>
            <a:rPr lang="es-ES" sz="2100" kern="1200"/>
            <a:t>: Reduce la precisión de los pesos sin comprometer la precisión.</a:t>
          </a:r>
          <a:endParaRPr lang="es-CO" sz="2100" kern="1200"/>
        </a:p>
      </dsp:txBody>
      <dsp:txXfrm>
        <a:off x="4313517" y="2725469"/>
        <a:ext cx="2956334" cy="1433567"/>
      </dsp:txXfrm>
    </dsp:sp>
    <dsp:sp modelId="{9ACCAD13-EBFB-41A6-B5CB-0862CCE6D035}">
      <dsp:nvSpPr>
        <dsp:cNvPr id="0" name=""/>
        <dsp:cNvSpPr/>
      </dsp:nvSpPr>
      <dsp:spPr>
        <a:xfrm>
          <a:off x="5169" y="3556460"/>
          <a:ext cx="3045534" cy="1522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También se pueden aplicar técnicas como la </a:t>
          </a:r>
          <a:r>
            <a:rPr lang="es-ES" sz="2100" b="1" kern="1200"/>
            <a:t>codificación Huffman </a:t>
          </a:r>
          <a:r>
            <a:rPr lang="es-ES" sz="2100" kern="1200"/>
            <a:t>para mayor compresión.</a:t>
          </a:r>
          <a:endParaRPr lang="es-CO" sz="2100" kern="1200"/>
        </a:p>
      </dsp:txBody>
      <dsp:txXfrm>
        <a:off x="49769" y="3601060"/>
        <a:ext cx="2956334" cy="14335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ABD09-4F29-48ED-BA25-05E69A629B1A}">
      <dsp:nvSpPr>
        <dsp:cNvPr id="0" name=""/>
        <dsp:cNvSpPr/>
      </dsp:nvSpPr>
      <dsp:spPr>
        <a:xfrm>
          <a:off x="0" y="4989"/>
          <a:ext cx="6830568" cy="1632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Comparación con </a:t>
          </a:r>
          <a:r>
            <a:rPr lang="es-ES" sz="3100" kern="1200" err="1"/>
            <a:t>AlexNet</a:t>
          </a:r>
          <a:endParaRPr lang="es-CO" sz="3100" kern="1200"/>
        </a:p>
      </dsp:txBody>
      <dsp:txXfrm>
        <a:off x="79672" y="84661"/>
        <a:ext cx="6671224" cy="1472736"/>
      </dsp:txXfrm>
    </dsp:sp>
    <dsp:sp modelId="{913E3EAE-36C9-48B3-9FAB-7D5BD6C8B132}">
      <dsp:nvSpPr>
        <dsp:cNvPr id="0" name=""/>
        <dsp:cNvSpPr/>
      </dsp:nvSpPr>
      <dsp:spPr>
        <a:xfrm>
          <a:off x="0" y="1687179"/>
          <a:ext cx="6830568" cy="150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Logra una precisión similar con 50 veces menos parámetros.</a:t>
          </a:r>
          <a:endParaRPr lang="es-CO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Tamaño del modelo: menos de 0.5 MB.</a:t>
          </a:r>
          <a:endParaRPr lang="es-CO" sz="2400" kern="1200"/>
        </a:p>
      </dsp:txBody>
      <dsp:txXfrm>
        <a:off x="0" y="1687179"/>
        <a:ext cx="6830568" cy="1508600"/>
      </dsp:txXfrm>
    </dsp:sp>
    <dsp:sp modelId="{B56C2B42-0004-44FC-AB02-E62F8DE2257F}">
      <dsp:nvSpPr>
        <dsp:cNvPr id="0" name=""/>
        <dsp:cNvSpPr/>
      </dsp:nvSpPr>
      <dsp:spPr>
        <a:xfrm>
          <a:off x="0" y="3195779"/>
          <a:ext cx="6830568" cy="2189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Impacto: Muy utilizado en dispositivos móviles y sistemas embebidos debido a su pequeño tamaño y bajo consumo de recursos.</a:t>
          </a:r>
          <a:endParaRPr lang="es-CO" sz="3100" kern="1200"/>
        </a:p>
      </dsp:txBody>
      <dsp:txXfrm>
        <a:off x="106897" y="3302676"/>
        <a:ext cx="6616774" cy="1976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652A4-C7F4-4CB7-A43A-C9D17CB431FC}">
      <dsp:nvSpPr>
        <dsp:cNvPr id="0" name=""/>
        <dsp:cNvSpPr/>
      </dsp:nvSpPr>
      <dsp:spPr>
        <a:xfrm>
          <a:off x="868" y="779623"/>
          <a:ext cx="3385920" cy="203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Menor uso de memoria</a:t>
          </a:r>
          <a:endParaRPr lang="es-CO" sz="3600" kern="1200"/>
        </a:p>
      </dsp:txBody>
      <dsp:txXfrm>
        <a:off x="868" y="779623"/>
        <a:ext cx="3385920" cy="2031552"/>
      </dsp:txXfrm>
    </dsp:sp>
    <dsp:sp modelId="{02F1CEF6-DA8D-4734-9812-4976CE49B59C}">
      <dsp:nvSpPr>
        <dsp:cNvPr id="0" name=""/>
        <dsp:cNvSpPr/>
      </dsp:nvSpPr>
      <dsp:spPr>
        <a:xfrm>
          <a:off x="3725381" y="779623"/>
          <a:ext cx="3385920" cy="203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Rapidez</a:t>
          </a:r>
          <a:endParaRPr lang="es-CO" sz="3600" kern="1200"/>
        </a:p>
      </dsp:txBody>
      <dsp:txXfrm>
        <a:off x="3725381" y="779623"/>
        <a:ext cx="3385920" cy="2031552"/>
      </dsp:txXfrm>
    </dsp:sp>
    <dsp:sp modelId="{2E386209-DE50-467E-A3E1-86606F14B9D3}">
      <dsp:nvSpPr>
        <dsp:cNvPr id="0" name=""/>
        <dsp:cNvSpPr/>
      </dsp:nvSpPr>
      <dsp:spPr>
        <a:xfrm>
          <a:off x="1863124" y="3149768"/>
          <a:ext cx="3385920" cy="2031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Compatibilidad con hardware limitado</a:t>
          </a:r>
          <a:endParaRPr lang="es-CO" sz="3600" kern="1200"/>
        </a:p>
      </dsp:txBody>
      <dsp:txXfrm>
        <a:off x="1863124" y="3149768"/>
        <a:ext cx="3385920" cy="2031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47AE0-B13B-4622-BC9A-BEA39DD82A6B}">
      <dsp:nvSpPr>
        <dsp:cNvPr id="0" name=""/>
        <dsp:cNvSpPr/>
      </dsp:nvSpPr>
      <dsp:spPr>
        <a:xfrm>
          <a:off x="0" y="174060"/>
          <a:ext cx="10515600" cy="15103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Presentada en 2014 por Google, </a:t>
          </a:r>
          <a:r>
            <a:rPr lang="es-ES" sz="2700" b="1" kern="1200" err="1"/>
            <a:t>GoogLeNet</a:t>
          </a:r>
          <a:r>
            <a:rPr lang="es-ES" sz="2700" b="1" kern="1200"/>
            <a:t> (</a:t>
          </a:r>
          <a:r>
            <a:rPr lang="es-ES" sz="2700" b="1" kern="1200" err="1"/>
            <a:t>Inception</a:t>
          </a:r>
          <a:r>
            <a:rPr lang="es-ES" sz="2700" b="1" kern="1200"/>
            <a:t> v1)</a:t>
          </a:r>
          <a:r>
            <a:rPr lang="es-ES" sz="2700" kern="1200"/>
            <a:t> ganó el primer lugar en el concurso </a:t>
          </a:r>
          <a:r>
            <a:rPr lang="es-ES" sz="2700" b="1" kern="1200" err="1"/>
            <a:t>ImageNet</a:t>
          </a:r>
          <a:r>
            <a:rPr lang="es-ES" sz="2700" kern="1200"/>
            <a:t>.</a:t>
          </a:r>
          <a:endParaRPr lang="es-CO" sz="2700" kern="1200"/>
        </a:p>
      </dsp:txBody>
      <dsp:txXfrm>
        <a:off x="73731" y="247791"/>
        <a:ext cx="10368138" cy="1362934"/>
      </dsp:txXfrm>
    </dsp:sp>
    <dsp:sp modelId="{D9B4F7CD-567B-40FE-9E26-CDE208485B81}">
      <dsp:nvSpPr>
        <dsp:cNvPr id="0" name=""/>
        <dsp:cNvSpPr/>
      </dsp:nvSpPr>
      <dsp:spPr>
        <a:xfrm>
          <a:off x="0" y="1762217"/>
          <a:ext cx="10515600" cy="15103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GoogLeNet (Inception v1)</a:t>
          </a:r>
          <a:r>
            <a:rPr lang="es-ES" sz="2700" kern="1200"/>
            <a:t> es una red neuronal diseñada por Google para mejorar el </a:t>
          </a:r>
          <a:r>
            <a:rPr lang="es-ES" sz="2700" b="1" kern="1200"/>
            <a:t>rendimiento y la eficiencia</a:t>
          </a:r>
          <a:r>
            <a:rPr lang="es-ES" sz="2700" kern="1200"/>
            <a:t> en la clasificación de imágenes.</a:t>
          </a:r>
          <a:endParaRPr lang="es-CO" sz="2700" kern="1200"/>
        </a:p>
      </dsp:txBody>
      <dsp:txXfrm>
        <a:off x="73731" y="1835948"/>
        <a:ext cx="10368138" cy="1362934"/>
      </dsp:txXfrm>
    </dsp:sp>
    <dsp:sp modelId="{7C21D792-3E10-44DF-AE5B-6B1F2DF5F1C7}">
      <dsp:nvSpPr>
        <dsp:cNvPr id="0" name=""/>
        <dsp:cNvSpPr/>
      </dsp:nvSpPr>
      <dsp:spPr>
        <a:xfrm>
          <a:off x="0" y="3272613"/>
          <a:ext cx="10515600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Características clave: </a:t>
          </a:r>
          <a:r>
            <a:rPr lang="es-ES" sz="2100" kern="1200"/>
            <a:t>Se basa en el </a:t>
          </a:r>
          <a:r>
            <a:rPr lang="es-ES" sz="2100" b="1" kern="1200" err="1"/>
            <a:t>Inception</a:t>
          </a:r>
          <a:r>
            <a:rPr lang="es-ES" sz="2100" b="1" kern="1200"/>
            <a:t> module</a:t>
          </a:r>
          <a:r>
            <a:rPr lang="es-ES" sz="2100" kern="1200"/>
            <a:t>, que aplica convoluciones de distintos tamaños en paralelo para capturar información a diferentes escalas.</a:t>
          </a:r>
          <a:endParaRPr lang="es-CO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Utiliza menos parámetros que modelos anteriores como </a:t>
          </a:r>
          <a:r>
            <a:rPr lang="es-ES" sz="2100" kern="1200" err="1"/>
            <a:t>AlexNet</a:t>
          </a:r>
          <a:r>
            <a:rPr lang="es-ES" sz="2100" kern="1200"/>
            <a:t>, pero con una </a:t>
          </a:r>
          <a:r>
            <a:rPr lang="es-ES" sz="2100" b="1" kern="1200"/>
            <a:t>profundidad de 22 capas</a:t>
          </a:r>
          <a:r>
            <a:rPr lang="es-ES" sz="2100" kern="1200"/>
            <a:t>.</a:t>
          </a:r>
          <a:endParaRPr lang="es-CO" sz="2100" kern="1200"/>
        </a:p>
      </dsp:txBody>
      <dsp:txXfrm>
        <a:off x="0" y="3272613"/>
        <a:ext cx="10515600" cy="1313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9F9D960-FB7E-340C-2D92-D069688D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8DC4A8-6902-AE94-9F92-D83F6ED011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8E61A-AB7D-40D4-975B-C15093363E5B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BCAD4E-A219-B3E2-E5BB-039D661CB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F447A8-2212-AC42-C703-DE7F4EFF8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DB55-1202-4692-9781-8A9BD7BF97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62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E2A2-CA42-4AEB-BB32-60F72B88CF5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31902-2DE2-449C-AF14-663A001E8B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816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CAFC7-AFF2-D941-716B-6852EC92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7AFD1-0B77-AFEA-CD04-E517A4EB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8E205-37D1-2323-04EE-2605C099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FFFC-3420-4FE9-8E0F-D76077D0FCFE}" type="datetime1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1EDD6-2FEF-CCAC-A46D-8D3E3FA4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375DB-2086-0583-7902-4DED7AA6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07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459E-10FA-339E-9D44-0D19E595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13B08-CA99-053A-CAB3-9F485640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56480-00F1-1184-B8A1-6DACCBC8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CA37-509F-4517-9F37-C997071F8C2B}" type="datetime1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8BF350-D9AA-CB51-7B5E-9AFC9F54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27C31-CE7E-F42F-AE03-DEFDAB1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8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FF6B80-92C4-078B-2A42-FEBFEC2AC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C43D31-21EE-F21B-BA5F-AF7A0A0C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9706F-9E3A-C9EC-39D0-D09C88ED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D49E-A09B-43C0-AE5A-6C2AF4E28E51}" type="datetime1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6CF13-1AEE-8D0F-06C9-3C608432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FD7D-5DDE-BA67-7659-4A29F034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3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CDA9E-3967-0741-46FD-BEAB3BDC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AE0AC-4987-FD86-2671-C144FC4D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85FAB-7B75-6440-6C02-6E18C60B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59A6-EC40-42BF-A4F3-1FAEC1E352D1}" type="datetime1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0EE0B-B7EC-8BCF-CCC9-FE58A0F3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4AA98-D42D-022D-9E12-BAEF6CA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06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A225C-450E-5813-983A-70AEFE90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796484-EC5E-A01D-E979-887F89F9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2105A-29F9-0016-BC2E-7B655775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AE4-4E07-4EBE-AD40-86522E69F87B}" type="datetime1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591C4-25CF-EDDF-91C1-EC8D5B1A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97E3C-80E2-AAF0-07E6-6A67442A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1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36F9-118A-CF39-77C8-B51D819D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6F5EB-F373-E8B9-9635-E598C85C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5592C2-53F9-61FB-F41F-88FA50A4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5F88B-4FA4-1370-625B-E5D12570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A8C5-0E93-41EE-94F2-FFEE5AF6FBD6}" type="datetime1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EE07B2-6064-AB5C-4DB9-5652FFD4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8C808E-2A70-AA2F-2CD9-B68F3A0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ED52-58E5-9D3E-BD48-5F25707D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AD39E-5450-2F86-3BE0-69AB8928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3DFF1D-448D-0467-9535-7E625B64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D5332F-4100-F7CC-16D1-59F6087D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739DEB-5912-592F-9168-B1D116ABA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6337DA-D05E-4CC5-3538-4C051C45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8F3-79F4-480F-947A-306DE337C0D7}" type="datetime1">
              <a:rPr lang="es-CO" smtClean="0"/>
              <a:t>22/10/2024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6BEF21-270D-5009-5CC3-82E63E22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13ACD5-DC12-CC02-70E4-C56F9DE2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2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BDD6-FF04-CDE3-CEB1-3E6F85BD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64B77-D720-7149-4523-71E3542F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B40C-1FD1-42AB-8736-502CB4352064}" type="datetime1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001E64-58A0-706E-4FE6-2884EC6B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94B1B5-5136-2B37-D467-1BE147CD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0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963068-D19B-063B-E849-DDC829D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5D93-35B3-4C54-BC0E-8B6CE1C4A2A5}" type="datetime1">
              <a:rPr lang="es-CO" smtClean="0"/>
              <a:t>22/10/2024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6737A-3B5B-A041-4572-F4059BDD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D69B62-ACC7-EC98-D2F1-A0D13420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3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7AA36-A422-7699-FC09-A735216C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BA47A-B8E0-3480-6B0C-6DD3F39A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E278A3-E39E-5FD8-EECC-32FC612B9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072F14-D1F3-54A6-A654-A3BFF96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7993-51CD-450C-95BD-79FC7071CE88}" type="datetime1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EB8C8-B41E-0858-9B0A-0E371DF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A81BF6-5AC3-38FF-DE78-1330B458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4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EDC6-E1E4-CCA3-3C11-F2387596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123FBF-5650-D7D2-EAB3-AD22C68CC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5D8B50-F8C1-194F-2FF2-40D520DB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3E846-131D-E16C-E023-A74314A0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FA26-AB95-42FF-A2BA-CBD0DCBE80E1}" type="datetime1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0799B5-B401-446D-949E-F529FE48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A075D-1C85-9285-3015-FDE59EED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5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43B529-C6ED-6620-F0CB-B67F3DD2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DE1FC-E895-3D8A-76F2-BD246C87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268EA-A8F9-F757-D99E-34D74171F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69B73-1C67-4E76-96E4-A4A6D8581693}" type="datetime1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7815A-83DE-8A39-CA6C-1467DCBA3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E6A5A-B36A-6CA0-7F9E-9D152BDCB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95D35-B96C-4D28-99EF-72A5CFB5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5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65EA7-B967-0C1A-0467-3610F689D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897" y="18959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b="1"/>
              <a:t>Redes Neuronales Convolucionales: </a:t>
            </a:r>
            <a:r>
              <a:rPr lang="es-CO" b="1" err="1"/>
              <a:t>SqueezeNet</a:t>
            </a:r>
            <a:r>
              <a:rPr lang="es-CO" b="1"/>
              <a:t> y </a:t>
            </a:r>
            <a:r>
              <a:rPr lang="es-CO" b="1" err="1"/>
              <a:t>GoogLeNet</a:t>
            </a:r>
            <a:endParaRPr lang="es-CO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513C1-A409-E2AD-AF31-24873762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897" y="463968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Noemí Alean Acuña</a:t>
            </a:r>
          </a:p>
          <a:p>
            <a:r>
              <a:rPr lang="es-ES"/>
              <a:t>Pedro Viloria</a:t>
            </a:r>
            <a:endParaRPr lang="es-CO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4408D34-5AE0-DAA0-039F-D6E3A035A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4" y="202506"/>
            <a:ext cx="5062066" cy="1560234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E9A17-400F-DC23-AD19-D0AEC4C6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7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64056-6DCD-D466-6570-74DEF4F2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pPr algn="ctr"/>
            <a:r>
              <a:rPr lang="es-CO" sz="4000" b="1" err="1"/>
              <a:t>GoogLeNet</a:t>
            </a:r>
            <a:endParaRPr lang="es-CO" sz="40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4B5785-4C42-8D16-429D-FF565AEB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595D35-B96C-4D28-99EF-72A5CFB592A0}" type="slidenum">
              <a:rPr lang="es-CO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s-CO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1C8D31DF-3091-53E5-6F91-4D8CC853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653102" cy="509521"/>
          </a:xfrm>
          <a:prstGeom prst="rect">
            <a:avLst/>
          </a:prstGeom>
        </p:spPr>
      </p:pic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FD98BAA-7983-0739-3C71-C92385D82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424662"/>
              </p:ext>
            </p:extLst>
          </p:nvPr>
        </p:nvGraphicFramePr>
        <p:xfrm>
          <a:off x="838200" y="1362415"/>
          <a:ext cx="10515600" cy="476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774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7C0B-1DD7-8FD5-4C2F-3EA9F540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645" y="29828"/>
            <a:ext cx="10515600" cy="1325563"/>
          </a:xfrm>
        </p:spPr>
        <p:txBody>
          <a:bodyPr/>
          <a:lstStyle/>
          <a:p>
            <a:pPr algn="ctr"/>
            <a:r>
              <a:rPr lang="es-CO" b="1"/>
              <a:t>Arquitectura de </a:t>
            </a:r>
            <a:r>
              <a:rPr lang="es-CO" b="1" err="1"/>
              <a:t>GoogLeNet</a:t>
            </a:r>
            <a:endParaRPr lang="es-CO" b="1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8F8338E-47CC-6300-FC95-E49A53677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716178"/>
              </p:ext>
            </p:extLst>
          </p:nvPr>
        </p:nvGraphicFramePr>
        <p:xfrm>
          <a:off x="393979" y="1330997"/>
          <a:ext cx="7385539" cy="5150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CB3B47-EFDB-B810-4400-B9E3A2B9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6" y="6528838"/>
            <a:ext cx="2743200" cy="365125"/>
          </a:xfrm>
        </p:spPr>
        <p:txBody>
          <a:bodyPr/>
          <a:lstStyle/>
          <a:p>
            <a:fld id="{30595D35-B96C-4D28-99EF-72A5CFB592A0}" type="slidenum">
              <a:rPr lang="es-CO" smtClean="0"/>
              <a:t>11</a:t>
            </a:fld>
            <a:endParaRPr lang="es-CO"/>
          </a:p>
        </p:txBody>
      </p:sp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75BDF42-3528-13DB-696B-7AC6A0D98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62" y="211015"/>
            <a:ext cx="2823587" cy="6585058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F709D83-E0C5-B303-3C5F-915A4F290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8"/>
            <a:ext cx="1728888" cy="5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7CE1D-138C-60DE-CD51-A5B7978B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60" y="197642"/>
            <a:ext cx="10515600" cy="1325563"/>
          </a:xfrm>
        </p:spPr>
        <p:txBody>
          <a:bodyPr/>
          <a:lstStyle/>
          <a:p>
            <a:pPr algn="ctr"/>
            <a:r>
              <a:rPr lang="es-CO" b="1"/>
              <a:t>Eficiencia en </a:t>
            </a:r>
            <a:r>
              <a:rPr lang="es-CO" b="1" err="1"/>
              <a:t>GoogLeNet</a:t>
            </a:r>
            <a:endParaRPr lang="es-CO" b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C3022F-EFFC-DD9C-6C2F-96DE3DB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12</a:t>
            </a:fld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F719A57-BC0B-5BB8-1D08-E386F7C8AF6C}"/>
              </a:ext>
            </a:extLst>
          </p:cNvPr>
          <p:cNvGrpSpPr/>
          <p:nvPr/>
        </p:nvGrpSpPr>
        <p:grpSpPr>
          <a:xfrm>
            <a:off x="453851" y="1815945"/>
            <a:ext cx="11284300" cy="4072388"/>
            <a:chOff x="839483" y="2311699"/>
            <a:chExt cx="10513032" cy="3379188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0EDCB0C8-8C18-CEB8-74F7-5BCD8F0DC494}"/>
                </a:ext>
              </a:extLst>
            </p:cNvPr>
            <p:cNvSpPr/>
            <p:nvPr/>
          </p:nvSpPr>
          <p:spPr>
            <a:xfrm>
              <a:off x="839483" y="2311699"/>
              <a:ext cx="3003723" cy="1501861"/>
            </a:xfrm>
            <a:custGeom>
              <a:avLst/>
              <a:gdLst>
                <a:gd name="connsiteX0" fmla="*/ 0 w 3003723"/>
                <a:gd name="connsiteY0" fmla="*/ 150186 h 1501861"/>
                <a:gd name="connsiteX1" fmla="*/ 150186 w 3003723"/>
                <a:gd name="connsiteY1" fmla="*/ 0 h 1501861"/>
                <a:gd name="connsiteX2" fmla="*/ 2853537 w 3003723"/>
                <a:gd name="connsiteY2" fmla="*/ 0 h 1501861"/>
                <a:gd name="connsiteX3" fmla="*/ 3003723 w 3003723"/>
                <a:gd name="connsiteY3" fmla="*/ 150186 h 1501861"/>
                <a:gd name="connsiteX4" fmla="*/ 3003723 w 3003723"/>
                <a:gd name="connsiteY4" fmla="*/ 1351675 h 1501861"/>
                <a:gd name="connsiteX5" fmla="*/ 2853537 w 3003723"/>
                <a:gd name="connsiteY5" fmla="*/ 1501861 h 1501861"/>
                <a:gd name="connsiteX6" fmla="*/ 150186 w 3003723"/>
                <a:gd name="connsiteY6" fmla="*/ 1501861 h 1501861"/>
                <a:gd name="connsiteX7" fmla="*/ 0 w 3003723"/>
                <a:gd name="connsiteY7" fmla="*/ 1351675 h 1501861"/>
                <a:gd name="connsiteX8" fmla="*/ 0 w 3003723"/>
                <a:gd name="connsiteY8" fmla="*/ 150186 h 1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3723" h="1501861">
                  <a:moveTo>
                    <a:pt x="0" y="150186"/>
                  </a:moveTo>
                  <a:cubicBezTo>
                    <a:pt x="0" y="67241"/>
                    <a:pt x="67241" y="0"/>
                    <a:pt x="150186" y="0"/>
                  </a:cubicBezTo>
                  <a:lnTo>
                    <a:pt x="2853537" y="0"/>
                  </a:lnTo>
                  <a:cubicBezTo>
                    <a:pt x="2936482" y="0"/>
                    <a:pt x="3003723" y="67241"/>
                    <a:pt x="3003723" y="150186"/>
                  </a:cubicBezTo>
                  <a:lnTo>
                    <a:pt x="3003723" y="1351675"/>
                  </a:lnTo>
                  <a:cubicBezTo>
                    <a:pt x="3003723" y="1434620"/>
                    <a:pt x="2936482" y="1501861"/>
                    <a:pt x="2853537" y="1501861"/>
                  </a:cubicBezTo>
                  <a:lnTo>
                    <a:pt x="150186" y="1501861"/>
                  </a:lnTo>
                  <a:cubicBezTo>
                    <a:pt x="67241" y="1501861"/>
                    <a:pt x="0" y="1434620"/>
                    <a:pt x="0" y="1351675"/>
                  </a:cubicBezTo>
                  <a:lnTo>
                    <a:pt x="0" y="1501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853" tIns="85898" rIns="106853" bIns="8589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300" kern="1200"/>
                <a:t>Menos parámetros</a:t>
              </a:r>
              <a:endParaRPr lang="es-CO" sz="3300" kern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4A6CC3F-F44B-BA7D-5DED-1B43E15F0EC3}"/>
                </a:ext>
              </a:extLst>
            </p:cNvPr>
            <p:cNvSpPr/>
            <p:nvPr/>
          </p:nvSpPr>
          <p:spPr>
            <a:xfrm>
              <a:off x="1139856" y="3813561"/>
              <a:ext cx="300372" cy="11263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26396"/>
                  </a:lnTo>
                  <a:lnTo>
                    <a:pt x="300372" y="1126396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F9798AF-844C-3EDD-0CAF-DD560CCA1CFA}"/>
                </a:ext>
              </a:extLst>
            </p:cNvPr>
            <p:cNvSpPr/>
            <p:nvPr/>
          </p:nvSpPr>
          <p:spPr>
            <a:xfrm>
              <a:off x="1440228" y="4189026"/>
              <a:ext cx="2402978" cy="1501861"/>
            </a:xfrm>
            <a:custGeom>
              <a:avLst/>
              <a:gdLst>
                <a:gd name="connsiteX0" fmla="*/ 0 w 2402978"/>
                <a:gd name="connsiteY0" fmla="*/ 150186 h 1501861"/>
                <a:gd name="connsiteX1" fmla="*/ 150186 w 2402978"/>
                <a:gd name="connsiteY1" fmla="*/ 0 h 1501861"/>
                <a:gd name="connsiteX2" fmla="*/ 2252792 w 2402978"/>
                <a:gd name="connsiteY2" fmla="*/ 0 h 1501861"/>
                <a:gd name="connsiteX3" fmla="*/ 2402978 w 2402978"/>
                <a:gd name="connsiteY3" fmla="*/ 150186 h 1501861"/>
                <a:gd name="connsiteX4" fmla="*/ 2402978 w 2402978"/>
                <a:gd name="connsiteY4" fmla="*/ 1351675 h 1501861"/>
                <a:gd name="connsiteX5" fmla="*/ 2252792 w 2402978"/>
                <a:gd name="connsiteY5" fmla="*/ 1501861 h 1501861"/>
                <a:gd name="connsiteX6" fmla="*/ 150186 w 2402978"/>
                <a:gd name="connsiteY6" fmla="*/ 1501861 h 1501861"/>
                <a:gd name="connsiteX7" fmla="*/ 0 w 2402978"/>
                <a:gd name="connsiteY7" fmla="*/ 1351675 h 1501861"/>
                <a:gd name="connsiteX8" fmla="*/ 0 w 2402978"/>
                <a:gd name="connsiteY8" fmla="*/ 150186 h 1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978" h="1501861">
                  <a:moveTo>
                    <a:pt x="0" y="150186"/>
                  </a:moveTo>
                  <a:cubicBezTo>
                    <a:pt x="0" y="67241"/>
                    <a:pt x="67241" y="0"/>
                    <a:pt x="150186" y="0"/>
                  </a:cubicBezTo>
                  <a:lnTo>
                    <a:pt x="2252792" y="0"/>
                  </a:lnTo>
                  <a:cubicBezTo>
                    <a:pt x="2335737" y="0"/>
                    <a:pt x="2402978" y="67241"/>
                    <a:pt x="2402978" y="150186"/>
                  </a:cubicBezTo>
                  <a:lnTo>
                    <a:pt x="2402978" y="1351675"/>
                  </a:lnTo>
                  <a:cubicBezTo>
                    <a:pt x="2402978" y="1434620"/>
                    <a:pt x="2335737" y="1501861"/>
                    <a:pt x="2252792" y="1501861"/>
                  </a:cubicBezTo>
                  <a:lnTo>
                    <a:pt x="150186" y="1501861"/>
                  </a:lnTo>
                  <a:cubicBezTo>
                    <a:pt x="67241" y="1501861"/>
                    <a:pt x="0" y="1434620"/>
                    <a:pt x="0" y="1351675"/>
                  </a:cubicBezTo>
                  <a:lnTo>
                    <a:pt x="0" y="15018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373" tIns="65578" rIns="76373" bIns="655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/>
                <a:t>Aproximadamente 5 millones, comparado con los 60 millones de AlexNet.</a:t>
              </a:r>
              <a:endParaRPr lang="es-CO" sz="1700" kern="120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868151D1-47B4-3F86-C733-953A92EDD48E}"/>
                </a:ext>
              </a:extLst>
            </p:cNvPr>
            <p:cNvSpPr/>
            <p:nvPr/>
          </p:nvSpPr>
          <p:spPr>
            <a:xfrm>
              <a:off x="4594138" y="2311699"/>
              <a:ext cx="3003723" cy="1501861"/>
            </a:xfrm>
            <a:custGeom>
              <a:avLst/>
              <a:gdLst>
                <a:gd name="connsiteX0" fmla="*/ 0 w 3003723"/>
                <a:gd name="connsiteY0" fmla="*/ 150186 h 1501861"/>
                <a:gd name="connsiteX1" fmla="*/ 150186 w 3003723"/>
                <a:gd name="connsiteY1" fmla="*/ 0 h 1501861"/>
                <a:gd name="connsiteX2" fmla="*/ 2853537 w 3003723"/>
                <a:gd name="connsiteY2" fmla="*/ 0 h 1501861"/>
                <a:gd name="connsiteX3" fmla="*/ 3003723 w 3003723"/>
                <a:gd name="connsiteY3" fmla="*/ 150186 h 1501861"/>
                <a:gd name="connsiteX4" fmla="*/ 3003723 w 3003723"/>
                <a:gd name="connsiteY4" fmla="*/ 1351675 h 1501861"/>
                <a:gd name="connsiteX5" fmla="*/ 2853537 w 3003723"/>
                <a:gd name="connsiteY5" fmla="*/ 1501861 h 1501861"/>
                <a:gd name="connsiteX6" fmla="*/ 150186 w 3003723"/>
                <a:gd name="connsiteY6" fmla="*/ 1501861 h 1501861"/>
                <a:gd name="connsiteX7" fmla="*/ 0 w 3003723"/>
                <a:gd name="connsiteY7" fmla="*/ 1351675 h 1501861"/>
                <a:gd name="connsiteX8" fmla="*/ 0 w 3003723"/>
                <a:gd name="connsiteY8" fmla="*/ 150186 h 1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3723" h="1501861">
                  <a:moveTo>
                    <a:pt x="0" y="150186"/>
                  </a:moveTo>
                  <a:cubicBezTo>
                    <a:pt x="0" y="67241"/>
                    <a:pt x="67241" y="0"/>
                    <a:pt x="150186" y="0"/>
                  </a:cubicBezTo>
                  <a:lnTo>
                    <a:pt x="2853537" y="0"/>
                  </a:lnTo>
                  <a:cubicBezTo>
                    <a:pt x="2936482" y="0"/>
                    <a:pt x="3003723" y="67241"/>
                    <a:pt x="3003723" y="150186"/>
                  </a:cubicBezTo>
                  <a:lnTo>
                    <a:pt x="3003723" y="1351675"/>
                  </a:lnTo>
                  <a:cubicBezTo>
                    <a:pt x="3003723" y="1434620"/>
                    <a:pt x="2936482" y="1501861"/>
                    <a:pt x="2853537" y="1501861"/>
                  </a:cubicBezTo>
                  <a:lnTo>
                    <a:pt x="150186" y="1501861"/>
                  </a:lnTo>
                  <a:cubicBezTo>
                    <a:pt x="67241" y="1501861"/>
                    <a:pt x="0" y="1434620"/>
                    <a:pt x="0" y="1351675"/>
                  </a:cubicBezTo>
                  <a:lnTo>
                    <a:pt x="0" y="1501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853" tIns="85898" rIns="106853" bIns="8589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300" kern="1200"/>
                <a:t>Global </a:t>
              </a:r>
              <a:r>
                <a:rPr lang="es-ES" sz="3300" kern="1200" err="1"/>
                <a:t>Average</a:t>
              </a:r>
              <a:r>
                <a:rPr lang="es-ES" sz="3300" kern="1200"/>
                <a:t> </a:t>
              </a:r>
              <a:r>
                <a:rPr lang="es-ES" sz="3300" kern="1200" err="1"/>
                <a:t>Pooling</a:t>
              </a:r>
              <a:endParaRPr lang="es-CO" sz="3300" kern="120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B0732A-77E0-91DD-1E2D-F5E6C06822D9}"/>
                </a:ext>
              </a:extLst>
            </p:cNvPr>
            <p:cNvSpPr/>
            <p:nvPr/>
          </p:nvSpPr>
          <p:spPr>
            <a:xfrm>
              <a:off x="4894510" y="3813561"/>
              <a:ext cx="300372" cy="11263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26396"/>
                  </a:lnTo>
                  <a:lnTo>
                    <a:pt x="300372" y="1126396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598E2484-A926-DBA8-1DF5-9D002330256C}"/>
                </a:ext>
              </a:extLst>
            </p:cNvPr>
            <p:cNvSpPr/>
            <p:nvPr/>
          </p:nvSpPr>
          <p:spPr>
            <a:xfrm>
              <a:off x="5194882" y="4189026"/>
              <a:ext cx="2402978" cy="1501861"/>
            </a:xfrm>
            <a:custGeom>
              <a:avLst/>
              <a:gdLst>
                <a:gd name="connsiteX0" fmla="*/ 0 w 2402978"/>
                <a:gd name="connsiteY0" fmla="*/ 150186 h 1501861"/>
                <a:gd name="connsiteX1" fmla="*/ 150186 w 2402978"/>
                <a:gd name="connsiteY1" fmla="*/ 0 h 1501861"/>
                <a:gd name="connsiteX2" fmla="*/ 2252792 w 2402978"/>
                <a:gd name="connsiteY2" fmla="*/ 0 h 1501861"/>
                <a:gd name="connsiteX3" fmla="*/ 2402978 w 2402978"/>
                <a:gd name="connsiteY3" fmla="*/ 150186 h 1501861"/>
                <a:gd name="connsiteX4" fmla="*/ 2402978 w 2402978"/>
                <a:gd name="connsiteY4" fmla="*/ 1351675 h 1501861"/>
                <a:gd name="connsiteX5" fmla="*/ 2252792 w 2402978"/>
                <a:gd name="connsiteY5" fmla="*/ 1501861 h 1501861"/>
                <a:gd name="connsiteX6" fmla="*/ 150186 w 2402978"/>
                <a:gd name="connsiteY6" fmla="*/ 1501861 h 1501861"/>
                <a:gd name="connsiteX7" fmla="*/ 0 w 2402978"/>
                <a:gd name="connsiteY7" fmla="*/ 1351675 h 1501861"/>
                <a:gd name="connsiteX8" fmla="*/ 0 w 2402978"/>
                <a:gd name="connsiteY8" fmla="*/ 150186 h 1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978" h="1501861">
                  <a:moveTo>
                    <a:pt x="0" y="150186"/>
                  </a:moveTo>
                  <a:cubicBezTo>
                    <a:pt x="0" y="67241"/>
                    <a:pt x="67241" y="0"/>
                    <a:pt x="150186" y="0"/>
                  </a:cubicBezTo>
                  <a:lnTo>
                    <a:pt x="2252792" y="0"/>
                  </a:lnTo>
                  <a:cubicBezTo>
                    <a:pt x="2335737" y="0"/>
                    <a:pt x="2402978" y="67241"/>
                    <a:pt x="2402978" y="150186"/>
                  </a:cubicBezTo>
                  <a:lnTo>
                    <a:pt x="2402978" y="1351675"/>
                  </a:lnTo>
                  <a:cubicBezTo>
                    <a:pt x="2402978" y="1434620"/>
                    <a:pt x="2335737" y="1501861"/>
                    <a:pt x="2252792" y="1501861"/>
                  </a:cubicBezTo>
                  <a:lnTo>
                    <a:pt x="150186" y="1501861"/>
                  </a:lnTo>
                  <a:cubicBezTo>
                    <a:pt x="67241" y="1501861"/>
                    <a:pt x="0" y="1434620"/>
                    <a:pt x="0" y="1351675"/>
                  </a:cubicBezTo>
                  <a:lnTo>
                    <a:pt x="0" y="15018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373" tIns="65578" rIns="76373" bIns="655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/>
                <a:t>Sustituye las fully connected layers, reduciendo significativamente el número de parámetros.</a:t>
              </a:r>
              <a:endParaRPr lang="es-CO" sz="1700" kern="120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40C4580-55D4-7CB0-EE88-393FB9AEE351}"/>
                </a:ext>
              </a:extLst>
            </p:cNvPr>
            <p:cNvSpPr/>
            <p:nvPr/>
          </p:nvSpPr>
          <p:spPr>
            <a:xfrm>
              <a:off x="8348792" y="2311699"/>
              <a:ext cx="3003723" cy="1501861"/>
            </a:xfrm>
            <a:custGeom>
              <a:avLst/>
              <a:gdLst>
                <a:gd name="connsiteX0" fmla="*/ 0 w 3003723"/>
                <a:gd name="connsiteY0" fmla="*/ 150186 h 1501861"/>
                <a:gd name="connsiteX1" fmla="*/ 150186 w 3003723"/>
                <a:gd name="connsiteY1" fmla="*/ 0 h 1501861"/>
                <a:gd name="connsiteX2" fmla="*/ 2853537 w 3003723"/>
                <a:gd name="connsiteY2" fmla="*/ 0 h 1501861"/>
                <a:gd name="connsiteX3" fmla="*/ 3003723 w 3003723"/>
                <a:gd name="connsiteY3" fmla="*/ 150186 h 1501861"/>
                <a:gd name="connsiteX4" fmla="*/ 3003723 w 3003723"/>
                <a:gd name="connsiteY4" fmla="*/ 1351675 h 1501861"/>
                <a:gd name="connsiteX5" fmla="*/ 2853537 w 3003723"/>
                <a:gd name="connsiteY5" fmla="*/ 1501861 h 1501861"/>
                <a:gd name="connsiteX6" fmla="*/ 150186 w 3003723"/>
                <a:gd name="connsiteY6" fmla="*/ 1501861 h 1501861"/>
                <a:gd name="connsiteX7" fmla="*/ 0 w 3003723"/>
                <a:gd name="connsiteY7" fmla="*/ 1351675 h 1501861"/>
                <a:gd name="connsiteX8" fmla="*/ 0 w 3003723"/>
                <a:gd name="connsiteY8" fmla="*/ 150186 h 1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3723" h="1501861">
                  <a:moveTo>
                    <a:pt x="0" y="150186"/>
                  </a:moveTo>
                  <a:cubicBezTo>
                    <a:pt x="0" y="67241"/>
                    <a:pt x="67241" y="0"/>
                    <a:pt x="150186" y="0"/>
                  </a:cubicBezTo>
                  <a:lnTo>
                    <a:pt x="2853537" y="0"/>
                  </a:lnTo>
                  <a:cubicBezTo>
                    <a:pt x="2936482" y="0"/>
                    <a:pt x="3003723" y="67241"/>
                    <a:pt x="3003723" y="150186"/>
                  </a:cubicBezTo>
                  <a:lnTo>
                    <a:pt x="3003723" y="1351675"/>
                  </a:lnTo>
                  <a:cubicBezTo>
                    <a:pt x="3003723" y="1434620"/>
                    <a:pt x="2936482" y="1501861"/>
                    <a:pt x="2853537" y="1501861"/>
                  </a:cubicBezTo>
                  <a:lnTo>
                    <a:pt x="150186" y="1501861"/>
                  </a:lnTo>
                  <a:cubicBezTo>
                    <a:pt x="67241" y="1501861"/>
                    <a:pt x="0" y="1434620"/>
                    <a:pt x="0" y="1351675"/>
                  </a:cubicBezTo>
                  <a:lnTo>
                    <a:pt x="0" y="15018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853" tIns="85898" rIns="106853" bIns="85898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300" kern="1200"/>
                <a:t>Eficiencia computacional</a:t>
              </a:r>
              <a:endParaRPr lang="es-CO" sz="3300" kern="120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D95AE60-19B0-1D42-AFFA-E099F8D99294}"/>
                </a:ext>
              </a:extLst>
            </p:cNvPr>
            <p:cNvSpPr/>
            <p:nvPr/>
          </p:nvSpPr>
          <p:spPr>
            <a:xfrm>
              <a:off x="8649165" y="3813561"/>
              <a:ext cx="300372" cy="11263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26396"/>
                  </a:lnTo>
                  <a:lnTo>
                    <a:pt x="300372" y="1126396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4260D2B-37F8-9B26-A4CA-B4D5DA448800}"/>
                </a:ext>
              </a:extLst>
            </p:cNvPr>
            <p:cNvSpPr/>
            <p:nvPr/>
          </p:nvSpPr>
          <p:spPr>
            <a:xfrm>
              <a:off x="8949537" y="4189026"/>
              <a:ext cx="2402978" cy="1501861"/>
            </a:xfrm>
            <a:custGeom>
              <a:avLst/>
              <a:gdLst>
                <a:gd name="connsiteX0" fmla="*/ 0 w 2402978"/>
                <a:gd name="connsiteY0" fmla="*/ 150186 h 1501861"/>
                <a:gd name="connsiteX1" fmla="*/ 150186 w 2402978"/>
                <a:gd name="connsiteY1" fmla="*/ 0 h 1501861"/>
                <a:gd name="connsiteX2" fmla="*/ 2252792 w 2402978"/>
                <a:gd name="connsiteY2" fmla="*/ 0 h 1501861"/>
                <a:gd name="connsiteX3" fmla="*/ 2402978 w 2402978"/>
                <a:gd name="connsiteY3" fmla="*/ 150186 h 1501861"/>
                <a:gd name="connsiteX4" fmla="*/ 2402978 w 2402978"/>
                <a:gd name="connsiteY4" fmla="*/ 1351675 h 1501861"/>
                <a:gd name="connsiteX5" fmla="*/ 2252792 w 2402978"/>
                <a:gd name="connsiteY5" fmla="*/ 1501861 h 1501861"/>
                <a:gd name="connsiteX6" fmla="*/ 150186 w 2402978"/>
                <a:gd name="connsiteY6" fmla="*/ 1501861 h 1501861"/>
                <a:gd name="connsiteX7" fmla="*/ 0 w 2402978"/>
                <a:gd name="connsiteY7" fmla="*/ 1351675 h 1501861"/>
                <a:gd name="connsiteX8" fmla="*/ 0 w 2402978"/>
                <a:gd name="connsiteY8" fmla="*/ 150186 h 1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978" h="1501861">
                  <a:moveTo>
                    <a:pt x="0" y="150186"/>
                  </a:moveTo>
                  <a:cubicBezTo>
                    <a:pt x="0" y="67241"/>
                    <a:pt x="67241" y="0"/>
                    <a:pt x="150186" y="0"/>
                  </a:cubicBezTo>
                  <a:lnTo>
                    <a:pt x="2252792" y="0"/>
                  </a:lnTo>
                  <a:cubicBezTo>
                    <a:pt x="2335737" y="0"/>
                    <a:pt x="2402978" y="67241"/>
                    <a:pt x="2402978" y="150186"/>
                  </a:cubicBezTo>
                  <a:lnTo>
                    <a:pt x="2402978" y="1351675"/>
                  </a:lnTo>
                  <a:cubicBezTo>
                    <a:pt x="2402978" y="1434620"/>
                    <a:pt x="2335737" y="1501861"/>
                    <a:pt x="2252792" y="1501861"/>
                  </a:cubicBezTo>
                  <a:lnTo>
                    <a:pt x="150186" y="1501861"/>
                  </a:lnTo>
                  <a:cubicBezTo>
                    <a:pt x="67241" y="1501861"/>
                    <a:pt x="0" y="1434620"/>
                    <a:pt x="0" y="1351675"/>
                  </a:cubicBezTo>
                  <a:lnTo>
                    <a:pt x="0" y="15018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373" tIns="65578" rIns="76373" bIns="655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/>
                <a:t>A pesar de tener 22 capas, logra una gran reducción en parámetros y memoria.</a:t>
              </a:r>
              <a:endParaRPr lang="es-CO" sz="1700" kern="1200"/>
            </a:p>
          </p:txBody>
        </p:sp>
      </p:grp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41B9AB69-AD3C-734D-BA21-CE9C6EB9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5663" cy="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E1B8-1AF6-5326-C492-8BFB08EA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8" y="46909"/>
            <a:ext cx="10515600" cy="1325563"/>
          </a:xfrm>
        </p:spPr>
        <p:txBody>
          <a:bodyPr/>
          <a:lstStyle/>
          <a:p>
            <a:pPr algn="ctr"/>
            <a:r>
              <a:rPr lang="es-CO" b="1"/>
              <a:t>Resultados de </a:t>
            </a:r>
            <a:r>
              <a:rPr lang="es-CO" b="1" err="1"/>
              <a:t>GoogLeNet</a:t>
            </a:r>
            <a:endParaRPr lang="es-CO" b="1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CE8ED4C-D258-210E-7809-532CECCAC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52215"/>
              </p:ext>
            </p:extLst>
          </p:nvPr>
        </p:nvGraphicFramePr>
        <p:xfrm>
          <a:off x="381837" y="1366576"/>
          <a:ext cx="10971963" cy="481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8562CE-35FB-4298-E5E9-735A4244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13</a:t>
            </a:fld>
            <a:endParaRPr lang="es-CO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F8DA752-ADF2-F499-F850-743714F92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5663" cy="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CAE27-208D-45AE-E12D-E1E05E02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36861"/>
            <a:ext cx="10515600" cy="1325563"/>
          </a:xfrm>
        </p:spPr>
        <p:txBody>
          <a:bodyPr/>
          <a:lstStyle/>
          <a:p>
            <a:pPr algn="ctr"/>
            <a:r>
              <a:rPr lang="es-CO" b="1"/>
              <a:t>Beneficios de </a:t>
            </a:r>
            <a:r>
              <a:rPr lang="es-CO" b="1" err="1"/>
              <a:t>GoogLeNet</a:t>
            </a:r>
            <a:endParaRPr lang="es-CO" b="1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95C4747-4A43-7E08-5CF6-D2EDC2D9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05154"/>
              </p:ext>
            </p:extLst>
          </p:nvPr>
        </p:nvGraphicFramePr>
        <p:xfrm>
          <a:off x="411982" y="1346479"/>
          <a:ext cx="11244106" cy="519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0E532-8ABF-291B-9A2D-18B1189E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14</a:t>
            </a:fld>
            <a:endParaRPr lang="es-CO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BE2E8C9-AEAF-1D13-C9C4-7C4BE5223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5661" cy="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E106-EAD5-6850-1198-143FA9EC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s-CO" b="1"/>
              <a:t>Desventajas de </a:t>
            </a:r>
            <a:r>
              <a:rPr lang="es-CO" b="1" err="1"/>
              <a:t>GoogLeNet</a:t>
            </a:r>
            <a:endParaRPr lang="es-CO" b="1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7F6BAB1-8BF1-5A14-CDBC-049C83C89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755336"/>
              </p:ext>
            </p:extLst>
          </p:nvPr>
        </p:nvGraphicFramePr>
        <p:xfrm>
          <a:off x="838200" y="1710803"/>
          <a:ext cx="994368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4275E2-D1C4-060A-5440-49CCF52F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15</a:t>
            </a:fld>
            <a:endParaRPr lang="es-CO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301997A-DA6C-847E-56E2-5DEEFDF37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8752" cy="5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A365-3DE1-ABE2-8310-F18DB009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4" y="136525"/>
            <a:ext cx="10515600" cy="1325563"/>
          </a:xfrm>
        </p:spPr>
        <p:txBody>
          <a:bodyPr/>
          <a:lstStyle/>
          <a:p>
            <a:r>
              <a:rPr lang="es-ES" b="1"/>
              <a:t>Conclusión</a:t>
            </a:r>
            <a:endParaRPr lang="es-CO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75407-8BC7-6C5F-42FE-1901F20B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4" y="1690688"/>
            <a:ext cx="10515600" cy="4659662"/>
          </a:xfrm>
        </p:spPr>
        <p:txBody>
          <a:bodyPr/>
          <a:lstStyle/>
          <a:p>
            <a:r>
              <a:rPr lang="es-ES" b="1" err="1"/>
              <a:t>SqueezeNet</a:t>
            </a:r>
            <a:r>
              <a:rPr lang="es-ES" b="1"/>
              <a:t>: </a:t>
            </a:r>
            <a:r>
              <a:rPr lang="es-ES"/>
              <a:t>Solución eficiente para dispositivos con recursos limitados. Compacto, rápido y con alta precisión.</a:t>
            </a:r>
          </a:p>
          <a:p>
            <a:r>
              <a:rPr lang="es-ES" b="1" err="1"/>
              <a:t>GoogLeNet</a:t>
            </a:r>
            <a:r>
              <a:rPr lang="es-ES" b="1"/>
              <a:t>: </a:t>
            </a:r>
            <a:r>
              <a:rPr lang="es-ES"/>
              <a:t>Innovadora en el uso de módulos </a:t>
            </a:r>
            <a:r>
              <a:rPr lang="es-ES" err="1"/>
              <a:t>Inception</a:t>
            </a:r>
            <a:r>
              <a:rPr lang="es-ES"/>
              <a:t>, logrando un equilibrio entre eficiencia computacional y precisión.</a:t>
            </a:r>
          </a:p>
          <a:p>
            <a:r>
              <a:rPr lang="es-ES"/>
              <a:t>Ambas redes han influido significativamente en el diseño de arquitecturas de redes neuronales modernas, destacando la importancia de la eficiencia.</a:t>
            </a:r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2DBD2-3523-6165-CCB4-175503F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16</a:t>
            </a:fld>
            <a:endParaRPr lang="es-CO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A7BB870-9E06-7BD7-60D0-43FB53B0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8" y="6067626"/>
            <a:ext cx="2289644" cy="7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1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A77B2-BA9F-9786-89D3-EF01D8E1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s-CO" b="1"/>
              <a:t>Introducción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E3C9AEC8-469B-4CD2-ADF1-B10304217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579439"/>
              </p:ext>
            </p:extLst>
          </p:nvPr>
        </p:nvGraphicFramePr>
        <p:xfrm>
          <a:off x="4381081" y="620391"/>
          <a:ext cx="6975767" cy="590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96522A-883C-BCB3-8156-238B1685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2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E5A1E5-B04F-2E57-C1D7-335E36CB4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571951" cy="4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1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CB57D-911E-5A0A-0B29-0DFFF39E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b="1"/>
              <a:t>Contexto y Motivación para </a:t>
            </a:r>
            <a:r>
              <a:rPr lang="es-ES" b="1" err="1"/>
              <a:t>SqueezeNet</a:t>
            </a:r>
            <a:endParaRPr lang="es-CO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A629D42-A4A1-1A61-503C-DDEC53D80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34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299843E-35E7-7F02-1AF5-0E65C052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3</a:t>
            </a:fld>
            <a:endParaRPr lang="es-CO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95DDC09-88DF-619B-A602-A14B94A5D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-2458"/>
            <a:ext cx="1588080" cy="4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41F63-1F36-F461-9655-00582BE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s-CO" sz="3400" b="1"/>
              <a:t>¿Qué es SqueezeNet?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4DA0963-2398-AB64-65DA-BBC37D346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937055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60A41-F228-2DF3-E93F-44685E55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4</a:t>
            </a:fld>
            <a:endParaRPr lang="es-CO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E1E45E1-BCA4-CFC0-6469-C1B114161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5168" cy="5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C202E-E862-5052-27C5-8A55966C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s-CO" b="1"/>
              <a:t>Arquitectura de </a:t>
            </a:r>
            <a:r>
              <a:rPr lang="es-CO" b="1" err="1"/>
              <a:t>SqueezeNet</a:t>
            </a:r>
            <a:endParaRPr lang="es-CO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E2F01-608B-4246-B9BA-493E2A0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5</a:t>
            </a:fld>
            <a:endParaRPr lang="es-CO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F5AF38D-92AD-77BF-731D-E3265D9AC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644458" cy="506857"/>
          </a:xfrm>
          <a:prstGeom prst="rect">
            <a:avLst/>
          </a:prstGeom>
        </p:spPr>
      </p:pic>
      <p:graphicFrame>
        <p:nvGraphicFramePr>
          <p:cNvPr id="16" name="Marcador de contenido 15">
            <a:extLst>
              <a:ext uri="{FF2B5EF4-FFF2-40B4-BE49-F238E27FC236}">
                <a16:creationId xmlns:a16="http://schemas.microsoft.com/office/drawing/2014/main" id="{529EB224-5473-39B8-5686-1D2562F34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55979"/>
              </p:ext>
            </p:extLst>
          </p:nvPr>
        </p:nvGraphicFramePr>
        <p:xfrm>
          <a:off x="810695" y="1915150"/>
          <a:ext cx="52644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82856919-95C9-B50D-4207-5A32C616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451" y="2242198"/>
            <a:ext cx="5357662" cy="373237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70C6A2D-7F47-5422-3DF2-B4FD838C3E9C}"/>
              </a:ext>
            </a:extLst>
          </p:cNvPr>
          <p:cNvSpPr txBox="1"/>
          <p:nvPr/>
        </p:nvSpPr>
        <p:spPr>
          <a:xfrm>
            <a:off x="6520069" y="5836075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https://www.cse.iitd.ac.in/~rijurekha/course/squeezenet.pdf</a:t>
            </a:r>
          </a:p>
        </p:txBody>
      </p:sp>
    </p:spTree>
    <p:extLst>
      <p:ext uri="{BB962C8B-B14F-4D97-AF65-F5344CB8AC3E}">
        <p14:creationId xmlns:p14="http://schemas.microsoft.com/office/powerpoint/2010/main" val="244859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F59A5-DB8C-B58D-F7F8-598AD9D7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6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BB336F-2F75-8ADA-E448-9DA4ADFC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7" y="2344418"/>
            <a:ext cx="7538164" cy="4413187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C43DB744-BA54-20FE-1C8A-D19377FCA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644458" cy="5068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FDDE7D-48C1-6723-657F-CBE9A9518944}"/>
              </a:ext>
            </a:extLst>
          </p:cNvPr>
          <p:cNvSpPr txBox="1"/>
          <p:nvPr/>
        </p:nvSpPr>
        <p:spPr>
          <a:xfrm>
            <a:off x="3837332" y="6619105"/>
            <a:ext cx="4773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/>
              <a:t>https://www.cse.iitd.ac.in/~rijurekha/course/squeezenet.pdf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9564BA-274B-B786-2D11-CFD5BA470733}"/>
              </a:ext>
            </a:extLst>
          </p:cNvPr>
          <p:cNvSpPr/>
          <p:nvPr/>
        </p:nvSpPr>
        <p:spPr>
          <a:xfrm>
            <a:off x="1808918" y="347870"/>
            <a:ext cx="8915401" cy="2247374"/>
          </a:xfrm>
          <a:prstGeom prst="rect">
            <a:avLst/>
          </a:prstGeom>
        </p:spPr>
        <p:txBody>
          <a:bodyPr/>
          <a:lstStyle/>
          <a:p>
            <a:pPr lvl="0" algn="ctr">
              <a:buChar char="•"/>
            </a:pPr>
            <a:endParaRPr lang="es-CO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F8C4AB22-4E19-2CB2-FA38-9DB0C637F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522718"/>
              </p:ext>
            </p:extLst>
          </p:nvPr>
        </p:nvGraphicFramePr>
        <p:xfrm>
          <a:off x="1808918" y="311740"/>
          <a:ext cx="9096149" cy="228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703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38913-E06D-E7B3-5999-40977CE3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Compresión en </a:t>
            </a:r>
            <a:r>
              <a:rPr lang="es-CO" b="1" err="1"/>
              <a:t>SqueezeNet</a:t>
            </a:r>
            <a:endParaRPr lang="es-CO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494B0F7-AE7E-7E66-8E14-0224E392B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63983"/>
              </p:ext>
            </p:extLst>
          </p:nvPr>
        </p:nvGraphicFramePr>
        <p:xfrm>
          <a:off x="4718304" y="351691"/>
          <a:ext cx="7319621" cy="60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97C94-C0AB-59F7-F348-0B6D8142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7</a:t>
            </a:fld>
            <a:endParaRPr lang="es-CO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DA24E02-7B25-463D-F4E9-FFE4681C7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48149" cy="5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887EA2-91AE-1E82-BE79-3B6C55EE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s-CO" sz="3600" b="1"/>
              <a:t>Resultados de </a:t>
            </a:r>
            <a:r>
              <a:rPr lang="es-CO" sz="3600" b="1" err="1"/>
              <a:t>SqueezeNet</a:t>
            </a:r>
            <a:endParaRPr lang="es-CO" sz="36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9D473D-F543-811E-8989-4BFA7E9D2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8999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3F749-379B-AAE6-B255-C2314275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8</a:t>
            </a:fld>
            <a:endParaRPr lang="es-CO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3673810-7CF3-FC49-4FA4-6F5C730D6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7858" cy="5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0AEE4A-B972-5714-B2B9-A5F68C8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s-CO" sz="4600" b="1"/>
              <a:t>Beneficios de </a:t>
            </a:r>
            <a:r>
              <a:rPr lang="es-CO" sz="4600" b="1" err="1"/>
              <a:t>SqueezeNet</a:t>
            </a:r>
            <a:endParaRPr lang="es-CO" sz="46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C3C8147-2CC1-4457-851E-34CF6F900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76091"/>
              </p:ext>
            </p:extLst>
          </p:nvPr>
        </p:nvGraphicFramePr>
        <p:xfrm>
          <a:off x="4648018" y="640822"/>
          <a:ext cx="7112170" cy="596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C8ECE3-1B40-6F8B-0844-761831C6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5D35-B96C-4D28-99EF-72A5CFB592A0}" type="slidenum">
              <a:rPr lang="es-CO" smtClean="0"/>
              <a:t>9</a:t>
            </a:fld>
            <a:endParaRPr lang="es-CO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0F41359-17BF-BA2B-58F2-AEB5A6A47F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8111" cy="5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16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Panorámica</PresentationFormat>
  <Paragraphs>90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Redes Neuronales Convolucionales: SqueezeNet y GoogLeNet</vt:lpstr>
      <vt:lpstr>Introducción</vt:lpstr>
      <vt:lpstr>Contexto y Motivación para SqueezeNet</vt:lpstr>
      <vt:lpstr>¿Qué es SqueezeNet?</vt:lpstr>
      <vt:lpstr>Arquitectura de SqueezeNet</vt:lpstr>
      <vt:lpstr>Presentación de PowerPoint</vt:lpstr>
      <vt:lpstr>Compresión en SqueezeNet</vt:lpstr>
      <vt:lpstr>Resultados de SqueezeNet</vt:lpstr>
      <vt:lpstr>Beneficios de SqueezeNet</vt:lpstr>
      <vt:lpstr>GoogLeNet</vt:lpstr>
      <vt:lpstr>Arquitectura de GoogLeNet</vt:lpstr>
      <vt:lpstr>Eficiencia en GoogLeNet</vt:lpstr>
      <vt:lpstr>Resultados de GoogLeNet</vt:lpstr>
      <vt:lpstr>Beneficios de GoogLeNet</vt:lpstr>
      <vt:lpstr>Desventajas de GoogLeNet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ANDRES VILORIA COLON</dc:creator>
  <cp:lastModifiedBy>PEDRO ANDRES VILORIA COLON</cp:lastModifiedBy>
  <cp:revision>2</cp:revision>
  <dcterms:created xsi:type="dcterms:W3CDTF">2024-10-21T18:33:42Z</dcterms:created>
  <dcterms:modified xsi:type="dcterms:W3CDTF">2024-10-22T13:44:37Z</dcterms:modified>
</cp:coreProperties>
</file>