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d787dab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d787dab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d787dab8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d787dab8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d787dab8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d787dab8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d787dab8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d787dab8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d787dab8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d787dab8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빅데이터분석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NC 소프트 주가 분석</a:t>
            </a:r>
            <a:endParaRPr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045075"/>
            <a:ext cx="8520600" cy="17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ko" sz="1520"/>
              <a:t>빅데이터 분석</a:t>
            </a:r>
            <a:endParaRPr sz="1520"/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ko" sz="1520"/>
              <a:t>임경태 교수님</a:t>
            </a:r>
            <a:endParaRPr sz="1520"/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ko" sz="1520"/>
              <a:t>학번 :  20172614, 20191730, 20191767, 20191769</a:t>
            </a:r>
            <a:endParaRPr sz="1520"/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ko" sz="1520"/>
              <a:t>이름 : </a:t>
            </a:r>
            <a:r>
              <a:rPr lang="ko" sz="1520" b="1"/>
              <a:t>조한용, 민지민, 김민지, 김지수</a:t>
            </a:r>
            <a:endParaRPr sz="152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 b="1"/>
              <a:t>가설</a:t>
            </a:r>
            <a:endParaRPr sz="3020"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chemeClr val="dk1"/>
                </a:solidFill>
              </a:rPr>
              <a:t>1. 문양 사건으로 인해 주가가 떨어질 것이다.</a:t>
            </a:r>
            <a:endParaRPr sz="2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chemeClr val="dk1"/>
                </a:solidFill>
              </a:rPr>
              <a:t>2. 블레이드 &amp; 소울 2 출시로 인해 주가 오를 것이다.</a:t>
            </a:r>
            <a:endParaRPr sz="2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800" b="1">
                <a:solidFill>
                  <a:schemeClr val="dk1"/>
                </a:solidFill>
              </a:rPr>
              <a:t>3. NFT 사업 추진으로 인해 주가 오를 것이다.</a:t>
            </a:r>
            <a:endParaRPr sz="2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키워드의 검색량과 주식 가격의 평균과 분산 값</a:t>
            </a:r>
            <a:endParaRPr b="1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175" y="1293125"/>
            <a:ext cx="5085450" cy="35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7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가설) 문양 사건으로 인해 주가가 떨어질 것이다.</a:t>
            </a:r>
            <a:endParaRPr b="1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68214"/>
            <a:ext cx="4260300" cy="306348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532425" y="983695"/>
            <a:ext cx="7973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그래프 초반, 리니지 M 문양 사건의 검색량이 늘었고 그 결과 주식 가격도 떨어진 것을 볼 수 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*리니지 M 문양사건 : 업데이트로 인해 그 전보다 저비용으로 문양을 업그레이드 할 수 있게 되면서, 기존 유저들의 반발이 생김 → 원상복귀 과정에서 충분한 환불을 받지 못함.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4321" y="1800449"/>
            <a:ext cx="3560111" cy="306347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532425" y="2050291"/>
            <a:ext cx="193262" cy="731984"/>
          </a:xfrm>
          <a:prstGeom prst="rect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5305925" y="1988775"/>
            <a:ext cx="209050" cy="7935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304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가설) 블레이드 &amp; 소울 2 출시로 인해 주가 오를 것이다.</a:t>
            </a:r>
            <a:endParaRPr b="1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775" y="1849025"/>
            <a:ext cx="3632753" cy="31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71250" y="947375"/>
            <a:ext cx="8822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엔씨 소프트 블레이드 &amp; 소울 2 검색량이 증가했고, 그 결과 주가는 하락했다.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 이유로는, 신작 출시에 대한 기대감으로 인해 주가가 올랐지만, 출시 후에는 </a:t>
            </a:r>
            <a:r>
              <a:rPr lang="ko" b="1"/>
              <a:t>신작에 대한 실망감</a:t>
            </a:r>
            <a:r>
              <a:rPr lang="ko"/>
              <a:t>으로 인해 주가가 하락하는 양상을 보임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250" y="1737449"/>
            <a:ext cx="4550776" cy="32723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2149825" y="1969000"/>
            <a:ext cx="236188" cy="2774450"/>
          </a:xfrm>
          <a:prstGeom prst="rect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6636543" y="2238446"/>
            <a:ext cx="244781" cy="15891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294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가설) NFT 사업 추진으로 인해 주가 오를 것이다.</a:t>
            </a:r>
            <a:endParaRPr b="1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079" y="1459262"/>
            <a:ext cx="4051049" cy="34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271250" y="1017725"/>
            <a:ext cx="882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엔씨 소프트 NFT 검색량이 증가했고, 그 결과 주가가 올랐다.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250" y="1494038"/>
            <a:ext cx="4751087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3074050" y="1747975"/>
            <a:ext cx="262081" cy="2812800"/>
          </a:xfrm>
          <a:prstGeom prst="rect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7546200" y="2155675"/>
            <a:ext cx="204769" cy="19974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화면 슬라이드 쇼(16:9)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빅데이터분석 NC 소프트 주가 분석</vt:lpstr>
      <vt:lpstr>가설</vt:lpstr>
      <vt:lpstr>키워드의 검색량과 주식 가격의 평균과 분산 값</vt:lpstr>
      <vt:lpstr>가설) 문양 사건으로 인해 주가가 떨어질 것이다.</vt:lpstr>
      <vt:lpstr>가설) 블레이드 &amp; 소울 2 출시로 인해 주가 오를 것이다.</vt:lpstr>
      <vt:lpstr>가설) NFT 사업 추진으로 인해 주가 오를 것이다.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빅데이터분석 NC 소프트 주가 분석</dc:title>
  <cp:lastModifiedBy>김지수</cp:lastModifiedBy>
  <cp:revision>1</cp:revision>
  <dcterms:modified xsi:type="dcterms:W3CDTF">2022-03-23T23:49:44Z</dcterms:modified>
</cp:coreProperties>
</file>