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8773-47C9-48B2-B162-5D423A077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F4830-4DAB-43F9-85FF-D451AB52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A03FE-ABA0-48C8-9BE2-BF800903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73A84-5712-4161-A528-0D9D9FD1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C5A1E-5540-416E-91F4-5EF58D78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DD03-E847-4175-8F6E-E6556790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2F928-7147-46F1-80AF-8A0C26D8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72501-EDE9-43A5-A571-24601BBD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D099-0EA3-4324-AE9E-D83EF473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B2869-9ECF-49C7-8BB6-2474B3CE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2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5DB7B-1597-425C-95E2-F28912DB5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0ACB5-CBCF-4D49-8FAE-FD7EB251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4832D-F1A6-48CE-BF12-15681D2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4F6F5-C7DE-40F2-9095-88A73C03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08BF2-A97D-4036-B0CE-F4D0A779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27C4A-DF89-4B49-BAC6-4024C978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DC74-6DB4-412E-95AB-B4E66596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F76E5-7C76-4D37-9247-3C69AEFE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87CC0-D9AA-47FB-8FD4-061ED911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9728F-C2AF-4EED-BE9D-C0375987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88790-63E9-419D-BB08-C86EF242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2DE9-7996-431A-AA68-7E3148CA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22476-1C00-417D-B818-E2441CE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7E68E-5C2F-4151-9B57-17DAAC1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58538-8383-4EB7-80C7-12F4563B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2CD1-A851-47F0-874D-C93ECDD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5A7DB-8AE2-48EC-8500-EF14B650F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D8BD3-8005-4A63-9A80-3849313FE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0713A-B586-479C-ACAE-D6DC7417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F439E-E70E-4113-A33F-87F8881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07661-754D-4BD1-BF78-706A44A0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4AFF-7490-40B3-A115-201ACE06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A2A11-D358-48D3-A87C-623A3E17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C47EF-DFE9-4D22-8007-7D50014E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AD77C-D27F-454F-A042-5166E10E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D9639-688F-46AC-8FAF-0716B794F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3020F-300A-46F3-99E2-940A1F8E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06589-2D02-443D-BFE7-7279C1D3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EE252-A405-472A-8C1A-8CCFA31B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2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B2595-F67F-495B-9FC5-C3084C44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6A6F8-42FA-4A92-B68C-592D4DC5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F7C6B-760F-4B7D-BBBB-ED0C631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2CEE7-437A-49A5-A506-68B92E7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7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EB9D1B-284A-4C7B-BF01-47804CA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318A0-8EBA-486F-936B-A0028E1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3A462-DD39-47D4-82D0-40948A0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FB240-D861-44AD-9C23-B1C7773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1E82A-F564-48A1-A587-3312CD3F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DDC6F-FD48-42F3-9704-375FF832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00C10-206C-4CA9-A494-F95BF80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A23D3-EC2F-44AC-8BEE-F74ACC0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3D26E-AD09-40FE-AD02-6BDD39BE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26A4-7245-40E3-9529-93D97A78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430A-17EA-4733-972F-42259E482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748EB-486E-4566-921C-64E8B074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6132C-F7B0-4D90-B414-43C2769A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096F6-8D69-45FF-B254-17FF1E2D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967E3-B340-4053-A014-A0540248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C8719-08A3-4ED4-B0CC-9781C61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D443B-E2C3-472B-9F02-01B3E437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1110E-5C59-4C3E-9774-B5247A4F3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A5F41-8603-4FCF-A8A8-B244C418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810BE-A061-4D8A-8CC5-E640E8FE2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Visual studio 2017 install</a:t>
            </a:r>
            <a:br>
              <a:rPr lang="en-US" altLang="ko-KR" dirty="0"/>
            </a:br>
            <a:r>
              <a:rPr lang="en-US" altLang="ko-KR" dirty="0"/>
              <a:t>for C/C++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87F41-FCF6-4511-90BD-C2D1D0B96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2018.10.20</a:t>
            </a:r>
          </a:p>
        </p:txBody>
      </p:sp>
      <p:pic>
        <p:nvPicPr>
          <p:cNvPr id="1026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C08C9BF7-8425-424F-A705-F0C32D7F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52" y="6030686"/>
            <a:ext cx="2552095" cy="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ACE08-B529-4682-AAA3-69E599DA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0"/>
            <a:ext cx="12192000" cy="67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13EDE8-B97B-4BD7-8F3F-8CF3463C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0"/>
            <a:ext cx="12192000" cy="67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660B63-FFF1-4295-AC4D-87B4BE08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47"/>
            <a:ext cx="12192000" cy="6781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7C61C-6BAD-434B-B153-0ECF37B42434}"/>
              </a:ext>
            </a:extLst>
          </p:cNvPr>
          <p:cNvSpPr txBox="1"/>
          <p:nvPr/>
        </p:nvSpPr>
        <p:spPr>
          <a:xfrm>
            <a:off x="4972050" y="368617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기다리면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3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Visual studio 2017 install for C/C++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상근 김</cp:lastModifiedBy>
  <cp:revision>3</cp:revision>
  <dcterms:created xsi:type="dcterms:W3CDTF">2018-10-20T06:14:34Z</dcterms:created>
  <dcterms:modified xsi:type="dcterms:W3CDTF">2018-10-21T06:02:06Z</dcterms:modified>
</cp:coreProperties>
</file>