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52"/>
  </p:notesMasterIdLst>
  <p:sldIdLst>
    <p:sldId id="256" r:id="rId2"/>
    <p:sldId id="257" r:id="rId3"/>
    <p:sldId id="258" r:id="rId4"/>
    <p:sldId id="259" r:id="rId5"/>
    <p:sldId id="261" r:id="rId6"/>
    <p:sldId id="263" r:id="rId7"/>
    <p:sldId id="262" r:id="rId8"/>
    <p:sldId id="265" r:id="rId9"/>
    <p:sldId id="266" r:id="rId10"/>
    <p:sldId id="267" r:id="rId11"/>
    <p:sldId id="268" r:id="rId12"/>
    <p:sldId id="270" r:id="rId13"/>
    <p:sldId id="271" r:id="rId14"/>
    <p:sldId id="273" r:id="rId15"/>
    <p:sldId id="274" r:id="rId16"/>
    <p:sldId id="312" r:id="rId17"/>
    <p:sldId id="276" r:id="rId18"/>
    <p:sldId id="277" r:id="rId19"/>
    <p:sldId id="278" r:id="rId20"/>
    <p:sldId id="279" r:id="rId21"/>
    <p:sldId id="301" r:id="rId22"/>
    <p:sldId id="280" r:id="rId23"/>
    <p:sldId id="300" r:id="rId24"/>
    <p:sldId id="282" r:id="rId25"/>
    <p:sldId id="283" r:id="rId26"/>
    <p:sldId id="284" r:id="rId27"/>
    <p:sldId id="285" r:id="rId28"/>
    <p:sldId id="286" r:id="rId29"/>
    <p:sldId id="299" r:id="rId30"/>
    <p:sldId id="287" r:id="rId31"/>
    <p:sldId id="288" r:id="rId32"/>
    <p:sldId id="298" r:id="rId33"/>
    <p:sldId id="289" r:id="rId34"/>
    <p:sldId id="290" r:id="rId35"/>
    <p:sldId id="291" r:id="rId36"/>
    <p:sldId id="293" r:id="rId37"/>
    <p:sldId id="297" r:id="rId38"/>
    <p:sldId id="292" r:id="rId39"/>
    <p:sldId id="296" r:id="rId40"/>
    <p:sldId id="294" r:id="rId41"/>
    <p:sldId id="295" r:id="rId42"/>
    <p:sldId id="302" r:id="rId43"/>
    <p:sldId id="303" r:id="rId44"/>
    <p:sldId id="304" r:id="rId45"/>
    <p:sldId id="305" r:id="rId46"/>
    <p:sldId id="307" r:id="rId47"/>
    <p:sldId id="309" r:id="rId48"/>
    <p:sldId id="306" r:id="rId49"/>
    <p:sldId id="310" r:id="rId50"/>
    <p:sldId id="311" r:id="rId51"/>
  </p:sldIdLst>
  <p:sldSz cx="12192000" cy="6858000"/>
  <p:notesSz cx="6858000" cy="91440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712" autoAdjust="0"/>
  </p:normalViewPr>
  <p:slideViewPr>
    <p:cSldViewPr snapToGrid="0">
      <p:cViewPr varScale="1">
        <p:scale>
          <a:sx n="59" d="100"/>
          <a:sy n="59" d="100"/>
        </p:scale>
        <p:origin x="96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ja Pilkaitė" userId="846699bd9c875373" providerId="LiveId" clId="{3D74CAD7-B6ED-406B-A22C-D6297F1A8C6A}"/>
    <pc:docChg chg="undo redo custSel addSld delSld modSld sldOrd">
      <pc:chgData name="Mija Pilkaitė" userId="846699bd9c875373" providerId="LiveId" clId="{3D74CAD7-B6ED-406B-A22C-D6297F1A8C6A}" dt="2023-06-14T11:29:01.799" v="4388"/>
      <pc:docMkLst>
        <pc:docMk/>
      </pc:docMkLst>
      <pc:sldChg chg="addSp delSp modSp mod delDesignElem">
        <pc:chgData name="Mija Pilkaitė" userId="846699bd9c875373" providerId="LiveId" clId="{3D74CAD7-B6ED-406B-A22C-D6297F1A8C6A}" dt="2023-06-14T10:01:31.307" v="4111" actId="404"/>
        <pc:sldMkLst>
          <pc:docMk/>
          <pc:sldMk cId="3799821076" sldId="256"/>
        </pc:sldMkLst>
        <pc:spChg chg="mod">
          <ac:chgData name="Mija Pilkaitė" userId="846699bd9c875373" providerId="LiveId" clId="{3D74CAD7-B6ED-406B-A22C-D6297F1A8C6A}" dt="2023-06-14T10:01:31.307" v="4111" actId="404"/>
          <ac:spMkLst>
            <pc:docMk/>
            <pc:sldMk cId="3799821076" sldId="256"/>
            <ac:spMk id="2" creationId="{00124F0E-A130-D3EC-5E7D-27CD8F5DAA18}"/>
          </ac:spMkLst>
        </pc:spChg>
        <pc:spChg chg="add del">
          <ac:chgData name="Mija Pilkaitė" userId="846699bd9c875373" providerId="LiveId" clId="{3D74CAD7-B6ED-406B-A22C-D6297F1A8C6A}" dt="2023-06-13T22:27:35.944" v="2758"/>
          <ac:spMkLst>
            <pc:docMk/>
            <pc:sldMk cId="3799821076" sldId="256"/>
            <ac:spMk id="19" creationId="{934F1179-B481-4F9E-BCA3-AFB972070F83}"/>
          </ac:spMkLst>
        </pc:spChg>
        <pc:spChg chg="add del">
          <ac:chgData name="Mija Pilkaitė" userId="846699bd9c875373" providerId="LiveId" clId="{3D74CAD7-B6ED-406B-A22C-D6297F1A8C6A}" dt="2023-06-13T22:27:35.944" v="2758"/>
          <ac:spMkLst>
            <pc:docMk/>
            <pc:sldMk cId="3799821076" sldId="256"/>
            <ac:spMk id="21" creationId="{827DC2C4-B485-428A-BF4A-472D2967F47F}"/>
          </ac:spMkLst>
        </pc:spChg>
        <pc:spChg chg="add del">
          <ac:chgData name="Mija Pilkaitė" userId="846699bd9c875373" providerId="LiveId" clId="{3D74CAD7-B6ED-406B-A22C-D6297F1A8C6A}" dt="2023-06-13T22:27:35.944" v="2758"/>
          <ac:spMkLst>
            <pc:docMk/>
            <pc:sldMk cId="3799821076" sldId="256"/>
            <ac:spMk id="23" creationId="{EE04B5EB-F158-4507-90DD-BD23620C7CC9}"/>
          </ac:spMkLst>
        </pc:spChg>
      </pc:sldChg>
      <pc:sldChg chg="addSp delSp modSp mod delDesignElem">
        <pc:chgData name="Mija Pilkaitė" userId="846699bd9c875373" providerId="LiveId" clId="{3D74CAD7-B6ED-406B-A22C-D6297F1A8C6A}" dt="2023-06-14T10:30:59.654" v="4235" actId="20577"/>
        <pc:sldMkLst>
          <pc:docMk/>
          <pc:sldMk cId="859470290" sldId="257"/>
        </pc:sldMkLst>
        <pc:spChg chg="mod">
          <ac:chgData name="Mija Pilkaitė" userId="846699bd9c875373" providerId="LiveId" clId="{3D74CAD7-B6ED-406B-A22C-D6297F1A8C6A}" dt="2023-06-14T10:30:59.654" v="4235" actId="20577"/>
          <ac:spMkLst>
            <pc:docMk/>
            <pc:sldMk cId="859470290" sldId="257"/>
            <ac:spMk id="3" creationId="{1E1D1553-2A66-9F0E-3BD7-13DC87079035}"/>
          </ac:spMkLst>
        </pc:spChg>
        <pc:spChg chg="add del">
          <ac:chgData name="Mija Pilkaitė" userId="846699bd9c875373" providerId="LiveId" clId="{3D74CAD7-B6ED-406B-A22C-D6297F1A8C6A}" dt="2023-06-13T22:27:35.944" v="2758"/>
          <ac:spMkLst>
            <pc:docMk/>
            <pc:sldMk cId="859470290" sldId="257"/>
            <ac:spMk id="8" creationId="{081EA652-8C6A-4E69-BEB9-170809474553}"/>
          </ac:spMkLst>
        </pc:spChg>
        <pc:spChg chg="add del">
          <ac:chgData name="Mija Pilkaitė" userId="846699bd9c875373" providerId="LiveId" clId="{3D74CAD7-B6ED-406B-A22C-D6297F1A8C6A}" dt="2023-06-13T22:27:35.944" v="2758"/>
          <ac:spMkLst>
            <pc:docMk/>
            <pc:sldMk cId="859470290" sldId="257"/>
            <ac:spMk id="10" creationId="{5298780A-33B9-4EA2-8F67-DE68AD62841B}"/>
          </ac:spMkLst>
        </pc:spChg>
        <pc:spChg chg="add del">
          <ac:chgData name="Mija Pilkaitė" userId="846699bd9c875373" providerId="LiveId" clId="{3D74CAD7-B6ED-406B-A22C-D6297F1A8C6A}" dt="2023-06-13T22:27:35.944" v="2758"/>
          <ac:spMkLst>
            <pc:docMk/>
            <pc:sldMk cId="859470290" sldId="257"/>
            <ac:spMk id="12" creationId="{7F488E8B-4E1E-4402-8935-D4E6C02615C7}"/>
          </ac:spMkLst>
        </pc:spChg>
        <pc:cxnChg chg="add del">
          <ac:chgData name="Mija Pilkaitė" userId="846699bd9c875373" providerId="LiveId" clId="{3D74CAD7-B6ED-406B-A22C-D6297F1A8C6A}" dt="2023-06-13T22:27:35.944" v="2758"/>
          <ac:cxnSpMkLst>
            <pc:docMk/>
            <pc:sldMk cId="859470290" sldId="257"/>
            <ac:cxnSpMk id="14" creationId="{23AAC9B5-8015-485C-ACF9-A750390E9A56}"/>
          </ac:cxnSpMkLst>
        </pc:cxnChg>
      </pc:sldChg>
      <pc:sldChg chg="addSp delSp modSp mod delDesignElem">
        <pc:chgData name="Mija Pilkaitė" userId="846699bd9c875373" providerId="LiveId" clId="{3D74CAD7-B6ED-406B-A22C-D6297F1A8C6A}" dt="2023-06-13T22:27:35.944" v="2758"/>
        <pc:sldMkLst>
          <pc:docMk/>
          <pc:sldMk cId="3757922914" sldId="258"/>
        </pc:sldMkLst>
        <pc:spChg chg="mod">
          <ac:chgData name="Mija Pilkaitė" userId="846699bd9c875373" providerId="LiveId" clId="{3D74CAD7-B6ED-406B-A22C-D6297F1A8C6A}" dt="2023-06-13T21:01:19.970" v="481" actId="20577"/>
          <ac:spMkLst>
            <pc:docMk/>
            <pc:sldMk cId="3757922914" sldId="258"/>
            <ac:spMk id="3" creationId="{A5574464-9630-1A2A-61C6-550FFCD3B6F9}"/>
          </ac:spMkLst>
        </pc:spChg>
        <pc:spChg chg="add del">
          <ac:chgData name="Mija Pilkaitė" userId="846699bd9c875373" providerId="LiveId" clId="{3D74CAD7-B6ED-406B-A22C-D6297F1A8C6A}" dt="2023-06-13T22:27:35.944" v="2758"/>
          <ac:spMkLst>
            <pc:docMk/>
            <pc:sldMk cId="3757922914" sldId="258"/>
            <ac:spMk id="8" creationId="{081EA652-8C6A-4E69-BEB9-170809474553}"/>
          </ac:spMkLst>
        </pc:spChg>
        <pc:spChg chg="add del">
          <ac:chgData name="Mija Pilkaitė" userId="846699bd9c875373" providerId="LiveId" clId="{3D74CAD7-B6ED-406B-A22C-D6297F1A8C6A}" dt="2023-06-13T22:27:35.944" v="2758"/>
          <ac:spMkLst>
            <pc:docMk/>
            <pc:sldMk cId="3757922914" sldId="258"/>
            <ac:spMk id="10" creationId="{5298780A-33B9-4EA2-8F67-DE68AD62841B}"/>
          </ac:spMkLst>
        </pc:spChg>
        <pc:spChg chg="add del">
          <ac:chgData name="Mija Pilkaitė" userId="846699bd9c875373" providerId="LiveId" clId="{3D74CAD7-B6ED-406B-A22C-D6297F1A8C6A}" dt="2023-06-13T22:27:35.944" v="2758"/>
          <ac:spMkLst>
            <pc:docMk/>
            <pc:sldMk cId="3757922914" sldId="258"/>
            <ac:spMk id="12" creationId="{7F488E8B-4E1E-4402-8935-D4E6C02615C7}"/>
          </ac:spMkLst>
        </pc:spChg>
        <pc:cxnChg chg="add del">
          <ac:chgData name="Mija Pilkaitė" userId="846699bd9c875373" providerId="LiveId" clId="{3D74CAD7-B6ED-406B-A22C-D6297F1A8C6A}" dt="2023-06-13T22:27:35.944" v="2758"/>
          <ac:cxnSpMkLst>
            <pc:docMk/>
            <pc:sldMk cId="3757922914" sldId="258"/>
            <ac:cxnSpMk id="14" creationId="{23AAC9B5-8015-485C-ACF9-A750390E9A56}"/>
          </ac:cxnSpMkLst>
        </pc:cxnChg>
      </pc:sldChg>
      <pc:sldChg chg="modSp">
        <pc:chgData name="Mija Pilkaitė" userId="846699bd9c875373" providerId="LiveId" clId="{3D74CAD7-B6ED-406B-A22C-D6297F1A8C6A}" dt="2023-06-13T22:27:35.944" v="2758"/>
        <pc:sldMkLst>
          <pc:docMk/>
          <pc:sldMk cId="2074914787" sldId="259"/>
        </pc:sldMkLst>
        <pc:spChg chg="mod">
          <ac:chgData name="Mija Pilkaitė" userId="846699bd9c875373" providerId="LiveId" clId="{3D74CAD7-B6ED-406B-A22C-D6297F1A8C6A}" dt="2023-06-13T22:27:35.944" v="2758"/>
          <ac:spMkLst>
            <pc:docMk/>
            <pc:sldMk cId="2074914787" sldId="259"/>
            <ac:spMk id="2" creationId="{BBAFF9DA-2C0A-548D-5149-B2AE782CE39E}"/>
          </ac:spMkLst>
        </pc:spChg>
        <pc:spChg chg="mod">
          <ac:chgData name="Mija Pilkaitė" userId="846699bd9c875373" providerId="LiveId" clId="{3D74CAD7-B6ED-406B-A22C-D6297F1A8C6A}" dt="2023-06-13T22:27:35.944" v="2758"/>
          <ac:spMkLst>
            <pc:docMk/>
            <pc:sldMk cId="2074914787" sldId="259"/>
            <ac:spMk id="21" creationId="{74C55ABA-E644-888E-312B-71B452DCDBB4}"/>
          </ac:spMkLst>
        </pc:spChg>
        <pc:spChg chg="mod">
          <ac:chgData name="Mija Pilkaitė" userId="846699bd9c875373" providerId="LiveId" clId="{3D74CAD7-B6ED-406B-A22C-D6297F1A8C6A}" dt="2023-06-13T22:27:35.944" v="2758"/>
          <ac:spMkLst>
            <pc:docMk/>
            <pc:sldMk cId="2074914787" sldId="259"/>
            <ac:spMk id="25" creationId="{A497AF06-3BB2-C6F4-0DB8-4E668B29D2B8}"/>
          </ac:spMkLst>
        </pc:spChg>
        <pc:picChg chg="mod">
          <ac:chgData name="Mija Pilkaitė" userId="846699bd9c875373" providerId="LiveId" clId="{3D74CAD7-B6ED-406B-A22C-D6297F1A8C6A}" dt="2023-06-13T22:27:35.944" v="2758"/>
          <ac:picMkLst>
            <pc:docMk/>
            <pc:sldMk cId="2074914787" sldId="259"/>
            <ac:picMk id="11" creationId="{4ED90860-245A-0521-15EA-D22CE8475C4F}"/>
          </ac:picMkLst>
        </pc:picChg>
        <pc:picChg chg="mod">
          <ac:chgData name="Mija Pilkaitė" userId="846699bd9c875373" providerId="LiveId" clId="{3D74CAD7-B6ED-406B-A22C-D6297F1A8C6A}" dt="2023-06-13T22:27:35.944" v="2758"/>
          <ac:picMkLst>
            <pc:docMk/>
            <pc:sldMk cId="2074914787" sldId="259"/>
            <ac:picMk id="15" creationId="{F615A90F-7908-C363-BB76-0B2F48EF4DBF}"/>
          </ac:picMkLst>
        </pc:picChg>
      </pc:sldChg>
      <pc:sldChg chg="del">
        <pc:chgData name="Mija Pilkaitė" userId="846699bd9c875373" providerId="LiveId" clId="{3D74CAD7-B6ED-406B-A22C-D6297F1A8C6A}" dt="2023-06-13T21:01:35.509" v="483" actId="2696"/>
        <pc:sldMkLst>
          <pc:docMk/>
          <pc:sldMk cId="3177661839" sldId="260"/>
        </pc:sldMkLst>
      </pc:sldChg>
      <pc:sldChg chg="addSp delSp modSp mod delDesignElem">
        <pc:chgData name="Mija Pilkaitė" userId="846699bd9c875373" providerId="LiveId" clId="{3D74CAD7-B6ED-406B-A22C-D6297F1A8C6A}" dt="2023-06-13T22:27:35.944" v="2758"/>
        <pc:sldMkLst>
          <pc:docMk/>
          <pc:sldMk cId="566137058" sldId="261"/>
        </pc:sldMkLst>
        <pc:spChg chg="mod">
          <ac:chgData name="Mija Pilkaitė" userId="846699bd9c875373" providerId="LiveId" clId="{3D74CAD7-B6ED-406B-A22C-D6297F1A8C6A}" dt="2023-06-13T17:54:10.657" v="6" actId="26606"/>
          <ac:spMkLst>
            <pc:docMk/>
            <pc:sldMk cId="566137058" sldId="261"/>
            <ac:spMk id="2" creationId="{12649B67-96BD-D161-54CE-48970F41E2AC}"/>
          </ac:spMkLst>
        </pc:spChg>
        <pc:spChg chg="mod">
          <ac:chgData name="Mija Pilkaitė" userId="846699bd9c875373" providerId="LiveId" clId="{3D74CAD7-B6ED-406B-A22C-D6297F1A8C6A}" dt="2023-06-13T17:54:10.657" v="6" actId="26606"/>
          <ac:spMkLst>
            <pc:docMk/>
            <pc:sldMk cId="566137058" sldId="261"/>
            <ac:spMk id="3" creationId="{D6F7DB46-F8A3-F9C1-A028-6DB5A5CC2C0E}"/>
          </ac:spMkLst>
        </pc:spChg>
        <pc:spChg chg="add del">
          <ac:chgData name="Mija Pilkaitė" userId="846699bd9c875373" providerId="LiveId" clId="{3D74CAD7-B6ED-406B-A22C-D6297F1A8C6A}" dt="2023-06-13T17:54:10.657" v="6" actId="26606"/>
          <ac:spMkLst>
            <pc:docMk/>
            <pc:sldMk cId="566137058" sldId="261"/>
            <ac:spMk id="8" creationId="{B6CDA21F-E7AF-4C75-8395-33F58D5B0E45}"/>
          </ac:spMkLst>
        </pc:spChg>
        <pc:spChg chg="add del">
          <ac:chgData name="Mija Pilkaitė" userId="846699bd9c875373" providerId="LiveId" clId="{3D74CAD7-B6ED-406B-A22C-D6297F1A8C6A}" dt="2023-06-13T17:54:10.657" v="6" actId="26606"/>
          <ac:spMkLst>
            <pc:docMk/>
            <pc:sldMk cId="566137058" sldId="261"/>
            <ac:spMk id="15" creationId="{D5B0017B-2ECA-49AF-B397-DC140825DF8D}"/>
          </ac:spMkLst>
        </pc:spChg>
        <pc:spChg chg="add del">
          <ac:chgData name="Mija Pilkaitė" userId="846699bd9c875373" providerId="LiveId" clId="{3D74CAD7-B6ED-406B-A22C-D6297F1A8C6A}" dt="2023-06-13T17:54:08.255" v="1" actId="26606"/>
          <ac:spMkLst>
            <pc:docMk/>
            <pc:sldMk cId="566137058" sldId="261"/>
            <ac:spMk id="22" creationId="{DBF61EA3-B236-439E-9C0B-340980D56BEE}"/>
          </ac:spMkLst>
        </pc:spChg>
        <pc:spChg chg="add del">
          <ac:chgData name="Mija Pilkaitė" userId="846699bd9c875373" providerId="LiveId" clId="{3D74CAD7-B6ED-406B-A22C-D6297F1A8C6A}" dt="2023-06-13T17:54:08.255" v="1" actId="26606"/>
          <ac:spMkLst>
            <pc:docMk/>
            <pc:sldMk cId="566137058" sldId="261"/>
            <ac:spMk id="28" creationId="{E659831F-0D9A-4C63-9EBB-8435B85A440F}"/>
          </ac:spMkLst>
        </pc:spChg>
        <pc:spChg chg="add del">
          <ac:chgData name="Mija Pilkaitė" userId="846699bd9c875373" providerId="LiveId" clId="{3D74CAD7-B6ED-406B-A22C-D6297F1A8C6A}" dt="2023-06-13T17:54:10.047" v="3" actId="26606"/>
          <ac:spMkLst>
            <pc:docMk/>
            <pc:sldMk cId="566137058" sldId="261"/>
            <ac:spMk id="30" creationId="{081EA652-8C6A-4E69-BEB9-170809474553}"/>
          </ac:spMkLst>
        </pc:spChg>
        <pc:spChg chg="add del">
          <ac:chgData name="Mija Pilkaitė" userId="846699bd9c875373" providerId="LiveId" clId="{3D74CAD7-B6ED-406B-A22C-D6297F1A8C6A}" dt="2023-06-13T17:54:10.047" v="3" actId="26606"/>
          <ac:spMkLst>
            <pc:docMk/>
            <pc:sldMk cId="566137058" sldId="261"/>
            <ac:spMk id="31" creationId="{5298780A-33B9-4EA2-8F67-DE68AD62841B}"/>
          </ac:spMkLst>
        </pc:spChg>
        <pc:spChg chg="add del">
          <ac:chgData name="Mija Pilkaitė" userId="846699bd9c875373" providerId="LiveId" clId="{3D74CAD7-B6ED-406B-A22C-D6297F1A8C6A}" dt="2023-06-13T17:54:10.047" v="3" actId="26606"/>
          <ac:spMkLst>
            <pc:docMk/>
            <pc:sldMk cId="566137058" sldId="261"/>
            <ac:spMk id="32" creationId="{7F488E8B-4E1E-4402-8935-D4E6C02615C7}"/>
          </ac:spMkLst>
        </pc:spChg>
        <pc:spChg chg="add del">
          <ac:chgData name="Mija Pilkaitė" userId="846699bd9c875373" providerId="LiveId" clId="{3D74CAD7-B6ED-406B-A22C-D6297F1A8C6A}" dt="2023-06-13T17:54:10.641" v="5" actId="26606"/>
          <ac:spMkLst>
            <pc:docMk/>
            <pc:sldMk cId="566137058" sldId="261"/>
            <ac:spMk id="34" creationId="{DBF61EA3-B236-439E-9C0B-340980D56BEE}"/>
          </ac:spMkLst>
        </pc:spChg>
        <pc:spChg chg="add del">
          <ac:chgData name="Mija Pilkaitė" userId="846699bd9c875373" providerId="LiveId" clId="{3D74CAD7-B6ED-406B-A22C-D6297F1A8C6A}" dt="2023-06-13T17:54:10.641" v="5" actId="26606"/>
          <ac:spMkLst>
            <pc:docMk/>
            <pc:sldMk cId="566137058" sldId="261"/>
            <ac:spMk id="36" creationId="{E659831F-0D9A-4C63-9EBB-8435B85A440F}"/>
          </ac:spMkLst>
        </pc:spChg>
        <pc:spChg chg="add del">
          <ac:chgData name="Mija Pilkaitė" userId="846699bd9c875373" providerId="LiveId" clId="{3D74CAD7-B6ED-406B-A22C-D6297F1A8C6A}" dt="2023-06-13T22:27:35.944" v="2758"/>
          <ac:spMkLst>
            <pc:docMk/>
            <pc:sldMk cId="566137058" sldId="261"/>
            <ac:spMk id="38" creationId="{081EA652-8C6A-4E69-BEB9-170809474553}"/>
          </ac:spMkLst>
        </pc:spChg>
        <pc:spChg chg="add del">
          <ac:chgData name="Mija Pilkaitė" userId="846699bd9c875373" providerId="LiveId" clId="{3D74CAD7-B6ED-406B-A22C-D6297F1A8C6A}" dt="2023-06-13T22:27:35.944" v="2758"/>
          <ac:spMkLst>
            <pc:docMk/>
            <pc:sldMk cId="566137058" sldId="261"/>
            <ac:spMk id="39" creationId="{5298780A-33B9-4EA2-8F67-DE68AD62841B}"/>
          </ac:spMkLst>
        </pc:spChg>
        <pc:spChg chg="add del">
          <ac:chgData name="Mija Pilkaitė" userId="846699bd9c875373" providerId="LiveId" clId="{3D74CAD7-B6ED-406B-A22C-D6297F1A8C6A}" dt="2023-06-13T22:27:35.944" v="2758"/>
          <ac:spMkLst>
            <pc:docMk/>
            <pc:sldMk cId="566137058" sldId="261"/>
            <ac:spMk id="40" creationId="{7F488E8B-4E1E-4402-8935-D4E6C02615C7}"/>
          </ac:spMkLst>
        </pc:spChg>
        <pc:grpChg chg="add del">
          <ac:chgData name="Mija Pilkaitė" userId="846699bd9c875373" providerId="LiveId" clId="{3D74CAD7-B6ED-406B-A22C-D6297F1A8C6A}" dt="2023-06-13T17:54:10.657" v="6" actId="26606"/>
          <ac:grpSpMkLst>
            <pc:docMk/>
            <pc:sldMk cId="566137058" sldId="261"/>
            <ac:grpSpMk id="10" creationId="{AE1C45F0-260A-458C-96ED-C1F6D2151219}"/>
          </ac:grpSpMkLst>
        </pc:grpChg>
        <pc:grpChg chg="add del">
          <ac:chgData name="Mija Pilkaitė" userId="846699bd9c875373" providerId="LiveId" clId="{3D74CAD7-B6ED-406B-A22C-D6297F1A8C6A}" dt="2023-06-13T17:54:08.255" v="1" actId="26606"/>
          <ac:grpSpMkLst>
            <pc:docMk/>
            <pc:sldMk cId="566137058" sldId="261"/>
            <ac:grpSpMk id="24" creationId="{28FAF094-D087-493F-8DF9-A486C2D6BBAA}"/>
          </ac:grpSpMkLst>
        </pc:grpChg>
        <pc:grpChg chg="add del">
          <ac:chgData name="Mija Pilkaitė" userId="846699bd9c875373" providerId="LiveId" clId="{3D74CAD7-B6ED-406B-A22C-D6297F1A8C6A}" dt="2023-06-13T17:54:10.641" v="5" actId="26606"/>
          <ac:grpSpMkLst>
            <pc:docMk/>
            <pc:sldMk cId="566137058" sldId="261"/>
            <ac:grpSpMk id="35" creationId="{28FAF094-D087-493F-8DF9-A486C2D6BBAA}"/>
          </ac:grpSpMkLst>
        </pc:grpChg>
        <pc:cxnChg chg="add del">
          <ac:chgData name="Mija Pilkaitė" userId="846699bd9c875373" providerId="LiveId" clId="{3D74CAD7-B6ED-406B-A22C-D6297F1A8C6A}" dt="2023-06-13T17:54:10.657" v="6" actId="26606"/>
          <ac:cxnSpMkLst>
            <pc:docMk/>
            <pc:sldMk cId="566137058" sldId="261"/>
            <ac:cxnSpMk id="17" creationId="{6CF1BAF6-AD41-4082-B212-8A1F9A2E8779}"/>
          </ac:cxnSpMkLst>
        </pc:cxnChg>
      </pc:sldChg>
      <pc:sldChg chg="addSp delSp modSp add mod delDesignElem">
        <pc:chgData name="Mija Pilkaitė" userId="846699bd9c875373" providerId="LiveId" clId="{3D74CAD7-B6ED-406B-A22C-D6297F1A8C6A}" dt="2023-06-13T22:27:35.944" v="2758"/>
        <pc:sldMkLst>
          <pc:docMk/>
          <pc:sldMk cId="1408540092" sldId="262"/>
        </pc:sldMkLst>
        <pc:spChg chg="mod">
          <ac:chgData name="Mija Pilkaitė" userId="846699bd9c875373" providerId="LiveId" clId="{3D74CAD7-B6ED-406B-A22C-D6297F1A8C6A}" dt="2023-06-13T17:56:18.161" v="41" actId="20577"/>
          <ac:spMkLst>
            <pc:docMk/>
            <pc:sldMk cId="1408540092" sldId="262"/>
            <ac:spMk id="2" creationId="{12649B67-96BD-D161-54CE-48970F41E2AC}"/>
          </ac:spMkLst>
        </pc:spChg>
        <pc:spChg chg="del">
          <ac:chgData name="Mija Pilkaitė" userId="846699bd9c875373" providerId="LiveId" clId="{3D74CAD7-B6ED-406B-A22C-D6297F1A8C6A}" dt="2023-06-13T17:54:28.018" v="8" actId="478"/>
          <ac:spMkLst>
            <pc:docMk/>
            <pc:sldMk cId="1408540092" sldId="262"/>
            <ac:spMk id="3" creationId="{D6F7DB46-F8A3-F9C1-A028-6DB5A5CC2C0E}"/>
          </ac:spMkLst>
        </pc:spChg>
        <pc:spChg chg="add del mod">
          <ac:chgData name="Mija Pilkaitė" userId="846699bd9c875373" providerId="LiveId" clId="{3D74CAD7-B6ED-406B-A22C-D6297F1A8C6A}" dt="2023-06-13T17:54:37.471" v="11" actId="478"/>
          <ac:spMkLst>
            <pc:docMk/>
            <pc:sldMk cId="1408540092" sldId="262"/>
            <ac:spMk id="5" creationId="{ECA1C7D8-67C9-93B0-9073-64F0CA0CFFFF}"/>
          </ac:spMkLst>
        </pc:spChg>
        <pc:spChg chg="add mod">
          <ac:chgData name="Mija Pilkaitė" userId="846699bd9c875373" providerId="LiveId" clId="{3D74CAD7-B6ED-406B-A22C-D6297F1A8C6A}" dt="2023-06-13T21:00:41.471" v="415" actId="20577"/>
          <ac:spMkLst>
            <pc:docMk/>
            <pc:sldMk cId="1408540092" sldId="262"/>
            <ac:spMk id="6" creationId="{A467DADD-8E19-67FE-70EE-0F12A1F91D41}"/>
          </ac:spMkLst>
        </pc:spChg>
        <pc:spChg chg="add mod">
          <ac:chgData name="Mija Pilkaitė" userId="846699bd9c875373" providerId="LiveId" clId="{3D74CAD7-B6ED-406B-A22C-D6297F1A8C6A}" dt="2023-06-13T20:50:31.451" v="79" actId="1076"/>
          <ac:spMkLst>
            <pc:docMk/>
            <pc:sldMk cId="1408540092" sldId="262"/>
            <ac:spMk id="7" creationId="{DD305B37-23EA-AB4C-2351-CC964669E3BD}"/>
          </ac:spMkLst>
        </pc:spChg>
        <pc:spChg chg="add del">
          <ac:chgData name="Mija Pilkaitė" userId="846699bd9c875373" providerId="LiveId" clId="{3D74CAD7-B6ED-406B-A22C-D6297F1A8C6A}" dt="2023-06-13T22:27:35.944" v="2758"/>
          <ac:spMkLst>
            <pc:docMk/>
            <pc:sldMk cId="1408540092" sldId="262"/>
            <ac:spMk id="38" creationId="{081EA652-8C6A-4E69-BEB9-170809474553}"/>
          </ac:spMkLst>
        </pc:spChg>
        <pc:spChg chg="add del">
          <ac:chgData name="Mija Pilkaitė" userId="846699bd9c875373" providerId="LiveId" clId="{3D74CAD7-B6ED-406B-A22C-D6297F1A8C6A}" dt="2023-06-13T22:27:35.944" v="2758"/>
          <ac:spMkLst>
            <pc:docMk/>
            <pc:sldMk cId="1408540092" sldId="262"/>
            <ac:spMk id="39" creationId="{5298780A-33B9-4EA2-8F67-DE68AD62841B}"/>
          </ac:spMkLst>
        </pc:spChg>
        <pc:spChg chg="add del">
          <ac:chgData name="Mija Pilkaitė" userId="846699bd9c875373" providerId="LiveId" clId="{3D74CAD7-B6ED-406B-A22C-D6297F1A8C6A}" dt="2023-06-13T22:27:35.944" v="2758"/>
          <ac:spMkLst>
            <pc:docMk/>
            <pc:sldMk cId="1408540092" sldId="262"/>
            <ac:spMk id="40" creationId="{7F488E8B-4E1E-4402-8935-D4E6C02615C7}"/>
          </ac:spMkLst>
        </pc:spChg>
        <pc:picChg chg="add mod">
          <ac:chgData name="Mija Pilkaitė" userId="846699bd9c875373" providerId="LiveId" clId="{3D74CAD7-B6ED-406B-A22C-D6297F1A8C6A}" dt="2023-06-13T20:50:31.451" v="79" actId="1076"/>
          <ac:picMkLst>
            <pc:docMk/>
            <pc:sldMk cId="1408540092" sldId="262"/>
            <ac:picMk id="1026" creationId="{E9897A8C-2A72-9D91-31A6-72A6B9631D7A}"/>
          </ac:picMkLst>
        </pc:picChg>
      </pc:sldChg>
      <pc:sldChg chg="addSp delSp modSp new mod setBg delDesignElem">
        <pc:chgData name="Mija Pilkaitė" userId="846699bd9c875373" providerId="LiveId" clId="{3D74CAD7-B6ED-406B-A22C-D6297F1A8C6A}" dt="2023-06-13T22:27:35.944" v="2758"/>
        <pc:sldMkLst>
          <pc:docMk/>
          <pc:sldMk cId="1537355903" sldId="263"/>
        </pc:sldMkLst>
        <pc:spChg chg="mod">
          <ac:chgData name="Mija Pilkaitė" userId="846699bd9c875373" providerId="LiveId" clId="{3D74CAD7-B6ED-406B-A22C-D6297F1A8C6A}" dt="2023-06-13T17:57:50.636" v="76" actId="26606"/>
          <ac:spMkLst>
            <pc:docMk/>
            <pc:sldMk cId="1537355903" sldId="263"/>
            <ac:spMk id="2" creationId="{2F7E1582-16A6-8D03-32BD-496801F1D816}"/>
          </ac:spMkLst>
        </pc:spChg>
        <pc:spChg chg="mod">
          <ac:chgData name="Mija Pilkaitė" userId="846699bd9c875373" providerId="LiveId" clId="{3D74CAD7-B6ED-406B-A22C-D6297F1A8C6A}" dt="2023-06-13T17:57:50.636" v="76" actId="26606"/>
          <ac:spMkLst>
            <pc:docMk/>
            <pc:sldMk cId="1537355903" sldId="263"/>
            <ac:spMk id="3" creationId="{DB18DA03-DF16-A7C0-3477-B93EA5A2A239}"/>
          </ac:spMkLst>
        </pc:spChg>
        <pc:spChg chg="add del">
          <ac:chgData name="Mija Pilkaitė" userId="846699bd9c875373" providerId="LiveId" clId="{3D74CAD7-B6ED-406B-A22C-D6297F1A8C6A}" dt="2023-06-13T17:57:50.612" v="75" actId="26606"/>
          <ac:spMkLst>
            <pc:docMk/>
            <pc:sldMk cId="1537355903" sldId="263"/>
            <ac:spMk id="8" creationId="{9095C1F4-AE7F-44E4-8693-40D3D6831140}"/>
          </ac:spMkLst>
        </pc:spChg>
        <pc:spChg chg="add del">
          <ac:chgData name="Mija Pilkaitė" userId="846699bd9c875373" providerId="LiveId" clId="{3D74CAD7-B6ED-406B-A22C-D6297F1A8C6A}" dt="2023-06-13T17:57:50.612" v="75" actId="26606"/>
          <ac:spMkLst>
            <pc:docMk/>
            <pc:sldMk cId="1537355903" sldId="263"/>
            <ac:spMk id="14" creationId="{871AEA07-1E14-44B4-8E55-64EF049CD66F}"/>
          </ac:spMkLst>
        </pc:spChg>
        <pc:spChg chg="add del">
          <ac:chgData name="Mija Pilkaitė" userId="846699bd9c875373" providerId="LiveId" clId="{3D74CAD7-B6ED-406B-A22C-D6297F1A8C6A}" dt="2023-06-13T22:27:35.944" v="2758"/>
          <ac:spMkLst>
            <pc:docMk/>
            <pc:sldMk cId="1537355903" sldId="263"/>
            <ac:spMk id="16" creationId="{9C7E0A2C-7C0A-4AAC-B3B0-6C12B2EBAE05}"/>
          </ac:spMkLst>
        </pc:spChg>
        <pc:spChg chg="add del">
          <ac:chgData name="Mija Pilkaitė" userId="846699bd9c875373" providerId="LiveId" clId="{3D74CAD7-B6ED-406B-A22C-D6297F1A8C6A}" dt="2023-06-13T22:27:35.944" v="2758"/>
          <ac:spMkLst>
            <pc:docMk/>
            <pc:sldMk cId="1537355903" sldId="263"/>
            <ac:spMk id="17" creationId="{5EB7D2A2-F448-44D4-938C-DC84CBCB3B1E}"/>
          </ac:spMkLst>
        </pc:spChg>
        <pc:spChg chg="add del">
          <ac:chgData name="Mija Pilkaitė" userId="846699bd9c875373" providerId="LiveId" clId="{3D74CAD7-B6ED-406B-A22C-D6297F1A8C6A}" dt="2023-06-13T22:27:35.944" v="2758"/>
          <ac:spMkLst>
            <pc:docMk/>
            <pc:sldMk cId="1537355903" sldId="263"/>
            <ac:spMk id="18" creationId="{871AEA07-1E14-44B4-8E55-64EF049CD66F}"/>
          </ac:spMkLst>
        </pc:spChg>
        <pc:grpChg chg="add del">
          <ac:chgData name="Mija Pilkaitė" userId="846699bd9c875373" providerId="LiveId" clId="{3D74CAD7-B6ED-406B-A22C-D6297F1A8C6A}" dt="2023-06-13T17:57:50.612" v="75" actId="26606"/>
          <ac:grpSpMkLst>
            <pc:docMk/>
            <pc:sldMk cId="1537355903" sldId="263"/>
            <ac:grpSpMk id="10" creationId="{8734DDD3-F723-4DD3-8ABE-EC0B2AC87D74}"/>
          </ac:grpSpMkLst>
        </pc:grpChg>
        <pc:cxnChg chg="add del">
          <ac:chgData name="Mija Pilkaitė" userId="846699bd9c875373" providerId="LiveId" clId="{3D74CAD7-B6ED-406B-A22C-D6297F1A8C6A}" dt="2023-06-13T22:27:35.944" v="2758"/>
          <ac:cxnSpMkLst>
            <pc:docMk/>
            <pc:sldMk cId="1537355903" sldId="263"/>
            <ac:cxnSpMk id="19" creationId="{F7C8EA93-3210-4C62-99E9-153C275E3A87}"/>
          </ac:cxnSpMkLst>
        </pc:cxnChg>
      </pc:sldChg>
      <pc:sldChg chg="addSp modSp new del mod setBg">
        <pc:chgData name="Mija Pilkaitė" userId="846699bd9c875373" providerId="LiveId" clId="{3D74CAD7-B6ED-406B-A22C-D6297F1A8C6A}" dt="2023-06-13T21:01:31.920" v="482" actId="2696"/>
        <pc:sldMkLst>
          <pc:docMk/>
          <pc:sldMk cId="527412452" sldId="264"/>
        </pc:sldMkLst>
        <pc:spChg chg="mod">
          <ac:chgData name="Mija Pilkaitė" userId="846699bd9c875373" providerId="LiveId" clId="{3D74CAD7-B6ED-406B-A22C-D6297F1A8C6A}" dt="2023-06-13T20:53:27.991" v="239" actId="26606"/>
          <ac:spMkLst>
            <pc:docMk/>
            <pc:sldMk cId="527412452" sldId="264"/>
            <ac:spMk id="2" creationId="{9F941755-53DA-F2D2-07D2-6C99E5C47354}"/>
          </ac:spMkLst>
        </pc:spChg>
        <pc:spChg chg="mod">
          <ac:chgData name="Mija Pilkaitė" userId="846699bd9c875373" providerId="LiveId" clId="{3D74CAD7-B6ED-406B-A22C-D6297F1A8C6A}" dt="2023-06-13T20:53:27.991" v="239" actId="26606"/>
          <ac:spMkLst>
            <pc:docMk/>
            <pc:sldMk cId="527412452" sldId="264"/>
            <ac:spMk id="3" creationId="{90D13CE3-479D-C76F-2104-F078C9E50077}"/>
          </ac:spMkLst>
        </pc:spChg>
        <pc:spChg chg="mod">
          <ac:chgData name="Mija Pilkaitė" userId="846699bd9c875373" providerId="LiveId" clId="{3D74CAD7-B6ED-406B-A22C-D6297F1A8C6A}" dt="2023-06-13T20:53:27.991" v="239" actId="26606"/>
          <ac:spMkLst>
            <pc:docMk/>
            <pc:sldMk cId="527412452" sldId="264"/>
            <ac:spMk id="4" creationId="{9E772B9A-836B-5EF2-DF5C-BFBC1127344B}"/>
          </ac:spMkLst>
        </pc:spChg>
        <pc:spChg chg="add">
          <ac:chgData name="Mija Pilkaitė" userId="846699bd9c875373" providerId="LiveId" clId="{3D74CAD7-B6ED-406B-A22C-D6297F1A8C6A}" dt="2023-06-13T20:53:27.991" v="239" actId="26606"/>
          <ac:spMkLst>
            <pc:docMk/>
            <pc:sldMk cId="527412452" sldId="264"/>
            <ac:spMk id="9" creationId="{21739CA5-F0F5-48E1-8E8C-F24B71827E46}"/>
          </ac:spMkLst>
        </pc:spChg>
        <pc:spChg chg="add">
          <ac:chgData name="Mija Pilkaitė" userId="846699bd9c875373" providerId="LiveId" clId="{3D74CAD7-B6ED-406B-A22C-D6297F1A8C6A}" dt="2023-06-13T20:53:27.991" v="239" actId="26606"/>
          <ac:spMkLst>
            <pc:docMk/>
            <pc:sldMk cId="527412452" sldId="264"/>
            <ac:spMk id="11" creationId="{3EAD2937-F230-41D4-B9C5-975B129BFC20}"/>
          </ac:spMkLst>
        </pc:spChg>
        <pc:spChg chg="add">
          <ac:chgData name="Mija Pilkaitė" userId="846699bd9c875373" providerId="LiveId" clId="{3D74CAD7-B6ED-406B-A22C-D6297F1A8C6A}" dt="2023-06-13T20:53:27.991" v="239" actId="26606"/>
          <ac:spMkLst>
            <pc:docMk/>
            <pc:sldMk cId="527412452" sldId="264"/>
            <ac:spMk id="13" creationId="{CCD444A3-C338-4886-B7F1-4BA2AF46EB64}"/>
          </ac:spMkLst>
        </pc:spChg>
      </pc:sldChg>
      <pc:sldChg chg="addSp delSp modSp add mod delDesignElem">
        <pc:chgData name="Mija Pilkaitė" userId="846699bd9c875373" providerId="LiveId" clId="{3D74CAD7-B6ED-406B-A22C-D6297F1A8C6A}" dt="2023-06-13T22:27:35.944" v="2758"/>
        <pc:sldMkLst>
          <pc:docMk/>
          <pc:sldMk cId="433920207" sldId="265"/>
        </pc:sldMkLst>
        <pc:spChg chg="mod">
          <ac:chgData name="Mija Pilkaitė" userId="846699bd9c875373" providerId="LiveId" clId="{3D74CAD7-B6ED-406B-A22C-D6297F1A8C6A}" dt="2023-06-13T20:53:55.849" v="248" actId="20577"/>
          <ac:spMkLst>
            <pc:docMk/>
            <pc:sldMk cId="433920207" sldId="265"/>
            <ac:spMk id="2" creationId="{12649B67-96BD-D161-54CE-48970F41E2AC}"/>
          </ac:spMkLst>
        </pc:spChg>
        <pc:spChg chg="add mod">
          <ac:chgData name="Mija Pilkaitė" userId="846699bd9c875373" providerId="LiveId" clId="{3D74CAD7-B6ED-406B-A22C-D6297F1A8C6A}" dt="2023-06-13T20:58:16.133" v="301" actId="1076"/>
          <ac:spMkLst>
            <pc:docMk/>
            <pc:sldMk cId="433920207" sldId="265"/>
            <ac:spMk id="5" creationId="{A23DC5F8-9523-BBFA-7177-51405C3B66A2}"/>
          </ac:spMkLst>
        </pc:spChg>
        <pc:spChg chg="mod">
          <ac:chgData name="Mija Pilkaitė" userId="846699bd9c875373" providerId="LiveId" clId="{3D74CAD7-B6ED-406B-A22C-D6297F1A8C6A}" dt="2023-06-13T20:57:06.261" v="292" actId="113"/>
          <ac:spMkLst>
            <pc:docMk/>
            <pc:sldMk cId="433920207" sldId="265"/>
            <ac:spMk id="6" creationId="{A467DADD-8E19-67FE-70EE-0F12A1F91D41}"/>
          </ac:spMkLst>
        </pc:spChg>
        <pc:spChg chg="add mod">
          <ac:chgData name="Mija Pilkaitė" userId="846699bd9c875373" providerId="LiveId" clId="{3D74CAD7-B6ED-406B-A22C-D6297F1A8C6A}" dt="2023-06-13T21:00:02.784" v="310" actId="1076"/>
          <ac:spMkLst>
            <pc:docMk/>
            <pc:sldMk cId="433920207" sldId="265"/>
            <ac:spMk id="9" creationId="{A3CF0C86-CABE-3308-997B-0538CFC628A0}"/>
          </ac:spMkLst>
        </pc:spChg>
        <pc:spChg chg="add del">
          <ac:chgData name="Mija Pilkaitė" userId="846699bd9c875373" providerId="LiveId" clId="{3D74CAD7-B6ED-406B-A22C-D6297F1A8C6A}" dt="2023-06-13T22:27:35.944" v="2758"/>
          <ac:spMkLst>
            <pc:docMk/>
            <pc:sldMk cId="433920207" sldId="265"/>
            <ac:spMk id="38" creationId="{081EA652-8C6A-4E69-BEB9-170809474553}"/>
          </ac:spMkLst>
        </pc:spChg>
        <pc:spChg chg="add del">
          <ac:chgData name="Mija Pilkaitė" userId="846699bd9c875373" providerId="LiveId" clId="{3D74CAD7-B6ED-406B-A22C-D6297F1A8C6A}" dt="2023-06-13T22:27:35.944" v="2758"/>
          <ac:spMkLst>
            <pc:docMk/>
            <pc:sldMk cId="433920207" sldId="265"/>
            <ac:spMk id="39" creationId="{5298780A-33B9-4EA2-8F67-DE68AD62841B}"/>
          </ac:spMkLst>
        </pc:spChg>
        <pc:spChg chg="add del">
          <ac:chgData name="Mija Pilkaitė" userId="846699bd9c875373" providerId="LiveId" clId="{3D74CAD7-B6ED-406B-A22C-D6297F1A8C6A}" dt="2023-06-13T22:27:35.944" v="2758"/>
          <ac:spMkLst>
            <pc:docMk/>
            <pc:sldMk cId="433920207" sldId="265"/>
            <ac:spMk id="40" creationId="{7F488E8B-4E1E-4402-8935-D4E6C02615C7}"/>
          </ac:spMkLst>
        </pc:spChg>
        <pc:picChg chg="add del mod">
          <ac:chgData name="Mija Pilkaitė" userId="846699bd9c875373" providerId="LiveId" clId="{3D74CAD7-B6ED-406B-A22C-D6297F1A8C6A}" dt="2023-06-13T20:56:53.298" v="282" actId="1076"/>
          <ac:picMkLst>
            <pc:docMk/>
            <pc:sldMk cId="433920207" sldId="265"/>
            <ac:picMk id="4" creationId="{FCC76DC8-C7FE-4637-E1B9-87CD1C2B12B9}"/>
          </ac:picMkLst>
        </pc:picChg>
        <pc:picChg chg="add mod">
          <ac:chgData name="Mija Pilkaitė" userId="846699bd9c875373" providerId="LiveId" clId="{3D74CAD7-B6ED-406B-A22C-D6297F1A8C6A}" dt="2023-06-13T20:58:30.949" v="304" actId="688"/>
          <ac:picMkLst>
            <pc:docMk/>
            <pc:sldMk cId="433920207" sldId="265"/>
            <ac:picMk id="8" creationId="{E8AE970F-4D91-7471-A040-B4ADB226E516}"/>
          </ac:picMkLst>
        </pc:picChg>
        <pc:picChg chg="del">
          <ac:chgData name="Mija Pilkaitė" userId="846699bd9c875373" providerId="LiveId" clId="{3D74CAD7-B6ED-406B-A22C-D6297F1A8C6A}" dt="2023-06-13T20:54:52.283" v="258" actId="478"/>
          <ac:picMkLst>
            <pc:docMk/>
            <pc:sldMk cId="433920207" sldId="265"/>
            <ac:picMk id="1026" creationId="{E9897A8C-2A72-9D91-31A6-72A6B9631D7A}"/>
          </ac:picMkLst>
        </pc:picChg>
      </pc:sldChg>
      <pc:sldChg chg="addSp delSp modSp new mod setBg delDesignElem">
        <pc:chgData name="Mija Pilkaitė" userId="846699bd9c875373" providerId="LiveId" clId="{3D74CAD7-B6ED-406B-A22C-D6297F1A8C6A}" dt="2023-06-14T10:33:14.284" v="4238" actId="20577"/>
        <pc:sldMkLst>
          <pc:docMk/>
          <pc:sldMk cId="2939257137" sldId="266"/>
        </pc:sldMkLst>
        <pc:spChg chg="mod">
          <ac:chgData name="Mija Pilkaitė" userId="846699bd9c875373" providerId="LiveId" clId="{3D74CAD7-B6ED-406B-A22C-D6297F1A8C6A}" dt="2023-06-14T10:33:14.284" v="4238" actId="20577"/>
          <ac:spMkLst>
            <pc:docMk/>
            <pc:sldMk cId="2939257137" sldId="266"/>
            <ac:spMk id="2" creationId="{AF9F8B4B-E3C9-26D0-E6A9-7192839B37E7}"/>
          </ac:spMkLst>
        </pc:spChg>
        <pc:spChg chg="mod">
          <ac:chgData name="Mija Pilkaitė" userId="846699bd9c875373" providerId="LiveId" clId="{3D74CAD7-B6ED-406B-A22C-D6297F1A8C6A}" dt="2023-06-13T21:05:06.091" v="567" actId="20577"/>
          <ac:spMkLst>
            <pc:docMk/>
            <pc:sldMk cId="2939257137" sldId="266"/>
            <ac:spMk id="3" creationId="{7DDD94BE-ABF9-34BF-7276-D433279C7AD0}"/>
          </ac:spMkLst>
        </pc:spChg>
        <pc:spChg chg="add del">
          <ac:chgData name="Mija Pilkaitė" userId="846699bd9c875373" providerId="LiveId" clId="{3D74CAD7-B6ED-406B-A22C-D6297F1A8C6A}" dt="2023-06-13T22:27:35.944" v="2758"/>
          <ac:spMkLst>
            <pc:docMk/>
            <pc:sldMk cId="2939257137" sldId="266"/>
            <ac:spMk id="8" creationId="{081EA652-8C6A-4E69-BEB9-170809474553}"/>
          </ac:spMkLst>
        </pc:spChg>
        <pc:spChg chg="add del">
          <ac:chgData name="Mija Pilkaitė" userId="846699bd9c875373" providerId="LiveId" clId="{3D74CAD7-B6ED-406B-A22C-D6297F1A8C6A}" dt="2023-06-13T22:27:35.944" v="2758"/>
          <ac:spMkLst>
            <pc:docMk/>
            <pc:sldMk cId="2939257137" sldId="266"/>
            <ac:spMk id="10" creationId="{5298780A-33B9-4EA2-8F67-DE68AD62841B}"/>
          </ac:spMkLst>
        </pc:spChg>
        <pc:spChg chg="add del">
          <ac:chgData name="Mija Pilkaitė" userId="846699bd9c875373" providerId="LiveId" clId="{3D74CAD7-B6ED-406B-A22C-D6297F1A8C6A}" dt="2023-06-13T22:27:35.944" v="2758"/>
          <ac:spMkLst>
            <pc:docMk/>
            <pc:sldMk cId="2939257137" sldId="266"/>
            <ac:spMk id="12" creationId="{7F488E8B-4E1E-4402-8935-D4E6C02615C7}"/>
          </ac:spMkLst>
        </pc:spChg>
        <pc:picChg chg="add mod">
          <ac:chgData name="Mija Pilkaitė" userId="846699bd9c875373" providerId="LiveId" clId="{3D74CAD7-B6ED-406B-A22C-D6297F1A8C6A}" dt="2023-06-13T21:05:03.973" v="566" actId="1076"/>
          <ac:picMkLst>
            <pc:docMk/>
            <pc:sldMk cId="2939257137" sldId="266"/>
            <ac:picMk id="4" creationId="{8C8C1D7A-3B64-B5F1-803C-E3AB901D389F}"/>
          </ac:picMkLst>
        </pc:picChg>
      </pc:sldChg>
      <pc:sldChg chg="addSp delSp modSp new mod setBg delDesignElem">
        <pc:chgData name="Mija Pilkaitė" userId="846699bd9c875373" providerId="LiveId" clId="{3D74CAD7-B6ED-406B-A22C-D6297F1A8C6A}" dt="2023-06-13T22:27:35.944" v="2758"/>
        <pc:sldMkLst>
          <pc:docMk/>
          <pc:sldMk cId="4177277860" sldId="267"/>
        </pc:sldMkLst>
        <pc:spChg chg="mod">
          <ac:chgData name="Mija Pilkaitė" userId="846699bd9c875373" providerId="LiveId" clId="{3D74CAD7-B6ED-406B-A22C-D6297F1A8C6A}" dt="2023-06-13T21:05:58.475" v="599" actId="403"/>
          <ac:spMkLst>
            <pc:docMk/>
            <pc:sldMk cId="4177277860" sldId="267"/>
            <ac:spMk id="2" creationId="{DF182C19-4917-B80C-A2EC-0DEAAED6046E}"/>
          </ac:spMkLst>
        </pc:spChg>
        <pc:spChg chg="mod">
          <ac:chgData name="Mija Pilkaitė" userId="846699bd9c875373" providerId="LiveId" clId="{3D74CAD7-B6ED-406B-A22C-D6297F1A8C6A}" dt="2023-06-13T21:15:29.040" v="874" actId="404"/>
          <ac:spMkLst>
            <pc:docMk/>
            <pc:sldMk cId="4177277860" sldId="267"/>
            <ac:spMk id="3" creationId="{62F111F6-A5EE-0A42-3E9B-384F9253B2DA}"/>
          </ac:spMkLst>
        </pc:spChg>
        <pc:spChg chg="add del">
          <ac:chgData name="Mija Pilkaitė" userId="846699bd9c875373" providerId="LiveId" clId="{3D74CAD7-B6ED-406B-A22C-D6297F1A8C6A}" dt="2023-06-13T22:27:35.944" v="2758"/>
          <ac:spMkLst>
            <pc:docMk/>
            <pc:sldMk cId="4177277860" sldId="267"/>
            <ac:spMk id="8" creationId="{081EA652-8C6A-4E69-BEB9-170809474553}"/>
          </ac:spMkLst>
        </pc:spChg>
        <pc:spChg chg="add del">
          <ac:chgData name="Mija Pilkaitė" userId="846699bd9c875373" providerId="LiveId" clId="{3D74CAD7-B6ED-406B-A22C-D6297F1A8C6A}" dt="2023-06-13T22:27:35.944" v="2758"/>
          <ac:spMkLst>
            <pc:docMk/>
            <pc:sldMk cId="4177277860" sldId="267"/>
            <ac:spMk id="10" creationId="{5298780A-33B9-4EA2-8F67-DE68AD62841B}"/>
          </ac:spMkLst>
        </pc:spChg>
        <pc:spChg chg="add del">
          <ac:chgData name="Mija Pilkaitė" userId="846699bd9c875373" providerId="LiveId" clId="{3D74CAD7-B6ED-406B-A22C-D6297F1A8C6A}" dt="2023-06-13T22:27:35.944" v="2758"/>
          <ac:spMkLst>
            <pc:docMk/>
            <pc:sldMk cId="4177277860" sldId="267"/>
            <ac:spMk id="12" creationId="{7F488E8B-4E1E-4402-8935-D4E6C02615C7}"/>
          </ac:spMkLst>
        </pc:spChg>
      </pc:sldChg>
      <pc:sldChg chg="addSp delSp modSp new mod setBg delDesignElem">
        <pc:chgData name="Mija Pilkaitė" userId="846699bd9c875373" providerId="LiveId" clId="{3D74CAD7-B6ED-406B-A22C-D6297F1A8C6A}" dt="2023-06-13T22:27:35.944" v="2758"/>
        <pc:sldMkLst>
          <pc:docMk/>
          <pc:sldMk cId="3422890409" sldId="268"/>
        </pc:sldMkLst>
        <pc:spChg chg="mod">
          <ac:chgData name="Mija Pilkaitė" userId="846699bd9c875373" providerId="LiveId" clId="{3D74CAD7-B6ED-406B-A22C-D6297F1A8C6A}" dt="2023-06-13T21:25:29.184" v="1125" actId="20577"/>
          <ac:spMkLst>
            <pc:docMk/>
            <pc:sldMk cId="3422890409" sldId="268"/>
            <ac:spMk id="2" creationId="{9CC7FFBD-5293-3ADB-B908-735E7F5B98B7}"/>
          </ac:spMkLst>
        </pc:spChg>
        <pc:spChg chg="del">
          <ac:chgData name="Mija Pilkaitė" userId="846699bd9c875373" providerId="LiveId" clId="{3D74CAD7-B6ED-406B-A22C-D6297F1A8C6A}" dt="2023-06-13T21:16:03.233" v="876"/>
          <ac:spMkLst>
            <pc:docMk/>
            <pc:sldMk cId="3422890409" sldId="268"/>
            <ac:spMk id="3" creationId="{94216635-4D95-B0A7-CDE0-E37163C652BE}"/>
          </ac:spMkLst>
        </pc:spChg>
        <pc:spChg chg="add mod">
          <ac:chgData name="Mija Pilkaitė" userId="846699bd9c875373" providerId="LiveId" clId="{3D74CAD7-B6ED-406B-A22C-D6297F1A8C6A}" dt="2023-06-13T21:25:22.618" v="1113" actId="3064"/>
          <ac:spMkLst>
            <pc:docMk/>
            <pc:sldMk cId="3422890409" sldId="268"/>
            <ac:spMk id="8" creationId="{CCCFF49A-A5C3-4A12-BCCD-E030F65B167B}"/>
          </ac:spMkLst>
        </pc:spChg>
        <pc:spChg chg="add del">
          <ac:chgData name="Mija Pilkaitė" userId="846699bd9c875373" providerId="LiveId" clId="{3D74CAD7-B6ED-406B-A22C-D6297F1A8C6A}" dt="2023-06-13T22:27:35.944" v="2758"/>
          <ac:spMkLst>
            <pc:docMk/>
            <pc:sldMk cId="3422890409" sldId="268"/>
            <ac:spMk id="11" creationId="{9D25F302-27C5-414F-97F8-6EA0A6C028BA}"/>
          </ac:spMkLst>
        </pc:spChg>
        <pc:spChg chg="add del">
          <ac:chgData name="Mija Pilkaitė" userId="846699bd9c875373" providerId="LiveId" clId="{3D74CAD7-B6ED-406B-A22C-D6297F1A8C6A}" dt="2023-06-13T22:27:35.944" v="2758"/>
          <ac:spMkLst>
            <pc:docMk/>
            <pc:sldMk cId="3422890409" sldId="268"/>
            <ac:spMk id="13" creationId="{830A36F8-48C2-4842-A87B-8CE8DF4E7FD2}"/>
          </ac:spMkLst>
        </pc:spChg>
        <pc:spChg chg="add del">
          <ac:chgData name="Mija Pilkaitė" userId="846699bd9c875373" providerId="LiveId" clId="{3D74CAD7-B6ED-406B-A22C-D6297F1A8C6A}" dt="2023-06-13T22:27:35.944" v="2758"/>
          <ac:spMkLst>
            <pc:docMk/>
            <pc:sldMk cId="3422890409" sldId="268"/>
            <ac:spMk id="15" creationId="{8F451A30-466B-4996-9BA5-CD6ABCC6D558}"/>
          </ac:spMkLst>
        </pc:spChg>
        <pc:picChg chg="add mod">
          <ac:chgData name="Mija Pilkaitė" userId="846699bd9c875373" providerId="LiveId" clId="{3D74CAD7-B6ED-406B-A22C-D6297F1A8C6A}" dt="2023-06-13T21:16:44.675" v="884" actId="1076"/>
          <ac:picMkLst>
            <pc:docMk/>
            <pc:sldMk cId="3422890409" sldId="268"/>
            <ac:picMk id="4" creationId="{07DF0157-EC7F-4393-A638-45C48B61DB0C}"/>
          </ac:picMkLst>
        </pc:picChg>
      </pc:sldChg>
      <pc:sldChg chg="new del">
        <pc:chgData name="Mija Pilkaitė" userId="846699bd9c875373" providerId="LiveId" clId="{3D74CAD7-B6ED-406B-A22C-D6297F1A8C6A}" dt="2023-06-13T22:12:41.535" v="2340" actId="2696"/>
        <pc:sldMkLst>
          <pc:docMk/>
          <pc:sldMk cId="4266447559" sldId="269"/>
        </pc:sldMkLst>
      </pc:sldChg>
      <pc:sldChg chg="addSp delSp modSp add mod delDesignElem modNotesTx">
        <pc:chgData name="Mija Pilkaitė" userId="846699bd9c875373" providerId="LiveId" clId="{3D74CAD7-B6ED-406B-A22C-D6297F1A8C6A}" dt="2023-06-14T11:29:01.799" v="4388"/>
        <pc:sldMkLst>
          <pc:docMk/>
          <pc:sldMk cId="689709520" sldId="270"/>
        </pc:sldMkLst>
        <pc:spChg chg="mod">
          <ac:chgData name="Mija Pilkaitė" userId="846699bd9c875373" providerId="LiveId" clId="{3D74CAD7-B6ED-406B-A22C-D6297F1A8C6A}" dt="2023-06-13T21:26:26.802" v="1146" actId="26606"/>
          <ac:spMkLst>
            <pc:docMk/>
            <pc:sldMk cId="689709520" sldId="270"/>
            <ac:spMk id="2" creationId="{9CC7FFBD-5293-3ADB-B908-735E7F5B98B7}"/>
          </ac:spMkLst>
        </pc:spChg>
        <pc:spChg chg="mod ord">
          <ac:chgData name="Mija Pilkaitė" userId="846699bd9c875373" providerId="LiveId" clId="{3D74CAD7-B6ED-406B-A22C-D6297F1A8C6A}" dt="2023-06-13T21:41:06.662" v="1246" actId="20577"/>
          <ac:spMkLst>
            <pc:docMk/>
            <pc:sldMk cId="689709520" sldId="270"/>
            <ac:spMk id="8" creationId="{CCCFF49A-A5C3-4A12-BCCD-E030F65B167B}"/>
          </ac:spMkLst>
        </pc:spChg>
        <pc:spChg chg="add del">
          <ac:chgData name="Mija Pilkaitė" userId="846699bd9c875373" providerId="LiveId" clId="{3D74CAD7-B6ED-406B-A22C-D6297F1A8C6A}" dt="2023-06-13T22:27:35.944" v="2758"/>
          <ac:spMkLst>
            <pc:docMk/>
            <pc:sldMk cId="689709520" sldId="270"/>
            <ac:spMk id="11" creationId="{9D25F302-27C5-414F-97F8-6EA0A6C028BA}"/>
          </ac:spMkLst>
        </pc:spChg>
        <pc:spChg chg="add del">
          <ac:chgData name="Mija Pilkaitė" userId="846699bd9c875373" providerId="LiveId" clId="{3D74CAD7-B6ED-406B-A22C-D6297F1A8C6A}" dt="2023-06-13T22:27:35.944" v="2758"/>
          <ac:spMkLst>
            <pc:docMk/>
            <pc:sldMk cId="689709520" sldId="270"/>
            <ac:spMk id="13" creationId="{830A36F8-48C2-4842-A87B-8CE8DF4E7FD2}"/>
          </ac:spMkLst>
        </pc:spChg>
        <pc:spChg chg="add del">
          <ac:chgData name="Mija Pilkaitė" userId="846699bd9c875373" providerId="LiveId" clId="{3D74CAD7-B6ED-406B-A22C-D6297F1A8C6A}" dt="2023-06-13T22:27:35.944" v="2758"/>
          <ac:spMkLst>
            <pc:docMk/>
            <pc:sldMk cId="689709520" sldId="270"/>
            <ac:spMk id="15" creationId="{8F451A30-466B-4996-9BA5-CD6ABCC6D558}"/>
          </ac:spMkLst>
        </pc:spChg>
        <pc:spChg chg="add del">
          <ac:chgData name="Mija Pilkaitė" userId="846699bd9c875373" providerId="LiveId" clId="{3D74CAD7-B6ED-406B-A22C-D6297F1A8C6A}" dt="2023-06-13T21:26:26.802" v="1146" actId="26606"/>
          <ac:spMkLst>
            <pc:docMk/>
            <pc:sldMk cId="689709520" sldId="270"/>
            <ac:spMk id="20" creationId="{84ECDE7A-6944-466D-8FFE-149A29BA6BAE}"/>
          </ac:spMkLst>
        </pc:spChg>
        <pc:spChg chg="add del">
          <ac:chgData name="Mija Pilkaitė" userId="846699bd9c875373" providerId="LiveId" clId="{3D74CAD7-B6ED-406B-A22C-D6297F1A8C6A}" dt="2023-06-13T21:26:26.802" v="1146" actId="26606"/>
          <ac:spMkLst>
            <pc:docMk/>
            <pc:sldMk cId="689709520" sldId="270"/>
            <ac:spMk id="22" creationId="{B3420082-9415-44EC-802E-C77D71D59C57}"/>
          </ac:spMkLst>
        </pc:spChg>
        <pc:spChg chg="add del">
          <ac:chgData name="Mija Pilkaitė" userId="846699bd9c875373" providerId="LiveId" clId="{3D74CAD7-B6ED-406B-A22C-D6297F1A8C6A}" dt="2023-06-13T21:26:26.802" v="1146" actId="26606"/>
          <ac:spMkLst>
            <pc:docMk/>
            <pc:sldMk cId="689709520" sldId="270"/>
            <ac:spMk id="24" creationId="{55A52C45-1FCB-4636-A80F-2849B8226C01}"/>
          </ac:spMkLst>
        </pc:spChg>
        <pc:spChg chg="add del">
          <ac:chgData name="Mija Pilkaitė" userId="846699bd9c875373" providerId="LiveId" clId="{3D74CAD7-B6ED-406B-A22C-D6297F1A8C6A}" dt="2023-06-13T21:26:26.802" v="1146" actId="26606"/>
          <ac:spMkLst>
            <pc:docMk/>
            <pc:sldMk cId="689709520" sldId="270"/>
            <ac:spMk id="26" creationId="{768EB4DD-3704-43AD-92B3-C4E0C6EA92CB}"/>
          </ac:spMkLst>
        </pc:spChg>
        <pc:picChg chg="add mod">
          <ac:chgData name="Mija Pilkaitė" userId="846699bd9c875373" providerId="LiveId" clId="{3D74CAD7-B6ED-406B-A22C-D6297F1A8C6A}" dt="2023-06-13T21:26:35.714" v="1147" actId="1076"/>
          <ac:picMkLst>
            <pc:docMk/>
            <pc:sldMk cId="689709520" sldId="270"/>
            <ac:picMk id="3" creationId="{060C27B1-8BBF-CC87-A17E-4F3B44047B1E}"/>
          </ac:picMkLst>
        </pc:picChg>
        <pc:picChg chg="del">
          <ac:chgData name="Mija Pilkaitė" userId="846699bd9c875373" providerId="LiveId" clId="{3D74CAD7-B6ED-406B-A22C-D6297F1A8C6A}" dt="2023-06-13T21:26:16.159" v="1143" actId="478"/>
          <ac:picMkLst>
            <pc:docMk/>
            <pc:sldMk cId="689709520" sldId="270"/>
            <ac:picMk id="4" creationId="{07DF0157-EC7F-4393-A638-45C48B61DB0C}"/>
          </ac:picMkLst>
        </pc:picChg>
      </pc:sldChg>
      <pc:sldChg chg="addSp delSp modSp add mod delDesignElem modNotesTx">
        <pc:chgData name="Mija Pilkaitė" userId="846699bd9c875373" providerId="LiveId" clId="{3D74CAD7-B6ED-406B-A22C-D6297F1A8C6A}" dt="2023-06-14T10:04:59.412" v="4121"/>
        <pc:sldMkLst>
          <pc:docMk/>
          <pc:sldMk cId="4165202709" sldId="271"/>
        </pc:sldMkLst>
        <pc:spChg chg="mod">
          <ac:chgData name="Mija Pilkaitė" userId="846699bd9c875373" providerId="LiveId" clId="{3D74CAD7-B6ED-406B-A22C-D6297F1A8C6A}" dt="2023-06-13T21:41:42.356" v="1252" actId="20577"/>
          <ac:spMkLst>
            <pc:docMk/>
            <pc:sldMk cId="4165202709" sldId="271"/>
            <ac:spMk id="2" creationId="{9CC7FFBD-5293-3ADB-B908-735E7F5B98B7}"/>
          </ac:spMkLst>
        </pc:spChg>
        <pc:spChg chg="mod">
          <ac:chgData name="Mija Pilkaitė" userId="846699bd9c875373" providerId="LiveId" clId="{3D74CAD7-B6ED-406B-A22C-D6297F1A8C6A}" dt="2023-06-13T21:43:21.815" v="1264"/>
          <ac:spMkLst>
            <pc:docMk/>
            <pc:sldMk cId="4165202709" sldId="271"/>
            <ac:spMk id="8" creationId="{CCCFF49A-A5C3-4A12-BCCD-E030F65B167B}"/>
          </ac:spMkLst>
        </pc:spChg>
        <pc:spChg chg="add del">
          <ac:chgData name="Mija Pilkaitė" userId="846699bd9c875373" providerId="LiveId" clId="{3D74CAD7-B6ED-406B-A22C-D6297F1A8C6A}" dt="2023-06-13T22:27:35.944" v="2758"/>
          <ac:spMkLst>
            <pc:docMk/>
            <pc:sldMk cId="4165202709" sldId="271"/>
            <ac:spMk id="11" creationId="{9D25F302-27C5-414F-97F8-6EA0A6C028BA}"/>
          </ac:spMkLst>
        </pc:spChg>
        <pc:spChg chg="add del">
          <ac:chgData name="Mija Pilkaitė" userId="846699bd9c875373" providerId="LiveId" clId="{3D74CAD7-B6ED-406B-A22C-D6297F1A8C6A}" dt="2023-06-13T22:27:35.944" v="2758"/>
          <ac:spMkLst>
            <pc:docMk/>
            <pc:sldMk cId="4165202709" sldId="271"/>
            <ac:spMk id="13" creationId="{830A36F8-48C2-4842-A87B-8CE8DF4E7FD2}"/>
          </ac:spMkLst>
        </pc:spChg>
        <pc:spChg chg="add del">
          <ac:chgData name="Mija Pilkaitė" userId="846699bd9c875373" providerId="LiveId" clId="{3D74CAD7-B6ED-406B-A22C-D6297F1A8C6A}" dt="2023-06-13T22:27:35.944" v="2758"/>
          <ac:spMkLst>
            <pc:docMk/>
            <pc:sldMk cId="4165202709" sldId="271"/>
            <ac:spMk id="15" creationId="{8F451A30-466B-4996-9BA5-CD6ABCC6D558}"/>
          </ac:spMkLst>
        </pc:spChg>
        <pc:picChg chg="del">
          <ac:chgData name="Mija Pilkaitė" userId="846699bd9c875373" providerId="LiveId" clId="{3D74CAD7-B6ED-406B-A22C-D6297F1A8C6A}" dt="2023-06-13T21:41:52.562" v="1254" actId="478"/>
          <ac:picMkLst>
            <pc:docMk/>
            <pc:sldMk cId="4165202709" sldId="271"/>
            <ac:picMk id="3" creationId="{060C27B1-8BBF-CC87-A17E-4F3B44047B1E}"/>
          </ac:picMkLst>
        </pc:picChg>
        <pc:picChg chg="add mod">
          <ac:chgData name="Mija Pilkaitė" userId="846699bd9c875373" providerId="LiveId" clId="{3D74CAD7-B6ED-406B-A22C-D6297F1A8C6A}" dt="2023-06-13T21:42:05.130" v="1259" actId="1076"/>
          <ac:picMkLst>
            <pc:docMk/>
            <pc:sldMk cId="4165202709" sldId="271"/>
            <ac:picMk id="4" creationId="{9CD72E0E-CA06-175E-4E63-CBD8EC559BDD}"/>
          </ac:picMkLst>
        </pc:picChg>
      </pc:sldChg>
      <pc:sldChg chg="new del ord">
        <pc:chgData name="Mija Pilkaitė" userId="846699bd9c875373" providerId="LiveId" clId="{3D74CAD7-B6ED-406B-A22C-D6297F1A8C6A}" dt="2023-06-13T22:12:36.622" v="2338" actId="2696"/>
        <pc:sldMkLst>
          <pc:docMk/>
          <pc:sldMk cId="2833171634" sldId="272"/>
        </pc:sldMkLst>
      </pc:sldChg>
      <pc:sldChg chg="addSp delSp modSp add mod delDesignElem modNotesTx">
        <pc:chgData name="Mija Pilkaitė" userId="846699bd9c875373" providerId="LiveId" clId="{3D74CAD7-B6ED-406B-A22C-D6297F1A8C6A}" dt="2023-06-14T10:09:02.896" v="4123" actId="20577"/>
        <pc:sldMkLst>
          <pc:docMk/>
          <pc:sldMk cId="464838627" sldId="273"/>
        </pc:sldMkLst>
        <pc:spChg chg="mod">
          <ac:chgData name="Mija Pilkaitė" userId="846699bd9c875373" providerId="LiveId" clId="{3D74CAD7-B6ED-406B-A22C-D6297F1A8C6A}" dt="2023-06-13T21:44:14.351" v="1329" actId="20577"/>
          <ac:spMkLst>
            <pc:docMk/>
            <pc:sldMk cId="464838627" sldId="273"/>
            <ac:spMk id="2" creationId="{9CC7FFBD-5293-3ADB-B908-735E7F5B98B7}"/>
          </ac:spMkLst>
        </pc:spChg>
        <pc:spChg chg="add mod">
          <ac:chgData name="Mija Pilkaitė" userId="846699bd9c875373" providerId="LiveId" clId="{3D74CAD7-B6ED-406B-A22C-D6297F1A8C6A}" dt="2023-06-13T21:52:21.857" v="1696" actId="403"/>
          <ac:spMkLst>
            <pc:docMk/>
            <pc:sldMk cId="464838627" sldId="273"/>
            <ac:spMk id="3" creationId="{360740B8-5311-63F5-DD61-DD6C6EA742DF}"/>
          </ac:spMkLst>
        </pc:spChg>
        <pc:spChg chg="add mod">
          <ac:chgData name="Mija Pilkaitė" userId="846699bd9c875373" providerId="LiveId" clId="{3D74CAD7-B6ED-406B-A22C-D6297F1A8C6A}" dt="2023-06-13T21:52:25.318" v="1697" actId="403"/>
          <ac:spMkLst>
            <pc:docMk/>
            <pc:sldMk cId="464838627" sldId="273"/>
            <ac:spMk id="5" creationId="{FBD6577B-FC6A-7528-9CE0-165843DE6D73}"/>
          </ac:spMkLst>
        </pc:spChg>
        <pc:spChg chg="mod">
          <ac:chgData name="Mija Pilkaitė" userId="846699bd9c875373" providerId="LiveId" clId="{3D74CAD7-B6ED-406B-A22C-D6297F1A8C6A}" dt="2023-06-13T21:52:18.136" v="1695" actId="403"/>
          <ac:spMkLst>
            <pc:docMk/>
            <pc:sldMk cId="464838627" sldId="273"/>
            <ac:spMk id="8" creationId="{CCCFF49A-A5C3-4A12-BCCD-E030F65B167B}"/>
          </ac:spMkLst>
        </pc:spChg>
        <pc:spChg chg="add del">
          <ac:chgData name="Mija Pilkaitė" userId="846699bd9c875373" providerId="LiveId" clId="{3D74CAD7-B6ED-406B-A22C-D6297F1A8C6A}" dt="2023-06-13T22:27:35.944" v="2758"/>
          <ac:spMkLst>
            <pc:docMk/>
            <pc:sldMk cId="464838627" sldId="273"/>
            <ac:spMk id="11" creationId="{9D25F302-27C5-414F-97F8-6EA0A6C028BA}"/>
          </ac:spMkLst>
        </pc:spChg>
        <pc:spChg chg="add del">
          <ac:chgData name="Mija Pilkaitė" userId="846699bd9c875373" providerId="LiveId" clId="{3D74CAD7-B6ED-406B-A22C-D6297F1A8C6A}" dt="2023-06-13T22:27:35.944" v="2758"/>
          <ac:spMkLst>
            <pc:docMk/>
            <pc:sldMk cId="464838627" sldId="273"/>
            <ac:spMk id="13" creationId="{830A36F8-48C2-4842-A87B-8CE8DF4E7FD2}"/>
          </ac:spMkLst>
        </pc:spChg>
        <pc:spChg chg="add del">
          <ac:chgData name="Mija Pilkaitė" userId="846699bd9c875373" providerId="LiveId" clId="{3D74CAD7-B6ED-406B-A22C-D6297F1A8C6A}" dt="2023-06-13T22:27:35.944" v="2758"/>
          <ac:spMkLst>
            <pc:docMk/>
            <pc:sldMk cId="464838627" sldId="273"/>
            <ac:spMk id="15" creationId="{8F451A30-466B-4996-9BA5-CD6ABCC6D558}"/>
          </ac:spMkLst>
        </pc:spChg>
        <pc:picChg chg="del">
          <ac:chgData name="Mija Pilkaitė" userId="846699bd9c875373" providerId="LiveId" clId="{3D74CAD7-B6ED-406B-A22C-D6297F1A8C6A}" dt="2023-06-13T21:44:16.277" v="1330" actId="478"/>
          <ac:picMkLst>
            <pc:docMk/>
            <pc:sldMk cId="464838627" sldId="273"/>
            <ac:picMk id="4" creationId="{9CD72E0E-CA06-175E-4E63-CBD8EC559BDD}"/>
          </ac:picMkLst>
        </pc:picChg>
      </pc:sldChg>
      <pc:sldChg chg="addSp delSp modSp add mod ord delDesignElem">
        <pc:chgData name="Mija Pilkaitė" userId="846699bd9c875373" providerId="LiveId" clId="{3D74CAD7-B6ED-406B-A22C-D6297F1A8C6A}" dt="2023-06-13T22:27:35.944" v="2758"/>
        <pc:sldMkLst>
          <pc:docMk/>
          <pc:sldMk cId="4136304206" sldId="274"/>
        </pc:sldMkLst>
        <pc:spChg chg="mod">
          <ac:chgData name="Mija Pilkaitė" userId="846699bd9c875373" providerId="LiveId" clId="{3D74CAD7-B6ED-406B-A22C-D6297F1A8C6A}" dt="2023-06-13T21:56:28.823" v="1856" actId="26606"/>
          <ac:spMkLst>
            <pc:docMk/>
            <pc:sldMk cId="4136304206" sldId="274"/>
            <ac:spMk id="2" creationId="{9CC7FFBD-5293-3ADB-B908-735E7F5B98B7}"/>
          </ac:spMkLst>
        </pc:spChg>
        <pc:spChg chg="mod">
          <ac:chgData name="Mija Pilkaitė" userId="846699bd9c875373" providerId="LiveId" clId="{3D74CAD7-B6ED-406B-A22C-D6297F1A8C6A}" dt="2023-06-13T21:56:28.823" v="1856" actId="26606"/>
          <ac:spMkLst>
            <pc:docMk/>
            <pc:sldMk cId="4136304206" sldId="274"/>
            <ac:spMk id="8" creationId="{CCCFF49A-A5C3-4A12-BCCD-E030F65B167B}"/>
          </ac:spMkLst>
        </pc:spChg>
        <pc:spChg chg="del">
          <ac:chgData name="Mija Pilkaitė" userId="846699bd9c875373" providerId="LiveId" clId="{3D74CAD7-B6ED-406B-A22C-D6297F1A8C6A}" dt="2023-06-13T21:56:28.823" v="1856" actId="26606"/>
          <ac:spMkLst>
            <pc:docMk/>
            <pc:sldMk cId="4136304206" sldId="274"/>
            <ac:spMk id="11" creationId="{9D25F302-27C5-414F-97F8-6EA0A6C028BA}"/>
          </ac:spMkLst>
        </pc:spChg>
        <pc:spChg chg="del">
          <ac:chgData name="Mija Pilkaitė" userId="846699bd9c875373" providerId="LiveId" clId="{3D74CAD7-B6ED-406B-A22C-D6297F1A8C6A}" dt="2023-06-13T21:56:28.823" v="1856" actId="26606"/>
          <ac:spMkLst>
            <pc:docMk/>
            <pc:sldMk cId="4136304206" sldId="274"/>
            <ac:spMk id="13" creationId="{830A36F8-48C2-4842-A87B-8CE8DF4E7FD2}"/>
          </ac:spMkLst>
        </pc:spChg>
        <pc:spChg chg="del">
          <ac:chgData name="Mija Pilkaitė" userId="846699bd9c875373" providerId="LiveId" clId="{3D74CAD7-B6ED-406B-A22C-D6297F1A8C6A}" dt="2023-06-13T21:56:28.823" v="1856" actId="26606"/>
          <ac:spMkLst>
            <pc:docMk/>
            <pc:sldMk cId="4136304206" sldId="274"/>
            <ac:spMk id="15" creationId="{8F451A30-466B-4996-9BA5-CD6ABCC6D558}"/>
          </ac:spMkLst>
        </pc:spChg>
        <pc:spChg chg="add del">
          <ac:chgData name="Mija Pilkaitė" userId="846699bd9c875373" providerId="LiveId" clId="{3D74CAD7-B6ED-406B-A22C-D6297F1A8C6A}" dt="2023-06-13T22:27:35.944" v="2758"/>
          <ac:spMkLst>
            <pc:docMk/>
            <pc:sldMk cId="4136304206" sldId="274"/>
            <ac:spMk id="2057" creationId="{058A14AF-9FB5-4CC7-BA35-E8E85D3EDF0E}"/>
          </ac:spMkLst>
        </pc:spChg>
        <pc:spChg chg="add del">
          <ac:chgData name="Mija Pilkaitė" userId="846699bd9c875373" providerId="LiveId" clId="{3D74CAD7-B6ED-406B-A22C-D6297F1A8C6A}" dt="2023-06-13T22:27:35.944" v="2758"/>
          <ac:spMkLst>
            <pc:docMk/>
            <pc:sldMk cId="4136304206" sldId="274"/>
            <ac:spMk id="2059" creationId="{3A9A4357-BD1D-4622-A4FE-766E6AB8DE84}"/>
          </ac:spMkLst>
        </pc:spChg>
        <pc:spChg chg="add del">
          <ac:chgData name="Mija Pilkaitė" userId="846699bd9c875373" providerId="LiveId" clId="{3D74CAD7-B6ED-406B-A22C-D6297F1A8C6A}" dt="2023-06-13T22:27:35.944" v="2758"/>
          <ac:spMkLst>
            <pc:docMk/>
            <pc:sldMk cId="4136304206" sldId="274"/>
            <ac:spMk id="2061" creationId="{E659831F-0D9A-4C63-9EBB-8435B85A440F}"/>
          </ac:spMkLst>
        </pc:spChg>
        <pc:spChg chg="add del">
          <ac:chgData name="Mija Pilkaitė" userId="846699bd9c875373" providerId="LiveId" clId="{3D74CAD7-B6ED-406B-A22C-D6297F1A8C6A}" dt="2023-06-13T22:27:35.944" v="2758"/>
          <ac:spMkLst>
            <pc:docMk/>
            <pc:sldMk cId="4136304206" sldId="274"/>
            <ac:spMk id="2063" creationId="{E6995CE5-F890-4ABA-82A2-26507CE8D2A3}"/>
          </ac:spMkLst>
        </pc:spChg>
        <pc:picChg chg="add del mod">
          <ac:chgData name="Mija Pilkaitė" userId="846699bd9c875373" providerId="LiveId" clId="{3D74CAD7-B6ED-406B-A22C-D6297F1A8C6A}" dt="2023-06-13T21:56:22.761" v="1854" actId="478"/>
          <ac:picMkLst>
            <pc:docMk/>
            <pc:sldMk cId="4136304206" sldId="274"/>
            <ac:picMk id="4" creationId="{9CD72E0E-CA06-175E-4E63-CBD8EC559BDD}"/>
          </ac:picMkLst>
        </pc:picChg>
        <pc:picChg chg="add del mod">
          <ac:chgData name="Mija Pilkaitė" userId="846699bd9c875373" providerId="LiveId" clId="{3D74CAD7-B6ED-406B-A22C-D6297F1A8C6A}" dt="2023-06-13T21:56:20.976" v="1853"/>
          <ac:picMkLst>
            <pc:docMk/>
            <pc:sldMk cId="4136304206" sldId="274"/>
            <ac:picMk id="2050" creationId="{688F58E4-93AC-A253-C99D-E0983073546E}"/>
          </ac:picMkLst>
        </pc:picChg>
        <pc:picChg chg="add mod">
          <ac:chgData name="Mija Pilkaitė" userId="846699bd9c875373" providerId="LiveId" clId="{3D74CAD7-B6ED-406B-A22C-D6297F1A8C6A}" dt="2023-06-13T21:56:28.823" v="1856" actId="26606"/>
          <ac:picMkLst>
            <pc:docMk/>
            <pc:sldMk cId="4136304206" sldId="274"/>
            <ac:picMk id="2052" creationId="{46D3F458-87C3-434E-CD1E-E46FD9C7EED3}"/>
          </ac:picMkLst>
        </pc:picChg>
      </pc:sldChg>
      <pc:sldChg chg="modSp new del mod">
        <pc:chgData name="Mija Pilkaitė" userId="846699bd9c875373" providerId="LiveId" clId="{3D74CAD7-B6ED-406B-A22C-D6297F1A8C6A}" dt="2023-06-13T22:12:39.164" v="2339" actId="2696"/>
        <pc:sldMkLst>
          <pc:docMk/>
          <pc:sldMk cId="3808208950" sldId="275"/>
        </pc:sldMkLst>
        <pc:spChg chg="mod">
          <ac:chgData name="Mija Pilkaitė" userId="846699bd9c875373" providerId="LiveId" clId="{3D74CAD7-B6ED-406B-A22C-D6297F1A8C6A}" dt="2023-06-13T21:57:23.800" v="1891" actId="20577"/>
          <ac:spMkLst>
            <pc:docMk/>
            <pc:sldMk cId="3808208950" sldId="275"/>
            <ac:spMk id="2" creationId="{573D579F-28FF-2292-9B2D-C32999C7EE5F}"/>
          </ac:spMkLst>
        </pc:spChg>
      </pc:sldChg>
      <pc:sldChg chg="addSp delSp modSp new mod setBg delDesignElem">
        <pc:chgData name="Mija Pilkaitė" userId="846699bd9c875373" providerId="LiveId" clId="{3D74CAD7-B6ED-406B-A22C-D6297F1A8C6A}" dt="2023-06-13T22:27:35.944" v="2758"/>
        <pc:sldMkLst>
          <pc:docMk/>
          <pc:sldMk cId="1735424265" sldId="276"/>
        </pc:sldMkLst>
        <pc:spChg chg="mod">
          <ac:chgData name="Mija Pilkaitė" userId="846699bd9c875373" providerId="LiveId" clId="{3D74CAD7-B6ED-406B-A22C-D6297F1A8C6A}" dt="2023-06-13T21:57:09.219" v="1872" actId="26606"/>
          <ac:spMkLst>
            <pc:docMk/>
            <pc:sldMk cId="1735424265" sldId="276"/>
            <ac:spMk id="2" creationId="{25E14F96-C1A9-0997-18E6-7959CBF635F8}"/>
          </ac:spMkLst>
        </pc:spChg>
        <pc:spChg chg="mod">
          <ac:chgData name="Mija Pilkaitė" userId="846699bd9c875373" providerId="LiveId" clId="{3D74CAD7-B6ED-406B-A22C-D6297F1A8C6A}" dt="2023-06-13T21:57:09.219" v="1872" actId="26606"/>
          <ac:spMkLst>
            <pc:docMk/>
            <pc:sldMk cId="1735424265" sldId="276"/>
            <ac:spMk id="3" creationId="{02C3C09A-29FF-7679-7F19-00552BBF1E50}"/>
          </ac:spMkLst>
        </pc:spChg>
        <pc:spChg chg="add del">
          <ac:chgData name="Mija Pilkaitė" userId="846699bd9c875373" providerId="LiveId" clId="{3D74CAD7-B6ED-406B-A22C-D6297F1A8C6A}" dt="2023-06-13T22:27:35.944" v="2758"/>
          <ac:spMkLst>
            <pc:docMk/>
            <pc:sldMk cId="1735424265" sldId="276"/>
            <ac:spMk id="8" creationId="{4522B21E-B2B9-4C72-9A71-C87EFD137480}"/>
          </ac:spMkLst>
        </pc:spChg>
        <pc:spChg chg="add del">
          <ac:chgData name="Mija Pilkaitė" userId="846699bd9c875373" providerId="LiveId" clId="{3D74CAD7-B6ED-406B-A22C-D6297F1A8C6A}" dt="2023-06-13T22:27:35.944" v="2758"/>
          <ac:spMkLst>
            <pc:docMk/>
            <pc:sldMk cId="1735424265" sldId="276"/>
            <ac:spMk id="10" creationId="{5EB7D2A2-F448-44D4-938C-DC84CBCB3B1E}"/>
          </ac:spMkLst>
        </pc:spChg>
        <pc:spChg chg="add del">
          <ac:chgData name="Mija Pilkaitė" userId="846699bd9c875373" providerId="LiveId" clId="{3D74CAD7-B6ED-406B-A22C-D6297F1A8C6A}" dt="2023-06-13T22:27:35.944" v="2758"/>
          <ac:spMkLst>
            <pc:docMk/>
            <pc:sldMk cId="1735424265" sldId="276"/>
            <ac:spMk id="12" creationId="{871AEA07-1E14-44B4-8E55-64EF049CD66F}"/>
          </ac:spMkLst>
        </pc:spChg>
        <pc:cxnChg chg="add del">
          <ac:chgData name="Mija Pilkaitė" userId="846699bd9c875373" providerId="LiveId" clId="{3D74CAD7-B6ED-406B-A22C-D6297F1A8C6A}" dt="2023-06-13T22:27:35.944" v="2758"/>
          <ac:cxnSpMkLst>
            <pc:docMk/>
            <pc:sldMk cId="1735424265" sldId="276"/>
            <ac:cxnSpMk id="14" creationId="{F7C8EA93-3210-4C62-99E9-153C275E3A87}"/>
          </ac:cxnSpMkLst>
        </pc:cxnChg>
      </pc:sldChg>
      <pc:sldChg chg="addSp delSp modSp add mod ord delDesignElem modNotesTx">
        <pc:chgData name="Mija Pilkaitė" userId="846699bd9c875373" providerId="LiveId" clId="{3D74CAD7-B6ED-406B-A22C-D6297F1A8C6A}" dt="2023-06-14T11:28:03.851" v="4387" actId="20577"/>
        <pc:sldMkLst>
          <pc:docMk/>
          <pc:sldMk cId="1250581930" sldId="277"/>
        </pc:sldMkLst>
        <pc:spChg chg="mod">
          <ac:chgData name="Mija Pilkaitė" userId="846699bd9c875373" providerId="LiveId" clId="{3D74CAD7-B6ED-406B-A22C-D6297F1A8C6A}" dt="2023-06-13T21:58:42.468" v="1926" actId="20577"/>
          <ac:spMkLst>
            <pc:docMk/>
            <pc:sldMk cId="1250581930" sldId="277"/>
            <ac:spMk id="2" creationId="{9CC7FFBD-5293-3ADB-B908-735E7F5B98B7}"/>
          </ac:spMkLst>
        </pc:spChg>
        <pc:spChg chg="mod">
          <ac:chgData name="Mija Pilkaitė" userId="846699bd9c875373" providerId="LiveId" clId="{3D74CAD7-B6ED-406B-A22C-D6297F1A8C6A}" dt="2023-06-13T22:03:00.746" v="2034" actId="3064"/>
          <ac:spMkLst>
            <pc:docMk/>
            <pc:sldMk cId="1250581930" sldId="277"/>
            <ac:spMk id="3" creationId="{360740B8-5311-63F5-DD61-DD6C6EA742DF}"/>
          </ac:spMkLst>
        </pc:spChg>
        <pc:spChg chg="mod">
          <ac:chgData name="Mija Pilkaitė" userId="846699bd9c875373" providerId="LiveId" clId="{3D74CAD7-B6ED-406B-A22C-D6297F1A8C6A}" dt="2023-06-13T22:03:11.722" v="2036" actId="113"/>
          <ac:spMkLst>
            <pc:docMk/>
            <pc:sldMk cId="1250581930" sldId="277"/>
            <ac:spMk id="5" creationId="{FBD6577B-FC6A-7528-9CE0-165843DE6D73}"/>
          </ac:spMkLst>
        </pc:spChg>
        <pc:spChg chg="mod">
          <ac:chgData name="Mija Pilkaitė" userId="846699bd9c875373" providerId="LiveId" clId="{3D74CAD7-B6ED-406B-A22C-D6297F1A8C6A}" dt="2023-06-13T22:04:04.594" v="2072" actId="403"/>
          <ac:spMkLst>
            <pc:docMk/>
            <pc:sldMk cId="1250581930" sldId="277"/>
            <ac:spMk id="8" creationId="{CCCFF49A-A5C3-4A12-BCCD-E030F65B167B}"/>
          </ac:spMkLst>
        </pc:spChg>
        <pc:spChg chg="add del">
          <ac:chgData name="Mija Pilkaitė" userId="846699bd9c875373" providerId="LiveId" clId="{3D74CAD7-B6ED-406B-A22C-D6297F1A8C6A}" dt="2023-06-13T22:27:35.944" v="2758"/>
          <ac:spMkLst>
            <pc:docMk/>
            <pc:sldMk cId="1250581930" sldId="277"/>
            <ac:spMk id="11" creationId="{9D25F302-27C5-414F-97F8-6EA0A6C028BA}"/>
          </ac:spMkLst>
        </pc:spChg>
        <pc:spChg chg="add del">
          <ac:chgData name="Mija Pilkaitė" userId="846699bd9c875373" providerId="LiveId" clId="{3D74CAD7-B6ED-406B-A22C-D6297F1A8C6A}" dt="2023-06-13T22:27:35.944" v="2758"/>
          <ac:spMkLst>
            <pc:docMk/>
            <pc:sldMk cId="1250581930" sldId="277"/>
            <ac:spMk id="13" creationId="{830A36F8-48C2-4842-A87B-8CE8DF4E7FD2}"/>
          </ac:spMkLst>
        </pc:spChg>
        <pc:spChg chg="add del">
          <ac:chgData name="Mija Pilkaitė" userId="846699bd9c875373" providerId="LiveId" clId="{3D74CAD7-B6ED-406B-A22C-D6297F1A8C6A}" dt="2023-06-13T22:27:35.944" v="2758"/>
          <ac:spMkLst>
            <pc:docMk/>
            <pc:sldMk cId="1250581930" sldId="277"/>
            <ac:spMk id="15" creationId="{8F451A30-466B-4996-9BA5-CD6ABCC6D558}"/>
          </ac:spMkLst>
        </pc:spChg>
      </pc:sldChg>
      <pc:sldChg chg="addSp delSp modSp new mod setBg delDesignElem">
        <pc:chgData name="Mija Pilkaitė" userId="846699bd9c875373" providerId="LiveId" clId="{3D74CAD7-B6ED-406B-A22C-D6297F1A8C6A}" dt="2023-06-13T22:27:35.944" v="2758"/>
        <pc:sldMkLst>
          <pc:docMk/>
          <pc:sldMk cId="1434238322" sldId="278"/>
        </pc:sldMkLst>
        <pc:spChg chg="mod">
          <ac:chgData name="Mija Pilkaitė" userId="846699bd9c875373" providerId="LiveId" clId="{3D74CAD7-B6ED-406B-A22C-D6297F1A8C6A}" dt="2023-06-13T22:05:03.292" v="2112" actId="26606"/>
          <ac:spMkLst>
            <pc:docMk/>
            <pc:sldMk cId="1434238322" sldId="278"/>
            <ac:spMk id="2" creationId="{65A4AF3D-0672-7032-EE96-20D886D005C3}"/>
          </ac:spMkLst>
        </pc:spChg>
        <pc:spChg chg="del">
          <ac:chgData name="Mija Pilkaitė" userId="846699bd9c875373" providerId="LiveId" clId="{3D74CAD7-B6ED-406B-A22C-D6297F1A8C6A}" dt="2023-06-13T22:04:37.631" v="2108" actId="22"/>
          <ac:spMkLst>
            <pc:docMk/>
            <pc:sldMk cId="1434238322" sldId="278"/>
            <ac:spMk id="3" creationId="{22654C86-C083-6C1C-BDDE-3E6A8082BABD}"/>
          </ac:spMkLst>
        </pc:spChg>
        <pc:spChg chg="add del">
          <ac:chgData name="Mija Pilkaitė" userId="846699bd9c875373" providerId="LiveId" clId="{3D74CAD7-B6ED-406B-A22C-D6297F1A8C6A}" dt="2023-06-13T22:05:03.030" v="2111" actId="26606"/>
          <ac:spMkLst>
            <pc:docMk/>
            <pc:sldMk cId="1434238322" sldId="278"/>
            <ac:spMk id="9" creationId="{89E70E29-586D-04E7-28F1-871B4DDF7621}"/>
          </ac:spMkLst>
        </pc:spChg>
        <pc:spChg chg="add del">
          <ac:chgData name="Mija Pilkaitė" userId="846699bd9c875373" providerId="LiveId" clId="{3D74CAD7-B6ED-406B-A22C-D6297F1A8C6A}" dt="2023-06-13T22:27:35.944" v="2758"/>
          <ac:spMkLst>
            <pc:docMk/>
            <pc:sldMk cId="1434238322" sldId="278"/>
            <ac:spMk id="10" creationId="{E914257E-1E2A-4AC7-89EC-1FB65C9C0A0D}"/>
          </ac:spMkLst>
        </pc:spChg>
        <pc:spChg chg="add del">
          <ac:chgData name="Mija Pilkaitė" userId="846699bd9c875373" providerId="LiveId" clId="{3D74CAD7-B6ED-406B-A22C-D6297F1A8C6A}" dt="2023-06-13T22:05:03.030" v="2111" actId="26606"/>
          <ac:spMkLst>
            <pc:docMk/>
            <pc:sldMk cId="1434238322" sldId="278"/>
            <ac:spMk id="12" creationId="{081EA652-8C6A-4E69-BEB9-170809474553}"/>
          </ac:spMkLst>
        </pc:spChg>
        <pc:spChg chg="add del">
          <ac:chgData name="Mija Pilkaitė" userId="846699bd9c875373" providerId="LiveId" clId="{3D74CAD7-B6ED-406B-A22C-D6297F1A8C6A}" dt="2023-06-13T22:05:03.030" v="2111" actId="26606"/>
          <ac:spMkLst>
            <pc:docMk/>
            <pc:sldMk cId="1434238322" sldId="278"/>
            <ac:spMk id="14" creationId="{5298780A-33B9-4EA2-8F67-DE68AD62841B}"/>
          </ac:spMkLst>
        </pc:spChg>
        <pc:spChg chg="add del">
          <ac:chgData name="Mija Pilkaitė" userId="846699bd9c875373" providerId="LiveId" clId="{3D74CAD7-B6ED-406B-A22C-D6297F1A8C6A}" dt="2023-06-13T22:05:03.030" v="2111" actId="26606"/>
          <ac:spMkLst>
            <pc:docMk/>
            <pc:sldMk cId="1434238322" sldId="278"/>
            <ac:spMk id="16" creationId="{7F488E8B-4E1E-4402-8935-D4E6C02615C7}"/>
          </ac:spMkLst>
        </pc:spChg>
        <pc:spChg chg="add del">
          <ac:chgData name="Mija Pilkaitė" userId="846699bd9c875373" providerId="LiveId" clId="{3D74CAD7-B6ED-406B-A22C-D6297F1A8C6A}" dt="2023-06-13T22:27:35.944" v="2758"/>
          <ac:spMkLst>
            <pc:docMk/>
            <pc:sldMk cId="1434238322" sldId="278"/>
            <ac:spMk id="18" creationId="{03E1C8F1-97F5-489C-8308-958F09657254}"/>
          </ac:spMkLst>
        </pc:spChg>
        <pc:spChg chg="add del">
          <ac:chgData name="Mija Pilkaitė" userId="846699bd9c875373" providerId="LiveId" clId="{3D74CAD7-B6ED-406B-A22C-D6297F1A8C6A}" dt="2023-06-13T22:27:35.944" v="2758"/>
          <ac:spMkLst>
            <pc:docMk/>
            <pc:sldMk cId="1434238322" sldId="278"/>
            <ac:spMk id="19" creationId="{DEB62645-D4DA-4E99-8344-B1536F63D108}"/>
          </ac:spMkLst>
        </pc:spChg>
        <pc:picChg chg="add mod ord">
          <ac:chgData name="Mija Pilkaitė" userId="846699bd9c875373" providerId="LiveId" clId="{3D74CAD7-B6ED-406B-A22C-D6297F1A8C6A}" dt="2023-06-13T22:05:03.292" v="2112" actId="26606"/>
          <ac:picMkLst>
            <pc:docMk/>
            <pc:sldMk cId="1434238322" sldId="278"/>
            <ac:picMk id="5" creationId="{F8CA4D26-DB86-C5F0-3982-451EEA6C7AAA}"/>
          </ac:picMkLst>
        </pc:picChg>
      </pc:sldChg>
      <pc:sldChg chg="addSp delSp modSp add mod delDesignElem">
        <pc:chgData name="Mija Pilkaitė" userId="846699bd9c875373" providerId="LiveId" clId="{3D74CAD7-B6ED-406B-A22C-D6297F1A8C6A}" dt="2023-06-13T22:27:35.944" v="2758"/>
        <pc:sldMkLst>
          <pc:docMk/>
          <pc:sldMk cId="1573803115" sldId="279"/>
        </pc:sldMkLst>
        <pc:spChg chg="mod">
          <ac:chgData name="Mija Pilkaitė" userId="846699bd9c875373" providerId="LiveId" clId="{3D74CAD7-B6ED-406B-A22C-D6297F1A8C6A}" dt="2023-06-13T22:05:51.414" v="2149" actId="27636"/>
          <ac:spMkLst>
            <pc:docMk/>
            <pc:sldMk cId="1573803115" sldId="279"/>
            <ac:spMk id="2" creationId="{65A4AF3D-0672-7032-EE96-20D886D005C3}"/>
          </ac:spMkLst>
        </pc:spChg>
        <pc:spChg chg="add del mod">
          <ac:chgData name="Mija Pilkaitė" userId="846699bd9c875373" providerId="LiveId" clId="{3D74CAD7-B6ED-406B-A22C-D6297F1A8C6A}" dt="2023-06-13T22:05:38.391" v="2119" actId="22"/>
          <ac:spMkLst>
            <pc:docMk/>
            <pc:sldMk cId="1573803115" sldId="279"/>
            <ac:spMk id="4" creationId="{DF629F75-C484-91E9-B241-DE49533A02E0}"/>
          </ac:spMkLst>
        </pc:spChg>
        <pc:spChg chg="add del">
          <ac:chgData name="Mija Pilkaitė" userId="846699bd9c875373" providerId="LiveId" clId="{3D74CAD7-B6ED-406B-A22C-D6297F1A8C6A}" dt="2023-06-13T22:27:35.944" v="2758"/>
          <ac:spMkLst>
            <pc:docMk/>
            <pc:sldMk cId="1573803115" sldId="279"/>
            <ac:spMk id="10" creationId="{E914257E-1E2A-4AC7-89EC-1FB65C9C0A0D}"/>
          </ac:spMkLst>
        </pc:spChg>
        <pc:spChg chg="add del">
          <ac:chgData name="Mija Pilkaitė" userId="846699bd9c875373" providerId="LiveId" clId="{3D74CAD7-B6ED-406B-A22C-D6297F1A8C6A}" dt="2023-06-13T22:27:35.944" v="2758"/>
          <ac:spMkLst>
            <pc:docMk/>
            <pc:sldMk cId="1573803115" sldId="279"/>
            <ac:spMk id="18" creationId="{03E1C8F1-97F5-489C-8308-958F09657254}"/>
          </ac:spMkLst>
        </pc:spChg>
        <pc:spChg chg="add del">
          <ac:chgData name="Mija Pilkaitė" userId="846699bd9c875373" providerId="LiveId" clId="{3D74CAD7-B6ED-406B-A22C-D6297F1A8C6A}" dt="2023-06-13T22:27:35.944" v="2758"/>
          <ac:spMkLst>
            <pc:docMk/>
            <pc:sldMk cId="1573803115" sldId="279"/>
            <ac:spMk id="19" creationId="{DEB62645-D4DA-4E99-8344-B1536F63D108}"/>
          </ac:spMkLst>
        </pc:spChg>
        <pc:picChg chg="del">
          <ac:chgData name="Mija Pilkaitė" userId="846699bd9c875373" providerId="LiveId" clId="{3D74CAD7-B6ED-406B-A22C-D6297F1A8C6A}" dt="2023-06-13T22:05:26.252" v="2118" actId="478"/>
          <ac:picMkLst>
            <pc:docMk/>
            <pc:sldMk cId="1573803115" sldId="279"/>
            <ac:picMk id="5" creationId="{F8CA4D26-DB86-C5F0-3982-451EEA6C7AAA}"/>
          </ac:picMkLst>
        </pc:picChg>
        <pc:picChg chg="add mod ord">
          <ac:chgData name="Mija Pilkaitė" userId="846699bd9c875373" providerId="LiveId" clId="{3D74CAD7-B6ED-406B-A22C-D6297F1A8C6A}" dt="2023-06-13T22:27:35.944" v="2758"/>
          <ac:picMkLst>
            <pc:docMk/>
            <pc:sldMk cId="1573803115" sldId="279"/>
            <ac:picMk id="7" creationId="{31B90613-020B-0CCF-0E8D-C8714710AFA0}"/>
          </ac:picMkLst>
        </pc:picChg>
      </pc:sldChg>
      <pc:sldChg chg="addSp delSp modSp add mod ord delDesignElem">
        <pc:chgData name="Mija Pilkaitė" userId="846699bd9c875373" providerId="LiveId" clId="{3D74CAD7-B6ED-406B-A22C-D6297F1A8C6A}" dt="2023-06-13T22:27:35.944" v="2758"/>
        <pc:sldMkLst>
          <pc:docMk/>
          <pc:sldMk cId="3836337130" sldId="280"/>
        </pc:sldMkLst>
        <pc:spChg chg="mod">
          <ac:chgData name="Mija Pilkaitė" userId="846699bd9c875373" providerId="LiveId" clId="{3D74CAD7-B6ED-406B-A22C-D6297F1A8C6A}" dt="2023-06-13T22:06:05.584" v="2160" actId="20577"/>
          <ac:spMkLst>
            <pc:docMk/>
            <pc:sldMk cId="3836337130" sldId="280"/>
            <ac:spMk id="2" creationId="{65A4AF3D-0672-7032-EE96-20D886D005C3}"/>
          </ac:spMkLst>
        </pc:spChg>
        <pc:spChg chg="add del mod">
          <ac:chgData name="Mija Pilkaitė" userId="846699bd9c875373" providerId="LiveId" clId="{3D74CAD7-B6ED-406B-A22C-D6297F1A8C6A}" dt="2023-06-13T22:06:18.937" v="2162" actId="22"/>
          <ac:spMkLst>
            <pc:docMk/>
            <pc:sldMk cId="3836337130" sldId="280"/>
            <ac:spMk id="4" creationId="{CFDB7645-6346-064E-5CE2-B7131C6AB242}"/>
          </ac:spMkLst>
        </pc:spChg>
        <pc:spChg chg="add del">
          <ac:chgData name="Mija Pilkaitė" userId="846699bd9c875373" providerId="LiveId" clId="{3D74CAD7-B6ED-406B-A22C-D6297F1A8C6A}" dt="2023-06-13T22:27:35.944" v="2758"/>
          <ac:spMkLst>
            <pc:docMk/>
            <pc:sldMk cId="3836337130" sldId="280"/>
            <ac:spMk id="10" creationId="{E914257E-1E2A-4AC7-89EC-1FB65C9C0A0D}"/>
          </ac:spMkLst>
        </pc:spChg>
        <pc:spChg chg="add del">
          <ac:chgData name="Mija Pilkaitė" userId="846699bd9c875373" providerId="LiveId" clId="{3D74CAD7-B6ED-406B-A22C-D6297F1A8C6A}" dt="2023-06-13T22:27:35.944" v="2758"/>
          <ac:spMkLst>
            <pc:docMk/>
            <pc:sldMk cId="3836337130" sldId="280"/>
            <ac:spMk id="18" creationId="{03E1C8F1-97F5-489C-8308-958F09657254}"/>
          </ac:spMkLst>
        </pc:spChg>
        <pc:spChg chg="add del">
          <ac:chgData name="Mija Pilkaitė" userId="846699bd9c875373" providerId="LiveId" clId="{3D74CAD7-B6ED-406B-A22C-D6297F1A8C6A}" dt="2023-06-13T22:27:35.944" v="2758"/>
          <ac:spMkLst>
            <pc:docMk/>
            <pc:sldMk cId="3836337130" sldId="280"/>
            <ac:spMk id="19" creationId="{DEB62645-D4DA-4E99-8344-B1536F63D108}"/>
          </ac:spMkLst>
        </pc:spChg>
        <pc:picChg chg="del">
          <ac:chgData name="Mija Pilkaitė" userId="846699bd9c875373" providerId="LiveId" clId="{3D74CAD7-B6ED-406B-A22C-D6297F1A8C6A}" dt="2023-06-13T22:06:07.240" v="2161" actId="478"/>
          <ac:picMkLst>
            <pc:docMk/>
            <pc:sldMk cId="3836337130" sldId="280"/>
            <ac:picMk id="5" creationId="{F8CA4D26-DB86-C5F0-3982-451EEA6C7AAA}"/>
          </ac:picMkLst>
        </pc:picChg>
        <pc:picChg chg="add mod ord">
          <ac:chgData name="Mija Pilkaitė" userId="846699bd9c875373" providerId="LiveId" clId="{3D74CAD7-B6ED-406B-A22C-D6297F1A8C6A}" dt="2023-06-13T22:27:35.944" v="2758"/>
          <ac:picMkLst>
            <pc:docMk/>
            <pc:sldMk cId="3836337130" sldId="280"/>
            <ac:picMk id="7" creationId="{4F8AB58F-CFFD-002F-4300-A2ED9F204A82}"/>
          </ac:picMkLst>
        </pc:picChg>
      </pc:sldChg>
      <pc:sldChg chg="addSp delSp modSp add del mod ord delDesignElem">
        <pc:chgData name="Mija Pilkaitė" userId="846699bd9c875373" providerId="LiveId" clId="{3D74CAD7-B6ED-406B-A22C-D6297F1A8C6A}" dt="2023-06-14T10:49:22.204" v="4326" actId="2696"/>
        <pc:sldMkLst>
          <pc:docMk/>
          <pc:sldMk cId="2792278475" sldId="281"/>
        </pc:sldMkLst>
        <pc:spChg chg="mod">
          <ac:chgData name="Mija Pilkaitė" userId="846699bd9c875373" providerId="LiveId" clId="{3D74CAD7-B6ED-406B-A22C-D6297F1A8C6A}" dt="2023-06-13T22:07:07" v="2173" actId="20577"/>
          <ac:spMkLst>
            <pc:docMk/>
            <pc:sldMk cId="2792278475" sldId="281"/>
            <ac:spMk id="2" creationId="{65A4AF3D-0672-7032-EE96-20D886D005C3}"/>
          </ac:spMkLst>
        </pc:spChg>
        <pc:spChg chg="add mod">
          <ac:chgData name="Mija Pilkaitė" userId="846699bd9c875373" providerId="LiveId" clId="{3D74CAD7-B6ED-406B-A22C-D6297F1A8C6A}" dt="2023-06-13T22:27:35.944" v="2758"/>
          <ac:spMkLst>
            <pc:docMk/>
            <pc:sldMk cId="2792278475" sldId="281"/>
            <ac:spMk id="4" creationId="{746C3295-708E-8EFB-664C-B06C69A2AADD}"/>
          </ac:spMkLst>
        </pc:spChg>
        <pc:spChg chg="add del">
          <ac:chgData name="Mija Pilkaitė" userId="846699bd9c875373" providerId="LiveId" clId="{3D74CAD7-B6ED-406B-A22C-D6297F1A8C6A}" dt="2023-06-13T22:27:35.944" v="2758"/>
          <ac:spMkLst>
            <pc:docMk/>
            <pc:sldMk cId="2792278475" sldId="281"/>
            <ac:spMk id="10" creationId="{E914257E-1E2A-4AC7-89EC-1FB65C9C0A0D}"/>
          </ac:spMkLst>
        </pc:spChg>
        <pc:spChg chg="add del">
          <ac:chgData name="Mija Pilkaitė" userId="846699bd9c875373" providerId="LiveId" clId="{3D74CAD7-B6ED-406B-A22C-D6297F1A8C6A}" dt="2023-06-13T22:27:35.944" v="2758"/>
          <ac:spMkLst>
            <pc:docMk/>
            <pc:sldMk cId="2792278475" sldId="281"/>
            <ac:spMk id="18" creationId="{03E1C8F1-97F5-489C-8308-958F09657254}"/>
          </ac:spMkLst>
        </pc:spChg>
        <pc:spChg chg="add del">
          <ac:chgData name="Mija Pilkaitė" userId="846699bd9c875373" providerId="LiveId" clId="{3D74CAD7-B6ED-406B-A22C-D6297F1A8C6A}" dt="2023-06-13T22:27:35.944" v="2758"/>
          <ac:spMkLst>
            <pc:docMk/>
            <pc:sldMk cId="2792278475" sldId="281"/>
            <ac:spMk id="19" creationId="{DEB62645-D4DA-4E99-8344-B1536F63D108}"/>
          </ac:spMkLst>
        </pc:spChg>
        <pc:picChg chg="add mod">
          <ac:chgData name="Mija Pilkaitė" userId="846699bd9c875373" providerId="LiveId" clId="{3D74CAD7-B6ED-406B-A22C-D6297F1A8C6A}" dt="2023-06-13T22:07:03.448" v="2169" actId="14100"/>
          <ac:picMkLst>
            <pc:docMk/>
            <pc:sldMk cId="2792278475" sldId="281"/>
            <ac:picMk id="6" creationId="{309CAEFB-DF57-DC5B-2CED-872F53B9388A}"/>
          </ac:picMkLst>
        </pc:picChg>
        <pc:picChg chg="del">
          <ac:chgData name="Mija Pilkaitė" userId="846699bd9c875373" providerId="LiveId" clId="{3D74CAD7-B6ED-406B-A22C-D6297F1A8C6A}" dt="2023-06-13T22:06:55.539" v="2166" actId="478"/>
          <ac:picMkLst>
            <pc:docMk/>
            <pc:sldMk cId="2792278475" sldId="281"/>
            <ac:picMk id="7" creationId="{31B90613-020B-0CCF-0E8D-C8714710AFA0}"/>
          </ac:picMkLst>
        </pc:picChg>
      </pc:sldChg>
      <pc:sldChg chg="addSp delSp modSp add mod ord delDesignElem">
        <pc:chgData name="Mija Pilkaitė" userId="846699bd9c875373" providerId="LiveId" clId="{3D74CAD7-B6ED-406B-A22C-D6297F1A8C6A}" dt="2023-06-13T22:27:35.944" v="2758"/>
        <pc:sldMkLst>
          <pc:docMk/>
          <pc:sldMk cId="3255643934" sldId="282"/>
        </pc:sldMkLst>
        <pc:spChg chg="mod">
          <ac:chgData name="Mija Pilkaitė" userId="846699bd9c875373" providerId="LiveId" clId="{3D74CAD7-B6ED-406B-A22C-D6297F1A8C6A}" dt="2023-06-13T22:07:44.021" v="2185" actId="26606"/>
          <ac:spMkLst>
            <pc:docMk/>
            <pc:sldMk cId="3255643934" sldId="282"/>
            <ac:spMk id="2" creationId="{65A4AF3D-0672-7032-EE96-20D886D005C3}"/>
          </ac:spMkLst>
        </pc:spChg>
        <pc:spChg chg="add del mod">
          <ac:chgData name="Mija Pilkaitė" userId="846699bd9c875373" providerId="LiveId" clId="{3D74CAD7-B6ED-406B-A22C-D6297F1A8C6A}" dt="2023-06-13T22:07:44.021" v="2185" actId="26606"/>
          <ac:spMkLst>
            <pc:docMk/>
            <pc:sldMk cId="3255643934" sldId="282"/>
            <ac:spMk id="4" creationId="{123FB8F2-FDD8-E786-6F82-3E211EF663F5}"/>
          </ac:spMkLst>
        </pc:spChg>
        <pc:spChg chg="del">
          <ac:chgData name="Mija Pilkaitė" userId="846699bd9c875373" providerId="LiveId" clId="{3D74CAD7-B6ED-406B-A22C-D6297F1A8C6A}" dt="2023-06-13T22:07:44.021" v="2185" actId="26606"/>
          <ac:spMkLst>
            <pc:docMk/>
            <pc:sldMk cId="3255643934" sldId="282"/>
            <ac:spMk id="10" creationId="{E914257E-1E2A-4AC7-89EC-1FB65C9C0A0D}"/>
          </ac:spMkLst>
        </pc:spChg>
        <pc:spChg chg="del">
          <ac:chgData name="Mija Pilkaitė" userId="846699bd9c875373" providerId="LiveId" clId="{3D74CAD7-B6ED-406B-A22C-D6297F1A8C6A}" dt="2023-06-13T22:07:44.021" v="2185" actId="26606"/>
          <ac:spMkLst>
            <pc:docMk/>
            <pc:sldMk cId="3255643934" sldId="282"/>
            <ac:spMk id="18" creationId="{03E1C8F1-97F5-489C-8308-958F09657254}"/>
          </ac:spMkLst>
        </pc:spChg>
        <pc:spChg chg="del">
          <ac:chgData name="Mija Pilkaitė" userId="846699bd9c875373" providerId="LiveId" clId="{3D74CAD7-B6ED-406B-A22C-D6297F1A8C6A}" dt="2023-06-13T22:07:44.021" v="2185" actId="26606"/>
          <ac:spMkLst>
            <pc:docMk/>
            <pc:sldMk cId="3255643934" sldId="282"/>
            <ac:spMk id="19" creationId="{DEB62645-D4DA-4E99-8344-B1536F63D108}"/>
          </ac:spMkLst>
        </pc:spChg>
        <pc:spChg chg="add del">
          <ac:chgData name="Mija Pilkaitė" userId="846699bd9c875373" providerId="LiveId" clId="{3D74CAD7-B6ED-406B-A22C-D6297F1A8C6A}" dt="2023-06-13T22:27:35.944" v="2758"/>
          <ac:spMkLst>
            <pc:docMk/>
            <pc:sldMk cId="3255643934" sldId="282"/>
            <ac:spMk id="24" creationId="{E914257E-1E2A-4AC7-89EC-1FB65C9C0A0D}"/>
          </ac:spMkLst>
        </pc:spChg>
        <pc:spChg chg="add del">
          <ac:chgData name="Mija Pilkaitė" userId="846699bd9c875373" providerId="LiveId" clId="{3D74CAD7-B6ED-406B-A22C-D6297F1A8C6A}" dt="2023-06-13T22:27:35.944" v="2758"/>
          <ac:spMkLst>
            <pc:docMk/>
            <pc:sldMk cId="3255643934" sldId="282"/>
            <ac:spMk id="26" creationId="{03E1C8F1-97F5-489C-8308-958F09657254}"/>
          </ac:spMkLst>
        </pc:spChg>
        <pc:spChg chg="add del">
          <ac:chgData name="Mija Pilkaitė" userId="846699bd9c875373" providerId="LiveId" clId="{3D74CAD7-B6ED-406B-A22C-D6297F1A8C6A}" dt="2023-06-13T22:27:35.944" v="2758"/>
          <ac:spMkLst>
            <pc:docMk/>
            <pc:sldMk cId="3255643934" sldId="282"/>
            <ac:spMk id="28" creationId="{DEB62645-D4DA-4E99-8344-B1536F63D108}"/>
          </ac:spMkLst>
        </pc:spChg>
        <pc:picChg chg="add mod">
          <ac:chgData name="Mija Pilkaitė" userId="846699bd9c875373" providerId="LiveId" clId="{3D74CAD7-B6ED-406B-A22C-D6297F1A8C6A}" dt="2023-06-13T22:07:44.021" v="2185" actId="26606"/>
          <ac:picMkLst>
            <pc:docMk/>
            <pc:sldMk cId="3255643934" sldId="282"/>
            <ac:picMk id="6" creationId="{F83834B0-049A-9AEF-C6B8-2A015120AD3B}"/>
          </ac:picMkLst>
        </pc:picChg>
        <pc:picChg chg="del">
          <ac:chgData name="Mija Pilkaitė" userId="846699bd9c875373" providerId="LiveId" clId="{3D74CAD7-B6ED-406B-A22C-D6297F1A8C6A}" dt="2023-06-13T22:07:34.414" v="2183" actId="478"/>
          <ac:picMkLst>
            <pc:docMk/>
            <pc:sldMk cId="3255643934" sldId="282"/>
            <ac:picMk id="7" creationId="{4F8AB58F-CFFD-002F-4300-A2ED9F204A82}"/>
          </ac:picMkLst>
        </pc:picChg>
      </pc:sldChg>
      <pc:sldChg chg="addSp delSp modSp new mod setBg">
        <pc:chgData name="Mija Pilkaitė" userId="846699bd9c875373" providerId="LiveId" clId="{3D74CAD7-B6ED-406B-A22C-D6297F1A8C6A}" dt="2023-06-13T22:27:35.944" v="2758"/>
        <pc:sldMkLst>
          <pc:docMk/>
          <pc:sldMk cId="4030653314" sldId="283"/>
        </pc:sldMkLst>
        <pc:spChg chg="mod">
          <ac:chgData name="Mija Pilkaitė" userId="846699bd9c875373" providerId="LiveId" clId="{3D74CAD7-B6ED-406B-A22C-D6297F1A8C6A}" dt="2023-06-13T22:27:35.944" v="2758"/>
          <ac:spMkLst>
            <pc:docMk/>
            <pc:sldMk cId="4030653314" sldId="283"/>
            <ac:spMk id="2" creationId="{278AB0A9-7DE8-BF56-6ED6-BFA8B0C54125}"/>
          </ac:spMkLst>
        </pc:spChg>
        <pc:spChg chg="mod">
          <ac:chgData name="Mija Pilkaitė" userId="846699bd9c875373" providerId="LiveId" clId="{3D74CAD7-B6ED-406B-A22C-D6297F1A8C6A}" dt="2023-06-13T22:27:35.944" v="2758"/>
          <ac:spMkLst>
            <pc:docMk/>
            <pc:sldMk cId="4030653314" sldId="283"/>
            <ac:spMk id="3" creationId="{5052A1D6-BE16-9889-0878-A3FED37BE066}"/>
          </ac:spMkLst>
        </pc:spChg>
        <pc:spChg chg="add del">
          <ac:chgData name="Mija Pilkaitė" userId="846699bd9c875373" providerId="LiveId" clId="{3D74CAD7-B6ED-406B-A22C-D6297F1A8C6A}" dt="2023-06-13T22:18:41.881" v="2478" actId="26606"/>
          <ac:spMkLst>
            <pc:docMk/>
            <pc:sldMk cId="4030653314" sldId="283"/>
            <ac:spMk id="5" creationId="{B6CDA21F-E7AF-4C75-8395-33F58D5B0E45}"/>
          </ac:spMkLst>
        </pc:spChg>
        <pc:spChg chg="add del">
          <ac:chgData name="Mija Pilkaitė" userId="846699bd9c875373" providerId="LiveId" clId="{3D74CAD7-B6ED-406B-A22C-D6297F1A8C6A}" dt="2023-06-13T22:18:30.283" v="2474" actId="26606"/>
          <ac:spMkLst>
            <pc:docMk/>
            <pc:sldMk cId="4030653314" sldId="283"/>
            <ac:spMk id="8" creationId="{DBF61EA3-B236-439E-9C0B-340980D56BEE}"/>
          </ac:spMkLst>
        </pc:spChg>
        <pc:spChg chg="add del">
          <ac:chgData name="Mija Pilkaitė" userId="846699bd9c875373" providerId="LiveId" clId="{3D74CAD7-B6ED-406B-A22C-D6297F1A8C6A}" dt="2023-06-13T22:18:41.881" v="2478" actId="26606"/>
          <ac:spMkLst>
            <pc:docMk/>
            <pc:sldMk cId="4030653314" sldId="283"/>
            <ac:spMk id="9" creationId="{D5B0017B-2ECA-49AF-B397-DC140825DF8D}"/>
          </ac:spMkLst>
        </pc:spChg>
        <pc:spChg chg="add del">
          <ac:chgData name="Mija Pilkaitė" userId="846699bd9c875373" providerId="LiveId" clId="{3D74CAD7-B6ED-406B-A22C-D6297F1A8C6A}" dt="2023-06-13T22:18:30.283" v="2474" actId="26606"/>
          <ac:spMkLst>
            <pc:docMk/>
            <pc:sldMk cId="4030653314" sldId="283"/>
            <ac:spMk id="14" creationId="{E659831F-0D9A-4C63-9EBB-8435B85A440F}"/>
          </ac:spMkLst>
        </pc:spChg>
        <pc:spChg chg="add del">
          <ac:chgData name="Mija Pilkaitė" userId="846699bd9c875373" providerId="LiveId" clId="{3D74CAD7-B6ED-406B-A22C-D6297F1A8C6A}" dt="2023-06-13T22:18:35.213" v="2476" actId="26606"/>
          <ac:spMkLst>
            <pc:docMk/>
            <pc:sldMk cId="4030653314" sldId="283"/>
            <ac:spMk id="15" creationId="{D5B0017B-2ECA-49AF-B397-DC140825DF8D}"/>
          </ac:spMkLst>
        </pc:spChg>
        <pc:spChg chg="add del">
          <ac:chgData name="Mija Pilkaitė" userId="846699bd9c875373" providerId="LiveId" clId="{3D74CAD7-B6ED-406B-A22C-D6297F1A8C6A}" dt="2023-06-13T22:18:35.213" v="2476" actId="26606"/>
          <ac:spMkLst>
            <pc:docMk/>
            <pc:sldMk cId="4030653314" sldId="283"/>
            <ac:spMk id="16" creationId="{B6CDA21F-E7AF-4C75-8395-33F58D5B0E45}"/>
          </ac:spMkLst>
        </pc:spChg>
        <pc:grpChg chg="add del">
          <ac:chgData name="Mija Pilkaitė" userId="846699bd9c875373" providerId="LiveId" clId="{3D74CAD7-B6ED-406B-A22C-D6297F1A8C6A}" dt="2023-06-13T22:18:41.881" v="2478" actId="26606"/>
          <ac:grpSpMkLst>
            <pc:docMk/>
            <pc:sldMk cId="4030653314" sldId="283"/>
            <ac:grpSpMk id="6" creationId="{AE1C45F0-260A-458C-96ED-C1F6D2151219}"/>
          </ac:grpSpMkLst>
        </pc:grpChg>
        <pc:grpChg chg="add del">
          <ac:chgData name="Mija Pilkaitė" userId="846699bd9c875373" providerId="LiveId" clId="{3D74CAD7-B6ED-406B-A22C-D6297F1A8C6A}" dt="2023-06-13T22:18:30.283" v="2474" actId="26606"/>
          <ac:grpSpMkLst>
            <pc:docMk/>
            <pc:sldMk cId="4030653314" sldId="283"/>
            <ac:grpSpMk id="10" creationId="{28FAF094-D087-493F-8DF9-A486C2D6BBAA}"/>
          </ac:grpSpMkLst>
        </pc:grpChg>
        <pc:grpChg chg="add del">
          <ac:chgData name="Mija Pilkaitė" userId="846699bd9c875373" providerId="LiveId" clId="{3D74CAD7-B6ED-406B-A22C-D6297F1A8C6A}" dt="2023-06-13T22:18:35.213" v="2476" actId="26606"/>
          <ac:grpSpMkLst>
            <pc:docMk/>
            <pc:sldMk cId="4030653314" sldId="283"/>
            <ac:grpSpMk id="18" creationId="{AE1C45F0-260A-458C-96ED-C1F6D2151219}"/>
          </ac:grpSpMkLst>
        </pc:grpChg>
        <pc:cxnChg chg="add del">
          <ac:chgData name="Mija Pilkaitė" userId="846699bd9c875373" providerId="LiveId" clId="{3D74CAD7-B6ED-406B-A22C-D6297F1A8C6A}" dt="2023-06-13T22:18:35.213" v="2476" actId="26606"/>
          <ac:cxnSpMkLst>
            <pc:docMk/>
            <pc:sldMk cId="4030653314" sldId="283"/>
            <ac:cxnSpMk id="17" creationId="{6CF1BAF6-AD41-4082-B212-8A1F9A2E8779}"/>
          </ac:cxnSpMkLst>
        </pc:cxnChg>
        <pc:cxnChg chg="add del">
          <ac:chgData name="Mija Pilkaitė" userId="846699bd9c875373" providerId="LiveId" clId="{3D74CAD7-B6ED-406B-A22C-D6297F1A8C6A}" dt="2023-06-13T22:18:41.881" v="2478" actId="26606"/>
          <ac:cxnSpMkLst>
            <pc:docMk/>
            <pc:sldMk cId="4030653314" sldId="283"/>
            <ac:cxnSpMk id="21" creationId="{6CF1BAF6-AD41-4082-B212-8A1F9A2E8779}"/>
          </ac:cxnSpMkLst>
        </pc:cxnChg>
      </pc:sldChg>
      <pc:sldChg chg="addSp delSp modSp add mod ord delDesignElem">
        <pc:chgData name="Mija Pilkaitė" userId="846699bd9c875373" providerId="LiveId" clId="{3D74CAD7-B6ED-406B-A22C-D6297F1A8C6A}" dt="2023-06-13T22:27:35.944" v="2758"/>
        <pc:sldMkLst>
          <pc:docMk/>
          <pc:sldMk cId="557831838" sldId="284"/>
        </pc:sldMkLst>
        <pc:spChg chg="mod">
          <ac:chgData name="Mija Pilkaitė" userId="846699bd9c875373" providerId="LiveId" clId="{3D74CAD7-B6ED-406B-A22C-D6297F1A8C6A}" dt="2023-06-13T22:10:22.674" v="2287" actId="20577"/>
          <ac:spMkLst>
            <pc:docMk/>
            <pc:sldMk cId="557831838" sldId="284"/>
            <ac:spMk id="2" creationId="{9CC7FFBD-5293-3ADB-B908-735E7F5B98B7}"/>
          </ac:spMkLst>
        </pc:spChg>
        <pc:spChg chg="mod">
          <ac:chgData name="Mija Pilkaitė" userId="846699bd9c875373" providerId="LiveId" clId="{3D74CAD7-B6ED-406B-A22C-D6297F1A8C6A}" dt="2023-06-13T22:11:15.932" v="2305" actId="20577"/>
          <ac:spMkLst>
            <pc:docMk/>
            <pc:sldMk cId="557831838" sldId="284"/>
            <ac:spMk id="3" creationId="{360740B8-5311-63F5-DD61-DD6C6EA742DF}"/>
          </ac:spMkLst>
        </pc:spChg>
        <pc:spChg chg="mod">
          <ac:chgData name="Mija Pilkaitė" userId="846699bd9c875373" providerId="LiveId" clId="{3D74CAD7-B6ED-406B-A22C-D6297F1A8C6A}" dt="2023-06-13T22:10:31.909" v="2293" actId="20577"/>
          <ac:spMkLst>
            <pc:docMk/>
            <pc:sldMk cId="557831838" sldId="284"/>
            <ac:spMk id="5" creationId="{FBD6577B-FC6A-7528-9CE0-165843DE6D73}"/>
          </ac:spMkLst>
        </pc:spChg>
        <pc:spChg chg="mod">
          <ac:chgData name="Mija Pilkaitė" userId="846699bd9c875373" providerId="LiveId" clId="{3D74CAD7-B6ED-406B-A22C-D6297F1A8C6A}" dt="2023-06-13T22:11:31.373" v="2307" actId="20577"/>
          <ac:spMkLst>
            <pc:docMk/>
            <pc:sldMk cId="557831838" sldId="284"/>
            <ac:spMk id="8" creationId="{CCCFF49A-A5C3-4A12-BCCD-E030F65B167B}"/>
          </ac:spMkLst>
        </pc:spChg>
        <pc:spChg chg="add del">
          <ac:chgData name="Mija Pilkaitė" userId="846699bd9c875373" providerId="LiveId" clId="{3D74CAD7-B6ED-406B-A22C-D6297F1A8C6A}" dt="2023-06-13T22:27:35.944" v="2758"/>
          <ac:spMkLst>
            <pc:docMk/>
            <pc:sldMk cId="557831838" sldId="284"/>
            <ac:spMk id="11" creationId="{9D25F302-27C5-414F-97F8-6EA0A6C028BA}"/>
          </ac:spMkLst>
        </pc:spChg>
        <pc:spChg chg="add del">
          <ac:chgData name="Mija Pilkaitė" userId="846699bd9c875373" providerId="LiveId" clId="{3D74CAD7-B6ED-406B-A22C-D6297F1A8C6A}" dt="2023-06-13T22:27:35.944" v="2758"/>
          <ac:spMkLst>
            <pc:docMk/>
            <pc:sldMk cId="557831838" sldId="284"/>
            <ac:spMk id="13" creationId="{830A36F8-48C2-4842-A87B-8CE8DF4E7FD2}"/>
          </ac:spMkLst>
        </pc:spChg>
        <pc:spChg chg="add del">
          <ac:chgData name="Mija Pilkaitė" userId="846699bd9c875373" providerId="LiveId" clId="{3D74CAD7-B6ED-406B-A22C-D6297F1A8C6A}" dt="2023-06-13T22:27:35.944" v="2758"/>
          <ac:spMkLst>
            <pc:docMk/>
            <pc:sldMk cId="557831838" sldId="284"/>
            <ac:spMk id="15" creationId="{8F451A30-466B-4996-9BA5-CD6ABCC6D558}"/>
          </ac:spMkLst>
        </pc:spChg>
      </pc:sldChg>
      <pc:sldChg chg="addSp delSp modSp add mod ord delDesignElem">
        <pc:chgData name="Mija Pilkaitė" userId="846699bd9c875373" providerId="LiveId" clId="{3D74CAD7-B6ED-406B-A22C-D6297F1A8C6A}" dt="2023-06-13T22:27:35.944" v="2758"/>
        <pc:sldMkLst>
          <pc:docMk/>
          <pc:sldMk cId="2770313753" sldId="285"/>
        </pc:sldMkLst>
        <pc:spChg chg="mod">
          <ac:chgData name="Mija Pilkaitė" userId="846699bd9c875373" providerId="LiveId" clId="{3D74CAD7-B6ED-406B-A22C-D6297F1A8C6A}" dt="2023-06-13T22:12:15.944" v="2332" actId="26606"/>
          <ac:spMkLst>
            <pc:docMk/>
            <pc:sldMk cId="2770313753" sldId="285"/>
            <ac:spMk id="2" creationId="{65A4AF3D-0672-7032-EE96-20D886D005C3}"/>
          </ac:spMkLst>
        </pc:spChg>
        <pc:spChg chg="add del mod">
          <ac:chgData name="Mija Pilkaitė" userId="846699bd9c875373" providerId="LiveId" clId="{3D74CAD7-B6ED-406B-A22C-D6297F1A8C6A}" dt="2023-06-13T22:12:09.649" v="2331" actId="22"/>
          <ac:spMkLst>
            <pc:docMk/>
            <pc:sldMk cId="2770313753" sldId="285"/>
            <ac:spMk id="4" creationId="{5E900022-FE7D-DAC2-1B69-9EE7F726CB26}"/>
          </ac:spMkLst>
        </pc:spChg>
        <pc:spChg chg="del">
          <ac:chgData name="Mija Pilkaitė" userId="846699bd9c875373" providerId="LiveId" clId="{3D74CAD7-B6ED-406B-A22C-D6297F1A8C6A}" dt="2023-06-13T22:12:15.944" v="2332" actId="26606"/>
          <ac:spMkLst>
            <pc:docMk/>
            <pc:sldMk cId="2770313753" sldId="285"/>
            <ac:spMk id="10" creationId="{E914257E-1E2A-4AC7-89EC-1FB65C9C0A0D}"/>
          </ac:spMkLst>
        </pc:spChg>
        <pc:spChg chg="del">
          <ac:chgData name="Mija Pilkaitė" userId="846699bd9c875373" providerId="LiveId" clId="{3D74CAD7-B6ED-406B-A22C-D6297F1A8C6A}" dt="2023-06-13T22:12:15.944" v="2332" actId="26606"/>
          <ac:spMkLst>
            <pc:docMk/>
            <pc:sldMk cId="2770313753" sldId="285"/>
            <ac:spMk id="18" creationId="{03E1C8F1-97F5-489C-8308-958F09657254}"/>
          </ac:spMkLst>
        </pc:spChg>
        <pc:spChg chg="del">
          <ac:chgData name="Mija Pilkaitė" userId="846699bd9c875373" providerId="LiveId" clId="{3D74CAD7-B6ED-406B-A22C-D6297F1A8C6A}" dt="2023-06-13T22:12:15.944" v="2332" actId="26606"/>
          <ac:spMkLst>
            <pc:docMk/>
            <pc:sldMk cId="2770313753" sldId="285"/>
            <ac:spMk id="19" creationId="{DEB62645-D4DA-4E99-8344-B1536F63D108}"/>
          </ac:spMkLst>
        </pc:spChg>
        <pc:spChg chg="add del">
          <ac:chgData name="Mija Pilkaitė" userId="846699bd9c875373" providerId="LiveId" clId="{3D74CAD7-B6ED-406B-A22C-D6297F1A8C6A}" dt="2023-06-13T22:27:35.944" v="2758"/>
          <ac:spMkLst>
            <pc:docMk/>
            <pc:sldMk cId="2770313753" sldId="285"/>
            <ac:spMk id="24" creationId="{E914257E-1E2A-4AC7-89EC-1FB65C9C0A0D}"/>
          </ac:spMkLst>
        </pc:spChg>
        <pc:spChg chg="add del">
          <ac:chgData name="Mija Pilkaitė" userId="846699bd9c875373" providerId="LiveId" clId="{3D74CAD7-B6ED-406B-A22C-D6297F1A8C6A}" dt="2023-06-13T22:27:35.944" v="2758"/>
          <ac:spMkLst>
            <pc:docMk/>
            <pc:sldMk cId="2770313753" sldId="285"/>
            <ac:spMk id="26" creationId="{03E1C8F1-97F5-489C-8308-958F09657254}"/>
          </ac:spMkLst>
        </pc:spChg>
        <pc:spChg chg="add del">
          <ac:chgData name="Mija Pilkaitė" userId="846699bd9c875373" providerId="LiveId" clId="{3D74CAD7-B6ED-406B-A22C-D6297F1A8C6A}" dt="2023-06-13T22:27:35.944" v="2758"/>
          <ac:spMkLst>
            <pc:docMk/>
            <pc:sldMk cId="2770313753" sldId="285"/>
            <ac:spMk id="28" creationId="{DEB62645-D4DA-4E99-8344-B1536F63D108}"/>
          </ac:spMkLst>
        </pc:spChg>
        <pc:picChg chg="del mod">
          <ac:chgData name="Mija Pilkaitė" userId="846699bd9c875373" providerId="LiveId" clId="{3D74CAD7-B6ED-406B-A22C-D6297F1A8C6A}" dt="2023-06-13T22:11:54.111" v="2330" actId="478"/>
          <ac:picMkLst>
            <pc:docMk/>
            <pc:sldMk cId="2770313753" sldId="285"/>
            <ac:picMk id="5" creationId="{F8CA4D26-DB86-C5F0-3982-451EEA6C7AAA}"/>
          </ac:picMkLst>
        </pc:picChg>
        <pc:picChg chg="add mod ord">
          <ac:chgData name="Mija Pilkaitė" userId="846699bd9c875373" providerId="LiveId" clId="{3D74CAD7-B6ED-406B-A22C-D6297F1A8C6A}" dt="2023-06-13T22:12:15.944" v="2332" actId="26606"/>
          <ac:picMkLst>
            <pc:docMk/>
            <pc:sldMk cId="2770313753" sldId="285"/>
            <ac:picMk id="7" creationId="{E685E11C-9F4A-9C96-7350-59B90F068FC7}"/>
          </ac:picMkLst>
        </pc:picChg>
      </pc:sldChg>
      <pc:sldChg chg="addSp delSp modSp add mod ord delDesignElem">
        <pc:chgData name="Mija Pilkaitė" userId="846699bd9c875373" providerId="LiveId" clId="{3D74CAD7-B6ED-406B-A22C-D6297F1A8C6A}" dt="2023-06-13T22:27:35.944" v="2758"/>
        <pc:sldMkLst>
          <pc:docMk/>
          <pc:sldMk cId="3514957382" sldId="286"/>
        </pc:sldMkLst>
        <pc:spChg chg="mod">
          <ac:chgData name="Mija Pilkaitė" userId="846699bd9c875373" providerId="LiveId" clId="{3D74CAD7-B6ED-406B-A22C-D6297F1A8C6A}" dt="2023-06-13T22:13:22.223" v="2350" actId="20577"/>
          <ac:spMkLst>
            <pc:docMk/>
            <pc:sldMk cId="3514957382" sldId="286"/>
            <ac:spMk id="2" creationId="{65A4AF3D-0672-7032-EE96-20D886D005C3}"/>
          </ac:spMkLst>
        </pc:spChg>
        <pc:spChg chg="add del mod">
          <ac:chgData name="Mija Pilkaitė" userId="846699bd9c875373" providerId="LiveId" clId="{3D74CAD7-B6ED-406B-A22C-D6297F1A8C6A}" dt="2023-06-13T22:13:10.975" v="2342" actId="22"/>
          <ac:spMkLst>
            <pc:docMk/>
            <pc:sldMk cId="3514957382" sldId="286"/>
            <ac:spMk id="4" creationId="{ABD64D9E-C74B-74C8-F066-8FACBE5F7234}"/>
          </ac:spMkLst>
        </pc:spChg>
        <pc:spChg chg="del">
          <ac:chgData name="Mija Pilkaitė" userId="846699bd9c875373" providerId="LiveId" clId="{3D74CAD7-B6ED-406B-A22C-D6297F1A8C6A}" dt="2023-06-13T22:13:17.191" v="2343" actId="26606"/>
          <ac:spMkLst>
            <pc:docMk/>
            <pc:sldMk cId="3514957382" sldId="286"/>
            <ac:spMk id="10" creationId="{E914257E-1E2A-4AC7-89EC-1FB65C9C0A0D}"/>
          </ac:spMkLst>
        </pc:spChg>
        <pc:spChg chg="del">
          <ac:chgData name="Mija Pilkaitė" userId="846699bd9c875373" providerId="LiveId" clId="{3D74CAD7-B6ED-406B-A22C-D6297F1A8C6A}" dt="2023-06-13T22:13:17.191" v="2343" actId="26606"/>
          <ac:spMkLst>
            <pc:docMk/>
            <pc:sldMk cId="3514957382" sldId="286"/>
            <ac:spMk id="18" creationId="{03E1C8F1-97F5-489C-8308-958F09657254}"/>
          </ac:spMkLst>
        </pc:spChg>
        <pc:spChg chg="del">
          <ac:chgData name="Mija Pilkaitė" userId="846699bd9c875373" providerId="LiveId" clId="{3D74CAD7-B6ED-406B-A22C-D6297F1A8C6A}" dt="2023-06-13T22:13:17.191" v="2343" actId="26606"/>
          <ac:spMkLst>
            <pc:docMk/>
            <pc:sldMk cId="3514957382" sldId="286"/>
            <ac:spMk id="19" creationId="{DEB62645-D4DA-4E99-8344-B1536F63D108}"/>
          </ac:spMkLst>
        </pc:spChg>
        <pc:spChg chg="add del">
          <ac:chgData name="Mija Pilkaitė" userId="846699bd9c875373" providerId="LiveId" clId="{3D74CAD7-B6ED-406B-A22C-D6297F1A8C6A}" dt="2023-06-13T22:27:35.944" v="2758"/>
          <ac:spMkLst>
            <pc:docMk/>
            <pc:sldMk cId="3514957382" sldId="286"/>
            <ac:spMk id="24" creationId="{E914257E-1E2A-4AC7-89EC-1FB65C9C0A0D}"/>
          </ac:spMkLst>
        </pc:spChg>
        <pc:spChg chg="add del">
          <ac:chgData name="Mija Pilkaitė" userId="846699bd9c875373" providerId="LiveId" clId="{3D74CAD7-B6ED-406B-A22C-D6297F1A8C6A}" dt="2023-06-13T22:27:35.944" v="2758"/>
          <ac:spMkLst>
            <pc:docMk/>
            <pc:sldMk cId="3514957382" sldId="286"/>
            <ac:spMk id="26" creationId="{03E1C8F1-97F5-489C-8308-958F09657254}"/>
          </ac:spMkLst>
        </pc:spChg>
        <pc:spChg chg="add del">
          <ac:chgData name="Mija Pilkaitė" userId="846699bd9c875373" providerId="LiveId" clId="{3D74CAD7-B6ED-406B-A22C-D6297F1A8C6A}" dt="2023-06-13T22:27:35.944" v="2758"/>
          <ac:spMkLst>
            <pc:docMk/>
            <pc:sldMk cId="3514957382" sldId="286"/>
            <ac:spMk id="28" creationId="{DEB62645-D4DA-4E99-8344-B1536F63D108}"/>
          </ac:spMkLst>
        </pc:spChg>
        <pc:picChg chg="add mod ord">
          <ac:chgData name="Mija Pilkaitė" userId="846699bd9c875373" providerId="LiveId" clId="{3D74CAD7-B6ED-406B-A22C-D6297F1A8C6A}" dt="2023-06-13T22:13:17.191" v="2343" actId="26606"/>
          <ac:picMkLst>
            <pc:docMk/>
            <pc:sldMk cId="3514957382" sldId="286"/>
            <ac:picMk id="6" creationId="{F242A6CD-78E5-9C05-6442-46AEA0201B2B}"/>
          </ac:picMkLst>
        </pc:picChg>
        <pc:picChg chg="del">
          <ac:chgData name="Mija Pilkaitė" userId="846699bd9c875373" providerId="LiveId" clId="{3D74CAD7-B6ED-406B-A22C-D6297F1A8C6A}" dt="2023-06-13T22:12:57.780" v="2341" actId="478"/>
          <ac:picMkLst>
            <pc:docMk/>
            <pc:sldMk cId="3514957382" sldId="286"/>
            <ac:picMk id="7" creationId="{31B90613-020B-0CCF-0E8D-C8714710AFA0}"/>
          </ac:picMkLst>
        </pc:picChg>
      </pc:sldChg>
      <pc:sldChg chg="addSp delSp modSp add mod ord delDesignElem">
        <pc:chgData name="Mija Pilkaitė" userId="846699bd9c875373" providerId="LiveId" clId="{3D74CAD7-B6ED-406B-A22C-D6297F1A8C6A}" dt="2023-06-13T22:27:35.944" v="2758"/>
        <pc:sldMkLst>
          <pc:docMk/>
          <pc:sldMk cId="3063514386" sldId="287"/>
        </pc:sldMkLst>
        <pc:spChg chg="mod">
          <ac:chgData name="Mija Pilkaitė" userId="846699bd9c875373" providerId="LiveId" clId="{3D74CAD7-B6ED-406B-A22C-D6297F1A8C6A}" dt="2023-06-13T22:13:57.407" v="2360" actId="26606"/>
          <ac:spMkLst>
            <pc:docMk/>
            <pc:sldMk cId="3063514386" sldId="287"/>
            <ac:spMk id="2" creationId="{65A4AF3D-0672-7032-EE96-20D886D005C3}"/>
          </ac:spMkLst>
        </pc:spChg>
        <pc:spChg chg="add del mod">
          <ac:chgData name="Mija Pilkaitė" userId="846699bd9c875373" providerId="LiveId" clId="{3D74CAD7-B6ED-406B-A22C-D6297F1A8C6A}" dt="2023-06-13T22:13:54.945" v="2359" actId="22"/>
          <ac:spMkLst>
            <pc:docMk/>
            <pc:sldMk cId="3063514386" sldId="287"/>
            <ac:spMk id="4" creationId="{7F4AAF71-35AC-E322-49C3-677E824DB83D}"/>
          </ac:spMkLst>
        </pc:spChg>
        <pc:spChg chg="del">
          <ac:chgData name="Mija Pilkaitė" userId="846699bd9c875373" providerId="LiveId" clId="{3D74CAD7-B6ED-406B-A22C-D6297F1A8C6A}" dt="2023-06-13T22:13:57.407" v="2360" actId="26606"/>
          <ac:spMkLst>
            <pc:docMk/>
            <pc:sldMk cId="3063514386" sldId="287"/>
            <ac:spMk id="24" creationId="{E914257E-1E2A-4AC7-89EC-1FB65C9C0A0D}"/>
          </ac:spMkLst>
        </pc:spChg>
        <pc:spChg chg="del">
          <ac:chgData name="Mija Pilkaitė" userId="846699bd9c875373" providerId="LiveId" clId="{3D74CAD7-B6ED-406B-A22C-D6297F1A8C6A}" dt="2023-06-13T22:13:57.407" v="2360" actId="26606"/>
          <ac:spMkLst>
            <pc:docMk/>
            <pc:sldMk cId="3063514386" sldId="287"/>
            <ac:spMk id="26" creationId="{03E1C8F1-97F5-489C-8308-958F09657254}"/>
          </ac:spMkLst>
        </pc:spChg>
        <pc:spChg chg="del">
          <ac:chgData name="Mija Pilkaitė" userId="846699bd9c875373" providerId="LiveId" clId="{3D74CAD7-B6ED-406B-A22C-D6297F1A8C6A}" dt="2023-06-13T22:13:57.407" v="2360" actId="26606"/>
          <ac:spMkLst>
            <pc:docMk/>
            <pc:sldMk cId="3063514386" sldId="287"/>
            <ac:spMk id="28" creationId="{DEB62645-D4DA-4E99-8344-B1536F63D108}"/>
          </ac:spMkLst>
        </pc:spChg>
        <pc:spChg chg="add del">
          <ac:chgData name="Mija Pilkaitė" userId="846699bd9c875373" providerId="LiveId" clId="{3D74CAD7-B6ED-406B-A22C-D6297F1A8C6A}" dt="2023-06-13T22:27:35.944" v="2758"/>
          <ac:spMkLst>
            <pc:docMk/>
            <pc:sldMk cId="3063514386" sldId="287"/>
            <ac:spMk id="33" creationId="{E914257E-1E2A-4AC7-89EC-1FB65C9C0A0D}"/>
          </ac:spMkLst>
        </pc:spChg>
        <pc:spChg chg="add del">
          <ac:chgData name="Mija Pilkaitė" userId="846699bd9c875373" providerId="LiveId" clId="{3D74CAD7-B6ED-406B-A22C-D6297F1A8C6A}" dt="2023-06-13T22:27:35.944" v="2758"/>
          <ac:spMkLst>
            <pc:docMk/>
            <pc:sldMk cId="3063514386" sldId="287"/>
            <ac:spMk id="35" creationId="{03E1C8F1-97F5-489C-8308-958F09657254}"/>
          </ac:spMkLst>
        </pc:spChg>
        <pc:spChg chg="add del">
          <ac:chgData name="Mija Pilkaitė" userId="846699bd9c875373" providerId="LiveId" clId="{3D74CAD7-B6ED-406B-A22C-D6297F1A8C6A}" dt="2023-06-13T22:27:35.944" v="2758"/>
          <ac:spMkLst>
            <pc:docMk/>
            <pc:sldMk cId="3063514386" sldId="287"/>
            <ac:spMk id="37" creationId="{DEB62645-D4DA-4E99-8344-B1536F63D108}"/>
          </ac:spMkLst>
        </pc:spChg>
        <pc:picChg chg="add mod ord">
          <ac:chgData name="Mija Pilkaitė" userId="846699bd9c875373" providerId="LiveId" clId="{3D74CAD7-B6ED-406B-A22C-D6297F1A8C6A}" dt="2023-06-13T22:13:57.407" v="2360" actId="26606"/>
          <ac:picMkLst>
            <pc:docMk/>
            <pc:sldMk cId="3063514386" sldId="287"/>
            <ac:picMk id="6" creationId="{6B571E90-39AC-85BA-E28C-E314C6BF6A98}"/>
          </ac:picMkLst>
        </pc:picChg>
        <pc:picChg chg="del">
          <ac:chgData name="Mija Pilkaitė" userId="846699bd9c875373" providerId="LiveId" clId="{3D74CAD7-B6ED-406B-A22C-D6297F1A8C6A}" dt="2023-06-13T22:13:36.171" v="2358" actId="478"/>
          <ac:picMkLst>
            <pc:docMk/>
            <pc:sldMk cId="3063514386" sldId="287"/>
            <ac:picMk id="7" creationId="{E685E11C-9F4A-9C96-7350-59B90F068FC7}"/>
          </ac:picMkLst>
        </pc:picChg>
      </pc:sldChg>
      <pc:sldChg chg="addSp delSp modSp add mod delDesignElem">
        <pc:chgData name="Mija Pilkaitė" userId="846699bd9c875373" providerId="LiveId" clId="{3D74CAD7-B6ED-406B-A22C-D6297F1A8C6A}" dt="2023-06-13T22:27:35.944" v="2758"/>
        <pc:sldMkLst>
          <pc:docMk/>
          <pc:sldMk cId="2721479010" sldId="288"/>
        </pc:sldMkLst>
        <pc:spChg chg="mod">
          <ac:chgData name="Mija Pilkaitė" userId="846699bd9c875373" providerId="LiveId" clId="{3D74CAD7-B6ED-406B-A22C-D6297F1A8C6A}" dt="2023-06-13T22:14:35.824" v="2370" actId="20577"/>
          <ac:spMkLst>
            <pc:docMk/>
            <pc:sldMk cId="2721479010" sldId="288"/>
            <ac:spMk id="2" creationId="{65A4AF3D-0672-7032-EE96-20D886D005C3}"/>
          </ac:spMkLst>
        </pc:spChg>
        <pc:spChg chg="add del mod">
          <ac:chgData name="Mija Pilkaitė" userId="846699bd9c875373" providerId="LiveId" clId="{3D74CAD7-B6ED-406B-A22C-D6297F1A8C6A}" dt="2023-06-13T22:14:50.487" v="2371" actId="22"/>
          <ac:spMkLst>
            <pc:docMk/>
            <pc:sldMk cId="2721479010" sldId="288"/>
            <ac:spMk id="4" creationId="{B96BC8B6-5819-3551-43B8-539A80AF1BC7}"/>
          </ac:spMkLst>
        </pc:spChg>
        <pc:spChg chg="add del">
          <ac:chgData name="Mija Pilkaitė" userId="846699bd9c875373" providerId="LiveId" clId="{3D74CAD7-B6ED-406B-A22C-D6297F1A8C6A}" dt="2023-06-13T22:27:35.944" v="2758"/>
          <ac:spMkLst>
            <pc:docMk/>
            <pc:sldMk cId="2721479010" sldId="288"/>
            <ac:spMk id="24" creationId="{E914257E-1E2A-4AC7-89EC-1FB65C9C0A0D}"/>
          </ac:spMkLst>
        </pc:spChg>
        <pc:spChg chg="add del">
          <ac:chgData name="Mija Pilkaitė" userId="846699bd9c875373" providerId="LiveId" clId="{3D74CAD7-B6ED-406B-A22C-D6297F1A8C6A}" dt="2023-06-13T22:27:35.944" v="2758"/>
          <ac:spMkLst>
            <pc:docMk/>
            <pc:sldMk cId="2721479010" sldId="288"/>
            <ac:spMk id="26" creationId="{03E1C8F1-97F5-489C-8308-958F09657254}"/>
          </ac:spMkLst>
        </pc:spChg>
        <pc:spChg chg="add del">
          <ac:chgData name="Mija Pilkaitė" userId="846699bd9c875373" providerId="LiveId" clId="{3D74CAD7-B6ED-406B-A22C-D6297F1A8C6A}" dt="2023-06-13T22:27:35.944" v="2758"/>
          <ac:spMkLst>
            <pc:docMk/>
            <pc:sldMk cId="2721479010" sldId="288"/>
            <ac:spMk id="28" creationId="{DEB62645-D4DA-4E99-8344-B1536F63D108}"/>
          </ac:spMkLst>
        </pc:spChg>
        <pc:picChg chg="del">
          <ac:chgData name="Mija Pilkaitė" userId="846699bd9c875373" providerId="LiveId" clId="{3D74CAD7-B6ED-406B-A22C-D6297F1A8C6A}" dt="2023-06-13T22:14:33.368" v="2366" actId="478"/>
          <ac:picMkLst>
            <pc:docMk/>
            <pc:sldMk cId="2721479010" sldId="288"/>
            <ac:picMk id="6" creationId="{F242A6CD-78E5-9C05-6442-46AEA0201B2B}"/>
          </ac:picMkLst>
        </pc:picChg>
        <pc:picChg chg="add mod ord">
          <ac:chgData name="Mija Pilkaitė" userId="846699bd9c875373" providerId="LiveId" clId="{3D74CAD7-B6ED-406B-A22C-D6297F1A8C6A}" dt="2023-06-13T22:27:35.944" v="2758"/>
          <ac:picMkLst>
            <pc:docMk/>
            <pc:sldMk cId="2721479010" sldId="288"/>
            <ac:picMk id="7" creationId="{4F26E601-2244-CF40-B35F-EB662684DA5A}"/>
          </ac:picMkLst>
        </pc:picChg>
      </pc:sldChg>
      <pc:sldChg chg="addSp delSp modSp add mod ord delDesignElem">
        <pc:chgData name="Mija Pilkaitė" userId="846699bd9c875373" providerId="LiveId" clId="{3D74CAD7-B6ED-406B-A22C-D6297F1A8C6A}" dt="2023-06-13T22:27:35.944" v="2758"/>
        <pc:sldMkLst>
          <pc:docMk/>
          <pc:sldMk cId="890375993" sldId="289"/>
        </pc:sldMkLst>
        <pc:spChg chg="mod">
          <ac:chgData name="Mija Pilkaitė" userId="846699bd9c875373" providerId="LiveId" clId="{3D74CAD7-B6ED-406B-A22C-D6297F1A8C6A}" dt="2023-06-13T22:15:13.048" v="2382" actId="20577"/>
          <ac:spMkLst>
            <pc:docMk/>
            <pc:sldMk cId="890375993" sldId="289"/>
            <ac:spMk id="2" creationId="{65A4AF3D-0672-7032-EE96-20D886D005C3}"/>
          </ac:spMkLst>
        </pc:spChg>
        <pc:spChg chg="add del mod">
          <ac:chgData name="Mija Pilkaitė" userId="846699bd9c875373" providerId="LiveId" clId="{3D74CAD7-B6ED-406B-A22C-D6297F1A8C6A}" dt="2023-06-13T22:15:26.339" v="2384" actId="22"/>
          <ac:spMkLst>
            <pc:docMk/>
            <pc:sldMk cId="890375993" sldId="289"/>
            <ac:spMk id="4" creationId="{49DC0238-213C-D251-984F-CA8840E5B855}"/>
          </ac:spMkLst>
        </pc:spChg>
        <pc:spChg chg="add del">
          <ac:chgData name="Mija Pilkaitė" userId="846699bd9c875373" providerId="LiveId" clId="{3D74CAD7-B6ED-406B-A22C-D6297F1A8C6A}" dt="2023-06-13T22:27:35.944" v="2758"/>
          <ac:spMkLst>
            <pc:docMk/>
            <pc:sldMk cId="890375993" sldId="289"/>
            <ac:spMk id="33" creationId="{E914257E-1E2A-4AC7-89EC-1FB65C9C0A0D}"/>
          </ac:spMkLst>
        </pc:spChg>
        <pc:spChg chg="add del">
          <ac:chgData name="Mija Pilkaitė" userId="846699bd9c875373" providerId="LiveId" clId="{3D74CAD7-B6ED-406B-A22C-D6297F1A8C6A}" dt="2023-06-13T22:27:35.944" v="2758"/>
          <ac:spMkLst>
            <pc:docMk/>
            <pc:sldMk cId="890375993" sldId="289"/>
            <ac:spMk id="35" creationId="{03E1C8F1-97F5-489C-8308-958F09657254}"/>
          </ac:spMkLst>
        </pc:spChg>
        <pc:spChg chg="add del">
          <ac:chgData name="Mija Pilkaitė" userId="846699bd9c875373" providerId="LiveId" clId="{3D74CAD7-B6ED-406B-A22C-D6297F1A8C6A}" dt="2023-06-13T22:27:35.944" v="2758"/>
          <ac:spMkLst>
            <pc:docMk/>
            <pc:sldMk cId="890375993" sldId="289"/>
            <ac:spMk id="37" creationId="{DEB62645-D4DA-4E99-8344-B1536F63D108}"/>
          </ac:spMkLst>
        </pc:spChg>
        <pc:picChg chg="del">
          <ac:chgData name="Mija Pilkaitė" userId="846699bd9c875373" providerId="LiveId" clId="{3D74CAD7-B6ED-406B-A22C-D6297F1A8C6A}" dt="2023-06-13T22:15:14.711" v="2383" actId="478"/>
          <ac:picMkLst>
            <pc:docMk/>
            <pc:sldMk cId="890375993" sldId="289"/>
            <ac:picMk id="6" creationId="{6B571E90-39AC-85BA-E28C-E314C6BF6A98}"/>
          </ac:picMkLst>
        </pc:picChg>
        <pc:picChg chg="add mod ord">
          <ac:chgData name="Mija Pilkaitė" userId="846699bd9c875373" providerId="LiveId" clId="{3D74CAD7-B6ED-406B-A22C-D6297F1A8C6A}" dt="2023-06-13T22:27:35.944" v="2758"/>
          <ac:picMkLst>
            <pc:docMk/>
            <pc:sldMk cId="890375993" sldId="289"/>
            <ac:picMk id="7" creationId="{49E50CEA-EE60-9B97-66F8-2BB3FF0B7618}"/>
          </ac:picMkLst>
        </pc:picChg>
      </pc:sldChg>
      <pc:sldChg chg="addSp delSp modSp new mod setBg delDesignElem">
        <pc:chgData name="Mija Pilkaitė" userId="846699bd9c875373" providerId="LiveId" clId="{3D74CAD7-B6ED-406B-A22C-D6297F1A8C6A}" dt="2023-06-13T22:27:35.944" v="2758"/>
        <pc:sldMkLst>
          <pc:docMk/>
          <pc:sldMk cId="2076138776" sldId="290"/>
        </pc:sldMkLst>
        <pc:spChg chg="mod">
          <ac:chgData name="Mija Pilkaitė" userId="846699bd9c875373" providerId="LiveId" clId="{3D74CAD7-B6ED-406B-A22C-D6297F1A8C6A}" dt="2023-06-13T22:27:35.944" v="2758"/>
          <ac:spMkLst>
            <pc:docMk/>
            <pc:sldMk cId="2076138776" sldId="290"/>
            <ac:spMk id="2" creationId="{E73A673F-C795-8A6B-ECDD-3E47385CECDA}"/>
          </ac:spMkLst>
        </pc:spChg>
        <pc:spChg chg="mod">
          <ac:chgData name="Mija Pilkaitė" userId="846699bd9c875373" providerId="LiveId" clId="{3D74CAD7-B6ED-406B-A22C-D6297F1A8C6A}" dt="2023-06-13T22:27:35.944" v="2758"/>
          <ac:spMkLst>
            <pc:docMk/>
            <pc:sldMk cId="2076138776" sldId="290"/>
            <ac:spMk id="3" creationId="{A9156B04-10FF-FB09-30C5-8DADCD78E05D}"/>
          </ac:spMkLst>
        </pc:spChg>
        <pc:spChg chg="add del">
          <ac:chgData name="Mija Pilkaitė" userId="846699bd9c875373" providerId="LiveId" clId="{3D74CAD7-B6ED-406B-A22C-D6297F1A8C6A}" dt="2023-06-13T22:27:35.944" v="2758"/>
          <ac:spMkLst>
            <pc:docMk/>
            <pc:sldMk cId="2076138776" sldId="290"/>
            <ac:spMk id="8" creationId="{1BB867FF-FC45-48F7-8104-F89BE54909F1}"/>
          </ac:spMkLst>
        </pc:spChg>
        <pc:spChg chg="add del">
          <ac:chgData name="Mija Pilkaitė" userId="846699bd9c875373" providerId="LiveId" clId="{3D74CAD7-B6ED-406B-A22C-D6297F1A8C6A}" dt="2023-06-13T22:27:35.944" v="2758"/>
          <ac:spMkLst>
            <pc:docMk/>
            <pc:sldMk cId="2076138776" sldId="290"/>
            <ac:spMk id="10" creationId="{8BB56887-D0D5-4F0C-9E19-7247EB83C8B7}"/>
          </ac:spMkLst>
        </pc:spChg>
        <pc:spChg chg="add del">
          <ac:chgData name="Mija Pilkaitė" userId="846699bd9c875373" providerId="LiveId" clId="{3D74CAD7-B6ED-406B-A22C-D6297F1A8C6A}" dt="2023-06-13T22:27:35.944" v="2758"/>
          <ac:spMkLst>
            <pc:docMk/>
            <pc:sldMk cId="2076138776" sldId="290"/>
            <ac:spMk id="12" creationId="{081E4A58-353D-44AE-B2FC-2A74E2E400F7}"/>
          </ac:spMkLst>
        </pc:spChg>
      </pc:sldChg>
      <pc:sldChg chg="addSp delSp modSp add mod ord delDesignElem">
        <pc:chgData name="Mija Pilkaitė" userId="846699bd9c875373" providerId="LiveId" clId="{3D74CAD7-B6ED-406B-A22C-D6297F1A8C6A}" dt="2023-06-13T22:43:55.540" v="3263" actId="20577"/>
        <pc:sldMkLst>
          <pc:docMk/>
          <pc:sldMk cId="3241210360" sldId="291"/>
        </pc:sldMkLst>
        <pc:spChg chg="mod">
          <ac:chgData name="Mija Pilkaitė" userId="846699bd9c875373" providerId="LiveId" clId="{3D74CAD7-B6ED-406B-A22C-D6297F1A8C6A}" dt="2023-06-13T22:18:54.315" v="2497" actId="20577"/>
          <ac:spMkLst>
            <pc:docMk/>
            <pc:sldMk cId="3241210360" sldId="291"/>
            <ac:spMk id="2" creationId="{9CC7FFBD-5293-3ADB-B908-735E7F5B98B7}"/>
          </ac:spMkLst>
        </pc:spChg>
        <pc:spChg chg="mod">
          <ac:chgData name="Mija Pilkaitė" userId="846699bd9c875373" providerId="LiveId" clId="{3D74CAD7-B6ED-406B-A22C-D6297F1A8C6A}" dt="2023-06-13T22:19:56.580" v="2528" actId="20577"/>
          <ac:spMkLst>
            <pc:docMk/>
            <pc:sldMk cId="3241210360" sldId="291"/>
            <ac:spMk id="3" creationId="{360740B8-5311-63F5-DD61-DD6C6EA742DF}"/>
          </ac:spMkLst>
        </pc:spChg>
        <pc:spChg chg="mod">
          <ac:chgData name="Mija Pilkaitė" userId="846699bd9c875373" providerId="LiveId" clId="{3D74CAD7-B6ED-406B-A22C-D6297F1A8C6A}" dt="2023-06-13T22:43:55.540" v="3263" actId="20577"/>
          <ac:spMkLst>
            <pc:docMk/>
            <pc:sldMk cId="3241210360" sldId="291"/>
            <ac:spMk id="5" creationId="{FBD6577B-FC6A-7528-9CE0-165843DE6D73}"/>
          </ac:spMkLst>
        </pc:spChg>
        <pc:spChg chg="add del">
          <ac:chgData name="Mija Pilkaitė" userId="846699bd9c875373" providerId="LiveId" clId="{3D74CAD7-B6ED-406B-A22C-D6297F1A8C6A}" dt="2023-06-13T22:27:35.944" v="2758"/>
          <ac:spMkLst>
            <pc:docMk/>
            <pc:sldMk cId="3241210360" sldId="291"/>
            <ac:spMk id="11" creationId="{9D25F302-27C5-414F-97F8-6EA0A6C028BA}"/>
          </ac:spMkLst>
        </pc:spChg>
        <pc:spChg chg="add del">
          <ac:chgData name="Mija Pilkaitė" userId="846699bd9c875373" providerId="LiveId" clId="{3D74CAD7-B6ED-406B-A22C-D6297F1A8C6A}" dt="2023-06-13T22:27:35.944" v="2758"/>
          <ac:spMkLst>
            <pc:docMk/>
            <pc:sldMk cId="3241210360" sldId="291"/>
            <ac:spMk id="13" creationId="{830A36F8-48C2-4842-A87B-8CE8DF4E7FD2}"/>
          </ac:spMkLst>
        </pc:spChg>
        <pc:spChg chg="add del">
          <ac:chgData name="Mija Pilkaitė" userId="846699bd9c875373" providerId="LiveId" clId="{3D74CAD7-B6ED-406B-A22C-D6297F1A8C6A}" dt="2023-06-13T22:27:35.944" v="2758"/>
          <ac:spMkLst>
            <pc:docMk/>
            <pc:sldMk cId="3241210360" sldId="291"/>
            <ac:spMk id="15" creationId="{8F451A30-466B-4996-9BA5-CD6ABCC6D558}"/>
          </ac:spMkLst>
        </pc:spChg>
      </pc:sldChg>
      <pc:sldChg chg="new del">
        <pc:chgData name="Mija Pilkaitė" userId="846699bd9c875373" providerId="LiveId" clId="{3D74CAD7-B6ED-406B-A22C-D6297F1A8C6A}" dt="2023-06-13T22:20:48.260" v="2530" actId="2696"/>
        <pc:sldMkLst>
          <pc:docMk/>
          <pc:sldMk cId="2518912131" sldId="292"/>
        </pc:sldMkLst>
      </pc:sldChg>
      <pc:sldChg chg="addSp delSp modSp add mod ord delDesignElem">
        <pc:chgData name="Mija Pilkaitė" userId="846699bd9c875373" providerId="LiveId" clId="{3D74CAD7-B6ED-406B-A22C-D6297F1A8C6A}" dt="2023-06-13T22:27:35.944" v="2758"/>
        <pc:sldMkLst>
          <pc:docMk/>
          <pc:sldMk cId="3822158365" sldId="292"/>
        </pc:sldMkLst>
        <pc:spChg chg="mod">
          <ac:chgData name="Mija Pilkaitė" userId="846699bd9c875373" providerId="LiveId" clId="{3D74CAD7-B6ED-406B-A22C-D6297F1A8C6A}" dt="2023-06-13T22:23:03.883" v="2571" actId="20577"/>
          <ac:spMkLst>
            <pc:docMk/>
            <pc:sldMk cId="3822158365" sldId="292"/>
            <ac:spMk id="2" creationId="{65A4AF3D-0672-7032-EE96-20D886D005C3}"/>
          </ac:spMkLst>
        </pc:spChg>
        <pc:spChg chg="add del mod">
          <ac:chgData name="Mija Pilkaitė" userId="846699bd9c875373" providerId="LiveId" clId="{3D74CAD7-B6ED-406B-A22C-D6297F1A8C6A}" dt="2023-06-13T22:21:22.048" v="2546" actId="22"/>
          <ac:spMkLst>
            <pc:docMk/>
            <pc:sldMk cId="3822158365" sldId="292"/>
            <ac:spMk id="4" creationId="{E1E5008B-FCED-C41B-820F-FCDBDB104C66}"/>
          </ac:spMkLst>
        </pc:spChg>
        <pc:spChg chg="add del">
          <ac:chgData name="Mija Pilkaitė" userId="846699bd9c875373" providerId="LiveId" clId="{3D74CAD7-B6ED-406B-A22C-D6297F1A8C6A}" dt="2023-06-13T22:27:35.944" v="2758"/>
          <ac:spMkLst>
            <pc:docMk/>
            <pc:sldMk cId="3822158365" sldId="292"/>
            <ac:spMk id="24" creationId="{E914257E-1E2A-4AC7-89EC-1FB65C9C0A0D}"/>
          </ac:spMkLst>
        </pc:spChg>
        <pc:spChg chg="add del">
          <ac:chgData name="Mija Pilkaitė" userId="846699bd9c875373" providerId="LiveId" clId="{3D74CAD7-B6ED-406B-A22C-D6297F1A8C6A}" dt="2023-06-13T22:27:35.944" v="2758"/>
          <ac:spMkLst>
            <pc:docMk/>
            <pc:sldMk cId="3822158365" sldId="292"/>
            <ac:spMk id="26" creationId="{03E1C8F1-97F5-489C-8308-958F09657254}"/>
          </ac:spMkLst>
        </pc:spChg>
        <pc:spChg chg="add del">
          <ac:chgData name="Mija Pilkaitė" userId="846699bd9c875373" providerId="LiveId" clId="{3D74CAD7-B6ED-406B-A22C-D6297F1A8C6A}" dt="2023-06-13T22:27:35.944" v="2758"/>
          <ac:spMkLst>
            <pc:docMk/>
            <pc:sldMk cId="3822158365" sldId="292"/>
            <ac:spMk id="28" creationId="{DEB62645-D4DA-4E99-8344-B1536F63D108}"/>
          </ac:spMkLst>
        </pc:spChg>
        <pc:picChg chg="add mod ord modCrop">
          <ac:chgData name="Mija Pilkaitė" userId="846699bd9c875373" providerId="LiveId" clId="{3D74CAD7-B6ED-406B-A22C-D6297F1A8C6A}" dt="2023-06-13T22:22:02.859" v="2548" actId="14100"/>
          <ac:picMkLst>
            <pc:docMk/>
            <pc:sldMk cId="3822158365" sldId="292"/>
            <ac:picMk id="6" creationId="{A5E46749-F02D-B5F2-78E2-485685180B5B}"/>
          </ac:picMkLst>
        </pc:picChg>
        <pc:picChg chg="del">
          <ac:chgData name="Mija Pilkaitė" userId="846699bd9c875373" providerId="LiveId" clId="{3D74CAD7-B6ED-406B-A22C-D6297F1A8C6A}" dt="2023-06-13T22:21:10.278" v="2545" actId="478"/>
          <ac:picMkLst>
            <pc:docMk/>
            <pc:sldMk cId="3822158365" sldId="292"/>
            <ac:picMk id="7" creationId="{E685E11C-9F4A-9C96-7350-59B90F068FC7}"/>
          </ac:picMkLst>
        </pc:picChg>
      </pc:sldChg>
      <pc:sldChg chg="addSp delSp modSp add mod delDesignElem">
        <pc:chgData name="Mija Pilkaitė" userId="846699bd9c875373" providerId="LiveId" clId="{3D74CAD7-B6ED-406B-A22C-D6297F1A8C6A}" dt="2023-06-13T22:27:35.944" v="2758"/>
        <pc:sldMkLst>
          <pc:docMk/>
          <pc:sldMk cId="1534263985" sldId="293"/>
        </pc:sldMkLst>
        <pc:spChg chg="mod">
          <ac:chgData name="Mija Pilkaitė" userId="846699bd9c875373" providerId="LiveId" clId="{3D74CAD7-B6ED-406B-A22C-D6297F1A8C6A}" dt="2023-06-13T22:22:59.249" v="2567" actId="20577"/>
          <ac:spMkLst>
            <pc:docMk/>
            <pc:sldMk cId="1534263985" sldId="293"/>
            <ac:spMk id="2" creationId="{65A4AF3D-0672-7032-EE96-20D886D005C3}"/>
          </ac:spMkLst>
        </pc:spChg>
        <pc:spChg chg="add del mod">
          <ac:chgData name="Mija Pilkaitė" userId="846699bd9c875373" providerId="LiveId" clId="{3D74CAD7-B6ED-406B-A22C-D6297F1A8C6A}" dt="2023-06-13T22:22:49.456" v="2561" actId="22"/>
          <ac:spMkLst>
            <pc:docMk/>
            <pc:sldMk cId="1534263985" sldId="293"/>
            <ac:spMk id="4" creationId="{2C61802D-B462-B71B-1CC4-25DD339E8270}"/>
          </ac:spMkLst>
        </pc:spChg>
        <pc:spChg chg="add del">
          <ac:chgData name="Mija Pilkaitė" userId="846699bd9c875373" providerId="LiveId" clId="{3D74CAD7-B6ED-406B-A22C-D6297F1A8C6A}" dt="2023-06-13T22:27:35.944" v="2758"/>
          <ac:spMkLst>
            <pc:docMk/>
            <pc:sldMk cId="1534263985" sldId="293"/>
            <ac:spMk id="24" creationId="{E914257E-1E2A-4AC7-89EC-1FB65C9C0A0D}"/>
          </ac:spMkLst>
        </pc:spChg>
        <pc:spChg chg="add del">
          <ac:chgData name="Mija Pilkaitė" userId="846699bd9c875373" providerId="LiveId" clId="{3D74CAD7-B6ED-406B-A22C-D6297F1A8C6A}" dt="2023-06-13T22:27:35.944" v="2758"/>
          <ac:spMkLst>
            <pc:docMk/>
            <pc:sldMk cId="1534263985" sldId="293"/>
            <ac:spMk id="26" creationId="{03E1C8F1-97F5-489C-8308-958F09657254}"/>
          </ac:spMkLst>
        </pc:spChg>
        <pc:spChg chg="add del">
          <ac:chgData name="Mija Pilkaitė" userId="846699bd9c875373" providerId="LiveId" clId="{3D74CAD7-B6ED-406B-A22C-D6297F1A8C6A}" dt="2023-06-13T22:27:35.944" v="2758"/>
          <ac:spMkLst>
            <pc:docMk/>
            <pc:sldMk cId="1534263985" sldId="293"/>
            <ac:spMk id="28" creationId="{DEB62645-D4DA-4E99-8344-B1536F63D108}"/>
          </ac:spMkLst>
        </pc:spChg>
        <pc:picChg chg="del">
          <ac:chgData name="Mija Pilkaitė" userId="846699bd9c875373" providerId="LiveId" clId="{3D74CAD7-B6ED-406B-A22C-D6297F1A8C6A}" dt="2023-06-13T22:22:26.178" v="2558" actId="478"/>
          <ac:picMkLst>
            <pc:docMk/>
            <pc:sldMk cId="1534263985" sldId="293"/>
            <ac:picMk id="6" creationId="{A5E46749-F02D-B5F2-78E2-485685180B5B}"/>
          </ac:picMkLst>
        </pc:picChg>
        <pc:picChg chg="add mod ord">
          <ac:chgData name="Mija Pilkaitė" userId="846699bd9c875373" providerId="LiveId" clId="{3D74CAD7-B6ED-406B-A22C-D6297F1A8C6A}" dt="2023-06-13T22:22:56.313" v="2563" actId="14100"/>
          <ac:picMkLst>
            <pc:docMk/>
            <pc:sldMk cId="1534263985" sldId="293"/>
            <ac:picMk id="7" creationId="{8C8E21EF-434C-78AC-4A4C-224B90961DB6}"/>
          </ac:picMkLst>
        </pc:picChg>
      </pc:sldChg>
      <pc:sldChg chg="new del">
        <pc:chgData name="Mija Pilkaitė" userId="846699bd9c875373" providerId="LiveId" clId="{3D74CAD7-B6ED-406B-A22C-D6297F1A8C6A}" dt="2023-06-13T22:22:10.111" v="2550" actId="680"/>
        <pc:sldMkLst>
          <pc:docMk/>
          <pc:sldMk cId="3533809847" sldId="293"/>
        </pc:sldMkLst>
      </pc:sldChg>
      <pc:sldChg chg="addSp delSp modSp add mod delDesignElem">
        <pc:chgData name="Mija Pilkaitė" userId="846699bd9c875373" providerId="LiveId" clId="{3D74CAD7-B6ED-406B-A22C-D6297F1A8C6A}" dt="2023-06-13T22:27:35.944" v="2758"/>
        <pc:sldMkLst>
          <pc:docMk/>
          <pc:sldMk cId="547865155" sldId="294"/>
        </pc:sldMkLst>
        <pc:spChg chg="mod">
          <ac:chgData name="Mija Pilkaitė" userId="846699bd9c875373" providerId="LiveId" clId="{3D74CAD7-B6ED-406B-A22C-D6297F1A8C6A}" dt="2023-06-13T22:23:13.478" v="2578" actId="20577"/>
          <ac:spMkLst>
            <pc:docMk/>
            <pc:sldMk cId="547865155" sldId="294"/>
            <ac:spMk id="2" creationId="{65A4AF3D-0672-7032-EE96-20D886D005C3}"/>
          </ac:spMkLst>
        </pc:spChg>
        <pc:spChg chg="add del mod">
          <ac:chgData name="Mija Pilkaitė" userId="846699bd9c875373" providerId="LiveId" clId="{3D74CAD7-B6ED-406B-A22C-D6297F1A8C6A}" dt="2023-06-13T22:23:36.840" v="2582" actId="478"/>
          <ac:spMkLst>
            <pc:docMk/>
            <pc:sldMk cId="547865155" sldId="294"/>
            <ac:spMk id="4" creationId="{726F09D8-EFA6-90A6-2C12-37D426B4EB06}"/>
          </ac:spMkLst>
        </pc:spChg>
        <pc:spChg chg="add del">
          <ac:chgData name="Mija Pilkaitė" userId="846699bd9c875373" providerId="LiveId" clId="{3D74CAD7-B6ED-406B-A22C-D6297F1A8C6A}" dt="2023-06-13T22:27:35.944" v="2758"/>
          <ac:spMkLst>
            <pc:docMk/>
            <pc:sldMk cId="547865155" sldId="294"/>
            <ac:spMk id="24" creationId="{E914257E-1E2A-4AC7-89EC-1FB65C9C0A0D}"/>
          </ac:spMkLst>
        </pc:spChg>
        <pc:spChg chg="add del">
          <ac:chgData name="Mija Pilkaitė" userId="846699bd9c875373" providerId="LiveId" clId="{3D74CAD7-B6ED-406B-A22C-D6297F1A8C6A}" dt="2023-06-13T22:27:35.944" v="2758"/>
          <ac:spMkLst>
            <pc:docMk/>
            <pc:sldMk cId="547865155" sldId="294"/>
            <ac:spMk id="26" creationId="{03E1C8F1-97F5-489C-8308-958F09657254}"/>
          </ac:spMkLst>
        </pc:spChg>
        <pc:spChg chg="add del">
          <ac:chgData name="Mija Pilkaitė" userId="846699bd9c875373" providerId="LiveId" clId="{3D74CAD7-B6ED-406B-A22C-D6297F1A8C6A}" dt="2023-06-13T22:27:35.944" v="2758"/>
          <ac:spMkLst>
            <pc:docMk/>
            <pc:sldMk cId="547865155" sldId="294"/>
            <ac:spMk id="28" creationId="{DEB62645-D4DA-4E99-8344-B1536F63D108}"/>
          </ac:spMkLst>
        </pc:spChg>
        <pc:picChg chg="del">
          <ac:chgData name="Mija Pilkaitė" userId="846699bd9c875373" providerId="LiveId" clId="{3D74CAD7-B6ED-406B-A22C-D6297F1A8C6A}" dt="2023-06-13T22:23:28.699" v="2579" actId="478"/>
          <ac:picMkLst>
            <pc:docMk/>
            <pc:sldMk cId="547865155" sldId="294"/>
            <ac:picMk id="6" creationId="{A5E46749-F02D-B5F2-78E2-485685180B5B}"/>
          </ac:picMkLst>
        </pc:picChg>
        <pc:picChg chg="add mod">
          <ac:chgData name="Mija Pilkaitė" userId="846699bd9c875373" providerId="LiveId" clId="{3D74CAD7-B6ED-406B-A22C-D6297F1A8C6A}" dt="2023-06-13T22:23:33.112" v="2581" actId="1076"/>
          <ac:picMkLst>
            <pc:docMk/>
            <pc:sldMk cId="547865155" sldId="294"/>
            <ac:picMk id="7" creationId="{5F5A8C75-0ADF-AAD1-4455-9F5E5F34C9DD}"/>
          </ac:picMkLst>
        </pc:picChg>
      </pc:sldChg>
      <pc:sldChg chg="modSp new mod">
        <pc:chgData name="Mija Pilkaitė" userId="846699bd9c875373" providerId="LiveId" clId="{3D74CAD7-B6ED-406B-A22C-D6297F1A8C6A}" dt="2023-06-13T22:27:35.944" v="2758"/>
        <pc:sldMkLst>
          <pc:docMk/>
          <pc:sldMk cId="719500063" sldId="295"/>
        </pc:sldMkLst>
        <pc:spChg chg="mod">
          <ac:chgData name="Mija Pilkaitė" userId="846699bd9c875373" providerId="LiveId" clId="{3D74CAD7-B6ED-406B-A22C-D6297F1A8C6A}" dt="2023-06-13T22:27:35.944" v="2758"/>
          <ac:spMkLst>
            <pc:docMk/>
            <pc:sldMk cId="719500063" sldId="295"/>
            <ac:spMk id="2" creationId="{FE9065B9-4CCF-9434-1C44-BD40ABD6F02B}"/>
          </ac:spMkLst>
        </pc:spChg>
        <pc:spChg chg="mod">
          <ac:chgData name="Mija Pilkaitė" userId="846699bd9c875373" providerId="LiveId" clId="{3D74CAD7-B6ED-406B-A22C-D6297F1A8C6A}" dt="2023-06-13T22:27:35.944" v="2758"/>
          <ac:spMkLst>
            <pc:docMk/>
            <pc:sldMk cId="719500063" sldId="295"/>
            <ac:spMk id="3" creationId="{B415B2FB-A760-E5FF-B4EB-3534E7C7A0F6}"/>
          </ac:spMkLst>
        </pc:spChg>
      </pc:sldChg>
      <pc:sldChg chg="modSp new mod">
        <pc:chgData name="Mija Pilkaitė" userId="846699bd9c875373" providerId="LiveId" clId="{3D74CAD7-B6ED-406B-A22C-D6297F1A8C6A}" dt="2023-06-13T22:27:35.944" v="2758"/>
        <pc:sldMkLst>
          <pc:docMk/>
          <pc:sldMk cId="1876310470" sldId="296"/>
        </pc:sldMkLst>
        <pc:spChg chg="mod">
          <ac:chgData name="Mija Pilkaitė" userId="846699bd9c875373" providerId="LiveId" clId="{3D74CAD7-B6ED-406B-A22C-D6297F1A8C6A}" dt="2023-06-13T22:27:35.944" v="2758"/>
          <ac:spMkLst>
            <pc:docMk/>
            <pc:sldMk cId="1876310470" sldId="296"/>
            <ac:spMk id="2" creationId="{DD8E0AFA-B531-7F9D-82EF-9D8C96702C80}"/>
          </ac:spMkLst>
        </pc:spChg>
        <pc:spChg chg="mod">
          <ac:chgData name="Mija Pilkaitė" userId="846699bd9c875373" providerId="LiveId" clId="{3D74CAD7-B6ED-406B-A22C-D6297F1A8C6A}" dt="2023-06-13T22:27:35.944" v="2758"/>
          <ac:spMkLst>
            <pc:docMk/>
            <pc:sldMk cId="1876310470" sldId="296"/>
            <ac:spMk id="3" creationId="{7EF1DFF8-A417-AAC8-4B6F-3F1026A1BE14}"/>
          </ac:spMkLst>
        </pc:spChg>
      </pc:sldChg>
      <pc:sldChg chg="modSp new mod">
        <pc:chgData name="Mija Pilkaitė" userId="846699bd9c875373" providerId="LiveId" clId="{3D74CAD7-B6ED-406B-A22C-D6297F1A8C6A}" dt="2023-06-13T22:27:35.944" v="2758"/>
        <pc:sldMkLst>
          <pc:docMk/>
          <pc:sldMk cId="4046796864" sldId="297"/>
        </pc:sldMkLst>
        <pc:spChg chg="mod">
          <ac:chgData name="Mija Pilkaitė" userId="846699bd9c875373" providerId="LiveId" clId="{3D74CAD7-B6ED-406B-A22C-D6297F1A8C6A}" dt="2023-06-13T22:27:35.944" v="2758"/>
          <ac:spMkLst>
            <pc:docMk/>
            <pc:sldMk cId="4046796864" sldId="297"/>
            <ac:spMk id="2" creationId="{F3190828-1C7D-645C-E282-E47A498680B4}"/>
          </ac:spMkLst>
        </pc:spChg>
        <pc:spChg chg="mod">
          <ac:chgData name="Mija Pilkaitė" userId="846699bd9c875373" providerId="LiveId" clId="{3D74CAD7-B6ED-406B-A22C-D6297F1A8C6A}" dt="2023-06-13T22:27:35.944" v="2758"/>
          <ac:spMkLst>
            <pc:docMk/>
            <pc:sldMk cId="4046796864" sldId="297"/>
            <ac:spMk id="3" creationId="{3CBB3626-0F1D-DE49-39B9-BECAC54CA9BE}"/>
          </ac:spMkLst>
        </pc:spChg>
      </pc:sldChg>
      <pc:sldChg chg="modSp new mod">
        <pc:chgData name="Mija Pilkaitė" userId="846699bd9c875373" providerId="LiveId" clId="{3D74CAD7-B6ED-406B-A22C-D6297F1A8C6A}" dt="2023-06-13T22:29:02.648" v="2800" actId="5793"/>
        <pc:sldMkLst>
          <pc:docMk/>
          <pc:sldMk cId="530525883" sldId="298"/>
        </pc:sldMkLst>
        <pc:spChg chg="mod">
          <ac:chgData name="Mija Pilkaitė" userId="846699bd9c875373" providerId="LiveId" clId="{3D74CAD7-B6ED-406B-A22C-D6297F1A8C6A}" dt="2023-06-13T22:27:59.465" v="2777" actId="20577"/>
          <ac:spMkLst>
            <pc:docMk/>
            <pc:sldMk cId="530525883" sldId="298"/>
            <ac:spMk id="2" creationId="{BD7904F7-5F01-078C-987D-41C1960CCD05}"/>
          </ac:spMkLst>
        </pc:spChg>
        <pc:spChg chg="mod">
          <ac:chgData name="Mija Pilkaitė" userId="846699bd9c875373" providerId="LiveId" clId="{3D74CAD7-B6ED-406B-A22C-D6297F1A8C6A}" dt="2023-06-13T22:29:02.648" v="2800" actId="5793"/>
          <ac:spMkLst>
            <pc:docMk/>
            <pc:sldMk cId="530525883" sldId="298"/>
            <ac:spMk id="3" creationId="{0CBE648C-EB66-11B2-D747-2D0678563B4F}"/>
          </ac:spMkLst>
        </pc:spChg>
      </pc:sldChg>
      <pc:sldChg chg="modSp new mod">
        <pc:chgData name="Mija Pilkaitė" userId="846699bd9c875373" providerId="LiveId" clId="{3D74CAD7-B6ED-406B-A22C-D6297F1A8C6A}" dt="2023-06-13T22:29:49.556" v="2840" actId="5793"/>
        <pc:sldMkLst>
          <pc:docMk/>
          <pc:sldMk cId="3332861891" sldId="299"/>
        </pc:sldMkLst>
        <pc:spChg chg="mod">
          <ac:chgData name="Mija Pilkaitė" userId="846699bd9c875373" providerId="LiveId" clId="{3D74CAD7-B6ED-406B-A22C-D6297F1A8C6A}" dt="2023-06-13T22:29:16.430" v="2819" actId="20577"/>
          <ac:spMkLst>
            <pc:docMk/>
            <pc:sldMk cId="3332861891" sldId="299"/>
            <ac:spMk id="2" creationId="{040B3967-DDE3-3742-B855-7BBE05BCA589}"/>
          </ac:spMkLst>
        </pc:spChg>
        <pc:spChg chg="mod">
          <ac:chgData name="Mija Pilkaitė" userId="846699bd9c875373" providerId="LiveId" clId="{3D74CAD7-B6ED-406B-A22C-D6297F1A8C6A}" dt="2023-06-13T22:29:49.556" v="2840" actId="5793"/>
          <ac:spMkLst>
            <pc:docMk/>
            <pc:sldMk cId="3332861891" sldId="299"/>
            <ac:spMk id="3" creationId="{57FF0085-22E0-3F55-03EF-76DC0B447DA5}"/>
          </ac:spMkLst>
        </pc:spChg>
      </pc:sldChg>
      <pc:sldChg chg="modSp new mod">
        <pc:chgData name="Mija Pilkaitė" userId="846699bd9c875373" providerId="LiveId" clId="{3D74CAD7-B6ED-406B-A22C-D6297F1A8C6A}" dt="2023-06-13T22:30:56.309" v="2884" actId="5793"/>
        <pc:sldMkLst>
          <pc:docMk/>
          <pc:sldMk cId="1224697176" sldId="300"/>
        </pc:sldMkLst>
        <pc:spChg chg="mod">
          <ac:chgData name="Mija Pilkaitė" userId="846699bd9c875373" providerId="LiveId" clId="{3D74CAD7-B6ED-406B-A22C-D6297F1A8C6A}" dt="2023-06-13T22:30:12.188" v="2859" actId="20577"/>
          <ac:spMkLst>
            <pc:docMk/>
            <pc:sldMk cId="1224697176" sldId="300"/>
            <ac:spMk id="2" creationId="{35A3A098-CE5C-119D-4B77-C1A25BF08B69}"/>
          </ac:spMkLst>
        </pc:spChg>
        <pc:spChg chg="mod">
          <ac:chgData name="Mija Pilkaitė" userId="846699bd9c875373" providerId="LiveId" clId="{3D74CAD7-B6ED-406B-A22C-D6297F1A8C6A}" dt="2023-06-13T22:30:56.309" v="2884" actId="5793"/>
          <ac:spMkLst>
            <pc:docMk/>
            <pc:sldMk cId="1224697176" sldId="300"/>
            <ac:spMk id="3" creationId="{24F7F422-4910-3A17-8C2E-685A16CBE126}"/>
          </ac:spMkLst>
        </pc:spChg>
      </pc:sldChg>
      <pc:sldChg chg="modSp new mod">
        <pc:chgData name="Mija Pilkaitė" userId="846699bd9c875373" providerId="LiveId" clId="{3D74CAD7-B6ED-406B-A22C-D6297F1A8C6A}" dt="2023-06-14T10:42:00.485" v="4249" actId="5793"/>
        <pc:sldMkLst>
          <pc:docMk/>
          <pc:sldMk cId="1908590175" sldId="301"/>
        </pc:sldMkLst>
        <pc:spChg chg="mod">
          <ac:chgData name="Mija Pilkaitė" userId="846699bd9c875373" providerId="LiveId" clId="{3D74CAD7-B6ED-406B-A22C-D6297F1A8C6A}" dt="2023-06-13T22:31:46.354" v="2903" actId="20577"/>
          <ac:spMkLst>
            <pc:docMk/>
            <pc:sldMk cId="1908590175" sldId="301"/>
            <ac:spMk id="2" creationId="{F6F010A9-9D75-D84A-35F2-DC34026599C6}"/>
          </ac:spMkLst>
        </pc:spChg>
        <pc:spChg chg="mod">
          <ac:chgData name="Mija Pilkaitė" userId="846699bd9c875373" providerId="LiveId" clId="{3D74CAD7-B6ED-406B-A22C-D6297F1A8C6A}" dt="2023-06-14T10:42:00.485" v="4249" actId="5793"/>
          <ac:spMkLst>
            <pc:docMk/>
            <pc:sldMk cId="1908590175" sldId="301"/>
            <ac:spMk id="3" creationId="{7F3319E5-E310-569F-AFDE-243C018EB772}"/>
          </ac:spMkLst>
        </pc:spChg>
      </pc:sldChg>
      <pc:sldChg chg="addSp delSp modSp new mod setBg modClrScheme chgLayout">
        <pc:chgData name="Mija Pilkaitė" userId="846699bd9c875373" providerId="LiveId" clId="{3D74CAD7-B6ED-406B-A22C-D6297F1A8C6A}" dt="2023-06-13T22:33:45.484" v="3017" actId="26606"/>
        <pc:sldMkLst>
          <pc:docMk/>
          <pc:sldMk cId="1478875311" sldId="302"/>
        </pc:sldMkLst>
        <pc:spChg chg="mod ord">
          <ac:chgData name="Mija Pilkaitė" userId="846699bd9c875373" providerId="LiveId" clId="{3D74CAD7-B6ED-406B-A22C-D6297F1A8C6A}" dt="2023-06-13T22:33:45.484" v="3017" actId="26606"/>
          <ac:spMkLst>
            <pc:docMk/>
            <pc:sldMk cId="1478875311" sldId="302"/>
            <ac:spMk id="2" creationId="{CC7366E4-1FFF-85E1-B673-2182B9315B2B}"/>
          </ac:spMkLst>
        </pc:spChg>
        <pc:spChg chg="add del mod ord">
          <ac:chgData name="Mija Pilkaitė" userId="846699bd9c875373" providerId="LiveId" clId="{3D74CAD7-B6ED-406B-A22C-D6297F1A8C6A}" dt="2023-06-13T22:33:45.484" v="3017" actId="26606"/>
          <ac:spMkLst>
            <pc:docMk/>
            <pc:sldMk cId="1478875311" sldId="302"/>
            <ac:spMk id="3" creationId="{A33587B5-F01A-5AAB-8ADD-6161BA8C5C52}"/>
          </ac:spMkLst>
        </pc:spChg>
        <pc:spChg chg="add del mod ord">
          <ac:chgData name="Mija Pilkaitė" userId="846699bd9c875373" providerId="LiveId" clId="{3D74CAD7-B6ED-406B-A22C-D6297F1A8C6A}" dt="2023-06-13T22:33:03.076" v="2962" actId="700"/>
          <ac:spMkLst>
            <pc:docMk/>
            <pc:sldMk cId="1478875311" sldId="302"/>
            <ac:spMk id="4" creationId="{553E9FEE-2FE7-6BAD-AAF2-4A7284869AB2}"/>
          </ac:spMkLst>
        </pc:spChg>
        <pc:spChg chg="add del">
          <ac:chgData name="Mija Pilkaitė" userId="846699bd9c875373" providerId="LiveId" clId="{3D74CAD7-B6ED-406B-A22C-D6297F1A8C6A}" dt="2023-06-13T22:33:45.484" v="3017" actId="26606"/>
          <ac:spMkLst>
            <pc:docMk/>
            <pc:sldMk cId="1478875311" sldId="302"/>
            <ac:spMk id="8" creationId="{081EA652-8C6A-4E69-BEB9-170809474553}"/>
          </ac:spMkLst>
        </pc:spChg>
        <pc:spChg chg="add del">
          <ac:chgData name="Mija Pilkaitė" userId="846699bd9c875373" providerId="LiveId" clId="{3D74CAD7-B6ED-406B-A22C-D6297F1A8C6A}" dt="2023-06-13T22:33:45.484" v="3017" actId="26606"/>
          <ac:spMkLst>
            <pc:docMk/>
            <pc:sldMk cId="1478875311" sldId="302"/>
            <ac:spMk id="10" creationId="{5298780A-33B9-4EA2-8F67-DE68AD62841B}"/>
          </ac:spMkLst>
        </pc:spChg>
        <pc:spChg chg="add del">
          <ac:chgData name="Mija Pilkaitė" userId="846699bd9c875373" providerId="LiveId" clId="{3D74CAD7-B6ED-406B-A22C-D6297F1A8C6A}" dt="2023-06-13T22:33:45.484" v="3017" actId="26606"/>
          <ac:spMkLst>
            <pc:docMk/>
            <pc:sldMk cId="1478875311" sldId="302"/>
            <ac:spMk id="12" creationId="{7F488E8B-4E1E-4402-8935-D4E6C02615C7}"/>
          </ac:spMkLst>
        </pc:spChg>
        <pc:spChg chg="add">
          <ac:chgData name="Mija Pilkaitė" userId="846699bd9c875373" providerId="LiveId" clId="{3D74CAD7-B6ED-406B-A22C-D6297F1A8C6A}" dt="2023-06-13T22:33:45.484" v="3017" actId="26606"/>
          <ac:spMkLst>
            <pc:docMk/>
            <pc:sldMk cId="1478875311" sldId="302"/>
            <ac:spMk id="19" creationId="{081EA652-8C6A-4E69-BEB9-170809474553}"/>
          </ac:spMkLst>
        </pc:spChg>
        <pc:spChg chg="add">
          <ac:chgData name="Mija Pilkaitė" userId="846699bd9c875373" providerId="LiveId" clId="{3D74CAD7-B6ED-406B-A22C-D6297F1A8C6A}" dt="2023-06-13T22:33:45.484" v="3017" actId="26606"/>
          <ac:spMkLst>
            <pc:docMk/>
            <pc:sldMk cId="1478875311" sldId="302"/>
            <ac:spMk id="21" creationId="{A4026A73-1F7F-49F2-B319-8CA3B3D53269}"/>
          </ac:spMkLst>
        </pc:spChg>
        <pc:spChg chg="add">
          <ac:chgData name="Mija Pilkaitė" userId="846699bd9c875373" providerId="LiveId" clId="{3D74CAD7-B6ED-406B-A22C-D6297F1A8C6A}" dt="2023-06-13T22:33:45.484" v="3017" actId="26606"/>
          <ac:spMkLst>
            <pc:docMk/>
            <pc:sldMk cId="1478875311" sldId="302"/>
            <ac:spMk id="23" creationId="{5298780A-33B9-4EA2-8F67-DE68AD62841B}"/>
          </ac:spMkLst>
        </pc:spChg>
        <pc:spChg chg="add">
          <ac:chgData name="Mija Pilkaitė" userId="846699bd9c875373" providerId="LiveId" clId="{3D74CAD7-B6ED-406B-A22C-D6297F1A8C6A}" dt="2023-06-13T22:33:45.484" v="3017" actId="26606"/>
          <ac:spMkLst>
            <pc:docMk/>
            <pc:sldMk cId="1478875311" sldId="302"/>
            <ac:spMk id="25" creationId="{7F488E8B-4E1E-4402-8935-D4E6C02615C7}"/>
          </ac:spMkLst>
        </pc:spChg>
        <pc:cxnChg chg="add del">
          <ac:chgData name="Mija Pilkaitė" userId="846699bd9c875373" providerId="LiveId" clId="{3D74CAD7-B6ED-406B-A22C-D6297F1A8C6A}" dt="2023-06-13T22:33:45.484" v="3017" actId="26606"/>
          <ac:cxnSpMkLst>
            <pc:docMk/>
            <pc:sldMk cId="1478875311" sldId="302"/>
            <ac:cxnSpMk id="14" creationId="{23AAC9B5-8015-485C-ACF9-A750390E9A56}"/>
          </ac:cxnSpMkLst>
        </pc:cxnChg>
        <pc:cxnChg chg="add">
          <ac:chgData name="Mija Pilkaitė" userId="846699bd9c875373" providerId="LiveId" clId="{3D74CAD7-B6ED-406B-A22C-D6297F1A8C6A}" dt="2023-06-13T22:33:45.484" v="3017" actId="26606"/>
          <ac:cxnSpMkLst>
            <pc:docMk/>
            <pc:sldMk cId="1478875311" sldId="302"/>
            <ac:cxnSpMk id="27" creationId="{23AAC9B5-8015-485C-ACF9-A750390E9A56}"/>
          </ac:cxnSpMkLst>
        </pc:cxnChg>
      </pc:sldChg>
      <pc:sldChg chg="addSp modSp new mod setBg">
        <pc:chgData name="Mija Pilkaitė" userId="846699bd9c875373" providerId="LiveId" clId="{3D74CAD7-B6ED-406B-A22C-D6297F1A8C6A}" dt="2023-06-14T10:02:12.361" v="4119" actId="404"/>
        <pc:sldMkLst>
          <pc:docMk/>
          <pc:sldMk cId="1396032508" sldId="303"/>
        </pc:sldMkLst>
        <pc:spChg chg="mod">
          <ac:chgData name="Mija Pilkaitė" userId="846699bd9c875373" providerId="LiveId" clId="{3D74CAD7-B6ED-406B-A22C-D6297F1A8C6A}" dt="2023-06-14T10:02:12.361" v="4119" actId="404"/>
          <ac:spMkLst>
            <pc:docMk/>
            <pc:sldMk cId="1396032508" sldId="303"/>
            <ac:spMk id="2" creationId="{8EC68920-68F6-359D-823A-B9EA88F5A7E4}"/>
          </ac:spMkLst>
        </pc:spChg>
        <pc:spChg chg="mod">
          <ac:chgData name="Mija Pilkaitė" userId="846699bd9c875373" providerId="LiveId" clId="{3D74CAD7-B6ED-406B-A22C-D6297F1A8C6A}" dt="2023-06-13T22:34:02.935" v="3046" actId="26606"/>
          <ac:spMkLst>
            <pc:docMk/>
            <pc:sldMk cId="1396032508" sldId="303"/>
            <ac:spMk id="3" creationId="{A53C0D42-8C80-3FEE-9B9E-B691F8B32DE8}"/>
          </ac:spMkLst>
        </pc:spChg>
        <pc:spChg chg="add">
          <ac:chgData name="Mija Pilkaitė" userId="846699bd9c875373" providerId="LiveId" clId="{3D74CAD7-B6ED-406B-A22C-D6297F1A8C6A}" dt="2023-06-13T22:34:02.935" v="3046" actId="26606"/>
          <ac:spMkLst>
            <pc:docMk/>
            <pc:sldMk cId="1396032508" sldId="303"/>
            <ac:spMk id="8" creationId="{934F1179-B481-4F9E-BCA3-AFB972070F83}"/>
          </ac:spMkLst>
        </pc:spChg>
        <pc:spChg chg="add">
          <ac:chgData name="Mija Pilkaitė" userId="846699bd9c875373" providerId="LiveId" clId="{3D74CAD7-B6ED-406B-A22C-D6297F1A8C6A}" dt="2023-06-13T22:34:02.935" v="3046" actId="26606"/>
          <ac:spMkLst>
            <pc:docMk/>
            <pc:sldMk cId="1396032508" sldId="303"/>
            <ac:spMk id="10" creationId="{827DC2C4-B485-428A-BF4A-472D2967F47F}"/>
          </ac:spMkLst>
        </pc:spChg>
        <pc:spChg chg="add">
          <ac:chgData name="Mija Pilkaitė" userId="846699bd9c875373" providerId="LiveId" clId="{3D74CAD7-B6ED-406B-A22C-D6297F1A8C6A}" dt="2023-06-13T22:34:02.935" v="3046" actId="26606"/>
          <ac:spMkLst>
            <pc:docMk/>
            <pc:sldMk cId="1396032508" sldId="303"/>
            <ac:spMk id="12" creationId="{EE04B5EB-F158-4507-90DD-BD23620C7CC9}"/>
          </ac:spMkLst>
        </pc:spChg>
      </pc:sldChg>
      <pc:sldChg chg="addSp modSp new mod setBg modNotesTx">
        <pc:chgData name="Mija Pilkaitė" userId="846699bd9c875373" providerId="LiveId" clId="{3D74CAD7-B6ED-406B-A22C-D6297F1A8C6A}" dt="2023-06-14T10:53:48.506" v="4329"/>
        <pc:sldMkLst>
          <pc:docMk/>
          <pc:sldMk cId="1256349255" sldId="304"/>
        </pc:sldMkLst>
        <pc:spChg chg="mod">
          <ac:chgData name="Mija Pilkaitė" userId="846699bd9c875373" providerId="LiveId" clId="{3D74CAD7-B6ED-406B-A22C-D6297F1A8C6A}" dt="2023-06-13T22:35:08.741" v="3149" actId="26606"/>
          <ac:spMkLst>
            <pc:docMk/>
            <pc:sldMk cId="1256349255" sldId="304"/>
            <ac:spMk id="2" creationId="{784F99A8-A8B6-FE24-DF57-5EA39135B186}"/>
          </ac:spMkLst>
        </pc:spChg>
        <pc:spChg chg="mod">
          <ac:chgData name="Mija Pilkaitė" userId="846699bd9c875373" providerId="LiveId" clId="{3D74CAD7-B6ED-406B-A22C-D6297F1A8C6A}" dt="2023-06-13T22:50:57.824" v="3617" actId="20577"/>
          <ac:spMkLst>
            <pc:docMk/>
            <pc:sldMk cId="1256349255" sldId="304"/>
            <ac:spMk id="3" creationId="{1A52C1CB-8B3D-147F-6365-20DFF5B1F54A}"/>
          </ac:spMkLst>
        </pc:spChg>
        <pc:spChg chg="add">
          <ac:chgData name="Mija Pilkaitė" userId="846699bd9c875373" providerId="LiveId" clId="{3D74CAD7-B6ED-406B-A22C-D6297F1A8C6A}" dt="2023-06-13T22:35:08.741" v="3149" actId="26606"/>
          <ac:spMkLst>
            <pc:docMk/>
            <pc:sldMk cId="1256349255" sldId="304"/>
            <ac:spMk id="8" creationId="{081EA652-8C6A-4E69-BEB9-170809474553}"/>
          </ac:spMkLst>
        </pc:spChg>
        <pc:spChg chg="add">
          <ac:chgData name="Mija Pilkaitė" userId="846699bd9c875373" providerId="LiveId" clId="{3D74CAD7-B6ED-406B-A22C-D6297F1A8C6A}" dt="2023-06-13T22:35:08.741" v="3149" actId="26606"/>
          <ac:spMkLst>
            <pc:docMk/>
            <pc:sldMk cId="1256349255" sldId="304"/>
            <ac:spMk id="10" creationId="{5298780A-33B9-4EA2-8F67-DE68AD62841B}"/>
          </ac:spMkLst>
        </pc:spChg>
        <pc:spChg chg="add">
          <ac:chgData name="Mija Pilkaitė" userId="846699bd9c875373" providerId="LiveId" clId="{3D74CAD7-B6ED-406B-A22C-D6297F1A8C6A}" dt="2023-06-13T22:35:08.741" v="3149" actId="26606"/>
          <ac:spMkLst>
            <pc:docMk/>
            <pc:sldMk cId="1256349255" sldId="304"/>
            <ac:spMk id="12" creationId="{7F488E8B-4E1E-4402-8935-D4E6C02615C7}"/>
          </ac:spMkLst>
        </pc:spChg>
        <pc:cxnChg chg="add">
          <ac:chgData name="Mija Pilkaitė" userId="846699bd9c875373" providerId="LiveId" clId="{3D74CAD7-B6ED-406B-A22C-D6297F1A8C6A}" dt="2023-06-13T22:35:08.741" v="3149" actId="26606"/>
          <ac:cxnSpMkLst>
            <pc:docMk/>
            <pc:sldMk cId="1256349255" sldId="304"/>
            <ac:cxnSpMk id="14" creationId="{23AAC9B5-8015-485C-ACF9-A750390E9A56}"/>
          </ac:cxnSpMkLst>
        </pc:cxnChg>
      </pc:sldChg>
      <pc:sldChg chg="addSp modSp new mod setBg">
        <pc:chgData name="Mija Pilkaitė" userId="846699bd9c875373" providerId="LiveId" clId="{3D74CAD7-B6ED-406B-A22C-D6297F1A8C6A}" dt="2023-06-13T22:42:10.232" v="3244"/>
        <pc:sldMkLst>
          <pc:docMk/>
          <pc:sldMk cId="2434607503" sldId="305"/>
        </pc:sldMkLst>
        <pc:spChg chg="mod">
          <ac:chgData name="Mija Pilkaitė" userId="846699bd9c875373" providerId="LiveId" clId="{3D74CAD7-B6ED-406B-A22C-D6297F1A8C6A}" dt="2023-06-13T22:41:48.704" v="3226" actId="26606"/>
          <ac:spMkLst>
            <pc:docMk/>
            <pc:sldMk cId="2434607503" sldId="305"/>
            <ac:spMk id="2" creationId="{88520976-B1E3-AB4F-83AE-2E1C13A3E06A}"/>
          </ac:spMkLst>
        </pc:spChg>
        <pc:spChg chg="mod">
          <ac:chgData name="Mija Pilkaitė" userId="846699bd9c875373" providerId="LiveId" clId="{3D74CAD7-B6ED-406B-A22C-D6297F1A8C6A}" dt="2023-06-13T22:42:10.232" v="3244"/>
          <ac:spMkLst>
            <pc:docMk/>
            <pc:sldMk cId="2434607503" sldId="305"/>
            <ac:spMk id="3" creationId="{067C0B1F-118F-0166-5C27-488396C6725D}"/>
          </ac:spMkLst>
        </pc:spChg>
        <pc:spChg chg="add">
          <ac:chgData name="Mija Pilkaitė" userId="846699bd9c875373" providerId="LiveId" clId="{3D74CAD7-B6ED-406B-A22C-D6297F1A8C6A}" dt="2023-06-13T22:41:48.704" v="3226" actId="26606"/>
          <ac:spMkLst>
            <pc:docMk/>
            <pc:sldMk cId="2434607503" sldId="305"/>
            <ac:spMk id="8" creationId="{081EA652-8C6A-4E69-BEB9-170809474553}"/>
          </ac:spMkLst>
        </pc:spChg>
        <pc:spChg chg="add">
          <ac:chgData name="Mija Pilkaitė" userId="846699bd9c875373" providerId="LiveId" clId="{3D74CAD7-B6ED-406B-A22C-D6297F1A8C6A}" dt="2023-06-13T22:41:48.704" v="3226" actId="26606"/>
          <ac:spMkLst>
            <pc:docMk/>
            <pc:sldMk cId="2434607503" sldId="305"/>
            <ac:spMk id="10" creationId="{5298780A-33B9-4EA2-8F67-DE68AD62841B}"/>
          </ac:spMkLst>
        </pc:spChg>
        <pc:spChg chg="add">
          <ac:chgData name="Mija Pilkaitė" userId="846699bd9c875373" providerId="LiveId" clId="{3D74CAD7-B6ED-406B-A22C-D6297F1A8C6A}" dt="2023-06-13T22:41:48.704" v="3226" actId="26606"/>
          <ac:spMkLst>
            <pc:docMk/>
            <pc:sldMk cId="2434607503" sldId="305"/>
            <ac:spMk id="12" creationId="{7F488E8B-4E1E-4402-8935-D4E6C02615C7}"/>
          </ac:spMkLst>
        </pc:spChg>
        <pc:cxnChg chg="add">
          <ac:chgData name="Mija Pilkaitė" userId="846699bd9c875373" providerId="LiveId" clId="{3D74CAD7-B6ED-406B-A22C-D6297F1A8C6A}" dt="2023-06-13T22:41:48.704" v="3226" actId="26606"/>
          <ac:cxnSpMkLst>
            <pc:docMk/>
            <pc:sldMk cId="2434607503" sldId="305"/>
            <ac:cxnSpMk id="14" creationId="{23AAC9B5-8015-485C-ACF9-A750390E9A56}"/>
          </ac:cxnSpMkLst>
        </pc:cxnChg>
      </pc:sldChg>
      <pc:sldChg chg="addSp modSp new mod setBg">
        <pc:chgData name="Mija Pilkaitė" userId="846699bd9c875373" providerId="LiveId" clId="{3D74CAD7-B6ED-406B-A22C-D6297F1A8C6A}" dt="2023-06-14T08:25:01.002" v="3872" actId="20577"/>
        <pc:sldMkLst>
          <pc:docMk/>
          <pc:sldMk cId="3426700539" sldId="306"/>
        </pc:sldMkLst>
        <pc:spChg chg="mod">
          <ac:chgData name="Mija Pilkaitė" userId="846699bd9c875373" providerId="LiveId" clId="{3D74CAD7-B6ED-406B-A22C-D6297F1A8C6A}" dt="2023-06-14T08:25:01.002" v="3872" actId="20577"/>
          <ac:spMkLst>
            <pc:docMk/>
            <pc:sldMk cId="3426700539" sldId="306"/>
            <ac:spMk id="2" creationId="{D954012F-DB82-1C2C-3BBA-2AE7C77CD667}"/>
          </ac:spMkLst>
        </pc:spChg>
        <pc:spChg chg="mod">
          <ac:chgData name="Mija Pilkaitė" userId="846699bd9c875373" providerId="LiveId" clId="{3D74CAD7-B6ED-406B-A22C-D6297F1A8C6A}" dt="2023-06-14T08:24:52.735" v="3870" actId="26606"/>
          <ac:spMkLst>
            <pc:docMk/>
            <pc:sldMk cId="3426700539" sldId="306"/>
            <ac:spMk id="3" creationId="{B2ED6562-BBDC-5A98-8973-B5CC892DB061}"/>
          </ac:spMkLst>
        </pc:spChg>
        <pc:spChg chg="add">
          <ac:chgData name="Mija Pilkaitė" userId="846699bd9c875373" providerId="LiveId" clId="{3D74CAD7-B6ED-406B-A22C-D6297F1A8C6A}" dt="2023-06-14T08:24:52.735" v="3870" actId="26606"/>
          <ac:spMkLst>
            <pc:docMk/>
            <pc:sldMk cId="3426700539" sldId="306"/>
            <ac:spMk id="8" creationId="{081EA652-8C6A-4E69-BEB9-170809474553}"/>
          </ac:spMkLst>
        </pc:spChg>
        <pc:spChg chg="add">
          <ac:chgData name="Mija Pilkaitė" userId="846699bd9c875373" providerId="LiveId" clId="{3D74CAD7-B6ED-406B-A22C-D6297F1A8C6A}" dt="2023-06-14T08:24:52.735" v="3870" actId="26606"/>
          <ac:spMkLst>
            <pc:docMk/>
            <pc:sldMk cId="3426700539" sldId="306"/>
            <ac:spMk id="10" creationId="{5298780A-33B9-4EA2-8F67-DE68AD62841B}"/>
          </ac:spMkLst>
        </pc:spChg>
        <pc:spChg chg="add">
          <ac:chgData name="Mija Pilkaitė" userId="846699bd9c875373" providerId="LiveId" clId="{3D74CAD7-B6ED-406B-A22C-D6297F1A8C6A}" dt="2023-06-14T08:24:52.735" v="3870" actId="26606"/>
          <ac:spMkLst>
            <pc:docMk/>
            <pc:sldMk cId="3426700539" sldId="306"/>
            <ac:spMk id="12" creationId="{7F488E8B-4E1E-4402-8935-D4E6C02615C7}"/>
          </ac:spMkLst>
        </pc:spChg>
      </pc:sldChg>
      <pc:sldChg chg="modSp new mod">
        <pc:chgData name="Mija Pilkaitė" userId="846699bd9c875373" providerId="LiveId" clId="{3D74CAD7-B6ED-406B-A22C-D6297F1A8C6A}" dt="2023-06-13T22:49:56.130" v="3583" actId="948"/>
        <pc:sldMkLst>
          <pc:docMk/>
          <pc:sldMk cId="1115596635" sldId="307"/>
        </pc:sldMkLst>
        <pc:spChg chg="mod">
          <ac:chgData name="Mija Pilkaitė" userId="846699bd9c875373" providerId="LiveId" clId="{3D74CAD7-B6ED-406B-A22C-D6297F1A8C6A}" dt="2023-06-13T22:44:41.262" v="3291" actId="20577"/>
          <ac:spMkLst>
            <pc:docMk/>
            <pc:sldMk cId="1115596635" sldId="307"/>
            <ac:spMk id="2" creationId="{BAD141CE-CEDD-8182-697A-83F8B3395924}"/>
          </ac:spMkLst>
        </pc:spChg>
        <pc:spChg chg="mod">
          <ac:chgData name="Mija Pilkaitė" userId="846699bd9c875373" providerId="LiveId" clId="{3D74CAD7-B6ED-406B-A22C-D6297F1A8C6A}" dt="2023-06-13T22:49:56.130" v="3583" actId="948"/>
          <ac:spMkLst>
            <pc:docMk/>
            <pc:sldMk cId="1115596635" sldId="307"/>
            <ac:spMk id="3" creationId="{07B9DE01-BCF4-8194-8A13-B16B418BE872}"/>
          </ac:spMkLst>
        </pc:spChg>
        <pc:spChg chg="mod">
          <ac:chgData name="Mija Pilkaitė" userId="846699bd9c875373" providerId="LiveId" clId="{3D74CAD7-B6ED-406B-A22C-D6297F1A8C6A}" dt="2023-06-13T22:48:32.475" v="3450" actId="113"/>
          <ac:spMkLst>
            <pc:docMk/>
            <pc:sldMk cId="1115596635" sldId="307"/>
            <ac:spMk id="4" creationId="{09DB7F21-6C9B-0BD0-CF32-3285715D7A93}"/>
          </ac:spMkLst>
        </pc:spChg>
      </pc:sldChg>
      <pc:sldChg chg="modSp new del mod">
        <pc:chgData name="Mija Pilkaitė" userId="846699bd9c875373" providerId="LiveId" clId="{3D74CAD7-B6ED-406B-A22C-D6297F1A8C6A}" dt="2023-06-13T22:51:50.642" v="3629" actId="2696"/>
        <pc:sldMkLst>
          <pc:docMk/>
          <pc:sldMk cId="179695308" sldId="308"/>
        </pc:sldMkLst>
        <pc:spChg chg="mod">
          <ac:chgData name="Mija Pilkaitė" userId="846699bd9c875373" providerId="LiveId" clId="{3D74CAD7-B6ED-406B-A22C-D6297F1A8C6A}" dt="2023-06-13T22:48:44.537" v="3460" actId="20577"/>
          <ac:spMkLst>
            <pc:docMk/>
            <pc:sldMk cId="179695308" sldId="308"/>
            <ac:spMk id="2" creationId="{A3FFDE42-5AFD-91BE-0FFC-922497E6D338}"/>
          </ac:spMkLst>
        </pc:spChg>
        <pc:spChg chg="mod">
          <ac:chgData name="Mija Pilkaitė" userId="846699bd9c875373" providerId="LiveId" clId="{3D74CAD7-B6ED-406B-A22C-D6297F1A8C6A}" dt="2023-06-13T22:49:12.293" v="3582" actId="20577"/>
          <ac:spMkLst>
            <pc:docMk/>
            <pc:sldMk cId="179695308" sldId="308"/>
            <ac:spMk id="3" creationId="{FFC21770-E33B-6B59-744A-2904E0B624CE}"/>
          </ac:spMkLst>
        </pc:spChg>
      </pc:sldChg>
      <pc:sldChg chg="modSp add mod ord">
        <pc:chgData name="Mija Pilkaitė" userId="846699bd9c875373" providerId="LiveId" clId="{3D74CAD7-B6ED-406B-A22C-D6297F1A8C6A}" dt="2023-06-13T22:51:46.054" v="3628" actId="20577"/>
        <pc:sldMkLst>
          <pc:docMk/>
          <pc:sldMk cId="903109202" sldId="309"/>
        </pc:sldMkLst>
        <pc:spChg chg="mod">
          <ac:chgData name="Mija Pilkaitė" userId="846699bd9c875373" providerId="LiveId" clId="{3D74CAD7-B6ED-406B-A22C-D6297F1A8C6A}" dt="2023-06-13T22:51:46.054" v="3628" actId="20577"/>
          <ac:spMkLst>
            <pc:docMk/>
            <pc:sldMk cId="903109202" sldId="309"/>
            <ac:spMk id="2" creationId="{CC7366E4-1FFF-85E1-B673-2182B9315B2B}"/>
          </ac:spMkLst>
        </pc:spChg>
        <pc:spChg chg="mod">
          <ac:chgData name="Mija Pilkaitė" userId="846699bd9c875373" providerId="LiveId" clId="{3D74CAD7-B6ED-406B-A22C-D6297F1A8C6A}" dt="2023-06-13T22:51:40.360" v="3621"/>
          <ac:spMkLst>
            <pc:docMk/>
            <pc:sldMk cId="903109202" sldId="309"/>
            <ac:spMk id="3" creationId="{A33587B5-F01A-5AAB-8ADD-6161BA8C5C52}"/>
          </ac:spMkLst>
        </pc:spChg>
      </pc:sldChg>
      <pc:sldChg chg="new del">
        <pc:chgData name="Mija Pilkaitė" userId="846699bd9c875373" providerId="LiveId" clId="{3D74CAD7-B6ED-406B-A22C-D6297F1A8C6A}" dt="2023-06-13T22:50:15.610" v="3585" actId="2696"/>
        <pc:sldMkLst>
          <pc:docMk/>
          <pc:sldMk cId="3602969791" sldId="309"/>
        </pc:sldMkLst>
      </pc:sldChg>
      <pc:sldChg chg="addSp modSp new mod setBg">
        <pc:chgData name="Mija Pilkaitė" userId="846699bd9c875373" providerId="LiveId" clId="{3D74CAD7-B6ED-406B-A22C-D6297F1A8C6A}" dt="2023-06-14T08:35:17.682" v="4088" actId="20577"/>
        <pc:sldMkLst>
          <pc:docMk/>
          <pc:sldMk cId="251973264" sldId="310"/>
        </pc:sldMkLst>
        <pc:spChg chg="mod">
          <ac:chgData name="Mija Pilkaitė" userId="846699bd9c875373" providerId="LiveId" clId="{3D74CAD7-B6ED-406B-A22C-D6297F1A8C6A}" dt="2023-06-14T08:25:23.387" v="3881" actId="26606"/>
          <ac:spMkLst>
            <pc:docMk/>
            <pc:sldMk cId="251973264" sldId="310"/>
            <ac:spMk id="2" creationId="{352160E4-0E83-B71D-2217-98E0E2EEF194}"/>
          </ac:spMkLst>
        </pc:spChg>
        <pc:spChg chg="mod">
          <ac:chgData name="Mija Pilkaitė" userId="846699bd9c875373" providerId="LiveId" clId="{3D74CAD7-B6ED-406B-A22C-D6297F1A8C6A}" dt="2023-06-14T08:35:17.682" v="4088" actId="20577"/>
          <ac:spMkLst>
            <pc:docMk/>
            <pc:sldMk cId="251973264" sldId="310"/>
            <ac:spMk id="3" creationId="{3008E670-745C-F1A9-299C-A673823D8785}"/>
          </ac:spMkLst>
        </pc:spChg>
        <pc:spChg chg="add">
          <ac:chgData name="Mija Pilkaitė" userId="846699bd9c875373" providerId="LiveId" clId="{3D74CAD7-B6ED-406B-A22C-D6297F1A8C6A}" dt="2023-06-14T08:25:23.387" v="3881" actId="26606"/>
          <ac:spMkLst>
            <pc:docMk/>
            <pc:sldMk cId="251973264" sldId="310"/>
            <ac:spMk id="8" creationId="{081EA652-8C6A-4E69-BEB9-170809474553}"/>
          </ac:spMkLst>
        </pc:spChg>
        <pc:spChg chg="add">
          <ac:chgData name="Mija Pilkaitė" userId="846699bd9c875373" providerId="LiveId" clId="{3D74CAD7-B6ED-406B-A22C-D6297F1A8C6A}" dt="2023-06-14T08:25:23.387" v="3881" actId="26606"/>
          <ac:spMkLst>
            <pc:docMk/>
            <pc:sldMk cId="251973264" sldId="310"/>
            <ac:spMk id="10" creationId="{5298780A-33B9-4EA2-8F67-DE68AD62841B}"/>
          </ac:spMkLst>
        </pc:spChg>
        <pc:spChg chg="add">
          <ac:chgData name="Mija Pilkaitė" userId="846699bd9c875373" providerId="LiveId" clId="{3D74CAD7-B6ED-406B-A22C-D6297F1A8C6A}" dt="2023-06-14T08:25:23.387" v="3881" actId="26606"/>
          <ac:spMkLst>
            <pc:docMk/>
            <pc:sldMk cId="251973264" sldId="310"/>
            <ac:spMk id="12" creationId="{7F488E8B-4E1E-4402-8935-D4E6C02615C7}"/>
          </ac:spMkLst>
        </pc:spChg>
      </pc:sldChg>
      <pc:sldChg chg="modSp add del mod">
        <pc:chgData name="Mija Pilkaitė" userId="846699bd9c875373" providerId="LiveId" clId="{3D74CAD7-B6ED-406B-A22C-D6297F1A8C6A}" dt="2023-06-14T08:24:58.800" v="3871" actId="2696"/>
        <pc:sldMkLst>
          <pc:docMk/>
          <pc:sldMk cId="655213915" sldId="310"/>
        </pc:sldMkLst>
        <pc:spChg chg="mod">
          <ac:chgData name="Mija Pilkaitė" userId="846699bd9c875373" providerId="LiveId" clId="{3D74CAD7-B6ED-406B-A22C-D6297F1A8C6A}" dt="2023-06-14T08:24:47.085" v="3869" actId="20577"/>
          <ac:spMkLst>
            <pc:docMk/>
            <pc:sldMk cId="655213915" sldId="310"/>
            <ac:spMk id="2" creationId="{CC7366E4-1FFF-85E1-B673-2182B9315B2B}"/>
          </ac:spMkLst>
        </pc:spChg>
      </pc:sldChg>
      <pc:sldChg chg="addSp modSp new mod setBg">
        <pc:chgData name="Mija Pilkaitė" userId="846699bd9c875373" providerId="LiveId" clId="{3D74CAD7-B6ED-406B-A22C-D6297F1A8C6A}" dt="2023-06-14T08:35:30.384" v="4100" actId="26606"/>
        <pc:sldMkLst>
          <pc:docMk/>
          <pc:sldMk cId="574098592" sldId="311"/>
        </pc:sldMkLst>
        <pc:spChg chg="mod">
          <ac:chgData name="Mija Pilkaitė" userId="846699bd9c875373" providerId="LiveId" clId="{3D74CAD7-B6ED-406B-A22C-D6297F1A8C6A}" dt="2023-06-14T08:35:30.384" v="4100" actId="26606"/>
          <ac:spMkLst>
            <pc:docMk/>
            <pc:sldMk cId="574098592" sldId="311"/>
            <ac:spMk id="2" creationId="{2272C1AD-4E0E-8593-BFCC-0007C043F171}"/>
          </ac:spMkLst>
        </pc:spChg>
        <pc:spChg chg="mod">
          <ac:chgData name="Mija Pilkaitė" userId="846699bd9c875373" providerId="LiveId" clId="{3D74CAD7-B6ED-406B-A22C-D6297F1A8C6A}" dt="2023-06-14T08:35:30.384" v="4100" actId="26606"/>
          <ac:spMkLst>
            <pc:docMk/>
            <pc:sldMk cId="574098592" sldId="311"/>
            <ac:spMk id="3" creationId="{94B7DA1E-EF1E-7CC9-B8C5-24C22D49E070}"/>
          </ac:spMkLst>
        </pc:spChg>
        <pc:spChg chg="add">
          <ac:chgData name="Mija Pilkaitė" userId="846699bd9c875373" providerId="LiveId" clId="{3D74CAD7-B6ED-406B-A22C-D6297F1A8C6A}" dt="2023-06-14T08:35:30.384" v="4100" actId="26606"/>
          <ac:spMkLst>
            <pc:docMk/>
            <pc:sldMk cId="574098592" sldId="311"/>
            <ac:spMk id="8" creationId="{4522B21E-B2B9-4C72-9A71-C87EFD137480}"/>
          </ac:spMkLst>
        </pc:spChg>
        <pc:spChg chg="add">
          <ac:chgData name="Mija Pilkaitė" userId="846699bd9c875373" providerId="LiveId" clId="{3D74CAD7-B6ED-406B-A22C-D6297F1A8C6A}" dt="2023-06-14T08:35:30.384" v="4100" actId="26606"/>
          <ac:spMkLst>
            <pc:docMk/>
            <pc:sldMk cId="574098592" sldId="311"/>
            <ac:spMk id="10" creationId="{5EB7D2A2-F448-44D4-938C-DC84CBCB3B1E}"/>
          </ac:spMkLst>
        </pc:spChg>
        <pc:spChg chg="add">
          <ac:chgData name="Mija Pilkaitė" userId="846699bd9c875373" providerId="LiveId" clId="{3D74CAD7-B6ED-406B-A22C-D6297F1A8C6A}" dt="2023-06-14T08:35:30.384" v="4100" actId="26606"/>
          <ac:spMkLst>
            <pc:docMk/>
            <pc:sldMk cId="574098592" sldId="311"/>
            <ac:spMk id="12" creationId="{871AEA07-1E14-44B4-8E55-64EF049CD66F}"/>
          </ac:spMkLst>
        </pc:spChg>
        <pc:cxnChg chg="add">
          <ac:chgData name="Mija Pilkaitė" userId="846699bd9c875373" providerId="LiveId" clId="{3D74CAD7-B6ED-406B-A22C-D6297F1A8C6A}" dt="2023-06-14T08:35:30.384" v="4100" actId="26606"/>
          <ac:cxnSpMkLst>
            <pc:docMk/>
            <pc:sldMk cId="574098592" sldId="311"/>
            <ac:cxnSpMk id="14" creationId="{F7C8EA93-3210-4C62-99E9-153C275E3A87}"/>
          </ac:cxnSpMkLst>
        </pc:cxnChg>
      </pc:sldChg>
      <pc:sldChg chg="addSp modSp new mod setBg">
        <pc:chgData name="Mija Pilkaitė" userId="846699bd9c875373" providerId="LiveId" clId="{3D74CAD7-B6ED-406B-A22C-D6297F1A8C6A}" dt="2023-06-14T10:49:10.918" v="4325" actId="20577"/>
        <pc:sldMkLst>
          <pc:docMk/>
          <pc:sldMk cId="2735571824" sldId="312"/>
        </pc:sldMkLst>
        <pc:spChg chg="mod">
          <ac:chgData name="Mija Pilkaitė" userId="846699bd9c875373" providerId="LiveId" clId="{3D74CAD7-B6ED-406B-A22C-D6297F1A8C6A}" dt="2023-06-14T10:49:10.918" v="4325" actId="20577"/>
          <ac:spMkLst>
            <pc:docMk/>
            <pc:sldMk cId="2735571824" sldId="312"/>
            <ac:spMk id="2" creationId="{C06A1029-5A01-456D-FAE0-A5EDC4CB70E0}"/>
          </ac:spMkLst>
        </pc:spChg>
        <pc:spChg chg="mod">
          <ac:chgData name="Mija Pilkaitė" userId="846699bd9c875373" providerId="LiveId" clId="{3D74CAD7-B6ED-406B-A22C-D6297F1A8C6A}" dt="2023-06-14T10:49:03.224" v="4323" actId="26606"/>
          <ac:spMkLst>
            <pc:docMk/>
            <pc:sldMk cId="2735571824" sldId="312"/>
            <ac:spMk id="3" creationId="{E944C6F0-3F12-475A-41FB-53C7709EA72F}"/>
          </ac:spMkLst>
        </pc:spChg>
        <pc:spChg chg="add">
          <ac:chgData name="Mija Pilkaitė" userId="846699bd9c875373" providerId="LiveId" clId="{3D74CAD7-B6ED-406B-A22C-D6297F1A8C6A}" dt="2023-06-14T10:49:03.224" v="4323" actId="26606"/>
          <ac:spMkLst>
            <pc:docMk/>
            <pc:sldMk cId="2735571824" sldId="312"/>
            <ac:spMk id="8" creationId="{081EA652-8C6A-4E69-BEB9-170809474553}"/>
          </ac:spMkLst>
        </pc:spChg>
        <pc:spChg chg="add">
          <ac:chgData name="Mija Pilkaitė" userId="846699bd9c875373" providerId="LiveId" clId="{3D74CAD7-B6ED-406B-A22C-D6297F1A8C6A}" dt="2023-06-14T10:49:03.224" v="4323" actId="26606"/>
          <ac:spMkLst>
            <pc:docMk/>
            <pc:sldMk cId="2735571824" sldId="312"/>
            <ac:spMk id="10" creationId="{5298780A-33B9-4EA2-8F67-DE68AD62841B}"/>
          </ac:spMkLst>
        </pc:spChg>
        <pc:spChg chg="add">
          <ac:chgData name="Mija Pilkaitė" userId="846699bd9c875373" providerId="LiveId" clId="{3D74CAD7-B6ED-406B-A22C-D6297F1A8C6A}" dt="2023-06-14T10:49:03.224" v="4323" actId="26606"/>
          <ac:spMkLst>
            <pc:docMk/>
            <pc:sldMk cId="2735571824" sldId="312"/>
            <ac:spMk id="12" creationId="{7F488E8B-4E1E-4402-8935-D4E6C02615C7}"/>
          </ac:spMkLst>
        </pc:spChg>
        <pc:cxnChg chg="add">
          <ac:chgData name="Mija Pilkaitė" userId="846699bd9c875373" providerId="LiveId" clId="{3D74CAD7-B6ED-406B-A22C-D6297F1A8C6A}" dt="2023-06-14T10:49:03.224" v="4323" actId="26606"/>
          <ac:cxnSpMkLst>
            <pc:docMk/>
            <pc:sldMk cId="2735571824" sldId="312"/>
            <ac:cxnSpMk id="14" creationId="{23AAC9B5-8015-485C-ACF9-A750390E9A56}"/>
          </ac:cxnSpMkLst>
        </pc:cxnChg>
      </pc:sldChg>
    </pc:docChg>
  </pc:docChgLst>
  <pc:docChgLst>
    <pc:chgData name="Mija Pilkaitė" userId="846699bd9c875373" providerId="LiveId" clId="{653594FF-EBD0-4BBB-8087-A01F5630601C}"/>
    <pc:docChg chg="custSel modSld">
      <pc:chgData name="Mija Pilkaitė" userId="846699bd9c875373" providerId="LiveId" clId="{653594FF-EBD0-4BBB-8087-A01F5630601C}" dt="2023-10-16T08:43:15.429" v="0" actId="33524"/>
      <pc:docMkLst>
        <pc:docMk/>
      </pc:docMkLst>
      <pc:sldChg chg="modSp mod">
        <pc:chgData name="Mija Pilkaitė" userId="846699bd9c875373" providerId="LiveId" clId="{653594FF-EBD0-4BBB-8087-A01F5630601C}" dt="2023-10-16T08:43:15.429" v="0" actId="33524"/>
        <pc:sldMkLst>
          <pc:docMk/>
          <pc:sldMk cId="3757922914" sldId="258"/>
        </pc:sldMkLst>
        <pc:spChg chg="mod">
          <ac:chgData name="Mija Pilkaitė" userId="846699bd9c875373" providerId="LiveId" clId="{653594FF-EBD0-4BBB-8087-A01F5630601C}" dt="2023-10-16T08:43:15.429" v="0" actId="33524"/>
          <ac:spMkLst>
            <pc:docMk/>
            <pc:sldMk cId="3757922914" sldId="258"/>
            <ac:spMk id="3" creationId="{A5574464-9630-1A2A-61C6-550FFCD3B6F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Antraštės vietos rezervavimo ženklas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t-LT"/>
          </a:p>
        </p:txBody>
      </p:sp>
      <p:sp>
        <p:nvSpPr>
          <p:cNvPr id="3" name="Datos vietos rezervavimo ženklas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284C32-A84E-4210-846E-6056D76C43BB}" type="datetimeFigureOut">
              <a:rPr lang="lt-LT" smtClean="0"/>
              <a:t>2023-10-16</a:t>
            </a:fld>
            <a:endParaRPr lang="lt-LT"/>
          </a:p>
        </p:txBody>
      </p:sp>
      <p:sp>
        <p:nvSpPr>
          <p:cNvPr id="4" name="Skaidrės vaizdo vietos rezervavimo ženkla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t-LT"/>
          </a:p>
        </p:txBody>
      </p:sp>
      <p:sp>
        <p:nvSpPr>
          <p:cNvPr id="5" name="Pastabų vietos rezervavimo ženkl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6" name="Poraštės vietos rezervavimo ženklas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t-LT"/>
          </a:p>
        </p:txBody>
      </p:sp>
      <p:sp>
        <p:nvSpPr>
          <p:cNvPr id="7" name="Skaidrės numerio vietos rezervavimo ženklas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F4FEF-59EE-4C67-87FA-4E80916C37A4}" type="slidenum">
              <a:rPr lang="lt-LT" smtClean="0"/>
              <a:t>‹#›</a:t>
            </a:fld>
            <a:endParaRPr lang="lt-LT"/>
          </a:p>
        </p:txBody>
      </p:sp>
    </p:spTree>
    <p:extLst>
      <p:ext uri="{BB962C8B-B14F-4D97-AF65-F5344CB8AC3E}">
        <p14:creationId xmlns:p14="http://schemas.microsoft.com/office/powerpoint/2010/main" val="343572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F8F4FEF-59EE-4C67-87FA-4E80916C37A4}" type="slidenum">
              <a:rPr lang="lt-LT" smtClean="0"/>
              <a:t>1</a:t>
            </a:fld>
            <a:endParaRPr lang="lt-LT"/>
          </a:p>
        </p:txBody>
      </p:sp>
    </p:spTree>
    <p:extLst>
      <p:ext uri="{BB962C8B-B14F-4D97-AF65-F5344CB8AC3E}">
        <p14:creationId xmlns:p14="http://schemas.microsoft.com/office/powerpoint/2010/main" val="214139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5"/>
          </p:nvPr>
        </p:nvSpPr>
        <p:spPr/>
        <p:txBody>
          <a:bodyPr/>
          <a:lstStyle/>
          <a:p>
            <a:fld id="{6F8F4FEF-59EE-4C67-87FA-4E80916C37A4}" type="slidenum">
              <a:rPr lang="lt-LT" smtClean="0"/>
              <a:t>38</a:t>
            </a:fld>
            <a:endParaRPr lang="lt-LT"/>
          </a:p>
        </p:txBody>
      </p:sp>
    </p:spTree>
    <p:extLst>
      <p:ext uri="{BB962C8B-B14F-4D97-AF65-F5344CB8AC3E}">
        <p14:creationId xmlns:p14="http://schemas.microsoft.com/office/powerpoint/2010/main" val="371745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5"/>
          </p:nvPr>
        </p:nvSpPr>
        <p:spPr/>
        <p:txBody>
          <a:bodyPr/>
          <a:lstStyle/>
          <a:p>
            <a:fld id="{6F8F4FEF-59EE-4C67-87FA-4E80916C37A4}" type="slidenum">
              <a:rPr lang="lt-LT" smtClean="0"/>
              <a:t>40</a:t>
            </a:fld>
            <a:endParaRPr lang="lt-LT"/>
          </a:p>
        </p:txBody>
      </p:sp>
    </p:spTree>
    <p:extLst>
      <p:ext uri="{BB962C8B-B14F-4D97-AF65-F5344CB8AC3E}">
        <p14:creationId xmlns:p14="http://schemas.microsoft.com/office/powerpoint/2010/main" val="3136664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lt-LT" b="0" i="0" dirty="0" err="1">
                <a:solidFill>
                  <a:srgbClr val="050E17"/>
                </a:solidFill>
                <a:effectLst/>
                <a:latin typeface="-apple-system"/>
              </a:rPr>
              <a:t>Avoid</a:t>
            </a:r>
            <a:r>
              <a:rPr lang="lt-LT" b="0" i="0" dirty="0">
                <a:solidFill>
                  <a:srgbClr val="050E17"/>
                </a:solidFill>
                <a:effectLst/>
                <a:latin typeface="-apple-system"/>
              </a:rPr>
              <a:t> </a:t>
            </a:r>
            <a:r>
              <a:rPr lang="lt-LT" b="0" i="0" dirty="0" err="1">
                <a:solidFill>
                  <a:srgbClr val="050E17"/>
                </a:solidFill>
                <a:effectLst/>
                <a:latin typeface="-apple-system"/>
              </a:rPr>
              <a:t>overfitting</a:t>
            </a:r>
            <a:r>
              <a:rPr lang="en-US" b="0" i="0" dirty="0">
                <a:solidFill>
                  <a:srgbClr val="050E17"/>
                </a:solidFill>
                <a:effectLst/>
                <a:latin typeface="-apple-system"/>
              </a:rPr>
              <a:t> – 10-fold cross validation, process repeated 10 times.</a:t>
            </a:r>
          </a:p>
          <a:p>
            <a:r>
              <a:rPr lang="en-US" b="0" i="0" dirty="0">
                <a:solidFill>
                  <a:srgbClr val="000000"/>
                </a:solidFill>
                <a:effectLst/>
                <a:latin typeface="Segoe UI" panose="020B0502040204020203" pitchFamily="34" charset="0"/>
              </a:rPr>
              <a:t>For that section, remember to tell that the negative examples were obtained from newspapers usually cited in ESWD, looking for frequent keywords related to weather, such as “weather, rain, wind,…”. Also tell the size of the dataset</a:t>
            </a:r>
            <a:endParaRPr lang="lt-LT" dirty="0"/>
          </a:p>
        </p:txBody>
      </p:sp>
      <p:sp>
        <p:nvSpPr>
          <p:cNvPr id="4" name="Skaidrės numerio vietos rezervavimo ženklas 3"/>
          <p:cNvSpPr>
            <a:spLocks noGrp="1"/>
          </p:cNvSpPr>
          <p:nvPr>
            <p:ph type="sldNum" sz="quarter" idx="5"/>
          </p:nvPr>
        </p:nvSpPr>
        <p:spPr/>
        <p:txBody>
          <a:bodyPr/>
          <a:lstStyle/>
          <a:p>
            <a:fld id="{6F8F4FEF-59EE-4C67-87FA-4E80916C37A4}" type="slidenum">
              <a:rPr lang="lt-LT" smtClean="0"/>
              <a:t>44</a:t>
            </a:fld>
            <a:endParaRPr lang="lt-LT"/>
          </a:p>
        </p:txBody>
      </p:sp>
    </p:spTree>
    <p:extLst>
      <p:ext uri="{BB962C8B-B14F-4D97-AF65-F5344CB8AC3E}">
        <p14:creationId xmlns:p14="http://schemas.microsoft.com/office/powerpoint/2010/main" val="1514776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en-US" b="0" i="0" dirty="0">
                <a:solidFill>
                  <a:srgbClr val="050E17"/>
                </a:solidFill>
                <a:effectLst/>
                <a:latin typeface="-apple-system"/>
              </a:rPr>
              <a:t>So in summary, TF-IDF is a simple but effective method for generating </a:t>
            </a:r>
            <a:r>
              <a:rPr lang="en-US" b="0" i="0" u="none" strike="noStrike" dirty="0">
                <a:effectLst/>
                <a:latin typeface="-apple-system"/>
              </a:rPr>
              <a:t>vector representations</a:t>
            </a:r>
            <a:r>
              <a:rPr lang="en-US" b="0" i="0" dirty="0">
                <a:solidFill>
                  <a:srgbClr val="050E17"/>
                </a:solidFill>
                <a:effectLst/>
                <a:latin typeface="-apple-system"/>
              </a:rPr>
              <a:t> of text documents. It has many useful properties and works well in practice for a variety of basic </a:t>
            </a:r>
            <a:r>
              <a:rPr lang="en-US" b="0" i="0" u="none" strike="noStrike" dirty="0">
                <a:effectLst/>
                <a:latin typeface="-apple-system"/>
              </a:rPr>
              <a:t>NLP tasks</a:t>
            </a:r>
            <a:r>
              <a:rPr lang="en-US" b="0" i="0" dirty="0">
                <a:solidFill>
                  <a:srgbClr val="050E17"/>
                </a:solidFill>
                <a:effectLst/>
                <a:latin typeface="-apple-system"/>
              </a:rPr>
              <a:t>. While more </a:t>
            </a:r>
            <a:r>
              <a:rPr lang="en-US" b="0" i="0" u="none" strike="noStrike" dirty="0">
                <a:effectLst/>
                <a:latin typeface="-apple-system"/>
              </a:rPr>
              <a:t>complex models</a:t>
            </a:r>
            <a:r>
              <a:rPr lang="en-US" b="0" i="0" dirty="0">
                <a:solidFill>
                  <a:srgbClr val="050E17"/>
                </a:solidFill>
                <a:effectLst/>
                <a:latin typeface="-apple-system"/>
              </a:rPr>
              <a:t> can outperform TF-IDF for some problems, it continues to be a strong baseline that is easy to implement and interpret. For many smaller text datasets, TF-IDF may be all you need.</a:t>
            </a:r>
            <a:endParaRPr lang="lt-LT" dirty="0"/>
          </a:p>
        </p:txBody>
      </p:sp>
      <p:sp>
        <p:nvSpPr>
          <p:cNvPr id="4" name="Skaidrės numerio vietos rezervavimo ženklas 3"/>
          <p:cNvSpPr>
            <a:spLocks noGrp="1"/>
          </p:cNvSpPr>
          <p:nvPr>
            <p:ph type="sldNum" sz="quarter" idx="5"/>
          </p:nvPr>
        </p:nvSpPr>
        <p:spPr/>
        <p:txBody>
          <a:bodyPr/>
          <a:lstStyle/>
          <a:p>
            <a:fld id="{6F8F4FEF-59EE-4C67-87FA-4E80916C37A4}" type="slidenum">
              <a:rPr lang="lt-LT" smtClean="0"/>
              <a:t>12</a:t>
            </a:fld>
            <a:endParaRPr lang="lt-LT"/>
          </a:p>
        </p:txBody>
      </p:sp>
    </p:spTree>
    <p:extLst>
      <p:ext uri="{BB962C8B-B14F-4D97-AF65-F5344CB8AC3E}">
        <p14:creationId xmlns:p14="http://schemas.microsoft.com/office/powerpoint/2010/main" val="529594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algn="l"/>
            <a:r>
              <a:rPr lang="en-US" dirty="0"/>
              <a:t>Does not need text preprocessing. </a:t>
            </a:r>
            <a:r>
              <a:rPr lang="en-US" b="0" i="0" dirty="0">
                <a:solidFill>
                  <a:srgbClr val="050E17"/>
                </a:solidFill>
                <a:effectLst/>
                <a:latin typeface="-apple-system"/>
              </a:rPr>
              <a:t>A </a:t>
            </a:r>
            <a:r>
              <a:rPr lang="en-US" b="0" i="0" u="none" strike="noStrike" dirty="0">
                <a:solidFill>
                  <a:srgbClr val="050E17"/>
                </a:solidFill>
                <a:effectLst/>
                <a:latin typeface="-apple-system"/>
              </a:rPr>
              <a:t>Siamese neural network</a:t>
            </a:r>
            <a:r>
              <a:rPr lang="en-US" b="0" i="0" dirty="0">
                <a:solidFill>
                  <a:srgbClr val="050E17"/>
                </a:solidFill>
                <a:effectLst/>
                <a:latin typeface="-apple-system"/>
              </a:rPr>
              <a:t> is an architecture that contains two or more identical neural networks that share the same weights. It is used for learning similarity between inputs.</a:t>
            </a:r>
          </a:p>
          <a:p>
            <a:pPr algn="l"/>
            <a:r>
              <a:rPr lang="en-US" b="0" i="0" dirty="0">
                <a:solidFill>
                  <a:srgbClr val="050E17"/>
                </a:solidFill>
                <a:effectLst/>
                <a:latin typeface="-apple-system"/>
              </a:rPr>
              <a:t>The key idea is that if two inputs are similar, the representations learned by the shared network should also be similar. By contrast, </a:t>
            </a:r>
            <a:r>
              <a:rPr lang="en-US" b="0" i="0" u="none" strike="noStrike" dirty="0">
                <a:solidFill>
                  <a:srgbClr val="050E17"/>
                </a:solidFill>
                <a:effectLst/>
                <a:latin typeface="-apple-system"/>
              </a:rPr>
              <a:t>dissimilar inputs</a:t>
            </a:r>
            <a:r>
              <a:rPr lang="en-US" b="0" i="0" dirty="0">
                <a:solidFill>
                  <a:srgbClr val="050E17"/>
                </a:solidFill>
                <a:effectLst/>
                <a:latin typeface="-apple-system"/>
              </a:rPr>
              <a:t> should produce very different representations.</a:t>
            </a:r>
          </a:p>
          <a:p>
            <a:pPr algn="l"/>
            <a:r>
              <a:rPr lang="en-US" b="0" i="0" dirty="0">
                <a:solidFill>
                  <a:srgbClr val="050E17"/>
                </a:solidFill>
                <a:effectLst/>
                <a:latin typeface="-apple-system"/>
              </a:rPr>
              <a:t>he basic architecture of a </a:t>
            </a:r>
            <a:r>
              <a:rPr lang="en-US" b="0" i="0" u="none" strike="noStrike" dirty="0">
                <a:solidFill>
                  <a:srgbClr val="050E17"/>
                </a:solidFill>
                <a:effectLst/>
                <a:latin typeface="-apple-system"/>
              </a:rPr>
              <a:t>Siamese network</a:t>
            </a:r>
            <a:r>
              <a:rPr lang="en-US" b="0" i="0" dirty="0">
                <a:solidFill>
                  <a:srgbClr val="050E17"/>
                </a:solidFill>
                <a:effectLst/>
                <a:latin typeface="-apple-system"/>
              </a:rPr>
              <a:t> contains:</a:t>
            </a:r>
          </a:p>
          <a:p>
            <a:pPr algn="l">
              <a:buFont typeface="+mj-lt"/>
              <a:buAutoNum type="arabicPeriod"/>
            </a:pPr>
            <a:r>
              <a:rPr lang="en-US" b="0" i="0" u="none" strike="noStrike" dirty="0">
                <a:solidFill>
                  <a:srgbClr val="050E17"/>
                </a:solidFill>
                <a:effectLst/>
                <a:latin typeface="-apple-system"/>
              </a:rPr>
              <a:t>Twin neural networks</a:t>
            </a:r>
            <a:r>
              <a:rPr lang="en-US" b="0" i="0" dirty="0">
                <a:solidFill>
                  <a:srgbClr val="050E17"/>
                </a:solidFill>
                <a:effectLst/>
                <a:latin typeface="-apple-system"/>
              </a:rPr>
              <a:t> with </a:t>
            </a:r>
            <a:r>
              <a:rPr lang="en-US" b="0" i="0" u="none" strike="noStrike" dirty="0">
                <a:solidFill>
                  <a:srgbClr val="050E17"/>
                </a:solidFill>
                <a:effectLst/>
                <a:latin typeface="-apple-system"/>
              </a:rPr>
              <a:t>shared weights</a:t>
            </a:r>
            <a:r>
              <a:rPr lang="en-US" b="0" i="0" dirty="0">
                <a:solidFill>
                  <a:srgbClr val="050E17"/>
                </a:solidFill>
                <a:effectLst/>
                <a:latin typeface="-apple-system"/>
              </a:rPr>
              <a:t>: The twin networks map two separate inputs to vector representations. By using </a:t>
            </a:r>
            <a:r>
              <a:rPr lang="en-US" b="0" i="0" u="none" strike="noStrike" dirty="0">
                <a:solidFill>
                  <a:srgbClr val="050E17"/>
                </a:solidFill>
                <a:effectLst/>
                <a:latin typeface="-apple-system"/>
              </a:rPr>
              <a:t>tied weights</a:t>
            </a:r>
            <a:r>
              <a:rPr lang="en-US" b="0" i="0" dirty="0">
                <a:solidFill>
                  <a:srgbClr val="050E17"/>
                </a:solidFill>
                <a:effectLst/>
                <a:latin typeface="-apple-system"/>
              </a:rPr>
              <a:t>, the networks learn similar representations for similar inputs.</a:t>
            </a:r>
          </a:p>
          <a:p>
            <a:pPr algn="l">
              <a:buFont typeface="+mj-lt"/>
              <a:buAutoNum type="arabicPeriod"/>
            </a:pPr>
            <a:r>
              <a:rPr lang="en-US" b="0" i="0" dirty="0">
                <a:solidFill>
                  <a:srgbClr val="050E17"/>
                </a:solidFill>
                <a:effectLst/>
                <a:latin typeface="-apple-system"/>
              </a:rPr>
              <a:t>A </a:t>
            </a:r>
            <a:r>
              <a:rPr lang="en-US" b="0" i="0" u="none" strike="noStrike" dirty="0">
                <a:solidFill>
                  <a:srgbClr val="050E17"/>
                </a:solidFill>
                <a:effectLst/>
                <a:latin typeface="-apple-system"/>
              </a:rPr>
              <a:t>distance metric</a:t>
            </a:r>
            <a:r>
              <a:rPr lang="en-US" b="0" i="0" dirty="0">
                <a:solidFill>
                  <a:srgbClr val="050E17"/>
                </a:solidFill>
                <a:effectLst/>
                <a:latin typeface="-apple-system"/>
              </a:rPr>
              <a:t>: A layer after the twin networks computes a distance (like L1 or L2 norm) between the two output representations.</a:t>
            </a:r>
          </a:p>
          <a:p>
            <a:pPr algn="l">
              <a:buFont typeface="+mj-lt"/>
              <a:buAutoNum type="arabicPeriod"/>
            </a:pPr>
            <a:r>
              <a:rPr lang="en-US" b="0" i="0" dirty="0">
                <a:solidFill>
                  <a:srgbClr val="050E17"/>
                </a:solidFill>
                <a:effectLst/>
                <a:latin typeface="-apple-system"/>
              </a:rPr>
              <a:t>A classification or </a:t>
            </a:r>
            <a:r>
              <a:rPr lang="en-US" b="0" i="0" u="none" strike="noStrike" dirty="0">
                <a:solidFill>
                  <a:srgbClr val="050E17"/>
                </a:solidFill>
                <a:effectLst/>
                <a:latin typeface="-apple-system"/>
              </a:rPr>
              <a:t>thresholding step</a:t>
            </a:r>
            <a:r>
              <a:rPr lang="en-US" b="0" i="0" dirty="0">
                <a:solidFill>
                  <a:srgbClr val="050E17"/>
                </a:solidFill>
                <a:effectLst/>
                <a:latin typeface="-apple-system"/>
              </a:rPr>
              <a:t>: The distance is then used to determine if the inputs are similar or not. This can be a </a:t>
            </a:r>
            <a:r>
              <a:rPr lang="en-US" b="0" i="0" u="none" strike="noStrike" dirty="0">
                <a:solidFill>
                  <a:srgbClr val="050E17"/>
                </a:solidFill>
                <a:effectLst/>
                <a:latin typeface="-apple-system"/>
              </a:rPr>
              <a:t>binary classification</a:t>
            </a:r>
            <a:r>
              <a:rPr lang="en-US" b="0" i="0" dirty="0">
                <a:solidFill>
                  <a:srgbClr val="050E17"/>
                </a:solidFill>
                <a:effectLst/>
                <a:latin typeface="-apple-system"/>
              </a:rPr>
              <a:t> or a threshold value.</a:t>
            </a:r>
          </a:p>
          <a:p>
            <a:pPr algn="l">
              <a:buFont typeface="+mj-lt"/>
              <a:buAutoNum type="arabicPeriod"/>
            </a:pPr>
            <a:r>
              <a:rPr lang="en-US" b="0" i="0" dirty="0">
                <a:solidFill>
                  <a:srgbClr val="050E17"/>
                </a:solidFill>
                <a:effectLst/>
                <a:latin typeface="-apple-system"/>
              </a:rPr>
              <a:t>A margin: Often a </a:t>
            </a:r>
            <a:r>
              <a:rPr lang="en-US" b="0" i="0" u="none" strike="noStrike" dirty="0">
                <a:solidFill>
                  <a:srgbClr val="050E17"/>
                </a:solidFill>
                <a:effectLst/>
                <a:latin typeface="-apple-system"/>
              </a:rPr>
              <a:t>margin value</a:t>
            </a:r>
            <a:r>
              <a:rPr lang="en-US" b="0" i="0" dirty="0">
                <a:solidFill>
                  <a:srgbClr val="050E17"/>
                </a:solidFill>
                <a:effectLst/>
                <a:latin typeface="-apple-system"/>
              </a:rPr>
              <a:t> is used to set the threshold for similarity. Only </a:t>
            </a:r>
            <a:r>
              <a:rPr lang="en-US" b="0" i="0" u="none" strike="noStrike" dirty="0">
                <a:solidFill>
                  <a:srgbClr val="050E17"/>
                </a:solidFill>
                <a:effectLst/>
                <a:latin typeface="-apple-system"/>
              </a:rPr>
              <a:t>input pairs</a:t>
            </a:r>
            <a:r>
              <a:rPr lang="en-US" b="0" i="0" dirty="0">
                <a:solidFill>
                  <a:srgbClr val="050E17"/>
                </a:solidFill>
                <a:effectLst/>
                <a:latin typeface="-apple-system"/>
              </a:rPr>
              <a:t> with a distance under the margin are considered similar.</a:t>
            </a:r>
          </a:p>
          <a:p>
            <a:endParaRPr lang="lt-LT" dirty="0"/>
          </a:p>
        </p:txBody>
      </p:sp>
      <p:sp>
        <p:nvSpPr>
          <p:cNvPr id="4" name="Skaidrės numerio vietos rezervavimo ženklas 3"/>
          <p:cNvSpPr>
            <a:spLocks noGrp="1"/>
          </p:cNvSpPr>
          <p:nvPr>
            <p:ph type="sldNum" sz="quarter" idx="5"/>
          </p:nvPr>
        </p:nvSpPr>
        <p:spPr/>
        <p:txBody>
          <a:bodyPr/>
          <a:lstStyle/>
          <a:p>
            <a:fld id="{6F8F4FEF-59EE-4C67-87FA-4E80916C37A4}" type="slidenum">
              <a:rPr lang="lt-LT" smtClean="0"/>
              <a:t>13</a:t>
            </a:fld>
            <a:endParaRPr lang="lt-LT"/>
          </a:p>
        </p:txBody>
      </p:sp>
    </p:spTree>
    <p:extLst>
      <p:ext uri="{BB962C8B-B14F-4D97-AF65-F5344CB8AC3E}">
        <p14:creationId xmlns:p14="http://schemas.microsoft.com/office/powerpoint/2010/main" val="2901414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algn="l">
              <a:buFont typeface="Arial" panose="020B0604020202020204" pitchFamily="34" charset="0"/>
              <a:buChar char="•"/>
            </a:pPr>
            <a:r>
              <a:rPr lang="en-US" b="0" i="0" dirty="0">
                <a:solidFill>
                  <a:srgbClr val="050E17"/>
                </a:solidFill>
                <a:effectLst/>
                <a:latin typeface="-apple-system"/>
              </a:rPr>
              <a:t>They have different </a:t>
            </a:r>
            <a:r>
              <a:rPr lang="en-US" b="0" i="0" u="none" strike="noStrike" dirty="0">
                <a:solidFill>
                  <a:srgbClr val="050E17"/>
                </a:solidFill>
                <a:effectLst/>
                <a:latin typeface="-apple-system"/>
              </a:rPr>
              <a:t>inductive biases</a:t>
            </a:r>
            <a:r>
              <a:rPr lang="en-US" b="0" i="0" dirty="0">
                <a:solidFill>
                  <a:srgbClr val="050E17"/>
                </a:solidFill>
                <a:effectLst/>
                <a:latin typeface="-apple-system"/>
              </a:rPr>
              <a:t> (linear, trees, neural) so they will learn differently from the data.</a:t>
            </a:r>
          </a:p>
          <a:p>
            <a:pPr algn="l">
              <a:buFont typeface="Arial" panose="020B0604020202020204" pitchFamily="34" charset="0"/>
              <a:buChar char="•"/>
            </a:pPr>
            <a:r>
              <a:rPr lang="en-US" b="0" i="0" dirty="0" err="1">
                <a:solidFill>
                  <a:srgbClr val="050E17"/>
                </a:solidFill>
                <a:effectLst/>
                <a:latin typeface="-apple-system"/>
              </a:rPr>
              <a:t>Ensembling</a:t>
            </a:r>
            <a:r>
              <a:rPr lang="en-US" b="0" i="0" dirty="0">
                <a:solidFill>
                  <a:srgbClr val="050E17"/>
                </a:solidFill>
                <a:effectLst/>
                <a:latin typeface="-apple-system"/>
              </a:rPr>
              <a:t> them together will produce an overall model with better performance than any single method alone.</a:t>
            </a:r>
          </a:p>
          <a:p>
            <a:pPr algn="l">
              <a:buFont typeface="Arial" panose="020B0604020202020204" pitchFamily="34" charset="0"/>
              <a:buChar char="•"/>
            </a:pPr>
            <a:r>
              <a:rPr lang="en-US" b="0" i="0" dirty="0">
                <a:solidFill>
                  <a:srgbClr val="050E17"/>
                </a:solidFill>
                <a:effectLst/>
                <a:latin typeface="-apple-system"/>
              </a:rPr>
              <a:t>If one method overfits, the other methods may compensate by generalizing better.</a:t>
            </a:r>
          </a:p>
          <a:p>
            <a:pPr algn="l">
              <a:buFont typeface="Arial" panose="020B0604020202020204" pitchFamily="34" charset="0"/>
              <a:buChar char="•"/>
            </a:pPr>
            <a:r>
              <a:rPr lang="en-US" b="0" i="0" dirty="0">
                <a:solidFill>
                  <a:srgbClr val="050E17"/>
                </a:solidFill>
                <a:effectLst/>
                <a:latin typeface="-apple-system"/>
              </a:rPr>
              <a:t>Linear and simpler models act as a baseline, while more complex models may not necessarily perform better.</a:t>
            </a:r>
          </a:p>
          <a:p>
            <a:pPr algn="l">
              <a:buFont typeface="Arial" panose="020B0604020202020204" pitchFamily="34" charset="0"/>
              <a:buChar char="•"/>
            </a:pPr>
            <a:r>
              <a:rPr lang="en-US" b="0" i="0" dirty="0">
                <a:solidFill>
                  <a:srgbClr val="050E17"/>
                </a:solidFill>
                <a:effectLst/>
                <a:latin typeface="-apple-system"/>
              </a:rPr>
              <a:t>You get the interpretability benefits of logistic regression, the power of </a:t>
            </a:r>
            <a:r>
              <a:rPr lang="en-US" b="0" i="0" u="none" strike="noStrike" dirty="0">
                <a:solidFill>
                  <a:srgbClr val="050E17"/>
                </a:solidFill>
                <a:effectLst/>
                <a:latin typeface="-apple-system"/>
              </a:rPr>
              <a:t>neural networks</a:t>
            </a:r>
            <a:r>
              <a:rPr lang="en-US" b="0" i="0" dirty="0">
                <a:solidFill>
                  <a:srgbClr val="050E17"/>
                </a:solidFill>
                <a:effectLst/>
                <a:latin typeface="-apple-system"/>
              </a:rPr>
              <a:t>, and the generalizability of random forests all together.</a:t>
            </a:r>
          </a:p>
          <a:p>
            <a:pPr algn="l">
              <a:buFont typeface="Arial" panose="020B0604020202020204" pitchFamily="34" charset="0"/>
              <a:buChar char="•"/>
            </a:pPr>
            <a:r>
              <a:rPr lang="en-US" b="0" i="0" u="none" strike="noStrike" dirty="0">
                <a:effectLst/>
                <a:latin typeface="-apple-system"/>
              </a:rPr>
              <a:t>Ensemble methods</a:t>
            </a:r>
            <a:r>
              <a:rPr lang="en-US" b="0" i="0" dirty="0">
                <a:solidFill>
                  <a:srgbClr val="050E17"/>
                </a:solidFill>
                <a:effectLst/>
                <a:latin typeface="-apple-system"/>
              </a:rPr>
              <a:t> are </a:t>
            </a:r>
            <a:r>
              <a:rPr lang="en-US" b="0" i="0" u="none" strike="noStrike" dirty="0">
                <a:effectLst/>
                <a:latin typeface="-apple-system"/>
              </a:rPr>
              <a:t>machine learning models</a:t>
            </a:r>
            <a:r>
              <a:rPr lang="en-US" b="0" i="0" dirty="0">
                <a:solidFill>
                  <a:srgbClr val="050E17"/>
                </a:solidFill>
                <a:effectLst/>
                <a:latin typeface="-apple-system"/>
              </a:rPr>
              <a:t> that combine </a:t>
            </a:r>
            <a:r>
              <a:rPr lang="en-US" b="0" i="0" u="none" strike="noStrike" dirty="0">
                <a:effectLst/>
                <a:latin typeface="-apple-system"/>
              </a:rPr>
              <a:t>multiple base learners</a:t>
            </a:r>
            <a:r>
              <a:rPr lang="en-US" b="0" i="0" dirty="0">
                <a:solidFill>
                  <a:srgbClr val="050E17"/>
                </a:solidFill>
                <a:effectLst/>
                <a:latin typeface="-apple-system"/>
              </a:rPr>
              <a:t> to produce a more powerful final model.</a:t>
            </a:r>
          </a:p>
          <a:p>
            <a:pPr algn="l">
              <a:buFont typeface="Arial" panose="020B0604020202020204" pitchFamily="34" charset="0"/>
              <a:buChar char="•"/>
            </a:pPr>
            <a:endParaRPr lang="en-US" b="0" i="0" dirty="0">
              <a:solidFill>
                <a:srgbClr val="050E17"/>
              </a:solidFill>
              <a:effectLst/>
              <a:latin typeface="-apple-system"/>
            </a:endParaRPr>
          </a:p>
        </p:txBody>
      </p:sp>
      <p:sp>
        <p:nvSpPr>
          <p:cNvPr id="4" name="Skaidrės numerio vietos rezervavimo ženklas 3"/>
          <p:cNvSpPr>
            <a:spLocks noGrp="1"/>
          </p:cNvSpPr>
          <p:nvPr>
            <p:ph type="sldNum" sz="quarter" idx="5"/>
          </p:nvPr>
        </p:nvSpPr>
        <p:spPr/>
        <p:txBody>
          <a:bodyPr/>
          <a:lstStyle/>
          <a:p>
            <a:fld id="{6F8F4FEF-59EE-4C67-87FA-4E80916C37A4}" type="slidenum">
              <a:rPr lang="lt-LT" smtClean="0"/>
              <a:t>14</a:t>
            </a:fld>
            <a:endParaRPr lang="lt-LT"/>
          </a:p>
        </p:txBody>
      </p:sp>
    </p:spTree>
    <p:extLst>
      <p:ext uri="{BB962C8B-B14F-4D97-AF65-F5344CB8AC3E}">
        <p14:creationId xmlns:p14="http://schemas.microsoft.com/office/powerpoint/2010/main" val="3290192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r>
              <a:rPr lang="en-US" dirty="0"/>
              <a:t>Does not need text preprocessing. </a:t>
            </a:r>
            <a:endParaRPr lang="lt-LT" dirty="0"/>
          </a:p>
        </p:txBody>
      </p:sp>
      <p:sp>
        <p:nvSpPr>
          <p:cNvPr id="4" name="Skaidrės numerio vietos rezervavimo ženklas 3"/>
          <p:cNvSpPr>
            <a:spLocks noGrp="1"/>
          </p:cNvSpPr>
          <p:nvPr>
            <p:ph type="sldNum" sz="quarter" idx="5"/>
          </p:nvPr>
        </p:nvSpPr>
        <p:spPr/>
        <p:txBody>
          <a:bodyPr/>
          <a:lstStyle/>
          <a:p>
            <a:fld id="{6F8F4FEF-59EE-4C67-87FA-4E80916C37A4}" type="slidenum">
              <a:rPr lang="lt-LT" smtClean="0"/>
              <a:t>15</a:t>
            </a:fld>
            <a:endParaRPr lang="lt-LT"/>
          </a:p>
        </p:txBody>
      </p:sp>
    </p:spTree>
    <p:extLst>
      <p:ext uri="{BB962C8B-B14F-4D97-AF65-F5344CB8AC3E}">
        <p14:creationId xmlns:p14="http://schemas.microsoft.com/office/powerpoint/2010/main" val="1439138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algn="l">
              <a:buFont typeface="Arial" panose="020B0604020202020204" pitchFamily="34" charset="0"/>
              <a:buChar char="•"/>
            </a:pPr>
            <a:r>
              <a:rPr lang="en-US" b="0" i="0" dirty="0">
                <a:solidFill>
                  <a:srgbClr val="050E17"/>
                </a:solidFill>
                <a:effectLst/>
                <a:latin typeface="-apple-system"/>
              </a:rPr>
              <a:t>They have different </a:t>
            </a:r>
            <a:r>
              <a:rPr lang="en-US" b="0" i="0" u="none" strike="noStrike" dirty="0">
                <a:solidFill>
                  <a:srgbClr val="050E17"/>
                </a:solidFill>
                <a:effectLst/>
                <a:latin typeface="-apple-system"/>
              </a:rPr>
              <a:t>inductive biases</a:t>
            </a:r>
            <a:r>
              <a:rPr lang="en-US" b="0" i="0" dirty="0">
                <a:solidFill>
                  <a:srgbClr val="050E17"/>
                </a:solidFill>
                <a:effectLst/>
                <a:latin typeface="-apple-system"/>
              </a:rPr>
              <a:t> (linear, trees, neural) so they will learn differently from the data.</a:t>
            </a:r>
          </a:p>
          <a:p>
            <a:pPr algn="l">
              <a:buFont typeface="Arial" panose="020B0604020202020204" pitchFamily="34" charset="0"/>
              <a:buChar char="•"/>
            </a:pPr>
            <a:r>
              <a:rPr lang="en-US" b="0" i="0" dirty="0" err="1">
                <a:solidFill>
                  <a:srgbClr val="050E17"/>
                </a:solidFill>
                <a:effectLst/>
                <a:latin typeface="-apple-system"/>
              </a:rPr>
              <a:t>Ensembling</a:t>
            </a:r>
            <a:r>
              <a:rPr lang="en-US" b="0" i="0" dirty="0">
                <a:solidFill>
                  <a:srgbClr val="050E17"/>
                </a:solidFill>
                <a:effectLst/>
                <a:latin typeface="-apple-system"/>
              </a:rPr>
              <a:t> them together will produce an overall model with better performance than any single method alone.</a:t>
            </a:r>
          </a:p>
          <a:p>
            <a:pPr algn="l">
              <a:buFont typeface="Arial" panose="020B0604020202020204" pitchFamily="34" charset="0"/>
              <a:buChar char="•"/>
            </a:pPr>
            <a:r>
              <a:rPr lang="en-US" b="0" i="0" dirty="0">
                <a:solidFill>
                  <a:srgbClr val="050E17"/>
                </a:solidFill>
                <a:effectLst/>
                <a:latin typeface="-apple-system"/>
              </a:rPr>
              <a:t>If one method overfits, the other methods may compensate by generalizing better.</a:t>
            </a:r>
          </a:p>
          <a:p>
            <a:pPr algn="l">
              <a:buFont typeface="Arial" panose="020B0604020202020204" pitchFamily="34" charset="0"/>
              <a:buChar char="•"/>
            </a:pPr>
            <a:r>
              <a:rPr lang="en-US" b="0" i="0" dirty="0">
                <a:solidFill>
                  <a:srgbClr val="050E17"/>
                </a:solidFill>
                <a:effectLst/>
                <a:latin typeface="-apple-system"/>
              </a:rPr>
              <a:t>Linear and simpler models act as a baseline, while more complex models may not necessarily perform better.</a:t>
            </a:r>
          </a:p>
          <a:p>
            <a:pPr algn="l">
              <a:buFont typeface="Arial" panose="020B0604020202020204" pitchFamily="34" charset="0"/>
              <a:buChar char="•"/>
            </a:pPr>
            <a:r>
              <a:rPr lang="en-US" b="0" i="0" dirty="0">
                <a:solidFill>
                  <a:srgbClr val="050E17"/>
                </a:solidFill>
                <a:effectLst/>
                <a:latin typeface="-apple-system"/>
              </a:rPr>
              <a:t>You get the interpretability benefits of logistic regression, the power of </a:t>
            </a:r>
            <a:r>
              <a:rPr lang="en-US" b="0" i="0" u="none" strike="noStrike" dirty="0">
                <a:solidFill>
                  <a:srgbClr val="050E17"/>
                </a:solidFill>
                <a:effectLst/>
                <a:latin typeface="-apple-system"/>
              </a:rPr>
              <a:t>neural networks</a:t>
            </a:r>
            <a:r>
              <a:rPr lang="en-US" b="0" i="0" dirty="0">
                <a:solidFill>
                  <a:srgbClr val="050E17"/>
                </a:solidFill>
                <a:effectLst/>
                <a:latin typeface="-apple-system"/>
              </a:rPr>
              <a:t>, and the generalizability of random forests all together.</a:t>
            </a:r>
          </a:p>
          <a:p>
            <a:pPr algn="l">
              <a:buFont typeface="Arial" panose="020B0604020202020204" pitchFamily="34" charset="0"/>
              <a:buNone/>
            </a:pPr>
            <a:r>
              <a:rPr lang="en-US" b="0" i="0" dirty="0">
                <a:solidFill>
                  <a:srgbClr val="050E17"/>
                </a:solidFill>
                <a:effectLst/>
                <a:latin typeface="-apple-system"/>
              </a:rPr>
              <a:t>F1 score of accuracy and recall weighted average</a:t>
            </a:r>
          </a:p>
          <a:p>
            <a:pPr algn="l">
              <a:buFont typeface="Arial" panose="020B0604020202020204" pitchFamily="34" charset="0"/>
              <a:buNone/>
            </a:pPr>
            <a:r>
              <a:rPr lang="lt-LT" b="0" i="0" dirty="0" err="1">
                <a:solidFill>
                  <a:srgbClr val="050E17"/>
                </a:solidFill>
                <a:effectLst/>
                <a:latin typeface="-apple-system"/>
              </a:rPr>
              <a:t>Precision</a:t>
            </a:r>
            <a:r>
              <a:rPr lang="lt-LT" b="0" i="0" dirty="0">
                <a:solidFill>
                  <a:srgbClr val="050E17"/>
                </a:solidFill>
                <a:effectLst/>
                <a:latin typeface="-apple-system"/>
              </a:rPr>
              <a:t> = </a:t>
            </a:r>
            <a:r>
              <a:rPr lang="lt-LT" b="0" i="0" dirty="0" err="1">
                <a:solidFill>
                  <a:srgbClr val="050E17"/>
                </a:solidFill>
                <a:effectLst/>
                <a:latin typeface="-apple-system"/>
              </a:rPr>
              <a:t>True</a:t>
            </a:r>
            <a:r>
              <a:rPr lang="lt-LT" b="0" i="0" dirty="0">
                <a:solidFill>
                  <a:srgbClr val="050E17"/>
                </a:solidFill>
                <a:effectLst/>
                <a:latin typeface="-apple-system"/>
              </a:rPr>
              <a:t> </a:t>
            </a:r>
            <a:r>
              <a:rPr lang="lt-LT" b="0" i="0" dirty="0" err="1">
                <a:solidFill>
                  <a:srgbClr val="050E17"/>
                </a:solidFill>
                <a:effectLst/>
                <a:latin typeface="-apple-system"/>
              </a:rPr>
              <a:t>Positives</a:t>
            </a:r>
            <a:r>
              <a:rPr lang="lt-LT" b="0" i="0" dirty="0">
                <a:solidFill>
                  <a:srgbClr val="050E17"/>
                </a:solidFill>
                <a:effectLst/>
                <a:latin typeface="-apple-system"/>
              </a:rPr>
              <a:t> / (</a:t>
            </a:r>
            <a:r>
              <a:rPr lang="lt-LT" b="0" i="0" dirty="0" err="1">
                <a:solidFill>
                  <a:srgbClr val="050E17"/>
                </a:solidFill>
                <a:effectLst/>
                <a:latin typeface="-apple-system"/>
              </a:rPr>
              <a:t>True</a:t>
            </a:r>
            <a:r>
              <a:rPr lang="lt-LT" b="0" i="0" dirty="0">
                <a:solidFill>
                  <a:srgbClr val="050E17"/>
                </a:solidFill>
                <a:effectLst/>
                <a:latin typeface="-apple-system"/>
              </a:rPr>
              <a:t> </a:t>
            </a:r>
            <a:r>
              <a:rPr lang="lt-LT" b="0" i="0" dirty="0" err="1">
                <a:solidFill>
                  <a:srgbClr val="050E17"/>
                </a:solidFill>
                <a:effectLst/>
                <a:latin typeface="-apple-system"/>
              </a:rPr>
              <a:t>Positives</a:t>
            </a:r>
            <a:r>
              <a:rPr lang="lt-LT" b="0" i="0" dirty="0">
                <a:solidFill>
                  <a:srgbClr val="050E17"/>
                </a:solidFill>
                <a:effectLst/>
                <a:latin typeface="-apple-system"/>
              </a:rPr>
              <a:t> + </a:t>
            </a:r>
            <a:r>
              <a:rPr lang="lt-LT" b="0" i="0" dirty="0" err="1">
                <a:solidFill>
                  <a:srgbClr val="050E17"/>
                </a:solidFill>
                <a:effectLst/>
                <a:latin typeface="-apple-system"/>
              </a:rPr>
              <a:t>False</a:t>
            </a:r>
            <a:r>
              <a:rPr lang="lt-LT" b="0" i="0" dirty="0">
                <a:solidFill>
                  <a:srgbClr val="050E17"/>
                </a:solidFill>
                <a:effectLst/>
                <a:latin typeface="-apple-system"/>
              </a:rPr>
              <a:t> </a:t>
            </a:r>
            <a:r>
              <a:rPr lang="lt-LT" b="0" i="0" dirty="0" err="1">
                <a:solidFill>
                  <a:srgbClr val="050E17"/>
                </a:solidFill>
                <a:effectLst/>
                <a:latin typeface="-apple-system"/>
              </a:rPr>
              <a:t>Positives</a:t>
            </a:r>
            <a:r>
              <a:rPr lang="lt-LT" b="0" i="0" dirty="0">
                <a:solidFill>
                  <a:srgbClr val="050E17"/>
                </a:solidFill>
                <a:effectLst/>
                <a:latin typeface="-apple-system"/>
              </a:rPr>
              <a:t>)</a:t>
            </a:r>
            <a:br>
              <a:rPr lang="lt-LT" dirty="0"/>
            </a:br>
            <a:r>
              <a:rPr lang="lt-LT" b="0" i="0" dirty="0" err="1">
                <a:solidFill>
                  <a:srgbClr val="050E17"/>
                </a:solidFill>
                <a:effectLst/>
                <a:latin typeface="-apple-system"/>
              </a:rPr>
              <a:t>Recall</a:t>
            </a:r>
            <a:r>
              <a:rPr lang="lt-LT" b="0" i="0" dirty="0">
                <a:solidFill>
                  <a:srgbClr val="050E17"/>
                </a:solidFill>
                <a:effectLst/>
                <a:latin typeface="-apple-system"/>
              </a:rPr>
              <a:t> = </a:t>
            </a:r>
            <a:r>
              <a:rPr lang="lt-LT" b="0" i="0" dirty="0" err="1">
                <a:solidFill>
                  <a:srgbClr val="050E17"/>
                </a:solidFill>
                <a:effectLst/>
                <a:latin typeface="-apple-system"/>
              </a:rPr>
              <a:t>True</a:t>
            </a:r>
            <a:r>
              <a:rPr lang="lt-LT" b="0" i="0" dirty="0">
                <a:solidFill>
                  <a:srgbClr val="050E17"/>
                </a:solidFill>
                <a:effectLst/>
                <a:latin typeface="-apple-system"/>
              </a:rPr>
              <a:t> </a:t>
            </a:r>
            <a:r>
              <a:rPr lang="lt-LT" b="0" i="0" dirty="0" err="1">
                <a:solidFill>
                  <a:srgbClr val="050E17"/>
                </a:solidFill>
                <a:effectLst/>
                <a:latin typeface="-apple-system"/>
              </a:rPr>
              <a:t>Positives</a:t>
            </a:r>
            <a:r>
              <a:rPr lang="lt-LT" b="0" i="0" dirty="0">
                <a:solidFill>
                  <a:srgbClr val="050E17"/>
                </a:solidFill>
                <a:effectLst/>
                <a:latin typeface="-apple-system"/>
              </a:rPr>
              <a:t> / (</a:t>
            </a:r>
            <a:r>
              <a:rPr lang="lt-LT" b="0" i="0" dirty="0" err="1">
                <a:solidFill>
                  <a:srgbClr val="050E17"/>
                </a:solidFill>
                <a:effectLst/>
                <a:latin typeface="-apple-system"/>
              </a:rPr>
              <a:t>True</a:t>
            </a:r>
            <a:r>
              <a:rPr lang="lt-LT" b="0" i="0" dirty="0">
                <a:solidFill>
                  <a:srgbClr val="050E17"/>
                </a:solidFill>
                <a:effectLst/>
                <a:latin typeface="-apple-system"/>
              </a:rPr>
              <a:t> </a:t>
            </a:r>
            <a:r>
              <a:rPr lang="lt-LT" b="0" i="0" dirty="0" err="1">
                <a:solidFill>
                  <a:srgbClr val="050E17"/>
                </a:solidFill>
                <a:effectLst/>
                <a:latin typeface="-apple-system"/>
              </a:rPr>
              <a:t>Positives</a:t>
            </a:r>
            <a:r>
              <a:rPr lang="lt-LT" b="0" i="0" dirty="0">
                <a:solidFill>
                  <a:srgbClr val="050E17"/>
                </a:solidFill>
                <a:effectLst/>
                <a:latin typeface="-apple-system"/>
              </a:rPr>
              <a:t> + </a:t>
            </a:r>
            <a:r>
              <a:rPr lang="lt-LT" b="0" i="0" u="none" strike="noStrike" dirty="0" err="1">
                <a:effectLst/>
                <a:latin typeface="-apple-system"/>
              </a:rPr>
              <a:t>False</a:t>
            </a:r>
            <a:r>
              <a:rPr lang="lt-LT" b="0" i="0" u="none" strike="noStrike" dirty="0">
                <a:effectLst/>
                <a:latin typeface="-apple-system"/>
              </a:rPr>
              <a:t> </a:t>
            </a:r>
            <a:r>
              <a:rPr lang="lt-LT" b="0" i="0" u="none" strike="noStrike" dirty="0" err="1">
                <a:effectLst/>
                <a:latin typeface="-apple-system"/>
              </a:rPr>
              <a:t>Negatives</a:t>
            </a:r>
            <a:r>
              <a:rPr lang="lt-LT" b="0" i="0" dirty="0">
                <a:solidFill>
                  <a:srgbClr val="050E17"/>
                </a:solidFill>
                <a:effectLst/>
                <a:latin typeface="-apple-system"/>
              </a:rPr>
              <a:t>)</a:t>
            </a:r>
            <a:endParaRPr lang="en-US" b="0" i="0" dirty="0">
              <a:solidFill>
                <a:srgbClr val="050E17"/>
              </a:solidFill>
              <a:effectLst/>
              <a:latin typeface="-apple-system"/>
            </a:endParaRPr>
          </a:p>
        </p:txBody>
      </p:sp>
      <p:sp>
        <p:nvSpPr>
          <p:cNvPr id="4" name="Skaidrės numerio vietos rezervavimo ženklas 3"/>
          <p:cNvSpPr>
            <a:spLocks noGrp="1"/>
          </p:cNvSpPr>
          <p:nvPr>
            <p:ph type="sldNum" sz="quarter" idx="5"/>
          </p:nvPr>
        </p:nvSpPr>
        <p:spPr/>
        <p:txBody>
          <a:bodyPr/>
          <a:lstStyle/>
          <a:p>
            <a:fld id="{6F8F4FEF-59EE-4C67-87FA-4E80916C37A4}" type="slidenum">
              <a:rPr lang="lt-LT" smtClean="0"/>
              <a:t>18</a:t>
            </a:fld>
            <a:endParaRPr lang="lt-LT"/>
          </a:p>
        </p:txBody>
      </p:sp>
    </p:spTree>
    <p:extLst>
      <p:ext uri="{BB962C8B-B14F-4D97-AF65-F5344CB8AC3E}">
        <p14:creationId xmlns:p14="http://schemas.microsoft.com/office/powerpoint/2010/main" val="2507668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algn="l">
              <a:buFont typeface="Arial" panose="020B0604020202020204" pitchFamily="34" charset="0"/>
              <a:buChar char="•"/>
            </a:pPr>
            <a:r>
              <a:rPr lang="en-US" b="0" i="0" dirty="0">
                <a:solidFill>
                  <a:srgbClr val="050E17"/>
                </a:solidFill>
                <a:effectLst/>
                <a:latin typeface="-apple-system"/>
              </a:rPr>
              <a:t>They have different </a:t>
            </a:r>
            <a:r>
              <a:rPr lang="en-US" b="0" i="0" u="none" strike="noStrike" dirty="0">
                <a:solidFill>
                  <a:srgbClr val="050E17"/>
                </a:solidFill>
                <a:effectLst/>
                <a:latin typeface="-apple-system"/>
              </a:rPr>
              <a:t>inductive biases</a:t>
            </a:r>
            <a:r>
              <a:rPr lang="en-US" b="0" i="0" dirty="0">
                <a:solidFill>
                  <a:srgbClr val="050E17"/>
                </a:solidFill>
                <a:effectLst/>
                <a:latin typeface="-apple-system"/>
              </a:rPr>
              <a:t> (linear, trees, neural) so they will learn differently from the data.</a:t>
            </a:r>
          </a:p>
          <a:p>
            <a:pPr algn="l">
              <a:buFont typeface="Arial" panose="020B0604020202020204" pitchFamily="34" charset="0"/>
              <a:buChar char="•"/>
            </a:pPr>
            <a:r>
              <a:rPr lang="en-US" b="0" i="0" dirty="0" err="1">
                <a:solidFill>
                  <a:srgbClr val="050E17"/>
                </a:solidFill>
                <a:effectLst/>
                <a:latin typeface="-apple-system"/>
              </a:rPr>
              <a:t>Ensembling</a:t>
            </a:r>
            <a:r>
              <a:rPr lang="en-US" b="0" i="0" dirty="0">
                <a:solidFill>
                  <a:srgbClr val="050E17"/>
                </a:solidFill>
                <a:effectLst/>
                <a:latin typeface="-apple-system"/>
              </a:rPr>
              <a:t> them together will produce an overall model with better performance than any single method alone.</a:t>
            </a:r>
          </a:p>
          <a:p>
            <a:pPr algn="l">
              <a:buFont typeface="Arial" panose="020B0604020202020204" pitchFamily="34" charset="0"/>
              <a:buChar char="•"/>
            </a:pPr>
            <a:r>
              <a:rPr lang="en-US" b="0" i="0" dirty="0">
                <a:solidFill>
                  <a:srgbClr val="050E17"/>
                </a:solidFill>
                <a:effectLst/>
                <a:latin typeface="-apple-system"/>
              </a:rPr>
              <a:t>If one method overfits, the other methods may compensate by generalizing better.</a:t>
            </a:r>
          </a:p>
          <a:p>
            <a:pPr algn="l">
              <a:buFont typeface="Arial" panose="020B0604020202020204" pitchFamily="34" charset="0"/>
              <a:buChar char="•"/>
            </a:pPr>
            <a:r>
              <a:rPr lang="en-US" b="0" i="0" dirty="0">
                <a:solidFill>
                  <a:srgbClr val="050E17"/>
                </a:solidFill>
                <a:effectLst/>
                <a:latin typeface="-apple-system"/>
              </a:rPr>
              <a:t>Linear and simpler models act as a baseline, while more complex models may not necessarily perform better.</a:t>
            </a:r>
          </a:p>
          <a:p>
            <a:pPr algn="l">
              <a:buFont typeface="Arial" panose="020B0604020202020204" pitchFamily="34" charset="0"/>
              <a:buChar char="•"/>
            </a:pPr>
            <a:r>
              <a:rPr lang="en-US" b="0" i="0" dirty="0">
                <a:solidFill>
                  <a:srgbClr val="050E17"/>
                </a:solidFill>
                <a:effectLst/>
                <a:latin typeface="-apple-system"/>
              </a:rPr>
              <a:t>You get the interpretability benefits of logistic regression, the power of </a:t>
            </a:r>
            <a:r>
              <a:rPr lang="en-US" b="0" i="0" u="none" strike="noStrike" dirty="0">
                <a:solidFill>
                  <a:srgbClr val="050E17"/>
                </a:solidFill>
                <a:effectLst/>
                <a:latin typeface="-apple-system"/>
              </a:rPr>
              <a:t>neural networks</a:t>
            </a:r>
            <a:r>
              <a:rPr lang="en-US" b="0" i="0" dirty="0">
                <a:solidFill>
                  <a:srgbClr val="050E17"/>
                </a:solidFill>
                <a:effectLst/>
                <a:latin typeface="-apple-system"/>
              </a:rPr>
              <a:t>, and the generalizability of random forests all together.</a:t>
            </a:r>
          </a:p>
          <a:p>
            <a:pPr algn="l">
              <a:buFont typeface="Arial" panose="020B0604020202020204" pitchFamily="34" charset="0"/>
              <a:buChar char="•"/>
            </a:pPr>
            <a:endParaRPr lang="en-US" b="0" i="0" dirty="0">
              <a:solidFill>
                <a:srgbClr val="050E17"/>
              </a:solidFill>
              <a:effectLst/>
              <a:latin typeface="-apple-system"/>
            </a:endParaRPr>
          </a:p>
        </p:txBody>
      </p:sp>
      <p:sp>
        <p:nvSpPr>
          <p:cNvPr id="4" name="Skaidrės numerio vietos rezervavimo ženklas 3"/>
          <p:cNvSpPr>
            <a:spLocks noGrp="1"/>
          </p:cNvSpPr>
          <p:nvPr>
            <p:ph type="sldNum" sz="quarter" idx="5"/>
          </p:nvPr>
        </p:nvSpPr>
        <p:spPr/>
        <p:txBody>
          <a:bodyPr/>
          <a:lstStyle/>
          <a:p>
            <a:fld id="{6F8F4FEF-59EE-4C67-87FA-4E80916C37A4}" type="slidenum">
              <a:rPr lang="lt-LT" smtClean="0"/>
              <a:t>26</a:t>
            </a:fld>
            <a:endParaRPr lang="lt-LT"/>
          </a:p>
        </p:txBody>
      </p:sp>
    </p:spTree>
    <p:extLst>
      <p:ext uri="{BB962C8B-B14F-4D97-AF65-F5344CB8AC3E}">
        <p14:creationId xmlns:p14="http://schemas.microsoft.com/office/powerpoint/2010/main" val="394350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pPr algn="l">
              <a:buFont typeface="Arial" panose="020B0604020202020204" pitchFamily="34" charset="0"/>
              <a:buChar char="•"/>
            </a:pPr>
            <a:r>
              <a:rPr lang="en-US" b="0" i="0" dirty="0">
                <a:solidFill>
                  <a:srgbClr val="050E17"/>
                </a:solidFill>
                <a:effectLst/>
                <a:latin typeface="-apple-system"/>
              </a:rPr>
              <a:t>They have different </a:t>
            </a:r>
            <a:r>
              <a:rPr lang="en-US" b="0" i="0" u="none" strike="noStrike" dirty="0">
                <a:solidFill>
                  <a:srgbClr val="050E17"/>
                </a:solidFill>
                <a:effectLst/>
                <a:latin typeface="-apple-system"/>
              </a:rPr>
              <a:t>inductive biases</a:t>
            </a:r>
            <a:r>
              <a:rPr lang="en-US" b="0" i="0" dirty="0">
                <a:solidFill>
                  <a:srgbClr val="050E17"/>
                </a:solidFill>
                <a:effectLst/>
                <a:latin typeface="-apple-system"/>
              </a:rPr>
              <a:t> (linear, trees, neural) so they will learn differently from the data.</a:t>
            </a:r>
          </a:p>
          <a:p>
            <a:pPr algn="l">
              <a:buFont typeface="Arial" panose="020B0604020202020204" pitchFamily="34" charset="0"/>
              <a:buChar char="•"/>
            </a:pPr>
            <a:r>
              <a:rPr lang="en-US" b="0" i="0" dirty="0" err="1">
                <a:solidFill>
                  <a:srgbClr val="050E17"/>
                </a:solidFill>
                <a:effectLst/>
                <a:latin typeface="-apple-system"/>
              </a:rPr>
              <a:t>Ensembling</a:t>
            </a:r>
            <a:r>
              <a:rPr lang="en-US" b="0" i="0" dirty="0">
                <a:solidFill>
                  <a:srgbClr val="050E17"/>
                </a:solidFill>
                <a:effectLst/>
                <a:latin typeface="-apple-system"/>
              </a:rPr>
              <a:t> them together will produce an overall model with better performance than any single method alone.</a:t>
            </a:r>
          </a:p>
          <a:p>
            <a:pPr algn="l">
              <a:buFont typeface="Arial" panose="020B0604020202020204" pitchFamily="34" charset="0"/>
              <a:buChar char="•"/>
            </a:pPr>
            <a:r>
              <a:rPr lang="en-US" b="0" i="0" dirty="0">
                <a:solidFill>
                  <a:srgbClr val="050E17"/>
                </a:solidFill>
                <a:effectLst/>
                <a:latin typeface="-apple-system"/>
              </a:rPr>
              <a:t>If one method overfits, the other methods may compensate by generalizing better.</a:t>
            </a:r>
          </a:p>
          <a:p>
            <a:pPr algn="l">
              <a:buFont typeface="Arial" panose="020B0604020202020204" pitchFamily="34" charset="0"/>
              <a:buChar char="•"/>
            </a:pPr>
            <a:r>
              <a:rPr lang="en-US" b="0" i="0" dirty="0">
                <a:solidFill>
                  <a:srgbClr val="050E17"/>
                </a:solidFill>
                <a:effectLst/>
                <a:latin typeface="-apple-system"/>
              </a:rPr>
              <a:t>Linear and simpler models act as a baseline, while more complex models may not necessarily perform better.</a:t>
            </a:r>
          </a:p>
          <a:p>
            <a:pPr algn="l">
              <a:buFont typeface="Arial" panose="020B0604020202020204" pitchFamily="34" charset="0"/>
              <a:buChar char="•"/>
            </a:pPr>
            <a:r>
              <a:rPr lang="en-US" b="0" i="0" dirty="0">
                <a:solidFill>
                  <a:srgbClr val="050E17"/>
                </a:solidFill>
                <a:effectLst/>
                <a:latin typeface="-apple-system"/>
              </a:rPr>
              <a:t>You get the interpretability benefits of logistic regression, the power of </a:t>
            </a:r>
            <a:r>
              <a:rPr lang="en-US" b="0" i="0" u="none" strike="noStrike" dirty="0">
                <a:solidFill>
                  <a:srgbClr val="050E17"/>
                </a:solidFill>
                <a:effectLst/>
                <a:latin typeface="-apple-system"/>
              </a:rPr>
              <a:t>neural networks</a:t>
            </a:r>
            <a:r>
              <a:rPr lang="en-US" b="0" i="0" dirty="0">
                <a:solidFill>
                  <a:srgbClr val="050E17"/>
                </a:solidFill>
                <a:effectLst/>
                <a:latin typeface="-apple-system"/>
              </a:rPr>
              <a:t>, and the generalizability of random forests all together.</a:t>
            </a:r>
          </a:p>
          <a:p>
            <a:pPr algn="l">
              <a:buFont typeface="Arial" panose="020B0604020202020204" pitchFamily="34" charset="0"/>
              <a:buChar char="•"/>
            </a:pPr>
            <a:endParaRPr lang="en-US" b="0" i="0" dirty="0">
              <a:solidFill>
                <a:srgbClr val="050E17"/>
              </a:solidFill>
              <a:effectLst/>
              <a:latin typeface="-apple-system"/>
            </a:endParaRPr>
          </a:p>
        </p:txBody>
      </p:sp>
      <p:sp>
        <p:nvSpPr>
          <p:cNvPr id="4" name="Skaidrės numerio vietos rezervavimo ženklas 3"/>
          <p:cNvSpPr>
            <a:spLocks noGrp="1"/>
          </p:cNvSpPr>
          <p:nvPr>
            <p:ph type="sldNum" sz="quarter" idx="5"/>
          </p:nvPr>
        </p:nvSpPr>
        <p:spPr/>
        <p:txBody>
          <a:bodyPr/>
          <a:lstStyle/>
          <a:p>
            <a:fld id="{6F8F4FEF-59EE-4C67-87FA-4E80916C37A4}" type="slidenum">
              <a:rPr lang="lt-LT" smtClean="0"/>
              <a:t>35</a:t>
            </a:fld>
            <a:endParaRPr lang="lt-LT"/>
          </a:p>
        </p:txBody>
      </p:sp>
    </p:spTree>
    <p:extLst>
      <p:ext uri="{BB962C8B-B14F-4D97-AF65-F5344CB8AC3E}">
        <p14:creationId xmlns:p14="http://schemas.microsoft.com/office/powerpoint/2010/main" val="180568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kaidrės vaizdo vietos rezervavimo ženklas 1"/>
          <p:cNvSpPr>
            <a:spLocks noGrp="1" noRot="1" noChangeAspect="1"/>
          </p:cNvSpPr>
          <p:nvPr>
            <p:ph type="sldImg"/>
          </p:nvPr>
        </p:nvSpPr>
        <p:spPr/>
      </p:sp>
      <p:sp>
        <p:nvSpPr>
          <p:cNvPr id="3" name="Pastabų vietos rezervavimo ženklas 2"/>
          <p:cNvSpPr>
            <a:spLocks noGrp="1"/>
          </p:cNvSpPr>
          <p:nvPr>
            <p:ph type="body" idx="1"/>
          </p:nvPr>
        </p:nvSpPr>
        <p:spPr/>
        <p:txBody>
          <a:bodyPr/>
          <a:lstStyle/>
          <a:p>
            <a:endParaRPr lang="lt-LT" dirty="0"/>
          </a:p>
        </p:txBody>
      </p:sp>
      <p:sp>
        <p:nvSpPr>
          <p:cNvPr id="4" name="Skaidrės numerio vietos rezervavimo ženklas 3"/>
          <p:cNvSpPr>
            <a:spLocks noGrp="1"/>
          </p:cNvSpPr>
          <p:nvPr>
            <p:ph type="sldNum" sz="quarter" idx="5"/>
          </p:nvPr>
        </p:nvSpPr>
        <p:spPr/>
        <p:txBody>
          <a:bodyPr/>
          <a:lstStyle/>
          <a:p>
            <a:fld id="{6F8F4FEF-59EE-4C67-87FA-4E80916C37A4}" type="slidenum">
              <a:rPr lang="lt-LT" smtClean="0"/>
              <a:t>36</a:t>
            </a:fld>
            <a:endParaRPr lang="lt-LT"/>
          </a:p>
        </p:txBody>
      </p:sp>
    </p:spTree>
    <p:extLst>
      <p:ext uri="{BB962C8B-B14F-4D97-AF65-F5344CB8AC3E}">
        <p14:creationId xmlns:p14="http://schemas.microsoft.com/office/powerpoint/2010/main" val="3087144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avadinimo skaidr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276AFE9-8D2E-34FD-4178-0E30C45EB67C}"/>
              </a:ext>
            </a:extLst>
          </p:cNvPr>
          <p:cNvSpPr>
            <a:spLocks noGrp="1"/>
          </p:cNvSpPr>
          <p:nvPr>
            <p:ph type="ctrTitle"/>
          </p:nvPr>
        </p:nvSpPr>
        <p:spPr>
          <a:xfrm>
            <a:off x="1524000" y="1122363"/>
            <a:ext cx="9144000" cy="2387600"/>
          </a:xfrm>
        </p:spPr>
        <p:txBody>
          <a:bodyPr anchor="b"/>
          <a:lstStyle>
            <a:lvl1pPr algn="ctr">
              <a:defRPr sz="6000"/>
            </a:lvl1pPr>
          </a:lstStyle>
          <a:p>
            <a:r>
              <a:rPr lang="lt-LT"/>
              <a:t>Spustelėję redaguokite stilių</a:t>
            </a:r>
          </a:p>
        </p:txBody>
      </p:sp>
      <p:sp>
        <p:nvSpPr>
          <p:cNvPr id="3" name="Antrinis pavadinimas 2">
            <a:extLst>
              <a:ext uri="{FF2B5EF4-FFF2-40B4-BE49-F238E27FC236}">
                <a16:creationId xmlns:a16="http://schemas.microsoft.com/office/drawing/2014/main" id="{206E29FD-C55D-BDC9-E147-E05B692CD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lt-LT"/>
              <a:t>Spustelėkite norėdami redaguoti šablono paantraštės stilių</a:t>
            </a:r>
          </a:p>
        </p:txBody>
      </p:sp>
      <p:sp>
        <p:nvSpPr>
          <p:cNvPr id="4" name="Datos vietos rezervavimo ženklas 3">
            <a:extLst>
              <a:ext uri="{FF2B5EF4-FFF2-40B4-BE49-F238E27FC236}">
                <a16:creationId xmlns:a16="http://schemas.microsoft.com/office/drawing/2014/main" id="{981074F6-AB85-0752-1FFD-33FCD09A1B82}"/>
              </a:ext>
            </a:extLst>
          </p:cNvPr>
          <p:cNvSpPr>
            <a:spLocks noGrp="1"/>
          </p:cNvSpPr>
          <p:nvPr>
            <p:ph type="dt" sz="half" idx="10"/>
          </p:nvPr>
        </p:nvSpPr>
        <p:spPr/>
        <p:txBody>
          <a:bodyPr/>
          <a:lstStyle/>
          <a:p>
            <a:pPr algn="r"/>
            <a:fld id="{53BEF823-48A5-43FC-BE03-E79964288B41}" type="datetimeFigureOut">
              <a:rPr lang="en-US" smtClean="0"/>
              <a:pPr algn="r"/>
              <a:t>10/16/2023</a:t>
            </a:fld>
            <a:endParaRPr lang="en-US" dirty="0"/>
          </a:p>
        </p:txBody>
      </p:sp>
      <p:sp>
        <p:nvSpPr>
          <p:cNvPr id="5" name="Poraštės vietos rezervavimo ženklas 4">
            <a:extLst>
              <a:ext uri="{FF2B5EF4-FFF2-40B4-BE49-F238E27FC236}">
                <a16:creationId xmlns:a16="http://schemas.microsoft.com/office/drawing/2014/main" id="{D0281DBF-FB27-A887-FC2E-E25F32A3AA0F}"/>
              </a:ext>
            </a:extLst>
          </p:cNvPr>
          <p:cNvSpPr>
            <a:spLocks noGrp="1"/>
          </p:cNvSpPr>
          <p:nvPr>
            <p:ph type="ftr" sz="quarter" idx="11"/>
          </p:nvPr>
        </p:nvSpPr>
        <p:spPr/>
        <p:txBody>
          <a:bodyPr/>
          <a:lstStyle/>
          <a:p>
            <a:pPr algn="l"/>
            <a:endParaRPr lang="en-US" dirty="0"/>
          </a:p>
        </p:txBody>
      </p:sp>
      <p:sp>
        <p:nvSpPr>
          <p:cNvPr id="6" name="Skaidrės numerio vietos rezervavimo ženklas 5">
            <a:extLst>
              <a:ext uri="{FF2B5EF4-FFF2-40B4-BE49-F238E27FC236}">
                <a16:creationId xmlns:a16="http://schemas.microsoft.com/office/drawing/2014/main" id="{8205162D-AE3D-3D23-207F-1DDD0495A42E}"/>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54002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2BAD3318-8847-2DBB-FFE9-BC4CF0FA648E}"/>
              </a:ext>
            </a:extLst>
          </p:cNvPr>
          <p:cNvSpPr>
            <a:spLocks noGrp="1"/>
          </p:cNvSpPr>
          <p:nvPr>
            <p:ph type="title"/>
          </p:nvPr>
        </p:nvSpPr>
        <p:spPr/>
        <p:txBody>
          <a:bodyPr/>
          <a:lstStyle/>
          <a:p>
            <a:r>
              <a:rPr lang="lt-LT"/>
              <a:t>Spustelėję redaguokite stilių</a:t>
            </a:r>
          </a:p>
        </p:txBody>
      </p:sp>
      <p:sp>
        <p:nvSpPr>
          <p:cNvPr id="3" name="Vertikalaus teksto vietos rezervavimo ženklas 2">
            <a:extLst>
              <a:ext uri="{FF2B5EF4-FFF2-40B4-BE49-F238E27FC236}">
                <a16:creationId xmlns:a16="http://schemas.microsoft.com/office/drawing/2014/main" id="{972C9631-D823-1466-5D0D-D6EBE5D3120E}"/>
              </a:ext>
            </a:extLst>
          </p:cNvPr>
          <p:cNvSpPr>
            <a:spLocks noGrp="1"/>
          </p:cNvSpPr>
          <p:nvPr>
            <p:ph type="body" orient="vert" idx="1"/>
          </p:nvPr>
        </p:nvSpPr>
        <p:spPr/>
        <p:txBody>
          <a:bodyPr vert="eaVe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Datos vietos rezervavimo ženklas 3">
            <a:extLst>
              <a:ext uri="{FF2B5EF4-FFF2-40B4-BE49-F238E27FC236}">
                <a16:creationId xmlns:a16="http://schemas.microsoft.com/office/drawing/2014/main" id="{ECD6497A-127D-A67D-0BE4-4B939FA72EE0}"/>
              </a:ext>
            </a:extLst>
          </p:cNvPr>
          <p:cNvSpPr>
            <a:spLocks noGrp="1"/>
          </p:cNvSpPr>
          <p:nvPr>
            <p:ph type="dt" sz="half" idx="10"/>
          </p:nvPr>
        </p:nvSpPr>
        <p:spPr/>
        <p:txBody>
          <a:bodyPr/>
          <a:lstStyle/>
          <a:p>
            <a:pPr algn="r"/>
            <a:fld id="{53BEF823-48A5-43FC-BE03-E79964288B41}" type="datetimeFigureOut">
              <a:rPr lang="en-US" smtClean="0"/>
              <a:pPr algn="r"/>
              <a:t>10/16/2023</a:t>
            </a:fld>
            <a:endParaRPr lang="en-US" dirty="0"/>
          </a:p>
        </p:txBody>
      </p:sp>
      <p:sp>
        <p:nvSpPr>
          <p:cNvPr id="5" name="Poraštės vietos rezervavimo ženklas 4">
            <a:extLst>
              <a:ext uri="{FF2B5EF4-FFF2-40B4-BE49-F238E27FC236}">
                <a16:creationId xmlns:a16="http://schemas.microsoft.com/office/drawing/2014/main" id="{4AFAE1BF-A811-8437-4853-62C1F83E45E2}"/>
              </a:ext>
            </a:extLst>
          </p:cNvPr>
          <p:cNvSpPr>
            <a:spLocks noGrp="1"/>
          </p:cNvSpPr>
          <p:nvPr>
            <p:ph type="ftr" sz="quarter" idx="11"/>
          </p:nvPr>
        </p:nvSpPr>
        <p:spPr/>
        <p:txBody>
          <a:bodyPr/>
          <a:lstStyle/>
          <a:p>
            <a:pPr algn="l"/>
            <a:endParaRPr lang="en-US" dirty="0"/>
          </a:p>
        </p:txBody>
      </p:sp>
      <p:sp>
        <p:nvSpPr>
          <p:cNvPr id="6" name="Skaidrės numerio vietos rezervavimo ženklas 5">
            <a:extLst>
              <a:ext uri="{FF2B5EF4-FFF2-40B4-BE49-F238E27FC236}">
                <a16:creationId xmlns:a16="http://schemas.microsoft.com/office/drawing/2014/main" id="{C047F88A-93A9-4676-653D-37CFC73E95F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96729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kalus pavadinimas 1">
            <a:extLst>
              <a:ext uri="{FF2B5EF4-FFF2-40B4-BE49-F238E27FC236}">
                <a16:creationId xmlns:a16="http://schemas.microsoft.com/office/drawing/2014/main" id="{C9042DDB-E929-E26E-D0DA-96167E50D7E1}"/>
              </a:ext>
            </a:extLst>
          </p:cNvPr>
          <p:cNvSpPr>
            <a:spLocks noGrp="1"/>
          </p:cNvSpPr>
          <p:nvPr>
            <p:ph type="title" orient="vert"/>
          </p:nvPr>
        </p:nvSpPr>
        <p:spPr>
          <a:xfrm>
            <a:off x="8724900" y="365125"/>
            <a:ext cx="2628900" cy="5811838"/>
          </a:xfrm>
        </p:spPr>
        <p:txBody>
          <a:bodyPr vert="eaVert"/>
          <a:lstStyle/>
          <a:p>
            <a:r>
              <a:rPr lang="lt-LT"/>
              <a:t>Spustelėję redaguokite stilių</a:t>
            </a:r>
          </a:p>
        </p:txBody>
      </p:sp>
      <p:sp>
        <p:nvSpPr>
          <p:cNvPr id="3" name="Vertikalaus teksto vietos rezervavimo ženklas 2">
            <a:extLst>
              <a:ext uri="{FF2B5EF4-FFF2-40B4-BE49-F238E27FC236}">
                <a16:creationId xmlns:a16="http://schemas.microsoft.com/office/drawing/2014/main" id="{7000CCC4-5C46-B127-123B-1EDD84667FD2}"/>
              </a:ext>
            </a:extLst>
          </p:cNvPr>
          <p:cNvSpPr>
            <a:spLocks noGrp="1"/>
          </p:cNvSpPr>
          <p:nvPr>
            <p:ph type="body" orient="vert" idx="1"/>
          </p:nvPr>
        </p:nvSpPr>
        <p:spPr>
          <a:xfrm>
            <a:off x="838200" y="365125"/>
            <a:ext cx="7734300" cy="5811838"/>
          </a:xfrm>
        </p:spPr>
        <p:txBody>
          <a:bodyPr vert="eaVert"/>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Datos vietos rezervavimo ženklas 3">
            <a:extLst>
              <a:ext uri="{FF2B5EF4-FFF2-40B4-BE49-F238E27FC236}">
                <a16:creationId xmlns:a16="http://schemas.microsoft.com/office/drawing/2014/main" id="{63B95184-4F80-6B11-4E29-CA382384EF4A}"/>
              </a:ext>
            </a:extLst>
          </p:cNvPr>
          <p:cNvSpPr>
            <a:spLocks noGrp="1"/>
          </p:cNvSpPr>
          <p:nvPr>
            <p:ph type="dt" sz="half" idx="10"/>
          </p:nvPr>
        </p:nvSpPr>
        <p:spPr/>
        <p:txBody>
          <a:bodyPr/>
          <a:lstStyle/>
          <a:p>
            <a:pPr algn="r"/>
            <a:fld id="{53BEF823-48A5-43FC-BE03-E79964288B41}" type="datetimeFigureOut">
              <a:rPr lang="en-US" smtClean="0"/>
              <a:pPr algn="r"/>
              <a:t>10/16/2023</a:t>
            </a:fld>
            <a:endParaRPr lang="en-US" dirty="0"/>
          </a:p>
        </p:txBody>
      </p:sp>
      <p:sp>
        <p:nvSpPr>
          <p:cNvPr id="5" name="Poraštės vietos rezervavimo ženklas 4">
            <a:extLst>
              <a:ext uri="{FF2B5EF4-FFF2-40B4-BE49-F238E27FC236}">
                <a16:creationId xmlns:a16="http://schemas.microsoft.com/office/drawing/2014/main" id="{6FA74395-16DA-7003-9E1B-3029205042B6}"/>
              </a:ext>
            </a:extLst>
          </p:cNvPr>
          <p:cNvSpPr>
            <a:spLocks noGrp="1"/>
          </p:cNvSpPr>
          <p:nvPr>
            <p:ph type="ftr" sz="quarter" idx="11"/>
          </p:nvPr>
        </p:nvSpPr>
        <p:spPr/>
        <p:txBody>
          <a:bodyPr/>
          <a:lstStyle/>
          <a:p>
            <a:pPr algn="l"/>
            <a:endParaRPr lang="en-US" dirty="0"/>
          </a:p>
        </p:txBody>
      </p:sp>
      <p:sp>
        <p:nvSpPr>
          <p:cNvPr id="6" name="Skaidrės numerio vietos rezervavimo ženklas 5">
            <a:extLst>
              <a:ext uri="{FF2B5EF4-FFF2-40B4-BE49-F238E27FC236}">
                <a16:creationId xmlns:a16="http://schemas.microsoft.com/office/drawing/2014/main" id="{BAC26AD2-A557-94ED-7154-916133EE3FB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9175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428AD581-77E2-9702-1BF4-FB27D9EDA503}"/>
              </a:ext>
            </a:extLst>
          </p:cNvPr>
          <p:cNvSpPr>
            <a:spLocks noGrp="1"/>
          </p:cNvSpPr>
          <p:nvPr>
            <p:ph type="title"/>
          </p:nvPr>
        </p:nvSpPr>
        <p:spPr/>
        <p:txBody>
          <a:bodyPr/>
          <a:lstStyle/>
          <a:p>
            <a:r>
              <a:rPr lang="lt-LT"/>
              <a:t>Spustelėję redaguokite stilių</a:t>
            </a:r>
          </a:p>
        </p:txBody>
      </p:sp>
      <p:sp>
        <p:nvSpPr>
          <p:cNvPr id="3" name="Turinio vietos rezervavimo ženklas 2">
            <a:extLst>
              <a:ext uri="{FF2B5EF4-FFF2-40B4-BE49-F238E27FC236}">
                <a16:creationId xmlns:a16="http://schemas.microsoft.com/office/drawing/2014/main" id="{37BD655B-8338-A016-8032-6E50F272D105}"/>
              </a:ext>
            </a:extLst>
          </p:cNvPr>
          <p:cNvSpPr>
            <a:spLocks noGrp="1"/>
          </p:cNvSpPr>
          <p:nvPr>
            <p:ph idx="1"/>
          </p:nvPr>
        </p:nvSpPr>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Datos vietos rezervavimo ženklas 3">
            <a:extLst>
              <a:ext uri="{FF2B5EF4-FFF2-40B4-BE49-F238E27FC236}">
                <a16:creationId xmlns:a16="http://schemas.microsoft.com/office/drawing/2014/main" id="{CEC2C429-DDE1-14ED-B6C3-536A68F3F39C}"/>
              </a:ext>
            </a:extLst>
          </p:cNvPr>
          <p:cNvSpPr>
            <a:spLocks noGrp="1"/>
          </p:cNvSpPr>
          <p:nvPr>
            <p:ph type="dt" sz="half" idx="10"/>
          </p:nvPr>
        </p:nvSpPr>
        <p:spPr/>
        <p:txBody>
          <a:bodyPr/>
          <a:lstStyle/>
          <a:p>
            <a:pPr algn="r"/>
            <a:fld id="{53BEF823-48A5-43FC-BE03-E79964288B41}" type="datetimeFigureOut">
              <a:rPr lang="en-US" smtClean="0"/>
              <a:pPr algn="r"/>
              <a:t>10/16/2023</a:t>
            </a:fld>
            <a:endParaRPr lang="en-US" dirty="0"/>
          </a:p>
        </p:txBody>
      </p:sp>
      <p:sp>
        <p:nvSpPr>
          <p:cNvPr id="5" name="Poraštės vietos rezervavimo ženklas 4">
            <a:extLst>
              <a:ext uri="{FF2B5EF4-FFF2-40B4-BE49-F238E27FC236}">
                <a16:creationId xmlns:a16="http://schemas.microsoft.com/office/drawing/2014/main" id="{4E739FC9-DD6D-407E-76CA-6E6B0AC05C74}"/>
              </a:ext>
            </a:extLst>
          </p:cNvPr>
          <p:cNvSpPr>
            <a:spLocks noGrp="1"/>
          </p:cNvSpPr>
          <p:nvPr>
            <p:ph type="ftr" sz="quarter" idx="11"/>
          </p:nvPr>
        </p:nvSpPr>
        <p:spPr/>
        <p:txBody>
          <a:bodyPr/>
          <a:lstStyle/>
          <a:p>
            <a:pPr algn="l"/>
            <a:endParaRPr lang="en-US" dirty="0"/>
          </a:p>
        </p:txBody>
      </p:sp>
      <p:sp>
        <p:nvSpPr>
          <p:cNvPr id="6" name="Skaidrės numerio vietos rezervavimo ženklas 5">
            <a:extLst>
              <a:ext uri="{FF2B5EF4-FFF2-40B4-BE49-F238E27FC236}">
                <a16:creationId xmlns:a16="http://schemas.microsoft.com/office/drawing/2014/main" id="{15BADA0A-41E7-7E78-C2A8-D24C80714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38448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C26F56FD-5CC2-0B78-CC53-DFE741456897}"/>
              </a:ext>
            </a:extLst>
          </p:cNvPr>
          <p:cNvSpPr>
            <a:spLocks noGrp="1"/>
          </p:cNvSpPr>
          <p:nvPr>
            <p:ph type="title"/>
          </p:nvPr>
        </p:nvSpPr>
        <p:spPr>
          <a:xfrm>
            <a:off x="831850" y="1709738"/>
            <a:ext cx="10515600" cy="2852737"/>
          </a:xfrm>
        </p:spPr>
        <p:txBody>
          <a:bodyPr anchor="b"/>
          <a:lstStyle>
            <a:lvl1pPr>
              <a:defRPr sz="6000"/>
            </a:lvl1pPr>
          </a:lstStyle>
          <a:p>
            <a:r>
              <a:rPr lang="lt-LT"/>
              <a:t>Spustelėję redaguokite stilių</a:t>
            </a:r>
          </a:p>
        </p:txBody>
      </p:sp>
      <p:sp>
        <p:nvSpPr>
          <p:cNvPr id="3" name="Teksto vietos rezervavimo ženklas 2">
            <a:extLst>
              <a:ext uri="{FF2B5EF4-FFF2-40B4-BE49-F238E27FC236}">
                <a16:creationId xmlns:a16="http://schemas.microsoft.com/office/drawing/2014/main" id="{E394AB6B-853B-4B50-5988-0813906B6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lt-LT"/>
              <a:t>Spustelėkite, kad galėtumėte redaguoti šablono teksto stilius</a:t>
            </a:r>
          </a:p>
        </p:txBody>
      </p:sp>
      <p:sp>
        <p:nvSpPr>
          <p:cNvPr id="4" name="Datos vietos rezervavimo ženklas 3">
            <a:extLst>
              <a:ext uri="{FF2B5EF4-FFF2-40B4-BE49-F238E27FC236}">
                <a16:creationId xmlns:a16="http://schemas.microsoft.com/office/drawing/2014/main" id="{B80259E5-46EB-A342-9678-2BBD88E14701}"/>
              </a:ext>
            </a:extLst>
          </p:cNvPr>
          <p:cNvSpPr>
            <a:spLocks noGrp="1"/>
          </p:cNvSpPr>
          <p:nvPr>
            <p:ph type="dt" sz="half" idx="10"/>
          </p:nvPr>
        </p:nvSpPr>
        <p:spPr/>
        <p:txBody>
          <a:bodyPr/>
          <a:lstStyle/>
          <a:p>
            <a:pPr algn="r"/>
            <a:fld id="{53BEF823-48A5-43FC-BE03-E79964288B41}" type="datetimeFigureOut">
              <a:rPr lang="en-US" smtClean="0"/>
              <a:pPr algn="r"/>
              <a:t>10/16/2023</a:t>
            </a:fld>
            <a:endParaRPr lang="en-US" dirty="0"/>
          </a:p>
        </p:txBody>
      </p:sp>
      <p:sp>
        <p:nvSpPr>
          <p:cNvPr id="5" name="Poraštės vietos rezervavimo ženklas 4">
            <a:extLst>
              <a:ext uri="{FF2B5EF4-FFF2-40B4-BE49-F238E27FC236}">
                <a16:creationId xmlns:a16="http://schemas.microsoft.com/office/drawing/2014/main" id="{579D5F41-DF97-361E-5A80-A46817F6B1B9}"/>
              </a:ext>
            </a:extLst>
          </p:cNvPr>
          <p:cNvSpPr>
            <a:spLocks noGrp="1"/>
          </p:cNvSpPr>
          <p:nvPr>
            <p:ph type="ftr" sz="quarter" idx="11"/>
          </p:nvPr>
        </p:nvSpPr>
        <p:spPr/>
        <p:txBody>
          <a:bodyPr/>
          <a:lstStyle/>
          <a:p>
            <a:pPr algn="l"/>
            <a:endParaRPr lang="en-US" dirty="0"/>
          </a:p>
        </p:txBody>
      </p:sp>
      <p:sp>
        <p:nvSpPr>
          <p:cNvPr id="6" name="Skaidrės numerio vietos rezervavimo ženklas 5">
            <a:extLst>
              <a:ext uri="{FF2B5EF4-FFF2-40B4-BE49-F238E27FC236}">
                <a16:creationId xmlns:a16="http://schemas.microsoft.com/office/drawing/2014/main" id="{18AA7A9B-7EC1-7ED4-4322-0DECF25A0B4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63217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219C7420-2EE3-B972-AEFB-AEED438C95FF}"/>
              </a:ext>
            </a:extLst>
          </p:cNvPr>
          <p:cNvSpPr>
            <a:spLocks noGrp="1"/>
          </p:cNvSpPr>
          <p:nvPr>
            <p:ph type="title"/>
          </p:nvPr>
        </p:nvSpPr>
        <p:spPr/>
        <p:txBody>
          <a:bodyPr/>
          <a:lstStyle/>
          <a:p>
            <a:r>
              <a:rPr lang="lt-LT"/>
              <a:t>Spustelėję redaguokite stilių</a:t>
            </a:r>
          </a:p>
        </p:txBody>
      </p:sp>
      <p:sp>
        <p:nvSpPr>
          <p:cNvPr id="3" name="Turinio vietos rezervavimo ženklas 2">
            <a:extLst>
              <a:ext uri="{FF2B5EF4-FFF2-40B4-BE49-F238E27FC236}">
                <a16:creationId xmlns:a16="http://schemas.microsoft.com/office/drawing/2014/main" id="{96AF6DAD-4FFD-6C44-D448-8139253C969F}"/>
              </a:ext>
            </a:extLst>
          </p:cNvPr>
          <p:cNvSpPr>
            <a:spLocks noGrp="1"/>
          </p:cNvSpPr>
          <p:nvPr>
            <p:ph sz="half" idx="1"/>
          </p:nvPr>
        </p:nvSpPr>
        <p:spPr>
          <a:xfrm>
            <a:off x="838200" y="1825625"/>
            <a:ext cx="5181600" cy="435133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Turinio vietos rezervavimo ženklas 3">
            <a:extLst>
              <a:ext uri="{FF2B5EF4-FFF2-40B4-BE49-F238E27FC236}">
                <a16:creationId xmlns:a16="http://schemas.microsoft.com/office/drawing/2014/main" id="{2DE1C59D-6734-D05A-594A-76EC6DF3E0E8}"/>
              </a:ext>
            </a:extLst>
          </p:cNvPr>
          <p:cNvSpPr>
            <a:spLocks noGrp="1"/>
          </p:cNvSpPr>
          <p:nvPr>
            <p:ph sz="half" idx="2"/>
          </p:nvPr>
        </p:nvSpPr>
        <p:spPr>
          <a:xfrm>
            <a:off x="6172200" y="1825625"/>
            <a:ext cx="5181600" cy="435133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5" name="Datos vietos rezervavimo ženklas 4">
            <a:extLst>
              <a:ext uri="{FF2B5EF4-FFF2-40B4-BE49-F238E27FC236}">
                <a16:creationId xmlns:a16="http://schemas.microsoft.com/office/drawing/2014/main" id="{B5BFC3E9-C82A-E2B5-E738-71C722A22B96}"/>
              </a:ext>
            </a:extLst>
          </p:cNvPr>
          <p:cNvSpPr>
            <a:spLocks noGrp="1"/>
          </p:cNvSpPr>
          <p:nvPr>
            <p:ph type="dt" sz="half" idx="10"/>
          </p:nvPr>
        </p:nvSpPr>
        <p:spPr/>
        <p:txBody>
          <a:bodyPr/>
          <a:lstStyle/>
          <a:p>
            <a:pPr algn="r"/>
            <a:fld id="{53BEF823-48A5-43FC-BE03-E79964288B41}" type="datetimeFigureOut">
              <a:rPr lang="en-US" smtClean="0"/>
              <a:pPr algn="r"/>
              <a:t>10/16/2023</a:t>
            </a:fld>
            <a:endParaRPr lang="en-US" dirty="0"/>
          </a:p>
        </p:txBody>
      </p:sp>
      <p:sp>
        <p:nvSpPr>
          <p:cNvPr id="6" name="Poraštės vietos rezervavimo ženklas 5">
            <a:extLst>
              <a:ext uri="{FF2B5EF4-FFF2-40B4-BE49-F238E27FC236}">
                <a16:creationId xmlns:a16="http://schemas.microsoft.com/office/drawing/2014/main" id="{A23EBEE1-2715-A18D-326C-AD218C5385D4}"/>
              </a:ext>
            </a:extLst>
          </p:cNvPr>
          <p:cNvSpPr>
            <a:spLocks noGrp="1"/>
          </p:cNvSpPr>
          <p:nvPr>
            <p:ph type="ftr" sz="quarter" idx="11"/>
          </p:nvPr>
        </p:nvSpPr>
        <p:spPr/>
        <p:txBody>
          <a:bodyPr/>
          <a:lstStyle/>
          <a:p>
            <a:pPr algn="l"/>
            <a:endParaRPr lang="en-US" dirty="0"/>
          </a:p>
        </p:txBody>
      </p:sp>
      <p:sp>
        <p:nvSpPr>
          <p:cNvPr id="7" name="Skaidrės numerio vietos rezervavimo ženklas 6">
            <a:extLst>
              <a:ext uri="{FF2B5EF4-FFF2-40B4-BE49-F238E27FC236}">
                <a16:creationId xmlns:a16="http://schemas.microsoft.com/office/drawing/2014/main" id="{E7EEAB52-84BC-0E6B-66B2-240612E454C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653793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630B344-1EF7-1126-D646-5B6C6E50FC95}"/>
              </a:ext>
            </a:extLst>
          </p:cNvPr>
          <p:cNvSpPr>
            <a:spLocks noGrp="1"/>
          </p:cNvSpPr>
          <p:nvPr>
            <p:ph type="title"/>
          </p:nvPr>
        </p:nvSpPr>
        <p:spPr>
          <a:xfrm>
            <a:off x="839788" y="365125"/>
            <a:ext cx="10515600" cy="1325563"/>
          </a:xfrm>
        </p:spPr>
        <p:txBody>
          <a:bodyPr/>
          <a:lstStyle/>
          <a:p>
            <a:r>
              <a:rPr lang="lt-LT"/>
              <a:t>Spustelėję redaguokite stilių</a:t>
            </a:r>
          </a:p>
        </p:txBody>
      </p:sp>
      <p:sp>
        <p:nvSpPr>
          <p:cNvPr id="3" name="Teksto vietos rezervavimo ženklas 2">
            <a:extLst>
              <a:ext uri="{FF2B5EF4-FFF2-40B4-BE49-F238E27FC236}">
                <a16:creationId xmlns:a16="http://schemas.microsoft.com/office/drawing/2014/main" id="{C92C02AF-1B66-F17C-0CBA-D63198EC5C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4" name="Turinio vietos rezervavimo ženklas 3">
            <a:extLst>
              <a:ext uri="{FF2B5EF4-FFF2-40B4-BE49-F238E27FC236}">
                <a16:creationId xmlns:a16="http://schemas.microsoft.com/office/drawing/2014/main" id="{A57E9A19-2288-C9A5-E5C2-7E84DA650681}"/>
              </a:ext>
            </a:extLst>
          </p:cNvPr>
          <p:cNvSpPr>
            <a:spLocks noGrp="1"/>
          </p:cNvSpPr>
          <p:nvPr>
            <p:ph sz="half" idx="2"/>
          </p:nvPr>
        </p:nvSpPr>
        <p:spPr>
          <a:xfrm>
            <a:off x="839788" y="2505075"/>
            <a:ext cx="5157787" cy="368458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5" name="Teksto vietos rezervavimo ženklas 4">
            <a:extLst>
              <a:ext uri="{FF2B5EF4-FFF2-40B4-BE49-F238E27FC236}">
                <a16:creationId xmlns:a16="http://schemas.microsoft.com/office/drawing/2014/main" id="{2844D2DA-C223-EB2A-0FA4-08D52DBE92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lt-LT"/>
              <a:t>Spustelėkite, kad galėtumėte redaguoti šablono teksto stilius</a:t>
            </a:r>
          </a:p>
        </p:txBody>
      </p:sp>
      <p:sp>
        <p:nvSpPr>
          <p:cNvPr id="6" name="Turinio vietos rezervavimo ženklas 5">
            <a:extLst>
              <a:ext uri="{FF2B5EF4-FFF2-40B4-BE49-F238E27FC236}">
                <a16:creationId xmlns:a16="http://schemas.microsoft.com/office/drawing/2014/main" id="{1D05AACD-3A54-B5E4-7EFD-329DBC0D38F2}"/>
              </a:ext>
            </a:extLst>
          </p:cNvPr>
          <p:cNvSpPr>
            <a:spLocks noGrp="1"/>
          </p:cNvSpPr>
          <p:nvPr>
            <p:ph sz="quarter" idx="4"/>
          </p:nvPr>
        </p:nvSpPr>
        <p:spPr>
          <a:xfrm>
            <a:off x="6172200" y="2505075"/>
            <a:ext cx="5183188" cy="3684588"/>
          </a:xfrm>
        </p:spPr>
        <p:txBody>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7" name="Datos vietos rezervavimo ženklas 6">
            <a:extLst>
              <a:ext uri="{FF2B5EF4-FFF2-40B4-BE49-F238E27FC236}">
                <a16:creationId xmlns:a16="http://schemas.microsoft.com/office/drawing/2014/main" id="{28D20450-83A5-F507-CBC3-636FAD08FEA4}"/>
              </a:ext>
            </a:extLst>
          </p:cNvPr>
          <p:cNvSpPr>
            <a:spLocks noGrp="1"/>
          </p:cNvSpPr>
          <p:nvPr>
            <p:ph type="dt" sz="half" idx="10"/>
          </p:nvPr>
        </p:nvSpPr>
        <p:spPr/>
        <p:txBody>
          <a:bodyPr/>
          <a:lstStyle/>
          <a:p>
            <a:pPr algn="r"/>
            <a:fld id="{53BEF823-48A5-43FC-BE03-E79964288B41}" type="datetimeFigureOut">
              <a:rPr lang="en-US" smtClean="0"/>
              <a:pPr algn="r"/>
              <a:t>10/16/2023</a:t>
            </a:fld>
            <a:endParaRPr lang="en-US" dirty="0"/>
          </a:p>
        </p:txBody>
      </p:sp>
      <p:sp>
        <p:nvSpPr>
          <p:cNvPr id="8" name="Poraštės vietos rezervavimo ženklas 7">
            <a:extLst>
              <a:ext uri="{FF2B5EF4-FFF2-40B4-BE49-F238E27FC236}">
                <a16:creationId xmlns:a16="http://schemas.microsoft.com/office/drawing/2014/main" id="{C4000921-3027-B743-FF04-83CD6A1BBA97}"/>
              </a:ext>
            </a:extLst>
          </p:cNvPr>
          <p:cNvSpPr>
            <a:spLocks noGrp="1"/>
          </p:cNvSpPr>
          <p:nvPr>
            <p:ph type="ftr" sz="quarter" idx="11"/>
          </p:nvPr>
        </p:nvSpPr>
        <p:spPr/>
        <p:txBody>
          <a:bodyPr/>
          <a:lstStyle/>
          <a:p>
            <a:pPr algn="l"/>
            <a:endParaRPr lang="en-US" dirty="0"/>
          </a:p>
        </p:txBody>
      </p:sp>
      <p:sp>
        <p:nvSpPr>
          <p:cNvPr id="9" name="Skaidrės numerio vietos rezervavimo ženklas 8">
            <a:extLst>
              <a:ext uri="{FF2B5EF4-FFF2-40B4-BE49-F238E27FC236}">
                <a16:creationId xmlns:a16="http://schemas.microsoft.com/office/drawing/2014/main" id="{ADE40EFC-4AEA-D27C-43A1-6E38B68CC9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12871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29F7EB0F-D437-8C26-4949-9ADBE69C16C5}"/>
              </a:ext>
            </a:extLst>
          </p:cNvPr>
          <p:cNvSpPr>
            <a:spLocks noGrp="1"/>
          </p:cNvSpPr>
          <p:nvPr>
            <p:ph type="title"/>
          </p:nvPr>
        </p:nvSpPr>
        <p:spPr/>
        <p:txBody>
          <a:bodyPr/>
          <a:lstStyle/>
          <a:p>
            <a:r>
              <a:rPr lang="lt-LT"/>
              <a:t>Spustelėję redaguokite stilių</a:t>
            </a:r>
          </a:p>
        </p:txBody>
      </p:sp>
      <p:sp>
        <p:nvSpPr>
          <p:cNvPr id="3" name="Datos vietos rezervavimo ženklas 2">
            <a:extLst>
              <a:ext uri="{FF2B5EF4-FFF2-40B4-BE49-F238E27FC236}">
                <a16:creationId xmlns:a16="http://schemas.microsoft.com/office/drawing/2014/main" id="{A3C182B6-28F5-E299-10EF-DBDA81F9CE3A}"/>
              </a:ext>
            </a:extLst>
          </p:cNvPr>
          <p:cNvSpPr>
            <a:spLocks noGrp="1"/>
          </p:cNvSpPr>
          <p:nvPr>
            <p:ph type="dt" sz="half" idx="10"/>
          </p:nvPr>
        </p:nvSpPr>
        <p:spPr/>
        <p:txBody>
          <a:bodyPr/>
          <a:lstStyle/>
          <a:p>
            <a:pPr algn="r"/>
            <a:fld id="{53BEF823-48A5-43FC-BE03-E79964288B41}" type="datetimeFigureOut">
              <a:rPr lang="en-US" smtClean="0"/>
              <a:pPr algn="r"/>
              <a:t>10/16/2023</a:t>
            </a:fld>
            <a:endParaRPr lang="en-US" dirty="0"/>
          </a:p>
        </p:txBody>
      </p:sp>
      <p:sp>
        <p:nvSpPr>
          <p:cNvPr id="4" name="Poraštės vietos rezervavimo ženklas 3">
            <a:extLst>
              <a:ext uri="{FF2B5EF4-FFF2-40B4-BE49-F238E27FC236}">
                <a16:creationId xmlns:a16="http://schemas.microsoft.com/office/drawing/2014/main" id="{14019C91-E63A-87D6-496E-0BA213818AAD}"/>
              </a:ext>
            </a:extLst>
          </p:cNvPr>
          <p:cNvSpPr>
            <a:spLocks noGrp="1"/>
          </p:cNvSpPr>
          <p:nvPr>
            <p:ph type="ftr" sz="quarter" idx="11"/>
          </p:nvPr>
        </p:nvSpPr>
        <p:spPr/>
        <p:txBody>
          <a:bodyPr/>
          <a:lstStyle/>
          <a:p>
            <a:pPr algn="l"/>
            <a:endParaRPr lang="en-US" dirty="0"/>
          </a:p>
        </p:txBody>
      </p:sp>
      <p:sp>
        <p:nvSpPr>
          <p:cNvPr id="5" name="Skaidrės numerio vietos rezervavimo ženklas 4">
            <a:extLst>
              <a:ext uri="{FF2B5EF4-FFF2-40B4-BE49-F238E27FC236}">
                <a16:creationId xmlns:a16="http://schemas.microsoft.com/office/drawing/2014/main" id="{F3A85B50-3189-2FFE-3594-6CEA5676F5B2}"/>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73472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os vietos rezervavimo ženklas 1">
            <a:extLst>
              <a:ext uri="{FF2B5EF4-FFF2-40B4-BE49-F238E27FC236}">
                <a16:creationId xmlns:a16="http://schemas.microsoft.com/office/drawing/2014/main" id="{811BB1D1-7A86-5CEE-6891-E4EFAE054CB3}"/>
              </a:ext>
            </a:extLst>
          </p:cNvPr>
          <p:cNvSpPr>
            <a:spLocks noGrp="1"/>
          </p:cNvSpPr>
          <p:nvPr>
            <p:ph type="dt" sz="half" idx="10"/>
          </p:nvPr>
        </p:nvSpPr>
        <p:spPr/>
        <p:txBody>
          <a:bodyPr/>
          <a:lstStyle/>
          <a:p>
            <a:pPr algn="r"/>
            <a:fld id="{53BEF823-48A5-43FC-BE03-E79964288B41}" type="datetimeFigureOut">
              <a:rPr lang="en-US" smtClean="0"/>
              <a:pPr algn="r"/>
              <a:t>10/16/2023</a:t>
            </a:fld>
            <a:endParaRPr lang="en-US" dirty="0"/>
          </a:p>
        </p:txBody>
      </p:sp>
      <p:sp>
        <p:nvSpPr>
          <p:cNvPr id="3" name="Poraštės vietos rezervavimo ženklas 2">
            <a:extLst>
              <a:ext uri="{FF2B5EF4-FFF2-40B4-BE49-F238E27FC236}">
                <a16:creationId xmlns:a16="http://schemas.microsoft.com/office/drawing/2014/main" id="{855947D8-6634-8EA4-502B-ABC612F47888}"/>
              </a:ext>
            </a:extLst>
          </p:cNvPr>
          <p:cNvSpPr>
            <a:spLocks noGrp="1"/>
          </p:cNvSpPr>
          <p:nvPr>
            <p:ph type="ftr" sz="quarter" idx="11"/>
          </p:nvPr>
        </p:nvSpPr>
        <p:spPr/>
        <p:txBody>
          <a:bodyPr/>
          <a:lstStyle/>
          <a:p>
            <a:pPr algn="l"/>
            <a:endParaRPr lang="en-US" dirty="0"/>
          </a:p>
        </p:txBody>
      </p:sp>
      <p:sp>
        <p:nvSpPr>
          <p:cNvPr id="4" name="Skaidrės numerio vietos rezervavimo ženklas 3">
            <a:extLst>
              <a:ext uri="{FF2B5EF4-FFF2-40B4-BE49-F238E27FC236}">
                <a16:creationId xmlns:a16="http://schemas.microsoft.com/office/drawing/2014/main" id="{0B400021-FDC3-D832-2FEE-1E33CFD61CD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899792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033BE265-8082-FA8E-A0E7-1FF7ACD8B676}"/>
              </a:ext>
            </a:extLst>
          </p:cNvPr>
          <p:cNvSpPr>
            <a:spLocks noGrp="1"/>
          </p:cNvSpPr>
          <p:nvPr>
            <p:ph type="title"/>
          </p:nvPr>
        </p:nvSpPr>
        <p:spPr>
          <a:xfrm>
            <a:off x="839788" y="457200"/>
            <a:ext cx="3932237" cy="1600200"/>
          </a:xfrm>
        </p:spPr>
        <p:txBody>
          <a:bodyPr anchor="b"/>
          <a:lstStyle>
            <a:lvl1pPr>
              <a:defRPr sz="3200"/>
            </a:lvl1pPr>
          </a:lstStyle>
          <a:p>
            <a:r>
              <a:rPr lang="lt-LT"/>
              <a:t>Spustelėję redaguokite stilių</a:t>
            </a:r>
          </a:p>
        </p:txBody>
      </p:sp>
      <p:sp>
        <p:nvSpPr>
          <p:cNvPr id="3" name="Turinio vietos rezervavimo ženklas 2">
            <a:extLst>
              <a:ext uri="{FF2B5EF4-FFF2-40B4-BE49-F238E27FC236}">
                <a16:creationId xmlns:a16="http://schemas.microsoft.com/office/drawing/2014/main" id="{9CEFCCA3-8B22-073E-2167-DA465E9C2D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Teksto vietos rezervavimo ženklas 3">
            <a:extLst>
              <a:ext uri="{FF2B5EF4-FFF2-40B4-BE49-F238E27FC236}">
                <a16:creationId xmlns:a16="http://schemas.microsoft.com/office/drawing/2014/main" id="{B83D2100-5B24-C88F-1C7C-E0383FADD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os vietos rezervavimo ženklas 4">
            <a:extLst>
              <a:ext uri="{FF2B5EF4-FFF2-40B4-BE49-F238E27FC236}">
                <a16:creationId xmlns:a16="http://schemas.microsoft.com/office/drawing/2014/main" id="{063E3EEA-5574-A257-A64C-05C209F3AD92}"/>
              </a:ext>
            </a:extLst>
          </p:cNvPr>
          <p:cNvSpPr>
            <a:spLocks noGrp="1"/>
          </p:cNvSpPr>
          <p:nvPr>
            <p:ph type="dt" sz="half" idx="10"/>
          </p:nvPr>
        </p:nvSpPr>
        <p:spPr/>
        <p:txBody>
          <a:bodyPr/>
          <a:lstStyle/>
          <a:p>
            <a:pPr algn="r"/>
            <a:fld id="{53BEF823-48A5-43FC-BE03-E79964288B41}" type="datetimeFigureOut">
              <a:rPr lang="en-US" smtClean="0"/>
              <a:pPr algn="r"/>
              <a:t>10/16/2023</a:t>
            </a:fld>
            <a:endParaRPr lang="en-US" dirty="0"/>
          </a:p>
        </p:txBody>
      </p:sp>
      <p:sp>
        <p:nvSpPr>
          <p:cNvPr id="6" name="Poraštės vietos rezervavimo ženklas 5">
            <a:extLst>
              <a:ext uri="{FF2B5EF4-FFF2-40B4-BE49-F238E27FC236}">
                <a16:creationId xmlns:a16="http://schemas.microsoft.com/office/drawing/2014/main" id="{02562F16-12FE-5BC1-4117-D07D66607511}"/>
              </a:ext>
            </a:extLst>
          </p:cNvPr>
          <p:cNvSpPr>
            <a:spLocks noGrp="1"/>
          </p:cNvSpPr>
          <p:nvPr>
            <p:ph type="ftr" sz="quarter" idx="11"/>
          </p:nvPr>
        </p:nvSpPr>
        <p:spPr/>
        <p:txBody>
          <a:bodyPr/>
          <a:lstStyle/>
          <a:p>
            <a:pPr algn="l"/>
            <a:endParaRPr lang="en-US" dirty="0"/>
          </a:p>
        </p:txBody>
      </p:sp>
      <p:sp>
        <p:nvSpPr>
          <p:cNvPr id="7" name="Skaidrės numerio vietos rezervavimo ženklas 6">
            <a:extLst>
              <a:ext uri="{FF2B5EF4-FFF2-40B4-BE49-F238E27FC236}">
                <a16:creationId xmlns:a16="http://schemas.microsoft.com/office/drawing/2014/main" id="{48831192-9681-6540-EF1F-9FBB9BDCD59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66284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aveikslėlis ir antraštė">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1A853BED-BC4A-73A7-B378-B0DDF5EFD503}"/>
              </a:ext>
            </a:extLst>
          </p:cNvPr>
          <p:cNvSpPr>
            <a:spLocks noGrp="1"/>
          </p:cNvSpPr>
          <p:nvPr>
            <p:ph type="title"/>
          </p:nvPr>
        </p:nvSpPr>
        <p:spPr>
          <a:xfrm>
            <a:off x="839788" y="457200"/>
            <a:ext cx="3932237" cy="1600200"/>
          </a:xfrm>
        </p:spPr>
        <p:txBody>
          <a:bodyPr anchor="b"/>
          <a:lstStyle>
            <a:lvl1pPr>
              <a:defRPr sz="3200"/>
            </a:lvl1pPr>
          </a:lstStyle>
          <a:p>
            <a:r>
              <a:rPr lang="lt-LT"/>
              <a:t>Spustelėję redaguokite stilių</a:t>
            </a:r>
          </a:p>
        </p:txBody>
      </p:sp>
      <p:sp>
        <p:nvSpPr>
          <p:cNvPr id="3" name="Paveikslėlio vietos rezervavimo ženklas 2">
            <a:extLst>
              <a:ext uri="{FF2B5EF4-FFF2-40B4-BE49-F238E27FC236}">
                <a16:creationId xmlns:a16="http://schemas.microsoft.com/office/drawing/2014/main" id="{BE732A64-9430-596F-99DD-101F85316E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t-LT"/>
          </a:p>
        </p:txBody>
      </p:sp>
      <p:sp>
        <p:nvSpPr>
          <p:cNvPr id="4" name="Teksto vietos rezervavimo ženklas 3">
            <a:extLst>
              <a:ext uri="{FF2B5EF4-FFF2-40B4-BE49-F238E27FC236}">
                <a16:creationId xmlns:a16="http://schemas.microsoft.com/office/drawing/2014/main" id="{06A47F50-6991-E66E-0FF7-49B7F30D2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lt-LT"/>
              <a:t>Spustelėkite, kad galėtumėte redaguoti šablono teksto stilius</a:t>
            </a:r>
          </a:p>
        </p:txBody>
      </p:sp>
      <p:sp>
        <p:nvSpPr>
          <p:cNvPr id="5" name="Datos vietos rezervavimo ženklas 4">
            <a:extLst>
              <a:ext uri="{FF2B5EF4-FFF2-40B4-BE49-F238E27FC236}">
                <a16:creationId xmlns:a16="http://schemas.microsoft.com/office/drawing/2014/main" id="{449EF05C-3637-7B20-A1A1-400869567AD8}"/>
              </a:ext>
            </a:extLst>
          </p:cNvPr>
          <p:cNvSpPr>
            <a:spLocks noGrp="1"/>
          </p:cNvSpPr>
          <p:nvPr>
            <p:ph type="dt" sz="half" idx="10"/>
          </p:nvPr>
        </p:nvSpPr>
        <p:spPr/>
        <p:txBody>
          <a:bodyPr/>
          <a:lstStyle/>
          <a:p>
            <a:pPr algn="r"/>
            <a:fld id="{53BEF823-48A5-43FC-BE03-E79964288B41}" type="datetimeFigureOut">
              <a:rPr lang="en-US" smtClean="0"/>
              <a:pPr algn="r"/>
              <a:t>10/16/2023</a:t>
            </a:fld>
            <a:endParaRPr lang="en-US" dirty="0"/>
          </a:p>
        </p:txBody>
      </p:sp>
      <p:sp>
        <p:nvSpPr>
          <p:cNvPr id="6" name="Poraštės vietos rezervavimo ženklas 5">
            <a:extLst>
              <a:ext uri="{FF2B5EF4-FFF2-40B4-BE49-F238E27FC236}">
                <a16:creationId xmlns:a16="http://schemas.microsoft.com/office/drawing/2014/main" id="{BD03FC17-4861-781C-8585-05003194BC37}"/>
              </a:ext>
            </a:extLst>
          </p:cNvPr>
          <p:cNvSpPr>
            <a:spLocks noGrp="1"/>
          </p:cNvSpPr>
          <p:nvPr>
            <p:ph type="ftr" sz="quarter" idx="11"/>
          </p:nvPr>
        </p:nvSpPr>
        <p:spPr/>
        <p:txBody>
          <a:bodyPr/>
          <a:lstStyle/>
          <a:p>
            <a:pPr algn="l"/>
            <a:endParaRPr lang="en-US" dirty="0"/>
          </a:p>
        </p:txBody>
      </p:sp>
      <p:sp>
        <p:nvSpPr>
          <p:cNvPr id="7" name="Skaidrės numerio vietos rezervavimo ženklas 6">
            <a:extLst>
              <a:ext uri="{FF2B5EF4-FFF2-40B4-BE49-F238E27FC236}">
                <a16:creationId xmlns:a16="http://schemas.microsoft.com/office/drawing/2014/main" id="{DBF86E0B-493E-E02D-A2F1-C5967592FFA7}"/>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79508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avadinimo vietos rezervavimo ženklas 1">
            <a:extLst>
              <a:ext uri="{FF2B5EF4-FFF2-40B4-BE49-F238E27FC236}">
                <a16:creationId xmlns:a16="http://schemas.microsoft.com/office/drawing/2014/main" id="{C2AD369E-4841-D469-6770-D82593A23A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lt-LT"/>
              <a:t>Spustelėję redaguokite stilių</a:t>
            </a:r>
          </a:p>
        </p:txBody>
      </p:sp>
      <p:sp>
        <p:nvSpPr>
          <p:cNvPr id="3" name="Teksto vietos rezervavimo ženklas 2">
            <a:extLst>
              <a:ext uri="{FF2B5EF4-FFF2-40B4-BE49-F238E27FC236}">
                <a16:creationId xmlns:a16="http://schemas.microsoft.com/office/drawing/2014/main" id="{64E57179-C441-4F2E-D739-4926F8D07D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lt-LT"/>
              <a:t>Spustelėkite, kad galėtumėte redaguoti šablono teksto stilius</a:t>
            </a:r>
          </a:p>
          <a:p>
            <a:pPr lvl="1"/>
            <a:r>
              <a:rPr lang="lt-LT"/>
              <a:t>Antras lygis</a:t>
            </a:r>
          </a:p>
          <a:p>
            <a:pPr lvl="2"/>
            <a:r>
              <a:rPr lang="lt-LT"/>
              <a:t>Trečias lygis</a:t>
            </a:r>
          </a:p>
          <a:p>
            <a:pPr lvl="3"/>
            <a:r>
              <a:rPr lang="lt-LT"/>
              <a:t>Ketvirtas lygis</a:t>
            </a:r>
          </a:p>
          <a:p>
            <a:pPr lvl="4"/>
            <a:r>
              <a:rPr lang="lt-LT"/>
              <a:t>Penktas lygis</a:t>
            </a:r>
          </a:p>
        </p:txBody>
      </p:sp>
      <p:sp>
        <p:nvSpPr>
          <p:cNvPr id="4" name="Datos vietos rezervavimo ženklas 3">
            <a:extLst>
              <a:ext uri="{FF2B5EF4-FFF2-40B4-BE49-F238E27FC236}">
                <a16:creationId xmlns:a16="http://schemas.microsoft.com/office/drawing/2014/main" id="{92A6FE1F-01EB-1E87-0D02-613937B504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53BEF823-48A5-43FC-BE03-E79964288B41}" type="datetimeFigureOut">
              <a:rPr lang="en-US" smtClean="0"/>
              <a:pPr algn="r"/>
              <a:t>10/16/2023</a:t>
            </a:fld>
            <a:endParaRPr lang="en-US" dirty="0"/>
          </a:p>
        </p:txBody>
      </p:sp>
      <p:sp>
        <p:nvSpPr>
          <p:cNvPr id="5" name="Poraštės vietos rezervavimo ženklas 4">
            <a:extLst>
              <a:ext uri="{FF2B5EF4-FFF2-40B4-BE49-F238E27FC236}">
                <a16:creationId xmlns:a16="http://schemas.microsoft.com/office/drawing/2014/main" id="{5A317783-1FEB-C5F9-7757-FDD1467A59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dirty="0"/>
          </a:p>
        </p:txBody>
      </p:sp>
      <p:sp>
        <p:nvSpPr>
          <p:cNvPr id="6" name="Skaidrės numerio vietos rezervavimo ženklas 5">
            <a:extLst>
              <a:ext uri="{FF2B5EF4-FFF2-40B4-BE49-F238E27FC236}">
                <a16:creationId xmlns:a16="http://schemas.microsoft.com/office/drawing/2014/main" id="{5B22527C-77BA-8C9E-6221-0A441EBD91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000582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00124F0E-A130-D3EC-5E7D-27CD8F5DAA18}"/>
              </a:ext>
            </a:extLst>
          </p:cNvPr>
          <p:cNvSpPr>
            <a:spLocks noGrp="1"/>
          </p:cNvSpPr>
          <p:nvPr>
            <p:ph type="ctrTitle"/>
          </p:nvPr>
        </p:nvSpPr>
        <p:spPr>
          <a:xfrm>
            <a:off x="1285241" y="1008993"/>
            <a:ext cx="9231410" cy="3542045"/>
          </a:xfrm>
        </p:spPr>
        <p:txBody>
          <a:bodyPr anchor="b">
            <a:noAutofit/>
          </a:bodyPr>
          <a:lstStyle/>
          <a:p>
            <a:pPr algn="l"/>
            <a:r>
              <a:rPr lang="en-US" sz="8000" dirty="0"/>
              <a:t>Analysis and classification of ESWD reports</a:t>
            </a:r>
            <a:endParaRPr lang="lt-LT" sz="8000" dirty="0"/>
          </a:p>
        </p:txBody>
      </p:sp>
      <p:sp>
        <p:nvSpPr>
          <p:cNvPr id="3" name="Antrinis pavadinimas 2">
            <a:extLst>
              <a:ext uri="{FF2B5EF4-FFF2-40B4-BE49-F238E27FC236}">
                <a16:creationId xmlns:a16="http://schemas.microsoft.com/office/drawing/2014/main" id="{C76F8501-05F6-2645-75C5-4DAE183E6DFE}"/>
              </a:ext>
            </a:extLst>
          </p:cNvPr>
          <p:cNvSpPr>
            <a:spLocks noGrp="1"/>
          </p:cNvSpPr>
          <p:nvPr>
            <p:ph type="subTitle" idx="1"/>
          </p:nvPr>
        </p:nvSpPr>
        <p:spPr>
          <a:xfrm>
            <a:off x="1285241" y="4582814"/>
            <a:ext cx="7132335" cy="1312657"/>
          </a:xfrm>
        </p:spPr>
        <p:txBody>
          <a:bodyPr anchor="t">
            <a:normAutofit/>
          </a:bodyPr>
          <a:lstStyle/>
          <a:p>
            <a:pPr algn="l"/>
            <a:r>
              <a:rPr lang="en-US"/>
              <a:t>Mija Pilkaite</a:t>
            </a:r>
            <a:endParaRPr lang="lt-LT"/>
          </a:p>
        </p:txBody>
      </p:sp>
    </p:spTree>
    <p:extLst>
      <p:ext uri="{BB962C8B-B14F-4D97-AF65-F5344CB8AC3E}">
        <p14:creationId xmlns:p14="http://schemas.microsoft.com/office/powerpoint/2010/main" val="379982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DF182C19-4917-B80C-A2EC-0DEAAED6046E}"/>
              </a:ext>
            </a:extLst>
          </p:cNvPr>
          <p:cNvSpPr>
            <a:spLocks noGrp="1"/>
          </p:cNvSpPr>
          <p:nvPr>
            <p:ph type="title"/>
          </p:nvPr>
        </p:nvSpPr>
        <p:spPr>
          <a:xfrm>
            <a:off x="1285240" y="1050595"/>
            <a:ext cx="8074815" cy="737565"/>
          </a:xfrm>
        </p:spPr>
        <p:txBody>
          <a:bodyPr anchor="ctr">
            <a:noAutofit/>
          </a:bodyPr>
          <a:lstStyle/>
          <a:p>
            <a:r>
              <a:rPr lang="en-US" sz="5400" dirty="0"/>
              <a:t>Methods used</a:t>
            </a:r>
            <a:endParaRPr lang="lt-LT" sz="5400" dirty="0"/>
          </a:p>
        </p:txBody>
      </p:sp>
      <p:sp>
        <p:nvSpPr>
          <p:cNvPr id="3" name="Turinio vietos rezervavimo ženklas 2">
            <a:extLst>
              <a:ext uri="{FF2B5EF4-FFF2-40B4-BE49-F238E27FC236}">
                <a16:creationId xmlns:a16="http://schemas.microsoft.com/office/drawing/2014/main" id="{62F111F6-A5EE-0A42-3E9B-384F9253B2DA}"/>
              </a:ext>
            </a:extLst>
          </p:cNvPr>
          <p:cNvSpPr>
            <a:spLocks noGrp="1"/>
          </p:cNvSpPr>
          <p:nvPr>
            <p:ph idx="1"/>
          </p:nvPr>
        </p:nvSpPr>
        <p:spPr>
          <a:xfrm>
            <a:off x="1285240" y="2136913"/>
            <a:ext cx="8074815" cy="3632951"/>
          </a:xfrm>
        </p:spPr>
        <p:txBody>
          <a:bodyPr anchor="t">
            <a:normAutofit/>
          </a:bodyPr>
          <a:lstStyle/>
          <a:p>
            <a:pPr>
              <a:buBlip>
                <a:blip r:embed="rId2">
                  <a:extLst>
                    <a:ext uri="{96DAC541-7B7A-43D3-8B79-37D633B846F1}">
                      <asvg:svgBlip xmlns:asvg="http://schemas.microsoft.com/office/drawing/2016/SVG/main" r:embed="rId3"/>
                    </a:ext>
                  </a:extLst>
                </a:blip>
              </a:buBlip>
            </a:pPr>
            <a:r>
              <a:rPr lang="en-US" sz="2400" dirty="0"/>
              <a:t> Feature representation</a:t>
            </a:r>
          </a:p>
          <a:p>
            <a:pPr lvl="1"/>
            <a:r>
              <a:rPr lang="en-US" sz="2000" dirty="0"/>
              <a:t>Bag of Words</a:t>
            </a:r>
          </a:p>
          <a:p>
            <a:pPr lvl="1"/>
            <a:r>
              <a:rPr lang="en-US" sz="2000" dirty="0"/>
              <a:t>Term Frequency – Inverse Document Frequency vector (TF-IDF)</a:t>
            </a:r>
          </a:p>
          <a:p>
            <a:pPr lvl="1"/>
            <a:r>
              <a:rPr lang="en-US" sz="2000" dirty="0" err="1"/>
              <a:t>Sbert</a:t>
            </a:r>
            <a:r>
              <a:rPr lang="en-US" sz="2000" dirty="0"/>
              <a:t> (Sentence Bert)</a:t>
            </a:r>
          </a:p>
          <a:p>
            <a:pPr>
              <a:buBlip>
                <a:blip r:embed="rId2">
                  <a:extLst>
                    <a:ext uri="{96DAC541-7B7A-43D3-8B79-37D633B846F1}">
                      <asvg:svgBlip xmlns:asvg="http://schemas.microsoft.com/office/drawing/2016/SVG/main" r:embed="rId3"/>
                    </a:ext>
                  </a:extLst>
                </a:blip>
              </a:buBlip>
            </a:pPr>
            <a:r>
              <a:rPr lang="en-US" sz="2400" dirty="0"/>
              <a:t> Models</a:t>
            </a:r>
          </a:p>
          <a:p>
            <a:pPr lvl="1"/>
            <a:r>
              <a:rPr lang="en-US" sz="2000" dirty="0"/>
              <a:t>Logistic Regression</a:t>
            </a:r>
          </a:p>
          <a:p>
            <a:pPr lvl="1"/>
            <a:r>
              <a:rPr lang="en-US" sz="2000" dirty="0"/>
              <a:t>Random Forest</a:t>
            </a:r>
          </a:p>
          <a:p>
            <a:pPr lvl="1"/>
            <a:r>
              <a:rPr lang="en-US" sz="2000" dirty="0"/>
              <a:t>Fully Connected Neural Network</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4177277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9CC7FFBD-5293-3ADB-B908-735E7F5B98B7}"/>
              </a:ext>
            </a:extLst>
          </p:cNvPr>
          <p:cNvSpPr>
            <a:spLocks noGrp="1"/>
          </p:cNvSpPr>
          <p:nvPr>
            <p:ph type="title"/>
          </p:nvPr>
        </p:nvSpPr>
        <p:spPr>
          <a:xfrm>
            <a:off x="1123356" y="1188637"/>
            <a:ext cx="9984615" cy="833203"/>
          </a:xfrm>
        </p:spPr>
        <p:txBody>
          <a:bodyPr>
            <a:normAutofit fontScale="90000"/>
          </a:bodyPr>
          <a:lstStyle/>
          <a:p>
            <a:r>
              <a:rPr lang="en-US" sz="6000" dirty="0"/>
              <a:t>Bag of Words</a:t>
            </a:r>
            <a:endParaRPr lang="lt-LT" sz="6000" dirty="0"/>
          </a:p>
        </p:txBody>
      </p:sp>
      <p:pic>
        <p:nvPicPr>
          <p:cNvPr id="4" name="Imagine 4" descr="O imagine care conține diagramă, text&#10;&#10;Descriere generată automat">
            <a:extLst>
              <a:ext uri="{FF2B5EF4-FFF2-40B4-BE49-F238E27FC236}">
                <a16:creationId xmlns:a16="http://schemas.microsoft.com/office/drawing/2014/main" id="{07DF0157-EC7F-4393-A638-45C48B61DB0C}"/>
              </a:ext>
            </a:extLst>
          </p:cNvPr>
          <p:cNvPicPr>
            <a:picLocks noChangeAspect="1"/>
          </p:cNvPicPr>
          <p:nvPr/>
        </p:nvPicPr>
        <p:blipFill rotWithShape="1">
          <a:blip r:embed="rId2"/>
          <a:srcRect l="2425" r="23094" b="2"/>
          <a:stretch/>
        </p:blipFill>
        <p:spPr>
          <a:xfrm>
            <a:off x="1346412" y="2867062"/>
            <a:ext cx="3262835" cy="2518873"/>
          </a:xfrm>
          <a:prstGeom prst="rect">
            <a:avLst/>
          </a:prstGeom>
        </p:spPr>
      </p:pic>
      <p:sp>
        <p:nvSpPr>
          <p:cNvPr id="8" name="Content Placeholder 7">
            <a:extLst>
              <a:ext uri="{FF2B5EF4-FFF2-40B4-BE49-F238E27FC236}">
                <a16:creationId xmlns:a16="http://schemas.microsoft.com/office/drawing/2014/main" id="{CCCFF49A-A5C3-4A12-BCCD-E030F65B167B}"/>
              </a:ext>
            </a:extLst>
          </p:cNvPr>
          <p:cNvSpPr>
            <a:spLocks noGrp="1"/>
          </p:cNvSpPr>
          <p:nvPr>
            <p:ph idx="1"/>
          </p:nvPr>
        </p:nvSpPr>
        <p:spPr>
          <a:xfrm>
            <a:off x="5255260" y="2306320"/>
            <a:ext cx="5463540" cy="3420156"/>
          </a:xfrm>
        </p:spPr>
        <p:txBody>
          <a:bodyPr anchor="ctr" anchorCtr="1">
            <a:normAutofit/>
          </a:bodyPr>
          <a:lstStyle/>
          <a:p>
            <a:r>
              <a:rPr lang="en-US" sz="2000" dirty="0"/>
              <a:t>Unordered set of words – a dictionary, value = frequency in an entry</a:t>
            </a:r>
          </a:p>
          <a:p>
            <a:r>
              <a:rPr lang="en-US" sz="2000" dirty="0"/>
              <a:t>Key idea: frequency is correlated with importance</a:t>
            </a:r>
          </a:p>
          <a:p>
            <a:r>
              <a:rPr lang="en-US" sz="2000" dirty="0"/>
              <a:t>Simplicity, scalability and extensibility</a:t>
            </a:r>
          </a:p>
          <a:p>
            <a:r>
              <a:rPr lang="en-US" sz="2000" dirty="0"/>
              <a:t>Underperforms with unknown words</a:t>
            </a:r>
          </a:p>
        </p:txBody>
      </p:sp>
    </p:spTree>
    <p:extLst>
      <p:ext uri="{BB962C8B-B14F-4D97-AF65-F5344CB8AC3E}">
        <p14:creationId xmlns:p14="http://schemas.microsoft.com/office/powerpoint/2010/main" val="342289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9CC7FFBD-5293-3ADB-B908-735E7F5B98B7}"/>
              </a:ext>
            </a:extLst>
          </p:cNvPr>
          <p:cNvSpPr>
            <a:spLocks noGrp="1"/>
          </p:cNvSpPr>
          <p:nvPr>
            <p:ph type="title"/>
          </p:nvPr>
        </p:nvSpPr>
        <p:spPr>
          <a:xfrm>
            <a:off x="1123356" y="1188637"/>
            <a:ext cx="9984615" cy="833203"/>
          </a:xfrm>
        </p:spPr>
        <p:txBody>
          <a:bodyPr>
            <a:normAutofit fontScale="90000"/>
          </a:bodyPr>
          <a:lstStyle/>
          <a:p>
            <a:r>
              <a:rPr lang="en-US" sz="6000"/>
              <a:t>TF-IDF vector</a:t>
            </a:r>
            <a:endParaRPr lang="lt-LT" sz="6000" dirty="0"/>
          </a:p>
        </p:txBody>
      </p:sp>
      <p:sp>
        <p:nvSpPr>
          <p:cNvPr id="8" name="Content Placeholder 7">
            <a:extLst>
              <a:ext uri="{FF2B5EF4-FFF2-40B4-BE49-F238E27FC236}">
                <a16:creationId xmlns:a16="http://schemas.microsoft.com/office/drawing/2014/main" id="{CCCFF49A-A5C3-4A12-BCCD-E030F65B167B}"/>
              </a:ext>
            </a:extLst>
          </p:cNvPr>
          <p:cNvSpPr>
            <a:spLocks noGrp="1"/>
          </p:cNvSpPr>
          <p:nvPr>
            <p:ph idx="1"/>
          </p:nvPr>
        </p:nvSpPr>
        <p:spPr>
          <a:xfrm>
            <a:off x="5255260" y="2306320"/>
            <a:ext cx="5463540" cy="3420156"/>
          </a:xfrm>
        </p:spPr>
        <p:txBody>
          <a:bodyPr anchor="ctr" anchorCtr="1">
            <a:normAutofit/>
          </a:bodyPr>
          <a:lstStyle/>
          <a:p>
            <a:r>
              <a:rPr lang="en-US" sz="2000" dirty="0"/>
              <a:t>Common words deemed less important</a:t>
            </a:r>
          </a:p>
          <a:p>
            <a:r>
              <a:rPr lang="en-US" sz="2000" dirty="0"/>
              <a:t>Logarithm to scale: number of documents typically much larger than length of documents</a:t>
            </a:r>
          </a:p>
          <a:p>
            <a:r>
              <a:rPr lang="en-US" sz="2000" dirty="0"/>
              <a:t>More weight to rare terms </a:t>
            </a:r>
          </a:p>
          <a:p>
            <a:r>
              <a:rPr lang="en-US" sz="2000" dirty="0"/>
              <a:t>Easily comprehensible, fast</a:t>
            </a:r>
          </a:p>
        </p:txBody>
      </p:sp>
      <p:pic>
        <p:nvPicPr>
          <p:cNvPr id="3" name="Bildobjekt 6" descr="En bild som visar text, brev&#10;&#10;Automatiskt genererad beskrivning">
            <a:extLst>
              <a:ext uri="{FF2B5EF4-FFF2-40B4-BE49-F238E27FC236}">
                <a16:creationId xmlns:a16="http://schemas.microsoft.com/office/drawing/2014/main" id="{060C27B1-8BBF-CC87-A17E-4F3B44047B1E}"/>
              </a:ext>
            </a:extLst>
          </p:cNvPr>
          <p:cNvPicPr>
            <a:picLocks noChangeAspect="1"/>
          </p:cNvPicPr>
          <p:nvPr/>
        </p:nvPicPr>
        <p:blipFill rotWithShape="1">
          <a:blip r:embed="rId3"/>
          <a:srcRect l="8723" r="9121"/>
          <a:stretch/>
        </p:blipFill>
        <p:spPr>
          <a:xfrm>
            <a:off x="1066436" y="2856290"/>
            <a:ext cx="3764163" cy="2320216"/>
          </a:xfrm>
          <a:prstGeom prst="rect">
            <a:avLst/>
          </a:prstGeom>
        </p:spPr>
      </p:pic>
    </p:spTree>
    <p:extLst>
      <p:ext uri="{BB962C8B-B14F-4D97-AF65-F5344CB8AC3E}">
        <p14:creationId xmlns:p14="http://schemas.microsoft.com/office/powerpoint/2010/main" val="689709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9CC7FFBD-5293-3ADB-B908-735E7F5B98B7}"/>
              </a:ext>
            </a:extLst>
          </p:cNvPr>
          <p:cNvSpPr>
            <a:spLocks noGrp="1"/>
          </p:cNvSpPr>
          <p:nvPr>
            <p:ph type="title"/>
          </p:nvPr>
        </p:nvSpPr>
        <p:spPr>
          <a:xfrm>
            <a:off x="1123356" y="1188637"/>
            <a:ext cx="9984615" cy="833203"/>
          </a:xfrm>
        </p:spPr>
        <p:txBody>
          <a:bodyPr>
            <a:normAutofit fontScale="90000"/>
          </a:bodyPr>
          <a:lstStyle/>
          <a:p>
            <a:r>
              <a:rPr lang="en-US" sz="6000" dirty="0" err="1"/>
              <a:t>SBert</a:t>
            </a:r>
            <a:endParaRPr lang="lt-LT" sz="6000" dirty="0"/>
          </a:p>
        </p:txBody>
      </p:sp>
      <p:sp>
        <p:nvSpPr>
          <p:cNvPr id="8" name="Content Placeholder 7">
            <a:extLst>
              <a:ext uri="{FF2B5EF4-FFF2-40B4-BE49-F238E27FC236}">
                <a16:creationId xmlns:a16="http://schemas.microsoft.com/office/drawing/2014/main" id="{CCCFF49A-A5C3-4A12-BCCD-E030F65B167B}"/>
              </a:ext>
            </a:extLst>
          </p:cNvPr>
          <p:cNvSpPr>
            <a:spLocks noGrp="1"/>
          </p:cNvSpPr>
          <p:nvPr>
            <p:ph idx="1"/>
          </p:nvPr>
        </p:nvSpPr>
        <p:spPr>
          <a:xfrm>
            <a:off x="5255260" y="2306320"/>
            <a:ext cx="5463540" cy="3420156"/>
          </a:xfrm>
        </p:spPr>
        <p:txBody>
          <a:bodyPr anchor="ctr" anchorCtr="1">
            <a:normAutofit/>
          </a:bodyPr>
          <a:lstStyle/>
          <a:p>
            <a:r>
              <a:rPr lang="en-US" sz="2000" b="1" dirty="0"/>
              <a:t>B</a:t>
            </a:r>
            <a:r>
              <a:rPr lang="en-US" sz="2000" dirty="0"/>
              <a:t>idirectional </a:t>
            </a:r>
            <a:r>
              <a:rPr lang="en-US" sz="2000" b="1" dirty="0"/>
              <a:t>E</a:t>
            </a:r>
            <a:r>
              <a:rPr lang="en-US" sz="2000" dirty="0"/>
              <a:t>ncoder </a:t>
            </a:r>
            <a:r>
              <a:rPr lang="en-US" sz="2000" b="1" dirty="0"/>
              <a:t>R</a:t>
            </a:r>
            <a:r>
              <a:rPr lang="en-US" sz="2000" dirty="0"/>
              <a:t>epresentations from </a:t>
            </a:r>
            <a:r>
              <a:rPr lang="en-US" sz="2000" b="1" dirty="0"/>
              <a:t>T</a:t>
            </a:r>
            <a:r>
              <a:rPr lang="en-US" sz="2000" dirty="0"/>
              <a:t>ransformers by Google AI.</a:t>
            </a:r>
          </a:p>
          <a:p>
            <a:r>
              <a:rPr lang="en-US" sz="2000" dirty="0"/>
              <a:t>I</a:t>
            </a:r>
            <a:r>
              <a:rPr lang="en-US" sz="2000" b="0" i="0" dirty="0">
                <a:effectLst/>
              </a:rPr>
              <a:t>t takes a sentence, analyzes its meaning, and represents it as a point in a high-dimensional space.</a:t>
            </a:r>
          </a:p>
          <a:p>
            <a:r>
              <a:rPr lang="en-US" sz="2000" kern="1200" dirty="0">
                <a:solidFill>
                  <a:srgbClr val="050E17"/>
                </a:solidFill>
                <a:latin typeface="-apple-system"/>
                <a:ea typeface="+mn-ea"/>
                <a:cs typeface="+mn-cs"/>
              </a:rPr>
              <a:t>Captures both semantic and syntactic information</a:t>
            </a:r>
          </a:p>
          <a:p>
            <a:r>
              <a:rPr lang="en-US" sz="2000" kern="1200" dirty="0">
                <a:solidFill>
                  <a:schemeClr val="tx1"/>
                </a:solidFill>
                <a:latin typeface="+mn-lt"/>
                <a:ea typeface="+mn-ea"/>
                <a:cs typeface="+mn-cs"/>
              </a:rPr>
              <a:t>Computationally heavy</a:t>
            </a:r>
            <a:endParaRPr lang="en-US" sz="2000" dirty="0"/>
          </a:p>
        </p:txBody>
      </p:sp>
      <p:pic>
        <p:nvPicPr>
          <p:cNvPr id="4" name="Picture 2" descr="sentence-transformers (Sentence Transformers)">
            <a:extLst>
              <a:ext uri="{FF2B5EF4-FFF2-40B4-BE49-F238E27FC236}">
                <a16:creationId xmlns:a16="http://schemas.microsoft.com/office/drawing/2014/main" id="{9CD72E0E-CA06-175E-4E63-CBD8EC559BD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78599" y="2891115"/>
            <a:ext cx="3953221" cy="2223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202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9CC7FFBD-5293-3ADB-B908-735E7F5B98B7}"/>
              </a:ext>
            </a:extLst>
          </p:cNvPr>
          <p:cNvSpPr>
            <a:spLocks noGrp="1"/>
          </p:cNvSpPr>
          <p:nvPr>
            <p:ph type="title"/>
          </p:nvPr>
        </p:nvSpPr>
        <p:spPr>
          <a:xfrm>
            <a:off x="1123356" y="1188637"/>
            <a:ext cx="9984615" cy="833203"/>
          </a:xfrm>
        </p:spPr>
        <p:txBody>
          <a:bodyPr>
            <a:normAutofit fontScale="90000"/>
          </a:bodyPr>
          <a:lstStyle/>
          <a:p>
            <a:r>
              <a:rPr lang="en-US" sz="6000" dirty="0"/>
              <a:t>Models</a:t>
            </a:r>
            <a:endParaRPr lang="lt-LT" sz="6000" dirty="0"/>
          </a:p>
        </p:txBody>
      </p:sp>
      <p:sp>
        <p:nvSpPr>
          <p:cNvPr id="8" name="Content Placeholder 7">
            <a:extLst>
              <a:ext uri="{FF2B5EF4-FFF2-40B4-BE49-F238E27FC236}">
                <a16:creationId xmlns:a16="http://schemas.microsoft.com/office/drawing/2014/main" id="{CCCFF49A-A5C3-4A12-BCCD-E030F65B167B}"/>
              </a:ext>
            </a:extLst>
          </p:cNvPr>
          <p:cNvSpPr>
            <a:spLocks noGrp="1"/>
          </p:cNvSpPr>
          <p:nvPr>
            <p:ph idx="1"/>
          </p:nvPr>
        </p:nvSpPr>
        <p:spPr>
          <a:xfrm>
            <a:off x="7819964" y="2322977"/>
            <a:ext cx="3364122" cy="2613090"/>
          </a:xfrm>
        </p:spPr>
        <p:txBody>
          <a:bodyPr anchor="ctr" anchorCtr="1">
            <a:normAutofit/>
          </a:bodyPr>
          <a:lstStyle/>
          <a:p>
            <a:pPr marL="0" indent="0">
              <a:buNone/>
            </a:pPr>
            <a:r>
              <a:rPr lang="en-US" sz="2400" b="1" dirty="0"/>
              <a:t>FULLY CONNECTED NEURAL NETWORK</a:t>
            </a:r>
          </a:p>
          <a:p>
            <a:r>
              <a:rPr lang="en-US" sz="2000" dirty="0"/>
              <a:t>Powerful non-linear model</a:t>
            </a:r>
          </a:p>
          <a:p>
            <a:r>
              <a:rPr lang="en-US" sz="2000" dirty="0"/>
              <a:t>Helps capture complex relationships</a:t>
            </a:r>
          </a:p>
          <a:p>
            <a:r>
              <a:rPr lang="en-US" sz="2000" dirty="0"/>
              <a:t>Can learn semantic relationships</a:t>
            </a:r>
          </a:p>
        </p:txBody>
      </p:sp>
      <p:sp>
        <p:nvSpPr>
          <p:cNvPr id="3" name="Content Placeholder 7">
            <a:extLst>
              <a:ext uri="{FF2B5EF4-FFF2-40B4-BE49-F238E27FC236}">
                <a16:creationId xmlns:a16="http://schemas.microsoft.com/office/drawing/2014/main" id="{360740B8-5311-63F5-DD61-DD6C6EA742DF}"/>
              </a:ext>
            </a:extLst>
          </p:cNvPr>
          <p:cNvSpPr txBox="1">
            <a:spLocks/>
          </p:cNvSpPr>
          <p:nvPr/>
        </p:nvSpPr>
        <p:spPr>
          <a:xfrm>
            <a:off x="4248999" y="2312935"/>
            <a:ext cx="3247525" cy="2613090"/>
          </a:xfrm>
          <a:prstGeom prst="rect">
            <a:avLst/>
          </a:prstGeom>
        </p:spPr>
        <p:txBody>
          <a:bodyPr vert="horz" lIns="91440" tIns="45720" rIns="91440" bIns="45720" rtlCol="0" anchor="ctr" anchorCtr="1">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RANDOM FOREST</a:t>
            </a:r>
          </a:p>
          <a:p>
            <a:r>
              <a:rPr lang="en-US" sz="2000" dirty="0"/>
              <a:t>Ensemble method combining many trees</a:t>
            </a:r>
          </a:p>
          <a:p>
            <a:r>
              <a:rPr lang="en-US" sz="2000" dirty="0">
                <a:solidFill>
                  <a:srgbClr val="050E17"/>
                </a:solidFill>
              </a:rPr>
              <a:t>C</a:t>
            </a:r>
            <a:r>
              <a:rPr lang="en-US" sz="2000" b="0" i="0" dirty="0">
                <a:solidFill>
                  <a:srgbClr val="050E17"/>
                </a:solidFill>
                <a:effectLst/>
              </a:rPr>
              <a:t>apture non-linear relationships in the data.</a:t>
            </a:r>
          </a:p>
          <a:p>
            <a:r>
              <a:rPr lang="en-US" sz="2000" dirty="0"/>
              <a:t>Reduces overfitting</a:t>
            </a:r>
          </a:p>
        </p:txBody>
      </p:sp>
      <p:sp>
        <p:nvSpPr>
          <p:cNvPr id="5" name="Content Placeholder 7">
            <a:extLst>
              <a:ext uri="{FF2B5EF4-FFF2-40B4-BE49-F238E27FC236}">
                <a16:creationId xmlns:a16="http://schemas.microsoft.com/office/drawing/2014/main" id="{FBD6577B-FC6A-7528-9CE0-165843DE6D73}"/>
              </a:ext>
            </a:extLst>
          </p:cNvPr>
          <p:cNvSpPr txBox="1">
            <a:spLocks/>
          </p:cNvSpPr>
          <p:nvPr/>
        </p:nvSpPr>
        <p:spPr>
          <a:xfrm>
            <a:off x="831897" y="2645115"/>
            <a:ext cx="3273764" cy="2716898"/>
          </a:xfrm>
          <a:prstGeom prst="rect">
            <a:avLst/>
          </a:prstGeom>
        </p:spPr>
        <p:txBody>
          <a:bodyPr vert="horz" lIns="91440" tIns="45720" rIns="91440" bIns="45720" rtlCol="0" anchor="ctr" anchorCtr="1">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LOGISTIC REGRESSION</a:t>
            </a:r>
          </a:p>
          <a:p>
            <a:r>
              <a:rPr lang="en-US" sz="2000" b="0" i="0" dirty="0">
                <a:solidFill>
                  <a:srgbClr val="050E17"/>
                </a:solidFill>
                <a:effectLst/>
              </a:rPr>
              <a:t>Simple and fast </a:t>
            </a:r>
            <a:r>
              <a:rPr lang="en-US" sz="2000" b="0" i="0" u="none" strike="noStrike" dirty="0">
                <a:solidFill>
                  <a:srgbClr val="050E17"/>
                </a:solidFill>
                <a:effectLst/>
              </a:rPr>
              <a:t>linear model</a:t>
            </a:r>
            <a:r>
              <a:rPr lang="en-US" sz="2000" b="0" i="0" dirty="0">
                <a:solidFill>
                  <a:srgbClr val="050E17"/>
                </a:solidFill>
                <a:effectLst/>
              </a:rPr>
              <a:t> </a:t>
            </a:r>
          </a:p>
          <a:p>
            <a:r>
              <a:rPr lang="lt-LT" sz="2000" b="0" i="0" dirty="0">
                <a:solidFill>
                  <a:srgbClr val="050E17"/>
                </a:solidFill>
                <a:effectLst/>
              </a:rPr>
              <a:t> </a:t>
            </a:r>
            <a:r>
              <a:rPr lang="en-US" sz="2000" dirty="0">
                <a:solidFill>
                  <a:srgbClr val="050E17"/>
                </a:solidFill>
              </a:rPr>
              <a:t>E</a:t>
            </a:r>
            <a:r>
              <a:rPr lang="lt-LT" sz="2000" b="0" i="0" dirty="0" err="1">
                <a:solidFill>
                  <a:srgbClr val="050E17"/>
                </a:solidFill>
                <a:effectLst/>
              </a:rPr>
              <a:t>asily</a:t>
            </a:r>
            <a:r>
              <a:rPr lang="lt-LT" sz="2000" b="0" i="0" dirty="0">
                <a:solidFill>
                  <a:srgbClr val="050E17"/>
                </a:solidFill>
                <a:effectLst/>
              </a:rPr>
              <a:t> </a:t>
            </a:r>
            <a:r>
              <a:rPr lang="lt-LT" sz="2000" b="0" i="0" dirty="0" err="1">
                <a:solidFill>
                  <a:srgbClr val="050E17"/>
                </a:solidFill>
                <a:effectLst/>
              </a:rPr>
              <a:t>interpretable</a:t>
            </a:r>
            <a:r>
              <a:rPr lang="lt-LT" sz="2000" b="0" i="0" dirty="0">
                <a:solidFill>
                  <a:srgbClr val="050E17"/>
                </a:solidFill>
                <a:effectLst/>
              </a:rPr>
              <a:t> </a:t>
            </a:r>
            <a:r>
              <a:rPr lang="lt-LT" sz="2000" b="0" i="0" dirty="0" err="1">
                <a:solidFill>
                  <a:srgbClr val="050E17"/>
                </a:solidFill>
                <a:effectLst/>
              </a:rPr>
              <a:t>weight</a:t>
            </a:r>
            <a:r>
              <a:rPr lang="en-US" sz="2000" b="0" i="0" dirty="0">
                <a:solidFill>
                  <a:srgbClr val="050E17"/>
                </a:solidFill>
                <a:effectLst/>
              </a:rPr>
              <a:t>s</a:t>
            </a:r>
          </a:p>
          <a:p>
            <a:r>
              <a:rPr lang="en-US" sz="2000" dirty="0">
                <a:solidFill>
                  <a:srgbClr val="050E17"/>
                </a:solidFill>
              </a:rPr>
              <a:t>Easy to extract the most important features</a:t>
            </a:r>
            <a:endParaRPr lang="en-US" sz="2000" b="1" dirty="0"/>
          </a:p>
          <a:p>
            <a:endParaRPr lang="en-US" sz="2000" b="1" dirty="0"/>
          </a:p>
        </p:txBody>
      </p:sp>
    </p:spTree>
    <p:extLst>
      <p:ext uri="{BB962C8B-B14F-4D97-AF65-F5344CB8AC3E}">
        <p14:creationId xmlns:p14="http://schemas.microsoft.com/office/powerpoint/2010/main" val="464838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9CC7FFBD-5293-3ADB-B908-735E7F5B98B7}"/>
              </a:ext>
            </a:extLst>
          </p:cNvPr>
          <p:cNvSpPr>
            <a:spLocks noGrp="1"/>
          </p:cNvSpPr>
          <p:nvPr>
            <p:ph type="title"/>
          </p:nvPr>
        </p:nvSpPr>
        <p:spPr>
          <a:xfrm>
            <a:off x="793662" y="386930"/>
            <a:ext cx="10066122" cy="1298448"/>
          </a:xfrm>
        </p:spPr>
        <p:txBody>
          <a:bodyPr anchor="b">
            <a:normAutofit/>
          </a:bodyPr>
          <a:lstStyle/>
          <a:p>
            <a:r>
              <a:rPr lang="en-US" sz="4800"/>
              <a:t>Hyperparameter tuning</a:t>
            </a:r>
            <a:endParaRPr lang="lt-LT" sz="4800"/>
          </a:p>
        </p:txBody>
      </p:sp>
      <p:sp>
        <p:nvSpPr>
          <p:cNvPr id="2059" name="Rectangle 205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CCCFF49A-A5C3-4A12-BCCD-E030F65B167B}"/>
              </a:ext>
            </a:extLst>
          </p:cNvPr>
          <p:cNvSpPr>
            <a:spLocks noGrp="1"/>
          </p:cNvSpPr>
          <p:nvPr>
            <p:ph idx="1"/>
          </p:nvPr>
        </p:nvSpPr>
        <p:spPr>
          <a:xfrm>
            <a:off x="793661" y="2599509"/>
            <a:ext cx="4530898" cy="3639450"/>
          </a:xfrm>
        </p:spPr>
        <p:txBody>
          <a:bodyPr anchor="ctr" anchorCtr="1">
            <a:normAutofit/>
          </a:bodyPr>
          <a:lstStyle/>
          <a:p>
            <a:r>
              <a:rPr lang="en-US" sz="2000" dirty="0"/>
              <a:t>Combination of parameters that works best</a:t>
            </a:r>
          </a:p>
          <a:p>
            <a:r>
              <a:rPr lang="en-US" sz="2000" dirty="0"/>
              <a:t>Prevent overfitting</a:t>
            </a:r>
          </a:p>
          <a:p>
            <a:r>
              <a:rPr lang="en-US" sz="2000" dirty="0"/>
              <a:t>Optimization and resource usage</a:t>
            </a:r>
          </a:p>
          <a:p>
            <a:r>
              <a:rPr lang="en-US" sz="2000" dirty="0"/>
              <a:t>ACCURACY!!</a:t>
            </a:r>
          </a:p>
        </p:txBody>
      </p:sp>
      <p:pic>
        <p:nvPicPr>
          <p:cNvPr id="2052" name="Picture 4" descr="Hyperparameter tuning for ML models | Canonical">
            <a:extLst>
              <a:ext uri="{FF2B5EF4-FFF2-40B4-BE49-F238E27FC236}">
                <a16:creationId xmlns:a16="http://schemas.microsoft.com/office/drawing/2014/main" id="{46D3F458-87C3-434E-CD1E-E46FD9C7EED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11532" y="3105311"/>
            <a:ext cx="5150277" cy="2472132"/>
          </a:xfrm>
          <a:prstGeom prst="rect">
            <a:avLst/>
          </a:prstGeom>
          <a:noFill/>
          <a:extLst>
            <a:ext uri="{909E8E84-426E-40DD-AFC4-6F175D3DCCD1}">
              <a14:hiddenFill xmlns:a14="http://schemas.microsoft.com/office/drawing/2010/main">
                <a:solidFill>
                  <a:srgbClr val="FFFFFF"/>
                </a:solidFill>
              </a14:hiddenFill>
            </a:ext>
          </a:extLst>
        </p:spPr>
      </p:pic>
      <p:sp>
        <p:nvSpPr>
          <p:cNvPr id="2063" name="Rectangle 206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6304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C06A1029-5A01-456D-FAE0-A5EDC4CB70E0}"/>
              </a:ext>
            </a:extLst>
          </p:cNvPr>
          <p:cNvSpPr>
            <a:spLocks noGrp="1"/>
          </p:cNvSpPr>
          <p:nvPr>
            <p:ph type="title"/>
          </p:nvPr>
        </p:nvSpPr>
        <p:spPr>
          <a:xfrm>
            <a:off x="1075767" y="1188637"/>
            <a:ext cx="2988234" cy="4480726"/>
          </a:xfrm>
        </p:spPr>
        <p:txBody>
          <a:bodyPr>
            <a:normAutofit/>
          </a:bodyPr>
          <a:lstStyle/>
          <a:p>
            <a:pPr algn="r"/>
            <a:r>
              <a:rPr lang="en-US" sz="6600" dirty="0"/>
              <a:t>Data Train-Test Split</a:t>
            </a:r>
            <a:endParaRPr lang="lt-LT" sz="6600" dirty="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urinio vietos rezervavimo ženklas 2">
            <a:extLst>
              <a:ext uri="{FF2B5EF4-FFF2-40B4-BE49-F238E27FC236}">
                <a16:creationId xmlns:a16="http://schemas.microsoft.com/office/drawing/2014/main" id="{E944C6F0-3F12-475A-41FB-53C7709EA72F}"/>
              </a:ext>
            </a:extLst>
          </p:cNvPr>
          <p:cNvSpPr>
            <a:spLocks noGrp="1"/>
          </p:cNvSpPr>
          <p:nvPr>
            <p:ph idx="1"/>
          </p:nvPr>
        </p:nvSpPr>
        <p:spPr>
          <a:xfrm>
            <a:off x="5255260" y="1648870"/>
            <a:ext cx="4702848" cy="3560260"/>
          </a:xfrm>
        </p:spPr>
        <p:txBody>
          <a:bodyPr anchor="ctr">
            <a:normAutofit/>
          </a:bodyPr>
          <a:lstStyle/>
          <a:p>
            <a:r>
              <a:rPr lang="en-US" sz="2400" dirty="0" err="1"/>
              <a:t>Sklearn</a:t>
            </a:r>
            <a:r>
              <a:rPr lang="en-US" sz="2400" dirty="0"/>
              <a:t> </a:t>
            </a:r>
            <a:r>
              <a:rPr lang="en-US" sz="2400" dirty="0" err="1"/>
              <a:t>train_test_split</a:t>
            </a:r>
            <a:endParaRPr lang="en-US" sz="2400" dirty="0"/>
          </a:p>
          <a:p>
            <a:r>
              <a:rPr lang="en-US" sz="2400" dirty="0"/>
              <a:t>80% train, 20% test</a:t>
            </a:r>
            <a:endParaRPr lang="lt-LT" sz="2400" dirty="0"/>
          </a:p>
        </p:txBody>
      </p:sp>
    </p:spTree>
    <p:extLst>
      <p:ext uri="{BB962C8B-B14F-4D97-AF65-F5344CB8AC3E}">
        <p14:creationId xmlns:p14="http://schemas.microsoft.com/office/powerpoint/2010/main" val="2735571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25E14F96-C1A9-0997-18E6-7959CBF635F8}"/>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RESULTS</a:t>
            </a:r>
          </a:p>
        </p:txBody>
      </p:sp>
      <p:sp>
        <p:nvSpPr>
          <p:cNvPr id="3" name="Teksto vietos rezervavimo ženklas 2">
            <a:extLst>
              <a:ext uri="{FF2B5EF4-FFF2-40B4-BE49-F238E27FC236}">
                <a16:creationId xmlns:a16="http://schemas.microsoft.com/office/drawing/2014/main" id="{02C3C09A-29FF-7679-7F19-00552BBF1E50}"/>
              </a:ext>
            </a:extLst>
          </p:cNvPr>
          <p:cNvSpPr>
            <a:spLocks noGrp="1"/>
          </p:cNvSpPr>
          <p:nvPr>
            <p:ph type="body" idx="1"/>
          </p:nvPr>
        </p:nvSpPr>
        <p:spPr>
          <a:xfrm>
            <a:off x="1524000" y="5514052"/>
            <a:ext cx="9144000" cy="651910"/>
          </a:xfrm>
        </p:spPr>
        <p:txBody>
          <a:bodyPr vert="horz" lIns="91440" tIns="45720" rIns="91440" bIns="45720" rtlCol="0" anchor="ctr">
            <a:normAutofit/>
          </a:bodyPr>
          <a:lstStyle/>
          <a:p>
            <a:pPr algn="ctr"/>
            <a:endParaRPr lang="en-US" sz="2400" kern="1200">
              <a:solidFill>
                <a:schemeClr val="tx1"/>
              </a:solidFill>
              <a:latin typeface="+mn-lt"/>
              <a:ea typeface="+mn-ea"/>
              <a:cs typeface="+mn-cs"/>
            </a:endParaRP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424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9CC7FFBD-5293-3ADB-B908-735E7F5B98B7}"/>
              </a:ext>
            </a:extLst>
          </p:cNvPr>
          <p:cNvSpPr>
            <a:spLocks noGrp="1"/>
          </p:cNvSpPr>
          <p:nvPr>
            <p:ph type="title"/>
          </p:nvPr>
        </p:nvSpPr>
        <p:spPr>
          <a:xfrm>
            <a:off x="1123356" y="1188637"/>
            <a:ext cx="9984615" cy="833203"/>
          </a:xfrm>
        </p:spPr>
        <p:txBody>
          <a:bodyPr>
            <a:normAutofit fontScale="90000"/>
          </a:bodyPr>
          <a:lstStyle/>
          <a:p>
            <a:r>
              <a:rPr lang="en-US" sz="6000" dirty="0"/>
              <a:t>Bag of Words</a:t>
            </a:r>
            <a:endParaRPr lang="lt-LT" sz="6000" dirty="0"/>
          </a:p>
        </p:txBody>
      </p:sp>
      <p:sp>
        <p:nvSpPr>
          <p:cNvPr id="8" name="Content Placeholder 7">
            <a:extLst>
              <a:ext uri="{FF2B5EF4-FFF2-40B4-BE49-F238E27FC236}">
                <a16:creationId xmlns:a16="http://schemas.microsoft.com/office/drawing/2014/main" id="{CCCFF49A-A5C3-4A12-BCCD-E030F65B167B}"/>
              </a:ext>
            </a:extLst>
          </p:cNvPr>
          <p:cNvSpPr>
            <a:spLocks noGrp="1"/>
          </p:cNvSpPr>
          <p:nvPr>
            <p:ph idx="1"/>
          </p:nvPr>
        </p:nvSpPr>
        <p:spPr>
          <a:xfrm>
            <a:off x="7819964" y="2322977"/>
            <a:ext cx="3364122" cy="2613090"/>
          </a:xfrm>
        </p:spPr>
        <p:txBody>
          <a:bodyPr anchor="t" anchorCtr="0">
            <a:normAutofit/>
          </a:bodyPr>
          <a:lstStyle/>
          <a:p>
            <a:pPr marL="0" indent="0">
              <a:buNone/>
            </a:pPr>
            <a:r>
              <a:rPr lang="en-US" sz="2400" b="1" dirty="0"/>
              <a:t>FULLY CONNECTED NEURAL NETWORK</a:t>
            </a:r>
          </a:p>
          <a:p>
            <a:r>
              <a:rPr lang="en-US" sz="2000" dirty="0"/>
              <a:t>82.6% accuracy</a:t>
            </a:r>
          </a:p>
        </p:txBody>
      </p:sp>
      <p:sp>
        <p:nvSpPr>
          <p:cNvPr id="3" name="Content Placeholder 7">
            <a:extLst>
              <a:ext uri="{FF2B5EF4-FFF2-40B4-BE49-F238E27FC236}">
                <a16:creationId xmlns:a16="http://schemas.microsoft.com/office/drawing/2014/main" id="{360740B8-5311-63F5-DD61-DD6C6EA742DF}"/>
              </a:ext>
            </a:extLst>
          </p:cNvPr>
          <p:cNvSpPr txBox="1">
            <a:spLocks/>
          </p:cNvSpPr>
          <p:nvPr/>
        </p:nvSpPr>
        <p:spPr>
          <a:xfrm>
            <a:off x="4194061" y="2497479"/>
            <a:ext cx="3247525" cy="2613090"/>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RANDOM FOREST</a:t>
            </a:r>
          </a:p>
          <a:p>
            <a:r>
              <a:rPr lang="en-US" sz="2000" dirty="0"/>
              <a:t>max depth: None, min samples leaf’: 1, ’min samples split’: 5, ‘n estimators’: 100</a:t>
            </a:r>
          </a:p>
          <a:p>
            <a:r>
              <a:rPr lang="en-US" sz="2000" dirty="0"/>
              <a:t>84.3 % accuracy</a:t>
            </a:r>
          </a:p>
          <a:p>
            <a:r>
              <a:rPr lang="en-US" sz="2000" dirty="0"/>
              <a:t>83.4  F1 score</a:t>
            </a:r>
          </a:p>
        </p:txBody>
      </p:sp>
      <p:sp>
        <p:nvSpPr>
          <p:cNvPr id="5" name="Content Placeholder 7">
            <a:extLst>
              <a:ext uri="{FF2B5EF4-FFF2-40B4-BE49-F238E27FC236}">
                <a16:creationId xmlns:a16="http://schemas.microsoft.com/office/drawing/2014/main" id="{FBD6577B-FC6A-7528-9CE0-165843DE6D73}"/>
              </a:ext>
            </a:extLst>
          </p:cNvPr>
          <p:cNvSpPr txBox="1">
            <a:spLocks/>
          </p:cNvSpPr>
          <p:nvPr/>
        </p:nvSpPr>
        <p:spPr>
          <a:xfrm>
            <a:off x="781036" y="2497479"/>
            <a:ext cx="3273764" cy="2716898"/>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LOGISTIC REGRESSION</a:t>
            </a:r>
          </a:p>
          <a:p>
            <a:r>
              <a:rPr lang="en-US" sz="2000" dirty="0"/>
              <a:t>83.5 % accuracy</a:t>
            </a:r>
          </a:p>
          <a:p>
            <a:r>
              <a:rPr lang="en-US" sz="2000" dirty="0"/>
              <a:t>83.3  F1 score</a:t>
            </a:r>
          </a:p>
        </p:txBody>
      </p:sp>
    </p:spTree>
    <p:extLst>
      <p:ext uri="{BB962C8B-B14F-4D97-AF65-F5344CB8AC3E}">
        <p14:creationId xmlns:p14="http://schemas.microsoft.com/office/powerpoint/2010/main" val="125058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1">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Pavadinimas 1">
            <a:extLst>
              <a:ext uri="{FF2B5EF4-FFF2-40B4-BE49-F238E27FC236}">
                <a16:creationId xmlns:a16="http://schemas.microsoft.com/office/drawing/2014/main" id="{65A4AF3D-0672-7032-EE96-20D886D005C3}"/>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kern="1200">
                <a:solidFill>
                  <a:schemeClr val="tx1"/>
                </a:solidFill>
                <a:latin typeface="+mj-lt"/>
                <a:ea typeface="+mj-ea"/>
                <a:cs typeface="+mj-cs"/>
              </a:rPr>
              <a:t>Bag of Words (LR confusion matrix)</a:t>
            </a:r>
          </a:p>
        </p:txBody>
      </p:sp>
      <p:pic>
        <p:nvPicPr>
          <p:cNvPr id="5" name="Turinio vietos rezervavimo ženklas 4">
            <a:extLst>
              <a:ext uri="{FF2B5EF4-FFF2-40B4-BE49-F238E27FC236}">
                <a16:creationId xmlns:a16="http://schemas.microsoft.com/office/drawing/2014/main" id="{F8CA4D26-DB86-C5F0-3982-451EEA6C7AAA}"/>
              </a:ext>
            </a:extLst>
          </p:cNvPr>
          <p:cNvPicPr>
            <a:picLocks noGrp="1" noChangeAspect="1"/>
          </p:cNvPicPr>
          <p:nvPr>
            <p:ph idx="1"/>
          </p:nvPr>
        </p:nvPicPr>
        <p:blipFill>
          <a:blip r:embed="rId2"/>
          <a:stretch>
            <a:fillRect/>
          </a:stretch>
        </p:blipFill>
        <p:spPr>
          <a:xfrm>
            <a:off x="763436" y="2072640"/>
            <a:ext cx="10653252" cy="4128135"/>
          </a:xfrm>
          <a:prstGeom prst="rect">
            <a:avLst/>
          </a:prstGeom>
        </p:spPr>
      </p:pic>
      <p:sp>
        <p:nvSpPr>
          <p:cNvPr id="19" name="Freeform: Shape 13">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4238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37A0B94D-F093-F03B-1449-AB9457315578}"/>
              </a:ext>
            </a:extLst>
          </p:cNvPr>
          <p:cNvSpPr>
            <a:spLocks noGrp="1"/>
          </p:cNvSpPr>
          <p:nvPr>
            <p:ph type="title"/>
          </p:nvPr>
        </p:nvSpPr>
        <p:spPr>
          <a:xfrm>
            <a:off x="1075767" y="1188637"/>
            <a:ext cx="2988234" cy="4480726"/>
          </a:xfrm>
        </p:spPr>
        <p:txBody>
          <a:bodyPr>
            <a:normAutofit/>
          </a:bodyPr>
          <a:lstStyle/>
          <a:p>
            <a:pPr algn="r"/>
            <a:r>
              <a:rPr lang="en-US" sz="6600"/>
              <a:t>Goal</a:t>
            </a:r>
            <a:endParaRPr lang="lt-LT" sz="66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urinio vietos rezervavimo ženklas 2">
            <a:extLst>
              <a:ext uri="{FF2B5EF4-FFF2-40B4-BE49-F238E27FC236}">
                <a16:creationId xmlns:a16="http://schemas.microsoft.com/office/drawing/2014/main" id="{1E1D1553-2A66-9F0E-3BD7-13DC87079035}"/>
              </a:ext>
            </a:extLst>
          </p:cNvPr>
          <p:cNvSpPr>
            <a:spLocks noGrp="1"/>
          </p:cNvSpPr>
          <p:nvPr>
            <p:ph idx="1"/>
          </p:nvPr>
        </p:nvSpPr>
        <p:spPr>
          <a:xfrm>
            <a:off x="5255260" y="1648870"/>
            <a:ext cx="4702848" cy="3560260"/>
          </a:xfrm>
        </p:spPr>
        <p:txBody>
          <a:bodyPr anchor="ctr" anchorCtr="1">
            <a:normAutofit/>
          </a:bodyPr>
          <a:lstStyle/>
          <a:p>
            <a:r>
              <a:rPr lang="en-US" sz="2400" dirty="0"/>
              <a:t>Classify the references from European Severe Weather database based on the event they are describing;</a:t>
            </a:r>
          </a:p>
          <a:p>
            <a:r>
              <a:rPr lang="en-US" sz="2400" dirty="0"/>
              <a:t>Build a binary classifier that could recognize severe weather data from non-severe weather data;</a:t>
            </a:r>
            <a:endParaRPr lang="lt-LT" sz="2400" dirty="0"/>
          </a:p>
        </p:txBody>
      </p:sp>
    </p:spTree>
    <p:extLst>
      <p:ext uri="{BB962C8B-B14F-4D97-AF65-F5344CB8AC3E}">
        <p14:creationId xmlns:p14="http://schemas.microsoft.com/office/powerpoint/2010/main" val="859470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1">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Pavadinimas 1">
            <a:extLst>
              <a:ext uri="{FF2B5EF4-FFF2-40B4-BE49-F238E27FC236}">
                <a16:creationId xmlns:a16="http://schemas.microsoft.com/office/drawing/2014/main" id="{65A4AF3D-0672-7032-EE96-20D886D005C3}"/>
              </a:ext>
            </a:extLst>
          </p:cNvPr>
          <p:cNvSpPr>
            <a:spLocks noGrp="1"/>
          </p:cNvSpPr>
          <p:nvPr>
            <p:ph type="title"/>
          </p:nvPr>
        </p:nvSpPr>
        <p:spPr>
          <a:xfrm>
            <a:off x="723901" y="509587"/>
            <a:ext cx="8207448" cy="1215029"/>
          </a:xfrm>
        </p:spPr>
        <p:txBody>
          <a:bodyPr vert="horz" lIns="91440" tIns="45720" rIns="91440" bIns="45720" rtlCol="0" anchor="ctr">
            <a:normAutofit/>
          </a:bodyPr>
          <a:lstStyle/>
          <a:p>
            <a:r>
              <a:rPr lang="en-US" sz="3600" kern="1200" dirty="0">
                <a:solidFill>
                  <a:schemeClr val="tx1"/>
                </a:solidFill>
                <a:latin typeface="+mj-lt"/>
                <a:ea typeface="+mj-ea"/>
                <a:cs typeface="+mj-cs"/>
              </a:rPr>
              <a:t>Bag of Words (LR most important features)</a:t>
            </a:r>
          </a:p>
        </p:txBody>
      </p:sp>
      <p:sp>
        <p:nvSpPr>
          <p:cNvPr id="19" name="Freeform: Shape 13">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Turinio vietos rezervavimo ženklas 6">
            <a:extLst>
              <a:ext uri="{FF2B5EF4-FFF2-40B4-BE49-F238E27FC236}">
                <a16:creationId xmlns:a16="http://schemas.microsoft.com/office/drawing/2014/main" id="{31B90613-020B-0CCF-0E8D-C8714710AFA0}"/>
              </a:ext>
            </a:extLst>
          </p:cNvPr>
          <p:cNvPicPr>
            <a:picLocks noGrp="1" noChangeAspect="1"/>
          </p:cNvPicPr>
          <p:nvPr>
            <p:ph idx="1"/>
          </p:nvPr>
        </p:nvPicPr>
        <p:blipFill>
          <a:blip r:embed="rId2"/>
          <a:stretch>
            <a:fillRect/>
          </a:stretch>
        </p:blipFill>
        <p:spPr>
          <a:xfrm>
            <a:off x="838200" y="2723856"/>
            <a:ext cx="10515600" cy="2554875"/>
          </a:xfrm>
        </p:spPr>
      </p:pic>
    </p:spTree>
    <p:extLst>
      <p:ext uri="{BB962C8B-B14F-4D97-AF65-F5344CB8AC3E}">
        <p14:creationId xmlns:p14="http://schemas.microsoft.com/office/powerpoint/2010/main" val="1573803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6F010A9-9D75-D84A-35F2-DC34026599C6}"/>
              </a:ext>
            </a:extLst>
          </p:cNvPr>
          <p:cNvSpPr>
            <a:spLocks noGrp="1"/>
          </p:cNvSpPr>
          <p:nvPr>
            <p:ph type="title"/>
          </p:nvPr>
        </p:nvSpPr>
        <p:spPr/>
        <p:txBody>
          <a:bodyPr/>
          <a:lstStyle/>
          <a:p>
            <a:r>
              <a:rPr lang="en-US" dirty="0"/>
              <a:t>Most misclassified</a:t>
            </a:r>
            <a:endParaRPr lang="lt-LT" dirty="0"/>
          </a:p>
        </p:txBody>
      </p:sp>
      <p:sp>
        <p:nvSpPr>
          <p:cNvPr id="3" name="Turinio vietos rezervavimo ženklas 2">
            <a:extLst>
              <a:ext uri="{FF2B5EF4-FFF2-40B4-BE49-F238E27FC236}">
                <a16:creationId xmlns:a16="http://schemas.microsoft.com/office/drawing/2014/main" id="{7F3319E5-E310-569F-AFDE-243C018EB772}"/>
              </a:ext>
            </a:extLst>
          </p:cNvPr>
          <p:cNvSpPr>
            <a:spLocks noGrp="1"/>
          </p:cNvSpPr>
          <p:nvPr>
            <p:ph idx="1"/>
          </p:nvPr>
        </p:nvSpPr>
        <p:spPr/>
        <p:txBody>
          <a:bodyPr>
            <a:normAutofit lnSpcReduction="10000"/>
          </a:bodyPr>
          <a:lstStyle/>
          <a:p>
            <a:r>
              <a:rPr lang="lt-LT" dirty="0" err="1"/>
              <a:t>Actual</a:t>
            </a:r>
            <a:r>
              <a:rPr lang="lt-LT" dirty="0"/>
              <a:t>: LIGHTNING </a:t>
            </a:r>
            <a:r>
              <a:rPr lang="lt-LT" dirty="0" err="1"/>
              <a:t>Predicted</a:t>
            </a:r>
            <a:r>
              <a:rPr lang="lt-LT" dirty="0"/>
              <a:t>: WIND </a:t>
            </a:r>
            <a:endParaRPr lang="en-US" dirty="0"/>
          </a:p>
          <a:p>
            <a:pPr marL="0" indent="0">
              <a:buNone/>
            </a:pPr>
            <a:r>
              <a:rPr lang="lt-LT" dirty="0" err="1"/>
              <a:t>Reference</a:t>
            </a:r>
            <a:r>
              <a:rPr lang="lt-LT" dirty="0"/>
              <a:t>: [’</a:t>
            </a:r>
            <a:r>
              <a:rPr lang="lt-LT" dirty="0" err="1"/>
              <a:t>Orages</a:t>
            </a:r>
            <a:r>
              <a:rPr lang="lt-LT" dirty="0"/>
              <a:t>’, ’</a:t>
            </a:r>
            <a:r>
              <a:rPr lang="lt-LT" dirty="0" err="1"/>
              <a:t>départ</a:t>
            </a:r>
            <a:r>
              <a:rPr lang="lt-LT" dirty="0"/>
              <a:t>’, ’</a:t>
            </a:r>
            <a:r>
              <a:rPr lang="lt-LT" dirty="0" err="1"/>
              <a:t>feu</a:t>
            </a:r>
            <a:r>
              <a:rPr lang="lt-LT" dirty="0"/>
              <a:t>’, ’</a:t>
            </a:r>
            <a:r>
              <a:rPr lang="lt-LT" dirty="0" err="1"/>
              <a:t>maison</a:t>
            </a:r>
            <a:r>
              <a:rPr lang="lt-LT" dirty="0"/>
              <a:t>’, ’</a:t>
            </a:r>
            <a:r>
              <a:rPr lang="lt-LT" dirty="0" err="1"/>
              <a:t>détruite</a:t>
            </a:r>
            <a:r>
              <a:rPr lang="lt-LT" dirty="0"/>
              <a:t>’, ’</a:t>
            </a:r>
            <a:r>
              <a:rPr lang="lt-LT" dirty="0" err="1"/>
              <a:t>arbre</a:t>
            </a:r>
            <a:r>
              <a:rPr lang="lt-LT" dirty="0"/>
              <a:t>’, ’</a:t>
            </a:r>
            <a:r>
              <a:rPr lang="lt-LT" dirty="0" err="1"/>
              <a:t>couché</a:t>
            </a:r>
            <a:r>
              <a:rPr lang="lt-LT" dirty="0"/>
              <a:t>’, ’</a:t>
            </a:r>
            <a:r>
              <a:rPr lang="lt-LT" dirty="0" err="1"/>
              <a:t>tarn</a:t>
            </a:r>
            <a:r>
              <a:rPr lang="lt-LT" dirty="0"/>
              <a:t>’, ’</a:t>
            </a:r>
            <a:r>
              <a:rPr lang="lt-LT" dirty="0" err="1"/>
              <a:t>Haute-Garonne</a:t>
            </a:r>
            <a:r>
              <a:rPr lang="lt-LT" dirty="0"/>
              <a:t>’, ’</a:t>
            </a:r>
            <a:r>
              <a:rPr lang="lt-LT" dirty="0" err="1"/>
              <a:t>tarn</a:t>
            </a:r>
            <a:r>
              <a:rPr lang="lt-LT" dirty="0"/>
              <a:t>-et-</a:t>
            </a:r>
            <a:r>
              <a:rPr lang="lt-LT" dirty="0" err="1"/>
              <a:t>garonne</a:t>
            </a:r>
            <a:r>
              <a:rPr lang="lt-LT" dirty="0"/>
              <a:t>’, ’FRANCE’,</a:t>
            </a:r>
            <a:r>
              <a:rPr lang="en-US" dirty="0"/>
              <a:t> </a:t>
            </a:r>
            <a:r>
              <a:rPr lang="lt-LT" dirty="0"/>
              <a:t>’TV’, ’INFO’, ’30’, ’</a:t>
            </a:r>
            <a:r>
              <a:rPr lang="lt-LT" dirty="0" err="1"/>
              <a:t>aug</a:t>
            </a:r>
            <a:r>
              <a:rPr lang="lt-LT" dirty="0"/>
              <a:t>’, ’2022’]</a:t>
            </a:r>
          </a:p>
          <a:p>
            <a:r>
              <a:rPr lang="lt-LT" dirty="0" err="1"/>
              <a:t>Actual</a:t>
            </a:r>
            <a:r>
              <a:rPr lang="lt-LT" dirty="0"/>
              <a:t>:  PRECIP  </a:t>
            </a:r>
            <a:r>
              <a:rPr lang="lt-LT" dirty="0" err="1"/>
              <a:t>Predicted</a:t>
            </a:r>
            <a:r>
              <a:rPr lang="lt-LT" dirty="0"/>
              <a:t>:  WIND  </a:t>
            </a:r>
            <a:endParaRPr lang="en-US" dirty="0"/>
          </a:p>
          <a:p>
            <a:pPr marL="0" indent="0">
              <a:buNone/>
            </a:pPr>
            <a:r>
              <a:rPr lang="lt-LT" dirty="0" err="1"/>
              <a:t>Reference</a:t>
            </a:r>
            <a:r>
              <a:rPr lang="lt-LT" dirty="0"/>
              <a:t>:  ['</a:t>
            </a:r>
            <a:r>
              <a:rPr lang="lt-LT" dirty="0" err="1"/>
              <a:t>orage</a:t>
            </a:r>
            <a:r>
              <a:rPr lang="lt-LT" dirty="0"/>
              <a:t>', '</a:t>
            </a:r>
            <a:r>
              <a:rPr lang="lt-LT" dirty="0" err="1"/>
              <a:t>charente</a:t>
            </a:r>
            <a:r>
              <a:rPr lang="lt-LT" dirty="0"/>
              <a:t>', '</a:t>
            </a:r>
            <a:r>
              <a:rPr lang="lt-LT" dirty="0" err="1"/>
              <a:t>rafale</a:t>
            </a:r>
            <a:r>
              <a:rPr lang="lt-LT" dirty="0"/>
              <a:t>', '111.9', '</a:t>
            </a:r>
            <a:r>
              <a:rPr lang="lt-LT" dirty="0" err="1"/>
              <a:t>kilomètre</a:t>
            </a:r>
            <a:r>
              <a:rPr lang="lt-LT" dirty="0"/>
              <a:t>', '</a:t>
            </a:r>
            <a:r>
              <a:rPr lang="lt-LT" dirty="0" err="1"/>
              <a:t>heure</a:t>
            </a:r>
            <a:r>
              <a:rPr lang="lt-LT" dirty="0"/>
              <a:t>', '</a:t>
            </a:r>
            <a:r>
              <a:rPr lang="lt-LT" dirty="0" err="1"/>
              <a:t>semaine</a:t>
            </a:r>
            <a:r>
              <a:rPr lang="lt-LT" dirty="0"/>
              <a:t>', '</a:t>
            </a:r>
            <a:r>
              <a:rPr lang="lt-LT" dirty="0" err="1"/>
              <a:t>pluie</a:t>
            </a:r>
            <a:r>
              <a:rPr lang="lt-LT" dirty="0"/>
              <a:t>', 'minute', '</a:t>
            </a:r>
            <a:r>
              <a:rPr lang="lt-LT" dirty="0" err="1"/>
              <a:t>charente</a:t>
            </a:r>
            <a:r>
              <a:rPr lang="lt-LT" dirty="0"/>
              <a:t>', '</a:t>
            </a:r>
            <a:r>
              <a:rPr lang="lt-LT" dirty="0" err="1"/>
              <a:t>libre</a:t>
            </a:r>
            <a:r>
              <a:rPr lang="lt-LT" dirty="0"/>
              <a:t>', '21', '</a:t>
            </a:r>
            <a:r>
              <a:rPr lang="lt-LT" dirty="0" err="1"/>
              <a:t>june</a:t>
            </a:r>
            <a:r>
              <a:rPr lang="lt-LT" dirty="0"/>
              <a:t>', '2022’]</a:t>
            </a:r>
            <a:endParaRPr lang="en-US" dirty="0"/>
          </a:p>
          <a:p>
            <a:r>
              <a:rPr lang="lt-LT" dirty="0" err="1"/>
              <a:t>Actual</a:t>
            </a:r>
            <a:r>
              <a:rPr lang="lt-LT" dirty="0"/>
              <a:t>: LIGHTNING </a:t>
            </a:r>
            <a:r>
              <a:rPr lang="lt-LT" dirty="0" err="1"/>
              <a:t>Predicted</a:t>
            </a:r>
            <a:r>
              <a:rPr lang="lt-LT" dirty="0"/>
              <a:t>: HAIL </a:t>
            </a:r>
            <a:endParaRPr lang="en-US" dirty="0"/>
          </a:p>
          <a:p>
            <a:pPr marL="0" indent="0">
              <a:buNone/>
            </a:pPr>
            <a:r>
              <a:rPr lang="lt-LT" dirty="0" err="1"/>
              <a:t>Reference</a:t>
            </a:r>
            <a:r>
              <a:rPr lang="lt-LT" dirty="0"/>
              <a:t>: [’</a:t>
            </a:r>
            <a:r>
              <a:rPr lang="lt-LT" dirty="0" err="1"/>
              <a:t>intempérie</a:t>
            </a:r>
            <a:r>
              <a:rPr lang="lt-LT" dirty="0"/>
              <a:t>’, ’</a:t>
            </a:r>
            <a:r>
              <a:rPr lang="lt-LT" dirty="0" err="1"/>
              <a:t>orage</a:t>
            </a:r>
            <a:r>
              <a:rPr lang="lt-LT" dirty="0"/>
              <a:t>’, ’</a:t>
            </a:r>
            <a:r>
              <a:rPr lang="lt-LT" dirty="0" err="1"/>
              <a:t>faire</a:t>
            </a:r>
            <a:r>
              <a:rPr lang="lt-LT" dirty="0"/>
              <a:t>’, ’gros’,</a:t>
            </a:r>
            <a:r>
              <a:rPr lang="en-US" dirty="0"/>
              <a:t> </a:t>
            </a:r>
            <a:r>
              <a:rPr lang="lt-LT" dirty="0"/>
              <a:t>’</a:t>
            </a:r>
            <a:r>
              <a:rPr lang="lt-LT" dirty="0" err="1"/>
              <a:t>dégât</a:t>
            </a:r>
            <a:r>
              <a:rPr lang="lt-LT" dirty="0"/>
              <a:t>’, ’</a:t>
            </a:r>
            <a:r>
              <a:rPr lang="lt-LT" dirty="0" err="1"/>
              <a:t>ouest-aveyron</a:t>
            </a:r>
            <a:r>
              <a:rPr lang="lt-LT" dirty="0"/>
              <a:t>’, ’</a:t>
            </a:r>
            <a:r>
              <a:rPr lang="lt-LT" dirty="0" err="1"/>
              <a:t>vendredi</a:t>
            </a:r>
            <a:r>
              <a:rPr lang="lt-LT" dirty="0"/>
              <a:t>’, ’</a:t>
            </a:r>
            <a:r>
              <a:rPr lang="lt-LT" dirty="0" err="1"/>
              <a:t>soir</a:t>
            </a:r>
            <a:r>
              <a:rPr lang="lt-LT" dirty="0"/>
              <a:t>’, ’ladepeche.fr’, ’29’, ’</a:t>
            </a:r>
            <a:r>
              <a:rPr lang="lt-LT" dirty="0" err="1"/>
              <a:t>june</a:t>
            </a:r>
            <a:r>
              <a:rPr lang="lt-LT" dirty="0"/>
              <a:t>’, ’2020’]</a:t>
            </a:r>
          </a:p>
          <a:p>
            <a:endParaRPr lang="lt-LT" dirty="0"/>
          </a:p>
        </p:txBody>
      </p:sp>
    </p:spTree>
    <p:extLst>
      <p:ext uri="{BB962C8B-B14F-4D97-AF65-F5344CB8AC3E}">
        <p14:creationId xmlns:p14="http://schemas.microsoft.com/office/powerpoint/2010/main" val="1908590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1">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Pavadinimas 1">
            <a:extLst>
              <a:ext uri="{FF2B5EF4-FFF2-40B4-BE49-F238E27FC236}">
                <a16:creationId xmlns:a16="http://schemas.microsoft.com/office/drawing/2014/main" id="{65A4AF3D-0672-7032-EE96-20D886D005C3}"/>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kern="1200" dirty="0">
                <a:solidFill>
                  <a:schemeClr val="tx1"/>
                </a:solidFill>
                <a:latin typeface="+mj-lt"/>
                <a:ea typeface="+mj-ea"/>
                <a:cs typeface="+mj-cs"/>
              </a:rPr>
              <a:t>Bag of Words (RF confusion matrix)</a:t>
            </a:r>
          </a:p>
        </p:txBody>
      </p:sp>
      <p:sp>
        <p:nvSpPr>
          <p:cNvPr id="19" name="Freeform: Shape 13">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Turinio vietos rezervavimo ženklas 6">
            <a:extLst>
              <a:ext uri="{FF2B5EF4-FFF2-40B4-BE49-F238E27FC236}">
                <a16:creationId xmlns:a16="http://schemas.microsoft.com/office/drawing/2014/main" id="{4F8AB58F-CFFD-002F-4300-A2ED9F204A82}"/>
              </a:ext>
            </a:extLst>
          </p:cNvPr>
          <p:cNvPicPr>
            <a:picLocks noGrp="1" noChangeAspect="1"/>
          </p:cNvPicPr>
          <p:nvPr>
            <p:ph idx="1"/>
          </p:nvPr>
        </p:nvPicPr>
        <p:blipFill>
          <a:blip r:embed="rId2"/>
          <a:stretch>
            <a:fillRect/>
          </a:stretch>
        </p:blipFill>
        <p:spPr>
          <a:xfrm>
            <a:off x="838200" y="2891363"/>
            <a:ext cx="10515600" cy="2219861"/>
          </a:xfrm>
        </p:spPr>
      </p:pic>
    </p:spTree>
    <p:extLst>
      <p:ext uri="{BB962C8B-B14F-4D97-AF65-F5344CB8AC3E}">
        <p14:creationId xmlns:p14="http://schemas.microsoft.com/office/powerpoint/2010/main" val="3836337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35A3A098-CE5C-119D-4B77-C1A25BF08B69}"/>
              </a:ext>
            </a:extLst>
          </p:cNvPr>
          <p:cNvSpPr>
            <a:spLocks noGrp="1"/>
          </p:cNvSpPr>
          <p:nvPr>
            <p:ph type="title"/>
          </p:nvPr>
        </p:nvSpPr>
        <p:spPr/>
        <p:txBody>
          <a:bodyPr/>
          <a:lstStyle/>
          <a:p>
            <a:r>
              <a:rPr lang="en-US" dirty="0"/>
              <a:t>Most misclassified</a:t>
            </a:r>
            <a:endParaRPr lang="lt-LT" dirty="0"/>
          </a:p>
        </p:txBody>
      </p:sp>
      <p:sp>
        <p:nvSpPr>
          <p:cNvPr id="3" name="Turinio vietos rezervavimo ženklas 2">
            <a:extLst>
              <a:ext uri="{FF2B5EF4-FFF2-40B4-BE49-F238E27FC236}">
                <a16:creationId xmlns:a16="http://schemas.microsoft.com/office/drawing/2014/main" id="{24F7F422-4910-3A17-8C2E-685A16CBE126}"/>
              </a:ext>
            </a:extLst>
          </p:cNvPr>
          <p:cNvSpPr>
            <a:spLocks noGrp="1"/>
          </p:cNvSpPr>
          <p:nvPr>
            <p:ph idx="1"/>
          </p:nvPr>
        </p:nvSpPr>
        <p:spPr/>
        <p:txBody>
          <a:bodyPr>
            <a:normAutofit lnSpcReduction="10000"/>
          </a:bodyPr>
          <a:lstStyle/>
          <a:p>
            <a:r>
              <a:rPr lang="lt-LT" dirty="0" err="1"/>
              <a:t>Actual</a:t>
            </a:r>
            <a:r>
              <a:rPr lang="lt-LT" dirty="0"/>
              <a:t>: WIND </a:t>
            </a:r>
            <a:r>
              <a:rPr lang="lt-LT" dirty="0" err="1"/>
              <a:t>Predicted</a:t>
            </a:r>
            <a:r>
              <a:rPr lang="lt-LT" dirty="0"/>
              <a:t>: PRECIP </a:t>
            </a:r>
            <a:endParaRPr lang="en-US" dirty="0"/>
          </a:p>
          <a:p>
            <a:pPr marL="0" indent="0">
              <a:buNone/>
            </a:pPr>
            <a:r>
              <a:rPr lang="lt-LT" dirty="0" err="1"/>
              <a:t>Reference</a:t>
            </a:r>
            <a:r>
              <a:rPr lang="lt-LT" dirty="0"/>
              <a:t>: [’</a:t>
            </a:r>
            <a:r>
              <a:rPr lang="lt-LT" dirty="0" err="1"/>
              <a:t>Orages</a:t>
            </a:r>
            <a:r>
              <a:rPr lang="lt-LT" dirty="0"/>
              <a:t>’, ’</a:t>
            </a:r>
            <a:r>
              <a:rPr lang="lt-LT" dirty="0" err="1"/>
              <a:t>Saint-Etienne</a:t>
            </a:r>
            <a:r>
              <a:rPr lang="lt-LT" dirty="0"/>
              <a:t>’, ’</a:t>
            </a:r>
            <a:r>
              <a:rPr lang="lt-LT" dirty="0" err="1"/>
              <a:t>Gier</a:t>
            </a:r>
            <a:r>
              <a:rPr lang="lt-LT" dirty="0"/>
              <a:t>’,</a:t>
            </a:r>
            <a:r>
              <a:rPr lang="en-US" dirty="0"/>
              <a:t> </a:t>
            </a:r>
            <a:r>
              <a:rPr lang="lt-LT" dirty="0"/>
              <a:t>’2618’, ’</a:t>
            </a:r>
            <a:r>
              <a:rPr lang="lt-LT" dirty="0" err="1"/>
              <a:t>impact</a:t>
            </a:r>
            <a:r>
              <a:rPr lang="lt-LT" dirty="0"/>
              <a:t>’, ’</a:t>
            </a:r>
            <a:r>
              <a:rPr lang="lt-LT" dirty="0" err="1"/>
              <a:t>foudre</a:t>
            </a:r>
            <a:r>
              <a:rPr lang="lt-LT" dirty="0"/>
              <a:t>’, ’</a:t>
            </a:r>
            <a:r>
              <a:rPr lang="lt-LT" dirty="0" err="1"/>
              <a:t>relever</a:t>
            </a:r>
            <a:r>
              <a:rPr lang="lt-LT" dirty="0"/>
              <a:t>’, ’</a:t>
            </a:r>
            <a:r>
              <a:rPr lang="lt-LT" dirty="0" err="1"/>
              <a:t>progrès</a:t>
            </a:r>
            <a:r>
              <a:rPr lang="lt-LT" dirty="0"/>
              <a:t>’, ’22’, ’JUL’, ’2020’]</a:t>
            </a:r>
          </a:p>
          <a:p>
            <a:r>
              <a:rPr lang="lt-LT" dirty="0" err="1"/>
              <a:t>Actual</a:t>
            </a:r>
            <a:r>
              <a:rPr lang="lt-LT" dirty="0"/>
              <a:t>: PRECIP </a:t>
            </a:r>
            <a:r>
              <a:rPr lang="lt-LT" dirty="0" err="1"/>
              <a:t>Predicted</a:t>
            </a:r>
            <a:r>
              <a:rPr lang="lt-LT" dirty="0"/>
              <a:t>: HAIL </a:t>
            </a:r>
            <a:endParaRPr lang="en-US" dirty="0"/>
          </a:p>
          <a:p>
            <a:pPr marL="0" indent="0">
              <a:buNone/>
            </a:pPr>
            <a:r>
              <a:rPr lang="lt-LT" dirty="0" err="1"/>
              <a:t>Reference</a:t>
            </a:r>
            <a:r>
              <a:rPr lang="lt-LT" dirty="0"/>
              <a:t>: [’</a:t>
            </a:r>
            <a:r>
              <a:rPr lang="lt-LT" dirty="0" err="1"/>
              <a:t>météo</a:t>
            </a:r>
            <a:r>
              <a:rPr lang="lt-LT" dirty="0"/>
              <a:t>’, ’</a:t>
            </a:r>
            <a:r>
              <a:rPr lang="lt-LT" dirty="0" err="1"/>
              <a:t>Saône</a:t>
            </a:r>
            <a:r>
              <a:rPr lang="lt-LT" dirty="0"/>
              <a:t>-et-</a:t>
            </a:r>
            <a:r>
              <a:rPr lang="lt-LT" dirty="0" err="1"/>
              <a:t>Loire</a:t>
            </a:r>
            <a:r>
              <a:rPr lang="lt-LT" dirty="0"/>
              <a:t>’, ’71’, ’v.’,</a:t>
            </a:r>
            <a:r>
              <a:rPr lang="en-US" dirty="0"/>
              <a:t> </a:t>
            </a:r>
            <a:r>
              <a:rPr lang="lt-LT" dirty="0"/>
              <a:t>’Twitter’, ’09’, ’JUN’, ’2021’, ’</a:t>
            </a:r>
            <a:r>
              <a:rPr lang="lt-LT" dirty="0" err="1"/>
              <a:t>Panique</a:t>
            </a:r>
            <a:r>
              <a:rPr lang="lt-LT" dirty="0"/>
              <a:t>’, ’</a:t>
            </a:r>
            <a:r>
              <a:rPr lang="lt-LT" dirty="0" err="1"/>
              <a:t>Autun</a:t>
            </a:r>
            <a:r>
              <a:rPr lang="lt-LT" dirty="0"/>
              <a:t>’, ’</a:t>
            </a:r>
            <a:r>
              <a:rPr lang="lt-LT" dirty="0" err="1"/>
              <a:t>fort</a:t>
            </a:r>
            <a:r>
              <a:rPr lang="lt-LT" dirty="0"/>
              <a:t>’, ’averse’, ’</a:t>
            </a:r>
            <a:r>
              <a:rPr lang="lt-LT" dirty="0" err="1"/>
              <a:t>journal</a:t>
            </a:r>
            <a:r>
              <a:rPr lang="lt-LT" dirty="0"/>
              <a:t>’, ’SAÔNE-ET-LOIRE’, ’09’, ’JUN’, ’2021’]</a:t>
            </a:r>
          </a:p>
          <a:p>
            <a:r>
              <a:rPr lang="lt-LT" dirty="0" err="1"/>
              <a:t>Actual</a:t>
            </a:r>
            <a:r>
              <a:rPr lang="lt-LT" dirty="0"/>
              <a:t>: WIND </a:t>
            </a:r>
            <a:r>
              <a:rPr lang="lt-LT" dirty="0" err="1"/>
              <a:t>Predicted</a:t>
            </a:r>
            <a:r>
              <a:rPr lang="lt-LT" dirty="0"/>
              <a:t>: HAIL </a:t>
            </a:r>
            <a:endParaRPr lang="en-US" dirty="0"/>
          </a:p>
          <a:p>
            <a:pPr marL="0" indent="0">
              <a:buNone/>
            </a:pPr>
            <a:r>
              <a:rPr lang="lt-LT" dirty="0" err="1"/>
              <a:t>Reference</a:t>
            </a:r>
            <a:r>
              <a:rPr lang="lt-LT" dirty="0"/>
              <a:t>: [’</a:t>
            </a:r>
            <a:r>
              <a:rPr lang="lt-LT" dirty="0" err="1"/>
              <a:t>Orages</a:t>
            </a:r>
            <a:r>
              <a:rPr lang="lt-LT" dirty="0"/>
              <a:t>’, ’</a:t>
            </a:r>
            <a:r>
              <a:rPr lang="lt-LT" dirty="0" err="1"/>
              <a:t>grêle</a:t>
            </a:r>
            <a:r>
              <a:rPr lang="lt-LT" dirty="0"/>
              <a:t>’, ’</a:t>
            </a:r>
            <a:r>
              <a:rPr lang="lt-LT" dirty="0" err="1"/>
              <a:t>faire</a:t>
            </a:r>
            <a:r>
              <a:rPr lang="lt-LT" dirty="0"/>
              <a:t>’, ’</a:t>
            </a:r>
            <a:r>
              <a:rPr lang="lt-LT" dirty="0" err="1"/>
              <a:t>casse</a:t>
            </a:r>
            <a:r>
              <a:rPr lang="lt-LT" dirty="0"/>
              <a:t>’, ’</a:t>
            </a:r>
            <a:r>
              <a:rPr lang="lt-LT" dirty="0" err="1"/>
              <a:t>au-vergne</a:t>
            </a:r>
            <a:r>
              <a:rPr lang="lt-LT" dirty="0"/>
              <a:t>’, ’</a:t>
            </a:r>
            <a:r>
              <a:rPr lang="lt-LT" dirty="0" err="1"/>
              <a:t>Rhône</a:t>
            </a:r>
            <a:r>
              <a:rPr lang="lt-LT" dirty="0"/>
              <a:t>’, ’Alpes’, ’France’, ’</a:t>
            </a:r>
            <a:r>
              <a:rPr lang="lt-LT" dirty="0" err="1"/>
              <a:t>Info</a:t>
            </a:r>
            <a:r>
              <a:rPr lang="lt-LT" dirty="0"/>
              <a:t>’, ’3’, ’</a:t>
            </a:r>
            <a:r>
              <a:rPr lang="lt-LT" dirty="0" err="1"/>
              <a:t>Jul</a:t>
            </a:r>
            <a:r>
              <a:rPr lang="lt-LT" dirty="0"/>
              <a:t>’, ’2019’]</a:t>
            </a:r>
          </a:p>
        </p:txBody>
      </p:sp>
    </p:spTree>
    <p:extLst>
      <p:ext uri="{BB962C8B-B14F-4D97-AF65-F5344CB8AC3E}">
        <p14:creationId xmlns:p14="http://schemas.microsoft.com/office/powerpoint/2010/main" val="1224697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Pavadinimas 1">
            <a:extLst>
              <a:ext uri="{FF2B5EF4-FFF2-40B4-BE49-F238E27FC236}">
                <a16:creationId xmlns:a16="http://schemas.microsoft.com/office/drawing/2014/main" id="{65A4AF3D-0672-7032-EE96-20D886D005C3}"/>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kern="1200" dirty="0">
                <a:solidFill>
                  <a:schemeClr val="tx1"/>
                </a:solidFill>
                <a:latin typeface="+mj-lt"/>
                <a:ea typeface="+mj-ea"/>
                <a:cs typeface="+mj-cs"/>
              </a:rPr>
              <a:t>Bag of Words (</a:t>
            </a:r>
            <a:r>
              <a:rPr lang="en-US" sz="3600" kern="1200">
                <a:solidFill>
                  <a:schemeClr val="tx1"/>
                </a:solidFill>
                <a:latin typeface="+mj-lt"/>
                <a:ea typeface="+mj-ea"/>
                <a:cs typeface="+mj-cs"/>
              </a:rPr>
              <a:t>FCNN</a:t>
            </a:r>
            <a:r>
              <a:rPr lang="en-US" sz="3600" kern="1200" dirty="0">
                <a:solidFill>
                  <a:schemeClr val="tx1"/>
                </a:solidFill>
                <a:latin typeface="+mj-lt"/>
                <a:ea typeface="+mj-ea"/>
                <a:cs typeface="+mj-cs"/>
              </a:rPr>
              <a:t> confusion matrix)</a:t>
            </a:r>
          </a:p>
        </p:txBody>
      </p:sp>
      <p:pic>
        <p:nvPicPr>
          <p:cNvPr id="6" name="Turinio vietos rezervavimo ženklas 5">
            <a:extLst>
              <a:ext uri="{FF2B5EF4-FFF2-40B4-BE49-F238E27FC236}">
                <a16:creationId xmlns:a16="http://schemas.microsoft.com/office/drawing/2014/main" id="{F83834B0-049A-9AEF-C6B8-2A015120AD3B}"/>
              </a:ext>
            </a:extLst>
          </p:cNvPr>
          <p:cNvPicPr>
            <a:picLocks noGrp="1" noChangeAspect="1"/>
          </p:cNvPicPr>
          <p:nvPr>
            <p:ph idx="1"/>
          </p:nvPr>
        </p:nvPicPr>
        <p:blipFill>
          <a:blip r:embed="rId2"/>
          <a:stretch>
            <a:fillRect/>
          </a:stretch>
        </p:blipFill>
        <p:spPr>
          <a:xfrm>
            <a:off x="705972" y="2965667"/>
            <a:ext cx="10768181" cy="2342080"/>
          </a:xfrm>
          <a:prstGeom prst="rect">
            <a:avLst/>
          </a:prstGeom>
        </p:spPr>
      </p:pic>
      <p:sp>
        <p:nvSpPr>
          <p:cNvPr id="28" name="Freeform: Shape 27">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5643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278AB0A9-7DE8-BF56-6ED6-BFA8B0C54125}"/>
              </a:ext>
            </a:extLst>
          </p:cNvPr>
          <p:cNvSpPr>
            <a:spLocks noGrp="1"/>
          </p:cNvSpPr>
          <p:nvPr>
            <p:ph type="title"/>
          </p:nvPr>
        </p:nvSpPr>
        <p:spPr/>
        <p:txBody>
          <a:bodyPr/>
          <a:lstStyle/>
          <a:p>
            <a:r>
              <a:rPr lang="en-US"/>
              <a:t>Most commonly misclassified</a:t>
            </a:r>
            <a:endParaRPr lang="lt-LT" dirty="0"/>
          </a:p>
        </p:txBody>
      </p:sp>
      <p:sp>
        <p:nvSpPr>
          <p:cNvPr id="3" name="Turinio vietos rezervavimo ženklas 2">
            <a:extLst>
              <a:ext uri="{FF2B5EF4-FFF2-40B4-BE49-F238E27FC236}">
                <a16:creationId xmlns:a16="http://schemas.microsoft.com/office/drawing/2014/main" id="{5052A1D6-BE16-9889-0878-A3FED37BE066}"/>
              </a:ext>
            </a:extLst>
          </p:cNvPr>
          <p:cNvSpPr>
            <a:spLocks noGrp="1"/>
          </p:cNvSpPr>
          <p:nvPr>
            <p:ph idx="1"/>
          </p:nvPr>
        </p:nvSpPr>
        <p:spPr/>
        <p:txBody>
          <a:bodyPr>
            <a:normAutofit/>
          </a:bodyPr>
          <a:lstStyle/>
          <a:p>
            <a:r>
              <a:rPr lang="lt-LT" sz="2000"/>
              <a:t>True prediction: WIND Predicted prediction: PRECIP </a:t>
            </a:r>
            <a:endParaRPr lang="en-US" sz="2000"/>
          </a:p>
          <a:p>
            <a:pPr marL="0" indent="0">
              <a:buNone/>
            </a:pPr>
            <a:r>
              <a:rPr lang="en-US" sz="2000"/>
              <a:t>    </a:t>
            </a:r>
            <a:r>
              <a:rPr lang="lt-LT" sz="2000"/>
              <a:t>Reference: [’Orages’, ’Saint-Etienne’, ’Gier’, ’2618’, ’impact’, ’foudre’, ’relever’, ’progrès’, ’22’, ’JUL’, ’2020’]</a:t>
            </a:r>
          </a:p>
          <a:p>
            <a:r>
              <a:rPr lang="lt-LT" sz="2000"/>
              <a:t>True prediction: WIND Predicted prediction: HAIL </a:t>
            </a:r>
            <a:endParaRPr lang="en-US" sz="2000"/>
          </a:p>
          <a:p>
            <a:pPr marL="0" indent="0">
              <a:buNone/>
            </a:pPr>
            <a:r>
              <a:rPr lang="en-US" sz="2000"/>
              <a:t>    </a:t>
            </a:r>
            <a:r>
              <a:rPr lang="lt-LT" sz="2000"/>
              <a:t>Reference: [’Orages’, ’grêle’,</a:t>
            </a:r>
            <a:r>
              <a:rPr lang="en-US" sz="2000"/>
              <a:t> </a:t>
            </a:r>
            <a:r>
              <a:rPr lang="lt-LT" sz="2000"/>
              <a:t>’faire’, ’casse’, ’auvergne’, ’Rhône’, ’Alpes’, ’France’, ’Info’, ’3’, ’Jul’, ’2019’]</a:t>
            </a:r>
          </a:p>
          <a:p>
            <a:r>
              <a:rPr lang="lt-LT" sz="2000"/>
              <a:t>True prediction: WIND Predicted prediction: LIGHTNING </a:t>
            </a:r>
            <a:endParaRPr lang="en-US" sz="2000"/>
          </a:p>
          <a:p>
            <a:pPr marL="0" indent="0">
              <a:buNone/>
            </a:pPr>
            <a:r>
              <a:rPr lang="en-US" sz="2000"/>
              <a:t>    </a:t>
            </a:r>
            <a:r>
              <a:rPr lang="lt-LT" sz="2000"/>
              <a:t>Reference: [’Orages’,</a:t>
            </a:r>
            <a:r>
              <a:rPr lang="en-US" sz="2000"/>
              <a:t> </a:t>
            </a:r>
            <a:r>
              <a:rPr lang="lt-LT" sz="2000"/>
              <a:t>’savoie’, ’Haute-Savoie’, ’foudre’, ’frappe’, ’transformateur’, ’route’, ’couper’, ’France’,</a:t>
            </a:r>
            <a:r>
              <a:rPr lang="en-US" sz="2000"/>
              <a:t> </a:t>
            </a:r>
            <a:r>
              <a:rPr lang="lt-LT" sz="2000"/>
              <a:t>’Bleu’, ’24’, ’OCT’, ’2022’]</a:t>
            </a:r>
          </a:p>
          <a:p>
            <a:r>
              <a:rPr lang="lt-LT" sz="2000"/>
              <a:t>True prediction: PRECIP Predicted prediction: LIGHTNING </a:t>
            </a:r>
            <a:endParaRPr lang="en-US" sz="2000"/>
          </a:p>
          <a:p>
            <a:pPr marL="0" indent="0">
              <a:buNone/>
            </a:pPr>
            <a:r>
              <a:rPr lang="en-US" sz="2000"/>
              <a:t>    </a:t>
            </a:r>
            <a:r>
              <a:rPr lang="lt-LT" sz="2000"/>
              <a:t>Reference: [’fort’, ’in-tempérier’, ’vallée’, ’Rhône’, ’maison’, ’effondrer’, ’ardèche’, ’dauphiné’, ’09’, ’nov’, ’2022’]</a:t>
            </a:r>
            <a:endParaRPr lang="lt-LT" sz="2000" dirty="0"/>
          </a:p>
        </p:txBody>
      </p:sp>
    </p:spTree>
    <p:extLst>
      <p:ext uri="{BB962C8B-B14F-4D97-AF65-F5344CB8AC3E}">
        <p14:creationId xmlns:p14="http://schemas.microsoft.com/office/powerpoint/2010/main" val="4030653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9CC7FFBD-5293-3ADB-B908-735E7F5B98B7}"/>
              </a:ext>
            </a:extLst>
          </p:cNvPr>
          <p:cNvSpPr>
            <a:spLocks noGrp="1"/>
          </p:cNvSpPr>
          <p:nvPr>
            <p:ph type="title"/>
          </p:nvPr>
        </p:nvSpPr>
        <p:spPr>
          <a:xfrm>
            <a:off x="1123356" y="1188637"/>
            <a:ext cx="9984615" cy="833203"/>
          </a:xfrm>
        </p:spPr>
        <p:txBody>
          <a:bodyPr>
            <a:normAutofit fontScale="90000"/>
          </a:bodyPr>
          <a:lstStyle/>
          <a:p>
            <a:r>
              <a:rPr lang="en-US" sz="6000" dirty="0"/>
              <a:t>TF-IDF</a:t>
            </a:r>
            <a:endParaRPr lang="lt-LT" sz="6000" dirty="0"/>
          </a:p>
        </p:txBody>
      </p:sp>
      <p:sp>
        <p:nvSpPr>
          <p:cNvPr id="8" name="Content Placeholder 7">
            <a:extLst>
              <a:ext uri="{FF2B5EF4-FFF2-40B4-BE49-F238E27FC236}">
                <a16:creationId xmlns:a16="http://schemas.microsoft.com/office/drawing/2014/main" id="{CCCFF49A-A5C3-4A12-BCCD-E030F65B167B}"/>
              </a:ext>
            </a:extLst>
          </p:cNvPr>
          <p:cNvSpPr>
            <a:spLocks noGrp="1"/>
          </p:cNvSpPr>
          <p:nvPr>
            <p:ph idx="1"/>
          </p:nvPr>
        </p:nvSpPr>
        <p:spPr>
          <a:xfrm>
            <a:off x="7819964" y="2322977"/>
            <a:ext cx="3364122" cy="2613090"/>
          </a:xfrm>
        </p:spPr>
        <p:txBody>
          <a:bodyPr anchor="t" anchorCtr="0">
            <a:normAutofit/>
          </a:bodyPr>
          <a:lstStyle/>
          <a:p>
            <a:pPr marL="0" indent="0">
              <a:buNone/>
            </a:pPr>
            <a:r>
              <a:rPr lang="en-US" sz="2400" b="1" dirty="0"/>
              <a:t>FULLY CONNECTED NEURAL NETWORK</a:t>
            </a:r>
          </a:p>
          <a:p>
            <a:r>
              <a:rPr lang="en-US" sz="2000" dirty="0"/>
              <a:t>81.6% accuracy</a:t>
            </a:r>
          </a:p>
        </p:txBody>
      </p:sp>
      <p:sp>
        <p:nvSpPr>
          <p:cNvPr id="3" name="Content Placeholder 7">
            <a:extLst>
              <a:ext uri="{FF2B5EF4-FFF2-40B4-BE49-F238E27FC236}">
                <a16:creationId xmlns:a16="http://schemas.microsoft.com/office/drawing/2014/main" id="{360740B8-5311-63F5-DD61-DD6C6EA742DF}"/>
              </a:ext>
            </a:extLst>
          </p:cNvPr>
          <p:cNvSpPr txBox="1">
            <a:spLocks/>
          </p:cNvSpPr>
          <p:nvPr/>
        </p:nvSpPr>
        <p:spPr>
          <a:xfrm>
            <a:off x="4194061" y="2497479"/>
            <a:ext cx="3247525" cy="2613090"/>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RANDOM FOREST</a:t>
            </a:r>
          </a:p>
          <a:p>
            <a:r>
              <a:rPr lang="en-US" sz="2000" dirty="0"/>
              <a:t>max depth: None, min samples leaf’: 1, ’min samples split’: 2, ‘n estimators’: 200</a:t>
            </a:r>
          </a:p>
          <a:p>
            <a:r>
              <a:rPr lang="en-US" sz="2000" dirty="0"/>
              <a:t>83.7 % accuracy</a:t>
            </a:r>
          </a:p>
          <a:p>
            <a:r>
              <a:rPr lang="en-US" sz="2000" dirty="0"/>
              <a:t>83.0  F1 score</a:t>
            </a:r>
          </a:p>
        </p:txBody>
      </p:sp>
      <p:sp>
        <p:nvSpPr>
          <p:cNvPr id="5" name="Content Placeholder 7">
            <a:extLst>
              <a:ext uri="{FF2B5EF4-FFF2-40B4-BE49-F238E27FC236}">
                <a16:creationId xmlns:a16="http://schemas.microsoft.com/office/drawing/2014/main" id="{FBD6577B-FC6A-7528-9CE0-165843DE6D73}"/>
              </a:ext>
            </a:extLst>
          </p:cNvPr>
          <p:cNvSpPr txBox="1">
            <a:spLocks/>
          </p:cNvSpPr>
          <p:nvPr/>
        </p:nvSpPr>
        <p:spPr>
          <a:xfrm>
            <a:off x="781036" y="2497479"/>
            <a:ext cx="3273764" cy="2716898"/>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LOGISTIC REGRESSION</a:t>
            </a:r>
          </a:p>
          <a:p>
            <a:r>
              <a:rPr lang="en-US" sz="2000" dirty="0"/>
              <a:t>83.3 % accuracy</a:t>
            </a:r>
          </a:p>
          <a:p>
            <a:r>
              <a:rPr lang="en-US" sz="2000" dirty="0"/>
              <a:t>82.3  F1 score</a:t>
            </a:r>
          </a:p>
        </p:txBody>
      </p:sp>
    </p:spTree>
    <p:extLst>
      <p:ext uri="{BB962C8B-B14F-4D97-AF65-F5344CB8AC3E}">
        <p14:creationId xmlns:p14="http://schemas.microsoft.com/office/powerpoint/2010/main" val="55783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Pavadinimas 1">
            <a:extLst>
              <a:ext uri="{FF2B5EF4-FFF2-40B4-BE49-F238E27FC236}">
                <a16:creationId xmlns:a16="http://schemas.microsoft.com/office/drawing/2014/main" id="{65A4AF3D-0672-7032-EE96-20D886D005C3}"/>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kern="1200">
                <a:solidFill>
                  <a:schemeClr val="tx1"/>
                </a:solidFill>
                <a:latin typeface="+mj-lt"/>
                <a:ea typeface="+mj-ea"/>
                <a:cs typeface="+mj-cs"/>
              </a:rPr>
              <a:t>TF-IDF</a:t>
            </a:r>
            <a:r>
              <a:rPr lang="en-US" sz="3600" kern="1200" dirty="0">
                <a:solidFill>
                  <a:schemeClr val="tx1"/>
                </a:solidFill>
                <a:latin typeface="+mj-lt"/>
                <a:ea typeface="+mj-ea"/>
                <a:cs typeface="+mj-cs"/>
              </a:rPr>
              <a:t> (LR confusion matrix)</a:t>
            </a:r>
          </a:p>
        </p:txBody>
      </p:sp>
      <p:pic>
        <p:nvPicPr>
          <p:cNvPr id="7" name="Turinio vietos rezervavimo ženklas 6">
            <a:extLst>
              <a:ext uri="{FF2B5EF4-FFF2-40B4-BE49-F238E27FC236}">
                <a16:creationId xmlns:a16="http://schemas.microsoft.com/office/drawing/2014/main" id="{E685E11C-9F4A-9C96-7350-59B90F068FC7}"/>
              </a:ext>
            </a:extLst>
          </p:cNvPr>
          <p:cNvPicPr>
            <a:picLocks noGrp="1" noChangeAspect="1"/>
          </p:cNvPicPr>
          <p:nvPr>
            <p:ph idx="1"/>
          </p:nvPr>
        </p:nvPicPr>
        <p:blipFill>
          <a:blip r:embed="rId2"/>
          <a:stretch>
            <a:fillRect/>
          </a:stretch>
        </p:blipFill>
        <p:spPr>
          <a:xfrm>
            <a:off x="1146188" y="2072640"/>
            <a:ext cx="9887749" cy="4128135"/>
          </a:xfrm>
          <a:prstGeom prst="rect">
            <a:avLst/>
          </a:prstGeom>
        </p:spPr>
      </p:pic>
      <p:sp>
        <p:nvSpPr>
          <p:cNvPr id="28" name="Freeform: Shape 27">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0313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Pavadinimas 1">
            <a:extLst>
              <a:ext uri="{FF2B5EF4-FFF2-40B4-BE49-F238E27FC236}">
                <a16:creationId xmlns:a16="http://schemas.microsoft.com/office/drawing/2014/main" id="{65A4AF3D-0672-7032-EE96-20D886D005C3}"/>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300" kern="1200" dirty="0">
                <a:solidFill>
                  <a:schemeClr val="tx1"/>
                </a:solidFill>
                <a:latin typeface="+mj-lt"/>
                <a:ea typeface="+mj-ea"/>
                <a:cs typeface="+mj-cs"/>
              </a:rPr>
              <a:t>TF-IDF (LR most important features)</a:t>
            </a:r>
          </a:p>
        </p:txBody>
      </p:sp>
      <p:pic>
        <p:nvPicPr>
          <p:cNvPr id="6" name="Turinio vietos rezervavimo ženklas 5">
            <a:extLst>
              <a:ext uri="{FF2B5EF4-FFF2-40B4-BE49-F238E27FC236}">
                <a16:creationId xmlns:a16="http://schemas.microsoft.com/office/drawing/2014/main" id="{F242A6CD-78E5-9C05-6442-46AEA0201B2B}"/>
              </a:ext>
            </a:extLst>
          </p:cNvPr>
          <p:cNvPicPr>
            <a:picLocks noGrp="1" noChangeAspect="1"/>
          </p:cNvPicPr>
          <p:nvPr>
            <p:ph idx="1"/>
          </p:nvPr>
        </p:nvPicPr>
        <p:blipFill>
          <a:blip r:embed="rId2"/>
          <a:stretch>
            <a:fillRect/>
          </a:stretch>
        </p:blipFill>
        <p:spPr>
          <a:xfrm>
            <a:off x="705972" y="2911827"/>
            <a:ext cx="10768181" cy="2449761"/>
          </a:xfrm>
          <a:prstGeom prst="rect">
            <a:avLst/>
          </a:prstGeom>
        </p:spPr>
      </p:pic>
      <p:sp>
        <p:nvSpPr>
          <p:cNvPr id="28" name="Freeform: Shape 27">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4957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040B3967-DDE3-3742-B855-7BBE05BCA589}"/>
              </a:ext>
            </a:extLst>
          </p:cNvPr>
          <p:cNvSpPr>
            <a:spLocks noGrp="1"/>
          </p:cNvSpPr>
          <p:nvPr>
            <p:ph type="title"/>
          </p:nvPr>
        </p:nvSpPr>
        <p:spPr/>
        <p:txBody>
          <a:bodyPr/>
          <a:lstStyle/>
          <a:p>
            <a:r>
              <a:rPr lang="en-US" dirty="0"/>
              <a:t>Most misclassified</a:t>
            </a:r>
            <a:endParaRPr lang="lt-LT" dirty="0"/>
          </a:p>
        </p:txBody>
      </p:sp>
      <p:sp>
        <p:nvSpPr>
          <p:cNvPr id="3" name="Turinio vietos rezervavimo ženklas 2">
            <a:extLst>
              <a:ext uri="{FF2B5EF4-FFF2-40B4-BE49-F238E27FC236}">
                <a16:creationId xmlns:a16="http://schemas.microsoft.com/office/drawing/2014/main" id="{57FF0085-22E0-3F55-03EF-76DC0B447DA5}"/>
              </a:ext>
            </a:extLst>
          </p:cNvPr>
          <p:cNvSpPr>
            <a:spLocks noGrp="1"/>
          </p:cNvSpPr>
          <p:nvPr>
            <p:ph idx="1"/>
          </p:nvPr>
        </p:nvSpPr>
        <p:spPr/>
        <p:txBody>
          <a:bodyPr>
            <a:normAutofit/>
          </a:bodyPr>
          <a:lstStyle/>
          <a:p>
            <a:r>
              <a:rPr lang="lt-LT" dirty="0" err="1"/>
              <a:t>Prediction</a:t>
            </a:r>
            <a:r>
              <a:rPr lang="lt-LT" dirty="0"/>
              <a:t>: HAIL </a:t>
            </a:r>
            <a:r>
              <a:rPr lang="lt-LT" dirty="0" err="1"/>
              <a:t>True</a:t>
            </a:r>
            <a:r>
              <a:rPr lang="lt-LT" dirty="0"/>
              <a:t> </a:t>
            </a:r>
            <a:r>
              <a:rPr lang="lt-LT" dirty="0" err="1"/>
              <a:t>value</a:t>
            </a:r>
            <a:r>
              <a:rPr lang="lt-LT" dirty="0"/>
              <a:t>: LIGHTNING </a:t>
            </a:r>
            <a:endParaRPr lang="en-US" dirty="0"/>
          </a:p>
          <a:p>
            <a:pPr marL="0" indent="0">
              <a:buNone/>
            </a:pPr>
            <a:r>
              <a:rPr lang="lt-LT" dirty="0" err="1"/>
              <a:t>Reference</a:t>
            </a:r>
            <a:r>
              <a:rPr lang="lt-LT" dirty="0"/>
              <a:t>: [’</a:t>
            </a:r>
            <a:r>
              <a:rPr lang="lt-LT" dirty="0" err="1"/>
              <a:t>Orages</a:t>
            </a:r>
            <a:r>
              <a:rPr lang="lt-LT" dirty="0"/>
              <a:t>’, ’</a:t>
            </a:r>
            <a:r>
              <a:rPr lang="lt-LT" dirty="0" err="1"/>
              <a:t>grêle</a:t>
            </a:r>
            <a:r>
              <a:rPr lang="lt-LT" dirty="0"/>
              <a:t>’, ’</a:t>
            </a:r>
            <a:r>
              <a:rPr lang="lt-LT" dirty="0" err="1"/>
              <a:t>localiser</a:t>
            </a:r>
            <a:r>
              <a:rPr lang="lt-LT" dirty="0"/>
              <a:t>’,</a:t>
            </a:r>
            <a:r>
              <a:rPr lang="en-US" dirty="0"/>
              <a:t> </a:t>
            </a:r>
            <a:r>
              <a:rPr lang="lt-LT" dirty="0"/>
              <a:t>’</a:t>
            </a:r>
            <a:r>
              <a:rPr lang="lt-LT" dirty="0" err="1"/>
              <a:t>Yonne</a:t>
            </a:r>
            <a:r>
              <a:rPr lang="lt-LT" dirty="0"/>
              <a:t>’, ’</a:t>
            </a:r>
            <a:r>
              <a:rPr lang="lt-LT" dirty="0" err="1"/>
              <a:t>important</a:t>
            </a:r>
            <a:r>
              <a:rPr lang="lt-LT" dirty="0"/>
              <a:t>’, ’</a:t>
            </a:r>
            <a:r>
              <a:rPr lang="lt-LT" dirty="0" err="1"/>
              <a:t>dégât</a:t>
            </a:r>
            <a:r>
              <a:rPr lang="lt-LT" dirty="0"/>
              <a:t>’, ’</a:t>
            </a:r>
            <a:r>
              <a:rPr lang="lt-LT" dirty="0" err="1"/>
              <a:t>culture</a:t>
            </a:r>
            <a:r>
              <a:rPr lang="lt-LT" dirty="0"/>
              <a:t>’, ’</a:t>
            </a:r>
            <a:r>
              <a:rPr lang="lt-LT" dirty="0" err="1"/>
              <a:t>autour</a:t>
            </a:r>
            <a:r>
              <a:rPr lang="lt-LT" dirty="0"/>
              <a:t>’, ’</a:t>
            </a:r>
            <a:r>
              <a:rPr lang="lt-LT" dirty="0" err="1"/>
              <a:t>pont-sur-yonne</a:t>
            </a:r>
            <a:r>
              <a:rPr lang="lt-LT" dirty="0"/>
              <a:t>’, ’200’, ’</a:t>
            </a:r>
            <a:r>
              <a:rPr lang="lt-LT" dirty="0" err="1"/>
              <a:t>client</a:t>
            </a:r>
            <a:r>
              <a:rPr lang="lt-LT" dirty="0"/>
              <a:t>’, ’</a:t>
            </a:r>
            <a:r>
              <a:rPr lang="lt-LT" dirty="0" err="1"/>
              <a:t>priver</a:t>
            </a:r>
            <a:r>
              <a:rPr lang="lt-LT" dirty="0"/>
              <a:t>’,</a:t>
            </a:r>
            <a:r>
              <a:rPr lang="en-US" dirty="0"/>
              <a:t> </a:t>
            </a:r>
            <a:r>
              <a:rPr lang="lt-LT" dirty="0"/>
              <a:t>’</a:t>
            </a:r>
            <a:r>
              <a:rPr lang="lt-LT" dirty="0" err="1"/>
              <a:t>électricité</a:t>
            </a:r>
            <a:r>
              <a:rPr lang="lt-LT" dirty="0"/>
              <a:t>’, ’</a:t>
            </a:r>
            <a:r>
              <a:rPr lang="lt-LT" dirty="0" err="1"/>
              <a:t>Puisaye</a:t>
            </a:r>
            <a:r>
              <a:rPr lang="lt-LT" dirty="0"/>
              <a:t>’, ’YONNE’, ’REPUBLICAINE’, ’29’, ’JUN’, ’2021’, ’RAD’]</a:t>
            </a:r>
          </a:p>
          <a:p>
            <a:r>
              <a:rPr lang="lt-LT" dirty="0" err="1"/>
              <a:t>Prediction</a:t>
            </a:r>
            <a:r>
              <a:rPr lang="lt-LT" dirty="0"/>
              <a:t>: WIND </a:t>
            </a:r>
            <a:r>
              <a:rPr lang="lt-LT" dirty="0" err="1"/>
              <a:t>True</a:t>
            </a:r>
            <a:r>
              <a:rPr lang="lt-LT" dirty="0"/>
              <a:t> </a:t>
            </a:r>
            <a:r>
              <a:rPr lang="lt-LT" dirty="0" err="1"/>
              <a:t>value</a:t>
            </a:r>
            <a:r>
              <a:rPr lang="lt-LT" dirty="0"/>
              <a:t>: DEVIL </a:t>
            </a:r>
            <a:endParaRPr lang="en-US" dirty="0"/>
          </a:p>
          <a:p>
            <a:pPr marL="0" indent="0">
              <a:buNone/>
            </a:pPr>
            <a:r>
              <a:rPr lang="lt-LT" dirty="0" err="1"/>
              <a:t>Reference</a:t>
            </a:r>
            <a:r>
              <a:rPr lang="lt-LT" dirty="0"/>
              <a:t>: [’</a:t>
            </a:r>
            <a:r>
              <a:rPr lang="lt-LT" dirty="0" err="1"/>
              <a:t>saint-sernin</a:t>
            </a:r>
            <a:r>
              <a:rPr lang="lt-LT" dirty="0"/>
              <a:t>’, ’BOIS’, ’mini-</a:t>
            </a:r>
            <a:r>
              <a:rPr lang="lt-LT" dirty="0" err="1"/>
              <a:t>tornade</a:t>
            </a:r>
            <a:r>
              <a:rPr lang="lt-LT" dirty="0"/>
              <a:t>’, ’</a:t>
            </a:r>
            <a:r>
              <a:rPr lang="lt-LT" dirty="0" err="1"/>
              <a:t>emmèn</a:t>
            </a:r>
            <a:r>
              <a:rPr lang="lt-LT" dirty="0"/>
              <a:t>’, ’</a:t>
            </a:r>
            <a:r>
              <a:rPr lang="lt-LT" dirty="0" err="1"/>
              <a:t>toiture</a:t>
            </a:r>
            <a:r>
              <a:rPr lang="lt-LT" dirty="0"/>
              <a:t>’, ’</a:t>
            </a:r>
            <a:r>
              <a:rPr lang="lt-LT" dirty="0" err="1"/>
              <a:t>Creusot</a:t>
            </a:r>
            <a:r>
              <a:rPr lang="lt-LT" dirty="0"/>
              <a:t>’, ’</a:t>
            </a:r>
            <a:r>
              <a:rPr lang="lt-LT" dirty="0" err="1"/>
              <a:t>Infos</a:t>
            </a:r>
            <a:r>
              <a:rPr lang="lt-LT" dirty="0"/>
              <a:t>’, ’12’, ’</a:t>
            </a:r>
            <a:r>
              <a:rPr lang="lt-LT" dirty="0" err="1"/>
              <a:t>april</a:t>
            </a:r>
            <a:r>
              <a:rPr lang="lt-LT" dirty="0"/>
              <a:t>’, ’2020’, ’</a:t>
            </a:r>
            <a:r>
              <a:rPr lang="lt-LT" dirty="0" err="1"/>
              <a:t>colère</a:t>
            </a:r>
            <a:r>
              <a:rPr lang="lt-LT" dirty="0"/>
              <a:t>’, ’</a:t>
            </a:r>
            <a:r>
              <a:rPr lang="lt-LT" dirty="0" err="1"/>
              <a:t>Zeus</a:t>
            </a:r>
            <a:r>
              <a:rPr lang="lt-LT" dirty="0"/>
              <a:t>’, ’Facebook’, ’14’, ’</a:t>
            </a:r>
            <a:r>
              <a:rPr lang="lt-LT" dirty="0" err="1"/>
              <a:t>april</a:t>
            </a:r>
            <a:r>
              <a:rPr lang="lt-LT" dirty="0"/>
              <a:t>’, ’2020’]</a:t>
            </a:r>
          </a:p>
        </p:txBody>
      </p:sp>
    </p:spTree>
    <p:extLst>
      <p:ext uri="{BB962C8B-B14F-4D97-AF65-F5344CB8AC3E}">
        <p14:creationId xmlns:p14="http://schemas.microsoft.com/office/powerpoint/2010/main" val="3332861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4BD77917-EECA-8805-4BCA-CC04C9A735F4}"/>
              </a:ext>
            </a:extLst>
          </p:cNvPr>
          <p:cNvSpPr>
            <a:spLocks noGrp="1"/>
          </p:cNvSpPr>
          <p:nvPr>
            <p:ph type="title"/>
          </p:nvPr>
        </p:nvSpPr>
        <p:spPr>
          <a:xfrm>
            <a:off x="1075767" y="1188637"/>
            <a:ext cx="2988234" cy="4480726"/>
          </a:xfrm>
        </p:spPr>
        <p:txBody>
          <a:bodyPr>
            <a:normAutofit/>
          </a:bodyPr>
          <a:lstStyle/>
          <a:p>
            <a:pPr algn="r"/>
            <a:r>
              <a:rPr lang="en-US" sz="6600"/>
              <a:t>My Data</a:t>
            </a:r>
            <a:endParaRPr lang="lt-LT" sz="66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urinio vietos rezervavimo ženklas 2">
            <a:extLst>
              <a:ext uri="{FF2B5EF4-FFF2-40B4-BE49-F238E27FC236}">
                <a16:creationId xmlns:a16="http://schemas.microsoft.com/office/drawing/2014/main" id="{A5574464-9630-1A2A-61C6-550FFCD3B6F9}"/>
              </a:ext>
            </a:extLst>
          </p:cNvPr>
          <p:cNvSpPr>
            <a:spLocks noGrp="1"/>
          </p:cNvSpPr>
          <p:nvPr>
            <p:ph idx="1"/>
          </p:nvPr>
        </p:nvSpPr>
        <p:spPr>
          <a:xfrm>
            <a:off x="5255260" y="1648870"/>
            <a:ext cx="4702848" cy="3560260"/>
          </a:xfrm>
        </p:spPr>
        <p:txBody>
          <a:bodyPr anchor="ctr">
            <a:normAutofit/>
          </a:bodyPr>
          <a:lstStyle/>
          <a:p>
            <a:r>
              <a:rPr lang="en-US" sz="2400" dirty="0"/>
              <a:t>22 317 entries</a:t>
            </a:r>
          </a:p>
          <a:p>
            <a:r>
              <a:rPr lang="en-US" sz="2400" dirty="0"/>
              <a:t>Severe weather events (‘EVENT_TYPE, ‘REFERENCE’) in the region of France</a:t>
            </a:r>
          </a:p>
          <a:p>
            <a:r>
              <a:rPr lang="en-US" sz="2400" dirty="0"/>
              <a:t>Many more features, however, 2 used</a:t>
            </a:r>
          </a:p>
          <a:p>
            <a:r>
              <a:rPr lang="en-US" sz="2400" dirty="0"/>
              <a:t>REFERENCE column in both English and French</a:t>
            </a:r>
          </a:p>
          <a:p>
            <a:endParaRPr lang="lt-LT" sz="2400" dirty="0"/>
          </a:p>
        </p:txBody>
      </p:sp>
    </p:spTree>
    <p:extLst>
      <p:ext uri="{BB962C8B-B14F-4D97-AF65-F5344CB8AC3E}">
        <p14:creationId xmlns:p14="http://schemas.microsoft.com/office/powerpoint/2010/main" val="3757922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Pavadinimas 1">
            <a:extLst>
              <a:ext uri="{FF2B5EF4-FFF2-40B4-BE49-F238E27FC236}">
                <a16:creationId xmlns:a16="http://schemas.microsoft.com/office/drawing/2014/main" id="{65A4AF3D-0672-7032-EE96-20D886D005C3}"/>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kern="1200" dirty="0">
                <a:solidFill>
                  <a:schemeClr val="tx1"/>
                </a:solidFill>
                <a:latin typeface="+mj-lt"/>
                <a:ea typeface="+mj-ea"/>
                <a:cs typeface="+mj-cs"/>
              </a:rPr>
              <a:t>TF-IDF (</a:t>
            </a:r>
            <a:r>
              <a:rPr lang="en-US" sz="3600" kern="1200">
                <a:solidFill>
                  <a:schemeClr val="tx1"/>
                </a:solidFill>
                <a:latin typeface="+mj-lt"/>
                <a:ea typeface="+mj-ea"/>
                <a:cs typeface="+mj-cs"/>
              </a:rPr>
              <a:t>RF </a:t>
            </a:r>
            <a:r>
              <a:rPr lang="en-US" sz="3600" kern="1200" dirty="0">
                <a:solidFill>
                  <a:schemeClr val="tx1"/>
                </a:solidFill>
                <a:latin typeface="+mj-lt"/>
                <a:ea typeface="+mj-ea"/>
                <a:cs typeface="+mj-cs"/>
              </a:rPr>
              <a:t>confusion matrix)</a:t>
            </a:r>
          </a:p>
        </p:txBody>
      </p:sp>
      <p:pic>
        <p:nvPicPr>
          <p:cNvPr id="6" name="Turinio vietos rezervavimo ženklas 5">
            <a:extLst>
              <a:ext uri="{FF2B5EF4-FFF2-40B4-BE49-F238E27FC236}">
                <a16:creationId xmlns:a16="http://schemas.microsoft.com/office/drawing/2014/main" id="{6B571E90-39AC-85BA-E28C-E314C6BF6A98}"/>
              </a:ext>
            </a:extLst>
          </p:cNvPr>
          <p:cNvPicPr>
            <a:picLocks noGrp="1" noChangeAspect="1"/>
          </p:cNvPicPr>
          <p:nvPr>
            <p:ph idx="1"/>
          </p:nvPr>
        </p:nvPicPr>
        <p:blipFill>
          <a:blip r:embed="rId2"/>
          <a:stretch>
            <a:fillRect/>
          </a:stretch>
        </p:blipFill>
        <p:spPr>
          <a:xfrm>
            <a:off x="705972" y="2911827"/>
            <a:ext cx="10768181" cy="2449761"/>
          </a:xfrm>
          <a:prstGeom prst="rect">
            <a:avLst/>
          </a:prstGeom>
        </p:spPr>
      </p:pic>
      <p:sp>
        <p:nvSpPr>
          <p:cNvPr id="37" name="Freeform: Shape 36">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3514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Pavadinimas 1">
            <a:extLst>
              <a:ext uri="{FF2B5EF4-FFF2-40B4-BE49-F238E27FC236}">
                <a16:creationId xmlns:a16="http://schemas.microsoft.com/office/drawing/2014/main" id="{65A4AF3D-0672-7032-EE96-20D886D005C3}"/>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300" kern="1200" dirty="0">
                <a:solidFill>
                  <a:schemeClr val="tx1"/>
                </a:solidFill>
                <a:latin typeface="+mj-lt"/>
                <a:ea typeface="+mj-ea"/>
                <a:cs typeface="+mj-cs"/>
              </a:rPr>
              <a:t>TF-IDF (</a:t>
            </a:r>
            <a:r>
              <a:rPr lang="en-US" sz="3300" dirty="0"/>
              <a:t>RF</a:t>
            </a:r>
            <a:r>
              <a:rPr lang="en-US" sz="3300" kern="1200" dirty="0">
                <a:solidFill>
                  <a:schemeClr val="tx1"/>
                </a:solidFill>
                <a:latin typeface="+mj-lt"/>
                <a:ea typeface="+mj-ea"/>
                <a:cs typeface="+mj-cs"/>
              </a:rPr>
              <a:t> most important features)</a:t>
            </a:r>
          </a:p>
        </p:txBody>
      </p:sp>
      <p:sp>
        <p:nvSpPr>
          <p:cNvPr id="28" name="Freeform: Shape 27">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Turinio vietos rezervavimo ženklas 6">
            <a:extLst>
              <a:ext uri="{FF2B5EF4-FFF2-40B4-BE49-F238E27FC236}">
                <a16:creationId xmlns:a16="http://schemas.microsoft.com/office/drawing/2014/main" id="{4F26E601-2244-CF40-B35F-EB662684DA5A}"/>
              </a:ext>
            </a:extLst>
          </p:cNvPr>
          <p:cNvPicPr>
            <a:picLocks noGrp="1" noChangeAspect="1"/>
          </p:cNvPicPr>
          <p:nvPr>
            <p:ph idx="1"/>
          </p:nvPr>
        </p:nvPicPr>
        <p:blipFill>
          <a:blip r:embed="rId2"/>
          <a:stretch>
            <a:fillRect/>
          </a:stretch>
        </p:blipFill>
        <p:spPr>
          <a:xfrm>
            <a:off x="4284921" y="2153993"/>
            <a:ext cx="3798693" cy="3874667"/>
          </a:xfrm>
        </p:spPr>
      </p:pic>
    </p:spTree>
    <p:extLst>
      <p:ext uri="{BB962C8B-B14F-4D97-AF65-F5344CB8AC3E}">
        <p14:creationId xmlns:p14="http://schemas.microsoft.com/office/powerpoint/2010/main" val="2721479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BD7904F7-5F01-078C-987D-41C1960CCD05}"/>
              </a:ext>
            </a:extLst>
          </p:cNvPr>
          <p:cNvSpPr>
            <a:spLocks noGrp="1"/>
          </p:cNvSpPr>
          <p:nvPr>
            <p:ph type="title"/>
          </p:nvPr>
        </p:nvSpPr>
        <p:spPr/>
        <p:txBody>
          <a:bodyPr/>
          <a:lstStyle/>
          <a:p>
            <a:r>
              <a:rPr lang="en-US" dirty="0"/>
              <a:t>Most misclassified</a:t>
            </a:r>
            <a:endParaRPr lang="lt-LT" dirty="0"/>
          </a:p>
        </p:txBody>
      </p:sp>
      <p:sp>
        <p:nvSpPr>
          <p:cNvPr id="3" name="Turinio vietos rezervavimo ženklas 2">
            <a:extLst>
              <a:ext uri="{FF2B5EF4-FFF2-40B4-BE49-F238E27FC236}">
                <a16:creationId xmlns:a16="http://schemas.microsoft.com/office/drawing/2014/main" id="{0CBE648C-EB66-11B2-D747-2D0678563B4F}"/>
              </a:ext>
            </a:extLst>
          </p:cNvPr>
          <p:cNvSpPr>
            <a:spLocks noGrp="1"/>
          </p:cNvSpPr>
          <p:nvPr>
            <p:ph idx="1"/>
          </p:nvPr>
        </p:nvSpPr>
        <p:spPr/>
        <p:txBody>
          <a:bodyPr>
            <a:normAutofit/>
          </a:bodyPr>
          <a:lstStyle/>
          <a:p>
            <a:r>
              <a:rPr lang="lt-LT" dirty="0" err="1"/>
              <a:t>Actual</a:t>
            </a:r>
            <a:r>
              <a:rPr lang="lt-LT" dirty="0"/>
              <a:t>: TORNADO </a:t>
            </a:r>
            <a:r>
              <a:rPr lang="lt-LT" dirty="0" err="1"/>
              <a:t>Predicted</a:t>
            </a:r>
            <a:r>
              <a:rPr lang="lt-LT" dirty="0"/>
              <a:t>: WIND </a:t>
            </a:r>
            <a:endParaRPr lang="en-US" dirty="0"/>
          </a:p>
          <a:p>
            <a:pPr marL="0" indent="0">
              <a:buNone/>
            </a:pPr>
            <a:r>
              <a:rPr lang="lt-LT" dirty="0" err="1"/>
              <a:t>Reference</a:t>
            </a:r>
            <a:r>
              <a:rPr lang="lt-LT" dirty="0"/>
              <a:t>: [’</a:t>
            </a:r>
            <a:r>
              <a:rPr lang="lt-LT" dirty="0" err="1"/>
              <a:t>photo</a:t>
            </a:r>
            <a:r>
              <a:rPr lang="lt-LT" dirty="0"/>
              <a:t>’, ’</a:t>
            </a:r>
            <a:r>
              <a:rPr lang="lt-LT" dirty="0" err="1"/>
              <a:t>trombe</a:t>
            </a:r>
            <a:r>
              <a:rPr lang="lt-LT" dirty="0"/>
              <a:t>’, ’marine’, ’</a:t>
            </a:r>
            <a:r>
              <a:rPr lang="lt-LT" dirty="0" err="1"/>
              <a:t>observer</a:t>
            </a:r>
            <a:r>
              <a:rPr lang="lt-LT" dirty="0"/>
              <a:t>’, ’</a:t>
            </a:r>
            <a:r>
              <a:rPr lang="lt-LT" dirty="0" err="1"/>
              <a:t>entrer</a:t>
            </a:r>
            <a:r>
              <a:rPr lang="lt-LT" dirty="0"/>
              <a:t>’, ’</a:t>
            </a:r>
            <a:r>
              <a:rPr lang="lt-LT" dirty="0" err="1"/>
              <a:t>Pornic</a:t>
            </a:r>
            <a:r>
              <a:rPr lang="lt-LT" dirty="0"/>
              <a:t>’, ’</a:t>
            </a:r>
            <a:r>
              <a:rPr lang="lt-LT" dirty="0" err="1"/>
              <a:t>Noirmoutier</a:t>
            </a:r>
            <a:r>
              <a:rPr lang="lt-LT" dirty="0"/>
              <a:t>’, ’</a:t>
            </a:r>
            <a:r>
              <a:rPr lang="lt-LT" dirty="0" err="1"/>
              <a:t>courrier</a:t>
            </a:r>
            <a:r>
              <a:rPr lang="lt-LT" dirty="0"/>
              <a:t>’, ’</a:t>
            </a:r>
            <a:r>
              <a:rPr lang="lt-LT" dirty="0" err="1"/>
              <a:t>pays</a:t>
            </a:r>
            <a:r>
              <a:rPr lang="lt-LT" dirty="0"/>
              <a:t>’, ’</a:t>
            </a:r>
            <a:r>
              <a:rPr lang="lt-LT" dirty="0" err="1"/>
              <a:t>Retz</a:t>
            </a:r>
            <a:r>
              <a:rPr lang="lt-LT" dirty="0"/>
              <a:t>’, ’29’, ’</a:t>
            </a:r>
            <a:r>
              <a:rPr lang="lt-LT" dirty="0" err="1"/>
              <a:t>june</a:t>
            </a:r>
            <a:r>
              <a:rPr lang="lt-LT" dirty="0"/>
              <a:t>’, ’2021’]</a:t>
            </a:r>
          </a:p>
          <a:p>
            <a:r>
              <a:rPr lang="lt-LT" dirty="0" err="1"/>
              <a:t>Actual</a:t>
            </a:r>
            <a:r>
              <a:rPr lang="lt-LT" dirty="0"/>
              <a:t>: LIGHTNING </a:t>
            </a:r>
            <a:r>
              <a:rPr lang="lt-LT" dirty="0" err="1"/>
              <a:t>Predicted</a:t>
            </a:r>
            <a:r>
              <a:rPr lang="lt-LT" dirty="0"/>
              <a:t>: WIND </a:t>
            </a:r>
            <a:endParaRPr lang="en-US" dirty="0"/>
          </a:p>
          <a:p>
            <a:pPr marL="0" indent="0">
              <a:buNone/>
            </a:pPr>
            <a:r>
              <a:rPr lang="lt-LT" dirty="0" err="1"/>
              <a:t>Reference</a:t>
            </a:r>
            <a:r>
              <a:rPr lang="lt-LT" dirty="0"/>
              <a:t>: [’</a:t>
            </a:r>
            <a:r>
              <a:rPr lang="lt-LT" dirty="0" err="1"/>
              <a:t>arbre</a:t>
            </a:r>
            <a:r>
              <a:rPr lang="lt-LT" dirty="0"/>
              <a:t>’, ’</a:t>
            </a:r>
            <a:r>
              <a:rPr lang="lt-LT" dirty="0" err="1"/>
              <a:t>foudroyer</a:t>
            </a:r>
            <a:r>
              <a:rPr lang="lt-LT" dirty="0"/>
              <a:t>’, ’</a:t>
            </a:r>
            <a:r>
              <a:rPr lang="lt-LT" dirty="0" err="1"/>
              <a:t>Aslonnes</a:t>
            </a:r>
            <a:r>
              <a:rPr lang="lt-LT" dirty="0"/>
              <a:t>’,</a:t>
            </a:r>
            <a:r>
              <a:rPr lang="en-US" dirty="0"/>
              <a:t> </a:t>
            </a:r>
            <a:r>
              <a:rPr lang="lt-LT" dirty="0"/>
              <a:t>’</a:t>
            </a:r>
            <a:r>
              <a:rPr lang="lt-LT" dirty="0" err="1"/>
              <a:t>nuit</a:t>
            </a:r>
            <a:r>
              <a:rPr lang="lt-LT" dirty="0"/>
              <a:t>’, ’</a:t>
            </a:r>
            <a:r>
              <a:rPr lang="lt-LT" dirty="0" err="1"/>
              <a:t>vendredi</a:t>
            </a:r>
            <a:r>
              <a:rPr lang="lt-LT" dirty="0"/>
              <a:t>’, ’</a:t>
            </a:r>
            <a:r>
              <a:rPr lang="lt-LT" dirty="0" err="1"/>
              <a:t>samedi</a:t>
            </a:r>
            <a:r>
              <a:rPr lang="lt-LT" dirty="0"/>
              <a:t>’, ’</a:t>
            </a:r>
            <a:r>
              <a:rPr lang="lt-LT" dirty="0" err="1"/>
              <a:t>république</a:t>
            </a:r>
            <a:r>
              <a:rPr lang="lt-LT" dirty="0"/>
              <a:t>’, ’10’, ’</a:t>
            </a:r>
            <a:r>
              <a:rPr lang="lt-LT" dirty="0" err="1"/>
              <a:t>may</a:t>
            </a:r>
            <a:r>
              <a:rPr lang="lt-LT" dirty="0"/>
              <a:t>’, ’2020’]</a:t>
            </a:r>
          </a:p>
          <a:p>
            <a:r>
              <a:rPr lang="lt-LT" dirty="0" err="1"/>
              <a:t>Actual</a:t>
            </a:r>
            <a:r>
              <a:rPr lang="lt-LT" dirty="0"/>
              <a:t>: PRECIP </a:t>
            </a:r>
            <a:r>
              <a:rPr lang="lt-LT" dirty="0" err="1"/>
              <a:t>Predicted</a:t>
            </a:r>
            <a:r>
              <a:rPr lang="lt-LT" dirty="0"/>
              <a:t>: WIND </a:t>
            </a:r>
            <a:endParaRPr lang="en-US" dirty="0"/>
          </a:p>
          <a:p>
            <a:pPr marL="0" indent="0">
              <a:buNone/>
            </a:pPr>
            <a:r>
              <a:rPr lang="lt-LT" dirty="0" err="1"/>
              <a:t>Reference</a:t>
            </a:r>
            <a:r>
              <a:rPr lang="lt-LT" dirty="0"/>
              <a:t>: [’</a:t>
            </a:r>
            <a:r>
              <a:rPr lang="lt-LT" dirty="0" err="1"/>
              <a:t>orage</a:t>
            </a:r>
            <a:r>
              <a:rPr lang="lt-LT" dirty="0"/>
              <a:t>’, ’</a:t>
            </a:r>
            <a:r>
              <a:rPr lang="lt-LT" dirty="0" err="1"/>
              <a:t>charente</a:t>
            </a:r>
            <a:r>
              <a:rPr lang="lt-LT" dirty="0"/>
              <a:t>’, ’</a:t>
            </a:r>
            <a:r>
              <a:rPr lang="lt-LT" dirty="0" err="1"/>
              <a:t>rafale</a:t>
            </a:r>
            <a:r>
              <a:rPr lang="lt-LT" dirty="0"/>
              <a:t>’, ’111.9’,</a:t>
            </a:r>
            <a:r>
              <a:rPr lang="en-US" dirty="0"/>
              <a:t> </a:t>
            </a:r>
            <a:r>
              <a:rPr lang="lt-LT" dirty="0"/>
              <a:t>’</a:t>
            </a:r>
            <a:r>
              <a:rPr lang="lt-LT" dirty="0" err="1"/>
              <a:t>kilomètre</a:t>
            </a:r>
            <a:r>
              <a:rPr lang="lt-LT" dirty="0"/>
              <a:t>’, ’</a:t>
            </a:r>
            <a:r>
              <a:rPr lang="lt-LT" dirty="0" err="1"/>
              <a:t>heure</a:t>
            </a:r>
            <a:r>
              <a:rPr lang="lt-LT" dirty="0"/>
              <a:t>’, ’</a:t>
            </a:r>
            <a:r>
              <a:rPr lang="lt-LT" dirty="0" err="1"/>
              <a:t>semaine</a:t>
            </a:r>
            <a:r>
              <a:rPr lang="lt-LT" dirty="0"/>
              <a:t>’, ’</a:t>
            </a:r>
            <a:r>
              <a:rPr lang="lt-LT" dirty="0" err="1"/>
              <a:t>pluie</a:t>
            </a:r>
            <a:r>
              <a:rPr lang="lt-LT" dirty="0"/>
              <a:t>’, ’minute’, ’</a:t>
            </a:r>
            <a:r>
              <a:rPr lang="lt-LT" dirty="0" err="1"/>
              <a:t>charente</a:t>
            </a:r>
            <a:r>
              <a:rPr lang="lt-LT" dirty="0"/>
              <a:t>’, ’</a:t>
            </a:r>
            <a:r>
              <a:rPr lang="lt-LT" dirty="0" err="1"/>
              <a:t>libre</a:t>
            </a:r>
            <a:r>
              <a:rPr lang="lt-LT" dirty="0"/>
              <a:t>’, ’21’, ’</a:t>
            </a:r>
            <a:r>
              <a:rPr lang="lt-LT" dirty="0" err="1"/>
              <a:t>june</a:t>
            </a:r>
            <a:r>
              <a:rPr lang="lt-LT" dirty="0"/>
              <a:t>’, ’2022’]</a:t>
            </a:r>
          </a:p>
        </p:txBody>
      </p:sp>
    </p:spTree>
    <p:extLst>
      <p:ext uri="{BB962C8B-B14F-4D97-AF65-F5344CB8AC3E}">
        <p14:creationId xmlns:p14="http://schemas.microsoft.com/office/powerpoint/2010/main" val="530525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Pavadinimas 1">
            <a:extLst>
              <a:ext uri="{FF2B5EF4-FFF2-40B4-BE49-F238E27FC236}">
                <a16:creationId xmlns:a16="http://schemas.microsoft.com/office/drawing/2014/main" id="{65A4AF3D-0672-7032-EE96-20D886D005C3}"/>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kern="1200" dirty="0">
                <a:solidFill>
                  <a:schemeClr val="tx1"/>
                </a:solidFill>
                <a:latin typeface="+mj-lt"/>
                <a:ea typeface="+mj-ea"/>
                <a:cs typeface="+mj-cs"/>
              </a:rPr>
              <a:t>TF-IDF (</a:t>
            </a:r>
            <a:r>
              <a:rPr lang="en-US" sz="3600" dirty="0"/>
              <a:t>FCNN</a:t>
            </a:r>
            <a:r>
              <a:rPr lang="en-US" sz="3600" kern="1200" dirty="0">
                <a:solidFill>
                  <a:schemeClr val="tx1"/>
                </a:solidFill>
                <a:latin typeface="+mj-lt"/>
                <a:ea typeface="+mj-ea"/>
                <a:cs typeface="+mj-cs"/>
              </a:rPr>
              <a:t> confusion matrix)</a:t>
            </a:r>
          </a:p>
        </p:txBody>
      </p:sp>
      <p:sp>
        <p:nvSpPr>
          <p:cNvPr id="37" name="Freeform: Shape 36">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Turinio vietos rezervavimo ženklas 6">
            <a:extLst>
              <a:ext uri="{FF2B5EF4-FFF2-40B4-BE49-F238E27FC236}">
                <a16:creationId xmlns:a16="http://schemas.microsoft.com/office/drawing/2014/main" id="{49E50CEA-EE60-9B97-66F8-2BB3FF0B7618}"/>
              </a:ext>
            </a:extLst>
          </p:cNvPr>
          <p:cNvPicPr>
            <a:picLocks noGrp="1" noChangeAspect="1"/>
          </p:cNvPicPr>
          <p:nvPr>
            <p:ph idx="1"/>
          </p:nvPr>
        </p:nvPicPr>
        <p:blipFill>
          <a:blip r:embed="rId2"/>
          <a:stretch>
            <a:fillRect/>
          </a:stretch>
        </p:blipFill>
        <p:spPr>
          <a:xfrm>
            <a:off x="838200" y="2706861"/>
            <a:ext cx="10515600" cy="2588866"/>
          </a:xfrm>
        </p:spPr>
      </p:pic>
    </p:spTree>
    <p:extLst>
      <p:ext uri="{BB962C8B-B14F-4D97-AF65-F5344CB8AC3E}">
        <p14:creationId xmlns:p14="http://schemas.microsoft.com/office/powerpoint/2010/main" val="890375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Pavadinimas 1">
            <a:extLst>
              <a:ext uri="{FF2B5EF4-FFF2-40B4-BE49-F238E27FC236}">
                <a16:creationId xmlns:a16="http://schemas.microsoft.com/office/drawing/2014/main" id="{E73A673F-C795-8A6B-ECDD-3E47385CECDA}"/>
              </a:ext>
            </a:extLst>
          </p:cNvPr>
          <p:cNvSpPr>
            <a:spLocks noGrp="1"/>
          </p:cNvSpPr>
          <p:nvPr>
            <p:ph type="title"/>
          </p:nvPr>
        </p:nvSpPr>
        <p:spPr>
          <a:xfrm>
            <a:off x="838200" y="365125"/>
            <a:ext cx="10515600" cy="1325563"/>
          </a:xfrm>
        </p:spPr>
        <p:txBody>
          <a:bodyPr>
            <a:normAutofit/>
          </a:bodyPr>
          <a:lstStyle/>
          <a:p>
            <a:r>
              <a:rPr lang="en-US" dirty="0"/>
              <a:t>Most misclassified</a:t>
            </a:r>
            <a:endParaRPr lang="lt-LT"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urinio vietos rezervavimo ženklas 2">
            <a:extLst>
              <a:ext uri="{FF2B5EF4-FFF2-40B4-BE49-F238E27FC236}">
                <a16:creationId xmlns:a16="http://schemas.microsoft.com/office/drawing/2014/main" id="{A9156B04-10FF-FB09-30C5-8DADCD78E05D}"/>
              </a:ext>
            </a:extLst>
          </p:cNvPr>
          <p:cNvSpPr>
            <a:spLocks noGrp="1"/>
          </p:cNvSpPr>
          <p:nvPr>
            <p:ph idx="1"/>
          </p:nvPr>
        </p:nvSpPr>
        <p:spPr>
          <a:xfrm>
            <a:off x="838200" y="1825625"/>
            <a:ext cx="10515600" cy="4351338"/>
          </a:xfrm>
        </p:spPr>
        <p:txBody>
          <a:bodyPr>
            <a:normAutofit/>
          </a:bodyPr>
          <a:lstStyle/>
          <a:p>
            <a:r>
              <a:rPr lang="en-US" dirty="0"/>
              <a:t>True prediction: L</a:t>
            </a:r>
            <a:r>
              <a:rPr lang="lt-LT" dirty="0"/>
              <a:t>IGHTNING </a:t>
            </a:r>
            <a:r>
              <a:rPr lang="lt-LT" dirty="0" err="1"/>
              <a:t>Predicted</a:t>
            </a:r>
            <a:r>
              <a:rPr lang="lt-LT" dirty="0"/>
              <a:t> </a:t>
            </a:r>
            <a:r>
              <a:rPr lang="lt-LT" dirty="0" err="1"/>
              <a:t>prediction</a:t>
            </a:r>
            <a:r>
              <a:rPr lang="lt-LT" dirty="0"/>
              <a:t>: PRECIP </a:t>
            </a:r>
            <a:endParaRPr lang="en-US" dirty="0"/>
          </a:p>
          <a:p>
            <a:pPr marL="0" indent="0">
              <a:buNone/>
            </a:pPr>
            <a:r>
              <a:rPr lang="lt-LT" dirty="0" err="1"/>
              <a:t>Reference</a:t>
            </a:r>
            <a:r>
              <a:rPr lang="lt-LT" dirty="0"/>
              <a:t>: [’</a:t>
            </a:r>
            <a:r>
              <a:rPr lang="lt-LT" dirty="0" err="1"/>
              <a:t>Orages</a:t>
            </a:r>
            <a:r>
              <a:rPr lang="lt-LT" dirty="0"/>
              <a:t>’,</a:t>
            </a:r>
            <a:r>
              <a:rPr lang="en-US" dirty="0"/>
              <a:t> </a:t>
            </a:r>
            <a:r>
              <a:rPr lang="lt-LT" dirty="0"/>
              <a:t>’</a:t>
            </a:r>
            <a:r>
              <a:rPr lang="lt-LT" dirty="0" err="1"/>
              <a:t>grêle</a:t>
            </a:r>
            <a:r>
              <a:rPr lang="lt-LT" dirty="0"/>
              <a:t>’, ’</a:t>
            </a:r>
            <a:r>
              <a:rPr lang="lt-LT" dirty="0" err="1"/>
              <a:t>localiser</a:t>
            </a:r>
            <a:r>
              <a:rPr lang="lt-LT" dirty="0"/>
              <a:t>’, ’</a:t>
            </a:r>
            <a:r>
              <a:rPr lang="lt-LT" dirty="0" err="1"/>
              <a:t>Yonne</a:t>
            </a:r>
            <a:r>
              <a:rPr lang="lt-LT" dirty="0"/>
              <a:t>’, ’</a:t>
            </a:r>
            <a:r>
              <a:rPr lang="lt-LT" dirty="0" err="1"/>
              <a:t>important</a:t>
            </a:r>
            <a:r>
              <a:rPr lang="lt-LT" dirty="0"/>
              <a:t>’, ’</a:t>
            </a:r>
            <a:r>
              <a:rPr lang="lt-LT" dirty="0" err="1"/>
              <a:t>dégât</a:t>
            </a:r>
            <a:r>
              <a:rPr lang="lt-LT" dirty="0"/>
              <a:t>’, ’</a:t>
            </a:r>
            <a:r>
              <a:rPr lang="lt-LT" dirty="0" err="1"/>
              <a:t>culture</a:t>
            </a:r>
            <a:r>
              <a:rPr lang="lt-LT" dirty="0"/>
              <a:t>’, ’</a:t>
            </a:r>
            <a:r>
              <a:rPr lang="lt-LT" dirty="0" err="1"/>
              <a:t>autour</a:t>
            </a:r>
            <a:r>
              <a:rPr lang="lt-LT" dirty="0"/>
              <a:t>’, ’</a:t>
            </a:r>
            <a:r>
              <a:rPr lang="lt-LT" dirty="0" err="1"/>
              <a:t>pont-sur-yonne</a:t>
            </a:r>
            <a:r>
              <a:rPr lang="lt-LT" dirty="0"/>
              <a:t>’, ’200’,</a:t>
            </a:r>
            <a:r>
              <a:rPr lang="en-US" dirty="0"/>
              <a:t> </a:t>
            </a:r>
            <a:r>
              <a:rPr lang="lt-LT" dirty="0"/>
              <a:t>’</a:t>
            </a:r>
            <a:r>
              <a:rPr lang="lt-LT" dirty="0" err="1"/>
              <a:t>client</a:t>
            </a:r>
            <a:r>
              <a:rPr lang="lt-LT" dirty="0"/>
              <a:t>’, ’</a:t>
            </a:r>
            <a:r>
              <a:rPr lang="lt-LT" dirty="0" err="1"/>
              <a:t>priver</a:t>
            </a:r>
            <a:r>
              <a:rPr lang="lt-LT" dirty="0"/>
              <a:t>’, ’</a:t>
            </a:r>
            <a:r>
              <a:rPr lang="lt-LT" dirty="0" err="1"/>
              <a:t>électricité</a:t>
            </a:r>
            <a:r>
              <a:rPr lang="lt-LT" dirty="0"/>
              <a:t>’, ’</a:t>
            </a:r>
            <a:r>
              <a:rPr lang="lt-LT" dirty="0" err="1"/>
              <a:t>Puisaye</a:t>
            </a:r>
            <a:r>
              <a:rPr lang="lt-LT" dirty="0"/>
              <a:t>’, ’YONNE’, ’REPUBLICAINE’, ’29’, ’JUN’, ’2021’,</a:t>
            </a:r>
            <a:r>
              <a:rPr lang="en-US" dirty="0"/>
              <a:t> </a:t>
            </a:r>
            <a:r>
              <a:rPr lang="lt-LT" dirty="0"/>
              <a:t>’RAD’]</a:t>
            </a:r>
          </a:p>
          <a:p>
            <a:r>
              <a:rPr lang="lt-LT" dirty="0" err="1"/>
              <a:t>True</a:t>
            </a:r>
            <a:r>
              <a:rPr lang="lt-LT" dirty="0"/>
              <a:t> </a:t>
            </a:r>
            <a:r>
              <a:rPr lang="lt-LT" dirty="0" err="1"/>
              <a:t>prediction</a:t>
            </a:r>
            <a:r>
              <a:rPr lang="lt-LT" dirty="0"/>
              <a:t>: LIGHTNING </a:t>
            </a:r>
            <a:r>
              <a:rPr lang="lt-LT" dirty="0" err="1"/>
              <a:t>Predicted</a:t>
            </a:r>
            <a:r>
              <a:rPr lang="lt-LT" dirty="0"/>
              <a:t> </a:t>
            </a:r>
            <a:r>
              <a:rPr lang="lt-LT" dirty="0" err="1"/>
              <a:t>prediction</a:t>
            </a:r>
            <a:r>
              <a:rPr lang="lt-LT" dirty="0"/>
              <a:t>: WIND </a:t>
            </a:r>
            <a:r>
              <a:rPr lang="lt-LT" dirty="0" err="1"/>
              <a:t>Reference</a:t>
            </a:r>
            <a:r>
              <a:rPr lang="lt-LT" dirty="0"/>
              <a:t>: [’</a:t>
            </a:r>
            <a:r>
              <a:rPr lang="lt-LT" dirty="0" err="1"/>
              <a:t>toiture</a:t>
            </a:r>
            <a:r>
              <a:rPr lang="lt-LT" dirty="0"/>
              <a:t>’,</a:t>
            </a:r>
            <a:r>
              <a:rPr lang="en-US" dirty="0"/>
              <a:t> </a:t>
            </a:r>
            <a:r>
              <a:rPr lang="lt-LT" dirty="0"/>
              <a:t>’</a:t>
            </a:r>
            <a:r>
              <a:rPr lang="lt-LT" dirty="0" err="1"/>
              <a:t>arracher</a:t>
            </a:r>
            <a:r>
              <a:rPr lang="lt-LT" dirty="0"/>
              <a:t>’, ’</a:t>
            </a:r>
            <a:r>
              <a:rPr lang="lt-LT" dirty="0" err="1"/>
              <a:t>foudre</a:t>
            </a:r>
            <a:r>
              <a:rPr lang="lt-LT" dirty="0"/>
              <a:t>’, ’</a:t>
            </a:r>
            <a:r>
              <a:rPr lang="lt-LT" dirty="0" err="1"/>
              <a:t>Douai</a:t>
            </a:r>
            <a:r>
              <a:rPr lang="lt-LT" dirty="0"/>
              <a:t>’, ’</a:t>
            </a:r>
            <a:r>
              <a:rPr lang="lt-LT" dirty="0" err="1"/>
              <a:t>victime</a:t>
            </a:r>
            <a:r>
              <a:rPr lang="lt-LT" dirty="0"/>
              <a:t>’, ’FRANCE’, ’</a:t>
            </a:r>
            <a:r>
              <a:rPr lang="lt-LT" dirty="0" err="1"/>
              <a:t>bleu</a:t>
            </a:r>
            <a:r>
              <a:rPr lang="lt-LT" dirty="0"/>
              <a:t>’, ’20’, ’JUN’, ’2021’, ’RAD’]</a:t>
            </a:r>
          </a:p>
          <a:p>
            <a:r>
              <a:rPr lang="lt-LT" dirty="0" err="1"/>
              <a:t>True</a:t>
            </a:r>
            <a:r>
              <a:rPr lang="lt-LT" dirty="0"/>
              <a:t> </a:t>
            </a:r>
            <a:r>
              <a:rPr lang="lt-LT" dirty="0" err="1"/>
              <a:t>prediction</a:t>
            </a:r>
            <a:r>
              <a:rPr lang="lt-LT" dirty="0"/>
              <a:t>: WIND </a:t>
            </a:r>
            <a:r>
              <a:rPr lang="lt-LT" dirty="0" err="1"/>
              <a:t>Predicted</a:t>
            </a:r>
            <a:r>
              <a:rPr lang="lt-LT" dirty="0"/>
              <a:t> </a:t>
            </a:r>
            <a:r>
              <a:rPr lang="lt-LT" dirty="0" err="1"/>
              <a:t>prediction</a:t>
            </a:r>
            <a:r>
              <a:rPr lang="lt-LT" dirty="0"/>
              <a:t>: PRECIP </a:t>
            </a:r>
            <a:r>
              <a:rPr lang="lt-LT" dirty="0" err="1"/>
              <a:t>Reference</a:t>
            </a:r>
            <a:r>
              <a:rPr lang="lt-LT" dirty="0"/>
              <a:t>: [’</a:t>
            </a:r>
            <a:r>
              <a:rPr lang="lt-LT" dirty="0" err="1"/>
              <a:t>Orages</a:t>
            </a:r>
            <a:r>
              <a:rPr lang="lt-LT" dirty="0"/>
              <a:t>’, ’</a:t>
            </a:r>
            <a:r>
              <a:rPr lang="lt-LT" dirty="0" err="1"/>
              <a:t>Saint-Etienne</a:t>
            </a:r>
            <a:r>
              <a:rPr lang="lt-LT" dirty="0"/>
              <a:t>’, ’</a:t>
            </a:r>
            <a:r>
              <a:rPr lang="lt-LT" dirty="0" err="1"/>
              <a:t>Gier</a:t>
            </a:r>
            <a:r>
              <a:rPr lang="lt-LT" dirty="0"/>
              <a:t>’, ’2618’, ’</a:t>
            </a:r>
            <a:r>
              <a:rPr lang="lt-LT" dirty="0" err="1"/>
              <a:t>impact</a:t>
            </a:r>
            <a:r>
              <a:rPr lang="lt-LT" dirty="0"/>
              <a:t>’, ’</a:t>
            </a:r>
            <a:r>
              <a:rPr lang="lt-LT" dirty="0" err="1"/>
              <a:t>foudre</a:t>
            </a:r>
            <a:r>
              <a:rPr lang="lt-LT" dirty="0"/>
              <a:t>’, ’</a:t>
            </a:r>
            <a:r>
              <a:rPr lang="lt-LT" dirty="0" err="1"/>
              <a:t>relever</a:t>
            </a:r>
            <a:r>
              <a:rPr lang="lt-LT" dirty="0"/>
              <a:t>’, ’</a:t>
            </a:r>
            <a:r>
              <a:rPr lang="lt-LT" dirty="0" err="1"/>
              <a:t>progrès</a:t>
            </a:r>
            <a:r>
              <a:rPr lang="lt-LT" dirty="0"/>
              <a:t>’, ’22’, ’JUL’, ’2020’]</a:t>
            </a:r>
          </a:p>
        </p:txBody>
      </p:sp>
    </p:spTree>
    <p:extLst>
      <p:ext uri="{BB962C8B-B14F-4D97-AF65-F5344CB8AC3E}">
        <p14:creationId xmlns:p14="http://schemas.microsoft.com/office/powerpoint/2010/main" val="2076138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9CC7FFBD-5293-3ADB-B908-735E7F5B98B7}"/>
              </a:ext>
            </a:extLst>
          </p:cNvPr>
          <p:cNvSpPr>
            <a:spLocks noGrp="1"/>
          </p:cNvSpPr>
          <p:nvPr>
            <p:ph type="title"/>
          </p:nvPr>
        </p:nvSpPr>
        <p:spPr>
          <a:xfrm>
            <a:off x="1123356" y="1188637"/>
            <a:ext cx="9984615" cy="833203"/>
          </a:xfrm>
        </p:spPr>
        <p:txBody>
          <a:bodyPr>
            <a:normAutofit fontScale="90000"/>
          </a:bodyPr>
          <a:lstStyle/>
          <a:p>
            <a:r>
              <a:rPr lang="en-US" sz="6000" dirty="0" err="1"/>
              <a:t>SBert</a:t>
            </a:r>
            <a:endParaRPr lang="lt-LT" sz="6000" dirty="0"/>
          </a:p>
        </p:txBody>
      </p:sp>
      <p:sp>
        <p:nvSpPr>
          <p:cNvPr id="8" name="Content Placeholder 7">
            <a:extLst>
              <a:ext uri="{FF2B5EF4-FFF2-40B4-BE49-F238E27FC236}">
                <a16:creationId xmlns:a16="http://schemas.microsoft.com/office/drawing/2014/main" id="{CCCFF49A-A5C3-4A12-BCCD-E030F65B167B}"/>
              </a:ext>
            </a:extLst>
          </p:cNvPr>
          <p:cNvSpPr>
            <a:spLocks noGrp="1"/>
          </p:cNvSpPr>
          <p:nvPr>
            <p:ph idx="1"/>
          </p:nvPr>
        </p:nvSpPr>
        <p:spPr>
          <a:xfrm>
            <a:off x="7819964" y="2322977"/>
            <a:ext cx="3364122" cy="2613090"/>
          </a:xfrm>
        </p:spPr>
        <p:txBody>
          <a:bodyPr anchor="t" anchorCtr="0">
            <a:normAutofit/>
          </a:bodyPr>
          <a:lstStyle/>
          <a:p>
            <a:pPr marL="0" indent="0">
              <a:buNone/>
            </a:pPr>
            <a:r>
              <a:rPr lang="en-US" sz="2400" b="1" dirty="0"/>
              <a:t>FULLY CONNECTED NEURAL NETWORK</a:t>
            </a:r>
          </a:p>
          <a:p>
            <a:r>
              <a:rPr lang="en-US" sz="2000" dirty="0"/>
              <a:t>81.6% accuracy</a:t>
            </a:r>
          </a:p>
        </p:txBody>
      </p:sp>
      <p:sp>
        <p:nvSpPr>
          <p:cNvPr id="3" name="Content Placeholder 7">
            <a:extLst>
              <a:ext uri="{FF2B5EF4-FFF2-40B4-BE49-F238E27FC236}">
                <a16:creationId xmlns:a16="http://schemas.microsoft.com/office/drawing/2014/main" id="{360740B8-5311-63F5-DD61-DD6C6EA742DF}"/>
              </a:ext>
            </a:extLst>
          </p:cNvPr>
          <p:cNvSpPr txBox="1">
            <a:spLocks/>
          </p:cNvSpPr>
          <p:nvPr/>
        </p:nvSpPr>
        <p:spPr>
          <a:xfrm>
            <a:off x="4194061" y="2497479"/>
            <a:ext cx="3247525" cy="2613090"/>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RANDOM FOREST</a:t>
            </a:r>
          </a:p>
          <a:p>
            <a:r>
              <a:rPr lang="en-US" sz="2000" dirty="0"/>
              <a:t>max depth: 20, min samples leaf’: 2, ’min samples split’: 2, ‘n estimators’: 200</a:t>
            </a:r>
          </a:p>
          <a:p>
            <a:r>
              <a:rPr lang="en-US" sz="2000" dirty="0"/>
              <a:t>78.1 % accuracy</a:t>
            </a:r>
          </a:p>
          <a:p>
            <a:r>
              <a:rPr lang="en-US" sz="2000" dirty="0"/>
              <a:t>76.1  F1 score</a:t>
            </a:r>
          </a:p>
        </p:txBody>
      </p:sp>
      <p:sp>
        <p:nvSpPr>
          <p:cNvPr id="5" name="Content Placeholder 7">
            <a:extLst>
              <a:ext uri="{FF2B5EF4-FFF2-40B4-BE49-F238E27FC236}">
                <a16:creationId xmlns:a16="http://schemas.microsoft.com/office/drawing/2014/main" id="{FBD6577B-FC6A-7528-9CE0-165843DE6D73}"/>
              </a:ext>
            </a:extLst>
          </p:cNvPr>
          <p:cNvSpPr txBox="1">
            <a:spLocks/>
          </p:cNvSpPr>
          <p:nvPr/>
        </p:nvSpPr>
        <p:spPr>
          <a:xfrm>
            <a:off x="781036" y="2497479"/>
            <a:ext cx="3273764" cy="2716898"/>
          </a:xfrm>
          <a:prstGeom prst="rect">
            <a:avLst/>
          </a:prstGeom>
        </p:spPr>
        <p:txBody>
          <a:bodyPr vert="horz"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LOGISTIC REGRESSION</a:t>
            </a:r>
          </a:p>
          <a:p>
            <a:r>
              <a:rPr lang="en-US" sz="2000" dirty="0"/>
              <a:t>80.6 % accuracy</a:t>
            </a:r>
          </a:p>
          <a:p>
            <a:r>
              <a:rPr lang="en-US" sz="2000" dirty="0"/>
              <a:t>78.4 F1 score</a:t>
            </a:r>
          </a:p>
        </p:txBody>
      </p:sp>
    </p:spTree>
    <p:extLst>
      <p:ext uri="{BB962C8B-B14F-4D97-AF65-F5344CB8AC3E}">
        <p14:creationId xmlns:p14="http://schemas.microsoft.com/office/powerpoint/2010/main" val="3241210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Pavadinimas 1">
            <a:extLst>
              <a:ext uri="{FF2B5EF4-FFF2-40B4-BE49-F238E27FC236}">
                <a16:creationId xmlns:a16="http://schemas.microsoft.com/office/drawing/2014/main" id="{65A4AF3D-0672-7032-EE96-20D886D005C3}"/>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dirty="0" err="1"/>
              <a:t>SBert</a:t>
            </a:r>
            <a:r>
              <a:rPr lang="en-US" sz="3600" kern="1200" dirty="0">
                <a:solidFill>
                  <a:schemeClr val="tx1"/>
                </a:solidFill>
                <a:latin typeface="+mj-lt"/>
                <a:ea typeface="+mj-ea"/>
                <a:cs typeface="+mj-cs"/>
              </a:rPr>
              <a:t> (LR</a:t>
            </a:r>
            <a:r>
              <a:rPr lang="en-US" sz="3600" dirty="0"/>
              <a:t> </a:t>
            </a:r>
            <a:r>
              <a:rPr lang="en-US" sz="3600" kern="1200" dirty="0">
                <a:solidFill>
                  <a:schemeClr val="tx1"/>
                </a:solidFill>
                <a:latin typeface="+mj-lt"/>
                <a:ea typeface="+mj-ea"/>
                <a:cs typeface="+mj-cs"/>
              </a:rPr>
              <a:t>confusion matrix)</a:t>
            </a:r>
          </a:p>
        </p:txBody>
      </p:sp>
      <p:sp>
        <p:nvSpPr>
          <p:cNvPr id="28" name="Freeform: Shape 27">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Turinio vietos rezervavimo ženklas 6">
            <a:extLst>
              <a:ext uri="{FF2B5EF4-FFF2-40B4-BE49-F238E27FC236}">
                <a16:creationId xmlns:a16="http://schemas.microsoft.com/office/drawing/2014/main" id="{8C8E21EF-434C-78AC-4A4C-224B90961DB6}"/>
              </a:ext>
            </a:extLst>
          </p:cNvPr>
          <p:cNvPicPr>
            <a:picLocks noGrp="1" noChangeAspect="1"/>
          </p:cNvPicPr>
          <p:nvPr>
            <p:ph idx="1"/>
          </p:nvPr>
        </p:nvPicPr>
        <p:blipFill>
          <a:blip r:embed="rId3"/>
          <a:stretch>
            <a:fillRect/>
          </a:stretch>
        </p:blipFill>
        <p:spPr>
          <a:xfrm>
            <a:off x="2018694" y="2424223"/>
            <a:ext cx="7724425" cy="2987749"/>
          </a:xfrm>
        </p:spPr>
      </p:pic>
    </p:spTree>
    <p:extLst>
      <p:ext uri="{BB962C8B-B14F-4D97-AF65-F5344CB8AC3E}">
        <p14:creationId xmlns:p14="http://schemas.microsoft.com/office/powerpoint/2010/main" val="1534263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3190828-1C7D-645C-E282-E47A498680B4}"/>
              </a:ext>
            </a:extLst>
          </p:cNvPr>
          <p:cNvSpPr>
            <a:spLocks noGrp="1"/>
          </p:cNvSpPr>
          <p:nvPr>
            <p:ph type="title"/>
          </p:nvPr>
        </p:nvSpPr>
        <p:spPr/>
        <p:txBody>
          <a:bodyPr/>
          <a:lstStyle/>
          <a:p>
            <a:r>
              <a:rPr lang="en-US" dirty="0"/>
              <a:t>Most misclassified</a:t>
            </a:r>
            <a:endParaRPr lang="lt-LT" dirty="0"/>
          </a:p>
        </p:txBody>
      </p:sp>
      <p:sp>
        <p:nvSpPr>
          <p:cNvPr id="3" name="Turinio vietos rezervavimo ženklas 2">
            <a:extLst>
              <a:ext uri="{FF2B5EF4-FFF2-40B4-BE49-F238E27FC236}">
                <a16:creationId xmlns:a16="http://schemas.microsoft.com/office/drawing/2014/main" id="{3CBB3626-0F1D-DE49-39B9-BECAC54CA9BE}"/>
              </a:ext>
            </a:extLst>
          </p:cNvPr>
          <p:cNvSpPr>
            <a:spLocks noGrp="1"/>
          </p:cNvSpPr>
          <p:nvPr>
            <p:ph idx="1"/>
          </p:nvPr>
        </p:nvSpPr>
        <p:spPr/>
        <p:txBody>
          <a:bodyPr>
            <a:normAutofit fontScale="92500" lnSpcReduction="10000"/>
          </a:bodyPr>
          <a:lstStyle/>
          <a:p>
            <a:r>
              <a:rPr lang="lt-LT" dirty="0" err="1"/>
              <a:t>Actual</a:t>
            </a:r>
            <a:r>
              <a:rPr lang="lt-LT" dirty="0"/>
              <a:t>: TORNADO </a:t>
            </a:r>
            <a:r>
              <a:rPr lang="lt-LT" dirty="0" err="1"/>
              <a:t>Predicted</a:t>
            </a:r>
            <a:r>
              <a:rPr lang="lt-LT" dirty="0"/>
              <a:t>: WIND </a:t>
            </a:r>
            <a:endParaRPr lang="en-US" dirty="0"/>
          </a:p>
          <a:p>
            <a:pPr marL="0" indent="0">
              <a:buNone/>
            </a:pPr>
            <a:r>
              <a:rPr lang="lt-LT" dirty="0" err="1"/>
              <a:t>Reference</a:t>
            </a:r>
            <a:r>
              <a:rPr lang="lt-LT" dirty="0"/>
              <a:t>: </a:t>
            </a:r>
            <a:r>
              <a:rPr lang="lt-LT" dirty="0" err="1"/>
              <a:t>Tornade</a:t>
            </a:r>
            <a:r>
              <a:rPr lang="lt-LT" dirty="0"/>
              <a:t> à </a:t>
            </a:r>
            <a:r>
              <a:rPr lang="lt-LT" dirty="0" err="1"/>
              <a:t>Champsac</a:t>
            </a:r>
            <a:r>
              <a:rPr lang="lt-LT" dirty="0"/>
              <a:t> ()] - //,</a:t>
            </a:r>
            <a:r>
              <a:rPr lang="en-US" dirty="0"/>
              <a:t> </a:t>
            </a:r>
            <a:r>
              <a:rPr lang="lt-LT" dirty="0" err="1"/>
              <a:t>Ouest</a:t>
            </a:r>
            <a:r>
              <a:rPr lang="lt-LT" dirty="0"/>
              <a:t> </a:t>
            </a:r>
            <a:r>
              <a:rPr lang="lt-LT" dirty="0" err="1"/>
              <a:t>Orages</a:t>
            </a:r>
            <a:r>
              <a:rPr lang="lt-LT" dirty="0"/>
              <a:t>, </a:t>
            </a:r>
            <a:r>
              <a:rPr lang="lt-LT" dirty="0" err="1"/>
              <a:t>n.d</a:t>
            </a:r>
            <a:r>
              <a:rPr lang="lt-LT" dirty="0"/>
              <a:t>.. </a:t>
            </a:r>
            <a:r>
              <a:rPr lang="lt-LT" dirty="0" err="1"/>
              <a:t>Présage</a:t>
            </a:r>
            <a:r>
              <a:rPr lang="lt-LT" dirty="0"/>
              <a:t> </a:t>
            </a:r>
            <a:r>
              <a:rPr lang="lt-LT" dirty="0" err="1"/>
              <a:t>des</a:t>
            </a:r>
            <a:r>
              <a:rPr lang="lt-LT" dirty="0"/>
              <a:t> </a:t>
            </a:r>
            <a:r>
              <a:rPr lang="lt-LT" dirty="0" err="1"/>
              <a:t>Vents</a:t>
            </a:r>
            <a:r>
              <a:rPr lang="lt-LT" dirty="0"/>
              <a:t> (</a:t>
            </a:r>
            <a:r>
              <a:rPr lang="lt-LT" dirty="0" err="1"/>
              <a:t>on</a:t>
            </a:r>
            <a:r>
              <a:rPr lang="lt-LT" dirty="0"/>
              <a:t> Facebook), </a:t>
            </a:r>
            <a:r>
              <a:rPr lang="lt-LT" dirty="0" err="1"/>
              <a:t>Jan</a:t>
            </a:r>
            <a:r>
              <a:rPr lang="lt-LT" dirty="0"/>
              <a:t> : </a:t>
            </a:r>
            <a:r>
              <a:rPr lang="lt-LT" dirty="0" err="1"/>
              <a:t>Tornade</a:t>
            </a:r>
            <a:r>
              <a:rPr lang="lt-LT" dirty="0"/>
              <a:t> de </a:t>
            </a:r>
            <a:r>
              <a:rPr lang="lt-LT" dirty="0" err="1"/>
              <a:t>Champsac</a:t>
            </a:r>
            <a:r>
              <a:rPr lang="lt-LT" dirty="0"/>
              <a:t> () -</a:t>
            </a:r>
            <a:r>
              <a:rPr lang="lt-LT" dirty="0" err="1"/>
              <a:t>janvier</a:t>
            </a:r>
            <a:r>
              <a:rPr lang="lt-LT" dirty="0"/>
              <a:t> . </a:t>
            </a:r>
            <a:r>
              <a:rPr lang="lt-LT" dirty="0" err="1"/>
              <a:t>Photos</a:t>
            </a:r>
            <a:r>
              <a:rPr lang="lt-LT" dirty="0"/>
              <a:t> </a:t>
            </a:r>
            <a:r>
              <a:rPr lang="lt-LT" dirty="0" err="1"/>
              <a:t>by</a:t>
            </a:r>
            <a:r>
              <a:rPr lang="lt-LT" dirty="0"/>
              <a:t> A. </a:t>
            </a:r>
            <a:r>
              <a:rPr lang="lt-LT" dirty="0" err="1"/>
              <a:t>Rivet</a:t>
            </a:r>
            <a:r>
              <a:rPr lang="lt-LT" dirty="0"/>
              <a:t>.</a:t>
            </a:r>
          </a:p>
          <a:p>
            <a:r>
              <a:rPr lang="lt-LT" dirty="0" err="1"/>
              <a:t>Actual</a:t>
            </a:r>
            <a:r>
              <a:rPr lang="lt-LT" dirty="0"/>
              <a:t>: WIND </a:t>
            </a:r>
            <a:r>
              <a:rPr lang="lt-LT" dirty="0" err="1"/>
              <a:t>Predicted</a:t>
            </a:r>
            <a:r>
              <a:rPr lang="lt-LT" dirty="0"/>
              <a:t>: HAIL </a:t>
            </a:r>
            <a:endParaRPr lang="en-US" dirty="0"/>
          </a:p>
          <a:p>
            <a:pPr marL="0" indent="0">
              <a:buNone/>
            </a:pPr>
            <a:r>
              <a:rPr lang="lt-LT" dirty="0" err="1"/>
              <a:t>Reference</a:t>
            </a:r>
            <a:r>
              <a:rPr lang="lt-LT" dirty="0"/>
              <a:t>: </a:t>
            </a:r>
            <a:r>
              <a:rPr lang="lt-LT" dirty="0" err="1"/>
              <a:t>Eyewitnesses</a:t>
            </a:r>
            <a:r>
              <a:rPr lang="lt-LT" dirty="0"/>
              <a:t> </a:t>
            </a:r>
            <a:r>
              <a:rPr lang="lt-LT" dirty="0" err="1"/>
              <a:t>reports</a:t>
            </a:r>
            <a:r>
              <a:rPr lang="lt-LT" dirty="0"/>
              <a:t> </a:t>
            </a:r>
            <a:r>
              <a:rPr lang="lt-LT" dirty="0" err="1"/>
              <a:t>in</a:t>
            </a:r>
            <a:r>
              <a:rPr lang="lt-LT" dirty="0"/>
              <a:t> </a:t>
            </a:r>
            <a:r>
              <a:rPr lang="lt-LT" dirty="0" err="1"/>
              <a:t>comments</a:t>
            </a:r>
            <a:r>
              <a:rPr lang="lt-LT" dirty="0"/>
              <a:t> via</a:t>
            </a:r>
            <a:r>
              <a:rPr lang="en-US" dirty="0"/>
              <a:t> </a:t>
            </a:r>
            <a:r>
              <a:rPr lang="lt-LT" dirty="0" err="1"/>
              <a:t>Météo</a:t>
            </a:r>
            <a:r>
              <a:rPr lang="lt-LT" dirty="0"/>
              <a:t> </a:t>
            </a:r>
            <a:r>
              <a:rPr lang="lt-LT" dirty="0" err="1"/>
              <a:t>Sorguaise</a:t>
            </a:r>
            <a:r>
              <a:rPr lang="lt-LT" dirty="0"/>
              <a:t> et </a:t>
            </a:r>
            <a:r>
              <a:rPr lang="lt-LT" dirty="0" err="1"/>
              <a:t>Avignonnaise</a:t>
            </a:r>
            <a:r>
              <a:rPr lang="lt-LT" dirty="0"/>
              <a:t> (</a:t>
            </a:r>
            <a:r>
              <a:rPr lang="lt-LT" dirty="0" err="1"/>
              <a:t>on</a:t>
            </a:r>
            <a:r>
              <a:rPr lang="lt-LT" dirty="0"/>
              <a:t> Facebook), AUG .</a:t>
            </a:r>
          </a:p>
          <a:p>
            <a:r>
              <a:rPr lang="lt-LT" dirty="0" err="1"/>
              <a:t>Actual</a:t>
            </a:r>
            <a:r>
              <a:rPr lang="lt-LT" dirty="0"/>
              <a:t>: HAIL </a:t>
            </a:r>
            <a:r>
              <a:rPr lang="lt-LT" dirty="0" err="1"/>
              <a:t>Predicted</a:t>
            </a:r>
            <a:r>
              <a:rPr lang="lt-LT" dirty="0"/>
              <a:t>: PRECIP </a:t>
            </a:r>
            <a:endParaRPr lang="en-US" dirty="0"/>
          </a:p>
          <a:p>
            <a:pPr marL="0" indent="0">
              <a:buNone/>
            </a:pPr>
            <a:r>
              <a:rPr lang="lt-LT" dirty="0" err="1"/>
              <a:t>Reference</a:t>
            </a:r>
            <a:r>
              <a:rPr lang="lt-LT" dirty="0"/>
              <a:t>: </a:t>
            </a:r>
            <a:r>
              <a:rPr lang="lt-LT" dirty="0" err="1"/>
              <a:t>Violents</a:t>
            </a:r>
            <a:r>
              <a:rPr lang="lt-LT" dirty="0"/>
              <a:t> </a:t>
            </a:r>
            <a:r>
              <a:rPr lang="lt-LT" dirty="0" err="1"/>
              <a:t>orages</a:t>
            </a:r>
            <a:r>
              <a:rPr lang="lt-LT" dirty="0"/>
              <a:t>, </a:t>
            </a:r>
            <a:r>
              <a:rPr lang="lt-LT" dirty="0" err="1"/>
              <a:t>pluies</a:t>
            </a:r>
            <a:r>
              <a:rPr lang="lt-LT" dirty="0"/>
              <a:t> </a:t>
            </a:r>
            <a:r>
              <a:rPr lang="lt-LT" dirty="0" err="1"/>
              <a:t>diluviennes</a:t>
            </a:r>
            <a:r>
              <a:rPr lang="lt-LT" dirty="0"/>
              <a:t> et</a:t>
            </a:r>
            <a:r>
              <a:rPr lang="en-US" dirty="0"/>
              <a:t> </a:t>
            </a:r>
            <a:r>
              <a:rPr lang="lt-LT" dirty="0" err="1"/>
              <a:t>inondations</a:t>
            </a:r>
            <a:r>
              <a:rPr lang="lt-LT" dirty="0"/>
              <a:t> du </a:t>
            </a:r>
            <a:r>
              <a:rPr lang="lt-LT" dirty="0" err="1"/>
              <a:t>au</a:t>
            </a:r>
            <a:r>
              <a:rPr lang="lt-LT" dirty="0"/>
              <a:t> </a:t>
            </a:r>
            <a:r>
              <a:rPr lang="lt-LT" dirty="0" err="1"/>
              <a:t>septembre</a:t>
            </a:r>
            <a:r>
              <a:rPr lang="lt-LT" dirty="0"/>
              <a:t>, </a:t>
            </a:r>
            <a:r>
              <a:rPr lang="lt-LT" dirty="0" err="1"/>
              <a:t>Meteo</a:t>
            </a:r>
            <a:r>
              <a:rPr lang="lt-LT" dirty="0"/>
              <a:t> Paris, </a:t>
            </a:r>
            <a:r>
              <a:rPr lang="lt-LT" dirty="0" err="1"/>
              <a:t>Sept</a:t>
            </a:r>
            <a:r>
              <a:rPr lang="lt-LT" dirty="0"/>
              <a:t> . RAD. </a:t>
            </a:r>
            <a:r>
              <a:rPr lang="lt-LT" dirty="0" err="1"/>
              <a:t>Eyewitness</a:t>
            </a:r>
            <a:r>
              <a:rPr lang="lt-LT" dirty="0"/>
              <a:t> </a:t>
            </a:r>
            <a:r>
              <a:rPr lang="lt-LT" dirty="0" err="1"/>
              <a:t>report</a:t>
            </a:r>
            <a:r>
              <a:rPr lang="lt-LT" dirty="0"/>
              <a:t> via Météo42</a:t>
            </a:r>
            <a:r>
              <a:rPr lang="en-US" dirty="0"/>
              <a:t> </a:t>
            </a:r>
            <a:r>
              <a:rPr lang="lt-LT" dirty="0"/>
              <a:t>(</a:t>
            </a:r>
            <a:r>
              <a:rPr lang="lt-LT" dirty="0" err="1"/>
              <a:t>on</a:t>
            </a:r>
            <a:r>
              <a:rPr lang="lt-LT" dirty="0"/>
              <a:t> Facebook), SEP </a:t>
            </a:r>
          </a:p>
        </p:txBody>
      </p:sp>
    </p:spTree>
    <p:extLst>
      <p:ext uri="{BB962C8B-B14F-4D97-AF65-F5344CB8AC3E}">
        <p14:creationId xmlns:p14="http://schemas.microsoft.com/office/powerpoint/2010/main" val="4046796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Pavadinimas 1">
            <a:extLst>
              <a:ext uri="{FF2B5EF4-FFF2-40B4-BE49-F238E27FC236}">
                <a16:creationId xmlns:a16="http://schemas.microsoft.com/office/drawing/2014/main" id="{65A4AF3D-0672-7032-EE96-20D886D005C3}"/>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dirty="0" err="1"/>
              <a:t>SBert</a:t>
            </a:r>
            <a:r>
              <a:rPr lang="en-US" sz="3600" kern="1200" dirty="0">
                <a:solidFill>
                  <a:schemeClr val="tx1"/>
                </a:solidFill>
                <a:latin typeface="+mj-lt"/>
                <a:ea typeface="+mj-ea"/>
                <a:cs typeface="+mj-cs"/>
              </a:rPr>
              <a:t> (</a:t>
            </a:r>
            <a:r>
              <a:rPr lang="en-US" sz="3600" dirty="0"/>
              <a:t>RF</a:t>
            </a:r>
            <a:r>
              <a:rPr lang="en-US" sz="3600" kern="1200" dirty="0">
                <a:solidFill>
                  <a:schemeClr val="tx1"/>
                </a:solidFill>
                <a:latin typeface="+mj-lt"/>
                <a:ea typeface="+mj-ea"/>
                <a:cs typeface="+mj-cs"/>
              </a:rPr>
              <a:t> confusion matrix)</a:t>
            </a:r>
          </a:p>
        </p:txBody>
      </p:sp>
      <p:sp>
        <p:nvSpPr>
          <p:cNvPr id="28" name="Freeform: Shape 27">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Turinio vietos rezervavimo ženklas 5">
            <a:extLst>
              <a:ext uri="{FF2B5EF4-FFF2-40B4-BE49-F238E27FC236}">
                <a16:creationId xmlns:a16="http://schemas.microsoft.com/office/drawing/2014/main" id="{A5E46749-F02D-B5F2-78E2-485685180B5B}"/>
              </a:ext>
            </a:extLst>
          </p:cNvPr>
          <p:cNvPicPr>
            <a:picLocks noGrp="1" noChangeAspect="1"/>
          </p:cNvPicPr>
          <p:nvPr>
            <p:ph idx="1"/>
          </p:nvPr>
        </p:nvPicPr>
        <p:blipFill rotWithShape="1">
          <a:blip r:embed="rId3"/>
          <a:srcRect r="-422" b="19570"/>
          <a:stretch/>
        </p:blipFill>
        <p:spPr>
          <a:xfrm>
            <a:off x="838199" y="2607821"/>
            <a:ext cx="11106591" cy="2357584"/>
          </a:xfrm>
        </p:spPr>
      </p:pic>
    </p:spTree>
    <p:extLst>
      <p:ext uri="{BB962C8B-B14F-4D97-AF65-F5344CB8AC3E}">
        <p14:creationId xmlns:p14="http://schemas.microsoft.com/office/powerpoint/2010/main" val="3822158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DD8E0AFA-B531-7F9D-82EF-9D8C96702C80}"/>
              </a:ext>
            </a:extLst>
          </p:cNvPr>
          <p:cNvSpPr>
            <a:spLocks noGrp="1"/>
          </p:cNvSpPr>
          <p:nvPr>
            <p:ph type="title"/>
          </p:nvPr>
        </p:nvSpPr>
        <p:spPr/>
        <p:txBody>
          <a:bodyPr/>
          <a:lstStyle/>
          <a:p>
            <a:r>
              <a:rPr lang="en-US" dirty="0"/>
              <a:t>Most misclassified</a:t>
            </a:r>
            <a:endParaRPr lang="lt-LT" dirty="0"/>
          </a:p>
        </p:txBody>
      </p:sp>
      <p:sp>
        <p:nvSpPr>
          <p:cNvPr id="3" name="Turinio vietos rezervavimo ženklas 2">
            <a:extLst>
              <a:ext uri="{FF2B5EF4-FFF2-40B4-BE49-F238E27FC236}">
                <a16:creationId xmlns:a16="http://schemas.microsoft.com/office/drawing/2014/main" id="{7EF1DFF8-A417-AAC8-4B6F-3F1026A1BE14}"/>
              </a:ext>
            </a:extLst>
          </p:cNvPr>
          <p:cNvSpPr>
            <a:spLocks noGrp="1"/>
          </p:cNvSpPr>
          <p:nvPr>
            <p:ph idx="1"/>
          </p:nvPr>
        </p:nvSpPr>
        <p:spPr/>
        <p:txBody>
          <a:bodyPr>
            <a:normAutofit/>
          </a:bodyPr>
          <a:lstStyle/>
          <a:p>
            <a:r>
              <a:rPr lang="lt-LT" dirty="0" err="1"/>
              <a:t>Actual</a:t>
            </a:r>
            <a:r>
              <a:rPr lang="lt-LT" dirty="0"/>
              <a:t>: DEVIL </a:t>
            </a:r>
            <a:r>
              <a:rPr lang="lt-LT" dirty="0" err="1"/>
              <a:t>Predicted</a:t>
            </a:r>
            <a:r>
              <a:rPr lang="lt-LT" dirty="0"/>
              <a:t>: WIND </a:t>
            </a:r>
            <a:r>
              <a:rPr lang="lt-LT" dirty="0" err="1"/>
              <a:t>Reference</a:t>
            </a:r>
            <a:r>
              <a:rPr lang="lt-LT" dirty="0"/>
              <a:t>: </a:t>
            </a:r>
            <a:r>
              <a:rPr lang="lt-LT" dirty="0" err="1"/>
              <a:t>Lacanau</a:t>
            </a:r>
            <a:r>
              <a:rPr lang="lt-LT" dirty="0"/>
              <a:t> </a:t>
            </a:r>
            <a:r>
              <a:rPr lang="lt-LT" dirty="0" err="1"/>
              <a:t>quel</a:t>
            </a:r>
            <a:r>
              <a:rPr lang="lt-LT" dirty="0"/>
              <a:t> </a:t>
            </a:r>
            <a:r>
              <a:rPr lang="lt-LT" dirty="0" err="1"/>
              <a:t>est</a:t>
            </a:r>
            <a:r>
              <a:rPr lang="lt-LT" dirty="0"/>
              <a:t> </a:t>
            </a:r>
            <a:r>
              <a:rPr lang="lt-LT" dirty="0" err="1"/>
              <a:t>ce</a:t>
            </a:r>
            <a:r>
              <a:rPr lang="lt-LT" dirty="0"/>
              <a:t> </a:t>
            </a:r>
            <a:r>
              <a:rPr lang="lt-LT" dirty="0" err="1"/>
              <a:t>tourbillon</a:t>
            </a:r>
            <a:r>
              <a:rPr lang="lt-LT" dirty="0"/>
              <a:t> </a:t>
            </a:r>
            <a:r>
              <a:rPr lang="lt-LT" dirty="0" err="1"/>
              <a:t>qui</a:t>
            </a:r>
            <a:r>
              <a:rPr lang="lt-LT" dirty="0"/>
              <a:t> a</a:t>
            </a:r>
            <a:r>
              <a:rPr lang="en-US" dirty="0"/>
              <a:t> </a:t>
            </a:r>
            <a:r>
              <a:rPr lang="lt-LT" dirty="0" err="1"/>
              <a:t>fait</a:t>
            </a:r>
            <a:r>
              <a:rPr lang="lt-LT" dirty="0"/>
              <a:t> </a:t>
            </a:r>
            <a:r>
              <a:rPr lang="lt-LT" dirty="0" err="1"/>
              <a:t>senvoler</a:t>
            </a:r>
            <a:r>
              <a:rPr lang="lt-LT" dirty="0"/>
              <a:t> </a:t>
            </a:r>
            <a:r>
              <a:rPr lang="lt-LT" dirty="0" err="1"/>
              <a:t>tous</a:t>
            </a:r>
            <a:r>
              <a:rPr lang="lt-LT" dirty="0"/>
              <a:t> les </a:t>
            </a:r>
            <a:r>
              <a:rPr lang="lt-LT" dirty="0" err="1"/>
              <a:t>parasols</a:t>
            </a:r>
            <a:r>
              <a:rPr lang="lt-LT" dirty="0"/>
              <a:t> de </a:t>
            </a:r>
            <a:r>
              <a:rPr lang="lt-LT" dirty="0" err="1"/>
              <a:t>la</a:t>
            </a:r>
            <a:r>
              <a:rPr lang="lt-LT" dirty="0"/>
              <a:t> </a:t>
            </a:r>
            <a:r>
              <a:rPr lang="lt-LT" dirty="0" err="1"/>
              <a:t>plage</a:t>
            </a:r>
            <a:r>
              <a:rPr lang="lt-LT" dirty="0"/>
              <a:t> </a:t>
            </a:r>
            <a:r>
              <a:rPr lang="lt-LT" dirty="0" err="1"/>
              <a:t>Sud</a:t>
            </a:r>
            <a:r>
              <a:rPr lang="lt-LT" dirty="0"/>
              <a:t> </a:t>
            </a:r>
            <a:r>
              <a:rPr lang="lt-LT" dirty="0" err="1"/>
              <a:t>Ouest</a:t>
            </a:r>
            <a:r>
              <a:rPr lang="lt-LT" dirty="0"/>
              <a:t> </a:t>
            </a:r>
            <a:r>
              <a:rPr lang="lt-LT" dirty="0" err="1"/>
              <a:t>Jul</a:t>
            </a:r>
            <a:endParaRPr lang="lt-LT" dirty="0"/>
          </a:p>
          <a:p>
            <a:r>
              <a:rPr lang="lt-LT" dirty="0" err="1"/>
              <a:t>Actual</a:t>
            </a:r>
            <a:r>
              <a:rPr lang="lt-LT" dirty="0"/>
              <a:t>: WIND </a:t>
            </a:r>
            <a:r>
              <a:rPr lang="lt-LT" dirty="0" err="1"/>
              <a:t>Predicted</a:t>
            </a:r>
            <a:r>
              <a:rPr lang="lt-LT" dirty="0"/>
              <a:t>: HAIL </a:t>
            </a:r>
            <a:r>
              <a:rPr lang="lt-LT" dirty="0" err="1"/>
              <a:t>Reference</a:t>
            </a:r>
            <a:r>
              <a:rPr lang="lt-LT" dirty="0"/>
              <a:t>: </a:t>
            </a:r>
            <a:r>
              <a:rPr lang="lt-LT" dirty="0" err="1"/>
              <a:t>Intempéries</a:t>
            </a:r>
            <a:r>
              <a:rPr lang="lt-LT" dirty="0"/>
              <a:t> </a:t>
            </a:r>
            <a:r>
              <a:rPr lang="lt-LT" dirty="0" err="1"/>
              <a:t>Record</a:t>
            </a:r>
            <a:r>
              <a:rPr lang="lt-LT" dirty="0"/>
              <a:t> </a:t>
            </a:r>
            <a:r>
              <a:rPr lang="lt-LT" dirty="0" err="1"/>
              <a:t>une</a:t>
            </a:r>
            <a:r>
              <a:rPr lang="lt-LT" dirty="0"/>
              <a:t> </a:t>
            </a:r>
            <a:r>
              <a:rPr lang="lt-LT" dirty="0" err="1"/>
              <a:t>rafale</a:t>
            </a:r>
            <a:r>
              <a:rPr lang="lt-LT" dirty="0"/>
              <a:t> de </a:t>
            </a:r>
            <a:r>
              <a:rPr lang="lt-LT" dirty="0" err="1"/>
              <a:t>vent</a:t>
            </a:r>
            <a:r>
              <a:rPr lang="lt-LT" dirty="0"/>
              <a:t> à</a:t>
            </a:r>
            <a:r>
              <a:rPr lang="en-US" dirty="0"/>
              <a:t> </a:t>
            </a:r>
            <a:r>
              <a:rPr lang="lt-LT" dirty="0" err="1"/>
              <a:t>kmh</a:t>
            </a:r>
            <a:r>
              <a:rPr lang="lt-LT" dirty="0"/>
              <a:t> </a:t>
            </a:r>
            <a:r>
              <a:rPr lang="lt-LT" dirty="0" err="1"/>
              <a:t>enregistrée</a:t>
            </a:r>
            <a:r>
              <a:rPr lang="lt-LT" dirty="0"/>
              <a:t> à </a:t>
            </a:r>
            <a:r>
              <a:rPr lang="lt-LT" dirty="0" err="1"/>
              <a:t>Montpellier</a:t>
            </a:r>
            <a:r>
              <a:rPr lang="lt-LT" dirty="0"/>
              <a:t> </a:t>
            </a:r>
            <a:r>
              <a:rPr lang="lt-LT" dirty="0" err="1"/>
              <a:t>Actufr</a:t>
            </a:r>
            <a:r>
              <a:rPr lang="lt-LT" dirty="0"/>
              <a:t> June</a:t>
            </a:r>
          </a:p>
          <a:p>
            <a:r>
              <a:rPr lang="lt-LT" dirty="0" err="1"/>
              <a:t>Actual</a:t>
            </a:r>
            <a:r>
              <a:rPr lang="lt-LT" dirty="0"/>
              <a:t>: WIND </a:t>
            </a:r>
            <a:r>
              <a:rPr lang="lt-LT" dirty="0" err="1"/>
              <a:t>Predicted</a:t>
            </a:r>
            <a:r>
              <a:rPr lang="lt-LT" dirty="0"/>
              <a:t>: PRECIP </a:t>
            </a:r>
            <a:r>
              <a:rPr lang="lt-LT" dirty="0" err="1"/>
              <a:t>Reference</a:t>
            </a:r>
            <a:r>
              <a:rPr lang="lt-LT" dirty="0"/>
              <a:t>: </a:t>
            </a:r>
            <a:r>
              <a:rPr lang="lt-LT" dirty="0" err="1"/>
              <a:t>Un</a:t>
            </a:r>
            <a:r>
              <a:rPr lang="lt-LT" dirty="0"/>
              <a:t> </a:t>
            </a:r>
            <a:r>
              <a:rPr lang="lt-LT" dirty="0" err="1"/>
              <a:t>supermarché</a:t>
            </a:r>
            <a:r>
              <a:rPr lang="lt-LT" dirty="0"/>
              <a:t> </a:t>
            </a:r>
            <a:r>
              <a:rPr lang="lt-LT" dirty="0" err="1"/>
              <a:t>frappé</a:t>
            </a:r>
            <a:r>
              <a:rPr lang="lt-LT" dirty="0"/>
              <a:t> </a:t>
            </a:r>
            <a:r>
              <a:rPr lang="lt-LT" dirty="0" err="1"/>
              <a:t>par</a:t>
            </a:r>
            <a:r>
              <a:rPr lang="lt-LT" dirty="0"/>
              <a:t> </a:t>
            </a:r>
            <a:r>
              <a:rPr lang="lt-LT" dirty="0" err="1"/>
              <a:t>la</a:t>
            </a:r>
            <a:r>
              <a:rPr lang="lt-LT" dirty="0"/>
              <a:t> </a:t>
            </a:r>
            <a:r>
              <a:rPr lang="lt-LT" dirty="0" err="1"/>
              <a:t>foudre</a:t>
            </a:r>
            <a:r>
              <a:rPr lang="en-US" dirty="0"/>
              <a:t> </a:t>
            </a:r>
            <a:r>
              <a:rPr lang="lt-LT" dirty="0"/>
              <a:t>et </a:t>
            </a:r>
            <a:r>
              <a:rPr lang="lt-LT" dirty="0" err="1"/>
              <a:t>inondé</a:t>
            </a:r>
            <a:r>
              <a:rPr lang="lt-LT" dirty="0"/>
              <a:t> à </a:t>
            </a:r>
            <a:r>
              <a:rPr lang="lt-LT" dirty="0" err="1"/>
              <a:t>Thyez</a:t>
            </a:r>
            <a:r>
              <a:rPr lang="lt-LT" dirty="0"/>
              <a:t> </a:t>
            </a:r>
            <a:r>
              <a:rPr lang="lt-LT" dirty="0" err="1"/>
              <a:t>une</a:t>
            </a:r>
            <a:r>
              <a:rPr lang="lt-LT" dirty="0"/>
              <a:t> </a:t>
            </a:r>
            <a:r>
              <a:rPr lang="lt-LT" dirty="0" err="1"/>
              <a:t>cinquantaine</a:t>
            </a:r>
            <a:r>
              <a:rPr lang="lt-LT" dirty="0"/>
              <a:t> </a:t>
            </a:r>
            <a:r>
              <a:rPr lang="lt-LT" dirty="0" err="1"/>
              <a:t>dinterventions</a:t>
            </a:r>
            <a:r>
              <a:rPr lang="lt-LT" dirty="0"/>
              <a:t> </a:t>
            </a:r>
            <a:r>
              <a:rPr lang="lt-LT" dirty="0" err="1"/>
              <a:t>pour</a:t>
            </a:r>
            <a:r>
              <a:rPr lang="lt-LT" dirty="0"/>
              <a:t> les </a:t>
            </a:r>
            <a:r>
              <a:rPr lang="lt-LT" dirty="0" err="1"/>
              <a:t>pompiers</a:t>
            </a:r>
            <a:r>
              <a:rPr lang="lt-LT" dirty="0"/>
              <a:t> LE DAUPHINÉ</a:t>
            </a:r>
            <a:r>
              <a:rPr lang="en-US" dirty="0"/>
              <a:t> </a:t>
            </a:r>
            <a:r>
              <a:rPr lang="lt-LT" dirty="0"/>
              <a:t>AUG</a:t>
            </a:r>
          </a:p>
        </p:txBody>
      </p:sp>
    </p:spTree>
    <p:extLst>
      <p:ext uri="{BB962C8B-B14F-4D97-AF65-F5344CB8AC3E}">
        <p14:creationId xmlns:p14="http://schemas.microsoft.com/office/powerpoint/2010/main" val="1876310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BBAFF9DA-2C0A-548D-5149-B2AE782CE39E}"/>
              </a:ext>
            </a:extLst>
          </p:cNvPr>
          <p:cNvSpPr>
            <a:spLocks noGrp="1"/>
          </p:cNvSpPr>
          <p:nvPr>
            <p:ph type="title"/>
          </p:nvPr>
        </p:nvSpPr>
        <p:spPr/>
        <p:txBody>
          <a:bodyPr>
            <a:normAutofit/>
          </a:bodyPr>
          <a:lstStyle/>
          <a:p>
            <a:pPr algn="r"/>
            <a:r>
              <a:rPr lang="en-US" sz="4800" dirty="0"/>
              <a:t>Distribution of the data</a:t>
            </a:r>
            <a:endParaRPr lang="lt-LT" sz="4800" dirty="0"/>
          </a:p>
        </p:txBody>
      </p:sp>
      <p:sp>
        <p:nvSpPr>
          <p:cNvPr id="21" name="Teksto vietos rezervavimo ženklas 20">
            <a:extLst>
              <a:ext uri="{FF2B5EF4-FFF2-40B4-BE49-F238E27FC236}">
                <a16:creationId xmlns:a16="http://schemas.microsoft.com/office/drawing/2014/main" id="{74C55ABA-E644-888E-312B-71B452DCDBB4}"/>
              </a:ext>
            </a:extLst>
          </p:cNvPr>
          <p:cNvSpPr>
            <a:spLocks noGrp="1"/>
          </p:cNvSpPr>
          <p:nvPr>
            <p:ph type="body" idx="1"/>
          </p:nvPr>
        </p:nvSpPr>
        <p:spPr/>
        <p:txBody>
          <a:bodyPr/>
          <a:lstStyle/>
          <a:p>
            <a:r>
              <a:rPr lang="en-US" dirty="0"/>
              <a:t>Data distribution before removing null values</a:t>
            </a:r>
            <a:endParaRPr lang="lt-LT" dirty="0"/>
          </a:p>
        </p:txBody>
      </p:sp>
      <p:pic>
        <p:nvPicPr>
          <p:cNvPr id="11" name="Turinio vietos rezervavimo ženklas 10">
            <a:extLst>
              <a:ext uri="{FF2B5EF4-FFF2-40B4-BE49-F238E27FC236}">
                <a16:creationId xmlns:a16="http://schemas.microsoft.com/office/drawing/2014/main" id="{4ED90860-245A-0521-15EA-D22CE8475C4F}"/>
              </a:ext>
            </a:extLst>
          </p:cNvPr>
          <p:cNvPicPr>
            <a:picLocks noGrp="1" noChangeAspect="1"/>
          </p:cNvPicPr>
          <p:nvPr>
            <p:ph sz="half" idx="2"/>
          </p:nvPr>
        </p:nvPicPr>
        <p:blipFill>
          <a:blip r:embed="rId2"/>
          <a:stretch>
            <a:fillRect/>
          </a:stretch>
        </p:blipFill>
        <p:spPr>
          <a:xfrm>
            <a:off x="1570831" y="2928144"/>
            <a:ext cx="3695700" cy="2838450"/>
          </a:xfrm>
        </p:spPr>
      </p:pic>
      <p:sp>
        <p:nvSpPr>
          <p:cNvPr id="25" name="Teksto vietos rezervavimo ženklas 24">
            <a:extLst>
              <a:ext uri="{FF2B5EF4-FFF2-40B4-BE49-F238E27FC236}">
                <a16:creationId xmlns:a16="http://schemas.microsoft.com/office/drawing/2014/main" id="{A497AF06-3BB2-C6F4-0DB8-4E668B29D2B8}"/>
              </a:ext>
            </a:extLst>
          </p:cNvPr>
          <p:cNvSpPr>
            <a:spLocks noGrp="1"/>
          </p:cNvSpPr>
          <p:nvPr>
            <p:ph type="body" sz="quarter" idx="3"/>
          </p:nvPr>
        </p:nvSpPr>
        <p:spPr/>
        <p:txBody>
          <a:bodyPr/>
          <a:lstStyle/>
          <a:p>
            <a:r>
              <a:rPr lang="en-US" dirty="0"/>
              <a:t>Data distribution after removing null values</a:t>
            </a:r>
            <a:endParaRPr lang="lt-LT" dirty="0"/>
          </a:p>
        </p:txBody>
      </p:sp>
      <p:pic>
        <p:nvPicPr>
          <p:cNvPr id="15" name="Turinio vietos rezervavimo ženklas 14" descr="Paveikslėlis, kuriame yra ekrano kopija, Grafika, Stačiakampis, dizainas&#10;&#10;Automatiškai sugeneruotas aprašymas">
            <a:extLst>
              <a:ext uri="{FF2B5EF4-FFF2-40B4-BE49-F238E27FC236}">
                <a16:creationId xmlns:a16="http://schemas.microsoft.com/office/drawing/2014/main" id="{F615A90F-7908-C363-BB76-0B2F48EF4DB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408378" y="2505075"/>
            <a:ext cx="4710832" cy="3684588"/>
          </a:xfrm>
        </p:spPr>
      </p:pic>
    </p:spTree>
    <p:extLst>
      <p:ext uri="{BB962C8B-B14F-4D97-AF65-F5344CB8AC3E}">
        <p14:creationId xmlns:p14="http://schemas.microsoft.com/office/powerpoint/2010/main" val="20749147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Pavadinimas 1">
            <a:extLst>
              <a:ext uri="{FF2B5EF4-FFF2-40B4-BE49-F238E27FC236}">
                <a16:creationId xmlns:a16="http://schemas.microsoft.com/office/drawing/2014/main" id="{65A4AF3D-0672-7032-EE96-20D886D005C3}"/>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dirty="0" err="1"/>
              <a:t>SBert</a:t>
            </a:r>
            <a:r>
              <a:rPr lang="en-US" sz="3600" kern="1200" dirty="0">
                <a:solidFill>
                  <a:schemeClr val="tx1"/>
                </a:solidFill>
                <a:latin typeface="+mj-lt"/>
                <a:ea typeface="+mj-ea"/>
                <a:cs typeface="+mj-cs"/>
              </a:rPr>
              <a:t> (FCNN confusion matrix)</a:t>
            </a:r>
          </a:p>
        </p:txBody>
      </p:sp>
      <p:sp>
        <p:nvSpPr>
          <p:cNvPr id="28" name="Freeform: Shape 27">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aveikslėlis 6">
            <a:extLst>
              <a:ext uri="{FF2B5EF4-FFF2-40B4-BE49-F238E27FC236}">
                <a16:creationId xmlns:a16="http://schemas.microsoft.com/office/drawing/2014/main" id="{5F5A8C75-0ADF-AAD1-4455-9F5E5F34C9DD}"/>
              </a:ext>
            </a:extLst>
          </p:cNvPr>
          <p:cNvPicPr>
            <a:picLocks noChangeAspect="1"/>
          </p:cNvPicPr>
          <p:nvPr/>
        </p:nvPicPr>
        <p:blipFill>
          <a:blip r:embed="rId3"/>
          <a:stretch>
            <a:fillRect/>
          </a:stretch>
        </p:blipFill>
        <p:spPr>
          <a:xfrm>
            <a:off x="546913" y="2518226"/>
            <a:ext cx="11098174" cy="2562583"/>
          </a:xfrm>
          <a:prstGeom prst="rect">
            <a:avLst/>
          </a:prstGeom>
        </p:spPr>
      </p:pic>
    </p:spTree>
    <p:extLst>
      <p:ext uri="{BB962C8B-B14F-4D97-AF65-F5344CB8AC3E}">
        <p14:creationId xmlns:p14="http://schemas.microsoft.com/office/powerpoint/2010/main" val="5478651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FE9065B9-4CCF-9434-1C44-BD40ABD6F02B}"/>
              </a:ext>
            </a:extLst>
          </p:cNvPr>
          <p:cNvSpPr>
            <a:spLocks noGrp="1"/>
          </p:cNvSpPr>
          <p:nvPr>
            <p:ph type="title"/>
          </p:nvPr>
        </p:nvSpPr>
        <p:spPr/>
        <p:txBody>
          <a:bodyPr/>
          <a:lstStyle/>
          <a:p>
            <a:r>
              <a:rPr lang="en-US" dirty="0"/>
              <a:t>Most misclassified</a:t>
            </a:r>
            <a:endParaRPr lang="lt-LT" dirty="0"/>
          </a:p>
        </p:txBody>
      </p:sp>
      <p:sp>
        <p:nvSpPr>
          <p:cNvPr id="3" name="Turinio vietos rezervavimo ženklas 2">
            <a:extLst>
              <a:ext uri="{FF2B5EF4-FFF2-40B4-BE49-F238E27FC236}">
                <a16:creationId xmlns:a16="http://schemas.microsoft.com/office/drawing/2014/main" id="{B415B2FB-A760-E5FF-B4EB-3534E7C7A0F6}"/>
              </a:ext>
            </a:extLst>
          </p:cNvPr>
          <p:cNvSpPr>
            <a:spLocks noGrp="1"/>
          </p:cNvSpPr>
          <p:nvPr>
            <p:ph idx="1"/>
          </p:nvPr>
        </p:nvSpPr>
        <p:spPr/>
        <p:txBody>
          <a:bodyPr/>
          <a:lstStyle/>
          <a:p>
            <a:r>
              <a:rPr lang="lt-LT" dirty="0" err="1"/>
              <a:t>True</a:t>
            </a:r>
            <a:r>
              <a:rPr lang="lt-LT" dirty="0"/>
              <a:t> </a:t>
            </a:r>
            <a:r>
              <a:rPr lang="lt-LT" dirty="0" err="1"/>
              <a:t>prediction</a:t>
            </a:r>
            <a:r>
              <a:rPr lang="lt-LT" dirty="0"/>
              <a:t>: HAIL </a:t>
            </a:r>
            <a:r>
              <a:rPr lang="lt-LT" dirty="0" err="1"/>
              <a:t>Predicted</a:t>
            </a:r>
            <a:r>
              <a:rPr lang="lt-LT" dirty="0"/>
              <a:t> </a:t>
            </a:r>
            <a:r>
              <a:rPr lang="lt-LT" dirty="0" err="1"/>
              <a:t>prediction</a:t>
            </a:r>
            <a:r>
              <a:rPr lang="lt-LT" dirty="0"/>
              <a:t>: PRECIP </a:t>
            </a:r>
            <a:endParaRPr lang="en-US" dirty="0"/>
          </a:p>
          <a:p>
            <a:pPr marL="0" indent="0">
              <a:buNone/>
            </a:pPr>
            <a:r>
              <a:rPr lang="lt-LT" dirty="0" err="1"/>
              <a:t>Reference</a:t>
            </a:r>
            <a:r>
              <a:rPr lang="lt-LT" dirty="0"/>
              <a:t>: </a:t>
            </a:r>
            <a:r>
              <a:rPr lang="lt-LT" dirty="0" err="1"/>
              <a:t>Var</a:t>
            </a:r>
            <a:r>
              <a:rPr lang="lt-LT" dirty="0"/>
              <a:t> </a:t>
            </a:r>
            <a:r>
              <a:rPr lang="lt-LT" dirty="0" err="1"/>
              <a:t>létat</a:t>
            </a:r>
            <a:r>
              <a:rPr lang="lt-LT" dirty="0"/>
              <a:t> de </a:t>
            </a:r>
            <a:r>
              <a:rPr lang="lt-LT" dirty="0" err="1"/>
              <a:t>catastrophe</a:t>
            </a:r>
            <a:r>
              <a:rPr lang="lt-LT" dirty="0"/>
              <a:t> </a:t>
            </a:r>
            <a:r>
              <a:rPr lang="lt-LT" dirty="0" err="1"/>
              <a:t>naturelle</a:t>
            </a:r>
            <a:r>
              <a:rPr lang="lt-LT" dirty="0"/>
              <a:t> </a:t>
            </a:r>
            <a:r>
              <a:rPr lang="lt-LT" dirty="0" err="1"/>
              <a:t>reconnu</a:t>
            </a:r>
            <a:r>
              <a:rPr lang="lt-LT" dirty="0"/>
              <a:t> à </a:t>
            </a:r>
            <a:r>
              <a:rPr lang="lt-LT" dirty="0" err="1"/>
              <a:t>Hyères</a:t>
            </a:r>
            <a:r>
              <a:rPr lang="lt-LT" dirty="0"/>
              <a:t> et </a:t>
            </a:r>
            <a:r>
              <a:rPr lang="lt-LT" dirty="0" err="1"/>
              <a:t>au</a:t>
            </a:r>
            <a:r>
              <a:rPr lang="lt-LT" dirty="0"/>
              <a:t> </a:t>
            </a:r>
            <a:r>
              <a:rPr lang="lt-LT" dirty="0" err="1"/>
              <a:t>Pradet</a:t>
            </a:r>
            <a:r>
              <a:rPr lang="lt-LT" dirty="0"/>
              <a:t> </a:t>
            </a:r>
            <a:r>
              <a:rPr lang="lt-LT" dirty="0" err="1"/>
              <a:t>après</a:t>
            </a:r>
            <a:r>
              <a:rPr lang="lt-LT" dirty="0"/>
              <a:t> les </a:t>
            </a:r>
            <a:r>
              <a:rPr lang="lt-LT" dirty="0" err="1"/>
              <a:t>orages</a:t>
            </a:r>
            <a:r>
              <a:rPr lang="lt-LT" dirty="0"/>
              <a:t> du </a:t>
            </a:r>
            <a:r>
              <a:rPr lang="lt-LT" dirty="0" err="1"/>
              <a:t>août</a:t>
            </a:r>
            <a:r>
              <a:rPr lang="lt-LT" dirty="0"/>
              <a:t> BFM TV AUG</a:t>
            </a:r>
          </a:p>
          <a:p>
            <a:r>
              <a:rPr lang="lt-LT" dirty="0" err="1"/>
              <a:t>True</a:t>
            </a:r>
            <a:r>
              <a:rPr lang="lt-LT" dirty="0"/>
              <a:t> </a:t>
            </a:r>
            <a:r>
              <a:rPr lang="lt-LT" dirty="0" err="1"/>
              <a:t>prediction</a:t>
            </a:r>
            <a:r>
              <a:rPr lang="lt-LT" dirty="0"/>
              <a:t>: LIGHTNING </a:t>
            </a:r>
            <a:r>
              <a:rPr lang="lt-LT" dirty="0" err="1"/>
              <a:t>Predicted</a:t>
            </a:r>
            <a:r>
              <a:rPr lang="lt-LT" dirty="0"/>
              <a:t> </a:t>
            </a:r>
            <a:r>
              <a:rPr lang="lt-LT" dirty="0" err="1"/>
              <a:t>prediction</a:t>
            </a:r>
            <a:r>
              <a:rPr lang="lt-LT" dirty="0"/>
              <a:t>: PRECIP </a:t>
            </a:r>
            <a:endParaRPr lang="en-US" dirty="0"/>
          </a:p>
          <a:p>
            <a:pPr marL="0" indent="0">
              <a:buNone/>
            </a:pPr>
            <a:r>
              <a:rPr lang="lt-LT" dirty="0" err="1"/>
              <a:t>Reference</a:t>
            </a:r>
            <a:r>
              <a:rPr lang="lt-LT" dirty="0"/>
              <a:t>: </a:t>
            </a:r>
            <a:r>
              <a:rPr lang="lt-LT" dirty="0" err="1"/>
              <a:t>Orages</a:t>
            </a:r>
            <a:r>
              <a:rPr lang="lt-LT" dirty="0"/>
              <a:t> et</a:t>
            </a:r>
            <a:r>
              <a:rPr lang="en-US" dirty="0"/>
              <a:t> </a:t>
            </a:r>
            <a:r>
              <a:rPr lang="lt-LT" dirty="0" err="1"/>
              <a:t>inondations</a:t>
            </a:r>
            <a:r>
              <a:rPr lang="lt-LT" dirty="0"/>
              <a:t> </a:t>
            </a:r>
            <a:r>
              <a:rPr lang="lt-LT" dirty="0" err="1"/>
              <a:t>en</a:t>
            </a:r>
            <a:r>
              <a:rPr lang="lt-LT" dirty="0"/>
              <a:t> </a:t>
            </a:r>
            <a:r>
              <a:rPr lang="lt-LT" dirty="0" err="1"/>
              <a:t>Normandie</a:t>
            </a:r>
            <a:r>
              <a:rPr lang="lt-LT" dirty="0"/>
              <a:t> </a:t>
            </a:r>
            <a:r>
              <a:rPr lang="lt-LT" dirty="0" err="1"/>
              <a:t>des</a:t>
            </a:r>
            <a:r>
              <a:rPr lang="lt-LT" dirty="0"/>
              <a:t> </a:t>
            </a:r>
            <a:r>
              <a:rPr lang="lt-LT" dirty="0" err="1"/>
              <a:t>centaines</a:t>
            </a:r>
            <a:r>
              <a:rPr lang="lt-LT" dirty="0"/>
              <a:t> </a:t>
            </a:r>
            <a:r>
              <a:rPr lang="lt-LT" dirty="0" err="1"/>
              <a:t>dinterventions</a:t>
            </a:r>
            <a:r>
              <a:rPr lang="lt-LT" dirty="0"/>
              <a:t> </a:t>
            </a:r>
            <a:r>
              <a:rPr lang="lt-LT" dirty="0" err="1"/>
              <a:t>des</a:t>
            </a:r>
            <a:r>
              <a:rPr lang="lt-LT" dirty="0"/>
              <a:t> </a:t>
            </a:r>
            <a:r>
              <a:rPr lang="lt-LT" dirty="0" err="1"/>
              <a:t>pompiers</a:t>
            </a:r>
            <a:r>
              <a:rPr lang="lt-LT" dirty="0"/>
              <a:t> </a:t>
            </a:r>
            <a:r>
              <a:rPr lang="lt-LT" dirty="0" err="1"/>
              <a:t>ACTUfr</a:t>
            </a:r>
            <a:r>
              <a:rPr lang="lt-LT" dirty="0"/>
              <a:t> JUN</a:t>
            </a:r>
          </a:p>
        </p:txBody>
      </p:sp>
    </p:spTree>
    <p:extLst>
      <p:ext uri="{BB962C8B-B14F-4D97-AF65-F5344CB8AC3E}">
        <p14:creationId xmlns:p14="http://schemas.microsoft.com/office/powerpoint/2010/main" val="7195000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ight Triangle 2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CC7366E4-1FFF-85E1-B673-2182B9315B2B}"/>
              </a:ext>
            </a:extLst>
          </p:cNvPr>
          <p:cNvSpPr>
            <a:spLocks noGrp="1"/>
          </p:cNvSpPr>
          <p:nvPr>
            <p:ph type="title"/>
          </p:nvPr>
        </p:nvSpPr>
        <p:spPr>
          <a:xfrm>
            <a:off x="1006900" y="1188637"/>
            <a:ext cx="3141430" cy="4480726"/>
          </a:xfrm>
        </p:spPr>
        <p:txBody>
          <a:bodyPr>
            <a:normAutofit/>
          </a:bodyPr>
          <a:lstStyle/>
          <a:p>
            <a:pPr algn="r"/>
            <a:r>
              <a:rPr lang="en-US" sz="6600"/>
              <a:t>Best results</a:t>
            </a:r>
            <a:endParaRPr lang="lt-LT" sz="6600"/>
          </a:p>
        </p:txBody>
      </p:sp>
      <p:cxnSp>
        <p:nvCxnSpPr>
          <p:cNvPr id="27" name="Straight Connector 2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urinio vietos rezervavimo ženklas 2">
            <a:extLst>
              <a:ext uri="{FF2B5EF4-FFF2-40B4-BE49-F238E27FC236}">
                <a16:creationId xmlns:a16="http://schemas.microsoft.com/office/drawing/2014/main" id="{A33587B5-F01A-5AAB-8ADD-6161BA8C5C52}"/>
              </a:ext>
            </a:extLst>
          </p:cNvPr>
          <p:cNvSpPr>
            <a:spLocks noGrp="1"/>
          </p:cNvSpPr>
          <p:nvPr>
            <p:ph idx="1"/>
          </p:nvPr>
        </p:nvSpPr>
        <p:spPr>
          <a:xfrm>
            <a:off x="5138928" y="1338729"/>
            <a:ext cx="4795584" cy="4180542"/>
          </a:xfrm>
        </p:spPr>
        <p:txBody>
          <a:bodyPr anchor="ctr">
            <a:normAutofit/>
          </a:bodyPr>
          <a:lstStyle/>
          <a:p>
            <a:pPr marL="0" indent="0">
              <a:buNone/>
            </a:pPr>
            <a:r>
              <a:rPr lang="en-US" sz="2400" dirty="0"/>
              <a:t>Bag of Words with Random Forest: 84.3% accuracy</a:t>
            </a:r>
            <a:endParaRPr lang="lt-LT" sz="2400" dirty="0"/>
          </a:p>
        </p:txBody>
      </p:sp>
    </p:spTree>
    <p:extLst>
      <p:ext uri="{BB962C8B-B14F-4D97-AF65-F5344CB8AC3E}">
        <p14:creationId xmlns:p14="http://schemas.microsoft.com/office/powerpoint/2010/main" val="1478875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8EC68920-68F6-359D-823A-B9EA88F5A7E4}"/>
              </a:ext>
            </a:extLst>
          </p:cNvPr>
          <p:cNvSpPr>
            <a:spLocks noGrp="1"/>
          </p:cNvSpPr>
          <p:nvPr>
            <p:ph type="title"/>
          </p:nvPr>
        </p:nvSpPr>
        <p:spPr>
          <a:xfrm>
            <a:off x="1285241" y="1008993"/>
            <a:ext cx="9231410" cy="3542045"/>
          </a:xfrm>
        </p:spPr>
        <p:txBody>
          <a:bodyPr vert="horz" lIns="91440" tIns="45720" rIns="91440" bIns="45720" rtlCol="0" anchor="b">
            <a:noAutofit/>
          </a:bodyPr>
          <a:lstStyle/>
          <a:p>
            <a:r>
              <a:rPr lang="en-US" sz="7200" kern="1200" dirty="0">
                <a:solidFill>
                  <a:schemeClr val="tx1"/>
                </a:solidFill>
                <a:latin typeface="+mj-lt"/>
                <a:ea typeface="+mj-ea"/>
                <a:cs typeface="+mj-cs"/>
              </a:rPr>
              <a:t>Distinguishing Severe from non-severe reports</a:t>
            </a:r>
          </a:p>
        </p:txBody>
      </p:sp>
      <p:sp>
        <p:nvSpPr>
          <p:cNvPr id="3" name="Teksto vietos rezervavimo ženklas 2">
            <a:extLst>
              <a:ext uri="{FF2B5EF4-FFF2-40B4-BE49-F238E27FC236}">
                <a16:creationId xmlns:a16="http://schemas.microsoft.com/office/drawing/2014/main" id="{A53C0D42-8C80-3FEE-9B9E-B691F8B32DE8}"/>
              </a:ext>
            </a:extLst>
          </p:cNvPr>
          <p:cNvSpPr>
            <a:spLocks noGrp="1"/>
          </p:cNvSpPr>
          <p:nvPr>
            <p:ph type="body" idx="1"/>
          </p:nvPr>
        </p:nvSpPr>
        <p:spPr>
          <a:xfrm>
            <a:off x="1285241" y="4582814"/>
            <a:ext cx="7132335" cy="1312657"/>
          </a:xfrm>
        </p:spPr>
        <p:txBody>
          <a:bodyPr vert="horz" lIns="91440" tIns="45720" rIns="91440" bIns="45720" rtlCol="0" anchor="t">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13960325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784F99A8-A8B6-FE24-DF57-5EA39135B186}"/>
              </a:ext>
            </a:extLst>
          </p:cNvPr>
          <p:cNvSpPr>
            <a:spLocks noGrp="1"/>
          </p:cNvSpPr>
          <p:nvPr>
            <p:ph type="title"/>
          </p:nvPr>
        </p:nvSpPr>
        <p:spPr>
          <a:xfrm>
            <a:off x="1075767" y="1188637"/>
            <a:ext cx="2988234" cy="4480726"/>
          </a:xfrm>
        </p:spPr>
        <p:txBody>
          <a:bodyPr>
            <a:normAutofit/>
          </a:bodyPr>
          <a:lstStyle/>
          <a:p>
            <a:pPr algn="r"/>
            <a:r>
              <a:rPr lang="en-US" sz="4600"/>
              <a:t>Techniques used</a:t>
            </a:r>
            <a:endParaRPr lang="lt-LT" sz="46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urinio vietos rezervavimo ženklas 2">
            <a:extLst>
              <a:ext uri="{FF2B5EF4-FFF2-40B4-BE49-F238E27FC236}">
                <a16:creationId xmlns:a16="http://schemas.microsoft.com/office/drawing/2014/main" id="{1A52C1CB-8B3D-147F-6365-20DFF5B1F54A}"/>
              </a:ext>
            </a:extLst>
          </p:cNvPr>
          <p:cNvSpPr>
            <a:spLocks noGrp="1"/>
          </p:cNvSpPr>
          <p:nvPr>
            <p:ph idx="1"/>
          </p:nvPr>
        </p:nvSpPr>
        <p:spPr>
          <a:xfrm>
            <a:off x="5255260" y="1648870"/>
            <a:ext cx="4702848" cy="3560260"/>
          </a:xfrm>
        </p:spPr>
        <p:txBody>
          <a:bodyPr anchor="ctr">
            <a:normAutofit/>
          </a:bodyPr>
          <a:lstStyle/>
          <a:p>
            <a:r>
              <a:rPr lang="en-US" sz="2400" dirty="0"/>
              <a:t>Bag of Words and TF-IDF feature representation</a:t>
            </a:r>
          </a:p>
          <a:p>
            <a:r>
              <a:rPr lang="en-US" sz="2400" dirty="0"/>
              <a:t>Logistic Regression model</a:t>
            </a:r>
          </a:p>
          <a:p>
            <a:r>
              <a:rPr lang="en-US" sz="2400" dirty="0"/>
              <a:t>10-fold cross validation</a:t>
            </a:r>
          </a:p>
          <a:p>
            <a:r>
              <a:rPr lang="en-US" sz="2400" dirty="0"/>
              <a:t> 9 folds (90 percent of the data) and test on the held-out fold. </a:t>
            </a:r>
            <a:endParaRPr lang="lt-LT" sz="2400" dirty="0"/>
          </a:p>
        </p:txBody>
      </p:sp>
    </p:spTree>
    <p:extLst>
      <p:ext uri="{BB962C8B-B14F-4D97-AF65-F5344CB8AC3E}">
        <p14:creationId xmlns:p14="http://schemas.microsoft.com/office/powerpoint/2010/main" val="12563492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88520976-B1E3-AB4F-83AE-2E1C13A3E06A}"/>
              </a:ext>
            </a:extLst>
          </p:cNvPr>
          <p:cNvSpPr>
            <a:spLocks noGrp="1"/>
          </p:cNvSpPr>
          <p:nvPr>
            <p:ph type="title"/>
          </p:nvPr>
        </p:nvSpPr>
        <p:spPr>
          <a:xfrm>
            <a:off x="1075767" y="1188637"/>
            <a:ext cx="2988234" cy="4480726"/>
          </a:xfrm>
        </p:spPr>
        <p:txBody>
          <a:bodyPr>
            <a:normAutofit/>
          </a:bodyPr>
          <a:lstStyle/>
          <a:p>
            <a:pPr algn="r"/>
            <a:r>
              <a:rPr lang="en-US" sz="5600"/>
              <a:t>Data examples</a:t>
            </a:r>
            <a:endParaRPr lang="lt-LT" sz="56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urinio vietos rezervavimo ženklas 2">
            <a:extLst>
              <a:ext uri="{FF2B5EF4-FFF2-40B4-BE49-F238E27FC236}">
                <a16:creationId xmlns:a16="http://schemas.microsoft.com/office/drawing/2014/main" id="{067C0B1F-118F-0166-5C27-488396C6725D}"/>
              </a:ext>
            </a:extLst>
          </p:cNvPr>
          <p:cNvSpPr>
            <a:spLocks noGrp="1"/>
          </p:cNvSpPr>
          <p:nvPr>
            <p:ph idx="1"/>
          </p:nvPr>
        </p:nvSpPr>
        <p:spPr>
          <a:xfrm>
            <a:off x="5255260" y="1648870"/>
            <a:ext cx="4702848" cy="3560260"/>
          </a:xfrm>
        </p:spPr>
        <p:txBody>
          <a:bodyPr anchor="ctr">
            <a:normAutofit/>
          </a:bodyPr>
          <a:lstStyle/>
          <a:p>
            <a:r>
              <a:rPr lang="en-US" sz="2400" dirty="0"/>
              <a:t>True data: </a:t>
            </a:r>
          </a:p>
          <a:p>
            <a:pPr marL="0" indent="0">
              <a:buNone/>
            </a:pPr>
            <a:r>
              <a:rPr lang="fr-FR" sz="2400" b="0" i="1" dirty="0">
                <a:effectLst/>
              </a:rPr>
              <a:t>« Orages grêle lande inquiétude culture Sud Ouest 10 </a:t>
            </a:r>
            <a:r>
              <a:rPr lang="fr-FR" sz="2400" b="0" i="1" dirty="0" err="1">
                <a:effectLst/>
              </a:rPr>
              <a:t>may</a:t>
            </a:r>
            <a:r>
              <a:rPr lang="fr-FR" sz="2400" b="0" i="1" dirty="0">
                <a:effectLst/>
              </a:rPr>
              <a:t> 2020 »</a:t>
            </a:r>
          </a:p>
          <a:p>
            <a:r>
              <a:rPr lang="fr-FR" sz="2400" dirty="0"/>
              <a:t>False data:</a:t>
            </a:r>
          </a:p>
          <a:p>
            <a:pPr marL="0" indent="0">
              <a:buNone/>
            </a:pPr>
            <a:r>
              <a:rPr lang="fr-FR" sz="2400" b="0" i="1" dirty="0">
                <a:effectLst/>
              </a:rPr>
              <a:t>« h</a:t>
            </a:r>
            <a:r>
              <a:rPr lang="lt-LT" sz="2400" b="0" i="1" dirty="0" err="1">
                <a:effectLst/>
              </a:rPr>
              <a:t>iver</a:t>
            </a:r>
            <a:r>
              <a:rPr lang="lt-LT" sz="2400" b="0" i="1" dirty="0">
                <a:effectLst/>
              </a:rPr>
              <a:t> 2020 </a:t>
            </a:r>
            <a:r>
              <a:rPr lang="lt-LT" sz="2400" b="0" i="1" dirty="0" err="1">
                <a:effectLst/>
              </a:rPr>
              <a:t>profil</a:t>
            </a:r>
            <a:r>
              <a:rPr lang="lt-LT" sz="2400" b="0" i="1" dirty="0">
                <a:effectLst/>
              </a:rPr>
              <a:t> </a:t>
            </a:r>
            <a:r>
              <a:rPr lang="lt-LT" sz="2400" b="0" i="1" dirty="0" err="1">
                <a:effectLst/>
              </a:rPr>
              <a:t>moindre</a:t>
            </a:r>
            <a:r>
              <a:rPr lang="lt-LT" sz="2400" b="0" i="1" dirty="0">
                <a:effectLst/>
              </a:rPr>
              <a:t> </a:t>
            </a:r>
            <a:r>
              <a:rPr lang="lt-LT" sz="2400" b="0" i="1" dirty="0" err="1">
                <a:effectLst/>
              </a:rPr>
              <a:t>neige</a:t>
            </a:r>
            <a:r>
              <a:rPr lang="fr-FR" sz="2400" b="0" i="1" dirty="0">
                <a:effectLst/>
              </a:rPr>
              <a:t> »</a:t>
            </a:r>
            <a:endParaRPr lang="lt-LT" sz="2400" b="0" i="1" dirty="0">
              <a:effectLst/>
            </a:endParaRPr>
          </a:p>
          <a:p>
            <a:pPr marL="0" indent="0">
              <a:buNone/>
            </a:pPr>
            <a:endParaRPr lang="lt-LT" sz="2400" i="1" dirty="0"/>
          </a:p>
        </p:txBody>
      </p:sp>
    </p:spTree>
    <p:extLst>
      <p:ext uri="{BB962C8B-B14F-4D97-AF65-F5344CB8AC3E}">
        <p14:creationId xmlns:p14="http://schemas.microsoft.com/office/powerpoint/2010/main" val="24346075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vadinimas 1">
            <a:extLst>
              <a:ext uri="{FF2B5EF4-FFF2-40B4-BE49-F238E27FC236}">
                <a16:creationId xmlns:a16="http://schemas.microsoft.com/office/drawing/2014/main" id="{BAD141CE-CEDD-8182-697A-83F8B3395924}"/>
              </a:ext>
            </a:extLst>
          </p:cNvPr>
          <p:cNvSpPr>
            <a:spLocks noGrp="1"/>
          </p:cNvSpPr>
          <p:nvPr>
            <p:ph type="title"/>
          </p:nvPr>
        </p:nvSpPr>
        <p:spPr/>
        <p:txBody>
          <a:bodyPr/>
          <a:lstStyle/>
          <a:p>
            <a:r>
              <a:rPr lang="en-US" dirty="0"/>
              <a:t>Results</a:t>
            </a:r>
            <a:endParaRPr lang="lt-LT" dirty="0"/>
          </a:p>
        </p:txBody>
      </p:sp>
      <p:sp>
        <p:nvSpPr>
          <p:cNvPr id="3" name="Turinio vietos rezervavimo ženklas 2">
            <a:extLst>
              <a:ext uri="{FF2B5EF4-FFF2-40B4-BE49-F238E27FC236}">
                <a16:creationId xmlns:a16="http://schemas.microsoft.com/office/drawing/2014/main" id="{07B9DE01-BCF4-8194-8A13-B16B418BE872}"/>
              </a:ext>
            </a:extLst>
          </p:cNvPr>
          <p:cNvSpPr>
            <a:spLocks noGrp="1"/>
          </p:cNvSpPr>
          <p:nvPr>
            <p:ph sz="half" idx="1"/>
          </p:nvPr>
        </p:nvSpPr>
        <p:spPr/>
        <p:txBody>
          <a:bodyPr>
            <a:normAutofit fontScale="77500" lnSpcReduction="20000"/>
          </a:bodyPr>
          <a:lstStyle/>
          <a:p>
            <a:pPr marL="0" indent="0">
              <a:buNone/>
            </a:pPr>
            <a:r>
              <a:rPr lang="en-US" b="1" dirty="0"/>
              <a:t>Bag of Words:</a:t>
            </a:r>
          </a:p>
          <a:p>
            <a:r>
              <a:rPr lang="en-US" dirty="0"/>
              <a:t>Accuracy: 99.5%</a:t>
            </a:r>
          </a:p>
          <a:p>
            <a:r>
              <a:rPr lang="en-US" dirty="0"/>
              <a:t>Misclassified:</a:t>
            </a:r>
          </a:p>
          <a:p>
            <a:endParaRPr lang="en-US" dirty="0"/>
          </a:p>
          <a:p>
            <a:pPr marL="0" indent="0">
              <a:spcBef>
                <a:spcPts val="0"/>
              </a:spcBef>
              <a:buNone/>
            </a:pPr>
            <a:r>
              <a:rPr lang="fr-FR" b="0" i="0" dirty="0" err="1">
                <a:effectLst/>
              </a:rPr>
              <a:t>Predicted</a:t>
            </a:r>
            <a:r>
              <a:rPr lang="fr-FR" b="0" i="0" dirty="0">
                <a:effectLst/>
              </a:rPr>
              <a:t>: 1 </a:t>
            </a:r>
            <a:r>
              <a:rPr lang="fr-FR" b="0" i="0" dirty="0" err="1">
                <a:effectLst/>
              </a:rPr>
              <a:t>True</a:t>
            </a:r>
            <a:r>
              <a:rPr lang="fr-FR" b="0" i="0" dirty="0">
                <a:effectLst/>
              </a:rPr>
              <a:t>: 0 </a:t>
            </a:r>
          </a:p>
          <a:p>
            <a:pPr marL="0" indent="0">
              <a:spcBef>
                <a:spcPts val="0"/>
              </a:spcBef>
              <a:buNone/>
            </a:pPr>
            <a:r>
              <a:rPr lang="fr-FR" b="0" i="0" dirty="0">
                <a:effectLst/>
              </a:rPr>
              <a:t>Reference: météo 2022 </a:t>
            </a:r>
            <a:r>
              <a:rPr lang="fr-FR" b="0" i="0" dirty="0" err="1">
                <a:effectLst/>
              </a:rPr>
              <a:t>lodévoi</a:t>
            </a:r>
            <a:r>
              <a:rPr lang="fr-FR" b="0" i="0" dirty="0">
                <a:effectLst/>
              </a:rPr>
              <a:t> ancrée</a:t>
            </a:r>
          </a:p>
          <a:p>
            <a:pPr marL="0" indent="0">
              <a:buNone/>
            </a:pPr>
            <a:r>
              <a:rPr lang="fr-FR" b="0" i="0" dirty="0" err="1">
                <a:effectLst/>
              </a:rPr>
              <a:t>Predicted</a:t>
            </a:r>
            <a:r>
              <a:rPr lang="fr-FR" b="0" i="0" dirty="0">
                <a:effectLst/>
              </a:rPr>
              <a:t>: 1 </a:t>
            </a:r>
            <a:r>
              <a:rPr lang="fr-FR" b="0" i="0" dirty="0" err="1">
                <a:effectLst/>
              </a:rPr>
              <a:t>True</a:t>
            </a:r>
            <a:r>
              <a:rPr lang="fr-FR" b="0" i="0" dirty="0">
                <a:effectLst/>
              </a:rPr>
              <a:t>: 0</a:t>
            </a:r>
            <a:br>
              <a:rPr lang="fr-FR" dirty="0"/>
            </a:br>
            <a:r>
              <a:rPr lang="fr-FR" b="0" i="0" dirty="0">
                <a:effectLst/>
              </a:rPr>
              <a:t>Reference: 2022 bien être l ’ année chaude France</a:t>
            </a:r>
            <a:endParaRPr lang="lt-LT" dirty="0"/>
          </a:p>
        </p:txBody>
      </p:sp>
      <p:sp>
        <p:nvSpPr>
          <p:cNvPr id="4" name="Turinio vietos rezervavimo ženklas 3">
            <a:extLst>
              <a:ext uri="{FF2B5EF4-FFF2-40B4-BE49-F238E27FC236}">
                <a16:creationId xmlns:a16="http://schemas.microsoft.com/office/drawing/2014/main" id="{09DB7F21-6C9B-0BD0-CF32-3285715D7A93}"/>
              </a:ext>
            </a:extLst>
          </p:cNvPr>
          <p:cNvSpPr>
            <a:spLocks noGrp="1"/>
          </p:cNvSpPr>
          <p:nvPr>
            <p:ph sz="half" idx="2"/>
          </p:nvPr>
        </p:nvSpPr>
        <p:spPr/>
        <p:txBody>
          <a:bodyPr>
            <a:normAutofit fontScale="77500" lnSpcReduction="20000"/>
          </a:bodyPr>
          <a:lstStyle/>
          <a:p>
            <a:pPr marL="0" indent="0">
              <a:buNone/>
            </a:pPr>
            <a:r>
              <a:rPr lang="en-US" b="1" dirty="0"/>
              <a:t>TF-IDF:</a:t>
            </a:r>
          </a:p>
          <a:p>
            <a:r>
              <a:rPr lang="en-US" dirty="0"/>
              <a:t>Accuracy: 99.0%</a:t>
            </a:r>
          </a:p>
          <a:p>
            <a:r>
              <a:rPr lang="en-US" dirty="0"/>
              <a:t>Misclassified:</a:t>
            </a:r>
          </a:p>
          <a:p>
            <a:pPr marL="0" indent="0">
              <a:buNone/>
            </a:pPr>
            <a:r>
              <a:rPr lang="en-US" dirty="0"/>
              <a:t>Haute-Savoie </a:t>
            </a:r>
            <a:r>
              <a:rPr lang="en-US" dirty="0" err="1"/>
              <a:t>glissement</a:t>
            </a:r>
            <a:r>
              <a:rPr lang="en-US" dirty="0"/>
              <a:t> terrain </a:t>
            </a:r>
            <a:r>
              <a:rPr lang="en-US" dirty="0" err="1"/>
              <a:t>bloquer</a:t>
            </a:r>
            <a:r>
              <a:rPr lang="en-US" dirty="0"/>
              <a:t> route </a:t>
            </a:r>
            <a:r>
              <a:rPr lang="en-US" dirty="0" err="1"/>
              <a:t>Thyez</a:t>
            </a:r>
            <a:r>
              <a:rPr lang="en-US" dirty="0"/>
              <a:t> </a:t>
            </a:r>
            <a:r>
              <a:rPr lang="en-US" dirty="0" err="1"/>
              <a:t>dauphiner</a:t>
            </a:r>
            <a:r>
              <a:rPr lang="en-US" dirty="0"/>
              <a:t> </a:t>
            </a:r>
            <a:r>
              <a:rPr lang="en-US" dirty="0" err="1"/>
              <a:t>Libéré</a:t>
            </a:r>
            <a:r>
              <a:rPr lang="en-US" dirty="0"/>
              <a:t> 15 July 2021 for </a:t>
            </a:r>
            <a:r>
              <a:rPr lang="en-US" dirty="0" err="1"/>
              <a:t>suscriber</a:t>
            </a:r>
            <a:r>
              <a:rPr lang="en-US" dirty="0"/>
              <a:t> only (True label: 1, Predicted label: 0)</a:t>
            </a:r>
          </a:p>
          <a:p>
            <a:pPr marL="0" indent="0">
              <a:buNone/>
            </a:pPr>
            <a:r>
              <a:rPr lang="en-US" dirty="0" err="1"/>
              <a:t>grêle</a:t>
            </a:r>
            <a:r>
              <a:rPr lang="en-US" dirty="0"/>
              <a:t> </a:t>
            </a:r>
            <a:r>
              <a:rPr lang="en-US" dirty="0" err="1"/>
              <a:t>sud-est</a:t>
            </a:r>
            <a:r>
              <a:rPr lang="en-US" dirty="0"/>
              <a:t> </a:t>
            </a:r>
            <a:r>
              <a:rPr lang="en-US" dirty="0" err="1"/>
              <a:t>orage</a:t>
            </a:r>
            <a:r>
              <a:rPr lang="en-US" dirty="0"/>
              <a:t> l ' Ouest (True label: 0, Predicted label: 1)</a:t>
            </a:r>
          </a:p>
          <a:p>
            <a:pPr marL="0" indent="0">
              <a:buNone/>
            </a:pPr>
            <a:r>
              <a:rPr lang="en-US" dirty="0" err="1"/>
              <a:t>météo</a:t>
            </a:r>
            <a:r>
              <a:rPr lang="en-US" dirty="0"/>
              <a:t> France </a:t>
            </a:r>
            <a:r>
              <a:rPr lang="en-US" dirty="0" err="1"/>
              <a:t>surprendre</a:t>
            </a:r>
            <a:r>
              <a:rPr lang="en-US" dirty="0"/>
              <a:t> (True label: 0, Predicted label: 1)</a:t>
            </a:r>
          </a:p>
          <a:p>
            <a:pPr marL="0" indent="0">
              <a:buNone/>
            </a:pPr>
            <a:r>
              <a:rPr lang="en-US" dirty="0"/>
              <a:t>Mickael B. </a:t>
            </a:r>
            <a:r>
              <a:rPr lang="en-US" dirty="0" err="1"/>
              <a:t>observatoir</a:t>
            </a:r>
            <a:r>
              <a:rPr lang="en-US" dirty="0"/>
              <a:t> </a:t>
            </a:r>
            <a:r>
              <a:rPr lang="en-US" dirty="0" err="1"/>
              <a:t>ciel</a:t>
            </a:r>
            <a:r>
              <a:rPr lang="en-US" dirty="0"/>
              <a:t> </a:t>
            </a:r>
            <a:r>
              <a:rPr lang="en-US" dirty="0" err="1"/>
              <a:t>Orageux</a:t>
            </a:r>
            <a:r>
              <a:rPr lang="en-US" dirty="0"/>
              <a:t> </a:t>
            </a:r>
            <a:r>
              <a:rPr lang="en-US" dirty="0" err="1"/>
              <a:t>Tornade</a:t>
            </a:r>
            <a:r>
              <a:rPr lang="en-US" dirty="0"/>
              <a:t> Médoc 2018 2019 (True label: 1, Predicted label: 0)</a:t>
            </a:r>
          </a:p>
        </p:txBody>
      </p:sp>
    </p:spTree>
    <p:extLst>
      <p:ext uri="{BB962C8B-B14F-4D97-AF65-F5344CB8AC3E}">
        <p14:creationId xmlns:p14="http://schemas.microsoft.com/office/powerpoint/2010/main" val="11155966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ight Triangle 2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CC7366E4-1FFF-85E1-B673-2182B9315B2B}"/>
              </a:ext>
            </a:extLst>
          </p:cNvPr>
          <p:cNvSpPr>
            <a:spLocks noGrp="1"/>
          </p:cNvSpPr>
          <p:nvPr>
            <p:ph type="title"/>
          </p:nvPr>
        </p:nvSpPr>
        <p:spPr>
          <a:xfrm>
            <a:off x="1006900" y="1188637"/>
            <a:ext cx="3141430" cy="4480726"/>
          </a:xfrm>
        </p:spPr>
        <p:txBody>
          <a:bodyPr>
            <a:normAutofit/>
          </a:bodyPr>
          <a:lstStyle/>
          <a:p>
            <a:pPr algn="r"/>
            <a:r>
              <a:rPr lang="en-US" sz="6600" dirty="0"/>
              <a:t>Results</a:t>
            </a:r>
            <a:endParaRPr lang="lt-LT" sz="6600" dirty="0"/>
          </a:p>
        </p:txBody>
      </p:sp>
      <p:cxnSp>
        <p:nvCxnSpPr>
          <p:cNvPr id="27" name="Straight Connector 2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urinio vietos rezervavimo ženklas 2">
            <a:extLst>
              <a:ext uri="{FF2B5EF4-FFF2-40B4-BE49-F238E27FC236}">
                <a16:creationId xmlns:a16="http://schemas.microsoft.com/office/drawing/2014/main" id="{A33587B5-F01A-5AAB-8ADD-6161BA8C5C52}"/>
              </a:ext>
            </a:extLst>
          </p:cNvPr>
          <p:cNvSpPr>
            <a:spLocks noGrp="1"/>
          </p:cNvSpPr>
          <p:nvPr>
            <p:ph idx="1"/>
          </p:nvPr>
        </p:nvSpPr>
        <p:spPr>
          <a:xfrm>
            <a:off x="5138928" y="1338729"/>
            <a:ext cx="4795584" cy="4180542"/>
          </a:xfrm>
        </p:spPr>
        <p:txBody>
          <a:bodyPr anchor="ctr">
            <a:normAutofit/>
          </a:bodyPr>
          <a:lstStyle/>
          <a:p>
            <a:r>
              <a:rPr lang="en-US" sz="2400" dirty="0"/>
              <a:t>Amazingly good accuracy</a:t>
            </a:r>
          </a:p>
          <a:p>
            <a:r>
              <a:rPr lang="en-US" sz="2400" dirty="0"/>
              <a:t>Further investigation needed on references</a:t>
            </a:r>
          </a:p>
          <a:p>
            <a:r>
              <a:rPr lang="en-US" sz="2400" dirty="0"/>
              <a:t>Potentially the data, location</a:t>
            </a:r>
          </a:p>
          <a:p>
            <a:r>
              <a:rPr lang="en-US" sz="2400" dirty="0"/>
              <a:t>Perhaps an easy task</a:t>
            </a:r>
            <a:endParaRPr lang="lt-LT" sz="2400" dirty="0"/>
          </a:p>
        </p:txBody>
      </p:sp>
    </p:spTree>
    <p:extLst>
      <p:ext uri="{BB962C8B-B14F-4D97-AF65-F5344CB8AC3E}">
        <p14:creationId xmlns:p14="http://schemas.microsoft.com/office/powerpoint/2010/main" val="9031092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D954012F-DB82-1C2C-3BBA-2AE7C77CD667}"/>
              </a:ext>
            </a:extLst>
          </p:cNvPr>
          <p:cNvSpPr>
            <a:spLocks noGrp="1"/>
          </p:cNvSpPr>
          <p:nvPr>
            <p:ph type="title"/>
          </p:nvPr>
        </p:nvSpPr>
        <p:spPr>
          <a:xfrm>
            <a:off x="1285240" y="1050595"/>
            <a:ext cx="8074815" cy="1618489"/>
          </a:xfrm>
        </p:spPr>
        <p:txBody>
          <a:bodyPr anchor="ctr">
            <a:normAutofit/>
          </a:bodyPr>
          <a:lstStyle/>
          <a:p>
            <a:r>
              <a:rPr lang="en-US" sz="7200" dirty="0"/>
              <a:t>Conclusions</a:t>
            </a:r>
            <a:endParaRPr lang="lt-LT" sz="7200" dirty="0"/>
          </a:p>
        </p:txBody>
      </p:sp>
      <p:sp>
        <p:nvSpPr>
          <p:cNvPr id="3" name="Turinio vietos rezervavimo ženklas 2">
            <a:extLst>
              <a:ext uri="{FF2B5EF4-FFF2-40B4-BE49-F238E27FC236}">
                <a16:creationId xmlns:a16="http://schemas.microsoft.com/office/drawing/2014/main" id="{B2ED6562-BBDC-5A98-8973-B5CC892DB061}"/>
              </a:ext>
            </a:extLst>
          </p:cNvPr>
          <p:cNvSpPr>
            <a:spLocks noGrp="1"/>
          </p:cNvSpPr>
          <p:nvPr>
            <p:ph idx="1"/>
          </p:nvPr>
        </p:nvSpPr>
        <p:spPr>
          <a:xfrm>
            <a:off x="1285240" y="2969469"/>
            <a:ext cx="8074815" cy="2800395"/>
          </a:xfrm>
        </p:spPr>
        <p:txBody>
          <a:bodyPr anchor="t">
            <a:normAutofit/>
          </a:bodyPr>
          <a:lstStyle/>
          <a:p>
            <a:r>
              <a:rPr lang="en-US" sz="2400" dirty="0"/>
              <a:t>At least 80% accuracy for each combination </a:t>
            </a:r>
          </a:p>
          <a:p>
            <a:r>
              <a:rPr lang="en-US" sz="2400" dirty="0"/>
              <a:t>Noisy data with no standard</a:t>
            </a:r>
          </a:p>
          <a:p>
            <a:r>
              <a:rPr lang="en-US" sz="2400" dirty="0"/>
              <a:t>With proper cleaning/text extraction, better results can be expected</a:t>
            </a:r>
          </a:p>
          <a:p>
            <a:r>
              <a:rPr lang="en-US" sz="2400" dirty="0"/>
              <a:t>Amazing accuracy for a false data classifier</a:t>
            </a:r>
          </a:p>
          <a:p>
            <a:pPr marL="0" indent="0">
              <a:buNone/>
            </a:pPr>
            <a:endParaRPr lang="lt-LT" sz="2400" dirty="0"/>
          </a:p>
        </p:txBody>
      </p:sp>
    </p:spTree>
    <p:extLst>
      <p:ext uri="{BB962C8B-B14F-4D97-AF65-F5344CB8AC3E}">
        <p14:creationId xmlns:p14="http://schemas.microsoft.com/office/powerpoint/2010/main" val="3426700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352160E4-0E83-B71D-2217-98E0E2EEF194}"/>
              </a:ext>
            </a:extLst>
          </p:cNvPr>
          <p:cNvSpPr>
            <a:spLocks noGrp="1"/>
          </p:cNvSpPr>
          <p:nvPr>
            <p:ph type="title"/>
          </p:nvPr>
        </p:nvSpPr>
        <p:spPr>
          <a:xfrm>
            <a:off x="1285240" y="1050595"/>
            <a:ext cx="8074815" cy="1618489"/>
          </a:xfrm>
        </p:spPr>
        <p:txBody>
          <a:bodyPr anchor="ctr">
            <a:normAutofit/>
          </a:bodyPr>
          <a:lstStyle/>
          <a:p>
            <a:r>
              <a:rPr lang="en-US" sz="7200"/>
              <a:t>Outlook</a:t>
            </a:r>
            <a:endParaRPr lang="lt-LT" sz="7200"/>
          </a:p>
        </p:txBody>
      </p:sp>
      <p:sp>
        <p:nvSpPr>
          <p:cNvPr id="3" name="Turinio vietos rezervavimo ženklas 2">
            <a:extLst>
              <a:ext uri="{FF2B5EF4-FFF2-40B4-BE49-F238E27FC236}">
                <a16:creationId xmlns:a16="http://schemas.microsoft.com/office/drawing/2014/main" id="{3008E670-745C-F1A9-299C-A673823D8785}"/>
              </a:ext>
            </a:extLst>
          </p:cNvPr>
          <p:cNvSpPr>
            <a:spLocks noGrp="1"/>
          </p:cNvSpPr>
          <p:nvPr>
            <p:ph idx="1"/>
          </p:nvPr>
        </p:nvSpPr>
        <p:spPr>
          <a:xfrm>
            <a:off x="1285240" y="2969469"/>
            <a:ext cx="8074815" cy="2800395"/>
          </a:xfrm>
        </p:spPr>
        <p:txBody>
          <a:bodyPr anchor="t">
            <a:normAutofit/>
          </a:bodyPr>
          <a:lstStyle/>
          <a:p>
            <a:r>
              <a:rPr lang="en-US" sz="2400" dirty="0"/>
              <a:t>Extract more than an event type from data</a:t>
            </a:r>
          </a:p>
          <a:p>
            <a:r>
              <a:rPr lang="en-US" sz="2400" dirty="0"/>
              <a:t>If proper text extraction from an article, automatically find fit news for the database</a:t>
            </a:r>
          </a:p>
          <a:p>
            <a:r>
              <a:rPr lang="en-US" sz="2400" dirty="0"/>
              <a:t>Make the database automatic and more precise</a:t>
            </a:r>
          </a:p>
          <a:p>
            <a:r>
              <a:rPr lang="en-US" sz="2400" dirty="0"/>
              <a:t>Improve forecasting accuracy and warning systems</a:t>
            </a:r>
            <a:endParaRPr lang="lt-LT" sz="2400" dirty="0"/>
          </a:p>
        </p:txBody>
      </p:sp>
    </p:spTree>
    <p:extLst>
      <p:ext uri="{BB962C8B-B14F-4D97-AF65-F5344CB8AC3E}">
        <p14:creationId xmlns:p14="http://schemas.microsoft.com/office/powerpoint/2010/main" val="251973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1">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2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2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12649B67-96BD-D161-54CE-48970F41E2AC}"/>
              </a:ext>
            </a:extLst>
          </p:cNvPr>
          <p:cNvSpPr>
            <a:spLocks noGrp="1"/>
          </p:cNvSpPr>
          <p:nvPr>
            <p:ph type="title"/>
          </p:nvPr>
        </p:nvSpPr>
        <p:spPr>
          <a:xfrm>
            <a:off x="1285240" y="1050595"/>
            <a:ext cx="8074815" cy="1618489"/>
          </a:xfrm>
        </p:spPr>
        <p:txBody>
          <a:bodyPr anchor="ctr">
            <a:normAutofit/>
          </a:bodyPr>
          <a:lstStyle/>
          <a:p>
            <a:r>
              <a:rPr lang="en-US" sz="7200"/>
              <a:t>Potential applications</a:t>
            </a:r>
            <a:endParaRPr lang="lt-LT" sz="7200"/>
          </a:p>
        </p:txBody>
      </p:sp>
      <p:sp>
        <p:nvSpPr>
          <p:cNvPr id="3" name="Turinio vietos rezervavimo ženklas 2">
            <a:extLst>
              <a:ext uri="{FF2B5EF4-FFF2-40B4-BE49-F238E27FC236}">
                <a16:creationId xmlns:a16="http://schemas.microsoft.com/office/drawing/2014/main" id="{D6F7DB46-F8A3-F9C1-A028-6DB5A5CC2C0E}"/>
              </a:ext>
            </a:extLst>
          </p:cNvPr>
          <p:cNvSpPr>
            <a:spLocks noGrp="1"/>
          </p:cNvSpPr>
          <p:nvPr>
            <p:ph idx="1"/>
          </p:nvPr>
        </p:nvSpPr>
        <p:spPr>
          <a:xfrm>
            <a:off x="1285240" y="2969469"/>
            <a:ext cx="8074815" cy="2800395"/>
          </a:xfrm>
        </p:spPr>
        <p:txBody>
          <a:bodyPr anchor="t">
            <a:normAutofit/>
          </a:bodyPr>
          <a:lstStyle/>
          <a:p>
            <a:r>
              <a:rPr lang="en-US" sz="2400" dirty="0"/>
              <a:t>ESWD is currently volunteer based</a:t>
            </a:r>
          </a:p>
          <a:p>
            <a:r>
              <a:rPr lang="en-US" sz="2400" dirty="0"/>
              <a:t>Remove human error/bias</a:t>
            </a:r>
          </a:p>
          <a:p>
            <a:r>
              <a:rPr lang="en-US" sz="2400" dirty="0"/>
              <a:t>Expand the database</a:t>
            </a:r>
          </a:p>
          <a:p>
            <a:r>
              <a:rPr lang="en-US" sz="2400" dirty="0"/>
              <a:t>Apply the same standard to every data entry</a:t>
            </a:r>
          </a:p>
          <a:p>
            <a:r>
              <a:rPr lang="en-US" sz="2400" dirty="0"/>
              <a:t>Broader research possibilities</a:t>
            </a:r>
          </a:p>
          <a:p>
            <a:endParaRPr lang="lt-LT" sz="2400" dirty="0"/>
          </a:p>
        </p:txBody>
      </p:sp>
    </p:spTree>
    <p:extLst>
      <p:ext uri="{BB962C8B-B14F-4D97-AF65-F5344CB8AC3E}">
        <p14:creationId xmlns:p14="http://schemas.microsoft.com/office/powerpoint/2010/main" val="5661370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2272C1AD-4E0E-8593-BFCC-0007C043F171}"/>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sp>
        <p:nvSpPr>
          <p:cNvPr id="3" name="Teksto vietos rezervavimo ženklas 2">
            <a:extLst>
              <a:ext uri="{FF2B5EF4-FFF2-40B4-BE49-F238E27FC236}">
                <a16:creationId xmlns:a16="http://schemas.microsoft.com/office/drawing/2014/main" id="{94B7DA1E-EF1E-7CC9-B8C5-24C22D49E070}"/>
              </a:ext>
            </a:extLst>
          </p:cNvPr>
          <p:cNvSpPr>
            <a:spLocks noGrp="1"/>
          </p:cNvSpPr>
          <p:nvPr>
            <p:ph type="body" idx="1"/>
          </p:nvPr>
        </p:nvSpPr>
        <p:spPr>
          <a:xfrm>
            <a:off x="1524000" y="5514052"/>
            <a:ext cx="9144000" cy="651910"/>
          </a:xfrm>
        </p:spPr>
        <p:txBody>
          <a:bodyPr vert="horz" lIns="91440" tIns="45720" rIns="91440" bIns="45720" rtlCol="0" anchor="ctr">
            <a:normAutofit/>
          </a:bodyPr>
          <a:lstStyle/>
          <a:p>
            <a:pPr algn="ctr"/>
            <a:endParaRPr lang="en-US" sz="2400" kern="1200">
              <a:solidFill>
                <a:schemeClr val="tx1"/>
              </a:solidFill>
              <a:latin typeface="+mn-lt"/>
              <a:ea typeface="+mn-ea"/>
              <a:cs typeface="+mn-cs"/>
            </a:endParaRP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098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2F7E1582-16A6-8D03-32BD-496801F1D816}"/>
              </a:ext>
            </a:extLst>
          </p:cNvPr>
          <p:cNvSpPr>
            <a:spLocks noGrp="1"/>
          </p:cNvSpPr>
          <p:nvPr>
            <p:ph type="title"/>
          </p:nvPr>
        </p:nvSpPr>
        <p:spPr>
          <a:xfrm>
            <a:off x="1524000" y="1248587"/>
            <a:ext cx="9144000" cy="2387600"/>
          </a:xfrm>
        </p:spPr>
        <p:txBody>
          <a:bodyPr vert="horz" lIns="91440" tIns="45720" rIns="91440" bIns="45720" rtlCol="0" anchor="b">
            <a:normAutofit/>
          </a:bodyPr>
          <a:lstStyle/>
          <a:p>
            <a:pPr algn="ctr"/>
            <a:r>
              <a:rPr lang="en-US" sz="6400" kern="1200" dirty="0">
                <a:solidFill>
                  <a:schemeClr val="tx1"/>
                </a:solidFill>
                <a:latin typeface="+mj-lt"/>
                <a:ea typeface="+mj-ea"/>
                <a:cs typeface="+mj-cs"/>
              </a:rPr>
              <a:t>Weather type classification</a:t>
            </a:r>
          </a:p>
        </p:txBody>
      </p:sp>
      <p:sp>
        <p:nvSpPr>
          <p:cNvPr id="3" name="Teksto vietos rezervavimo ženklas 2">
            <a:extLst>
              <a:ext uri="{FF2B5EF4-FFF2-40B4-BE49-F238E27FC236}">
                <a16:creationId xmlns:a16="http://schemas.microsoft.com/office/drawing/2014/main" id="{DB18DA03-DF16-A7C0-3477-B93EA5A2A239}"/>
              </a:ext>
            </a:extLst>
          </p:cNvPr>
          <p:cNvSpPr>
            <a:spLocks noGrp="1"/>
          </p:cNvSpPr>
          <p:nvPr>
            <p:ph type="body" idx="1"/>
          </p:nvPr>
        </p:nvSpPr>
        <p:spPr>
          <a:xfrm>
            <a:off x="1524000" y="3820338"/>
            <a:ext cx="9144000" cy="1563686"/>
          </a:xfrm>
        </p:spPr>
        <p:txBody>
          <a:bodyPr vert="horz" lIns="91440" tIns="45720" rIns="91440" bIns="45720" rtlCol="0">
            <a:normAutofit/>
          </a:bodyPr>
          <a:lstStyle/>
          <a:p>
            <a:pPr algn="ctr"/>
            <a:endParaRPr lang="en-US" sz="2400" kern="1200">
              <a:solidFill>
                <a:schemeClr val="tx1"/>
              </a:solidFill>
              <a:latin typeface="+mn-lt"/>
              <a:ea typeface="+mn-ea"/>
              <a:cs typeface="+mn-cs"/>
            </a:endParaRPr>
          </a:p>
        </p:txBody>
      </p:sp>
      <p:cxnSp>
        <p:nvCxnSpPr>
          <p:cNvPr id="19"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355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1">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2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2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12649B67-96BD-D161-54CE-48970F41E2AC}"/>
              </a:ext>
            </a:extLst>
          </p:cNvPr>
          <p:cNvSpPr>
            <a:spLocks noGrp="1"/>
          </p:cNvSpPr>
          <p:nvPr>
            <p:ph type="title"/>
          </p:nvPr>
        </p:nvSpPr>
        <p:spPr>
          <a:xfrm>
            <a:off x="1285241" y="1050595"/>
            <a:ext cx="8590280" cy="503885"/>
          </a:xfrm>
        </p:spPr>
        <p:txBody>
          <a:bodyPr anchor="ctr">
            <a:normAutofit fontScale="90000"/>
          </a:bodyPr>
          <a:lstStyle/>
          <a:p>
            <a:r>
              <a:rPr lang="en-US" sz="7200" dirty="0"/>
              <a:t>Data Preprocessing</a:t>
            </a:r>
            <a:endParaRPr lang="lt-LT" sz="7200" dirty="0"/>
          </a:p>
        </p:txBody>
      </p:sp>
      <p:sp>
        <p:nvSpPr>
          <p:cNvPr id="6" name="TextBox 5">
            <a:extLst>
              <a:ext uri="{FF2B5EF4-FFF2-40B4-BE49-F238E27FC236}">
                <a16:creationId xmlns:a16="http://schemas.microsoft.com/office/drawing/2014/main" id="{A467DADD-8E19-67FE-70EE-0F12A1F91D41}"/>
              </a:ext>
            </a:extLst>
          </p:cNvPr>
          <p:cNvSpPr txBox="1">
            <a:spLocks/>
          </p:cNvSpPr>
          <p:nvPr/>
        </p:nvSpPr>
        <p:spPr>
          <a:xfrm>
            <a:off x="1285241" y="2303831"/>
            <a:ext cx="3934031" cy="3170099"/>
          </a:xfrm>
          <a:prstGeom prst="rect">
            <a:avLst/>
          </a:prstGeom>
          <a:noFill/>
        </p:spPr>
        <p:txBody>
          <a:bodyPr wrap="square" rtlCol="0">
            <a:spAutoFit/>
          </a:bodyPr>
          <a:lstStyle/>
          <a:p>
            <a:pPr marL="285750" indent="-285750">
              <a:buBlip>
                <a:blip r:embed="rId2">
                  <a:extLst>
                    <a:ext uri="{96DAC541-7B7A-43D3-8B79-37D633B846F1}">
                      <asvg:svgBlip xmlns:asvg="http://schemas.microsoft.com/office/drawing/2016/SVG/main" r:embed="rId3"/>
                    </a:ext>
                  </a:extLst>
                </a:blip>
              </a:buBlip>
            </a:pPr>
            <a:r>
              <a:rPr lang="en-US" sz="2000" dirty="0"/>
              <a:t>Classifying according to the text language</a:t>
            </a:r>
          </a:p>
          <a:p>
            <a:pPr marL="285750" indent="-285750">
              <a:buBlip>
                <a:blip r:embed="rId2">
                  <a:extLst>
                    <a:ext uri="{96DAC541-7B7A-43D3-8B79-37D633B846F1}">
                      <asvg:svgBlip xmlns:asvg="http://schemas.microsoft.com/office/drawing/2016/SVG/main" r:embed="rId3"/>
                    </a:ext>
                  </a:extLst>
                </a:blip>
              </a:buBlip>
            </a:pPr>
            <a:r>
              <a:rPr lang="en-US" sz="2000" dirty="0"/>
              <a:t>Removal of stop words and punctuation using Spacy</a:t>
            </a:r>
          </a:p>
          <a:p>
            <a:pPr marL="285750" indent="-285750">
              <a:buBlip>
                <a:blip r:embed="rId2">
                  <a:extLst>
                    <a:ext uri="{96DAC541-7B7A-43D3-8B79-37D633B846F1}">
                      <asvg:svgBlip xmlns:asvg="http://schemas.microsoft.com/office/drawing/2016/SVG/main" r:embed="rId3"/>
                    </a:ext>
                  </a:extLst>
                </a:blip>
              </a:buBlip>
            </a:pPr>
            <a:r>
              <a:rPr lang="en-US" sz="2000" dirty="0"/>
              <a:t>Tokenization</a:t>
            </a:r>
          </a:p>
          <a:p>
            <a:pPr marL="285750" indent="-285750">
              <a:buBlip>
                <a:blip r:embed="rId2">
                  <a:extLst>
                    <a:ext uri="{96DAC541-7B7A-43D3-8B79-37D633B846F1}">
                      <asvg:svgBlip xmlns:asvg="http://schemas.microsoft.com/office/drawing/2016/SVG/main" r:embed="rId3"/>
                    </a:ext>
                  </a:extLst>
                </a:blip>
              </a:buBlip>
            </a:pPr>
            <a:r>
              <a:rPr lang="en-US" sz="2000" dirty="0"/>
              <a:t>Lemmatization </a:t>
            </a:r>
          </a:p>
          <a:p>
            <a:pPr marL="285750" indent="-285750">
              <a:buBlip>
                <a:blip r:embed="rId2">
                  <a:extLst>
                    <a:ext uri="{96DAC541-7B7A-43D3-8B79-37D633B846F1}">
                      <asvg:svgBlip xmlns:asvg="http://schemas.microsoft.com/office/drawing/2016/SVG/main" r:embed="rId3"/>
                    </a:ext>
                  </a:extLst>
                </a:blip>
              </a:buBlip>
            </a:pPr>
            <a:r>
              <a:rPr lang="en-US" sz="2000" dirty="0"/>
              <a:t>Removing references that do not contain any information about the weather</a:t>
            </a:r>
          </a:p>
          <a:p>
            <a:endParaRPr lang="lt-LT" sz="2000" dirty="0"/>
          </a:p>
        </p:txBody>
      </p:sp>
      <p:sp>
        <p:nvSpPr>
          <p:cNvPr id="7" name="TextBox 6">
            <a:extLst>
              <a:ext uri="{FF2B5EF4-FFF2-40B4-BE49-F238E27FC236}">
                <a16:creationId xmlns:a16="http://schemas.microsoft.com/office/drawing/2014/main" id="{DD305B37-23EA-AB4C-2351-CC964669E3BD}"/>
              </a:ext>
            </a:extLst>
          </p:cNvPr>
          <p:cNvSpPr txBox="1">
            <a:spLocks noChangeAspect="1"/>
          </p:cNvSpPr>
          <p:nvPr/>
        </p:nvSpPr>
        <p:spPr>
          <a:xfrm>
            <a:off x="9741269" y="3517967"/>
            <a:ext cx="2918721" cy="2483078"/>
          </a:xfrm>
          <a:prstGeom prst="rect">
            <a:avLst/>
          </a:prstGeom>
          <a:noFill/>
        </p:spPr>
        <p:txBody>
          <a:bodyPr wrap="square" rtlCol="0">
            <a:spAutoFit/>
          </a:bodyPr>
          <a:lstStyle/>
          <a:p>
            <a:endParaRPr lang="lt-LT" dirty="0"/>
          </a:p>
        </p:txBody>
      </p:sp>
      <p:pic>
        <p:nvPicPr>
          <p:cNvPr id="1026" name="Picture 2" descr="NLP] 3. Text Preproessing">
            <a:extLst>
              <a:ext uri="{FF2B5EF4-FFF2-40B4-BE49-F238E27FC236}">
                <a16:creationId xmlns:a16="http://schemas.microsoft.com/office/drawing/2014/main" id="{E9897A8C-2A72-9D91-31A6-72A6B9631D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0144" y="2121105"/>
            <a:ext cx="4448694" cy="338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540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21">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Triangle 2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2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12649B67-96BD-D161-54CE-48970F41E2AC}"/>
              </a:ext>
            </a:extLst>
          </p:cNvPr>
          <p:cNvSpPr>
            <a:spLocks noGrp="1"/>
          </p:cNvSpPr>
          <p:nvPr>
            <p:ph type="title"/>
          </p:nvPr>
        </p:nvSpPr>
        <p:spPr>
          <a:xfrm>
            <a:off x="1285241" y="1050595"/>
            <a:ext cx="8590280" cy="503885"/>
          </a:xfrm>
        </p:spPr>
        <p:txBody>
          <a:bodyPr anchor="ctr">
            <a:normAutofit fontScale="90000"/>
          </a:bodyPr>
          <a:lstStyle/>
          <a:p>
            <a:r>
              <a:rPr lang="en-US" sz="7200" dirty="0"/>
              <a:t>Examples</a:t>
            </a:r>
            <a:endParaRPr lang="lt-LT" sz="7200" dirty="0"/>
          </a:p>
        </p:txBody>
      </p:sp>
      <p:sp>
        <p:nvSpPr>
          <p:cNvPr id="6" name="TextBox 5">
            <a:extLst>
              <a:ext uri="{FF2B5EF4-FFF2-40B4-BE49-F238E27FC236}">
                <a16:creationId xmlns:a16="http://schemas.microsoft.com/office/drawing/2014/main" id="{A467DADD-8E19-67FE-70EE-0F12A1F91D41}"/>
              </a:ext>
            </a:extLst>
          </p:cNvPr>
          <p:cNvSpPr txBox="1">
            <a:spLocks/>
          </p:cNvSpPr>
          <p:nvPr/>
        </p:nvSpPr>
        <p:spPr>
          <a:xfrm>
            <a:off x="1379729" y="2274859"/>
            <a:ext cx="9429142" cy="707886"/>
          </a:xfrm>
          <a:prstGeom prst="rect">
            <a:avLst/>
          </a:prstGeom>
          <a:noFill/>
        </p:spPr>
        <p:txBody>
          <a:bodyPr wrap="square" rtlCol="0">
            <a:spAutoFit/>
          </a:bodyPr>
          <a:lstStyle/>
          <a:p>
            <a:r>
              <a:rPr lang="en-US" sz="2000" i="1" dirty="0"/>
              <a:t>“Report via Kachelmannwetter.com, 4 Nov 2022.“		</a:t>
            </a:r>
            <a:r>
              <a:rPr lang="en-US" sz="2000" b="1" dirty="0"/>
              <a:t>REMOVE</a:t>
            </a:r>
          </a:p>
          <a:p>
            <a:r>
              <a:rPr lang="en-US" sz="2000" dirty="0"/>
              <a:t>				</a:t>
            </a:r>
            <a:endParaRPr lang="lt-LT" sz="2000" dirty="0"/>
          </a:p>
        </p:txBody>
      </p:sp>
      <p:sp>
        <p:nvSpPr>
          <p:cNvPr id="7" name="TextBox 6">
            <a:extLst>
              <a:ext uri="{FF2B5EF4-FFF2-40B4-BE49-F238E27FC236}">
                <a16:creationId xmlns:a16="http://schemas.microsoft.com/office/drawing/2014/main" id="{DD305B37-23EA-AB4C-2351-CC964669E3BD}"/>
              </a:ext>
            </a:extLst>
          </p:cNvPr>
          <p:cNvSpPr txBox="1">
            <a:spLocks noChangeAspect="1"/>
          </p:cNvSpPr>
          <p:nvPr/>
        </p:nvSpPr>
        <p:spPr>
          <a:xfrm>
            <a:off x="9741269" y="3517967"/>
            <a:ext cx="2918721" cy="2483078"/>
          </a:xfrm>
          <a:prstGeom prst="rect">
            <a:avLst/>
          </a:prstGeom>
          <a:noFill/>
        </p:spPr>
        <p:txBody>
          <a:bodyPr wrap="square" rtlCol="0">
            <a:spAutoFit/>
          </a:bodyPr>
          <a:lstStyle/>
          <a:p>
            <a:endParaRPr lang="lt-LT" dirty="0"/>
          </a:p>
        </p:txBody>
      </p:sp>
      <p:pic>
        <p:nvPicPr>
          <p:cNvPr id="4" name="Grafinis elementas 3" descr="Arrow Down with solid fill">
            <a:extLst>
              <a:ext uri="{FF2B5EF4-FFF2-40B4-BE49-F238E27FC236}">
                <a16:creationId xmlns:a16="http://schemas.microsoft.com/office/drawing/2014/main" id="{FCC76DC8-C7FE-4637-E1B9-87CD1C2B12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6713442" y="2177755"/>
            <a:ext cx="557111" cy="557111"/>
          </a:xfrm>
          <a:prstGeom prst="rect">
            <a:avLst/>
          </a:prstGeom>
        </p:spPr>
      </p:pic>
      <p:sp>
        <p:nvSpPr>
          <p:cNvPr id="5" name="TextBox 4">
            <a:extLst>
              <a:ext uri="{FF2B5EF4-FFF2-40B4-BE49-F238E27FC236}">
                <a16:creationId xmlns:a16="http://schemas.microsoft.com/office/drawing/2014/main" id="{A23DC5F8-9523-BBFA-7177-51405C3B66A2}"/>
              </a:ext>
            </a:extLst>
          </p:cNvPr>
          <p:cNvSpPr txBox="1"/>
          <p:nvPr/>
        </p:nvSpPr>
        <p:spPr>
          <a:xfrm>
            <a:off x="1379729" y="3087988"/>
            <a:ext cx="9054548" cy="707886"/>
          </a:xfrm>
          <a:prstGeom prst="rect">
            <a:avLst/>
          </a:prstGeom>
          <a:noFill/>
        </p:spPr>
        <p:txBody>
          <a:bodyPr wrap="square" rtlCol="0">
            <a:spAutoFit/>
          </a:bodyPr>
          <a:lstStyle/>
          <a:p>
            <a:pPr algn="ctr"/>
            <a:r>
              <a:rPr lang="fr-FR" sz="2000" i="1" dirty="0"/>
              <a:t>"</a:t>
            </a:r>
            <a:r>
              <a:rPr lang="fr-FR" sz="2000" i="1" dirty="0" err="1"/>
              <a:t>Haute-Alpes</a:t>
            </a:r>
            <a:r>
              <a:rPr lang="fr-FR" sz="2000" i="1" dirty="0"/>
              <a:t> : un skieur de 55 ans décède dans une avalanche à Vars"", FRANCE BLEU, 11 DEC 2022"</a:t>
            </a:r>
            <a:endParaRPr lang="lt-LT" sz="2000" i="1" dirty="0"/>
          </a:p>
        </p:txBody>
      </p:sp>
      <p:pic>
        <p:nvPicPr>
          <p:cNvPr id="8" name="Grafinis elementas 7" descr="Arrow Down with solid fill">
            <a:extLst>
              <a:ext uri="{FF2B5EF4-FFF2-40B4-BE49-F238E27FC236}">
                <a16:creationId xmlns:a16="http://schemas.microsoft.com/office/drawing/2014/main" id="{E8AE970F-4D91-7471-A040-B4ADB226E5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5744" y="3953254"/>
            <a:ext cx="557111" cy="557111"/>
          </a:xfrm>
          <a:prstGeom prst="rect">
            <a:avLst/>
          </a:prstGeom>
        </p:spPr>
      </p:pic>
      <p:sp>
        <p:nvSpPr>
          <p:cNvPr id="9" name="TextBox 8">
            <a:extLst>
              <a:ext uri="{FF2B5EF4-FFF2-40B4-BE49-F238E27FC236}">
                <a16:creationId xmlns:a16="http://schemas.microsoft.com/office/drawing/2014/main" id="{A3CF0C86-CABE-3308-997B-0538CFC628A0}"/>
              </a:ext>
            </a:extLst>
          </p:cNvPr>
          <p:cNvSpPr txBox="1"/>
          <p:nvPr/>
        </p:nvSpPr>
        <p:spPr>
          <a:xfrm>
            <a:off x="1461052" y="4641669"/>
            <a:ext cx="8973225" cy="646331"/>
          </a:xfrm>
          <a:prstGeom prst="rect">
            <a:avLst/>
          </a:prstGeom>
          <a:noFill/>
        </p:spPr>
        <p:txBody>
          <a:bodyPr wrap="square" rtlCol="0">
            <a:spAutoFit/>
          </a:bodyPr>
          <a:lstStyle/>
          <a:p>
            <a:pPr algn="ctr"/>
            <a:r>
              <a:rPr lang="lt-LT" b="0" i="1" dirty="0">
                <a:effectLst/>
                <a:latin typeface="Consolas" panose="020B0609020204030204" pitchFamily="49" charset="0"/>
              </a:rPr>
              <a:t>['</a:t>
            </a:r>
            <a:r>
              <a:rPr lang="lt-LT" b="0" i="1" dirty="0" err="1">
                <a:effectLst/>
                <a:latin typeface="Consolas" panose="020B0609020204030204" pitchFamily="49" charset="0"/>
              </a:rPr>
              <a:t>Haute</a:t>
            </a:r>
            <a:r>
              <a:rPr lang="lt-LT" b="0" i="1" dirty="0">
                <a:effectLst/>
                <a:latin typeface="Consolas" panose="020B0609020204030204" pitchFamily="49" charset="0"/>
              </a:rPr>
              <a:t>-Alpes', '</a:t>
            </a:r>
            <a:r>
              <a:rPr lang="lt-LT" b="0" i="1" dirty="0" err="1">
                <a:effectLst/>
                <a:latin typeface="Consolas" panose="020B0609020204030204" pitchFamily="49" charset="0"/>
              </a:rPr>
              <a:t>skieur</a:t>
            </a:r>
            <a:r>
              <a:rPr lang="lt-LT" b="0" i="1" dirty="0">
                <a:effectLst/>
                <a:latin typeface="Consolas" panose="020B0609020204030204" pitchFamily="49" charset="0"/>
              </a:rPr>
              <a:t>', '55', '</a:t>
            </a:r>
            <a:r>
              <a:rPr lang="lt-LT" b="0" i="1" dirty="0" err="1">
                <a:effectLst/>
                <a:latin typeface="Consolas" panose="020B0609020204030204" pitchFamily="49" charset="0"/>
              </a:rPr>
              <a:t>an</a:t>
            </a:r>
            <a:r>
              <a:rPr lang="lt-LT" b="0" i="1" dirty="0">
                <a:effectLst/>
                <a:latin typeface="Consolas" panose="020B0609020204030204" pitchFamily="49" charset="0"/>
              </a:rPr>
              <a:t>', '</a:t>
            </a:r>
            <a:r>
              <a:rPr lang="lt-LT" b="0" i="1" dirty="0" err="1">
                <a:effectLst/>
                <a:latin typeface="Consolas" panose="020B0609020204030204" pitchFamily="49" charset="0"/>
              </a:rPr>
              <a:t>décéder</a:t>
            </a:r>
            <a:r>
              <a:rPr lang="lt-LT" b="0" i="1" dirty="0">
                <a:effectLst/>
                <a:latin typeface="Consolas" panose="020B0609020204030204" pitchFamily="49" charset="0"/>
              </a:rPr>
              <a:t>', '</a:t>
            </a:r>
            <a:r>
              <a:rPr lang="lt-LT" b="0" i="1" dirty="0" err="1">
                <a:effectLst/>
                <a:latin typeface="Consolas" panose="020B0609020204030204" pitchFamily="49" charset="0"/>
              </a:rPr>
              <a:t>avalanche</a:t>
            </a:r>
            <a:r>
              <a:rPr lang="lt-LT" b="0" i="1" dirty="0">
                <a:effectLst/>
                <a:latin typeface="Consolas" panose="020B0609020204030204" pitchFamily="49" charset="0"/>
              </a:rPr>
              <a:t>', '</a:t>
            </a:r>
            <a:r>
              <a:rPr lang="lt-LT" b="0" i="1" dirty="0" err="1">
                <a:effectLst/>
                <a:latin typeface="Consolas" panose="020B0609020204030204" pitchFamily="49" charset="0"/>
              </a:rPr>
              <a:t>Vars</a:t>
            </a:r>
            <a:r>
              <a:rPr lang="lt-LT" b="0" i="1" dirty="0">
                <a:effectLst/>
                <a:latin typeface="Consolas" panose="020B0609020204030204" pitchFamily="49" charset="0"/>
              </a:rPr>
              <a:t>', 'FRANCE', '</a:t>
            </a:r>
            <a:r>
              <a:rPr lang="lt-LT" b="0" i="1" dirty="0" err="1">
                <a:effectLst/>
                <a:latin typeface="Consolas" panose="020B0609020204030204" pitchFamily="49" charset="0"/>
              </a:rPr>
              <a:t>bleu</a:t>
            </a:r>
            <a:r>
              <a:rPr lang="lt-LT" b="0" i="1" dirty="0">
                <a:effectLst/>
                <a:latin typeface="Consolas" panose="020B0609020204030204" pitchFamily="49" charset="0"/>
              </a:rPr>
              <a:t>', '11', 'DEC', '2022']"</a:t>
            </a:r>
          </a:p>
        </p:txBody>
      </p:sp>
    </p:spTree>
    <p:extLst>
      <p:ext uri="{BB962C8B-B14F-4D97-AF65-F5344CB8AC3E}">
        <p14:creationId xmlns:p14="http://schemas.microsoft.com/office/powerpoint/2010/main" val="433920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vadinimas 1">
            <a:extLst>
              <a:ext uri="{FF2B5EF4-FFF2-40B4-BE49-F238E27FC236}">
                <a16:creationId xmlns:a16="http://schemas.microsoft.com/office/drawing/2014/main" id="{AF9F8B4B-E3C9-26D0-E6A9-7192839B37E7}"/>
              </a:ext>
            </a:extLst>
          </p:cNvPr>
          <p:cNvSpPr>
            <a:spLocks noGrp="1"/>
          </p:cNvSpPr>
          <p:nvPr>
            <p:ph type="title"/>
          </p:nvPr>
        </p:nvSpPr>
        <p:spPr>
          <a:xfrm>
            <a:off x="1285240" y="1050595"/>
            <a:ext cx="8074815" cy="646125"/>
          </a:xfrm>
        </p:spPr>
        <p:txBody>
          <a:bodyPr anchor="ctr">
            <a:noAutofit/>
          </a:bodyPr>
          <a:lstStyle/>
          <a:p>
            <a:r>
              <a:rPr lang="en-US" sz="4800" dirty="0"/>
              <a:t>English data</a:t>
            </a:r>
            <a:endParaRPr lang="lt-LT" sz="4800" dirty="0"/>
          </a:p>
        </p:txBody>
      </p:sp>
      <p:sp>
        <p:nvSpPr>
          <p:cNvPr id="3" name="Turinio vietos rezervavimo ženklas 2">
            <a:extLst>
              <a:ext uri="{FF2B5EF4-FFF2-40B4-BE49-F238E27FC236}">
                <a16:creationId xmlns:a16="http://schemas.microsoft.com/office/drawing/2014/main" id="{7DDD94BE-ABF9-34BF-7276-D433279C7AD0}"/>
              </a:ext>
            </a:extLst>
          </p:cNvPr>
          <p:cNvSpPr>
            <a:spLocks noGrp="1"/>
          </p:cNvSpPr>
          <p:nvPr>
            <p:ph idx="1"/>
          </p:nvPr>
        </p:nvSpPr>
        <p:spPr>
          <a:xfrm>
            <a:off x="1285240" y="2124041"/>
            <a:ext cx="8074815" cy="3645824"/>
          </a:xfrm>
        </p:spPr>
        <p:txBody>
          <a:bodyPr anchor="t">
            <a:normAutofit/>
          </a:bodyPr>
          <a:lstStyle/>
          <a:p>
            <a:r>
              <a:rPr lang="lt-LT" sz="1800" b="0" dirty="0">
                <a:effectLst/>
                <a:latin typeface="Consolas" panose="020B0609020204030204" pitchFamily="49" charset="0"/>
              </a:rPr>
              <a:t>"['</a:t>
            </a:r>
            <a:r>
              <a:rPr lang="lt-LT" sz="1800" b="0" dirty="0" err="1">
                <a:effectLst/>
                <a:latin typeface="Consolas" panose="020B0609020204030204" pitchFamily="49" charset="0"/>
              </a:rPr>
              <a:t>Joel</a:t>
            </a:r>
            <a:r>
              <a:rPr lang="lt-LT" sz="1800" b="0" dirty="0">
                <a:effectLst/>
                <a:latin typeface="Consolas" panose="020B0609020204030204" pitchFamily="49" charset="0"/>
              </a:rPr>
              <a:t>', '</a:t>
            </a:r>
            <a:r>
              <a:rPr lang="lt-LT" sz="1800" b="0" dirty="0" err="1">
                <a:effectLst/>
                <a:latin typeface="Consolas" panose="020B0609020204030204" pitchFamily="49" charset="0"/>
              </a:rPr>
              <a:t>Feneule</a:t>
            </a:r>
            <a:r>
              <a:rPr lang="lt-LT" sz="1800" b="0" dirty="0">
                <a:effectLst/>
                <a:latin typeface="Consolas" panose="020B0609020204030204" pitchFamily="49" charset="0"/>
              </a:rPr>
              <a:t>', 'Facebook', '17', '</a:t>
            </a:r>
            <a:r>
              <a:rPr lang="lt-LT" sz="1800" b="0" dirty="0" err="1">
                <a:effectLst/>
                <a:latin typeface="Consolas" panose="020B0609020204030204" pitchFamily="49" charset="0"/>
              </a:rPr>
              <a:t>Nov</a:t>
            </a:r>
            <a:r>
              <a:rPr lang="lt-LT" sz="1800" b="0" dirty="0">
                <a:effectLst/>
                <a:latin typeface="Consolas" panose="020B0609020204030204" pitchFamily="49" charset="0"/>
              </a:rPr>
              <a:t>', '2022’]”,</a:t>
            </a:r>
            <a:endParaRPr lang="en-US" sz="1800" dirty="0">
              <a:latin typeface="Consolas" panose="020B0609020204030204" pitchFamily="49" charset="0"/>
            </a:endParaRPr>
          </a:p>
          <a:p>
            <a:r>
              <a:rPr lang="lt-LT" sz="1800" b="0" dirty="0">
                <a:effectLst/>
                <a:latin typeface="Consolas" panose="020B0609020204030204" pitchFamily="49" charset="0"/>
              </a:rPr>
              <a:t>['</a:t>
            </a:r>
            <a:r>
              <a:rPr lang="lt-LT" sz="1800" b="0" dirty="0" err="1">
                <a:effectLst/>
                <a:latin typeface="Consolas" panose="020B0609020204030204" pitchFamily="49" charset="0"/>
              </a:rPr>
              <a:t>eyewitness</a:t>
            </a:r>
            <a:r>
              <a:rPr lang="lt-LT" sz="1800" b="0" dirty="0">
                <a:effectLst/>
                <a:latin typeface="Consolas" panose="020B0609020204030204" pitchFamily="49" charset="0"/>
              </a:rPr>
              <a:t>', '</a:t>
            </a:r>
            <a:r>
              <a:rPr lang="lt-LT" sz="1800" b="0" dirty="0" err="1">
                <a:effectLst/>
                <a:latin typeface="Consolas" panose="020B0609020204030204" pitchFamily="49" charset="0"/>
              </a:rPr>
              <a:t>report</a:t>
            </a:r>
            <a:r>
              <a:rPr lang="lt-LT" sz="1800" b="0" dirty="0">
                <a:effectLst/>
                <a:latin typeface="Consolas" panose="020B0609020204030204" pitchFamily="49" charset="0"/>
              </a:rPr>
              <a:t>', '</a:t>
            </a:r>
            <a:r>
              <a:rPr lang="lt-LT" sz="1800" b="0" dirty="0" err="1">
                <a:effectLst/>
                <a:latin typeface="Consolas" panose="020B0609020204030204" pitchFamily="49" charset="0"/>
              </a:rPr>
              <a:t>Courrier</a:t>
            </a:r>
            <a:r>
              <a:rPr lang="lt-LT" sz="1800" b="0" dirty="0">
                <a:effectLst/>
                <a:latin typeface="Consolas" panose="020B0609020204030204" pitchFamily="49" charset="0"/>
              </a:rPr>
              <a:t>', '</a:t>
            </a:r>
            <a:r>
              <a:rPr lang="lt-LT" sz="1800" b="0" dirty="0" err="1">
                <a:effectLst/>
                <a:latin typeface="Consolas" panose="020B0609020204030204" pitchFamily="49" charset="0"/>
              </a:rPr>
              <a:t>picard</a:t>
            </a:r>
            <a:r>
              <a:rPr lang="lt-LT" sz="1800" b="0" dirty="0">
                <a:effectLst/>
                <a:latin typeface="Consolas" panose="020B0609020204030204" pitchFamily="49" charset="0"/>
              </a:rPr>
              <a:t>', 'Facebook', '23', '</a:t>
            </a:r>
            <a:r>
              <a:rPr lang="lt-LT" sz="1800" b="0" dirty="0" err="1">
                <a:effectLst/>
                <a:latin typeface="Consolas" panose="020B0609020204030204" pitchFamily="49" charset="0"/>
              </a:rPr>
              <a:t>oct</a:t>
            </a:r>
            <a:r>
              <a:rPr lang="lt-LT" sz="1800" b="0" dirty="0">
                <a:effectLst/>
                <a:latin typeface="Consolas" panose="020B0609020204030204" pitchFamily="49" charset="0"/>
              </a:rPr>
              <a:t>', '2022’]</a:t>
            </a:r>
            <a:r>
              <a:rPr lang="en-US" sz="1800" b="0" dirty="0">
                <a:effectLst/>
                <a:latin typeface="Consolas" panose="020B0609020204030204" pitchFamily="49" charset="0"/>
              </a:rPr>
              <a:t>,</a:t>
            </a:r>
            <a:endParaRPr lang="lt-LT" sz="1800" b="0" dirty="0">
              <a:effectLst/>
              <a:latin typeface="Consolas" panose="020B0609020204030204" pitchFamily="49" charset="0"/>
            </a:endParaRPr>
          </a:p>
          <a:p>
            <a:r>
              <a:rPr lang="lt-LT" sz="1800" b="0" dirty="0">
                <a:effectLst/>
                <a:latin typeface="Consolas" panose="020B0609020204030204" pitchFamily="49" charset="0"/>
              </a:rPr>
              <a:t>['</a:t>
            </a:r>
            <a:r>
              <a:rPr lang="lt-LT" sz="1800" b="0" dirty="0" err="1">
                <a:effectLst/>
                <a:latin typeface="Consolas" panose="020B0609020204030204" pitchFamily="49" charset="0"/>
              </a:rPr>
              <a:t>Guillaume</a:t>
            </a:r>
            <a:r>
              <a:rPr lang="lt-LT" sz="1800" b="0" dirty="0">
                <a:effectLst/>
                <a:latin typeface="Consolas" panose="020B0609020204030204" pitchFamily="49" charset="0"/>
              </a:rPr>
              <a:t>', '</a:t>
            </a:r>
            <a:r>
              <a:rPr lang="lt-LT" sz="1800" b="0" dirty="0" err="1">
                <a:effectLst/>
                <a:latin typeface="Consolas" panose="020B0609020204030204" pitchFamily="49" charset="0"/>
              </a:rPr>
              <a:t>Woznica</a:t>
            </a:r>
            <a:r>
              <a:rPr lang="lt-LT" sz="1800" b="0" dirty="0">
                <a:effectLst/>
                <a:latin typeface="Consolas" panose="020B0609020204030204" pitchFamily="49" charset="0"/>
              </a:rPr>
              <a:t>', 'Facebook', '13', '</a:t>
            </a:r>
            <a:r>
              <a:rPr lang="lt-LT" sz="1800" b="0" dirty="0" err="1">
                <a:effectLst/>
                <a:latin typeface="Consolas" panose="020B0609020204030204" pitchFamily="49" charset="0"/>
              </a:rPr>
              <a:t>Feb</a:t>
            </a:r>
            <a:r>
              <a:rPr lang="lt-LT" sz="1800" b="0" dirty="0">
                <a:effectLst/>
                <a:latin typeface="Consolas" panose="020B0609020204030204" pitchFamily="49" charset="0"/>
              </a:rPr>
              <a:t>', '2020', '</a:t>
            </a:r>
            <a:r>
              <a:rPr lang="lt-LT" sz="1800" b="0" dirty="0" err="1">
                <a:effectLst/>
                <a:latin typeface="Consolas" panose="020B0609020204030204" pitchFamily="49" charset="0"/>
              </a:rPr>
              <a:t>element</a:t>
            </a:r>
            <a:r>
              <a:rPr lang="lt-LT" sz="1800" b="0" dirty="0">
                <a:effectLst/>
                <a:latin typeface="Consolas" panose="020B0609020204030204" pitchFamily="49" charset="0"/>
              </a:rPr>
              <a:t>', '</a:t>
            </a:r>
            <a:r>
              <a:rPr lang="lt-LT" sz="1800" b="0" dirty="0" err="1">
                <a:effectLst/>
                <a:latin typeface="Consolas" panose="020B0609020204030204" pitchFamily="49" charset="0"/>
              </a:rPr>
              <a:t>church</a:t>
            </a:r>
            <a:r>
              <a:rPr lang="lt-LT" sz="1800" b="0" dirty="0">
                <a:effectLst/>
                <a:latin typeface="Consolas" panose="020B0609020204030204" pitchFamily="49" charset="0"/>
              </a:rPr>
              <a:t>', '</a:t>
            </a:r>
            <a:r>
              <a:rPr lang="lt-LT" sz="1800" b="0" dirty="0" err="1">
                <a:effectLst/>
                <a:latin typeface="Consolas" panose="020B0609020204030204" pitchFamily="49" charset="0"/>
              </a:rPr>
              <a:t>collapse</a:t>
            </a:r>
            <a:r>
              <a:rPr lang="lt-LT" sz="1800" b="0" dirty="0">
                <a:effectLst/>
                <a:latin typeface="Consolas" panose="020B0609020204030204" pitchFamily="49" charset="0"/>
              </a:rPr>
              <a:t>', '</a:t>
            </a:r>
            <a:r>
              <a:rPr lang="lt-LT" sz="1800" b="0" dirty="0" err="1">
                <a:effectLst/>
                <a:latin typeface="Consolas" panose="020B0609020204030204" pitchFamily="49" charset="0"/>
              </a:rPr>
              <a:t>security</a:t>
            </a:r>
            <a:r>
              <a:rPr lang="lt-LT" sz="1800" b="0" dirty="0">
                <a:effectLst/>
                <a:latin typeface="Consolas" panose="020B0609020204030204" pitchFamily="49" charset="0"/>
              </a:rPr>
              <a:t>', '</a:t>
            </a:r>
            <a:r>
              <a:rPr lang="lt-LT" sz="1800" b="0" dirty="0" err="1">
                <a:effectLst/>
                <a:latin typeface="Consolas" panose="020B0609020204030204" pitchFamily="49" charset="0"/>
              </a:rPr>
              <a:t>perimeter</a:t>
            </a:r>
            <a:r>
              <a:rPr lang="lt-LT" sz="1800" b="0" dirty="0">
                <a:effectLst/>
                <a:latin typeface="Consolas" panose="020B0609020204030204" pitchFamily="49" charset="0"/>
              </a:rPr>
              <a:t>', '</a:t>
            </a:r>
            <a:r>
              <a:rPr lang="lt-LT" sz="1800" b="0" dirty="0" err="1">
                <a:effectLst/>
                <a:latin typeface="Consolas" panose="020B0609020204030204" pitchFamily="49" charset="0"/>
              </a:rPr>
              <a:t>set</a:t>
            </a:r>
            <a:r>
              <a:rPr lang="lt-LT" sz="1800" b="0" dirty="0">
                <a:effectLst/>
                <a:latin typeface="Consolas" panose="020B0609020204030204" pitchFamily="49" charset="0"/>
              </a:rPr>
              <a:t>’]”</a:t>
            </a:r>
          </a:p>
          <a:p>
            <a:pPr marL="0" indent="0">
              <a:buNone/>
            </a:pPr>
            <a:r>
              <a:rPr lang="en-US" sz="1000" b="0" dirty="0">
                <a:effectLst/>
                <a:latin typeface="Consolas" panose="020B0609020204030204" pitchFamily="49" charset="0"/>
              </a:rPr>
              <a:t>		</a:t>
            </a:r>
          </a:p>
          <a:p>
            <a:pPr marL="0" indent="0">
              <a:buNone/>
            </a:pPr>
            <a:endParaRPr lang="en-US" sz="1000" dirty="0">
              <a:latin typeface="Consolas" panose="020B0609020204030204" pitchFamily="49" charset="0"/>
            </a:endParaRPr>
          </a:p>
          <a:p>
            <a:pPr marL="0" indent="0">
              <a:buNone/>
            </a:pPr>
            <a:r>
              <a:rPr lang="en-US" sz="1000" b="0" dirty="0">
                <a:effectLst/>
                <a:latin typeface="Consolas" panose="020B0609020204030204" pitchFamily="49" charset="0"/>
              </a:rPr>
              <a:t>	</a:t>
            </a:r>
            <a:r>
              <a:rPr lang="en-US" sz="2000" b="1" dirty="0">
                <a:effectLst/>
                <a:latin typeface="Consolas" panose="020B0609020204030204" pitchFamily="49" charset="0"/>
              </a:rPr>
              <a:t>MOSTLY NOISE!!!</a:t>
            </a:r>
            <a:endParaRPr lang="lt-LT" sz="1800" b="1" dirty="0">
              <a:effectLst/>
              <a:latin typeface="Consolas" panose="020B0609020204030204" pitchFamily="49" charset="0"/>
            </a:endParaRPr>
          </a:p>
        </p:txBody>
      </p:sp>
      <p:pic>
        <p:nvPicPr>
          <p:cNvPr id="4" name="Grafinis elementas 3" descr="Arrow Down with solid fill">
            <a:extLst>
              <a:ext uri="{FF2B5EF4-FFF2-40B4-BE49-F238E27FC236}">
                <a16:creationId xmlns:a16="http://schemas.microsoft.com/office/drawing/2014/main" id="{8C8C1D7A-3B64-B5F1-803C-E3AB901D38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285240" y="4378956"/>
            <a:ext cx="557111" cy="557111"/>
          </a:xfrm>
          <a:prstGeom prst="rect">
            <a:avLst/>
          </a:prstGeom>
        </p:spPr>
      </p:pic>
    </p:spTree>
    <p:extLst>
      <p:ext uri="{BB962C8B-B14F-4D97-AF65-F5344CB8AC3E}">
        <p14:creationId xmlns:p14="http://schemas.microsoft.com/office/powerpoint/2010/main" val="2939257137"/>
      </p:ext>
    </p:extLst>
  </p:cSld>
  <p:clrMapOvr>
    <a:masterClrMapping/>
  </p:clrMapOvr>
</p:sld>
</file>

<file path=ppt/theme/theme1.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998</TotalTime>
  <Words>2714</Words>
  <Application>Microsoft Office PowerPoint</Application>
  <PresentationFormat>Widescreen</PresentationFormat>
  <Paragraphs>272</Paragraphs>
  <Slides>50</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-apple-system</vt:lpstr>
      <vt:lpstr>Arial</vt:lpstr>
      <vt:lpstr>Calibri</vt:lpstr>
      <vt:lpstr>Calibri Light</vt:lpstr>
      <vt:lpstr>Consolas</vt:lpstr>
      <vt:lpstr>Segoe UI</vt:lpstr>
      <vt:lpstr>„Office“ tema</vt:lpstr>
      <vt:lpstr>Analysis and classification of ESWD reports</vt:lpstr>
      <vt:lpstr>Goal</vt:lpstr>
      <vt:lpstr>My Data</vt:lpstr>
      <vt:lpstr>Distribution of the data</vt:lpstr>
      <vt:lpstr>Potential applications</vt:lpstr>
      <vt:lpstr>Weather type classification</vt:lpstr>
      <vt:lpstr>Data Preprocessing</vt:lpstr>
      <vt:lpstr>Examples</vt:lpstr>
      <vt:lpstr>English data</vt:lpstr>
      <vt:lpstr>Methods used</vt:lpstr>
      <vt:lpstr>Bag of Words</vt:lpstr>
      <vt:lpstr>TF-IDF vector</vt:lpstr>
      <vt:lpstr>SBert</vt:lpstr>
      <vt:lpstr>Models</vt:lpstr>
      <vt:lpstr>Hyperparameter tuning</vt:lpstr>
      <vt:lpstr>Data Train-Test Split</vt:lpstr>
      <vt:lpstr>RESULTS</vt:lpstr>
      <vt:lpstr>Bag of Words</vt:lpstr>
      <vt:lpstr>Bag of Words (LR confusion matrix)</vt:lpstr>
      <vt:lpstr>Bag of Words (LR most important features)</vt:lpstr>
      <vt:lpstr>Most misclassified</vt:lpstr>
      <vt:lpstr>Bag of Words (RF confusion matrix)</vt:lpstr>
      <vt:lpstr>Most misclassified</vt:lpstr>
      <vt:lpstr>Bag of Words (FCNN confusion matrix)</vt:lpstr>
      <vt:lpstr>Most commonly misclassified</vt:lpstr>
      <vt:lpstr>TF-IDF</vt:lpstr>
      <vt:lpstr>TF-IDF (LR confusion matrix)</vt:lpstr>
      <vt:lpstr>TF-IDF (LR most important features)</vt:lpstr>
      <vt:lpstr>Most misclassified</vt:lpstr>
      <vt:lpstr>TF-IDF (RF confusion matrix)</vt:lpstr>
      <vt:lpstr>TF-IDF (RF most important features)</vt:lpstr>
      <vt:lpstr>Most misclassified</vt:lpstr>
      <vt:lpstr>TF-IDF (FCNN confusion matrix)</vt:lpstr>
      <vt:lpstr>Most misclassified</vt:lpstr>
      <vt:lpstr>SBert</vt:lpstr>
      <vt:lpstr>SBert (LR confusion matrix)</vt:lpstr>
      <vt:lpstr>Most misclassified</vt:lpstr>
      <vt:lpstr>SBert (RF confusion matrix)</vt:lpstr>
      <vt:lpstr>Most misclassified</vt:lpstr>
      <vt:lpstr>SBert (FCNN confusion matrix)</vt:lpstr>
      <vt:lpstr>Most misclassified</vt:lpstr>
      <vt:lpstr>Best results</vt:lpstr>
      <vt:lpstr>Distinguishing Severe from non-severe reports</vt:lpstr>
      <vt:lpstr>Techniques used</vt:lpstr>
      <vt:lpstr>Data examples</vt:lpstr>
      <vt:lpstr>Results</vt:lpstr>
      <vt:lpstr>Results</vt:lpstr>
      <vt:lpstr>Conclusions</vt:lpstr>
      <vt:lpstr>Outlook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ESWD classification</dc:title>
  <dc:creator>Mija Pilkaitė</dc:creator>
  <cp:lastModifiedBy>Mija Pilkaitė</cp:lastModifiedBy>
  <cp:revision>1</cp:revision>
  <dcterms:created xsi:type="dcterms:W3CDTF">2023-06-13T17:30:59Z</dcterms:created>
  <dcterms:modified xsi:type="dcterms:W3CDTF">2023-10-16T08:43:26Z</dcterms:modified>
</cp:coreProperties>
</file>