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A1525-7203-4260-1043-B6F180911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9C02C7-0657-4912-C1E4-0D4C7791E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B1D5D-3F43-7DC5-FFBB-AA23E399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AC57BE-D058-72BD-51A3-99A83EEE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7C049-5E30-F9F6-3ED6-26FB6B36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8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2A6E8-BEFC-8186-EF25-342C51C6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131C336-3710-6195-8DA2-1FC501F92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6662EA-8D3E-40C4-4225-0A2E6F1E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5F2294-EA9F-987E-EE2C-B416F01C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768410-16EE-B0F3-1813-5FF18066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B4A2C9-4E20-727C-F4C6-2457E3B63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F25BE0-2F9B-5D7F-B211-EBAD062A0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8AC32-EBEF-EB63-DBCA-CCF52793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486F1C-D88F-773A-F010-C7727133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186F1-7B4F-0A2A-27DB-7C8E0139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03674-EA06-0451-43CA-979FB672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5FC6A-42FD-2410-639E-047ECFC1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B748D-0983-AFAC-3067-05021F2C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F7BB5-C7F4-D11B-BEFB-44FB731C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EA74A-43E9-B283-4E78-91BCB374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2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C708E-BDDF-3289-FD27-F160E67D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7E810-DF54-A26F-A4DD-87E474BDF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B73AC-9F2E-5617-C083-9DDF6CE2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544BC-AEBE-A869-2DE4-3864096C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C90A2-1316-C4DE-DA8B-26DF8FFD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42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01D51-0D99-AEB0-1C5C-4BBFF1DE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76A41-47D8-8FEB-C706-D0A226EEE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7CF158-3159-FCF8-5F56-5B8A3DB30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50C629-BEE1-BA80-B5D0-1563AC53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2D6197-911B-A1AC-D5D6-F688D730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34283D-4022-A6EA-6CA1-5605CDEE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7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8AF94-66D1-BC7A-94C2-8306FD6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1A1AD7-6B4B-EDFB-E1A3-C62219024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C6F985-057B-72AC-9EC0-7A39CF1C3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FE898C-9BA1-839B-F6F9-1F226DEB2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D355FEE-9FF7-CC80-66D8-D621572A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22E88C-9DBC-3A84-C203-C5C52EE6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1DA07F-B866-A300-3513-B7A64689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BACD973-AA6D-CE46-D2E8-63D4BB7B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97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9A5E3-C1D1-DB16-50A4-D7C85C0D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BD5854-0AA8-8EAC-EA07-68750E22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93027-3462-BE20-811F-3770CF1E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2BB5CE-2E4E-D7BE-26D3-64023BB7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78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D967FD-2BCA-16F1-B968-075D1C9E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11896D-81C1-F62E-7B23-8596324E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67471F-5FA5-D440-1405-3FD8BDA3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493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C81AB-E9E8-E12C-C5B7-4B3731CD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5962F-2EA4-BBAE-8533-60B49EEFB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5383BD-4C17-D99F-AB56-98ECB4E24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3E6B2-87ED-D4F6-6F4D-F65393AA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6D9AFC-7C55-4110-4867-44423974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6491E8-A9E9-E856-236F-EBD44F2D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3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0164B-D753-933E-CE04-BAB658AF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72FCC1-00C6-8FA0-CAFC-B20E8AF78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4D4D56-8890-BDB1-DAE4-4AE1B1DC3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CB81D-9110-605A-9ADB-FBE8FACC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E8CEA1-E2DC-95A5-62D2-24CE439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83631B-EDF0-D743-F2B6-FD4922F0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182AEF-2241-CA5E-FDA3-16DDF5DF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8792A9-0D41-6CDF-6611-66ED3B49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79DAC-B7A2-38E9-4E15-048B446F8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32DE7-29BC-47E2-AE09-12CD72021A55}" type="datetimeFigureOut">
              <a:rPr lang="fr-FR" smtClean="0"/>
              <a:t>28/10/2022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B3D2F-BD11-DDE5-0389-0570C213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2C555E-808B-46B8-B378-BF3C978D5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09FA-54B8-49BC-8735-C5CC4EA994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06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EAB76160-8EDC-9E4F-1DEC-0B21308D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697" y="1238864"/>
            <a:ext cx="64484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4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EBA236-6E46-3B68-281A-99EAE29D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761" y="8190"/>
            <a:ext cx="6364868" cy="68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80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Frossard Mija</dc:creator>
  <cp:lastModifiedBy>Frossard Mija</cp:lastModifiedBy>
  <cp:revision>2</cp:revision>
  <dcterms:created xsi:type="dcterms:W3CDTF">2022-10-27T21:52:07Z</dcterms:created>
  <dcterms:modified xsi:type="dcterms:W3CDTF">2022-10-31T08:06:04Z</dcterms:modified>
</cp:coreProperties>
</file>