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3:33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1501 24575,'1'5'0,"-1"-1"0,1 0 0,0 1 0,1-1 0,0 0 0,0 0 0,0 1 0,0-1 0,1 0 0,0-1 0,0 1 0,0 0 0,1-1 0,-1 1 0,1-1 0,0 0 0,1 0 0,-1 0 0,1 0 0,-1-1 0,1 1 0,8 2 0,11 5 0,1-2 0,0 0 0,37 8 0,-60-15 0,48 10 0,1 0 0,1-3 0,0-1 0,0-2 0,96-1 0,-119-5 0,1-1 0,-1 0 0,0-2 0,-1-1 0,1-1 0,-1-1 0,-1 0 0,0-2 0,0 0 0,-1-2 0,0 0 0,24-15 0,-13 3 0,-2-1 0,-2-1 0,-1-2 0,-1 0 0,-2-2 0,40-52 0,119-202 0,-162 240 0,322-534 0,-317 528 0,2 0 0,3 2 0,51-51 0,-72 83 0,1 0 0,2 1 0,0 0 0,0 1 0,2 1 0,0 0 0,0 1 0,2 1 0,0 0 0,0 1 0,1 1 0,36-8 0,-14 6 0,0 1 0,67-5 0,-92 13 0,1 0 0,0 1 0,-1 1 0,1 1 0,0 0 0,-1 1 0,0 1 0,23 6 0,66 22 0,137 59 0,95 59 0,-172-74 0,-135-61 0,2 0 0,-1 1 0,-1 2 0,39 24 0,-64-35 0,0 0 0,-1 0 0,0 0 0,0 0 0,-1 1 0,0 0 0,-1 0 0,0 1 0,-1-1 0,0 1 0,-1 0 0,0 0 0,-1 0 0,0 0 0,1 11 0,2 12 0,2 1 0,2-1 0,1-1 0,3 1 0,19 30 0,108 146 0,-28-46 0,204 391 0,-306-531 0,1 0 0,1-1 0,1 0 0,20 22 0,-25-34 0,0 0 0,1-1 0,0 0 0,1 0 0,0 0 0,1-1 0,0 0 0,0-1 0,1 0 0,20 7 0,-24-10 0,8 3 0,1 0 0,0 0 0,0-2 0,1 0 0,22 3 0,-37-7 0,1 1 0,-1-1 0,0 0 0,1 0 0,-1-1 0,0 1 0,0-1 0,0 1 0,1-1 0,-1 0 0,0 0 0,0-1 0,0 1 0,-1-1 0,1 1 0,0-1 0,-1 0 0,1 0 0,-1 0 0,0 0 0,0 0 0,0-1 0,0 1 0,-1-1 0,1 0 0,-1 1 0,0-1 0,4-6 0,2-6 43,-1-1 0,8-28-1,4-7-1535,-10 33-5333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50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24575,'4'6'0,"0"0"0,0-1 0,1 1 0,0-1 0,0 0 0,0 0 0,9 6 0,21 22 0,115 167 0,-142-190 0,0 0 0,0-1 0,1 0 0,0-1 0,1 1 0,0-2 0,0 1 0,1-2 0,-1 1 0,2-1 0,20 7 0,-26-11 0,1 0 0,-1 0 0,1-1 0,0 0 0,0 0 0,-1-1 0,1 0 0,0 0 0,0 0 0,0-1 0,-1 0 0,1-1 0,0 1 0,-1-1 0,0-1 0,1 1 0,-1-1 0,0 0 0,0 0 0,0-1 0,-1 0 0,1 0 0,4-5 0,3-4-218,-1-1-1,0 0 1,-1-1-1,-1 0 1,10-20-1,-20 34 165,9-15-6772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52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1 785 24575,'102'1'0,"115"-3"0,-211 1 0,1 1 0,-1-1 0,0-1 0,0 1 0,0-1 0,0 0 0,0-1 0,0 1 0,-1-1 0,1 0 0,-1-1 0,0 1 0,0-1 0,0 0 0,0 0 0,5-6 0,2-6 0,0 0 0,-1-1 0,16-32 0,-24 44 0,48-84 0,105-140 0,-134 201 0,2 2 0,0 1 0,2 1 0,0 1 0,46-29 0,-35 31 0,1 2 0,0 2 0,1 2 0,45-12 0,-49 17 0,1 1 0,60-6 0,-81 13 0,1 1 0,-1 1 0,1 1 0,-1 0 0,1 0 0,-1 2 0,0 0 0,29 10 0,-40-11 0,0 1 0,0-1 0,0 1 0,-1 0 0,1 0 0,-1 0 0,1 0 0,-1 1 0,0 0 0,0-1 0,-1 1 0,1 0 0,2 7 0,4 8 0,11 34 0,-16-40 0,13 36 0,-3 0 0,-1 1 0,-3 1 0,-3-1 0,3 75 0,-9-110 0,-1 0 0,2 1 0,0-1 0,1 0 0,1 0 0,0 0 0,1-1 0,1 1 0,0-1 0,1-1 0,10 18 0,-13-26 0,0 0 0,0 0 0,1-1 0,-1 1 0,1-1 0,0 0 0,0-1 0,0 1 0,1-1 0,-1 0 0,11 4 0,4 0 0,0-1 0,25 5 0,-27-8 0,-1 2 0,33 11 0,36 17 101,-38-17-1567,-32-10-5360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02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03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03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3:3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24575,'27'1'0,"-1"2"0,1 0 0,0 1 0,-1 1 0,0 1 0,-1 0 0,37 14 0,-2-1 0,878 306-858,-508-167 592,528 165 266,27-57 0,-812-226 0,123 25 0,-293-64 65,1 0-1,-1 0 1,1-1-1,-1 1 1,1-1-1,0 0 1,-1 1-1,1-1 1,-1-1-1,1 1 1,0 0-1,-1-1 1,7-1-1,-8 1-113,0 0-1,-1 0 0,1 0 0,-1 0 1,0-1-1,1 1 0,-1 0 0,0-1 1,0 1-1,0-1 0,0 1 0,0-1 1,-1 1-1,1-1 0,-1 1 0,1-1 1,-1 1-1,0-1 0,0 0 0,0 1 0,0-1 1,0-3-1,-1-18-6776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3:36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24575,'1'11'0,"1"1"0,0-1 0,2 0 0,-1 0 0,2 0 0,0 0 0,0 0 0,2-1 0,0 0 0,9 12 0,2 2 0,64 93 0,142 148 0,-165-204 0,4-3 0,2-2 0,149 98 0,-202-147 0,-3-2 0,0 1 0,0 0 0,-1 0 0,9 9 0,-17-15 0,1 0 0,-1 1 0,1-1 0,-1 1 0,0-1 0,1 1 0,-1-1 0,0 0 0,0 1 0,1-1 0,-1 1 0,0-1 0,0 1 0,0 0 0,0-1 0,0 1 0,0-1 0,0 1 0,0-1 0,0 1 0,0-1 0,0 1 0,0-1 0,-1 1 0,1-1 0,0 1 0,0-1 0,-1 1 0,1-1 0,-1 1 0,-21 9 0,-38 0 0,56-10 0,-137 10-536,-175-5-1,299-5 245,-48 0-6534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5:14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1879 1 24575,'-55'61'0,"3"3"0,-81 130 0,-60 155 0,171-306 0,-482 969 43,-2 6-575,297-640 553,47-89-1407,119-208-4951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5:15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24575,'-2'1'0,"-1"-1"0,1 1 0,-1 0 0,1 0 0,-1 0 0,1 0 0,0 0 0,-1 0 0,1 0 0,0 1 0,0-1 0,0 1 0,0 0 0,0-1 0,0 1 0,1 0 0,-1 0 0,0 0 0,1 1 0,0-1 0,-1 0 0,1 0 0,0 1 0,0-1 0,1 1 0,-1-1 0,0 3 0,-3 8 0,1 0 0,0 0 0,-1 24 0,4-33 0,-1 1 0,1-1 0,0 0 0,0 1 0,1-1 0,-1 1 0,1-1 0,0 0 0,0 1 0,1-1 0,-1 0 0,1 0 0,0 0 0,0 0 0,0 0 0,4 4 0,-1-3 0,0-1 0,0 0 0,0 0 0,0 0 0,0-1 0,1 0 0,-1 0 0,1 0 0,0-1 0,0 0 0,7 2 0,26 7 0,0-1 0,57 6 0,-75-14 0,-1-1 0,1-1 0,0-1 0,-1-1 0,0-1 0,34-8 0,-6-2-341,0 3 0,1 2-1,86-4 1,-98 11-6485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5:16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1429 81 24575,'-1204'-69'0,"998"58"-1365,187 11-5461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5:17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0 24575,'-6'1'0,"0"0"0,1 0 0,-1 1 0,1 0 0,-1 0 0,1 0 0,0 1 0,-8 4 0,-8 4 0,1-2 0,-12 4 0,1 2 0,-51 33 0,79-46 0,-1 0 0,1 1 0,0-1 0,0 1 0,1 0 0,-1 0 0,0 0 0,1 0 0,0 0 0,0 1 0,0-1 0,0 1 0,0-1 0,1 1 0,0 0 0,-1 0 0,1-1 0,1 1 0,-2 7 0,3-5 0,-1 0 0,1 0 0,0 0 0,0 0 0,1 0 0,0-1 0,0 1 0,0 0 0,0-1 0,1 0 0,6 10 0,3 0 0,0 0 0,1-1 0,0 0 0,1-1 0,0 0 0,1-1 0,20 11 0,36 15-1365,-43-26-5461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48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24575,'98'0'0,"198"-4"0,-229 0 0,-1-4 0,93-22 0,-117 20 0,1 1 0,0 3 0,0 1 0,63 1 0,-13 7 0,197-5 0,-266-2-1365,-7-2-5461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50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24575,'1'0'0,"1"1"0,0-1 0,0 1 0,0 0 0,-1 0 0,1-1 0,0 1 0,-1 0 0,1 1 0,-1-1 0,1 0 0,-1 0 0,0 1 0,0-1 0,1 1 0,-1-1 0,0 1 0,0-1 0,0 1 0,-1 0 0,1 0 0,0-1 0,0 3 0,13 44 0,-7 6 0,-3 1 0,-6 102 0,0-60 0,1 3-1365,1-75-5461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9D8F9-EB55-AF7B-7A91-5EEEE92A0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98DC41-D144-43FC-0B4D-F86D5D729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FA9D31-CACC-7C0F-519C-25913B49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5480-2CC2-4E81-8CE2-3683F88CEEE4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C81FB2-41EB-428B-AD41-C4A3C6DC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67B030-DF2A-09EF-8185-7B80E1BB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B17B-FB5E-40CD-95CE-6DF6239684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84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72095D-EED0-CC0A-CF1F-93886D14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F46BA3-D5F3-2D79-71E8-0E9F396D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5348D2-59DF-6ED9-3256-7066058B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5480-2CC2-4E81-8CE2-3683F88CEEE4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38D94F-9626-C659-9E15-0F1BD529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3DBA9E-4FD4-62ED-0F5A-10F37668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B17B-FB5E-40CD-95CE-6DF6239684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77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4BD02B-4615-F676-2B2F-D793BE55E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55B714-2D10-E676-A139-43363F558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804479-8FE8-D3F2-FDAF-5D7F3F55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5480-2CC2-4E81-8CE2-3683F88CEEE4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E3A5DE-165B-51C7-73B3-2B1C550B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4A95B4-583D-6B97-DDBE-108C0762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B17B-FB5E-40CD-95CE-6DF6239684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80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73937D-6C84-1712-30EA-D555F43E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4A8C4E-A4BF-609E-6749-596E912BE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D8BA23-3B0D-F0F1-AFD4-24471CC9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5480-2CC2-4E81-8CE2-3683F88CEEE4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C02E54-C0DC-8016-C0B4-0FCB4908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D0CF4E-1C4E-4977-9AA0-F9D8B4F1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B17B-FB5E-40CD-95CE-6DF6239684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36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06D15-15E6-19AD-0F00-9C5FF248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B1DB0A-5C64-A26C-F3F4-93B403B9F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C6F94C-054A-95CF-11AD-A555192C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5480-2CC2-4E81-8CE2-3683F88CEEE4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8B3BC5-2D9B-3A00-54B5-570483AF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0EA1F5-9017-71A7-95B4-17D527C8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B17B-FB5E-40CD-95CE-6DF6239684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94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E781-9C4C-9FF5-7388-0AEC6396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2971BF-30FF-CAAA-321B-1B9669675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97AAB0-08D9-AAEC-1513-0A759B2B0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CF6DE1-8ED6-2857-8037-81B265219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5480-2CC2-4E81-8CE2-3683F88CEEE4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8FFEDC-105E-3F06-31A3-4B225991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F4A3A9-7856-1158-AE8E-02A1B7BA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B17B-FB5E-40CD-95CE-6DF6239684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0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EB955-9132-3F92-ED59-2DED9ABF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8F050B-27DA-E5BF-6FFD-07DCD454B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5C51E7-94C0-0ADC-B25F-D187E75AC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9B2DD5-043B-F6B4-845D-12F21B51A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9CB02B-0C22-77ED-474A-ED5E20F85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1968654-27CF-18ED-590B-A7075A18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5480-2CC2-4E81-8CE2-3683F88CEEE4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70B932-7DB0-30E5-878D-DF7C7821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B9479DF-BDC5-ECD1-0499-1FA7D3BC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B17B-FB5E-40CD-95CE-6DF6239684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46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FCD561-1B2C-2A52-4357-F920AB823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782BC5-2116-0AD9-545D-3F2330E8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5480-2CC2-4E81-8CE2-3683F88CEEE4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B85C02-4DEE-9417-9565-411B7BA2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E6C27C-F78B-8312-997D-BB4A117C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B17B-FB5E-40CD-95CE-6DF6239684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23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C8F987-0E61-16A6-B055-E672F7BA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5480-2CC2-4E81-8CE2-3683F88CEEE4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F70AB67-50DB-43AD-8406-04559F5B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6B69B1-5203-C8F6-E89D-A00FF9B7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B17B-FB5E-40CD-95CE-6DF6239684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1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81FCE-B9CB-A66E-43D6-1AECA284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4F4278-0E23-26E2-A21D-CA05D5374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DA9664-55F6-2B5D-1D9D-163F4801D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6383F5-42BC-E7D7-8C87-FBC92491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5480-2CC2-4E81-8CE2-3683F88CEEE4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2BDFC9-A442-00E3-ADE9-4A270945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40466F-17D1-058F-F03A-06570A15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B17B-FB5E-40CD-95CE-6DF6239684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96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96982-4E98-FF0E-517E-A9332EB4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E1911E-9161-7BC8-72C3-3E1EB365D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D4E2F6-E9FD-5123-B197-4EF50D449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40AB2C-A69D-DB6B-1065-DBA9AC53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5480-2CC2-4E81-8CE2-3683F88CEEE4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405008-C6F9-4A00-B451-90A270FF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C968E2-6A25-CCA3-FE2D-2CA94491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B17B-FB5E-40CD-95CE-6DF6239684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02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CE6BDD-F0C7-A9DE-2D4F-8833E54BE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B5F7FE-0A5C-A7C7-1D5B-8859717F8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9CCA75-5342-2693-C696-82718EDA8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55480-2CC2-4E81-8CE2-3683F88CEEE4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EF0CFC-D673-E0AD-8673-254C1DA54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479E26-E1A9-4EFE-E17E-DA4DFADEB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6B17B-FB5E-40CD-95CE-6DF6239684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46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customXml" Target="../ink/ink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B3DB254-5B61-0E77-204A-38BBF62B914D}"/>
              </a:ext>
            </a:extLst>
          </p:cNvPr>
          <p:cNvSpPr txBox="1"/>
          <p:nvPr/>
        </p:nvSpPr>
        <p:spPr>
          <a:xfrm>
            <a:off x="4921200" y="692015"/>
            <a:ext cx="16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Biochar </a:t>
            </a:r>
            <a:r>
              <a:rPr lang="fr-FR" dirty="0" err="1"/>
              <a:t>amount</a:t>
            </a:r>
            <a:endParaRPr lang="fr-FR" dirty="0"/>
          </a:p>
          <a:p>
            <a:r>
              <a:rPr lang="fr-FR" dirty="0"/>
              <a:t>(ton)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42F1348-6E08-BE73-55DF-6672DA443B4B}"/>
              </a:ext>
            </a:extLst>
          </p:cNvPr>
          <p:cNvGrpSpPr/>
          <p:nvPr/>
        </p:nvGrpSpPr>
        <p:grpSpPr>
          <a:xfrm>
            <a:off x="4961633" y="1007721"/>
            <a:ext cx="4415632" cy="969840"/>
            <a:chOff x="4982378" y="1222281"/>
            <a:chExt cx="3368880" cy="96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DBBC9DE0-4275-3B58-4790-6F2B6129CBBC}"/>
                    </a:ext>
                  </a:extLst>
                </p14:cNvPr>
                <p14:cNvContentPartPr/>
                <p14:nvPr/>
              </p14:nvContentPartPr>
              <p14:xfrm>
                <a:off x="4982378" y="1465641"/>
                <a:ext cx="1395000" cy="726480"/>
              </p14:xfrm>
            </p:contentPart>
          </mc:Choice>
          <mc:Fallback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DBBC9DE0-4275-3B58-4790-6F2B6129CBB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75511" y="1456641"/>
                  <a:ext cx="1408458" cy="7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389E2EB9-4AFE-4AE5-C09F-4CA64046DBCC}"/>
                    </a:ext>
                  </a:extLst>
                </p14:cNvPr>
                <p14:cNvContentPartPr/>
                <p14:nvPr/>
              </p14:nvContentPartPr>
              <p14:xfrm>
                <a:off x="7035098" y="1222281"/>
                <a:ext cx="1143360" cy="450000"/>
              </p14:xfrm>
            </p:contentPart>
          </mc:Choice>
          <mc:Fallback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389E2EB9-4AFE-4AE5-C09F-4CA64046DBC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28506" y="1213281"/>
                  <a:ext cx="1156818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204C1636-CEDA-FE57-748E-07E48B7E4D70}"/>
                    </a:ext>
                  </a:extLst>
                </p14:cNvPr>
                <p14:cNvContentPartPr/>
                <p14:nvPr/>
              </p14:nvContentPartPr>
              <p14:xfrm>
                <a:off x="8117258" y="1455201"/>
                <a:ext cx="234000" cy="346320"/>
              </p14:xfrm>
            </p:contentPart>
          </mc:Choice>
          <mc:Fallback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204C1636-CEDA-FE57-748E-07E48B7E4D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10659" y="1446561"/>
                  <a:ext cx="247474" cy="363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4C77F30A-65CB-9B9A-AC55-5CF360095FB0}"/>
              </a:ext>
            </a:extLst>
          </p:cNvPr>
          <p:cNvSpPr txBox="1"/>
          <p:nvPr/>
        </p:nvSpPr>
        <p:spPr>
          <a:xfrm>
            <a:off x="9070558" y="1748171"/>
            <a:ext cx="2496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Plasticizer</a:t>
            </a:r>
            <a:r>
              <a:rPr lang="fr-FR" dirty="0"/>
              <a:t> = 33% biochar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B724A63-C41F-81D7-53FE-2FF74C52B580}"/>
              </a:ext>
            </a:extLst>
          </p:cNvPr>
          <p:cNvSpPr txBox="1"/>
          <p:nvPr/>
        </p:nvSpPr>
        <p:spPr>
          <a:xfrm>
            <a:off x="1997257" y="4370407"/>
            <a:ext cx="322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cement</a:t>
            </a:r>
            <a:r>
              <a:rPr lang="fr-FR" dirty="0"/>
              <a:t> = 200-biochar-plasticizer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B4AFEE3-43AF-832D-7A6F-1A42CDA3BE93}"/>
              </a:ext>
            </a:extLst>
          </p:cNvPr>
          <p:cNvSpPr txBox="1"/>
          <p:nvPr/>
        </p:nvSpPr>
        <p:spPr>
          <a:xfrm>
            <a:off x="434325" y="596898"/>
            <a:ext cx="276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CO2 to </a:t>
            </a:r>
            <a:r>
              <a:rPr lang="fr-FR" dirty="0" err="1"/>
              <a:t>soil</a:t>
            </a:r>
            <a:r>
              <a:rPr lang="fr-FR" dirty="0"/>
              <a:t> = 325,6*biochar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A336BA-3606-8FEC-B905-427E103E4071}"/>
              </a:ext>
            </a:extLst>
          </p:cNvPr>
          <p:cNvSpPr/>
          <p:nvPr/>
        </p:nvSpPr>
        <p:spPr>
          <a:xfrm>
            <a:off x="4726336" y="503853"/>
            <a:ext cx="2663078" cy="327836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50F8D7F2-A646-56D7-E5A0-1F96EDE155BC}"/>
              </a:ext>
            </a:extLst>
          </p:cNvPr>
          <p:cNvGrpSpPr/>
          <p:nvPr/>
        </p:nvGrpSpPr>
        <p:grpSpPr>
          <a:xfrm>
            <a:off x="3689377" y="2760651"/>
            <a:ext cx="818723" cy="1288278"/>
            <a:chOff x="3918218" y="1604241"/>
            <a:chExt cx="663480" cy="104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5AB81E02-B571-3FD5-03BF-1F607B5AFC0A}"/>
                    </a:ext>
                  </a:extLst>
                </p14:cNvPr>
                <p14:cNvContentPartPr/>
                <p14:nvPr/>
              </p14:nvContentPartPr>
              <p14:xfrm>
                <a:off x="4033058" y="1604241"/>
                <a:ext cx="548640" cy="1018080"/>
              </p14:xfrm>
            </p:contentPart>
          </mc:Choice>
          <mc:Fallback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5AB81E02-B571-3FD5-03BF-1F607B5AFC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5762" y="1597240"/>
                  <a:ext cx="562940" cy="10323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C64DA9A7-F9BA-ABF5-0095-D966E62305CE}"/>
                    </a:ext>
                  </a:extLst>
                </p14:cNvPr>
                <p14:cNvContentPartPr/>
                <p14:nvPr/>
              </p14:nvContentPartPr>
              <p14:xfrm>
                <a:off x="3918218" y="2565801"/>
                <a:ext cx="222480" cy="82440"/>
              </p14:xfrm>
            </p:contentPart>
          </mc:Choice>
          <mc:Fallback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C64DA9A7-F9BA-ABF5-0095-D966E62305C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10919" y="2558492"/>
                  <a:ext cx="236786" cy="9676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A0F26E3-BBEE-361C-E359-B5B97468614A}"/>
              </a:ext>
            </a:extLst>
          </p:cNvPr>
          <p:cNvGrpSpPr/>
          <p:nvPr/>
        </p:nvGrpSpPr>
        <p:grpSpPr>
          <a:xfrm>
            <a:off x="3797258" y="876681"/>
            <a:ext cx="616320" cy="156960"/>
            <a:chOff x="3797258" y="876681"/>
            <a:chExt cx="616320" cy="15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FE9824D6-BD63-BA74-E3CF-565EFB433321}"/>
                    </a:ext>
                  </a:extLst>
                </p14:cNvPr>
                <p14:cNvContentPartPr/>
                <p14:nvPr/>
              </p14:nvContentPartPr>
              <p14:xfrm>
                <a:off x="3898778" y="978561"/>
                <a:ext cx="514800" cy="29160"/>
              </p14:xfrm>
            </p:contentPart>
          </mc:Choice>
          <mc:Fallback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FE9824D6-BD63-BA74-E3CF-565EFB43332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89778" y="969921"/>
                  <a:ext cx="532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8C3CF8C1-8F79-17CF-23E0-FD5094AB4B94}"/>
                    </a:ext>
                  </a:extLst>
                </p14:cNvPr>
                <p14:cNvContentPartPr/>
                <p14:nvPr/>
              </p14:nvContentPartPr>
              <p14:xfrm>
                <a:off x="3797258" y="876681"/>
                <a:ext cx="103320" cy="156960"/>
              </p14:xfrm>
            </p:contentPart>
          </mc:Choice>
          <mc:Fallback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8C3CF8C1-8F79-17CF-23E0-FD5094AB4B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88258" y="867681"/>
                  <a:ext cx="120960" cy="174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ZoneTexte 26">
            <a:extLst>
              <a:ext uri="{FF2B5EF4-FFF2-40B4-BE49-F238E27FC236}">
                <a16:creationId xmlns:a16="http://schemas.microsoft.com/office/drawing/2014/main" id="{7A67F6EB-6297-F1BC-89F9-54D0A107FD86}"/>
              </a:ext>
            </a:extLst>
          </p:cNvPr>
          <p:cNvSpPr txBox="1"/>
          <p:nvPr/>
        </p:nvSpPr>
        <p:spPr>
          <a:xfrm>
            <a:off x="4961633" y="2428659"/>
            <a:ext cx="2427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Uncertainty</a:t>
            </a:r>
            <a:r>
              <a:rPr lang="fr-FR" dirty="0"/>
              <a:t> distribution</a:t>
            </a:r>
          </a:p>
          <a:p>
            <a:r>
              <a:rPr lang="fr-FR" dirty="0" err="1"/>
              <a:t>Loc</a:t>
            </a:r>
            <a:r>
              <a:rPr lang="fr-FR" dirty="0"/>
              <a:t>:</a:t>
            </a:r>
          </a:p>
          <a:p>
            <a:r>
              <a:rPr lang="fr-FR" dirty="0"/>
              <a:t>Min:</a:t>
            </a:r>
          </a:p>
          <a:p>
            <a:r>
              <a:rPr lang="fr-FR" dirty="0"/>
              <a:t>Max: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6B4CC33E-AD94-04D7-BE44-A50900CFF604}"/>
              </a:ext>
            </a:extLst>
          </p:cNvPr>
          <p:cNvGrpSpPr/>
          <p:nvPr/>
        </p:nvGrpSpPr>
        <p:grpSpPr>
          <a:xfrm>
            <a:off x="1753538" y="928881"/>
            <a:ext cx="499680" cy="407160"/>
            <a:chOff x="1753538" y="928881"/>
            <a:chExt cx="499680" cy="4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561D427E-7B52-9938-4D06-E0FE1979CFA4}"/>
                    </a:ext>
                  </a:extLst>
                </p14:cNvPr>
                <p14:cNvContentPartPr/>
                <p14:nvPr/>
              </p14:nvContentPartPr>
              <p14:xfrm>
                <a:off x="1753538" y="928881"/>
                <a:ext cx="499680" cy="32400"/>
              </p14:xfrm>
            </p:contentPart>
          </mc:Choice>
          <mc:Fallback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561D427E-7B52-9938-4D06-E0FE1979CFA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44898" y="919881"/>
                  <a:ext cx="5173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23FD01EC-6B22-418F-E840-97B3A20DCE56}"/>
                    </a:ext>
                  </a:extLst>
                </p14:cNvPr>
                <p14:cNvContentPartPr/>
                <p14:nvPr/>
              </p14:nvContentPartPr>
              <p14:xfrm>
                <a:off x="1986818" y="1054161"/>
                <a:ext cx="20880" cy="204840"/>
              </p14:xfrm>
            </p:contentPart>
          </mc:Choice>
          <mc:Fallback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23FD01EC-6B22-418F-E840-97B3A20DCE5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78178" y="1045521"/>
                  <a:ext cx="385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4D74AD7B-1913-FA59-E223-FD2D96A48F99}"/>
                    </a:ext>
                  </a:extLst>
                </p14:cNvPr>
                <p14:cNvContentPartPr/>
                <p14:nvPr/>
              </p14:nvContentPartPr>
              <p14:xfrm>
                <a:off x="1856498" y="1193841"/>
                <a:ext cx="221040" cy="142200"/>
              </p14:xfrm>
            </p:contentPart>
          </mc:Choice>
          <mc:Fallback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4D74AD7B-1913-FA59-E223-FD2D96A48F9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47498" y="1185201"/>
                  <a:ext cx="238680" cy="15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125CA073-2BCF-94EE-FA12-297BF316685C}"/>
                  </a:ext>
                </a:extLst>
              </p14:cNvPr>
              <p14:cNvContentPartPr/>
              <p14:nvPr/>
            </p14:nvContentPartPr>
            <p14:xfrm>
              <a:off x="1548698" y="1704681"/>
              <a:ext cx="739800" cy="317520"/>
            </p14:xfrm>
          </p:contentPart>
        </mc:Choice>
        <mc:Fallback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125CA073-2BCF-94EE-FA12-297BF31668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40058" y="1695681"/>
                <a:ext cx="75744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163120E3-313A-1F0A-7239-D1BAFD1979D7}"/>
                  </a:ext>
                </a:extLst>
              </p14:cNvPr>
              <p14:cNvContentPartPr/>
              <p14:nvPr/>
            </p14:nvContentPartPr>
            <p14:xfrm>
              <a:off x="5868698" y="3041361"/>
              <a:ext cx="360" cy="360"/>
            </p14:xfrm>
          </p:contentPart>
        </mc:Choice>
        <mc:Fallback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163120E3-313A-1F0A-7239-D1BAFD1979D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60058" y="303272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6B917D04-7C61-AF13-DDE0-AB661B5CE92A}"/>
                  </a:ext>
                </a:extLst>
              </p14:cNvPr>
              <p14:cNvContentPartPr/>
              <p14:nvPr/>
            </p14:nvContentPartPr>
            <p14:xfrm>
              <a:off x="5672498" y="2789721"/>
              <a:ext cx="360" cy="360"/>
            </p14:xfrm>
          </p:contentPart>
        </mc:Choice>
        <mc:Fallback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6B917D04-7C61-AF13-DDE0-AB661B5CE92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63858" y="278072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1C345B49-1ADC-566F-26B9-17AED98F1006}"/>
                  </a:ext>
                </a:extLst>
              </p14:cNvPr>
              <p14:cNvContentPartPr/>
              <p14:nvPr/>
            </p14:nvContentPartPr>
            <p14:xfrm>
              <a:off x="5196938" y="2696121"/>
              <a:ext cx="360" cy="360"/>
            </p14:xfrm>
          </p:contentPart>
        </mc:Choice>
        <mc:Fallback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1C345B49-1ADC-566F-26B9-17AED98F100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87938" y="268748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ZoneTexte 35">
            <a:extLst>
              <a:ext uri="{FF2B5EF4-FFF2-40B4-BE49-F238E27FC236}">
                <a16:creationId xmlns:a16="http://schemas.microsoft.com/office/drawing/2014/main" id="{C4BC2422-4F64-6FBA-EEF1-28035F411CC3}"/>
              </a:ext>
            </a:extLst>
          </p:cNvPr>
          <p:cNvSpPr txBox="1"/>
          <p:nvPr/>
        </p:nvSpPr>
        <p:spPr>
          <a:xfrm>
            <a:off x="783367" y="2160487"/>
            <a:ext cx="2427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Uncertainty</a:t>
            </a:r>
            <a:r>
              <a:rPr lang="fr-FR" dirty="0"/>
              <a:t> distribution</a:t>
            </a:r>
          </a:p>
          <a:p>
            <a:r>
              <a:rPr lang="fr-FR" dirty="0" err="1"/>
              <a:t>Loc</a:t>
            </a:r>
            <a:r>
              <a:rPr lang="fr-FR" dirty="0"/>
              <a:t>:</a:t>
            </a:r>
          </a:p>
          <a:p>
            <a:r>
              <a:rPr lang="fr-FR" dirty="0"/>
              <a:t>Min:</a:t>
            </a:r>
          </a:p>
          <a:p>
            <a:r>
              <a:rPr lang="fr-FR" dirty="0"/>
              <a:t>Max:</a:t>
            </a:r>
          </a:p>
        </p:txBody>
      </p:sp>
    </p:spTree>
    <p:extLst>
      <p:ext uri="{BB962C8B-B14F-4D97-AF65-F5344CB8AC3E}">
        <p14:creationId xmlns:p14="http://schemas.microsoft.com/office/powerpoint/2010/main" val="26458384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Frossard Mija</dc:creator>
  <cp:lastModifiedBy>Frossard Mija</cp:lastModifiedBy>
  <cp:revision>1</cp:revision>
  <dcterms:created xsi:type="dcterms:W3CDTF">2022-10-27T15:56:47Z</dcterms:created>
  <dcterms:modified xsi:type="dcterms:W3CDTF">2022-10-27T16:12:02Z</dcterms:modified>
</cp:coreProperties>
</file>