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3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4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65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46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6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6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4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5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9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41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3A2D-0CC8-4FA7-BBED-FF76B5555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307" y="238864"/>
            <a:ext cx="9811385" cy="3745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MACHINE LEARNING</a:t>
            </a:r>
            <a:b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HDIP IN DAB</a:t>
            </a:r>
            <a:b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CCT College Dublin</a:t>
            </a:r>
            <a:b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COVID-19</a:t>
            </a:r>
            <a:endParaRPr lang="es-E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8814F-BCAA-4990-BA92-337B8767C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951" y="4308599"/>
            <a:ext cx="6561285" cy="14054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 err="1">
                <a:solidFill>
                  <a:schemeClr val="tx1"/>
                </a:solidFill>
              </a:rPr>
              <a:t>Mijail</a:t>
            </a:r>
            <a:r>
              <a:rPr lang="en-US" b="1" dirty="0">
                <a:solidFill>
                  <a:schemeClr val="tx1"/>
                </a:solidFill>
              </a:rPr>
              <a:t> Fausto Blanco Vargas (2023012)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</a:rPr>
              <a:t>Lecturer: Dr. Muhammad Iqbal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244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51A-881B-4F3A-B6B4-3E9BE772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825" y="360347"/>
            <a:ext cx="10101270" cy="139595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B</a:t>
            </a:r>
            <a:r>
              <a:rPr lang="en-IE" b="1" dirty="0" err="1">
                <a:solidFill>
                  <a:schemeClr val="bg1"/>
                </a:solidFill>
              </a:rPr>
              <a:t>usiness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n-IE" b="1" dirty="0">
                <a:solidFill>
                  <a:schemeClr val="bg1"/>
                </a:solidFill>
              </a:rPr>
              <a:t>understanding and Data Preparation</a:t>
            </a:r>
            <a:br>
              <a:rPr lang="es-ES" b="1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br>
              <a:rPr lang="es-ES" sz="3100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3EB5B66F-D037-7A9E-F232-9F07C00E5C91}"/>
              </a:ext>
            </a:extLst>
          </p:cNvPr>
          <p:cNvSpPr txBox="1"/>
          <p:nvPr/>
        </p:nvSpPr>
        <p:spPr>
          <a:xfrm>
            <a:off x="562541" y="1289934"/>
            <a:ext cx="3814288" cy="31700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 extrusionH="76200">
            <a:bevelT w="165100" prst="coolSlant"/>
            <a:bevelB w="114300" prst="hardEdge"/>
            <a:extrusionClr>
              <a:sysClr val="windowText" lastClr="000000"/>
            </a:extrusionClr>
          </a:sp3d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I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explored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n-IE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different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datasets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, and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compared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with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Emily, and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we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decided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to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work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in a COVID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dataset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found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by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Emily in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which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I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developed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- Data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overview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-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characterization</a:t>
            </a:r>
            <a:endParaRPr lang="es-ES" sz="2000" kern="0" dirty="0">
              <a:solidFill>
                <a:prstClr val="black"/>
              </a:solidFill>
              <a:latin typeface="Tw Cen MT" panose="020B060202010402060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-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statistics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of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dataset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-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Analysis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of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duplicates</a:t>
            </a:r>
            <a:endParaRPr lang="es-ES" sz="2000" kern="0" dirty="0">
              <a:solidFill>
                <a:prstClr val="black"/>
              </a:solidFill>
              <a:latin typeface="Tw Cen MT" panose="020B060202010402060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-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Standardizing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Null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Values</a:t>
            </a: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BC794E-A9C4-E8C5-B0EC-135B9E22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12" y="1289933"/>
            <a:ext cx="7476564" cy="31700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2CD6635-3AA8-9ABB-AC3E-67E6E9A3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191" y="4599489"/>
            <a:ext cx="7873242" cy="18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0ED7-B007-4DA2-BCDA-8F989E93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492" y="293100"/>
            <a:ext cx="4274820" cy="67818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EDA </a:t>
            </a:r>
            <a:r>
              <a:rPr lang="es-ES" b="1" dirty="0" err="1">
                <a:solidFill>
                  <a:schemeClr val="bg1"/>
                </a:solidFill>
              </a:rPr>
              <a:t>Visualizations</a:t>
            </a:r>
            <a:r>
              <a:rPr lang="es-ES" b="1" dirty="0">
                <a:solidFill>
                  <a:schemeClr val="bg1"/>
                </a:solidFill>
              </a:rPr>
              <a:t> and </a:t>
            </a:r>
            <a:r>
              <a:rPr lang="es-ES" b="1" dirty="0" err="1">
                <a:solidFill>
                  <a:schemeClr val="bg1"/>
                </a:solidFill>
              </a:rPr>
              <a:t>correlation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09F94-3A5E-4934-9911-83DC24D925EC}"/>
              </a:ext>
            </a:extLst>
          </p:cNvPr>
          <p:cNvSpPr txBox="1"/>
          <p:nvPr/>
        </p:nvSpPr>
        <p:spPr>
          <a:xfrm>
            <a:off x="778144" y="1997839"/>
            <a:ext cx="4600679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 extrusionH="76200">
            <a:bevelT w="165100" prst="coolSlant"/>
            <a:bevelB w="114300" prst="hardEdge"/>
            <a:extrusionClr>
              <a:sysClr val="windowText" lastClr="000000"/>
            </a:extrusionClr>
          </a:sp3d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I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analyzed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the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correlation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of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variables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with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target variable and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between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each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other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After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analysing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the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correlation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of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the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 variables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between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each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other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, I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trained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models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with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each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one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to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see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if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it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created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some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overfitting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in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model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and at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end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we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used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it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all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because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it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didn’t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affect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to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results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.</a:t>
            </a: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CC1818-AB79-0E37-A747-FD1EC2EC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89" y="0"/>
            <a:ext cx="6042212" cy="34695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BF94119-76A8-3520-0C19-877EEB6D7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97598"/>
            <a:ext cx="6042213" cy="32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FB9E-B637-42C9-9489-97AB9D66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740" y="348748"/>
            <a:ext cx="6446519" cy="4572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ARIMA Time Series </a:t>
            </a:r>
            <a:r>
              <a:rPr lang="es-ES" b="1" dirty="0" err="1">
                <a:solidFill>
                  <a:schemeClr val="bg1"/>
                </a:solidFill>
              </a:rPr>
              <a:t>Analysis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CDEF3E8-532E-DFAF-3E53-A5D7B74301E6}"/>
              </a:ext>
            </a:extLst>
          </p:cNvPr>
          <p:cNvSpPr txBox="1"/>
          <p:nvPr/>
        </p:nvSpPr>
        <p:spPr>
          <a:xfrm>
            <a:off x="1034235" y="1258859"/>
            <a:ext cx="9853126" cy="101566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 extrusionH="76200">
            <a:bevelT w="165100" prst="coolSlant"/>
            <a:bevelB w="114300" prst="hardEdge"/>
            <a:extrusionClr>
              <a:sysClr val="windowText" lastClr="000000"/>
            </a:extrusionClr>
          </a:sp3d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I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developed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Arima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Time Series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Analysis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with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3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different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test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splits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(10, 15,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ans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20%),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making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the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data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stationary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,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applying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Dickey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-Fuller test and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finding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the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best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p, d, q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values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finding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AIC and BIC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metrics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, and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calculating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the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Mean Absolute Error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of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each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one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741E5B-2CD7-0FA5-B2DE-48513B6271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1" y="2727433"/>
            <a:ext cx="5809578" cy="391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85730A-E57D-8EBC-F007-54C68FE82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392209"/>
            <a:ext cx="5941314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1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945-22A2-4221-970B-ECB19028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04" y="-1"/>
            <a:ext cx="10522225" cy="1245705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Linear </a:t>
            </a:r>
            <a:r>
              <a:rPr lang="es-ES" b="1" dirty="0" err="1">
                <a:solidFill>
                  <a:schemeClr val="bg1"/>
                </a:solidFill>
              </a:rPr>
              <a:t>Regression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1807467-3824-B449-790D-81C4A70D909A}"/>
              </a:ext>
            </a:extLst>
          </p:cNvPr>
          <p:cNvSpPr txBox="1"/>
          <p:nvPr/>
        </p:nvSpPr>
        <p:spPr>
          <a:xfrm>
            <a:off x="636109" y="4553195"/>
            <a:ext cx="10101270" cy="101566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 extrusionH="76200">
            <a:bevelT w="165100" prst="coolSlant"/>
            <a:bevelB w="114300" prst="hardEdge"/>
            <a:extrusionClr>
              <a:sysClr val="windowText" lastClr="000000"/>
            </a:extrusionClr>
          </a:sp3d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I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applied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Linear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regression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model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and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visualizations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for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Linear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Regression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and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compared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different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test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splits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.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Finally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with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Emily,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we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wrote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conclutions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and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results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taking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decisión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of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best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model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for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our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2000" kern="0" dirty="0" err="1">
                <a:solidFill>
                  <a:prstClr val="black"/>
                </a:solidFill>
                <a:latin typeface="Tw Cen MT" panose="020B0602020104020603"/>
              </a:rPr>
              <a:t>predictions</a:t>
            </a:r>
            <a:r>
              <a:rPr lang="es-ES" sz="2000" kern="0" dirty="0">
                <a:solidFill>
                  <a:prstClr val="black"/>
                </a:solidFill>
                <a:latin typeface="Tw Cen MT" panose="020B0602020104020603"/>
              </a:rPr>
              <a:t>.</a:t>
            </a: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B9D9ADF-045F-9788-C466-27CEB1B6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1" y="1112763"/>
            <a:ext cx="4044734" cy="28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64F34416-EB71-02BF-BC19-DE8B0C645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58" y="1112761"/>
            <a:ext cx="3789314" cy="287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38799C0-BB2C-ECA1-E0EA-B84A417DE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48" y="1112762"/>
            <a:ext cx="3996457" cy="2879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88306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243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Century Gothic</vt:lpstr>
      <vt:lpstr>Tw Cen MT</vt:lpstr>
      <vt:lpstr>Wingdings 3</vt:lpstr>
      <vt:lpstr>Espiral</vt:lpstr>
      <vt:lpstr>MACHINE LEARNING HDIP IN DAB CCT College Dublin  COVID-19</vt:lpstr>
      <vt:lpstr>Business understanding and Data Preparation   </vt:lpstr>
      <vt:lpstr>EDA Visualizations and correlation</vt:lpstr>
      <vt:lpstr>ARIMA Time Series Analysis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hdIP IN dab cct College Dublin  covid-19</dc:title>
  <dc:creator>Emily Herbas</dc:creator>
  <cp:lastModifiedBy>MIJAIL BLANCO</cp:lastModifiedBy>
  <cp:revision>5</cp:revision>
  <dcterms:created xsi:type="dcterms:W3CDTF">2023-11-02T23:30:41Z</dcterms:created>
  <dcterms:modified xsi:type="dcterms:W3CDTF">2023-11-03T18:40:01Z</dcterms:modified>
</cp:coreProperties>
</file>