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36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9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4281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45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0382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29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31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4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0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5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2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81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2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8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4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3A2D-0CC8-4FA7-BBED-FF76B5555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8740" y="640080"/>
            <a:ext cx="9811385" cy="37456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spc="300" dirty="0">
                <a:ln w="28575">
                  <a:solidFill>
                    <a:schemeClr val="tx1"/>
                  </a:solidFill>
                </a:ln>
                <a:noFill/>
                <a:latin typeface="Calibri Light" panose="020F0302020204030204" pitchFamily="34" charset="0"/>
                <a:cs typeface="Calibri Light" panose="020F0302020204030204" pitchFamily="34" charset="0"/>
              </a:rPr>
              <a:t>MACHINE LEARNING</a:t>
            </a:r>
            <a:br>
              <a:rPr lang="en-US" sz="4800" b="1" spc="300" dirty="0">
                <a:ln w="28575">
                  <a:solidFill>
                    <a:schemeClr val="tx1"/>
                  </a:solidFill>
                </a:ln>
                <a:noFill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4800" b="1" spc="300" dirty="0">
                <a:ln w="28575">
                  <a:solidFill>
                    <a:schemeClr val="tx1"/>
                  </a:solidFill>
                </a:ln>
                <a:noFill/>
                <a:latin typeface="Calibri Light" panose="020F0302020204030204" pitchFamily="34" charset="0"/>
                <a:cs typeface="Calibri Light" panose="020F0302020204030204" pitchFamily="34" charset="0"/>
              </a:rPr>
              <a:t>HDIP IN DAB</a:t>
            </a:r>
            <a:br>
              <a:rPr lang="en-US" sz="4800" b="1" spc="300" dirty="0">
                <a:ln w="28575">
                  <a:solidFill>
                    <a:schemeClr val="tx1"/>
                  </a:solidFill>
                </a:ln>
                <a:noFill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4800" b="1" spc="300" dirty="0">
                <a:ln w="28575">
                  <a:solidFill>
                    <a:schemeClr val="tx1"/>
                  </a:solidFill>
                </a:ln>
                <a:noFill/>
                <a:latin typeface="Calibri Light" panose="020F0302020204030204" pitchFamily="34" charset="0"/>
                <a:cs typeface="Calibri Light" panose="020F0302020204030204" pitchFamily="34" charset="0"/>
              </a:rPr>
              <a:t>CCT College Dublin</a:t>
            </a:r>
            <a:br>
              <a:rPr lang="en-US" sz="4800" b="1" spc="300" dirty="0">
                <a:ln w="28575">
                  <a:solidFill>
                    <a:schemeClr val="tx1"/>
                  </a:solidFill>
                </a:ln>
                <a:noFill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en-US" sz="4800" b="1" spc="300" dirty="0">
                <a:ln w="28575">
                  <a:solidFill>
                    <a:schemeClr val="tx1"/>
                  </a:solidFill>
                </a:ln>
                <a:noFill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4800" b="1" spc="300" dirty="0">
                <a:ln w="28575">
                  <a:solidFill>
                    <a:schemeClr val="tx1"/>
                  </a:solidFill>
                </a:ln>
                <a:noFill/>
                <a:latin typeface="Calibri Light" panose="020F0302020204030204" pitchFamily="34" charset="0"/>
                <a:cs typeface="Calibri Light" panose="020F0302020204030204" pitchFamily="34" charset="0"/>
              </a:rPr>
              <a:t>COVID-19</a:t>
            </a:r>
            <a:endParaRPr lang="es-E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8814F-BCAA-4990-BA92-337B8767C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9441" y="4877643"/>
            <a:ext cx="4873624" cy="140546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dirty="0">
                <a:solidFill>
                  <a:schemeClr val="tx1"/>
                </a:solidFill>
              </a:rPr>
              <a:t>Emily Cristina Herbas Luizaga (2023100)</a:t>
            </a:r>
          </a:p>
          <a:p>
            <a:pPr marL="0" indent="0" algn="l">
              <a:buNone/>
            </a:pPr>
            <a:r>
              <a:rPr lang="en-US" b="1" dirty="0">
                <a:solidFill>
                  <a:schemeClr val="tx1"/>
                </a:solidFill>
              </a:rPr>
              <a:t>Lecturer: Dr. Muhammad Iqbal</a:t>
            </a: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244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851A-881B-4F3A-B6B4-3E9BE7722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54550"/>
            <a:ext cx="10101270" cy="1395954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Data</a:t>
            </a:r>
            <a:br>
              <a:rPr lang="es-ES" dirty="0"/>
            </a:br>
            <a:r>
              <a:rPr lang="es-ES" sz="2200" dirty="0"/>
              <a:t>One of my first contributions was to find the dataset that fits the requirements requested in the assigment ( at leat 8000 rows and 10 columns)</a:t>
            </a:r>
            <a:br>
              <a:rPr lang="es-ES" sz="3100" dirty="0"/>
            </a:br>
            <a:endParaRPr lang="es-E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E4FB55-A565-49E9-AA3C-C7598ED11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262" y="2065866"/>
            <a:ext cx="3757514" cy="39971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5D15D5-5172-4D30-81CC-F29209E04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395" y="1900739"/>
            <a:ext cx="7776864" cy="41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0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0ED7-B007-4DA2-BCDA-8F989E93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0"/>
            <a:ext cx="4274820" cy="678180"/>
          </a:xfrm>
        </p:spPr>
        <p:txBody>
          <a:bodyPr/>
          <a:lstStyle/>
          <a:p>
            <a:r>
              <a:rPr lang="es-ES" b="1" dirty="0"/>
              <a:t>Data visualization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409F94-3A5E-4934-9911-83DC24D925EC}"/>
              </a:ext>
            </a:extLst>
          </p:cNvPr>
          <p:cNvSpPr txBox="1"/>
          <p:nvPr/>
        </p:nvSpPr>
        <p:spPr>
          <a:xfrm>
            <a:off x="136199" y="1556791"/>
            <a:ext cx="2715404" cy="286232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scene3d>
            <a:camera prst="orthographicFront"/>
            <a:lightRig rig="threePt" dir="t"/>
          </a:scene3d>
          <a:sp3d extrusionH="76200">
            <a:bevelT w="165100" prst="coolSlant"/>
            <a:bevelB w="114300" prst="hardEdge"/>
            <a:extrusionClr>
              <a:sysClr val="windowText" lastClr="000000"/>
            </a:extrusionClr>
          </a:sp3d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</a:rPr>
              <a:t>I did the visualization of the different cases of COVID (Confirmed, Deaths, Recovered, Active) for a better understanding of hoe the virus affected the WHO Regions and Country levels.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0DF233-76B1-4CD3-A7F6-3BE9292CD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228" y="678180"/>
            <a:ext cx="4318193" cy="3067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BA3EE7-B5F5-4BF1-96E7-D2CE29FD7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208" y="3937771"/>
            <a:ext cx="4728968" cy="28516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F444B2-017F-40CB-BC18-0C2550D88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9046" y="1556791"/>
            <a:ext cx="4318194" cy="279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3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BFB9E-B637-42C9-9489-97AB9D665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51" y="-19050"/>
            <a:ext cx="6446519" cy="457200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Dimensionality reduction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256540-CA84-4D8D-A02E-C16DCC3FC261}"/>
              </a:ext>
            </a:extLst>
          </p:cNvPr>
          <p:cNvSpPr txBox="1">
            <a:spLocks/>
          </p:cNvSpPr>
          <p:nvPr/>
        </p:nvSpPr>
        <p:spPr>
          <a:xfrm>
            <a:off x="291548" y="715616"/>
            <a:ext cx="1338470" cy="58740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pca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8394B-A452-4E82-A907-974CD37B7178}"/>
              </a:ext>
            </a:extLst>
          </p:cNvPr>
          <p:cNvSpPr txBox="1"/>
          <p:nvPr/>
        </p:nvSpPr>
        <p:spPr>
          <a:xfrm>
            <a:off x="291548" y="1303019"/>
            <a:ext cx="115442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 applied the PCA for the Confirmed cases and we reduce our columns from 8 to 3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506B2F-D620-4F72-B2DF-EDA74CBAD56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693" y="2212935"/>
            <a:ext cx="6336704" cy="44731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831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5945-22A2-4221-970B-ECB19028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04" y="-1"/>
            <a:ext cx="10522225" cy="1245705"/>
          </a:xfrm>
        </p:spPr>
        <p:txBody>
          <a:bodyPr/>
          <a:lstStyle/>
          <a:p>
            <a:r>
              <a:rPr lang="es-ES" b="1" dirty="0"/>
              <a:t>Hyperparameter Tuning with Random Forest Regressor and Linear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1617E-3450-4C41-9C0E-B456FBAA439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0985" y="1476477"/>
            <a:ext cx="9921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I applied the models for different splits of testing and training.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C4F642-49D5-4948-A6D4-B2700AE8C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068" y="2595562"/>
            <a:ext cx="8333863" cy="290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830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</TotalTime>
  <Words>135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 Light</vt:lpstr>
      <vt:lpstr>Century Gothic</vt:lpstr>
      <vt:lpstr>Tw Cen MT</vt:lpstr>
      <vt:lpstr>Wingdings 3</vt:lpstr>
      <vt:lpstr>Wisp</vt:lpstr>
      <vt:lpstr>MACHINE LEARNING HDIP IN DAB CCT College Dublin  COVID-19</vt:lpstr>
      <vt:lpstr>Data One of my first contributions was to find the dataset that fits the requirements requested in the assigment ( at leat 8000 rows and 10 columns) </vt:lpstr>
      <vt:lpstr>Data visualization</vt:lpstr>
      <vt:lpstr>Dimensionality reduction</vt:lpstr>
      <vt:lpstr>Hyperparameter Tuning with Random Forest Regressor and 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hdIP IN dab cct College Dublin  covid-19</dc:title>
  <dc:creator>Emily Herbas</dc:creator>
  <cp:lastModifiedBy>Emily Herbas</cp:lastModifiedBy>
  <cp:revision>4</cp:revision>
  <dcterms:created xsi:type="dcterms:W3CDTF">2023-11-02T23:30:41Z</dcterms:created>
  <dcterms:modified xsi:type="dcterms:W3CDTF">2023-11-03T09:17:49Z</dcterms:modified>
</cp:coreProperties>
</file>