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479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597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4652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1854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0121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655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7125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75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115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28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525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908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0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499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760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342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326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0D6003-EB11-485B-BBDE-312883F5C9B4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60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197A-9E8F-4060-B92B-412889A4D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1181" y="812801"/>
            <a:ext cx="8574622" cy="2616199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STRATEGIC THINKING</a:t>
            </a:r>
            <a:br>
              <a:rPr lang="es-ES" dirty="0"/>
            </a:br>
            <a:r>
              <a:rPr lang="es-ES" dirty="0"/>
              <a:t>HDIP IN DAB</a:t>
            </a:r>
            <a:br>
              <a:rPr lang="es-ES" dirty="0"/>
            </a:br>
            <a:r>
              <a:rPr lang="es-ES" dirty="0"/>
              <a:t>CCT COLLEGE DUBLIN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37A84-4C37-45B1-A70B-745D13677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 err="1"/>
              <a:t>Mijail</a:t>
            </a:r>
            <a:r>
              <a:rPr lang="es-ES" b="1" dirty="0"/>
              <a:t> Fausto Blanco Vargas (2023012)</a:t>
            </a:r>
          </a:p>
          <a:p>
            <a:r>
              <a:rPr lang="es-ES" b="1" dirty="0"/>
              <a:t>Emily Cristina Herbas Luizaga (2023100)</a:t>
            </a:r>
          </a:p>
          <a:p>
            <a:r>
              <a:rPr lang="es-ES" b="1" dirty="0" err="1"/>
              <a:t>Lecturer</a:t>
            </a:r>
            <a:r>
              <a:rPr lang="es-ES" b="1" dirty="0"/>
              <a:t>: James Garza </a:t>
            </a:r>
          </a:p>
        </p:txBody>
      </p:sp>
    </p:spTree>
    <p:extLst>
      <p:ext uri="{BB962C8B-B14F-4D97-AF65-F5344CB8AC3E}">
        <p14:creationId xmlns:p14="http://schemas.microsoft.com/office/powerpoint/2010/main" val="30193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5E97D-7614-4522-B350-98BDD0CF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9214169" cy="1325879"/>
          </a:xfrm>
        </p:spPr>
        <p:txBody>
          <a:bodyPr>
            <a:normAutofit/>
          </a:bodyPr>
          <a:lstStyle/>
          <a:p>
            <a:pPr algn="l"/>
            <a:r>
              <a:rPr lang="es-ES" b="1" dirty="0">
                <a:latin typeface="Bahnschrift" panose="020B0502040204020203" pitchFamily="34" charset="0"/>
              </a:rPr>
              <a:t>SEMESTER 1 RESULTS TABLES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40CDDF-45AC-43EE-89EC-B798B6165B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571669"/>
              </p:ext>
            </p:extLst>
          </p:nvPr>
        </p:nvGraphicFramePr>
        <p:xfrm>
          <a:off x="1484310" y="1109662"/>
          <a:ext cx="6652523" cy="3221992"/>
        </p:xfrm>
        <a:graphic>
          <a:graphicData uri="http://schemas.openxmlformats.org/drawingml/2006/table">
            <a:tbl>
              <a:tblPr/>
              <a:tblGrid>
                <a:gridCol w="882591">
                  <a:extLst>
                    <a:ext uri="{9D8B030D-6E8A-4147-A177-3AD203B41FA5}">
                      <a16:colId xmlns:a16="http://schemas.microsoft.com/office/drawing/2014/main" val="3423521100"/>
                    </a:ext>
                  </a:extLst>
                </a:gridCol>
                <a:gridCol w="827428">
                  <a:extLst>
                    <a:ext uri="{9D8B030D-6E8A-4147-A177-3AD203B41FA5}">
                      <a16:colId xmlns:a16="http://schemas.microsoft.com/office/drawing/2014/main" val="2756969172"/>
                    </a:ext>
                  </a:extLst>
                </a:gridCol>
                <a:gridCol w="706072">
                  <a:extLst>
                    <a:ext uri="{9D8B030D-6E8A-4147-A177-3AD203B41FA5}">
                      <a16:colId xmlns:a16="http://schemas.microsoft.com/office/drawing/2014/main" val="1041241922"/>
                    </a:ext>
                  </a:extLst>
                </a:gridCol>
                <a:gridCol w="706072">
                  <a:extLst>
                    <a:ext uri="{9D8B030D-6E8A-4147-A177-3AD203B41FA5}">
                      <a16:colId xmlns:a16="http://schemas.microsoft.com/office/drawing/2014/main" val="2024452637"/>
                    </a:ext>
                  </a:extLst>
                </a:gridCol>
                <a:gridCol w="706072">
                  <a:extLst>
                    <a:ext uri="{9D8B030D-6E8A-4147-A177-3AD203B41FA5}">
                      <a16:colId xmlns:a16="http://schemas.microsoft.com/office/drawing/2014/main" val="394855367"/>
                    </a:ext>
                  </a:extLst>
                </a:gridCol>
                <a:gridCol w="706072">
                  <a:extLst>
                    <a:ext uri="{9D8B030D-6E8A-4147-A177-3AD203B41FA5}">
                      <a16:colId xmlns:a16="http://schemas.microsoft.com/office/drawing/2014/main" val="2857241398"/>
                    </a:ext>
                  </a:extLst>
                </a:gridCol>
                <a:gridCol w="706072">
                  <a:extLst>
                    <a:ext uri="{9D8B030D-6E8A-4147-A177-3AD203B41FA5}">
                      <a16:colId xmlns:a16="http://schemas.microsoft.com/office/drawing/2014/main" val="2361688414"/>
                    </a:ext>
                  </a:extLst>
                </a:gridCol>
                <a:gridCol w="706072">
                  <a:extLst>
                    <a:ext uri="{9D8B030D-6E8A-4147-A177-3AD203B41FA5}">
                      <a16:colId xmlns:a16="http://schemas.microsoft.com/office/drawing/2014/main" val="1231852714"/>
                    </a:ext>
                  </a:extLst>
                </a:gridCol>
                <a:gridCol w="706072">
                  <a:extLst>
                    <a:ext uri="{9D8B030D-6E8A-4147-A177-3AD203B41FA5}">
                      <a16:colId xmlns:a16="http://schemas.microsoft.com/office/drawing/2014/main" val="2302526449"/>
                    </a:ext>
                  </a:extLst>
                </a:gridCol>
              </a:tblGrid>
              <a:tr h="213172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728122"/>
                  </a:ext>
                </a:extLst>
              </a:tr>
              <a:tr h="213172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878612"/>
                  </a:ext>
                </a:extLst>
              </a:tr>
              <a:tr h="213172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Without Technique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955745"/>
                  </a:ext>
                </a:extLst>
              </a:tr>
              <a:tr h="22383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089632"/>
                  </a:ext>
                </a:extLst>
              </a:tr>
              <a:tr h="2451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141512"/>
                  </a:ext>
                </a:extLst>
              </a:tr>
              <a:tr h="2451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 </a:t>
                      </a:r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Smote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466"/>
                  </a:ext>
                </a:extLst>
              </a:tr>
              <a:tr h="2451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82096"/>
                  </a:ext>
                </a:extLst>
              </a:tr>
              <a:tr h="2451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154637"/>
                  </a:ext>
                </a:extLst>
              </a:tr>
              <a:tr h="2344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 </a:t>
                      </a:r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NearMiss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401539"/>
                  </a:ext>
                </a:extLst>
              </a:tr>
              <a:tr h="21317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643555"/>
                  </a:ext>
                </a:extLst>
              </a:tr>
              <a:tr h="21317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09391"/>
                  </a:ext>
                </a:extLst>
              </a:tr>
              <a:tr h="21317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 PCA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119998"/>
                  </a:ext>
                </a:extLst>
              </a:tr>
              <a:tr h="21317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521520"/>
                  </a:ext>
                </a:extLst>
              </a:tr>
              <a:tr h="21317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5296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1B8D74-D14E-4C87-BF8E-712F64C5B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025698"/>
              </p:ext>
            </p:extLst>
          </p:nvPr>
        </p:nvGraphicFramePr>
        <p:xfrm>
          <a:off x="7659757" y="4607243"/>
          <a:ext cx="4267199" cy="1833315"/>
        </p:xfrm>
        <a:graphic>
          <a:graphicData uri="http://schemas.openxmlformats.org/drawingml/2006/table">
            <a:tbl>
              <a:tblPr/>
              <a:tblGrid>
                <a:gridCol w="942754">
                  <a:extLst>
                    <a:ext uri="{9D8B030D-6E8A-4147-A177-3AD203B41FA5}">
                      <a16:colId xmlns:a16="http://schemas.microsoft.com/office/drawing/2014/main" val="1999249868"/>
                    </a:ext>
                  </a:extLst>
                </a:gridCol>
                <a:gridCol w="942754">
                  <a:extLst>
                    <a:ext uri="{9D8B030D-6E8A-4147-A177-3AD203B41FA5}">
                      <a16:colId xmlns:a16="http://schemas.microsoft.com/office/drawing/2014/main" val="895077642"/>
                    </a:ext>
                  </a:extLst>
                </a:gridCol>
                <a:gridCol w="793897">
                  <a:extLst>
                    <a:ext uri="{9D8B030D-6E8A-4147-A177-3AD203B41FA5}">
                      <a16:colId xmlns:a16="http://schemas.microsoft.com/office/drawing/2014/main" val="2480672717"/>
                    </a:ext>
                  </a:extLst>
                </a:gridCol>
                <a:gridCol w="793897">
                  <a:extLst>
                    <a:ext uri="{9D8B030D-6E8A-4147-A177-3AD203B41FA5}">
                      <a16:colId xmlns:a16="http://schemas.microsoft.com/office/drawing/2014/main" val="1908424824"/>
                    </a:ext>
                  </a:extLst>
                </a:gridCol>
                <a:gridCol w="793897">
                  <a:extLst>
                    <a:ext uri="{9D8B030D-6E8A-4147-A177-3AD203B41FA5}">
                      <a16:colId xmlns:a16="http://schemas.microsoft.com/office/drawing/2014/main" val="3545805128"/>
                    </a:ext>
                  </a:extLst>
                </a:gridCol>
              </a:tblGrid>
              <a:tr h="321366"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654944"/>
                  </a:ext>
                </a:extLst>
              </a:tr>
              <a:tr h="45603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Without Technique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187642"/>
                  </a:ext>
                </a:extLst>
              </a:tr>
              <a:tr h="35197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Smote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590733"/>
                  </a:ext>
                </a:extLst>
              </a:tr>
              <a:tr h="35197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NearMiss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772816"/>
                  </a:ext>
                </a:extLst>
              </a:tr>
              <a:tr h="35197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336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42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89D2-C58E-4DD1-8B25-61C1E9D7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3192"/>
            <a:ext cx="7460907" cy="851452"/>
          </a:xfrm>
        </p:spPr>
        <p:txBody>
          <a:bodyPr/>
          <a:lstStyle/>
          <a:p>
            <a:pPr algn="l"/>
            <a:r>
              <a:rPr lang="es-ES" b="1" dirty="0">
                <a:latin typeface="Bahnschrift" panose="020B0502040204020203" pitchFamily="34" charset="0"/>
              </a:rPr>
              <a:t>SEMESTER 2 RESULTS TABLES</a:t>
            </a:r>
            <a:endParaRPr lang="es-E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1EAC01D-8504-4963-8582-61468B61C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094154"/>
              </p:ext>
            </p:extLst>
          </p:nvPr>
        </p:nvGraphicFramePr>
        <p:xfrm>
          <a:off x="1484310" y="834889"/>
          <a:ext cx="6836730" cy="3936063"/>
        </p:xfrm>
        <a:graphic>
          <a:graphicData uri="http://schemas.openxmlformats.org/drawingml/2006/table">
            <a:tbl>
              <a:tblPr/>
              <a:tblGrid>
                <a:gridCol w="980411">
                  <a:extLst>
                    <a:ext uri="{9D8B030D-6E8A-4147-A177-3AD203B41FA5}">
                      <a16:colId xmlns:a16="http://schemas.microsoft.com/office/drawing/2014/main" val="3913043512"/>
                    </a:ext>
                  </a:extLst>
                </a:gridCol>
                <a:gridCol w="836617">
                  <a:extLst>
                    <a:ext uri="{9D8B030D-6E8A-4147-A177-3AD203B41FA5}">
                      <a16:colId xmlns:a16="http://schemas.microsoft.com/office/drawing/2014/main" val="2908789810"/>
                    </a:ext>
                  </a:extLst>
                </a:gridCol>
                <a:gridCol w="836617">
                  <a:extLst>
                    <a:ext uri="{9D8B030D-6E8A-4147-A177-3AD203B41FA5}">
                      <a16:colId xmlns:a16="http://schemas.microsoft.com/office/drawing/2014/main" val="1687225183"/>
                    </a:ext>
                  </a:extLst>
                </a:gridCol>
                <a:gridCol w="836617">
                  <a:extLst>
                    <a:ext uri="{9D8B030D-6E8A-4147-A177-3AD203B41FA5}">
                      <a16:colId xmlns:a16="http://schemas.microsoft.com/office/drawing/2014/main" val="3451411460"/>
                    </a:ext>
                  </a:extLst>
                </a:gridCol>
                <a:gridCol w="836617">
                  <a:extLst>
                    <a:ext uri="{9D8B030D-6E8A-4147-A177-3AD203B41FA5}">
                      <a16:colId xmlns:a16="http://schemas.microsoft.com/office/drawing/2014/main" val="858968139"/>
                    </a:ext>
                  </a:extLst>
                </a:gridCol>
                <a:gridCol w="836617">
                  <a:extLst>
                    <a:ext uri="{9D8B030D-6E8A-4147-A177-3AD203B41FA5}">
                      <a16:colId xmlns:a16="http://schemas.microsoft.com/office/drawing/2014/main" val="3806428040"/>
                    </a:ext>
                  </a:extLst>
                </a:gridCol>
                <a:gridCol w="836617">
                  <a:extLst>
                    <a:ext uri="{9D8B030D-6E8A-4147-A177-3AD203B41FA5}">
                      <a16:colId xmlns:a16="http://schemas.microsoft.com/office/drawing/2014/main" val="3667238375"/>
                    </a:ext>
                  </a:extLst>
                </a:gridCol>
                <a:gridCol w="836617">
                  <a:extLst>
                    <a:ext uri="{9D8B030D-6E8A-4147-A177-3AD203B41FA5}">
                      <a16:colId xmlns:a16="http://schemas.microsoft.com/office/drawing/2014/main" val="2047796550"/>
                    </a:ext>
                  </a:extLst>
                </a:gridCol>
              </a:tblGrid>
              <a:tr h="229236"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079768"/>
                  </a:ext>
                </a:extLst>
              </a:tr>
              <a:tr h="229236"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878031"/>
                  </a:ext>
                </a:extLst>
              </a:tr>
              <a:tr h="22923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 and Standard </a:t>
                      </a:r>
                      <a:r>
                        <a:rPr lang="es-E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Scaler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0,72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0,68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0,69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415665"/>
                  </a:ext>
                </a:extLst>
              </a:tr>
              <a:tr h="22923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0,58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0,56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6115"/>
                  </a:ext>
                </a:extLst>
              </a:tr>
              <a:tr h="27508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0,63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0,61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874639"/>
                  </a:ext>
                </a:extLst>
              </a:tr>
              <a:tr h="22923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0,63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0,62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10350"/>
                  </a:ext>
                </a:extLst>
              </a:tr>
              <a:tr h="22923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0,61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354701"/>
                  </a:ext>
                </a:extLst>
              </a:tr>
              <a:tr h="22923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0,62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0,62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0,61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964294"/>
                  </a:ext>
                </a:extLst>
              </a:tr>
              <a:tr h="229236">
                <a:tc rowSpan="3">
                  <a:txBody>
                    <a:bodyPr/>
                    <a:lstStyle/>
                    <a:p>
                      <a:pPr algn="l" fontAlgn="t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Hyperparameter Tuning LR</a:t>
                      </a:r>
                    </a:p>
                  </a:txBody>
                  <a:tcPr marL="9082" marR="9082" marT="908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0,79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0,79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679424"/>
                  </a:ext>
                </a:extLst>
              </a:tr>
              <a:tr h="22923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417016"/>
                  </a:ext>
                </a:extLst>
              </a:tr>
              <a:tr h="22923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27891"/>
                  </a:ext>
                </a:extLst>
              </a:tr>
              <a:tr h="229236">
                <a:tc rowSpan="3">
                  <a:txBody>
                    <a:bodyPr/>
                    <a:lstStyle/>
                    <a:p>
                      <a:pPr algn="l" fontAlgn="t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Hyperparameter Tuning LDA</a:t>
                      </a:r>
                    </a:p>
                  </a:txBody>
                  <a:tcPr marL="9082" marR="9082" marT="908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0,71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60227"/>
                  </a:ext>
                </a:extLst>
              </a:tr>
              <a:tr h="22923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0,72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16811"/>
                  </a:ext>
                </a:extLst>
              </a:tr>
              <a:tr h="22923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848802"/>
                  </a:ext>
                </a:extLst>
              </a:tr>
              <a:tr h="229236">
                <a:tc rowSpan="3">
                  <a:txBody>
                    <a:bodyPr/>
                    <a:lstStyle/>
                    <a:p>
                      <a:pPr algn="l" fontAlgn="t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Hyperparameter Tuning KNN</a:t>
                      </a:r>
                    </a:p>
                  </a:txBody>
                  <a:tcPr marL="9082" marR="9082" marT="908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0,69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0,72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390900"/>
                  </a:ext>
                </a:extLst>
              </a:tr>
              <a:tr h="22923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0,72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0,68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0,81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648650"/>
                  </a:ext>
                </a:extLst>
              </a:tr>
              <a:tr h="22227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0,71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4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DD1751-4736-4639-88CC-17AB648A5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324894"/>
              </p:ext>
            </p:extLst>
          </p:nvPr>
        </p:nvGraphicFramePr>
        <p:xfrm>
          <a:off x="8150088" y="5004393"/>
          <a:ext cx="3860628" cy="1583895"/>
        </p:xfrm>
        <a:graphic>
          <a:graphicData uri="http://schemas.openxmlformats.org/drawingml/2006/table">
            <a:tbl>
              <a:tblPr/>
              <a:tblGrid>
                <a:gridCol w="852930">
                  <a:extLst>
                    <a:ext uri="{9D8B030D-6E8A-4147-A177-3AD203B41FA5}">
                      <a16:colId xmlns:a16="http://schemas.microsoft.com/office/drawing/2014/main" val="3817333074"/>
                    </a:ext>
                  </a:extLst>
                </a:gridCol>
                <a:gridCol w="852930">
                  <a:extLst>
                    <a:ext uri="{9D8B030D-6E8A-4147-A177-3AD203B41FA5}">
                      <a16:colId xmlns:a16="http://schemas.microsoft.com/office/drawing/2014/main" val="3721822633"/>
                    </a:ext>
                  </a:extLst>
                </a:gridCol>
                <a:gridCol w="718256">
                  <a:extLst>
                    <a:ext uri="{9D8B030D-6E8A-4147-A177-3AD203B41FA5}">
                      <a16:colId xmlns:a16="http://schemas.microsoft.com/office/drawing/2014/main" val="4010177642"/>
                    </a:ext>
                  </a:extLst>
                </a:gridCol>
                <a:gridCol w="718256">
                  <a:extLst>
                    <a:ext uri="{9D8B030D-6E8A-4147-A177-3AD203B41FA5}">
                      <a16:colId xmlns:a16="http://schemas.microsoft.com/office/drawing/2014/main" val="3481019001"/>
                    </a:ext>
                  </a:extLst>
                </a:gridCol>
                <a:gridCol w="718256">
                  <a:extLst>
                    <a:ext uri="{9D8B030D-6E8A-4147-A177-3AD203B41FA5}">
                      <a16:colId xmlns:a16="http://schemas.microsoft.com/office/drawing/2014/main" val="31894325"/>
                    </a:ext>
                  </a:extLst>
                </a:gridCol>
              </a:tblGrid>
              <a:tr h="247818"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167193"/>
                  </a:ext>
                </a:extLst>
              </a:tr>
              <a:tr h="329597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PCA/Standard </a:t>
                      </a:r>
                      <a:r>
                        <a:rPr lang="es-E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Scaler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72409"/>
                  </a:ext>
                </a:extLst>
              </a:tr>
              <a:tr h="24781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059902"/>
                  </a:ext>
                </a:extLst>
              </a:tr>
              <a:tr h="24781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943968"/>
                  </a:ext>
                </a:extLst>
              </a:tr>
              <a:tr h="24781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054795"/>
                  </a:ext>
                </a:extLst>
              </a:tr>
              <a:tr h="24781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406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76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63</TotalTime>
  <Words>328</Words>
  <Application>Microsoft Office PowerPoint</Application>
  <PresentationFormat>Widescreen</PresentationFormat>
  <Paragraphs>267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</vt:lpstr>
      <vt:lpstr>Calibri</vt:lpstr>
      <vt:lpstr>Corbel</vt:lpstr>
      <vt:lpstr>Parallax</vt:lpstr>
      <vt:lpstr>STRATEGIC THINKING HDIP IN DAB CCT COLLEGE DUBLIN</vt:lpstr>
      <vt:lpstr>SEMESTER 1 RESULTS TABLES</vt:lpstr>
      <vt:lpstr>SEMESTER 2 RESULTS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THINKING HDIP IN DAB CCT COLLEGE DUBLIN</dc:title>
  <dc:creator>Emily Herbas</dc:creator>
  <cp:lastModifiedBy>Emily Herbas</cp:lastModifiedBy>
  <cp:revision>6</cp:revision>
  <dcterms:created xsi:type="dcterms:W3CDTF">2023-11-12T20:35:26Z</dcterms:created>
  <dcterms:modified xsi:type="dcterms:W3CDTF">2023-11-12T21:39:11Z</dcterms:modified>
</cp:coreProperties>
</file>