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81" r:id="rId2"/>
    <p:sldId id="257" r:id="rId3"/>
    <p:sldId id="259" r:id="rId4"/>
    <p:sldId id="267" r:id="rId5"/>
    <p:sldId id="273" r:id="rId6"/>
    <p:sldId id="280" r:id="rId7"/>
    <p:sldId id="278" r:id="rId8"/>
    <p:sldId id="274" r:id="rId9"/>
    <p:sldId id="260" r:id="rId10"/>
    <p:sldId id="269" r:id="rId11"/>
    <p:sldId id="270" r:id="rId12"/>
    <p:sldId id="271" r:id="rId13"/>
    <p:sldId id="261" r:id="rId14"/>
    <p:sldId id="264" r:id="rId15"/>
    <p:sldId id="279" r:id="rId16"/>
    <p:sldId id="28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9568B-E681-4360-A3F7-9433E00920D8}" type="doc">
      <dgm:prSet loTypeId="urn:microsoft.com/office/officeart/2005/8/layout/cycle8" loCatId="cycle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7FC557-32EC-4FD0-9BA2-2AA2BAC82CD1}">
      <dgm:prSet/>
      <dgm:spPr/>
      <dgm:t>
        <a:bodyPr/>
        <a:lstStyle/>
        <a:p>
          <a:r>
            <a:rPr lang="en-US"/>
            <a:t>Particle Size Reduction Services</a:t>
          </a:r>
        </a:p>
      </dgm:t>
    </dgm:pt>
    <dgm:pt modelId="{FC871F3C-F2C8-45BA-B2DF-AD3425F2FEDD}" type="parTrans" cxnId="{4DC7B4E1-2D91-4988-AB7A-69E4FCF248A6}">
      <dgm:prSet/>
      <dgm:spPr/>
      <dgm:t>
        <a:bodyPr/>
        <a:lstStyle/>
        <a:p>
          <a:endParaRPr lang="en-US"/>
        </a:p>
      </dgm:t>
    </dgm:pt>
    <dgm:pt modelId="{91D89ADF-FD74-4322-A420-CB7035FA0143}" type="sibTrans" cxnId="{4DC7B4E1-2D91-4988-AB7A-69E4FCF248A6}">
      <dgm:prSet/>
      <dgm:spPr/>
      <dgm:t>
        <a:bodyPr/>
        <a:lstStyle/>
        <a:p>
          <a:endParaRPr lang="en-US"/>
        </a:p>
      </dgm:t>
    </dgm:pt>
    <dgm:pt modelId="{C308251F-1947-4843-B834-2482FAB565CD}">
      <dgm:prSet/>
      <dgm:spPr/>
      <dgm:t>
        <a:bodyPr/>
        <a:lstStyle/>
        <a:p>
          <a:r>
            <a:rPr lang="en-US"/>
            <a:t>Material Blending</a:t>
          </a:r>
        </a:p>
      </dgm:t>
    </dgm:pt>
    <dgm:pt modelId="{E9F51C42-D090-4548-99E5-2AC04DF4BFB4}" type="parTrans" cxnId="{DC1BD1E1-750F-46F2-B910-655A01F3458D}">
      <dgm:prSet/>
      <dgm:spPr/>
      <dgm:t>
        <a:bodyPr/>
        <a:lstStyle/>
        <a:p>
          <a:endParaRPr lang="en-US"/>
        </a:p>
      </dgm:t>
    </dgm:pt>
    <dgm:pt modelId="{BDA03893-C663-444C-B70C-2AE725546EB9}" type="sibTrans" cxnId="{DC1BD1E1-750F-46F2-B910-655A01F3458D}">
      <dgm:prSet/>
      <dgm:spPr/>
      <dgm:t>
        <a:bodyPr/>
        <a:lstStyle/>
        <a:p>
          <a:endParaRPr lang="en-US"/>
        </a:p>
      </dgm:t>
    </dgm:pt>
    <dgm:pt modelId="{1111FE46-9FEB-4211-9FE1-F05C67134A66}">
      <dgm:prSet/>
      <dgm:spPr/>
      <dgm:t>
        <a:bodyPr/>
        <a:lstStyle/>
        <a:p>
          <a:r>
            <a:rPr lang="en-US"/>
            <a:t>Grinding</a:t>
          </a:r>
        </a:p>
      </dgm:t>
    </dgm:pt>
    <dgm:pt modelId="{6C5518A5-C652-4116-B045-F1B3A08E6C48}" type="parTrans" cxnId="{6B20C894-5487-4394-B96E-A0F3A8B7C075}">
      <dgm:prSet/>
      <dgm:spPr/>
      <dgm:t>
        <a:bodyPr/>
        <a:lstStyle/>
        <a:p>
          <a:endParaRPr lang="en-US"/>
        </a:p>
      </dgm:t>
    </dgm:pt>
    <dgm:pt modelId="{2E718898-02CD-45F2-9A08-02E50BECC5C2}" type="sibTrans" cxnId="{6B20C894-5487-4394-B96E-A0F3A8B7C075}">
      <dgm:prSet/>
      <dgm:spPr/>
      <dgm:t>
        <a:bodyPr/>
        <a:lstStyle/>
        <a:p>
          <a:endParaRPr lang="en-US"/>
        </a:p>
      </dgm:t>
    </dgm:pt>
    <dgm:pt modelId="{4C60FF8C-B66C-4D49-9B3B-5D100991486B}">
      <dgm:prSet/>
      <dgm:spPr/>
      <dgm:t>
        <a:bodyPr/>
        <a:lstStyle/>
        <a:p>
          <a:r>
            <a:rPr lang="en-US"/>
            <a:t>Screening</a:t>
          </a:r>
        </a:p>
      </dgm:t>
    </dgm:pt>
    <dgm:pt modelId="{1BEDAA32-12E0-49FA-9C7D-E2FFE10C331A}" type="parTrans" cxnId="{DBE1DB3F-93E8-4666-9D20-ADCD2C2E91E8}">
      <dgm:prSet/>
      <dgm:spPr/>
      <dgm:t>
        <a:bodyPr/>
        <a:lstStyle/>
        <a:p>
          <a:endParaRPr lang="en-US"/>
        </a:p>
      </dgm:t>
    </dgm:pt>
    <dgm:pt modelId="{33131671-2C8A-4525-B745-E549134E6B15}" type="sibTrans" cxnId="{DBE1DB3F-93E8-4666-9D20-ADCD2C2E91E8}">
      <dgm:prSet/>
      <dgm:spPr/>
      <dgm:t>
        <a:bodyPr/>
        <a:lstStyle/>
        <a:p>
          <a:endParaRPr lang="en-US"/>
        </a:p>
      </dgm:t>
    </dgm:pt>
    <dgm:pt modelId="{3776905F-4A8B-46DD-8440-E5BDA387732E}">
      <dgm:prSet/>
      <dgm:spPr/>
      <dgm:t>
        <a:bodyPr/>
        <a:lstStyle/>
        <a:p>
          <a:r>
            <a:rPr lang="en-US"/>
            <a:t>Manufacturing &amp; Solutions Blending</a:t>
          </a:r>
        </a:p>
      </dgm:t>
    </dgm:pt>
    <dgm:pt modelId="{3D95904B-8CCA-4350-867E-AE7701D385DD}" type="parTrans" cxnId="{D430BBD5-9B0A-44DC-9E40-D840C0F401E3}">
      <dgm:prSet/>
      <dgm:spPr/>
      <dgm:t>
        <a:bodyPr/>
        <a:lstStyle/>
        <a:p>
          <a:endParaRPr lang="en-US"/>
        </a:p>
      </dgm:t>
    </dgm:pt>
    <dgm:pt modelId="{293167BC-B851-493B-8650-996EA03E06AC}" type="sibTrans" cxnId="{D430BBD5-9B0A-44DC-9E40-D840C0F401E3}">
      <dgm:prSet/>
      <dgm:spPr/>
      <dgm:t>
        <a:bodyPr/>
        <a:lstStyle/>
        <a:p>
          <a:endParaRPr lang="en-US"/>
        </a:p>
      </dgm:t>
    </dgm:pt>
    <dgm:pt modelId="{273AE6D7-523C-4EA9-BB9C-1F6BBA2FB7FA}">
      <dgm:prSet/>
      <dgm:spPr/>
      <dgm:t>
        <a:bodyPr/>
        <a:lstStyle/>
        <a:p>
          <a:r>
            <a:rPr lang="en-US"/>
            <a:t>Contract Solution Packaging</a:t>
          </a:r>
        </a:p>
      </dgm:t>
    </dgm:pt>
    <dgm:pt modelId="{B6F5DD5E-B664-4F44-8203-F1BA09EE099F}" type="parTrans" cxnId="{AA40B600-1819-4572-BE80-FA7E13C9BF17}">
      <dgm:prSet/>
      <dgm:spPr/>
      <dgm:t>
        <a:bodyPr/>
        <a:lstStyle/>
        <a:p>
          <a:endParaRPr lang="en-US"/>
        </a:p>
      </dgm:t>
    </dgm:pt>
    <dgm:pt modelId="{B9D033AE-581C-44F4-B6DC-47A2C0AF4ED1}" type="sibTrans" cxnId="{AA40B600-1819-4572-BE80-FA7E13C9BF17}">
      <dgm:prSet/>
      <dgm:spPr/>
      <dgm:t>
        <a:bodyPr/>
        <a:lstStyle/>
        <a:p>
          <a:endParaRPr lang="en-US"/>
        </a:p>
      </dgm:t>
    </dgm:pt>
    <dgm:pt modelId="{390158FE-A087-4E9B-B873-CB5E394807FD}">
      <dgm:prSet/>
      <dgm:spPr/>
      <dgm:t>
        <a:bodyPr/>
        <a:lstStyle/>
        <a:p>
          <a:r>
            <a:rPr lang="en-US"/>
            <a:t>Laboratory Services</a:t>
          </a:r>
        </a:p>
      </dgm:t>
    </dgm:pt>
    <dgm:pt modelId="{AD6CD8DF-9314-4D8B-8D10-F8E13B154971}" type="parTrans" cxnId="{17EE6F01-05D4-40F5-92BE-A25C1D74BE45}">
      <dgm:prSet/>
      <dgm:spPr/>
      <dgm:t>
        <a:bodyPr/>
        <a:lstStyle/>
        <a:p>
          <a:endParaRPr lang="en-US"/>
        </a:p>
      </dgm:t>
    </dgm:pt>
    <dgm:pt modelId="{6B822628-A133-4E18-8C7A-9723333D7E4B}" type="sibTrans" cxnId="{17EE6F01-05D4-40F5-92BE-A25C1D74BE45}">
      <dgm:prSet/>
      <dgm:spPr/>
      <dgm:t>
        <a:bodyPr/>
        <a:lstStyle/>
        <a:p>
          <a:endParaRPr lang="en-US"/>
        </a:p>
      </dgm:t>
    </dgm:pt>
    <dgm:pt modelId="{16C40197-1406-4EE5-B8C5-8A58DB5EEFD1}" type="pres">
      <dgm:prSet presAssocID="{53E9568B-E681-4360-A3F7-9433E00920D8}" presName="compositeShape" presStyleCnt="0">
        <dgm:presLayoutVars>
          <dgm:chMax val="7"/>
          <dgm:dir/>
          <dgm:resizeHandles val="exact"/>
        </dgm:presLayoutVars>
      </dgm:prSet>
      <dgm:spPr/>
    </dgm:pt>
    <dgm:pt modelId="{E68CB128-8D98-4454-9D33-37D7FAE3F510}" type="pres">
      <dgm:prSet presAssocID="{53E9568B-E681-4360-A3F7-9433E00920D8}" presName="wedge1" presStyleLbl="node1" presStyleIdx="0" presStyleCnt="7"/>
      <dgm:spPr/>
    </dgm:pt>
    <dgm:pt modelId="{95590A12-D033-4064-BAA6-AD6D4E28ACAE}" type="pres">
      <dgm:prSet presAssocID="{53E9568B-E681-4360-A3F7-9433E00920D8}" presName="dummy1a" presStyleCnt="0"/>
      <dgm:spPr/>
    </dgm:pt>
    <dgm:pt modelId="{39AC69D1-02D6-40C1-9580-BCBDC008C98D}" type="pres">
      <dgm:prSet presAssocID="{53E9568B-E681-4360-A3F7-9433E00920D8}" presName="dummy1b" presStyleCnt="0"/>
      <dgm:spPr/>
    </dgm:pt>
    <dgm:pt modelId="{0ABE43BB-2E69-448A-9CCC-EE723E3A2033}" type="pres">
      <dgm:prSet presAssocID="{53E9568B-E681-4360-A3F7-9433E00920D8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47A6F01-C44B-455E-BA84-EFFFC8ED4EE8}" type="pres">
      <dgm:prSet presAssocID="{53E9568B-E681-4360-A3F7-9433E00920D8}" presName="wedge2" presStyleLbl="node1" presStyleIdx="1" presStyleCnt="7"/>
      <dgm:spPr/>
    </dgm:pt>
    <dgm:pt modelId="{08077855-4410-4FF7-986A-99AADA19858C}" type="pres">
      <dgm:prSet presAssocID="{53E9568B-E681-4360-A3F7-9433E00920D8}" presName="dummy2a" presStyleCnt="0"/>
      <dgm:spPr/>
    </dgm:pt>
    <dgm:pt modelId="{202FC03B-E70B-4720-BBFC-166113AAD48B}" type="pres">
      <dgm:prSet presAssocID="{53E9568B-E681-4360-A3F7-9433E00920D8}" presName="dummy2b" presStyleCnt="0"/>
      <dgm:spPr/>
    </dgm:pt>
    <dgm:pt modelId="{7A1799A7-7076-4720-9001-90C3FCB35004}" type="pres">
      <dgm:prSet presAssocID="{53E9568B-E681-4360-A3F7-9433E00920D8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5B64120-0D95-4A6B-9B95-8C6A9C52A393}" type="pres">
      <dgm:prSet presAssocID="{53E9568B-E681-4360-A3F7-9433E00920D8}" presName="wedge3" presStyleLbl="node1" presStyleIdx="2" presStyleCnt="7"/>
      <dgm:spPr/>
    </dgm:pt>
    <dgm:pt modelId="{AD85A79F-6E49-452C-AD7F-D4D6D838EF92}" type="pres">
      <dgm:prSet presAssocID="{53E9568B-E681-4360-A3F7-9433E00920D8}" presName="dummy3a" presStyleCnt="0"/>
      <dgm:spPr/>
    </dgm:pt>
    <dgm:pt modelId="{349617EB-2546-4D9A-99E5-C28323C40422}" type="pres">
      <dgm:prSet presAssocID="{53E9568B-E681-4360-A3F7-9433E00920D8}" presName="dummy3b" presStyleCnt="0"/>
      <dgm:spPr/>
    </dgm:pt>
    <dgm:pt modelId="{5710C98C-39D5-4E5A-B5DB-4E19BEE45E96}" type="pres">
      <dgm:prSet presAssocID="{53E9568B-E681-4360-A3F7-9433E00920D8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0748027-17F4-49DB-9515-D02039BE97FE}" type="pres">
      <dgm:prSet presAssocID="{53E9568B-E681-4360-A3F7-9433E00920D8}" presName="wedge4" presStyleLbl="node1" presStyleIdx="3" presStyleCnt="7"/>
      <dgm:spPr/>
    </dgm:pt>
    <dgm:pt modelId="{9239E8E2-A584-4283-A794-3F0C00B33C6F}" type="pres">
      <dgm:prSet presAssocID="{53E9568B-E681-4360-A3F7-9433E00920D8}" presName="dummy4a" presStyleCnt="0"/>
      <dgm:spPr/>
    </dgm:pt>
    <dgm:pt modelId="{9B41CE5A-752B-448C-9464-468E9C4FFCE3}" type="pres">
      <dgm:prSet presAssocID="{53E9568B-E681-4360-A3F7-9433E00920D8}" presName="dummy4b" presStyleCnt="0"/>
      <dgm:spPr/>
    </dgm:pt>
    <dgm:pt modelId="{AADFE26B-CB38-4F4A-B2F8-1D19494EE6A6}" type="pres">
      <dgm:prSet presAssocID="{53E9568B-E681-4360-A3F7-9433E00920D8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B324DAB-3A1A-493D-9233-A47FF123F203}" type="pres">
      <dgm:prSet presAssocID="{53E9568B-E681-4360-A3F7-9433E00920D8}" presName="wedge5" presStyleLbl="node1" presStyleIdx="4" presStyleCnt="7"/>
      <dgm:spPr/>
    </dgm:pt>
    <dgm:pt modelId="{221DFADA-F9E6-4A74-993A-A45A86377D94}" type="pres">
      <dgm:prSet presAssocID="{53E9568B-E681-4360-A3F7-9433E00920D8}" presName="dummy5a" presStyleCnt="0"/>
      <dgm:spPr/>
    </dgm:pt>
    <dgm:pt modelId="{B31212E4-F3C1-41E8-9FDA-C98DB872DB69}" type="pres">
      <dgm:prSet presAssocID="{53E9568B-E681-4360-A3F7-9433E00920D8}" presName="dummy5b" presStyleCnt="0"/>
      <dgm:spPr/>
    </dgm:pt>
    <dgm:pt modelId="{14ED9091-79AC-4FD3-8AEF-A45EE30553ED}" type="pres">
      <dgm:prSet presAssocID="{53E9568B-E681-4360-A3F7-9433E00920D8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8F399939-EA6F-4938-B9F5-DDDE56F924F6}" type="pres">
      <dgm:prSet presAssocID="{53E9568B-E681-4360-A3F7-9433E00920D8}" presName="wedge6" presStyleLbl="node1" presStyleIdx="5" presStyleCnt="7"/>
      <dgm:spPr/>
    </dgm:pt>
    <dgm:pt modelId="{EABDB736-0044-49CE-8C01-CD9B66A9CD2C}" type="pres">
      <dgm:prSet presAssocID="{53E9568B-E681-4360-A3F7-9433E00920D8}" presName="dummy6a" presStyleCnt="0"/>
      <dgm:spPr/>
    </dgm:pt>
    <dgm:pt modelId="{CB99023E-9DA9-44DA-B9F7-60EF3AF52A29}" type="pres">
      <dgm:prSet presAssocID="{53E9568B-E681-4360-A3F7-9433E00920D8}" presName="dummy6b" presStyleCnt="0"/>
      <dgm:spPr/>
    </dgm:pt>
    <dgm:pt modelId="{D77FDC54-D665-4BE2-80F4-AF585C7D244A}" type="pres">
      <dgm:prSet presAssocID="{53E9568B-E681-4360-A3F7-9433E00920D8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09B0E05-DC49-4E8C-BA31-CFE1115A144E}" type="pres">
      <dgm:prSet presAssocID="{53E9568B-E681-4360-A3F7-9433E00920D8}" presName="wedge7" presStyleLbl="node1" presStyleIdx="6" presStyleCnt="7"/>
      <dgm:spPr/>
    </dgm:pt>
    <dgm:pt modelId="{15C9EBC4-D110-4DFF-9AD5-13E07FDAF784}" type="pres">
      <dgm:prSet presAssocID="{53E9568B-E681-4360-A3F7-9433E00920D8}" presName="dummy7a" presStyleCnt="0"/>
      <dgm:spPr/>
    </dgm:pt>
    <dgm:pt modelId="{9F537089-4DCC-457F-A323-B453237D2C1F}" type="pres">
      <dgm:prSet presAssocID="{53E9568B-E681-4360-A3F7-9433E00920D8}" presName="dummy7b" presStyleCnt="0"/>
      <dgm:spPr/>
    </dgm:pt>
    <dgm:pt modelId="{EDAD0CC7-EF34-48B6-A5A8-D5416FB5F127}" type="pres">
      <dgm:prSet presAssocID="{53E9568B-E681-4360-A3F7-9433E00920D8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65CF0FA6-5987-476C-93C1-5CED78A57F4A}" type="pres">
      <dgm:prSet presAssocID="{91D89ADF-FD74-4322-A420-CB7035FA0143}" presName="arrowWedge1" presStyleLbl="fgSibTrans2D1" presStyleIdx="0" presStyleCnt="7"/>
      <dgm:spPr/>
    </dgm:pt>
    <dgm:pt modelId="{B62CCE91-C403-49FF-A210-2E40F9CD5C36}" type="pres">
      <dgm:prSet presAssocID="{BDA03893-C663-444C-B70C-2AE725546EB9}" presName="arrowWedge2" presStyleLbl="fgSibTrans2D1" presStyleIdx="1" presStyleCnt="7"/>
      <dgm:spPr/>
    </dgm:pt>
    <dgm:pt modelId="{D079A35C-AC78-4958-B60E-162675A77A46}" type="pres">
      <dgm:prSet presAssocID="{2E718898-02CD-45F2-9A08-02E50BECC5C2}" presName="arrowWedge3" presStyleLbl="fgSibTrans2D1" presStyleIdx="2" presStyleCnt="7"/>
      <dgm:spPr/>
    </dgm:pt>
    <dgm:pt modelId="{AEA15875-2638-4227-B448-A0FF8B08D4FB}" type="pres">
      <dgm:prSet presAssocID="{33131671-2C8A-4525-B745-E549134E6B15}" presName="arrowWedge4" presStyleLbl="fgSibTrans2D1" presStyleIdx="3" presStyleCnt="7"/>
      <dgm:spPr/>
    </dgm:pt>
    <dgm:pt modelId="{F32A6E5A-844B-4277-96DF-2F9E57E19293}" type="pres">
      <dgm:prSet presAssocID="{293167BC-B851-493B-8650-996EA03E06AC}" presName="arrowWedge5" presStyleLbl="fgSibTrans2D1" presStyleIdx="4" presStyleCnt="7"/>
      <dgm:spPr/>
    </dgm:pt>
    <dgm:pt modelId="{8B0D0CB0-46BF-4E89-A594-FDF496972A3C}" type="pres">
      <dgm:prSet presAssocID="{B9D033AE-581C-44F4-B6DC-47A2C0AF4ED1}" presName="arrowWedge6" presStyleLbl="fgSibTrans2D1" presStyleIdx="5" presStyleCnt="7"/>
      <dgm:spPr/>
    </dgm:pt>
    <dgm:pt modelId="{6CC5F451-79E0-46B8-A856-DED49CBB6ED1}" type="pres">
      <dgm:prSet presAssocID="{6B822628-A133-4E18-8C7A-9723333D7E4B}" presName="arrowWedge7" presStyleLbl="fgSibTrans2D1" presStyleIdx="6" presStyleCnt="7"/>
      <dgm:spPr/>
    </dgm:pt>
  </dgm:ptLst>
  <dgm:cxnLst>
    <dgm:cxn modelId="{AA40B600-1819-4572-BE80-FA7E13C9BF17}" srcId="{53E9568B-E681-4360-A3F7-9433E00920D8}" destId="{273AE6D7-523C-4EA9-BB9C-1F6BBA2FB7FA}" srcOrd="5" destOrd="0" parTransId="{B6F5DD5E-B664-4F44-8203-F1BA09EE099F}" sibTransId="{B9D033AE-581C-44F4-B6DC-47A2C0AF4ED1}"/>
    <dgm:cxn modelId="{17EE6F01-05D4-40F5-92BE-A25C1D74BE45}" srcId="{53E9568B-E681-4360-A3F7-9433E00920D8}" destId="{390158FE-A087-4E9B-B873-CB5E394807FD}" srcOrd="6" destOrd="0" parTransId="{AD6CD8DF-9314-4D8B-8D10-F8E13B154971}" sibTransId="{6B822628-A133-4E18-8C7A-9723333D7E4B}"/>
    <dgm:cxn modelId="{5CF4F808-AA2B-4F35-B007-F39ED0AF61E9}" type="presOf" srcId="{C308251F-1947-4843-B834-2482FAB565CD}" destId="{7A1799A7-7076-4720-9001-90C3FCB35004}" srcOrd="1" destOrd="0" presId="urn:microsoft.com/office/officeart/2005/8/layout/cycle8"/>
    <dgm:cxn modelId="{6003A715-18C3-4426-9A84-28EF9C101C66}" type="presOf" srcId="{2F7FC557-32EC-4FD0-9BA2-2AA2BAC82CD1}" destId="{E68CB128-8D98-4454-9D33-37D7FAE3F510}" srcOrd="0" destOrd="0" presId="urn:microsoft.com/office/officeart/2005/8/layout/cycle8"/>
    <dgm:cxn modelId="{E9929A1B-3E4A-4FA8-9414-71F3866EB565}" type="presOf" srcId="{390158FE-A087-4E9B-B873-CB5E394807FD}" destId="{EDAD0CC7-EF34-48B6-A5A8-D5416FB5F127}" srcOrd="1" destOrd="0" presId="urn:microsoft.com/office/officeart/2005/8/layout/cycle8"/>
    <dgm:cxn modelId="{47767F20-D744-4085-B6D3-53542A2CE9F0}" type="presOf" srcId="{C308251F-1947-4843-B834-2482FAB565CD}" destId="{B47A6F01-C44B-455E-BA84-EFFFC8ED4EE8}" srcOrd="0" destOrd="0" presId="urn:microsoft.com/office/officeart/2005/8/layout/cycle8"/>
    <dgm:cxn modelId="{C8F5EE21-18FF-4E2D-BBCF-96F41CB27036}" type="presOf" srcId="{3776905F-4A8B-46DD-8440-E5BDA387732E}" destId="{14ED9091-79AC-4FD3-8AEF-A45EE30553ED}" srcOrd="1" destOrd="0" presId="urn:microsoft.com/office/officeart/2005/8/layout/cycle8"/>
    <dgm:cxn modelId="{DBE1DB3F-93E8-4666-9D20-ADCD2C2E91E8}" srcId="{53E9568B-E681-4360-A3F7-9433E00920D8}" destId="{4C60FF8C-B66C-4D49-9B3B-5D100991486B}" srcOrd="3" destOrd="0" parTransId="{1BEDAA32-12E0-49FA-9C7D-E2FFE10C331A}" sibTransId="{33131671-2C8A-4525-B745-E549134E6B15}"/>
    <dgm:cxn modelId="{DDCB2C58-E450-4703-AB10-B3A0AFFF84EB}" type="presOf" srcId="{3776905F-4A8B-46DD-8440-E5BDA387732E}" destId="{3B324DAB-3A1A-493D-9233-A47FF123F203}" srcOrd="0" destOrd="0" presId="urn:microsoft.com/office/officeart/2005/8/layout/cycle8"/>
    <dgm:cxn modelId="{E0DBD380-7814-4B70-9247-FD3E7C94220B}" type="presOf" srcId="{390158FE-A087-4E9B-B873-CB5E394807FD}" destId="{C09B0E05-DC49-4E8C-BA31-CFE1115A144E}" srcOrd="0" destOrd="0" presId="urn:microsoft.com/office/officeart/2005/8/layout/cycle8"/>
    <dgm:cxn modelId="{4F528D81-8322-4B14-965E-4112265969F8}" type="presOf" srcId="{2F7FC557-32EC-4FD0-9BA2-2AA2BAC82CD1}" destId="{0ABE43BB-2E69-448A-9CCC-EE723E3A2033}" srcOrd="1" destOrd="0" presId="urn:microsoft.com/office/officeart/2005/8/layout/cycle8"/>
    <dgm:cxn modelId="{EF39D48F-A1C7-4092-9244-70F2891E4050}" type="presOf" srcId="{1111FE46-9FEB-4211-9FE1-F05C67134A66}" destId="{5710C98C-39D5-4E5A-B5DB-4E19BEE45E96}" srcOrd="1" destOrd="0" presId="urn:microsoft.com/office/officeart/2005/8/layout/cycle8"/>
    <dgm:cxn modelId="{6B20C894-5487-4394-B96E-A0F3A8B7C075}" srcId="{53E9568B-E681-4360-A3F7-9433E00920D8}" destId="{1111FE46-9FEB-4211-9FE1-F05C67134A66}" srcOrd="2" destOrd="0" parTransId="{6C5518A5-C652-4116-B045-F1B3A08E6C48}" sibTransId="{2E718898-02CD-45F2-9A08-02E50BECC5C2}"/>
    <dgm:cxn modelId="{9D0A859A-E771-4F5A-BC3D-CFD6F05B143B}" type="presOf" srcId="{4C60FF8C-B66C-4D49-9B3B-5D100991486B}" destId="{AADFE26B-CB38-4F4A-B2F8-1D19494EE6A6}" srcOrd="1" destOrd="0" presId="urn:microsoft.com/office/officeart/2005/8/layout/cycle8"/>
    <dgm:cxn modelId="{B846FC9D-D75E-40DD-A4AD-E85BEF094D81}" type="presOf" srcId="{273AE6D7-523C-4EA9-BB9C-1F6BBA2FB7FA}" destId="{D77FDC54-D665-4BE2-80F4-AF585C7D244A}" srcOrd="1" destOrd="0" presId="urn:microsoft.com/office/officeart/2005/8/layout/cycle8"/>
    <dgm:cxn modelId="{976D33A2-BE37-4BAA-BC3A-C3D7997F53C9}" type="presOf" srcId="{53E9568B-E681-4360-A3F7-9433E00920D8}" destId="{16C40197-1406-4EE5-B8C5-8A58DB5EEFD1}" srcOrd="0" destOrd="0" presId="urn:microsoft.com/office/officeart/2005/8/layout/cycle8"/>
    <dgm:cxn modelId="{535048C7-3DCA-4157-ABC2-B1CD6A03E4BE}" type="presOf" srcId="{273AE6D7-523C-4EA9-BB9C-1F6BBA2FB7FA}" destId="{8F399939-EA6F-4938-B9F5-DDDE56F924F6}" srcOrd="0" destOrd="0" presId="urn:microsoft.com/office/officeart/2005/8/layout/cycle8"/>
    <dgm:cxn modelId="{2FC1D3D3-2D35-494B-BF87-F51CDFA94188}" type="presOf" srcId="{4C60FF8C-B66C-4D49-9B3B-5D100991486B}" destId="{80748027-17F4-49DB-9515-D02039BE97FE}" srcOrd="0" destOrd="0" presId="urn:microsoft.com/office/officeart/2005/8/layout/cycle8"/>
    <dgm:cxn modelId="{D430BBD5-9B0A-44DC-9E40-D840C0F401E3}" srcId="{53E9568B-E681-4360-A3F7-9433E00920D8}" destId="{3776905F-4A8B-46DD-8440-E5BDA387732E}" srcOrd="4" destOrd="0" parTransId="{3D95904B-8CCA-4350-867E-AE7701D385DD}" sibTransId="{293167BC-B851-493B-8650-996EA03E06AC}"/>
    <dgm:cxn modelId="{FC34B5DB-9E71-4F70-AD2D-BF525FAD5F11}" type="presOf" srcId="{1111FE46-9FEB-4211-9FE1-F05C67134A66}" destId="{35B64120-0D95-4A6B-9B95-8C6A9C52A393}" srcOrd="0" destOrd="0" presId="urn:microsoft.com/office/officeart/2005/8/layout/cycle8"/>
    <dgm:cxn modelId="{4DC7B4E1-2D91-4988-AB7A-69E4FCF248A6}" srcId="{53E9568B-E681-4360-A3F7-9433E00920D8}" destId="{2F7FC557-32EC-4FD0-9BA2-2AA2BAC82CD1}" srcOrd="0" destOrd="0" parTransId="{FC871F3C-F2C8-45BA-B2DF-AD3425F2FEDD}" sibTransId="{91D89ADF-FD74-4322-A420-CB7035FA0143}"/>
    <dgm:cxn modelId="{DC1BD1E1-750F-46F2-B910-655A01F3458D}" srcId="{53E9568B-E681-4360-A3F7-9433E00920D8}" destId="{C308251F-1947-4843-B834-2482FAB565CD}" srcOrd="1" destOrd="0" parTransId="{E9F51C42-D090-4548-99E5-2AC04DF4BFB4}" sibTransId="{BDA03893-C663-444C-B70C-2AE725546EB9}"/>
    <dgm:cxn modelId="{F3F99A2E-D272-4297-BF53-D436C5898C10}" type="presParOf" srcId="{16C40197-1406-4EE5-B8C5-8A58DB5EEFD1}" destId="{E68CB128-8D98-4454-9D33-37D7FAE3F510}" srcOrd="0" destOrd="0" presId="urn:microsoft.com/office/officeart/2005/8/layout/cycle8"/>
    <dgm:cxn modelId="{A919B9C9-A343-48DE-B531-2A2C139A4BED}" type="presParOf" srcId="{16C40197-1406-4EE5-B8C5-8A58DB5EEFD1}" destId="{95590A12-D033-4064-BAA6-AD6D4E28ACAE}" srcOrd="1" destOrd="0" presId="urn:microsoft.com/office/officeart/2005/8/layout/cycle8"/>
    <dgm:cxn modelId="{575B54ED-4CF0-488A-BD90-AEA3CEF0D7F3}" type="presParOf" srcId="{16C40197-1406-4EE5-B8C5-8A58DB5EEFD1}" destId="{39AC69D1-02D6-40C1-9580-BCBDC008C98D}" srcOrd="2" destOrd="0" presId="urn:microsoft.com/office/officeart/2005/8/layout/cycle8"/>
    <dgm:cxn modelId="{4EEC81F2-71A7-459F-9DAA-A5D038BFD1E2}" type="presParOf" srcId="{16C40197-1406-4EE5-B8C5-8A58DB5EEFD1}" destId="{0ABE43BB-2E69-448A-9CCC-EE723E3A2033}" srcOrd="3" destOrd="0" presId="urn:microsoft.com/office/officeart/2005/8/layout/cycle8"/>
    <dgm:cxn modelId="{53B574B8-1659-46F3-900A-012D10EDFA68}" type="presParOf" srcId="{16C40197-1406-4EE5-B8C5-8A58DB5EEFD1}" destId="{B47A6F01-C44B-455E-BA84-EFFFC8ED4EE8}" srcOrd="4" destOrd="0" presId="urn:microsoft.com/office/officeart/2005/8/layout/cycle8"/>
    <dgm:cxn modelId="{63F96932-8ACE-4DCE-A058-6E8BB669EC6B}" type="presParOf" srcId="{16C40197-1406-4EE5-B8C5-8A58DB5EEFD1}" destId="{08077855-4410-4FF7-986A-99AADA19858C}" srcOrd="5" destOrd="0" presId="urn:microsoft.com/office/officeart/2005/8/layout/cycle8"/>
    <dgm:cxn modelId="{098FF8DD-DD04-4452-B84B-B3E9736BF31F}" type="presParOf" srcId="{16C40197-1406-4EE5-B8C5-8A58DB5EEFD1}" destId="{202FC03B-E70B-4720-BBFC-166113AAD48B}" srcOrd="6" destOrd="0" presId="urn:microsoft.com/office/officeart/2005/8/layout/cycle8"/>
    <dgm:cxn modelId="{F4EDA7D9-FE77-4637-A565-328109D58575}" type="presParOf" srcId="{16C40197-1406-4EE5-B8C5-8A58DB5EEFD1}" destId="{7A1799A7-7076-4720-9001-90C3FCB35004}" srcOrd="7" destOrd="0" presId="urn:microsoft.com/office/officeart/2005/8/layout/cycle8"/>
    <dgm:cxn modelId="{C732F12C-468F-4E3F-A370-7E9CCC8A7845}" type="presParOf" srcId="{16C40197-1406-4EE5-B8C5-8A58DB5EEFD1}" destId="{35B64120-0D95-4A6B-9B95-8C6A9C52A393}" srcOrd="8" destOrd="0" presId="urn:microsoft.com/office/officeart/2005/8/layout/cycle8"/>
    <dgm:cxn modelId="{FE51CAA8-57AF-4947-9ED2-E0E01654A718}" type="presParOf" srcId="{16C40197-1406-4EE5-B8C5-8A58DB5EEFD1}" destId="{AD85A79F-6E49-452C-AD7F-D4D6D838EF92}" srcOrd="9" destOrd="0" presId="urn:microsoft.com/office/officeart/2005/8/layout/cycle8"/>
    <dgm:cxn modelId="{2011593E-445F-43AB-A490-BEA4EB399BD5}" type="presParOf" srcId="{16C40197-1406-4EE5-B8C5-8A58DB5EEFD1}" destId="{349617EB-2546-4D9A-99E5-C28323C40422}" srcOrd="10" destOrd="0" presId="urn:microsoft.com/office/officeart/2005/8/layout/cycle8"/>
    <dgm:cxn modelId="{9469BBBF-AF7E-4267-9626-1C1DE585A7F2}" type="presParOf" srcId="{16C40197-1406-4EE5-B8C5-8A58DB5EEFD1}" destId="{5710C98C-39D5-4E5A-B5DB-4E19BEE45E96}" srcOrd="11" destOrd="0" presId="urn:microsoft.com/office/officeart/2005/8/layout/cycle8"/>
    <dgm:cxn modelId="{44C6FB13-7BD3-4BBD-9BAC-1DFFE45DF451}" type="presParOf" srcId="{16C40197-1406-4EE5-B8C5-8A58DB5EEFD1}" destId="{80748027-17F4-49DB-9515-D02039BE97FE}" srcOrd="12" destOrd="0" presId="urn:microsoft.com/office/officeart/2005/8/layout/cycle8"/>
    <dgm:cxn modelId="{29DB5FCF-C260-486B-8FF1-538851A46A32}" type="presParOf" srcId="{16C40197-1406-4EE5-B8C5-8A58DB5EEFD1}" destId="{9239E8E2-A584-4283-A794-3F0C00B33C6F}" srcOrd="13" destOrd="0" presId="urn:microsoft.com/office/officeart/2005/8/layout/cycle8"/>
    <dgm:cxn modelId="{0639B3F9-FF6A-4163-8AD5-0241206954E8}" type="presParOf" srcId="{16C40197-1406-4EE5-B8C5-8A58DB5EEFD1}" destId="{9B41CE5A-752B-448C-9464-468E9C4FFCE3}" srcOrd="14" destOrd="0" presId="urn:microsoft.com/office/officeart/2005/8/layout/cycle8"/>
    <dgm:cxn modelId="{FA07DD6F-5343-4817-BD31-1FCF90D6CE40}" type="presParOf" srcId="{16C40197-1406-4EE5-B8C5-8A58DB5EEFD1}" destId="{AADFE26B-CB38-4F4A-B2F8-1D19494EE6A6}" srcOrd="15" destOrd="0" presId="urn:microsoft.com/office/officeart/2005/8/layout/cycle8"/>
    <dgm:cxn modelId="{FE791517-F324-4698-9D20-A18AA909CCE7}" type="presParOf" srcId="{16C40197-1406-4EE5-B8C5-8A58DB5EEFD1}" destId="{3B324DAB-3A1A-493D-9233-A47FF123F203}" srcOrd="16" destOrd="0" presId="urn:microsoft.com/office/officeart/2005/8/layout/cycle8"/>
    <dgm:cxn modelId="{13987E59-7D5F-4244-9E8A-7DF3B715186E}" type="presParOf" srcId="{16C40197-1406-4EE5-B8C5-8A58DB5EEFD1}" destId="{221DFADA-F9E6-4A74-993A-A45A86377D94}" srcOrd="17" destOrd="0" presId="urn:microsoft.com/office/officeart/2005/8/layout/cycle8"/>
    <dgm:cxn modelId="{77AE3F8B-BD9E-4A04-9D71-18723C6413F2}" type="presParOf" srcId="{16C40197-1406-4EE5-B8C5-8A58DB5EEFD1}" destId="{B31212E4-F3C1-41E8-9FDA-C98DB872DB69}" srcOrd="18" destOrd="0" presId="urn:microsoft.com/office/officeart/2005/8/layout/cycle8"/>
    <dgm:cxn modelId="{DFB33565-5FF5-4CAC-A8E0-04AE38471902}" type="presParOf" srcId="{16C40197-1406-4EE5-B8C5-8A58DB5EEFD1}" destId="{14ED9091-79AC-4FD3-8AEF-A45EE30553ED}" srcOrd="19" destOrd="0" presId="urn:microsoft.com/office/officeart/2005/8/layout/cycle8"/>
    <dgm:cxn modelId="{2D7CAFCB-D110-42B4-AFE0-51FFFC192AB5}" type="presParOf" srcId="{16C40197-1406-4EE5-B8C5-8A58DB5EEFD1}" destId="{8F399939-EA6F-4938-B9F5-DDDE56F924F6}" srcOrd="20" destOrd="0" presId="urn:microsoft.com/office/officeart/2005/8/layout/cycle8"/>
    <dgm:cxn modelId="{51285DBC-82D5-406A-8C0A-71B52AAC617C}" type="presParOf" srcId="{16C40197-1406-4EE5-B8C5-8A58DB5EEFD1}" destId="{EABDB736-0044-49CE-8C01-CD9B66A9CD2C}" srcOrd="21" destOrd="0" presId="urn:microsoft.com/office/officeart/2005/8/layout/cycle8"/>
    <dgm:cxn modelId="{9157B9E2-DE29-44CC-95D0-37CA1D26A49A}" type="presParOf" srcId="{16C40197-1406-4EE5-B8C5-8A58DB5EEFD1}" destId="{CB99023E-9DA9-44DA-B9F7-60EF3AF52A29}" srcOrd="22" destOrd="0" presId="urn:microsoft.com/office/officeart/2005/8/layout/cycle8"/>
    <dgm:cxn modelId="{F7783AC8-1ACB-4782-928F-5D4A304B9179}" type="presParOf" srcId="{16C40197-1406-4EE5-B8C5-8A58DB5EEFD1}" destId="{D77FDC54-D665-4BE2-80F4-AF585C7D244A}" srcOrd="23" destOrd="0" presId="urn:microsoft.com/office/officeart/2005/8/layout/cycle8"/>
    <dgm:cxn modelId="{07F8409B-1AD6-4C52-8983-E0818E627A74}" type="presParOf" srcId="{16C40197-1406-4EE5-B8C5-8A58DB5EEFD1}" destId="{C09B0E05-DC49-4E8C-BA31-CFE1115A144E}" srcOrd="24" destOrd="0" presId="urn:microsoft.com/office/officeart/2005/8/layout/cycle8"/>
    <dgm:cxn modelId="{F36E0AAC-B34B-4EA0-8283-7D9541B9487A}" type="presParOf" srcId="{16C40197-1406-4EE5-B8C5-8A58DB5EEFD1}" destId="{15C9EBC4-D110-4DFF-9AD5-13E07FDAF784}" srcOrd="25" destOrd="0" presId="urn:microsoft.com/office/officeart/2005/8/layout/cycle8"/>
    <dgm:cxn modelId="{6E8C3DF6-4841-4C3C-9B52-068AECA67057}" type="presParOf" srcId="{16C40197-1406-4EE5-B8C5-8A58DB5EEFD1}" destId="{9F537089-4DCC-457F-A323-B453237D2C1F}" srcOrd="26" destOrd="0" presId="urn:microsoft.com/office/officeart/2005/8/layout/cycle8"/>
    <dgm:cxn modelId="{4488D48A-97DF-45B2-80C3-B2EBAB41E7B0}" type="presParOf" srcId="{16C40197-1406-4EE5-B8C5-8A58DB5EEFD1}" destId="{EDAD0CC7-EF34-48B6-A5A8-D5416FB5F127}" srcOrd="27" destOrd="0" presId="urn:microsoft.com/office/officeart/2005/8/layout/cycle8"/>
    <dgm:cxn modelId="{84906736-B3F4-4940-ADE1-4F83549AF724}" type="presParOf" srcId="{16C40197-1406-4EE5-B8C5-8A58DB5EEFD1}" destId="{65CF0FA6-5987-476C-93C1-5CED78A57F4A}" srcOrd="28" destOrd="0" presId="urn:microsoft.com/office/officeart/2005/8/layout/cycle8"/>
    <dgm:cxn modelId="{0E8DCE0F-0BD1-41D8-AEEE-5CB669E5C439}" type="presParOf" srcId="{16C40197-1406-4EE5-B8C5-8A58DB5EEFD1}" destId="{B62CCE91-C403-49FF-A210-2E40F9CD5C36}" srcOrd="29" destOrd="0" presId="urn:microsoft.com/office/officeart/2005/8/layout/cycle8"/>
    <dgm:cxn modelId="{7C46BFF6-3D7B-499A-B8D3-9249FF2D9495}" type="presParOf" srcId="{16C40197-1406-4EE5-B8C5-8A58DB5EEFD1}" destId="{D079A35C-AC78-4958-B60E-162675A77A46}" srcOrd="30" destOrd="0" presId="urn:microsoft.com/office/officeart/2005/8/layout/cycle8"/>
    <dgm:cxn modelId="{17AA2E3D-6904-4841-8C56-DB14DF980A52}" type="presParOf" srcId="{16C40197-1406-4EE5-B8C5-8A58DB5EEFD1}" destId="{AEA15875-2638-4227-B448-A0FF8B08D4FB}" srcOrd="31" destOrd="0" presId="urn:microsoft.com/office/officeart/2005/8/layout/cycle8"/>
    <dgm:cxn modelId="{51A81309-C52A-4B72-96DB-4D6394943710}" type="presParOf" srcId="{16C40197-1406-4EE5-B8C5-8A58DB5EEFD1}" destId="{F32A6E5A-844B-4277-96DF-2F9E57E19293}" srcOrd="32" destOrd="0" presId="urn:microsoft.com/office/officeart/2005/8/layout/cycle8"/>
    <dgm:cxn modelId="{FE9D40F5-4B33-4C1D-B86D-614DD1E5EB1D}" type="presParOf" srcId="{16C40197-1406-4EE5-B8C5-8A58DB5EEFD1}" destId="{8B0D0CB0-46BF-4E89-A594-FDF496972A3C}" srcOrd="33" destOrd="0" presId="urn:microsoft.com/office/officeart/2005/8/layout/cycle8"/>
    <dgm:cxn modelId="{2F3F66B2-BB80-457F-99F1-7E6BE3FA3092}" type="presParOf" srcId="{16C40197-1406-4EE5-B8C5-8A58DB5EEFD1}" destId="{6CC5F451-79E0-46B8-A856-DED49CBB6ED1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C985D-5F76-468B-A738-90DB371D20BD}" type="doc">
      <dgm:prSet loTypeId="urn:microsoft.com/office/officeart/2005/8/layout/hierarchy3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276B3E-0F0A-4180-B85F-ECAE12C71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318</a:t>
          </a:r>
        </a:p>
      </dgm:t>
    </dgm:pt>
    <dgm:pt modelId="{733DC907-53FB-41CB-A5DF-71B89B347E40}" type="parTrans" cxnId="{6CEB713D-06F7-48A9-83C7-D1E5A67FD2A6}">
      <dgm:prSet/>
      <dgm:spPr/>
      <dgm:t>
        <a:bodyPr/>
        <a:lstStyle/>
        <a:p>
          <a:endParaRPr lang="en-US"/>
        </a:p>
      </dgm:t>
    </dgm:pt>
    <dgm:pt modelId="{6C1F6504-D8AE-4F2E-AA78-970A0697878E}" type="sibTrans" cxnId="{6CEB713D-06F7-48A9-83C7-D1E5A67FD2A6}">
      <dgm:prSet/>
      <dgm:spPr/>
      <dgm:t>
        <a:bodyPr/>
        <a:lstStyle/>
        <a:p>
          <a:endParaRPr lang="en-US"/>
        </a:p>
      </dgm:t>
    </dgm:pt>
    <dgm:pt modelId="{03BEECBE-20E6-4DD0-A6E9-C002BCD22B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 Invoice Per Project</a:t>
          </a:r>
        </a:p>
      </dgm:t>
    </dgm:pt>
    <dgm:pt modelId="{4FA1B536-3A24-4AB6-B223-E238B4070A30}" type="parTrans" cxnId="{BB6CBF93-0A6C-4ECA-ADDD-44615E35EAA5}">
      <dgm:prSet/>
      <dgm:spPr/>
      <dgm:t>
        <a:bodyPr/>
        <a:lstStyle/>
        <a:p>
          <a:endParaRPr lang="en-US"/>
        </a:p>
      </dgm:t>
    </dgm:pt>
    <dgm:pt modelId="{A230C494-F949-4EA8-842A-E0F7976844B3}" type="sibTrans" cxnId="{BB6CBF93-0A6C-4ECA-ADDD-44615E35EAA5}">
      <dgm:prSet/>
      <dgm:spPr/>
      <dgm:t>
        <a:bodyPr/>
        <a:lstStyle/>
        <a:p>
          <a:endParaRPr lang="en-US"/>
        </a:p>
      </dgm:t>
    </dgm:pt>
    <dgm:pt modelId="{A6F1B3D4-4D85-4009-B45C-411F3589C1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$10,410.31</a:t>
          </a:r>
        </a:p>
      </dgm:t>
    </dgm:pt>
    <dgm:pt modelId="{7DA727DB-B775-4686-9213-8B977C61F355}" type="parTrans" cxnId="{BCC277F7-4658-4924-A947-C957833092ED}">
      <dgm:prSet/>
      <dgm:spPr/>
      <dgm:t>
        <a:bodyPr/>
        <a:lstStyle/>
        <a:p>
          <a:endParaRPr lang="en-US"/>
        </a:p>
      </dgm:t>
    </dgm:pt>
    <dgm:pt modelId="{8C43F54A-A71C-4EF9-A977-0D2022316222}" type="sibTrans" cxnId="{BCC277F7-4658-4924-A947-C957833092ED}">
      <dgm:prSet/>
      <dgm:spPr/>
      <dgm:t>
        <a:bodyPr/>
        <a:lstStyle/>
        <a:p>
          <a:endParaRPr lang="en-US"/>
        </a:p>
      </dgm:t>
    </dgm:pt>
    <dgm:pt modelId="{8ADACC1B-332C-4CF9-858D-1D2931BFC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No. of Projects in 2019</a:t>
          </a:r>
        </a:p>
      </dgm:t>
    </dgm:pt>
    <dgm:pt modelId="{4EE1FFF9-C2C9-4120-B08C-0B2887646BA3}" type="sibTrans" cxnId="{83437563-B686-44CA-ADDF-EEAB67415CDC}">
      <dgm:prSet/>
      <dgm:spPr/>
      <dgm:t>
        <a:bodyPr/>
        <a:lstStyle/>
        <a:p>
          <a:endParaRPr lang="en-US"/>
        </a:p>
      </dgm:t>
    </dgm:pt>
    <dgm:pt modelId="{12984C15-C1CA-488B-B561-F2A8EFCACE03}" type="parTrans" cxnId="{83437563-B686-44CA-ADDF-EEAB67415CDC}">
      <dgm:prSet/>
      <dgm:spPr/>
      <dgm:t>
        <a:bodyPr/>
        <a:lstStyle/>
        <a:p>
          <a:endParaRPr lang="en-US"/>
        </a:p>
      </dgm:t>
    </dgm:pt>
    <dgm:pt modelId="{4B73D50E-34F0-479F-B04C-ECFD0EA0C514}" type="pres">
      <dgm:prSet presAssocID="{57DC985D-5F76-468B-A738-90DB371D20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67FFA2-D056-4C23-9BE1-17048318F6FB}" type="pres">
      <dgm:prSet presAssocID="{8ADACC1B-332C-4CF9-858D-1D2931BFCD43}" presName="root" presStyleCnt="0"/>
      <dgm:spPr/>
    </dgm:pt>
    <dgm:pt modelId="{7E5F5D6C-6B73-415A-8E38-8E2E5760CB8F}" type="pres">
      <dgm:prSet presAssocID="{8ADACC1B-332C-4CF9-858D-1D2931BFCD43}" presName="rootComposite" presStyleCnt="0"/>
      <dgm:spPr/>
    </dgm:pt>
    <dgm:pt modelId="{312FAE7D-8CB6-419B-A16C-CE8346D50A24}" type="pres">
      <dgm:prSet presAssocID="{8ADACC1B-332C-4CF9-858D-1D2931BFCD43}" presName="rootText" presStyleLbl="node1" presStyleIdx="0" presStyleCnt="2"/>
      <dgm:spPr/>
    </dgm:pt>
    <dgm:pt modelId="{AC9114BB-210D-4473-8773-2305528FC03C}" type="pres">
      <dgm:prSet presAssocID="{8ADACC1B-332C-4CF9-858D-1D2931BFCD43}" presName="rootConnector" presStyleLbl="node1" presStyleIdx="0" presStyleCnt="2"/>
      <dgm:spPr/>
    </dgm:pt>
    <dgm:pt modelId="{6F9A33FD-7663-4BAD-B0F5-BBBF6873248D}" type="pres">
      <dgm:prSet presAssocID="{8ADACC1B-332C-4CF9-858D-1D2931BFCD43}" presName="childShape" presStyleCnt="0"/>
      <dgm:spPr/>
    </dgm:pt>
    <dgm:pt modelId="{F2D246EA-CA78-479D-897A-7507BCA4E648}" type="pres">
      <dgm:prSet presAssocID="{733DC907-53FB-41CB-A5DF-71B89B347E40}" presName="Name13" presStyleLbl="parChTrans1D2" presStyleIdx="0" presStyleCnt="2"/>
      <dgm:spPr/>
    </dgm:pt>
    <dgm:pt modelId="{E466C7AF-25A9-462D-BD17-F1318AC33F51}" type="pres">
      <dgm:prSet presAssocID="{F4276B3E-0F0A-4180-B85F-ECAE12C7125E}" presName="childText" presStyleLbl="bgAcc1" presStyleIdx="0" presStyleCnt="2">
        <dgm:presLayoutVars>
          <dgm:bulletEnabled val="1"/>
        </dgm:presLayoutVars>
      </dgm:prSet>
      <dgm:spPr/>
    </dgm:pt>
    <dgm:pt modelId="{44DD13AD-4EB1-4C1D-B3C3-3EF44EF89624}" type="pres">
      <dgm:prSet presAssocID="{03BEECBE-20E6-4DD0-A6E9-C002BCD22BD8}" presName="root" presStyleCnt="0"/>
      <dgm:spPr/>
    </dgm:pt>
    <dgm:pt modelId="{64147CE4-CDD5-4D8D-AE20-CA5448C3CEF9}" type="pres">
      <dgm:prSet presAssocID="{03BEECBE-20E6-4DD0-A6E9-C002BCD22BD8}" presName="rootComposite" presStyleCnt="0"/>
      <dgm:spPr/>
    </dgm:pt>
    <dgm:pt modelId="{3A16340F-BF5F-43F5-B958-23A7FBB5A2D2}" type="pres">
      <dgm:prSet presAssocID="{03BEECBE-20E6-4DD0-A6E9-C002BCD22BD8}" presName="rootText" presStyleLbl="node1" presStyleIdx="1" presStyleCnt="2"/>
      <dgm:spPr/>
    </dgm:pt>
    <dgm:pt modelId="{977E0FBA-BDF7-4807-8394-FE49FB0FDB0B}" type="pres">
      <dgm:prSet presAssocID="{03BEECBE-20E6-4DD0-A6E9-C002BCD22BD8}" presName="rootConnector" presStyleLbl="node1" presStyleIdx="1" presStyleCnt="2"/>
      <dgm:spPr/>
    </dgm:pt>
    <dgm:pt modelId="{9657DC4C-C46F-455B-AC04-CA8C151F28DE}" type="pres">
      <dgm:prSet presAssocID="{03BEECBE-20E6-4DD0-A6E9-C002BCD22BD8}" presName="childShape" presStyleCnt="0"/>
      <dgm:spPr/>
    </dgm:pt>
    <dgm:pt modelId="{0627CEB5-FFD1-4447-9FC6-2411B3350A99}" type="pres">
      <dgm:prSet presAssocID="{7DA727DB-B775-4686-9213-8B977C61F355}" presName="Name13" presStyleLbl="parChTrans1D2" presStyleIdx="1" presStyleCnt="2"/>
      <dgm:spPr/>
    </dgm:pt>
    <dgm:pt modelId="{3A801611-C3D2-4D9D-9C42-3C1C40144AFC}" type="pres">
      <dgm:prSet presAssocID="{A6F1B3D4-4D85-4009-B45C-411F3589C12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5090F2A-5DBC-4136-85DA-9063C3BF1D55}" type="presOf" srcId="{F4276B3E-0F0A-4180-B85F-ECAE12C7125E}" destId="{E466C7AF-25A9-462D-BD17-F1318AC33F51}" srcOrd="0" destOrd="0" presId="urn:microsoft.com/office/officeart/2005/8/layout/hierarchy3"/>
    <dgm:cxn modelId="{6CEB713D-06F7-48A9-83C7-D1E5A67FD2A6}" srcId="{8ADACC1B-332C-4CF9-858D-1D2931BFCD43}" destId="{F4276B3E-0F0A-4180-B85F-ECAE12C7125E}" srcOrd="0" destOrd="0" parTransId="{733DC907-53FB-41CB-A5DF-71B89B347E40}" sibTransId="{6C1F6504-D8AE-4F2E-AA78-970A0697878E}"/>
    <dgm:cxn modelId="{83437563-B686-44CA-ADDF-EEAB67415CDC}" srcId="{57DC985D-5F76-468B-A738-90DB371D20BD}" destId="{8ADACC1B-332C-4CF9-858D-1D2931BFCD43}" srcOrd="0" destOrd="0" parTransId="{12984C15-C1CA-488B-B561-F2A8EFCACE03}" sibTransId="{4EE1FFF9-C2C9-4120-B08C-0B2887646BA3}"/>
    <dgm:cxn modelId="{EA097369-2E98-408D-90D9-EC3F921FBFDD}" type="presOf" srcId="{733DC907-53FB-41CB-A5DF-71B89B347E40}" destId="{F2D246EA-CA78-479D-897A-7507BCA4E648}" srcOrd="0" destOrd="0" presId="urn:microsoft.com/office/officeart/2005/8/layout/hierarchy3"/>
    <dgm:cxn modelId="{F8CFE46E-281B-4D0E-969F-4AD22FADFCE5}" type="presOf" srcId="{7DA727DB-B775-4686-9213-8B977C61F355}" destId="{0627CEB5-FFD1-4447-9FC6-2411B3350A99}" srcOrd="0" destOrd="0" presId="urn:microsoft.com/office/officeart/2005/8/layout/hierarchy3"/>
    <dgm:cxn modelId="{B60C1254-F64C-4646-92FA-AF697E3EEF84}" type="presOf" srcId="{03BEECBE-20E6-4DD0-A6E9-C002BCD22BD8}" destId="{977E0FBA-BDF7-4807-8394-FE49FB0FDB0B}" srcOrd="1" destOrd="0" presId="urn:microsoft.com/office/officeart/2005/8/layout/hierarchy3"/>
    <dgm:cxn modelId="{5E06E48F-46D3-4A2C-A21D-A5D347E1B588}" type="presOf" srcId="{8ADACC1B-332C-4CF9-858D-1D2931BFCD43}" destId="{AC9114BB-210D-4473-8773-2305528FC03C}" srcOrd="1" destOrd="0" presId="urn:microsoft.com/office/officeart/2005/8/layout/hierarchy3"/>
    <dgm:cxn modelId="{BB6CBF93-0A6C-4ECA-ADDD-44615E35EAA5}" srcId="{57DC985D-5F76-468B-A738-90DB371D20BD}" destId="{03BEECBE-20E6-4DD0-A6E9-C002BCD22BD8}" srcOrd="1" destOrd="0" parTransId="{4FA1B536-3A24-4AB6-B223-E238B4070A30}" sibTransId="{A230C494-F949-4EA8-842A-E0F7976844B3}"/>
    <dgm:cxn modelId="{42E51FAB-796F-434D-929E-F465C4D33090}" type="presOf" srcId="{8ADACC1B-332C-4CF9-858D-1D2931BFCD43}" destId="{312FAE7D-8CB6-419B-A16C-CE8346D50A24}" srcOrd="0" destOrd="0" presId="urn:microsoft.com/office/officeart/2005/8/layout/hierarchy3"/>
    <dgm:cxn modelId="{BD5A3BF1-CFCC-4A4D-AC6C-C9CBE5C96496}" type="presOf" srcId="{A6F1B3D4-4D85-4009-B45C-411F3589C128}" destId="{3A801611-C3D2-4D9D-9C42-3C1C40144AFC}" srcOrd="0" destOrd="0" presId="urn:microsoft.com/office/officeart/2005/8/layout/hierarchy3"/>
    <dgm:cxn modelId="{BCC277F7-4658-4924-A947-C957833092ED}" srcId="{03BEECBE-20E6-4DD0-A6E9-C002BCD22BD8}" destId="{A6F1B3D4-4D85-4009-B45C-411F3589C128}" srcOrd="0" destOrd="0" parTransId="{7DA727DB-B775-4686-9213-8B977C61F355}" sibTransId="{8C43F54A-A71C-4EF9-A977-0D2022316222}"/>
    <dgm:cxn modelId="{CA4897F7-966B-4659-B611-213149412391}" type="presOf" srcId="{57DC985D-5F76-468B-A738-90DB371D20BD}" destId="{4B73D50E-34F0-479F-B04C-ECFD0EA0C514}" srcOrd="0" destOrd="0" presId="urn:microsoft.com/office/officeart/2005/8/layout/hierarchy3"/>
    <dgm:cxn modelId="{11258CFA-A571-4A90-9915-954170F2CDBF}" type="presOf" srcId="{03BEECBE-20E6-4DD0-A6E9-C002BCD22BD8}" destId="{3A16340F-BF5F-43F5-B958-23A7FBB5A2D2}" srcOrd="0" destOrd="0" presId="urn:microsoft.com/office/officeart/2005/8/layout/hierarchy3"/>
    <dgm:cxn modelId="{63E33273-4860-4325-8EBE-23EFA70795E7}" type="presParOf" srcId="{4B73D50E-34F0-479F-B04C-ECFD0EA0C514}" destId="{2667FFA2-D056-4C23-9BE1-17048318F6FB}" srcOrd="0" destOrd="0" presId="urn:microsoft.com/office/officeart/2005/8/layout/hierarchy3"/>
    <dgm:cxn modelId="{866043BF-D92B-41BC-A1FB-66BB124F6806}" type="presParOf" srcId="{2667FFA2-D056-4C23-9BE1-17048318F6FB}" destId="{7E5F5D6C-6B73-415A-8E38-8E2E5760CB8F}" srcOrd="0" destOrd="0" presId="urn:microsoft.com/office/officeart/2005/8/layout/hierarchy3"/>
    <dgm:cxn modelId="{A6F9DB97-E80F-459D-8106-4C92DF924774}" type="presParOf" srcId="{7E5F5D6C-6B73-415A-8E38-8E2E5760CB8F}" destId="{312FAE7D-8CB6-419B-A16C-CE8346D50A24}" srcOrd="0" destOrd="0" presId="urn:microsoft.com/office/officeart/2005/8/layout/hierarchy3"/>
    <dgm:cxn modelId="{4051DCC9-E9D5-4043-98EE-140F198E5FB6}" type="presParOf" srcId="{7E5F5D6C-6B73-415A-8E38-8E2E5760CB8F}" destId="{AC9114BB-210D-4473-8773-2305528FC03C}" srcOrd="1" destOrd="0" presId="urn:microsoft.com/office/officeart/2005/8/layout/hierarchy3"/>
    <dgm:cxn modelId="{A09A3D80-A1DE-4D82-BDD9-39953539CE60}" type="presParOf" srcId="{2667FFA2-D056-4C23-9BE1-17048318F6FB}" destId="{6F9A33FD-7663-4BAD-B0F5-BBBF6873248D}" srcOrd="1" destOrd="0" presId="urn:microsoft.com/office/officeart/2005/8/layout/hierarchy3"/>
    <dgm:cxn modelId="{82EB2FEE-D491-4842-A8E3-A754BE46D21A}" type="presParOf" srcId="{6F9A33FD-7663-4BAD-B0F5-BBBF6873248D}" destId="{F2D246EA-CA78-479D-897A-7507BCA4E648}" srcOrd="0" destOrd="0" presId="urn:microsoft.com/office/officeart/2005/8/layout/hierarchy3"/>
    <dgm:cxn modelId="{541D43A5-8477-487D-8964-AA2C9F5B0A19}" type="presParOf" srcId="{6F9A33FD-7663-4BAD-B0F5-BBBF6873248D}" destId="{E466C7AF-25A9-462D-BD17-F1318AC33F51}" srcOrd="1" destOrd="0" presId="urn:microsoft.com/office/officeart/2005/8/layout/hierarchy3"/>
    <dgm:cxn modelId="{23DD198B-D585-4DA2-A309-00196879D665}" type="presParOf" srcId="{4B73D50E-34F0-479F-B04C-ECFD0EA0C514}" destId="{44DD13AD-4EB1-4C1D-B3C3-3EF44EF89624}" srcOrd="1" destOrd="0" presId="urn:microsoft.com/office/officeart/2005/8/layout/hierarchy3"/>
    <dgm:cxn modelId="{27712BFE-006B-4237-A018-33BA4F16D2AA}" type="presParOf" srcId="{44DD13AD-4EB1-4C1D-B3C3-3EF44EF89624}" destId="{64147CE4-CDD5-4D8D-AE20-CA5448C3CEF9}" srcOrd="0" destOrd="0" presId="urn:microsoft.com/office/officeart/2005/8/layout/hierarchy3"/>
    <dgm:cxn modelId="{376AAE2E-AE73-44A8-B7D2-EE552060BBC4}" type="presParOf" srcId="{64147CE4-CDD5-4D8D-AE20-CA5448C3CEF9}" destId="{3A16340F-BF5F-43F5-B958-23A7FBB5A2D2}" srcOrd="0" destOrd="0" presId="urn:microsoft.com/office/officeart/2005/8/layout/hierarchy3"/>
    <dgm:cxn modelId="{E6599FB6-E6D5-430B-8853-10C9E8265052}" type="presParOf" srcId="{64147CE4-CDD5-4D8D-AE20-CA5448C3CEF9}" destId="{977E0FBA-BDF7-4807-8394-FE49FB0FDB0B}" srcOrd="1" destOrd="0" presId="urn:microsoft.com/office/officeart/2005/8/layout/hierarchy3"/>
    <dgm:cxn modelId="{BEB5BE74-EFBB-4E64-9F19-F5DB9C4FE22E}" type="presParOf" srcId="{44DD13AD-4EB1-4C1D-B3C3-3EF44EF89624}" destId="{9657DC4C-C46F-455B-AC04-CA8C151F28DE}" srcOrd="1" destOrd="0" presId="urn:microsoft.com/office/officeart/2005/8/layout/hierarchy3"/>
    <dgm:cxn modelId="{77372E5C-C23C-4FBC-9DD1-CC27956F285E}" type="presParOf" srcId="{9657DC4C-C46F-455B-AC04-CA8C151F28DE}" destId="{0627CEB5-FFD1-4447-9FC6-2411B3350A99}" srcOrd="0" destOrd="0" presId="urn:microsoft.com/office/officeart/2005/8/layout/hierarchy3"/>
    <dgm:cxn modelId="{4D44AD9E-E1D3-4E33-BBC5-D171C5CEFE61}" type="presParOf" srcId="{9657DC4C-C46F-455B-AC04-CA8C151F28DE}" destId="{3A801611-C3D2-4D9D-9C42-3C1C40144AF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E466A0-64B7-421A-9C8A-F1BA86073E12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2CD510-AEA6-47AE-8A37-E0EF6D798A2F}">
      <dgm:prSet/>
      <dgm:spPr/>
      <dgm:t>
        <a:bodyPr/>
        <a:lstStyle/>
        <a:p>
          <a:r>
            <a:rPr lang="en-US"/>
            <a:t>Target Size Company: Fortune 500 </a:t>
          </a:r>
        </a:p>
      </dgm:t>
    </dgm:pt>
    <dgm:pt modelId="{2CA56ECE-42E7-4E06-8A1A-D16B5C949820}" type="parTrans" cxnId="{60E32C80-BF53-4E16-99CD-4BE6A27091D2}">
      <dgm:prSet/>
      <dgm:spPr/>
      <dgm:t>
        <a:bodyPr/>
        <a:lstStyle/>
        <a:p>
          <a:endParaRPr lang="en-US"/>
        </a:p>
      </dgm:t>
    </dgm:pt>
    <dgm:pt modelId="{96C97A4B-E171-4D1E-A996-44BAB5EAE696}" type="sibTrans" cxnId="{60E32C80-BF53-4E16-99CD-4BE6A27091D2}">
      <dgm:prSet/>
      <dgm:spPr/>
      <dgm:t>
        <a:bodyPr/>
        <a:lstStyle/>
        <a:p>
          <a:endParaRPr lang="en-US"/>
        </a:p>
      </dgm:t>
    </dgm:pt>
    <dgm:pt modelId="{23A6781E-A341-4A47-BA73-E4C7F37FED94}">
      <dgm:prSet/>
      <dgm:spPr/>
      <dgm:t>
        <a:bodyPr/>
        <a:lstStyle/>
        <a:p>
          <a:r>
            <a:rPr lang="en-US"/>
            <a:t>Chemours</a:t>
          </a:r>
        </a:p>
      </dgm:t>
    </dgm:pt>
    <dgm:pt modelId="{B5CB5CAC-581D-4B5D-BF24-7EADD2401DDE}" type="parTrans" cxnId="{55E63749-11C0-459C-888F-0C69FECFB649}">
      <dgm:prSet/>
      <dgm:spPr/>
      <dgm:t>
        <a:bodyPr/>
        <a:lstStyle/>
        <a:p>
          <a:endParaRPr lang="en-US"/>
        </a:p>
      </dgm:t>
    </dgm:pt>
    <dgm:pt modelId="{8D4BCD50-8B5E-4FA2-BC5F-DE73C6D989C7}" type="sibTrans" cxnId="{55E63749-11C0-459C-888F-0C69FECFB649}">
      <dgm:prSet/>
      <dgm:spPr/>
      <dgm:t>
        <a:bodyPr/>
        <a:lstStyle/>
        <a:p>
          <a:endParaRPr lang="en-US"/>
        </a:p>
      </dgm:t>
    </dgm:pt>
    <dgm:pt modelId="{E5C02CFE-FE2A-478D-B9DA-386BA39DBF1B}">
      <dgm:prSet/>
      <dgm:spPr/>
      <dgm:t>
        <a:bodyPr/>
        <a:lstStyle/>
        <a:p>
          <a:r>
            <a:rPr lang="en-US"/>
            <a:t>Dow</a:t>
          </a:r>
        </a:p>
      </dgm:t>
    </dgm:pt>
    <dgm:pt modelId="{DB247BA6-1F75-4ACC-A29B-D1EA68C8AF7B}" type="parTrans" cxnId="{96E4E91D-0C06-4DDA-AEF2-009574DF3F4B}">
      <dgm:prSet/>
      <dgm:spPr/>
      <dgm:t>
        <a:bodyPr/>
        <a:lstStyle/>
        <a:p>
          <a:endParaRPr lang="en-US"/>
        </a:p>
      </dgm:t>
    </dgm:pt>
    <dgm:pt modelId="{62A45457-DB17-45A1-B8A1-C074D186AFB4}" type="sibTrans" cxnId="{96E4E91D-0C06-4DDA-AEF2-009574DF3F4B}">
      <dgm:prSet/>
      <dgm:spPr/>
      <dgm:t>
        <a:bodyPr/>
        <a:lstStyle/>
        <a:p>
          <a:endParaRPr lang="en-US"/>
        </a:p>
      </dgm:t>
    </dgm:pt>
    <dgm:pt modelId="{403718F3-E426-4AD1-A795-39CF44AAC3C5}">
      <dgm:prSet/>
      <dgm:spPr/>
      <dgm:t>
        <a:bodyPr/>
        <a:lstStyle/>
        <a:p>
          <a:r>
            <a:rPr lang="en-US"/>
            <a:t>DuPont</a:t>
          </a:r>
        </a:p>
      </dgm:t>
    </dgm:pt>
    <dgm:pt modelId="{EA189B92-3AF0-4C1F-85DC-429CF44B69ED}" type="parTrans" cxnId="{79863E10-676D-47BC-9FC2-712EF0333C28}">
      <dgm:prSet/>
      <dgm:spPr/>
      <dgm:t>
        <a:bodyPr/>
        <a:lstStyle/>
        <a:p>
          <a:endParaRPr lang="en-US"/>
        </a:p>
      </dgm:t>
    </dgm:pt>
    <dgm:pt modelId="{AC729FE2-79FF-4E71-A649-D60E9C95842D}" type="sibTrans" cxnId="{79863E10-676D-47BC-9FC2-712EF0333C28}">
      <dgm:prSet/>
      <dgm:spPr/>
      <dgm:t>
        <a:bodyPr/>
        <a:lstStyle/>
        <a:p>
          <a:endParaRPr lang="en-US"/>
        </a:p>
      </dgm:t>
    </dgm:pt>
    <dgm:pt modelId="{68202222-3E12-4445-B7C9-550943AEA169}">
      <dgm:prSet/>
      <dgm:spPr/>
      <dgm:t>
        <a:bodyPr/>
        <a:lstStyle/>
        <a:p>
          <a:r>
            <a:rPr lang="en-US"/>
            <a:t>Hexion</a:t>
          </a:r>
        </a:p>
      </dgm:t>
    </dgm:pt>
    <dgm:pt modelId="{B42DFEE3-8AB2-481A-83F2-A4F419929D87}" type="parTrans" cxnId="{A36433F2-75BB-4668-A581-916B69E3761A}">
      <dgm:prSet/>
      <dgm:spPr/>
      <dgm:t>
        <a:bodyPr/>
        <a:lstStyle/>
        <a:p>
          <a:endParaRPr lang="en-US"/>
        </a:p>
      </dgm:t>
    </dgm:pt>
    <dgm:pt modelId="{921F4D5E-8938-408C-929F-81A7EE2F085F}" type="sibTrans" cxnId="{A36433F2-75BB-4668-A581-916B69E3761A}">
      <dgm:prSet/>
      <dgm:spPr/>
      <dgm:t>
        <a:bodyPr/>
        <a:lstStyle/>
        <a:p>
          <a:endParaRPr lang="en-US"/>
        </a:p>
      </dgm:t>
    </dgm:pt>
    <dgm:pt modelId="{8B317190-6691-45ED-ABEE-DAA63453A330}">
      <dgm:prSet/>
      <dgm:spPr/>
      <dgm:t>
        <a:bodyPr/>
        <a:lstStyle/>
        <a:p>
          <a:r>
            <a:rPr lang="en-US"/>
            <a:t>Sasol</a:t>
          </a:r>
        </a:p>
      </dgm:t>
    </dgm:pt>
    <dgm:pt modelId="{53F8183F-2E29-42E7-816F-21CD171E730C}" type="parTrans" cxnId="{14EA4459-8327-47CE-BC6D-28810AB445A3}">
      <dgm:prSet/>
      <dgm:spPr/>
      <dgm:t>
        <a:bodyPr/>
        <a:lstStyle/>
        <a:p>
          <a:endParaRPr lang="en-US"/>
        </a:p>
      </dgm:t>
    </dgm:pt>
    <dgm:pt modelId="{C399532A-734B-4F83-9868-387F98D9F89C}" type="sibTrans" cxnId="{14EA4459-8327-47CE-BC6D-28810AB445A3}">
      <dgm:prSet/>
      <dgm:spPr/>
      <dgm:t>
        <a:bodyPr/>
        <a:lstStyle/>
        <a:p>
          <a:endParaRPr lang="en-US"/>
        </a:p>
      </dgm:t>
    </dgm:pt>
    <dgm:pt modelId="{4EADB7BC-D7E2-4BE0-ACD4-24B3019484DF}" type="pres">
      <dgm:prSet presAssocID="{74E466A0-64B7-421A-9C8A-F1BA86073E1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E2DD9DD-4CB7-418E-964F-08286020EBAB}" type="pres">
      <dgm:prSet presAssocID="{8B317190-6691-45ED-ABEE-DAA63453A330}" presName="Accent6" presStyleCnt="0"/>
      <dgm:spPr/>
    </dgm:pt>
    <dgm:pt modelId="{9F61C498-F886-4456-8788-2DC396B5F959}" type="pres">
      <dgm:prSet presAssocID="{8B317190-6691-45ED-ABEE-DAA63453A330}" presName="Accent" presStyleLbl="node1" presStyleIdx="0" presStyleCnt="12"/>
      <dgm:spPr/>
    </dgm:pt>
    <dgm:pt modelId="{3F7AED93-EFF0-4BF5-9EF1-B792505AF790}" type="pres">
      <dgm:prSet presAssocID="{8B317190-6691-45ED-ABEE-DAA63453A330}" presName="ParentBackground6" presStyleCnt="0"/>
      <dgm:spPr/>
    </dgm:pt>
    <dgm:pt modelId="{6BAA621D-93A6-40A3-B490-13A48D866F57}" type="pres">
      <dgm:prSet presAssocID="{8B317190-6691-45ED-ABEE-DAA63453A330}" presName="ParentBackground" presStyleLbl="node1" presStyleIdx="1" presStyleCnt="12"/>
      <dgm:spPr/>
    </dgm:pt>
    <dgm:pt modelId="{DAE1FA14-063F-44FC-92D0-B8EB3D0B5633}" type="pres">
      <dgm:prSet presAssocID="{8B317190-6691-45ED-ABEE-DAA63453A330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C242F91-2850-441A-9D84-FCC460AAD2E8}" type="pres">
      <dgm:prSet presAssocID="{68202222-3E12-4445-B7C9-550943AEA169}" presName="Accent5" presStyleCnt="0"/>
      <dgm:spPr/>
    </dgm:pt>
    <dgm:pt modelId="{35C6565B-54F1-4E97-8EB0-93EBD2149110}" type="pres">
      <dgm:prSet presAssocID="{68202222-3E12-4445-B7C9-550943AEA169}" presName="Accent" presStyleLbl="node1" presStyleIdx="2" presStyleCnt="12"/>
      <dgm:spPr/>
    </dgm:pt>
    <dgm:pt modelId="{D10C776C-FAA9-423E-8118-DDAB8866FAC7}" type="pres">
      <dgm:prSet presAssocID="{68202222-3E12-4445-B7C9-550943AEA169}" presName="ParentBackground5" presStyleCnt="0"/>
      <dgm:spPr/>
    </dgm:pt>
    <dgm:pt modelId="{51669F7A-422E-4222-BD01-6BB9C008F483}" type="pres">
      <dgm:prSet presAssocID="{68202222-3E12-4445-B7C9-550943AEA169}" presName="ParentBackground" presStyleLbl="node1" presStyleIdx="3" presStyleCnt="12"/>
      <dgm:spPr/>
    </dgm:pt>
    <dgm:pt modelId="{2DC57966-0A29-419D-8BAA-83D641A2428C}" type="pres">
      <dgm:prSet presAssocID="{68202222-3E12-4445-B7C9-550943AEA169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5D9F85A1-3D89-4B5F-9FA4-C3392F956E41}" type="pres">
      <dgm:prSet presAssocID="{403718F3-E426-4AD1-A795-39CF44AAC3C5}" presName="Accent4" presStyleCnt="0"/>
      <dgm:spPr/>
    </dgm:pt>
    <dgm:pt modelId="{5A32818D-1DC3-46E5-A12D-9BF4D5648D84}" type="pres">
      <dgm:prSet presAssocID="{403718F3-E426-4AD1-A795-39CF44AAC3C5}" presName="Accent" presStyleLbl="node1" presStyleIdx="4" presStyleCnt="12"/>
      <dgm:spPr/>
    </dgm:pt>
    <dgm:pt modelId="{17224A71-F169-40D6-A7C9-FA176DA11DB3}" type="pres">
      <dgm:prSet presAssocID="{403718F3-E426-4AD1-A795-39CF44AAC3C5}" presName="ParentBackground4" presStyleCnt="0"/>
      <dgm:spPr/>
    </dgm:pt>
    <dgm:pt modelId="{E5CEEC64-A954-4A3C-87D9-6F524334C18D}" type="pres">
      <dgm:prSet presAssocID="{403718F3-E426-4AD1-A795-39CF44AAC3C5}" presName="ParentBackground" presStyleLbl="node1" presStyleIdx="5" presStyleCnt="12"/>
      <dgm:spPr/>
    </dgm:pt>
    <dgm:pt modelId="{27CB5B29-77B7-4231-8FCF-BB142BC46209}" type="pres">
      <dgm:prSet presAssocID="{403718F3-E426-4AD1-A795-39CF44AAC3C5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4A202BC-DCE0-46B6-B7AC-8BB74B163F53}" type="pres">
      <dgm:prSet presAssocID="{E5C02CFE-FE2A-478D-B9DA-386BA39DBF1B}" presName="Accent3" presStyleCnt="0"/>
      <dgm:spPr/>
    </dgm:pt>
    <dgm:pt modelId="{3274E5D0-65BC-44D6-AB74-237A12665E38}" type="pres">
      <dgm:prSet presAssocID="{E5C02CFE-FE2A-478D-B9DA-386BA39DBF1B}" presName="Accent" presStyleLbl="node1" presStyleIdx="6" presStyleCnt="12"/>
      <dgm:spPr/>
    </dgm:pt>
    <dgm:pt modelId="{9645D0F7-6B9B-4183-9566-6994D0CBDBD7}" type="pres">
      <dgm:prSet presAssocID="{E5C02CFE-FE2A-478D-B9DA-386BA39DBF1B}" presName="ParentBackground3" presStyleCnt="0"/>
      <dgm:spPr/>
    </dgm:pt>
    <dgm:pt modelId="{03F7FB07-CC09-4A7B-B4A7-DE7DDFCD56BC}" type="pres">
      <dgm:prSet presAssocID="{E5C02CFE-FE2A-478D-B9DA-386BA39DBF1B}" presName="ParentBackground" presStyleLbl="node1" presStyleIdx="7" presStyleCnt="12"/>
      <dgm:spPr/>
    </dgm:pt>
    <dgm:pt modelId="{985A8C0E-EB11-4EED-A16F-668EFB8F724F}" type="pres">
      <dgm:prSet presAssocID="{E5C02CFE-FE2A-478D-B9DA-386BA39DBF1B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A6B00FC0-BBAF-4E71-9791-57AF083257D2}" type="pres">
      <dgm:prSet presAssocID="{23A6781E-A341-4A47-BA73-E4C7F37FED94}" presName="Accent2" presStyleCnt="0"/>
      <dgm:spPr/>
    </dgm:pt>
    <dgm:pt modelId="{EE5A6897-D395-4D5D-BDE3-44768106CC3F}" type="pres">
      <dgm:prSet presAssocID="{23A6781E-A341-4A47-BA73-E4C7F37FED94}" presName="Accent" presStyleLbl="node1" presStyleIdx="8" presStyleCnt="12"/>
      <dgm:spPr/>
    </dgm:pt>
    <dgm:pt modelId="{4E0302B4-9AC5-436B-B1D7-9D23C7898634}" type="pres">
      <dgm:prSet presAssocID="{23A6781E-A341-4A47-BA73-E4C7F37FED94}" presName="ParentBackground2" presStyleCnt="0"/>
      <dgm:spPr/>
    </dgm:pt>
    <dgm:pt modelId="{26ED4155-064A-4CB5-98FC-9B45A185AECA}" type="pres">
      <dgm:prSet presAssocID="{23A6781E-A341-4A47-BA73-E4C7F37FED94}" presName="ParentBackground" presStyleLbl="node1" presStyleIdx="9" presStyleCnt="12"/>
      <dgm:spPr/>
    </dgm:pt>
    <dgm:pt modelId="{63143B64-0A52-45FF-B0CB-B25C7FCBBF87}" type="pres">
      <dgm:prSet presAssocID="{23A6781E-A341-4A47-BA73-E4C7F37FED94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DA5E0B8C-7EB8-45E9-8435-42BC61BABA33}" type="pres">
      <dgm:prSet presAssocID="{C62CD510-AEA6-47AE-8A37-E0EF6D798A2F}" presName="Accent1" presStyleCnt="0"/>
      <dgm:spPr/>
    </dgm:pt>
    <dgm:pt modelId="{CBB4DB61-C0D0-4CF8-B311-D7DB6E1CBAF2}" type="pres">
      <dgm:prSet presAssocID="{C62CD510-AEA6-47AE-8A37-E0EF6D798A2F}" presName="Accent" presStyleLbl="node1" presStyleIdx="10" presStyleCnt="12"/>
      <dgm:spPr/>
    </dgm:pt>
    <dgm:pt modelId="{A5146A34-99FC-402A-B673-0094D2572B94}" type="pres">
      <dgm:prSet presAssocID="{C62CD510-AEA6-47AE-8A37-E0EF6D798A2F}" presName="ParentBackground1" presStyleCnt="0"/>
      <dgm:spPr/>
    </dgm:pt>
    <dgm:pt modelId="{3E1B918F-DC51-482B-8B79-23D3B875B3F2}" type="pres">
      <dgm:prSet presAssocID="{C62CD510-AEA6-47AE-8A37-E0EF6D798A2F}" presName="ParentBackground" presStyleLbl="node1" presStyleIdx="11" presStyleCnt="12"/>
      <dgm:spPr/>
    </dgm:pt>
    <dgm:pt modelId="{168530DA-ED1C-4720-93BD-7A210D92B3D1}" type="pres">
      <dgm:prSet presAssocID="{C62CD510-AEA6-47AE-8A37-E0EF6D798A2F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B485A00-77F9-4C78-8009-FA9D5C60B8AA}" type="presOf" srcId="{68202222-3E12-4445-B7C9-550943AEA169}" destId="{51669F7A-422E-4222-BD01-6BB9C008F483}" srcOrd="0" destOrd="0" presId="urn:microsoft.com/office/officeart/2018/layout/CircleProcess"/>
    <dgm:cxn modelId="{79863E10-676D-47BC-9FC2-712EF0333C28}" srcId="{74E466A0-64B7-421A-9C8A-F1BA86073E12}" destId="{403718F3-E426-4AD1-A795-39CF44AAC3C5}" srcOrd="3" destOrd="0" parTransId="{EA189B92-3AF0-4C1F-85DC-429CF44B69ED}" sibTransId="{AC729FE2-79FF-4E71-A649-D60E9C95842D}"/>
    <dgm:cxn modelId="{96E4E91D-0C06-4DDA-AEF2-009574DF3F4B}" srcId="{74E466A0-64B7-421A-9C8A-F1BA86073E12}" destId="{E5C02CFE-FE2A-478D-B9DA-386BA39DBF1B}" srcOrd="2" destOrd="0" parTransId="{DB247BA6-1F75-4ACC-A29B-D1EA68C8AF7B}" sibTransId="{62A45457-DB17-45A1-B8A1-C074D186AFB4}"/>
    <dgm:cxn modelId="{4CE2CE26-78DF-48C7-8DC5-A0F85234432D}" type="presOf" srcId="{8B317190-6691-45ED-ABEE-DAA63453A330}" destId="{6BAA621D-93A6-40A3-B490-13A48D866F57}" srcOrd="0" destOrd="0" presId="urn:microsoft.com/office/officeart/2018/layout/CircleProcess"/>
    <dgm:cxn modelId="{BA36F664-29F1-46CE-ADD9-EAC12CDD0E98}" type="presOf" srcId="{E5C02CFE-FE2A-478D-B9DA-386BA39DBF1B}" destId="{985A8C0E-EB11-4EED-A16F-668EFB8F724F}" srcOrd="1" destOrd="0" presId="urn:microsoft.com/office/officeart/2018/layout/CircleProcess"/>
    <dgm:cxn modelId="{4EC7F944-4956-48B5-888C-5C052A337EC0}" type="presOf" srcId="{C62CD510-AEA6-47AE-8A37-E0EF6D798A2F}" destId="{3E1B918F-DC51-482B-8B79-23D3B875B3F2}" srcOrd="0" destOrd="0" presId="urn:microsoft.com/office/officeart/2018/layout/CircleProcess"/>
    <dgm:cxn modelId="{55E63749-11C0-459C-888F-0C69FECFB649}" srcId="{74E466A0-64B7-421A-9C8A-F1BA86073E12}" destId="{23A6781E-A341-4A47-BA73-E4C7F37FED94}" srcOrd="1" destOrd="0" parTransId="{B5CB5CAC-581D-4B5D-BF24-7EADD2401DDE}" sibTransId="{8D4BCD50-8B5E-4FA2-BC5F-DE73C6D989C7}"/>
    <dgm:cxn modelId="{E430C872-5D11-443B-B4AC-D1B9EE33C404}" type="presOf" srcId="{23A6781E-A341-4A47-BA73-E4C7F37FED94}" destId="{26ED4155-064A-4CB5-98FC-9B45A185AECA}" srcOrd="0" destOrd="0" presId="urn:microsoft.com/office/officeart/2018/layout/CircleProcess"/>
    <dgm:cxn modelId="{14EA4459-8327-47CE-BC6D-28810AB445A3}" srcId="{74E466A0-64B7-421A-9C8A-F1BA86073E12}" destId="{8B317190-6691-45ED-ABEE-DAA63453A330}" srcOrd="5" destOrd="0" parTransId="{53F8183F-2E29-42E7-816F-21CD171E730C}" sibTransId="{C399532A-734B-4F83-9868-387F98D9F89C}"/>
    <dgm:cxn modelId="{60E32C80-BF53-4E16-99CD-4BE6A27091D2}" srcId="{74E466A0-64B7-421A-9C8A-F1BA86073E12}" destId="{C62CD510-AEA6-47AE-8A37-E0EF6D798A2F}" srcOrd="0" destOrd="0" parTransId="{2CA56ECE-42E7-4E06-8A1A-D16B5C949820}" sibTransId="{96C97A4B-E171-4D1E-A996-44BAB5EAE696}"/>
    <dgm:cxn modelId="{2F9C648F-85DA-4B51-9389-7AD7C10DCAA2}" type="presOf" srcId="{C62CD510-AEA6-47AE-8A37-E0EF6D798A2F}" destId="{168530DA-ED1C-4720-93BD-7A210D92B3D1}" srcOrd="1" destOrd="0" presId="urn:microsoft.com/office/officeart/2018/layout/CircleProcess"/>
    <dgm:cxn modelId="{DF99DB9B-8E99-454D-9D0D-A58E48D6AF7F}" type="presOf" srcId="{8B317190-6691-45ED-ABEE-DAA63453A330}" destId="{DAE1FA14-063F-44FC-92D0-B8EB3D0B5633}" srcOrd="1" destOrd="0" presId="urn:microsoft.com/office/officeart/2018/layout/CircleProcess"/>
    <dgm:cxn modelId="{C08430D8-D154-4159-B101-863BCE1FF1FE}" type="presOf" srcId="{68202222-3E12-4445-B7C9-550943AEA169}" destId="{2DC57966-0A29-419D-8BAA-83D641A2428C}" srcOrd="1" destOrd="0" presId="urn:microsoft.com/office/officeart/2018/layout/CircleProcess"/>
    <dgm:cxn modelId="{ADA256DC-9DCA-4FE7-AC7B-B187EF380871}" type="presOf" srcId="{74E466A0-64B7-421A-9C8A-F1BA86073E12}" destId="{4EADB7BC-D7E2-4BE0-ACD4-24B3019484DF}" srcOrd="0" destOrd="0" presId="urn:microsoft.com/office/officeart/2018/layout/CircleProcess"/>
    <dgm:cxn modelId="{383AE1EE-1703-47D7-9CDC-3D16C8B29291}" type="presOf" srcId="{E5C02CFE-FE2A-478D-B9DA-386BA39DBF1B}" destId="{03F7FB07-CC09-4A7B-B4A7-DE7DDFCD56BC}" srcOrd="0" destOrd="0" presId="urn:microsoft.com/office/officeart/2018/layout/CircleProcess"/>
    <dgm:cxn modelId="{A36433F2-75BB-4668-A581-916B69E3761A}" srcId="{74E466A0-64B7-421A-9C8A-F1BA86073E12}" destId="{68202222-3E12-4445-B7C9-550943AEA169}" srcOrd="4" destOrd="0" parTransId="{B42DFEE3-8AB2-481A-83F2-A4F419929D87}" sibTransId="{921F4D5E-8938-408C-929F-81A7EE2F085F}"/>
    <dgm:cxn modelId="{4D4F08F5-497D-4B94-8D72-2D947C92F2F9}" type="presOf" srcId="{403718F3-E426-4AD1-A795-39CF44AAC3C5}" destId="{27CB5B29-77B7-4231-8FCF-BB142BC46209}" srcOrd="1" destOrd="0" presId="urn:microsoft.com/office/officeart/2018/layout/CircleProcess"/>
    <dgm:cxn modelId="{ECF352F5-6831-4426-9FD4-F81D296E32EE}" type="presOf" srcId="{403718F3-E426-4AD1-A795-39CF44AAC3C5}" destId="{E5CEEC64-A954-4A3C-87D9-6F524334C18D}" srcOrd="0" destOrd="0" presId="urn:microsoft.com/office/officeart/2018/layout/CircleProcess"/>
    <dgm:cxn modelId="{3FE754F6-F733-47A3-860B-2E346901814E}" type="presOf" srcId="{23A6781E-A341-4A47-BA73-E4C7F37FED94}" destId="{63143B64-0A52-45FF-B0CB-B25C7FCBBF87}" srcOrd="1" destOrd="0" presId="urn:microsoft.com/office/officeart/2018/layout/CircleProcess"/>
    <dgm:cxn modelId="{553C22E2-6920-46E8-A235-E9A6271E2350}" type="presParOf" srcId="{4EADB7BC-D7E2-4BE0-ACD4-24B3019484DF}" destId="{4E2DD9DD-4CB7-418E-964F-08286020EBAB}" srcOrd="0" destOrd="0" presId="urn:microsoft.com/office/officeart/2018/layout/CircleProcess"/>
    <dgm:cxn modelId="{7E1CE6BB-01F6-48DC-B5D3-4DD4FDE83A01}" type="presParOf" srcId="{4E2DD9DD-4CB7-418E-964F-08286020EBAB}" destId="{9F61C498-F886-4456-8788-2DC396B5F959}" srcOrd="0" destOrd="0" presId="urn:microsoft.com/office/officeart/2018/layout/CircleProcess"/>
    <dgm:cxn modelId="{C7284454-752A-4DC3-95F6-35BCEA85118F}" type="presParOf" srcId="{4EADB7BC-D7E2-4BE0-ACD4-24B3019484DF}" destId="{3F7AED93-EFF0-4BF5-9EF1-B792505AF790}" srcOrd="1" destOrd="0" presId="urn:microsoft.com/office/officeart/2018/layout/CircleProcess"/>
    <dgm:cxn modelId="{21F94756-A449-45E6-A78C-7FDBB02D56BD}" type="presParOf" srcId="{3F7AED93-EFF0-4BF5-9EF1-B792505AF790}" destId="{6BAA621D-93A6-40A3-B490-13A48D866F57}" srcOrd="0" destOrd="0" presId="urn:microsoft.com/office/officeart/2018/layout/CircleProcess"/>
    <dgm:cxn modelId="{E41D9661-2A5D-4B87-AE9E-59DA61A7A5B9}" type="presParOf" srcId="{4EADB7BC-D7E2-4BE0-ACD4-24B3019484DF}" destId="{DAE1FA14-063F-44FC-92D0-B8EB3D0B5633}" srcOrd="2" destOrd="0" presId="urn:microsoft.com/office/officeart/2018/layout/CircleProcess"/>
    <dgm:cxn modelId="{6FB9776E-1540-4ACB-83A3-7F70FB56978B}" type="presParOf" srcId="{4EADB7BC-D7E2-4BE0-ACD4-24B3019484DF}" destId="{BC242F91-2850-441A-9D84-FCC460AAD2E8}" srcOrd="3" destOrd="0" presId="urn:microsoft.com/office/officeart/2018/layout/CircleProcess"/>
    <dgm:cxn modelId="{4353D380-16BA-4A61-9D64-C0BCD4510527}" type="presParOf" srcId="{BC242F91-2850-441A-9D84-FCC460AAD2E8}" destId="{35C6565B-54F1-4E97-8EB0-93EBD2149110}" srcOrd="0" destOrd="0" presId="urn:microsoft.com/office/officeart/2018/layout/CircleProcess"/>
    <dgm:cxn modelId="{2812F1C9-FAFB-4770-B398-D3039F3F0041}" type="presParOf" srcId="{4EADB7BC-D7E2-4BE0-ACD4-24B3019484DF}" destId="{D10C776C-FAA9-423E-8118-DDAB8866FAC7}" srcOrd="4" destOrd="0" presId="urn:microsoft.com/office/officeart/2018/layout/CircleProcess"/>
    <dgm:cxn modelId="{3BACBBE7-49EF-4671-9742-DB17E98B2AC3}" type="presParOf" srcId="{D10C776C-FAA9-423E-8118-DDAB8866FAC7}" destId="{51669F7A-422E-4222-BD01-6BB9C008F483}" srcOrd="0" destOrd="0" presId="urn:microsoft.com/office/officeart/2018/layout/CircleProcess"/>
    <dgm:cxn modelId="{74887278-1071-4A3C-A814-0B4F636DE24B}" type="presParOf" srcId="{4EADB7BC-D7E2-4BE0-ACD4-24B3019484DF}" destId="{2DC57966-0A29-419D-8BAA-83D641A2428C}" srcOrd="5" destOrd="0" presId="urn:microsoft.com/office/officeart/2018/layout/CircleProcess"/>
    <dgm:cxn modelId="{EE7AFE2F-6D7C-462F-8FA6-C23A32382294}" type="presParOf" srcId="{4EADB7BC-D7E2-4BE0-ACD4-24B3019484DF}" destId="{5D9F85A1-3D89-4B5F-9FA4-C3392F956E41}" srcOrd="6" destOrd="0" presId="urn:microsoft.com/office/officeart/2018/layout/CircleProcess"/>
    <dgm:cxn modelId="{DF0DBBAC-09A1-44F0-888C-2FDAE7E8FAF4}" type="presParOf" srcId="{5D9F85A1-3D89-4B5F-9FA4-C3392F956E41}" destId="{5A32818D-1DC3-46E5-A12D-9BF4D5648D84}" srcOrd="0" destOrd="0" presId="urn:microsoft.com/office/officeart/2018/layout/CircleProcess"/>
    <dgm:cxn modelId="{102D7DBA-187A-4BD3-9DB1-32DA664E790F}" type="presParOf" srcId="{4EADB7BC-D7E2-4BE0-ACD4-24B3019484DF}" destId="{17224A71-F169-40D6-A7C9-FA176DA11DB3}" srcOrd="7" destOrd="0" presId="urn:microsoft.com/office/officeart/2018/layout/CircleProcess"/>
    <dgm:cxn modelId="{02D337FB-AB9B-4134-B8CB-FA9679ECD3C8}" type="presParOf" srcId="{17224A71-F169-40D6-A7C9-FA176DA11DB3}" destId="{E5CEEC64-A954-4A3C-87D9-6F524334C18D}" srcOrd="0" destOrd="0" presId="urn:microsoft.com/office/officeart/2018/layout/CircleProcess"/>
    <dgm:cxn modelId="{8B6ED20B-52E6-4F3A-831F-5B59A31A9434}" type="presParOf" srcId="{4EADB7BC-D7E2-4BE0-ACD4-24B3019484DF}" destId="{27CB5B29-77B7-4231-8FCF-BB142BC46209}" srcOrd="8" destOrd="0" presId="urn:microsoft.com/office/officeart/2018/layout/CircleProcess"/>
    <dgm:cxn modelId="{A4CBCC09-8E04-45AD-A491-1B678ED465CE}" type="presParOf" srcId="{4EADB7BC-D7E2-4BE0-ACD4-24B3019484DF}" destId="{B4A202BC-DCE0-46B6-B7AC-8BB74B163F53}" srcOrd="9" destOrd="0" presId="urn:microsoft.com/office/officeart/2018/layout/CircleProcess"/>
    <dgm:cxn modelId="{B9D61701-69EE-4279-BB89-31A7EC6D3E06}" type="presParOf" srcId="{B4A202BC-DCE0-46B6-B7AC-8BB74B163F53}" destId="{3274E5D0-65BC-44D6-AB74-237A12665E38}" srcOrd="0" destOrd="0" presId="urn:microsoft.com/office/officeart/2018/layout/CircleProcess"/>
    <dgm:cxn modelId="{936B9A23-91B1-4DF6-8879-435F4B7BBD1D}" type="presParOf" srcId="{4EADB7BC-D7E2-4BE0-ACD4-24B3019484DF}" destId="{9645D0F7-6B9B-4183-9566-6994D0CBDBD7}" srcOrd="10" destOrd="0" presId="urn:microsoft.com/office/officeart/2018/layout/CircleProcess"/>
    <dgm:cxn modelId="{B4286813-8AC2-4C94-A5E2-7E2FFF952289}" type="presParOf" srcId="{9645D0F7-6B9B-4183-9566-6994D0CBDBD7}" destId="{03F7FB07-CC09-4A7B-B4A7-DE7DDFCD56BC}" srcOrd="0" destOrd="0" presId="urn:microsoft.com/office/officeart/2018/layout/CircleProcess"/>
    <dgm:cxn modelId="{881DE71A-18D6-45A5-8E96-CAC167BE64BE}" type="presParOf" srcId="{4EADB7BC-D7E2-4BE0-ACD4-24B3019484DF}" destId="{985A8C0E-EB11-4EED-A16F-668EFB8F724F}" srcOrd="11" destOrd="0" presId="urn:microsoft.com/office/officeart/2018/layout/CircleProcess"/>
    <dgm:cxn modelId="{A4DFAA7E-B78B-4877-91F6-E4ACAEBE0C61}" type="presParOf" srcId="{4EADB7BC-D7E2-4BE0-ACD4-24B3019484DF}" destId="{A6B00FC0-BBAF-4E71-9791-57AF083257D2}" srcOrd="12" destOrd="0" presId="urn:microsoft.com/office/officeart/2018/layout/CircleProcess"/>
    <dgm:cxn modelId="{F838D129-1203-470B-8C3B-857EC6875245}" type="presParOf" srcId="{A6B00FC0-BBAF-4E71-9791-57AF083257D2}" destId="{EE5A6897-D395-4D5D-BDE3-44768106CC3F}" srcOrd="0" destOrd="0" presId="urn:microsoft.com/office/officeart/2018/layout/CircleProcess"/>
    <dgm:cxn modelId="{676456A2-C5A5-4BA3-BD1E-5F7184A70529}" type="presParOf" srcId="{4EADB7BC-D7E2-4BE0-ACD4-24B3019484DF}" destId="{4E0302B4-9AC5-436B-B1D7-9D23C7898634}" srcOrd="13" destOrd="0" presId="urn:microsoft.com/office/officeart/2018/layout/CircleProcess"/>
    <dgm:cxn modelId="{FC178C6D-0F4B-4FB9-BC72-97AE63BB0F71}" type="presParOf" srcId="{4E0302B4-9AC5-436B-B1D7-9D23C7898634}" destId="{26ED4155-064A-4CB5-98FC-9B45A185AECA}" srcOrd="0" destOrd="0" presId="urn:microsoft.com/office/officeart/2018/layout/CircleProcess"/>
    <dgm:cxn modelId="{9C953287-FFD9-488C-86C2-B5DF538E4BCE}" type="presParOf" srcId="{4EADB7BC-D7E2-4BE0-ACD4-24B3019484DF}" destId="{63143B64-0A52-45FF-B0CB-B25C7FCBBF87}" srcOrd="14" destOrd="0" presId="urn:microsoft.com/office/officeart/2018/layout/CircleProcess"/>
    <dgm:cxn modelId="{E33AA46C-A33F-4507-9BA8-563ECE6EF53C}" type="presParOf" srcId="{4EADB7BC-D7E2-4BE0-ACD4-24B3019484DF}" destId="{DA5E0B8C-7EB8-45E9-8435-42BC61BABA33}" srcOrd="15" destOrd="0" presId="urn:microsoft.com/office/officeart/2018/layout/CircleProcess"/>
    <dgm:cxn modelId="{A0D0102A-E7A3-45FB-ABB9-D480408EEF00}" type="presParOf" srcId="{DA5E0B8C-7EB8-45E9-8435-42BC61BABA33}" destId="{CBB4DB61-C0D0-4CF8-B311-D7DB6E1CBAF2}" srcOrd="0" destOrd="0" presId="urn:microsoft.com/office/officeart/2018/layout/CircleProcess"/>
    <dgm:cxn modelId="{1554BC3C-D59E-4833-8D98-569450A339AC}" type="presParOf" srcId="{4EADB7BC-D7E2-4BE0-ACD4-24B3019484DF}" destId="{A5146A34-99FC-402A-B673-0094D2572B94}" srcOrd="16" destOrd="0" presId="urn:microsoft.com/office/officeart/2018/layout/CircleProcess"/>
    <dgm:cxn modelId="{B57E42C6-6242-4E28-8C1E-83290903EB24}" type="presParOf" srcId="{A5146A34-99FC-402A-B673-0094D2572B94}" destId="{3E1B918F-DC51-482B-8B79-23D3B875B3F2}" srcOrd="0" destOrd="0" presId="urn:microsoft.com/office/officeart/2018/layout/CircleProcess"/>
    <dgm:cxn modelId="{DD7CBDA5-5451-4FC8-87E2-65747CABE9F7}" type="presParOf" srcId="{4EADB7BC-D7E2-4BE0-ACD4-24B3019484DF}" destId="{168530DA-ED1C-4720-93BD-7A210D92B3D1}" srcOrd="17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123E88-C69A-4FED-95BF-38364E9D1F18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464737-49DB-4BBA-B67D-874F24AF7A96}">
      <dgm:prSet/>
      <dgm:spPr/>
      <dgm:t>
        <a:bodyPr/>
        <a:lstStyle/>
        <a:p>
          <a:r>
            <a:rPr lang="en-US"/>
            <a:t>Adhesives</a:t>
          </a:r>
        </a:p>
      </dgm:t>
    </dgm:pt>
    <dgm:pt modelId="{C929610D-3749-4966-BD03-81F9EB6F664B}" type="parTrans" cxnId="{EB2E54A6-D355-41D4-8A0E-0F1485E73408}">
      <dgm:prSet/>
      <dgm:spPr/>
      <dgm:t>
        <a:bodyPr/>
        <a:lstStyle/>
        <a:p>
          <a:endParaRPr lang="en-US"/>
        </a:p>
      </dgm:t>
    </dgm:pt>
    <dgm:pt modelId="{3D66FAEC-4981-4490-881E-358F4AB49D2E}" type="sibTrans" cxnId="{EB2E54A6-D355-41D4-8A0E-0F1485E73408}">
      <dgm:prSet/>
      <dgm:spPr/>
      <dgm:t>
        <a:bodyPr/>
        <a:lstStyle/>
        <a:p>
          <a:endParaRPr lang="en-US"/>
        </a:p>
      </dgm:t>
    </dgm:pt>
    <dgm:pt modelId="{DD0E1A4A-713C-4472-9E6E-0AAE1FD7E280}">
      <dgm:prSet/>
      <dgm:spPr/>
      <dgm:t>
        <a:bodyPr/>
        <a:lstStyle/>
        <a:p>
          <a:r>
            <a:rPr lang="en-US"/>
            <a:t>Aerospace</a:t>
          </a:r>
        </a:p>
      </dgm:t>
    </dgm:pt>
    <dgm:pt modelId="{C69D92AD-E307-4EA4-8C09-24D0E48A022D}" type="parTrans" cxnId="{C9A004CB-A005-4C18-A173-BD3A499FCDFE}">
      <dgm:prSet/>
      <dgm:spPr/>
      <dgm:t>
        <a:bodyPr/>
        <a:lstStyle/>
        <a:p>
          <a:endParaRPr lang="en-US"/>
        </a:p>
      </dgm:t>
    </dgm:pt>
    <dgm:pt modelId="{B77FAD05-A50A-4889-8209-5BDD68CE6CC6}" type="sibTrans" cxnId="{C9A004CB-A005-4C18-A173-BD3A499FCDFE}">
      <dgm:prSet/>
      <dgm:spPr/>
      <dgm:t>
        <a:bodyPr/>
        <a:lstStyle/>
        <a:p>
          <a:endParaRPr lang="en-US"/>
        </a:p>
      </dgm:t>
    </dgm:pt>
    <dgm:pt modelId="{4840D552-20E1-40D2-A759-E52AA9C85905}">
      <dgm:prSet/>
      <dgm:spPr/>
      <dgm:t>
        <a:bodyPr/>
        <a:lstStyle/>
        <a:p>
          <a:r>
            <a:rPr lang="en-US"/>
            <a:t>Automotive</a:t>
          </a:r>
        </a:p>
      </dgm:t>
    </dgm:pt>
    <dgm:pt modelId="{2EB82490-9E40-4A3C-8470-B904962E8ECD}" type="parTrans" cxnId="{A60B3642-A126-4DB0-9DB6-8AEE55F472B0}">
      <dgm:prSet/>
      <dgm:spPr/>
      <dgm:t>
        <a:bodyPr/>
        <a:lstStyle/>
        <a:p>
          <a:endParaRPr lang="en-US"/>
        </a:p>
      </dgm:t>
    </dgm:pt>
    <dgm:pt modelId="{EB2DAEF2-6521-4D35-8179-5FC46A1BE227}" type="sibTrans" cxnId="{A60B3642-A126-4DB0-9DB6-8AEE55F472B0}">
      <dgm:prSet/>
      <dgm:spPr/>
      <dgm:t>
        <a:bodyPr/>
        <a:lstStyle/>
        <a:p>
          <a:endParaRPr lang="en-US"/>
        </a:p>
      </dgm:t>
    </dgm:pt>
    <dgm:pt modelId="{0D9D13F8-A378-4A9F-AAB6-CB8A3475BCE8}">
      <dgm:prSet/>
      <dgm:spPr/>
      <dgm:t>
        <a:bodyPr/>
        <a:lstStyle/>
        <a:p>
          <a:r>
            <a:rPr lang="en-US"/>
            <a:t>Coatings</a:t>
          </a:r>
        </a:p>
      </dgm:t>
    </dgm:pt>
    <dgm:pt modelId="{0E55ECD2-E5F5-48F2-8359-F2FA5313E43B}" type="parTrans" cxnId="{B6F589E9-0147-422E-8450-A282C509D8F1}">
      <dgm:prSet/>
      <dgm:spPr/>
      <dgm:t>
        <a:bodyPr/>
        <a:lstStyle/>
        <a:p>
          <a:endParaRPr lang="en-US"/>
        </a:p>
      </dgm:t>
    </dgm:pt>
    <dgm:pt modelId="{0374D330-D0DC-4F70-8BEE-B3943C3319E7}" type="sibTrans" cxnId="{B6F589E9-0147-422E-8450-A282C509D8F1}">
      <dgm:prSet/>
      <dgm:spPr/>
      <dgm:t>
        <a:bodyPr/>
        <a:lstStyle/>
        <a:p>
          <a:endParaRPr lang="en-US"/>
        </a:p>
      </dgm:t>
    </dgm:pt>
    <dgm:pt modelId="{350D522A-C83A-4E3A-A9F3-C25384171772}">
      <dgm:prSet/>
      <dgm:spPr/>
      <dgm:t>
        <a:bodyPr/>
        <a:lstStyle/>
        <a:p>
          <a:r>
            <a:rPr lang="en-US"/>
            <a:t>Oil/Gas Exploration</a:t>
          </a:r>
        </a:p>
      </dgm:t>
    </dgm:pt>
    <dgm:pt modelId="{AE7BE192-2734-4E98-B9DF-0CAA86FBDBBF}" type="parTrans" cxnId="{334784D5-FAA1-4D23-9EB4-ACF62D7C151B}">
      <dgm:prSet/>
      <dgm:spPr/>
      <dgm:t>
        <a:bodyPr/>
        <a:lstStyle/>
        <a:p>
          <a:endParaRPr lang="en-US"/>
        </a:p>
      </dgm:t>
    </dgm:pt>
    <dgm:pt modelId="{F0D76552-B156-4B2E-AA75-9FBE4A440005}" type="sibTrans" cxnId="{334784D5-FAA1-4D23-9EB4-ACF62D7C151B}">
      <dgm:prSet/>
      <dgm:spPr/>
      <dgm:t>
        <a:bodyPr/>
        <a:lstStyle/>
        <a:p>
          <a:endParaRPr lang="en-US"/>
        </a:p>
      </dgm:t>
    </dgm:pt>
    <dgm:pt modelId="{393E45E1-ED13-47A3-9E8A-D8774BBD7635}">
      <dgm:prSet/>
      <dgm:spPr/>
      <dgm:t>
        <a:bodyPr/>
        <a:lstStyle/>
        <a:p>
          <a:r>
            <a:rPr lang="en-US"/>
            <a:t>Paints</a:t>
          </a:r>
        </a:p>
      </dgm:t>
    </dgm:pt>
    <dgm:pt modelId="{9795C4A1-CB91-4534-93B1-E926394E3947}" type="parTrans" cxnId="{365D445A-6C38-4621-9C8C-DF090659CB15}">
      <dgm:prSet/>
      <dgm:spPr/>
      <dgm:t>
        <a:bodyPr/>
        <a:lstStyle/>
        <a:p>
          <a:endParaRPr lang="en-US"/>
        </a:p>
      </dgm:t>
    </dgm:pt>
    <dgm:pt modelId="{F458B9AC-4E6D-4F75-88D2-F1F7E801E1CD}" type="sibTrans" cxnId="{365D445A-6C38-4621-9C8C-DF090659CB15}">
      <dgm:prSet/>
      <dgm:spPr/>
      <dgm:t>
        <a:bodyPr/>
        <a:lstStyle/>
        <a:p>
          <a:endParaRPr lang="en-US"/>
        </a:p>
      </dgm:t>
    </dgm:pt>
    <dgm:pt modelId="{A024E153-44A2-43E3-92AC-1F617547B175}">
      <dgm:prSet/>
      <dgm:spPr/>
      <dgm:t>
        <a:bodyPr/>
        <a:lstStyle/>
        <a:p>
          <a:r>
            <a:rPr lang="en-US"/>
            <a:t>Plastics</a:t>
          </a:r>
        </a:p>
      </dgm:t>
    </dgm:pt>
    <dgm:pt modelId="{F82A58A7-1FC8-40B5-A38A-26ED9B8FEBB1}" type="parTrans" cxnId="{2606C229-7439-4F4A-B0E1-C97FDEA41FD5}">
      <dgm:prSet/>
      <dgm:spPr/>
      <dgm:t>
        <a:bodyPr/>
        <a:lstStyle/>
        <a:p>
          <a:endParaRPr lang="en-US"/>
        </a:p>
      </dgm:t>
    </dgm:pt>
    <dgm:pt modelId="{E08117E3-59B6-427D-A380-995AB2DE65BD}" type="sibTrans" cxnId="{2606C229-7439-4F4A-B0E1-C97FDEA41FD5}">
      <dgm:prSet/>
      <dgm:spPr/>
      <dgm:t>
        <a:bodyPr/>
        <a:lstStyle/>
        <a:p>
          <a:endParaRPr lang="en-US"/>
        </a:p>
      </dgm:t>
    </dgm:pt>
    <dgm:pt modelId="{FF97FEF4-95B7-44DA-B30D-0866238BECAF}">
      <dgm:prSet/>
      <dgm:spPr/>
      <dgm:t>
        <a:bodyPr/>
        <a:lstStyle/>
        <a:p>
          <a:r>
            <a:rPr lang="en-US"/>
            <a:t>Powder Coatings</a:t>
          </a:r>
        </a:p>
      </dgm:t>
    </dgm:pt>
    <dgm:pt modelId="{344F470F-69C6-4B4D-9959-EE7FCB1AC80E}" type="parTrans" cxnId="{9E312EB4-9C69-484D-AAA1-3DA7DF3EBEF6}">
      <dgm:prSet/>
      <dgm:spPr/>
      <dgm:t>
        <a:bodyPr/>
        <a:lstStyle/>
        <a:p>
          <a:endParaRPr lang="en-US"/>
        </a:p>
      </dgm:t>
    </dgm:pt>
    <dgm:pt modelId="{6750F84A-381B-48A8-AF2B-A7711A71A26C}" type="sibTrans" cxnId="{9E312EB4-9C69-484D-AAA1-3DA7DF3EBEF6}">
      <dgm:prSet/>
      <dgm:spPr/>
      <dgm:t>
        <a:bodyPr/>
        <a:lstStyle/>
        <a:p>
          <a:endParaRPr lang="en-US"/>
        </a:p>
      </dgm:t>
    </dgm:pt>
    <dgm:pt modelId="{9FAFBA3A-25B2-4352-9CF5-BA037FD81D4F}">
      <dgm:prSet/>
      <dgm:spPr/>
      <dgm:t>
        <a:bodyPr/>
        <a:lstStyle/>
        <a:p>
          <a:r>
            <a:rPr lang="en-US"/>
            <a:t>Textiles </a:t>
          </a:r>
        </a:p>
      </dgm:t>
    </dgm:pt>
    <dgm:pt modelId="{7FFB19A6-57D0-4992-A671-34C373335EC4}" type="parTrans" cxnId="{ACA833B6-DE1C-4B50-B836-554217C98836}">
      <dgm:prSet/>
      <dgm:spPr/>
      <dgm:t>
        <a:bodyPr/>
        <a:lstStyle/>
        <a:p>
          <a:endParaRPr lang="en-US"/>
        </a:p>
      </dgm:t>
    </dgm:pt>
    <dgm:pt modelId="{D611EEE2-BE9B-434D-9BCD-64B94B6E5D32}" type="sibTrans" cxnId="{ACA833B6-DE1C-4B50-B836-554217C98836}">
      <dgm:prSet/>
      <dgm:spPr/>
      <dgm:t>
        <a:bodyPr/>
        <a:lstStyle/>
        <a:p>
          <a:endParaRPr lang="en-US"/>
        </a:p>
      </dgm:t>
    </dgm:pt>
    <dgm:pt modelId="{FFBC57F4-84B5-4D93-9535-A1727EC27B18}" type="pres">
      <dgm:prSet presAssocID="{CF123E88-C69A-4FED-95BF-38364E9D1F18}" presName="diagram" presStyleCnt="0">
        <dgm:presLayoutVars>
          <dgm:dir/>
          <dgm:resizeHandles val="exact"/>
        </dgm:presLayoutVars>
      </dgm:prSet>
      <dgm:spPr/>
    </dgm:pt>
    <dgm:pt modelId="{2147CA1B-DAEB-4E0A-A375-477E9A5D2C71}" type="pres">
      <dgm:prSet presAssocID="{E7464737-49DB-4BBA-B67D-874F24AF7A96}" presName="node" presStyleLbl="node1" presStyleIdx="0" presStyleCnt="9">
        <dgm:presLayoutVars>
          <dgm:bulletEnabled val="1"/>
        </dgm:presLayoutVars>
      </dgm:prSet>
      <dgm:spPr/>
    </dgm:pt>
    <dgm:pt modelId="{9CC5E12F-3A44-4DCA-8FC2-4345D5BB79F0}" type="pres">
      <dgm:prSet presAssocID="{3D66FAEC-4981-4490-881E-358F4AB49D2E}" presName="sibTrans" presStyleCnt="0"/>
      <dgm:spPr/>
    </dgm:pt>
    <dgm:pt modelId="{390D7001-CC65-48D3-B8C4-9D65A3484A9B}" type="pres">
      <dgm:prSet presAssocID="{DD0E1A4A-713C-4472-9E6E-0AAE1FD7E280}" presName="node" presStyleLbl="node1" presStyleIdx="1" presStyleCnt="9">
        <dgm:presLayoutVars>
          <dgm:bulletEnabled val="1"/>
        </dgm:presLayoutVars>
      </dgm:prSet>
      <dgm:spPr/>
    </dgm:pt>
    <dgm:pt modelId="{34A98D9B-B687-48CE-A31A-969C04D9919A}" type="pres">
      <dgm:prSet presAssocID="{B77FAD05-A50A-4889-8209-5BDD68CE6CC6}" presName="sibTrans" presStyleCnt="0"/>
      <dgm:spPr/>
    </dgm:pt>
    <dgm:pt modelId="{6EEA2B3E-923C-4714-8185-B3D191091EA2}" type="pres">
      <dgm:prSet presAssocID="{4840D552-20E1-40D2-A759-E52AA9C85905}" presName="node" presStyleLbl="node1" presStyleIdx="2" presStyleCnt="9">
        <dgm:presLayoutVars>
          <dgm:bulletEnabled val="1"/>
        </dgm:presLayoutVars>
      </dgm:prSet>
      <dgm:spPr/>
    </dgm:pt>
    <dgm:pt modelId="{BD6BDD2D-3709-4554-BEBF-C43B7FDE2F1F}" type="pres">
      <dgm:prSet presAssocID="{EB2DAEF2-6521-4D35-8179-5FC46A1BE227}" presName="sibTrans" presStyleCnt="0"/>
      <dgm:spPr/>
    </dgm:pt>
    <dgm:pt modelId="{49D766C6-7004-40D0-AE92-D0D513BD0238}" type="pres">
      <dgm:prSet presAssocID="{0D9D13F8-A378-4A9F-AAB6-CB8A3475BCE8}" presName="node" presStyleLbl="node1" presStyleIdx="3" presStyleCnt="9">
        <dgm:presLayoutVars>
          <dgm:bulletEnabled val="1"/>
        </dgm:presLayoutVars>
      </dgm:prSet>
      <dgm:spPr/>
    </dgm:pt>
    <dgm:pt modelId="{AF06927B-8B8D-4E60-9C85-71E7A45F61D6}" type="pres">
      <dgm:prSet presAssocID="{0374D330-D0DC-4F70-8BEE-B3943C3319E7}" presName="sibTrans" presStyleCnt="0"/>
      <dgm:spPr/>
    </dgm:pt>
    <dgm:pt modelId="{5A538CF3-E841-42B5-87D8-3598F5AF22F0}" type="pres">
      <dgm:prSet presAssocID="{350D522A-C83A-4E3A-A9F3-C25384171772}" presName="node" presStyleLbl="node1" presStyleIdx="4" presStyleCnt="9">
        <dgm:presLayoutVars>
          <dgm:bulletEnabled val="1"/>
        </dgm:presLayoutVars>
      </dgm:prSet>
      <dgm:spPr/>
    </dgm:pt>
    <dgm:pt modelId="{893A383E-4CAB-42AC-A4BF-9FF52AD1C532}" type="pres">
      <dgm:prSet presAssocID="{F0D76552-B156-4B2E-AA75-9FBE4A440005}" presName="sibTrans" presStyleCnt="0"/>
      <dgm:spPr/>
    </dgm:pt>
    <dgm:pt modelId="{A35C4AF4-3C77-40FA-AC73-9C4735534833}" type="pres">
      <dgm:prSet presAssocID="{393E45E1-ED13-47A3-9E8A-D8774BBD7635}" presName="node" presStyleLbl="node1" presStyleIdx="5" presStyleCnt="9">
        <dgm:presLayoutVars>
          <dgm:bulletEnabled val="1"/>
        </dgm:presLayoutVars>
      </dgm:prSet>
      <dgm:spPr/>
    </dgm:pt>
    <dgm:pt modelId="{58304708-7CAD-43C7-8379-CA49F9BFEFC2}" type="pres">
      <dgm:prSet presAssocID="{F458B9AC-4E6D-4F75-88D2-F1F7E801E1CD}" presName="sibTrans" presStyleCnt="0"/>
      <dgm:spPr/>
    </dgm:pt>
    <dgm:pt modelId="{9D582429-2332-4774-8C81-408CD07F2BE7}" type="pres">
      <dgm:prSet presAssocID="{A024E153-44A2-43E3-92AC-1F617547B175}" presName="node" presStyleLbl="node1" presStyleIdx="6" presStyleCnt="9">
        <dgm:presLayoutVars>
          <dgm:bulletEnabled val="1"/>
        </dgm:presLayoutVars>
      </dgm:prSet>
      <dgm:spPr/>
    </dgm:pt>
    <dgm:pt modelId="{D19FE556-06C6-4827-9359-835107AB80D6}" type="pres">
      <dgm:prSet presAssocID="{E08117E3-59B6-427D-A380-995AB2DE65BD}" presName="sibTrans" presStyleCnt="0"/>
      <dgm:spPr/>
    </dgm:pt>
    <dgm:pt modelId="{830FAC23-16CD-4BAF-9C5D-AF00BD4FB961}" type="pres">
      <dgm:prSet presAssocID="{FF97FEF4-95B7-44DA-B30D-0866238BECAF}" presName="node" presStyleLbl="node1" presStyleIdx="7" presStyleCnt="9">
        <dgm:presLayoutVars>
          <dgm:bulletEnabled val="1"/>
        </dgm:presLayoutVars>
      </dgm:prSet>
      <dgm:spPr/>
    </dgm:pt>
    <dgm:pt modelId="{66D7043C-1949-4861-A49E-4A7F3EA1A577}" type="pres">
      <dgm:prSet presAssocID="{6750F84A-381B-48A8-AF2B-A7711A71A26C}" presName="sibTrans" presStyleCnt="0"/>
      <dgm:spPr/>
    </dgm:pt>
    <dgm:pt modelId="{B0CF2097-350F-4AB1-932A-78AB889A77CC}" type="pres">
      <dgm:prSet presAssocID="{9FAFBA3A-25B2-4352-9CF5-BA037FD81D4F}" presName="node" presStyleLbl="node1" presStyleIdx="8" presStyleCnt="9">
        <dgm:presLayoutVars>
          <dgm:bulletEnabled val="1"/>
        </dgm:presLayoutVars>
      </dgm:prSet>
      <dgm:spPr/>
    </dgm:pt>
  </dgm:ptLst>
  <dgm:cxnLst>
    <dgm:cxn modelId="{2606C229-7439-4F4A-B0E1-C97FDEA41FD5}" srcId="{CF123E88-C69A-4FED-95BF-38364E9D1F18}" destId="{A024E153-44A2-43E3-92AC-1F617547B175}" srcOrd="6" destOrd="0" parTransId="{F82A58A7-1FC8-40B5-A38A-26ED9B8FEBB1}" sibTransId="{E08117E3-59B6-427D-A380-995AB2DE65BD}"/>
    <dgm:cxn modelId="{A60B3642-A126-4DB0-9DB6-8AEE55F472B0}" srcId="{CF123E88-C69A-4FED-95BF-38364E9D1F18}" destId="{4840D552-20E1-40D2-A759-E52AA9C85905}" srcOrd="2" destOrd="0" parTransId="{2EB82490-9E40-4A3C-8470-B904962E8ECD}" sibTransId="{EB2DAEF2-6521-4D35-8179-5FC46A1BE227}"/>
    <dgm:cxn modelId="{96B9E444-5D3D-48B7-9768-7D4FE2542CB8}" type="presOf" srcId="{350D522A-C83A-4E3A-A9F3-C25384171772}" destId="{5A538CF3-E841-42B5-87D8-3598F5AF22F0}" srcOrd="0" destOrd="0" presId="urn:microsoft.com/office/officeart/2005/8/layout/default"/>
    <dgm:cxn modelId="{852CA368-286E-44BC-9980-EE706F03AFE4}" type="presOf" srcId="{4840D552-20E1-40D2-A759-E52AA9C85905}" destId="{6EEA2B3E-923C-4714-8185-B3D191091EA2}" srcOrd="0" destOrd="0" presId="urn:microsoft.com/office/officeart/2005/8/layout/default"/>
    <dgm:cxn modelId="{04F6756C-9701-4E22-98D1-0AB70C6EA7C6}" type="presOf" srcId="{A024E153-44A2-43E3-92AC-1F617547B175}" destId="{9D582429-2332-4774-8C81-408CD07F2BE7}" srcOrd="0" destOrd="0" presId="urn:microsoft.com/office/officeart/2005/8/layout/default"/>
    <dgm:cxn modelId="{686D8A50-AF49-4EF8-8109-9B63963D97FC}" type="presOf" srcId="{E7464737-49DB-4BBA-B67D-874F24AF7A96}" destId="{2147CA1B-DAEB-4E0A-A375-477E9A5D2C71}" srcOrd="0" destOrd="0" presId="urn:microsoft.com/office/officeart/2005/8/layout/default"/>
    <dgm:cxn modelId="{9A852177-C192-4ACE-AB51-FA3508DA4613}" type="presOf" srcId="{CF123E88-C69A-4FED-95BF-38364E9D1F18}" destId="{FFBC57F4-84B5-4D93-9535-A1727EC27B18}" srcOrd="0" destOrd="0" presId="urn:microsoft.com/office/officeart/2005/8/layout/default"/>
    <dgm:cxn modelId="{365D445A-6C38-4621-9C8C-DF090659CB15}" srcId="{CF123E88-C69A-4FED-95BF-38364E9D1F18}" destId="{393E45E1-ED13-47A3-9E8A-D8774BBD7635}" srcOrd="5" destOrd="0" parTransId="{9795C4A1-CB91-4534-93B1-E926394E3947}" sibTransId="{F458B9AC-4E6D-4F75-88D2-F1F7E801E1CD}"/>
    <dgm:cxn modelId="{C5F36581-7E4B-46DA-AC01-AE25EB7594AD}" type="presOf" srcId="{0D9D13F8-A378-4A9F-AAB6-CB8A3475BCE8}" destId="{49D766C6-7004-40D0-AE92-D0D513BD0238}" srcOrd="0" destOrd="0" presId="urn:microsoft.com/office/officeart/2005/8/layout/default"/>
    <dgm:cxn modelId="{D007B895-029F-4453-8203-18F3B83254FE}" type="presOf" srcId="{9FAFBA3A-25B2-4352-9CF5-BA037FD81D4F}" destId="{B0CF2097-350F-4AB1-932A-78AB889A77CC}" srcOrd="0" destOrd="0" presId="urn:microsoft.com/office/officeart/2005/8/layout/default"/>
    <dgm:cxn modelId="{EB2E54A6-D355-41D4-8A0E-0F1485E73408}" srcId="{CF123E88-C69A-4FED-95BF-38364E9D1F18}" destId="{E7464737-49DB-4BBA-B67D-874F24AF7A96}" srcOrd="0" destOrd="0" parTransId="{C929610D-3749-4966-BD03-81F9EB6F664B}" sibTransId="{3D66FAEC-4981-4490-881E-358F4AB49D2E}"/>
    <dgm:cxn modelId="{7A8489A7-F3E7-4069-8318-7AF8F792133D}" type="presOf" srcId="{DD0E1A4A-713C-4472-9E6E-0AAE1FD7E280}" destId="{390D7001-CC65-48D3-B8C4-9D65A3484A9B}" srcOrd="0" destOrd="0" presId="urn:microsoft.com/office/officeart/2005/8/layout/default"/>
    <dgm:cxn modelId="{68FD2BB3-1676-42B6-98CE-ED1558923410}" type="presOf" srcId="{FF97FEF4-95B7-44DA-B30D-0866238BECAF}" destId="{830FAC23-16CD-4BAF-9C5D-AF00BD4FB961}" srcOrd="0" destOrd="0" presId="urn:microsoft.com/office/officeart/2005/8/layout/default"/>
    <dgm:cxn modelId="{9E312EB4-9C69-484D-AAA1-3DA7DF3EBEF6}" srcId="{CF123E88-C69A-4FED-95BF-38364E9D1F18}" destId="{FF97FEF4-95B7-44DA-B30D-0866238BECAF}" srcOrd="7" destOrd="0" parTransId="{344F470F-69C6-4B4D-9959-EE7FCB1AC80E}" sibTransId="{6750F84A-381B-48A8-AF2B-A7711A71A26C}"/>
    <dgm:cxn modelId="{ACA833B6-DE1C-4B50-B836-554217C98836}" srcId="{CF123E88-C69A-4FED-95BF-38364E9D1F18}" destId="{9FAFBA3A-25B2-4352-9CF5-BA037FD81D4F}" srcOrd="8" destOrd="0" parTransId="{7FFB19A6-57D0-4992-A671-34C373335EC4}" sibTransId="{D611EEE2-BE9B-434D-9BCD-64B94B6E5D32}"/>
    <dgm:cxn modelId="{C9A004CB-A005-4C18-A173-BD3A499FCDFE}" srcId="{CF123E88-C69A-4FED-95BF-38364E9D1F18}" destId="{DD0E1A4A-713C-4472-9E6E-0AAE1FD7E280}" srcOrd="1" destOrd="0" parTransId="{C69D92AD-E307-4EA4-8C09-24D0E48A022D}" sibTransId="{B77FAD05-A50A-4889-8209-5BDD68CE6CC6}"/>
    <dgm:cxn modelId="{334784D5-FAA1-4D23-9EB4-ACF62D7C151B}" srcId="{CF123E88-C69A-4FED-95BF-38364E9D1F18}" destId="{350D522A-C83A-4E3A-A9F3-C25384171772}" srcOrd="4" destOrd="0" parTransId="{AE7BE192-2734-4E98-B9DF-0CAA86FBDBBF}" sibTransId="{F0D76552-B156-4B2E-AA75-9FBE4A440005}"/>
    <dgm:cxn modelId="{99BF75DB-388B-4452-8C91-2905B532915C}" type="presOf" srcId="{393E45E1-ED13-47A3-9E8A-D8774BBD7635}" destId="{A35C4AF4-3C77-40FA-AC73-9C4735534833}" srcOrd="0" destOrd="0" presId="urn:microsoft.com/office/officeart/2005/8/layout/default"/>
    <dgm:cxn modelId="{B6F589E9-0147-422E-8450-A282C509D8F1}" srcId="{CF123E88-C69A-4FED-95BF-38364E9D1F18}" destId="{0D9D13F8-A378-4A9F-AAB6-CB8A3475BCE8}" srcOrd="3" destOrd="0" parTransId="{0E55ECD2-E5F5-48F2-8359-F2FA5313E43B}" sibTransId="{0374D330-D0DC-4F70-8BEE-B3943C3319E7}"/>
    <dgm:cxn modelId="{54AB7050-23BA-4009-936A-D7DCCEF3AEC0}" type="presParOf" srcId="{FFBC57F4-84B5-4D93-9535-A1727EC27B18}" destId="{2147CA1B-DAEB-4E0A-A375-477E9A5D2C71}" srcOrd="0" destOrd="0" presId="urn:microsoft.com/office/officeart/2005/8/layout/default"/>
    <dgm:cxn modelId="{1A0A3D6E-2C1F-4B44-8CC6-F2DFABEAE4C1}" type="presParOf" srcId="{FFBC57F4-84B5-4D93-9535-A1727EC27B18}" destId="{9CC5E12F-3A44-4DCA-8FC2-4345D5BB79F0}" srcOrd="1" destOrd="0" presId="urn:microsoft.com/office/officeart/2005/8/layout/default"/>
    <dgm:cxn modelId="{98E29FD1-0F74-498F-AEDE-AC8ADA1BB942}" type="presParOf" srcId="{FFBC57F4-84B5-4D93-9535-A1727EC27B18}" destId="{390D7001-CC65-48D3-B8C4-9D65A3484A9B}" srcOrd="2" destOrd="0" presId="urn:microsoft.com/office/officeart/2005/8/layout/default"/>
    <dgm:cxn modelId="{A60B1796-4891-4412-8886-D26EF83EB974}" type="presParOf" srcId="{FFBC57F4-84B5-4D93-9535-A1727EC27B18}" destId="{34A98D9B-B687-48CE-A31A-969C04D9919A}" srcOrd="3" destOrd="0" presId="urn:microsoft.com/office/officeart/2005/8/layout/default"/>
    <dgm:cxn modelId="{38E139D8-4A6D-4D7D-A645-44EDB6447D2E}" type="presParOf" srcId="{FFBC57F4-84B5-4D93-9535-A1727EC27B18}" destId="{6EEA2B3E-923C-4714-8185-B3D191091EA2}" srcOrd="4" destOrd="0" presId="urn:microsoft.com/office/officeart/2005/8/layout/default"/>
    <dgm:cxn modelId="{C40B360C-2274-40EC-811E-B7C9D56FE4BB}" type="presParOf" srcId="{FFBC57F4-84B5-4D93-9535-A1727EC27B18}" destId="{BD6BDD2D-3709-4554-BEBF-C43B7FDE2F1F}" srcOrd="5" destOrd="0" presId="urn:microsoft.com/office/officeart/2005/8/layout/default"/>
    <dgm:cxn modelId="{30D378B3-5EF8-45AB-B356-C453E3B71C5D}" type="presParOf" srcId="{FFBC57F4-84B5-4D93-9535-A1727EC27B18}" destId="{49D766C6-7004-40D0-AE92-D0D513BD0238}" srcOrd="6" destOrd="0" presId="urn:microsoft.com/office/officeart/2005/8/layout/default"/>
    <dgm:cxn modelId="{3399212F-B45C-48FE-A875-F1D8012A536C}" type="presParOf" srcId="{FFBC57F4-84B5-4D93-9535-A1727EC27B18}" destId="{AF06927B-8B8D-4E60-9C85-71E7A45F61D6}" srcOrd="7" destOrd="0" presId="urn:microsoft.com/office/officeart/2005/8/layout/default"/>
    <dgm:cxn modelId="{FFC6B8E3-03F7-40A5-A20C-70A96DC4A6AE}" type="presParOf" srcId="{FFBC57F4-84B5-4D93-9535-A1727EC27B18}" destId="{5A538CF3-E841-42B5-87D8-3598F5AF22F0}" srcOrd="8" destOrd="0" presId="urn:microsoft.com/office/officeart/2005/8/layout/default"/>
    <dgm:cxn modelId="{9F0079C0-9728-46BC-BCC6-6EFF38C4934F}" type="presParOf" srcId="{FFBC57F4-84B5-4D93-9535-A1727EC27B18}" destId="{893A383E-4CAB-42AC-A4BF-9FF52AD1C532}" srcOrd="9" destOrd="0" presId="urn:microsoft.com/office/officeart/2005/8/layout/default"/>
    <dgm:cxn modelId="{127ED3F0-1345-485A-A9CE-D4D6878B8F1D}" type="presParOf" srcId="{FFBC57F4-84B5-4D93-9535-A1727EC27B18}" destId="{A35C4AF4-3C77-40FA-AC73-9C4735534833}" srcOrd="10" destOrd="0" presId="urn:microsoft.com/office/officeart/2005/8/layout/default"/>
    <dgm:cxn modelId="{973B4C55-46B5-4BF5-98F7-2CB8B2CBB69C}" type="presParOf" srcId="{FFBC57F4-84B5-4D93-9535-A1727EC27B18}" destId="{58304708-7CAD-43C7-8379-CA49F9BFEFC2}" srcOrd="11" destOrd="0" presId="urn:microsoft.com/office/officeart/2005/8/layout/default"/>
    <dgm:cxn modelId="{6A69782C-BE01-4920-A4B8-2E5540455454}" type="presParOf" srcId="{FFBC57F4-84B5-4D93-9535-A1727EC27B18}" destId="{9D582429-2332-4774-8C81-408CD07F2BE7}" srcOrd="12" destOrd="0" presId="urn:microsoft.com/office/officeart/2005/8/layout/default"/>
    <dgm:cxn modelId="{33C1506F-0477-4EA5-AE38-ACD94C2BB752}" type="presParOf" srcId="{FFBC57F4-84B5-4D93-9535-A1727EC27B18}" destId="{D19FE556-06C6-4827-9359-835107AB80D6}" srcOrd="13" destOrd="0" presId="urn:microsoft.com/office/officeart/2005/8/layout/default"/>
    <dgm:cxn modelId="{F6A68C14-0A2E-4A1E-8889-B28EC0E60D9E}" type="presParOf" srcId="{FFBC57F4-84B5-4D93-9535-A1727EC27B18}" destId="{830FAC23-16CD-4BAF-9C5D-AF00BD4FB961}" srcOrd="14" destOrd="0" presId="urn:microsoft.com/office/officeart/2005/8/layout/default"/>
    <dgm:cxn modelId="{F7989ACC-8D41-402C-9DD3-8F07FCCC9A9B}" type="presParOf" srcId="{FFBC57F4-84B5-4D93-9535-A1727EC27B18}" destId="{66D7043C-1949-4861-A49E-4A7F3EA1A577}" srcOrd="15" destOrd="0" presId="urn:microsoft.com/office/officeart/2005/8/layout/default"/>
    <dgm:cxn modelId="{1D9CB375-29B1-46E2-B68D-4159B87E3FF1}" type="presParOf" srcId="{FFBC57F4-84B5-4D93-9535-A1727EC27B18}" destId="{B0CF2097-350F-4AB1-932A-78AB889A77C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6D30C7-8B59-46E5-8EF1-1BA47A06DB3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378894-2772-4ABA-BEAD-DE82966395A3}">
      <dgm:prSet/>
      <dgm:spPr/>
      <dgm:t>
        <a:bodyPr/>
        <a:lstStyle/>
        <a:p>
          <a:r>
            <a:rPr lang="en-US"/>
            <a:t>Procurement/Purchasing </a:t>
          </a:r>
        </a:p>
      </dgm:t>
    </dgm:pt>
    <dgm:pt modelId="{861C5D70-8A9D-413B-9A75-FD29D8A13F51}" type="parTrans" cxnId="{DBA60AA4-335D-4F34-AF59-A7F834EC3490}">
      <dgm:prSet/>
      <dgm:spPr/>
      <dgm:t>
        <a:bodyPr/>
        <a:lstStyle/>
        <a:p>
          <a:endParaRPr lang="en-US"/>
        </a:p>
      </dgm:t>
    </dgm:pt>
    <dgm:pt modelId="{8518527A-F59A-4928-82A9-604F274AE2C7}" type="sibTrans" cxnId="{DBA60AA4-335D-4F34-AF59-A7F834EC3490}">
      <dgm:prSet/>
      <dgm:spPr/>
      <dgm:t>
        <a:bodyPr/>
        <a:lstStyle/>
        <a:p>
          <a:endParaRPr lang="en-US"/>
        </a:p>
      </dgm:t>
    </dgm:pt>
    <dgm:pt modelId="{5C32DA2A-7A70-4800-9E01-E4C83331F0D3}">
      <dgm:prSet/>
      <dgm:spPr/>
      <dgm:t>
        <a:bodyPr/>
        <a:lstStyle/>
        <a:p>
          <a:r>
            <a:rPr lang="en-US"/>
            <a:t>Research and Development</a:t>
          </a:r>
        </a:p>
      </dgm:t>
    </dgm:pt>
    <dgm:pt modelId="{453C4011-4C4B-438E-8ABD-E822A3059F6E}" type="parTrans" cxnId="{6BA380E8-DDDD-4043-9CF5-3850643BF57A}">
      <dgm:prSet/>
      <dgm:spPr/>
      <dgm:t>
        <a:bodyPr/>
        <a:lstStyle/>
        <a:p>
          <a:endParaRPr lang="en-US"/>
        </a:p>
      </dgm:t>
    </dgm:pt>
    <dgm:pt modelId="{6B5ADF4B-8760-48C3-95BB-0CD82CC8F2F6}" type="sibTrans" cxnId="{6BA380E8-DDDD-4043-9CF5-3850643BF57A}">
      <dgm:prSet/>
      <dgm:spPr/>
      <dgm:t>
        <a:bodyPr/>
        <a:lstStyle/>
        <a:p>
          <a:endParaRPr lang="en-US"/>
        </a:p>
      </dgm:t>
    </dgm:pt>
    <dgm:pt modelId="{68442FAC-9086-48BF-B573-2DA803861320}">
      <dgm:prSet/>
      <dgm:spPr/>
      <dgm:t>
        <a:bodyPr/>
        <a:lstStyle/>
        <a:p>
          <a:r>
            <a:rPr lang="en-US"/>
            <a:t>Technical Sales</a:t>
          </a:r>
        </a:p>
      </dgm:t>
    </dgm:pt>
    <dgm:pt modelId="{192BF824-8342-4B91-88B3-7901730C9BAF}" type="parTrans" cxnId="{762066ED-D2B5-4047-8792-2D777C58CE9B}">
      <dgm:prSet/>
      <dgm:spPr/>
      <dgm:t>
        <a:bodyPr/>
        <a:lstStyle/>
        <a:p>
          <a:endParaRPr lang="en-US"/>
        </a:p>
      </dgm:t>
    </dgm:pt>
    <dgm:pt modelId="{9C3A5F9D-ACEC-43BC-A2F7-03DD5EA0CD0E}" type="sibTrans" cxnId="{762066ED-D2B5-4047-8792-2D777C58CE9B}">
      <dgm:prSet/>
      <dgm:spPr/>
      <dgm:t>
        <a:bodyPr/>
        <a:lstStyle/>
        <a:p>
          <a:endParaRPr lang="en-US"/>
        </a:p>
      </dgm:t>
    </dgm:pt>
    <dgm:pt modelId="{62757312-DEF7-4F1C-A4AA-C8CC34C54A54}" type="pres">
      <dgm:prSet presAssocID="{6F6D30C7-8B59-46E5-8EF1-1BA47A06DB3F}" presName="root" presStyleCnt="0">
        <dgm:presLayoutVars>
          <dgm:dir/>
          <dgm:resizeHandles val="exact"/>
        </dgm:presLayoutVars>
      </dgm:prSet>
      <dgm:spPr/>
    </dgm:pt>
    <dgm:pt modelId="{433138E9-927D-46D2-9E66-7BD8B6A15CFE}" type="pres">
      <dgm:prSet presAssocID="{8E378894-2772-4ABA-BEAD-DE82966395A3}" presName="compNode" presStyleCnt="0"/>
      <dgm:spPr/>
    </dgm:pt>
    <dgm:pt modelId="{18D5A9F9-9A4B-427F-835E-BAEF9FDC53D0}" type="pres">
      <dgm:prSet presAssocID="{8E378894-2772-4ABA-BEAD-DE82966395A3}" presName="bgRect" presStyleLbl="bgShp" presStyleIdx="0" presStyleCnt="3"/>
      <dgm:spPr/>
    </dgm:pt>
    <dgm:pt modelId="{B9134E6C-0592-491B-A438-BC88E61B2C00}" type="pres">
      <dgm:prSet presAssocID="{8E378894-2772-4ABA-BEAD-DE82966395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23E80F0-CC42-45C8-AE51-F3A20762B49B}" type="pres">
      <dgm:prSet presAssocID="{8E378894-2772-4ABA-BEAD-DE82966395A3}" presName="spaceRect" presStyleCnt="0"/>
      <dgm:spPr/>
    </dgm:pt>
    <dgm:pt modelId="{E257415B-1DBB-472B-B79D-E43849C5FE7C}" type="pres">
      <dgm:prSet presAssocID="{8E378894-2772-4ABA-BEAD-DE82966395A3}" presName="parTx" presStyleLbl="revTx" presStyleIdx="0" presStyleCnt="3">
        <dgm:presLayoutVars>
          <dgm:chMax val="0"/>
          <dgm:chPref val="0"/>
        </dgm:presLayoutVars>
      </dgm:prSet>
      <dgm:spPr/>
    </dgm:pt>
    <dgm:pt modelId="{EA5B5869-F757-4D70-B138-55C9C09C7F92}" type="pres">
      <dgm:prSet presAssocID="{8518527A-F59A-4928-82A9-604F274AE2C7}" presName="sibTrans" presStyleCnt="0"/>
      <dgm:spPr/>
    </dgm:pt>
    <dgm:pt modelId="{2F3B62D3-5456-4EEC-9B53-417B0520C426}" type="pres">
      <dgm:prSet presAssocID="{5C32DA2A-7A70-4800-9E01-E4C83331F0D3}" presName="compNode" presStyleCnt="0"/>
      <dgm:spPr/>
    </dgm:pt>
    <dgm:pt modelId="{89F418B6-F19C-4D5D-9C73-B2550DCEE33D}" type="pres">
      <dgm:prSet presAssocID="{5C32DA2A-7A70-4800-9E01-E4C83331F0D3}" presName="bgRect" presStyleLbl="bgShp" presStyleIdx="1" presStyleCnt="3"/>
      <dgm:spPr/>
    </dgm:pt>
    <dgm:pt modelId="{6A841EFE-DC25-4BE9-8AE2-65C4905E63A5}" type="pres">
      <dgm:prSet presAssocID="{5C32DA2A-7A70-4800-9E01-E4C83331F0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C5B0688-75FF-4823-B075-7CA479D8E782}" type="pres">
      <dgm:prSet presAssocID="{5C32DA2A-7A70-4800-9E01-E4C83331F0D3}" presName="spaceRect" presStyleCnt="0"/>
      <dgm:spPr/>
    </dgm:pt>
    <dgm:pt modelId="{F834B6BA-BB76-4415-A621-A93BA69B98C2}" type="pres">
      <dgm:prSet presAssocID="{5C32DA2A-7A70-4800-9E01-E4C83331F0D3}" presName="parTx" presStyleLbl="revTx" presStyleIdx="1" presStyleCnt="3">
        <dgm:presLayoutVars>
          <dgm:chMax val="0"/>
          <dgm:chPref val="0"/>
        </dgm:presLayoutVars>
      </dgm:prSet>
      <dgm:spPr/>
    </dgm:pt>
    <dgm:pt modelId="{2C3AC9D3-5029-4EE0-BEBF-4E7014FF72C3}" type="pres">
      <dgm:prSet presAssocID="{6B5ADF4B-8760-48C3-95BB-0CD82CC8F2F6}" presName="sibTrans" presStyleCnt="0"/>
      <dgm:spPr/>
    </dgm:pt>
    <dgm:pt modelId="{13BA9042-F095-4DE0-AD7F-C3DF75E0E7A5}" type="pres">
      <dgm:prSet presAssocID="{68442FAC-9086-48BF-B573-2DA803861320}" presName="compNode" presStyleCnt="0"/>
      <dgm:spPr/>
    </dgm:pt>
    <dgm:pt modelId="{EB011ED0-249B-4187-B7E6-D29848133117}" type="pres">
      <dgm:prSet presAssocID="{68442FAC-9086-48BF-B573-2DA803861320}" presName="bgRect" presStyleLbl="bgShp" presStyleIdx="2" presStyleCnt="3"/>
      <dgm:spPr/>
    </dgm:pt>
    <dgm:pt modelId="{A2102581-8B99-42E4-A884-FEAFE524CAB5}" type="pres">
      <dgm:prSet presAssocID="{68442FAC-9086-48BF-B573-2DA8038613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0D6D69F-5D7E-4BFD-AADF-48470F96ABD4}" type="pres">
      <dgm:prSet presAssocID="{68442FAC-9086-48BF-B573-2DA803861320}" presName="spaceRect" presStyleCnt="0"/>
      <dgm:spPr/>
    </dgm:pt>
    <dgm:pt modelId="{33789482-251A-4C17-A518-FAC2A47CFBCA}" type="pres">
      <dgm:prSet presAssocID="{68442FAC-9086-48BF-B573-2DA8038613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0E790D-4C88-4DDC-983F-57C9AC4AB478}" type="presOf" srcId="{68442FAC-9086-48BF-B573-2DA803861320}" destId="{33789482-251A-4C17-A518-FAC2A47CFBCA}" srcOrd="0" destOrd="0" presId="urn:microsoft.com/office/officeart/2018/2/layout/IconVerticalSolidList"/>
    <dgm:cxn modelId="{7CFA901D-C519-45F9-B10A-E55BDB9D937C}" type="presOf" srcId="{5C32DA2A-7A70-4800-9E01-E4C83331F0D3}" destId="{F834B6BA-BB76-4415-A621-A93BA69B98C2}" srcOrd="0" destOrd="0" presId="urn:microsoft.com/office/officeart/2018/2/layout/IconVerticalSolidList"/>
    <dgm:cxn modelId="{D29BC747-181A-4A35-B4B8-DFBBA399423E}" type="presOf" srcId="{6F6D30C7-8B59-46E5-8EF1-1BA47A06DB3F}" destId="{62757312-DEF7-4F1C-A4AA-C8CC34C54A54}" srcOrd="0" destOrd="0" presId="urn:microsoft.com/office/officeart/2018/2/layout/IconVerticalSolidList"/>
    <dgm:cxn modelId="{ED8CBD70-D913-4490-AD5D-EEB82855174E}" type="presOf" srcId="{8E378894-2772-4ABA-BEAD-DE82966395A3}" destId="{E257415B-1DBB-472B-B79D-E43849C5FE7C}" srcOrd="0" destOrd="0" presId="urn:microsoft.com/office/officeart/2018/2/layout/IconVerticalSolidList"/>
    <dgm:cxn modelId="{DBA60AA4-335D-4F34-AF59-A7F834EC3490}" srcId="{6F6D30C7-8B59-46E5-8EF1-1BA47A06DB3F}" destId="{8E378894-2772-4ABA-BEAD-DE82966395A3}" srcOrd="0" destOrd="0" parTransId="{861C5D70-8A9D-413B-9A75-FD29D8A13F51}" sibTransId="{8518527A-F59A-4928-82A9-604F274AE2C7}"/>
    <dgm:cxn modelId="{6BA380E8-DDDD-4043-9CF5-3850643BF57A}" srcId="{6F6D30C7-8B59-46E5-8EF1-1BA47A06DB3F}" destId="{5C32DA2A-7A70-4800-9E01-E4C83331F0D3}" srcOrd="1" destOrd="0" parTransId="{453C4011-4C4B-438E-8ABD-E822A3059F6E}" sibTransId="{6B5ADF4B-8760-48C3-95BB-0CD82CC8F2F6}"/>
    <dgm:cxn modelId="{762066ED-D2B5-4047-8792-2D777C58CE9B}" srcId="{6F6D30C7-8B59-46E5-8EF1-1BA47A06DB3F}" destId="{68442FAC-9086-48BF-B573-2DA803861320}" srcOrd="2" destOrd="0" parTransId="{192BF824-8342-4B91-88B3-7901730C9BAF}" sibTransId="{9C3A5F9D-ACEC-43BC-A2F7-03DD5EA0CD0E}"/>
    <dgm:cxn modelId="{143111C4-078D-4762-9EAB-8F85B6E9D177}" type="presParOf" srcId="{62757312-DEF7-4F1C-A4AA-C8CC34C54A54}" destId="{433138E9-927D-46D2-9E66-7BD8B6A15CFE}" srcOrd="0" destOrd="0" presId="urn:microsoft.com/office/officeart/2018/2/layout/IconVerticalSolidList"/>
    <dgm:cxn modelId="{AFCB8C40-B090-4D8C-9BE4-28B664113728}" type="presParOf" srcId="{433138E9-927D-46D2-9E66-7BD8B6A15CFE}" destId="{18D5A9F9-9A4B-427F-835E-BAEF9FDC53D0}" srcOrd="0" destOrd="0" presId="urn:microsoft.com/office/officeart/2018/2/layout/IconVerticalSolidList"/>
    <dgm:cxn modelId="{58801929-4188-4511-A979-CF1AB6845A85}" type="presParOf" srcId="{433138E9-927D-46D2-9E66-7BD8B6A15CFE}" destId="{B9134E6C-0592-491B-A438-BC88E61B2C00}" srcOrd="1" destOrd="0" presId="urn:microsoft.com/office/officeart/2018/2/layout/IconVerticalSolidList"/>
    <dgm:cxn modelId="{46288444-8352-46DD-A1AE-E622EC3B6B40}" type="presParOf" srcId="{433138E9-927D-46D2-9E66-7BD8B6A15CFE}" destId="{323E80F0-CC42-45C8-AE51-F3A20762B49B}" srcOrd="2" destOrd="0" presId="urn:microsoft.com/office/officeart/2018/2/layout/IconVerticalSolidList"/>
    <dgm:cxn modelId="{A844BD8E-D538-4D8B-A190-D95A68870635}" type="presParOf" srcId="{433138E9-927D-46D2-9E66-7BD8B6A15CFE}" destId="{E257415B-1DBB-472B-B79D-E43849C5FE7C}" srcOrd="3" destOrd="0" presId="urn:microsoft.com/office/officeart/2018/2/layout/IconVerticalSolidList"/>
    <dgm:cxn modelId="{5798736C-154B-45E4-998F-FDA9B1E87BC6}" type="presParOf" srcId="{62757312-DEF7-4F1C-A4AA-C8CC34C54A54}" destId="{EA5B5869-F757-4D70-B138-55C9C09C7F92}" srcOrd="1" destOrd="0" presId="urn:microsoft.com/office/officeart/2018/2/layout/IconVerticalSolidList"/>
    <dgm:cxn modelId="{0F642397-A2D9-4F93-9227-AAAEC294720A}" type="presParOf" srcId="{62757312-DEF7-4F1C-A4AA-C8CC34C54A54}" destId="{2F3B62D3-5456-4EEC-9B53-417B0520C426}" srcOrd="2" destOrd="0" presId="urn:microsoft.com/office/officeart/2018/2/layout/IconVerticalSolidList"/>
    <dgm:cxn modelId="{35A6C1B7-939E-4D65-9530-5B569038C5E9}" type="presParOf" srcId="{2F3B62D3-5456-4EEC-9B53-417B0520C426}" destId="{89F418B6-F19C-4D5D-9C73-B2550DCEE33D}" srcOrd="0" destOrd="0" presId="urn:microsoft.com/office/officeart/2018/2/layout/IconVerticalSolidList"/>
    <dgm:cxn modelId="{463E5F65-D848-4358-8B05-1DBA8B4D7F37}" type="presParOf" srcId="{2F3B62D3-5456-4EEC-9B53-417B0520C426}" destId="{6A841EFE-DC25-4BE9-8AE2-65C4905E63A5}" srcOrd="1" destOrd="0" presId="urn:microsoft.com/office/officeart/2018/2/layout/IconVerticalSolidList"/>
    <dgm:cxn modelId="{92C5E168-2AFA-4F86-9A62-BFAB59320454}" type="presParOf" srcId="{2F3B62D3-5456-4EEC-9B53-417B0520C426}" destId="{2C5B0688-75FF-4823-B075-7CA479D8E782}" srcOrd="2" destOrd="0" presId="urn:microsoft.com/office/officeart/2018/2/layout/IconVerticalSolidList"/>
    <dgm:cxn modelId="{C2AA4C56-D90D-4FEB-B9D6-F9FA03E1CA9D}" type="presParOf" srcId="{2F3B62D3-5456-4EEC-9B53-417B0520C426}" destId="{F834B6BA-BB76-4415-A621-A93BA69B98C2}" srcOrd="3" destOrd="0" presId="urn:microsoft.com/office/officeart/2018/2/layout/IconVerticalSolidList"/>
    <dgm:cxn modelId="{1D33BD23-55C5-4AF3-9F05-CC1C861D49F1}" type="presParOf" srcId="{62757312-DEF7-4F1C-A4AA-C8CC34C54A54}" destId="{2C3AC9D3-5029-4EE0-BEBF-4E7014FF72C3}" srcOrd="3" destOrd="0" presId="urn:microsoft.com/office/officeart/2018/2/layout/IconVerticalSolidList"/>
    <dgm:cxn modelId="{1C01D480-57B5-4B2F-A471-D8BEEA604B37}" type="presParOf" srcId="{62757312-DEF7-4F1C-A4AA-C8CC34C54A54}" destId="{13BA9042-F095-4DE0-AD7F-C3DF75E0E7A5}" srcOrd="4" destOrd="0" presId="urn:microsoft.com/office/officeart/2018/2/layout/IconVerticalSolidList"/>
    <dgm:cxn modelId="{F49CBC28-2FCC-48AD-AC1D-738FB8056495}" type="presParOf" srcId="{13BA9042-F095-4DE0-AD7F-C3DF75E0E7A5}" destId="{EB011ED0-249B-4187-B7E6-D29848133117}" srcOrd="0" destOrd="0" presId="urn:microsoft.com/office/officeart/2018/2/layout/IconVerticalSolidList"/>
    <dgm:cxn modelId="{C20E8F8F-645F-4FB8-A4DC-64BC20CB8118}" type="presParOf" srcId="{13BA9042-F095-4DE0-AD7F-C3DF75E0E7A5}" destId="{A2102581-8B99-42E4-A884-FEAFE524CAB5}" srcOrd="1" destOrd="0" presId="urn:microsoft.com/office/officeart/2018/2/layout/IconVerticalSolidList"/>
    <dgm:cxn modelId="{7288FECB-2EF6-48C8-92F2-B89A259C6B4D}" type="presParOf" srcId="{13BA9042-F095-4DE0-AD7F-C3DF75E0E7A5}" destId="{B0D6D69F-5D7E-4BFD-AADF-48470F96ABD4}" srcOrd="2" destOrd="0" presId="urn:microsoft.com/office/officeart/2018/2/layout/IconVerticalSolidList"/>
    <dgm:cxn modelId="{AFF26DB6-008B-4E73-8553-5706EFC2A295}" type="presParOf" srcId="{13BA9042-F095-4DE0-AD7F-C3DF75E0E7A5}" destId="{33789482-251A-4C17-A518-FAC2A47CFB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23910B-1A37-4690-94D2-49E6C76BDA5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A788C56-9906-48F1-95E0-2748DB8759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Initial contacts happen either through a phone call from prospective client or finding US Chemicals on the Internet</a:t>
          </a:r>
        </a:p>
      </dgm:t>
    </dgm:pt>
    <dgm:pt modelId="{77729F33-1FE5-445D-8042-0468C273FA17}" type="parTrans" cxnId="{7F3FB5CA-11B3-4A9E-887D-63004A0A1D90}">
      <dgm:prSet/>
      <dgm:spPr/>
      <dgm:t>
        <a:bodyPr/>
        <a:lstStyle/>
        <a:p>
          <a:endParaRPr lang="en-US"/>
        </a:p>
      </dgm:t>
    </dgm:pt>
    <dgm:pt modelId="{E3A65FDC-EE87-4C06-878B-8DA6E0C82451}" type="sibTrans" cxnId="{7F3FB5CA-11B3-4A9E-887D-63004A0A1D90}">
      <dgm:prSet/>
      <dgm:spPr/>
      <dgm:t>
        <a:bodyPr/>
        <a:lstStyle/>
        <a:p>
          <a:endParaRPr lang="en-US"/>
        </a:p>
      </dgm:t>
    </dgm:pt>
    <dgm:pt modelId="{C1072202-0204-4397-911D-5116723A8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Meeting potential clients at trade shows and following up first by email and then with phone calls.</a:t>
          </a:r>
        </a:p>
      </dgm:t>
    </dgm:pt>
    <dgm:pt modelId="{B15EDC36-295A-45A0-A7CD-C7541720A83C}" type="parTrans" cxnId="{03618C34-92FA-40C9-A713-FD1BD7D40A8C}">
      <dgm:prSet/>
      <dgm:spPr/>
      <dgm:t>
        <a:bodyPr/>
        <a:lstStyle/>
        <a:p>
          <a:endParaRPr lang="en-US"/>
        </a:p>
      </dgm:t>
    </dgm:pt>
    <dgm:pt modelId="{537BA79F-B46A-48F2-9645-80E42113994E}" type="sibTrans" cxnId="{03618C34-92FA-40C9-A713-FD1BD7D40A8C}">
      <dgm:prSet/>
      <dgm:spPr/>
      <dgm:t>
        <a:bodyPr/>
        <a:lstStyle/>
        <a:p>
          <a:endParaRPr lang="en-US"/>
        </a:p>
      </dgm:t>
    </dgm:pt>
    <dgm:pt modelId="{88C4C820-5282-40A8-9990-BC1A94709A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Contacting current and past clients quarterly.</a:t>
          </a:r>
        </a:p>
      </dgm:t>
    </dgm:pt>
    <dgm:pt modelId="{BB08F8E5-F11D-409B-A5BE-AF2E2FD4BCFF}" type="parTrans" cxnId="{556B21A0-3152-4A84-908A-C48F28995151}">
      <dgm:prSet/>
      <dgm:spPr/>
      <dgm:t>
        <a:bodyPr/>
        <a:lstStyle/>
        <a:p>
          <a:endParaRPr lang="en-US"/>
        </a:p>
      </dgm:t>
    </dgm:pt>
    <dgm:pt modelId="{B7FF44D1-235D-4B47-BD7C-CC4354AEACF3}" type="sibTrans" cxnId="{556B21A0-3152-4A84-908A-C48F28995151}">
      <dgm:prSet/>
      <dgm:spPr/>
      <dgm:t>
        <a:bodyPr/>
        <a:lstStyle/>
        <a:p>
          <a:endParaRPr lang="en-US"/>
        </a:p>
      </dgm:t>
    </dgm:pt>
    <dgm:pt modelId="{720D4FC6-D439-41A3-818F-0093662328D4}" type="pres">
      <dgm:prSet presAssocID="{5123910B-1A37-4690-94D2-49E6C76BDA55}" presName="root" presStyleCnt="0">
        <dgm:presLayoutVars>
          <dgm:dir/>
          <dgm:resizeHandles val="exact"/>
        </dgm:presLayoutVars>
      </dgm:prSet>
      <dgm:spPr/>
    </dgm:pt>
    <dgm:pt modelId="{D1B3B426-DD2C-49AD-9B63-F1CDDC6F3BF8}" type="pres">
      <dgm:prSet presAssocID="{4A788C56-9906-48F1-95E0-2748DB8759CE}" presName="compNode" presStyleCnt="0"/>
      <dgm:spPr/>
    </dgm:pt>
    <dgm:pt modelId="{D313C33F-B589-40B3-98A0-23CECAD45176}" type="pres">
      <dgm:prSet presAssocID="{4A788C56-9906-48F1-95E0-2748DB8759CE}" presName="bgRect" presStyleLbl="bgShp" presStyleIdx="0" presStyleCnt="3"/>
      <dgm:spPr/>
    </dgm:pt>
    <dgm:pt modelId="{E3106351-5567-4471-AD4D-06677F06F2C0}" type="pres">
      <dgm:prSet presAssocID="{4A788C56-9906-48F1-95E0-2748DB8759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E013CA62-17F3-4DD7-97FA-99F27E35212A}" type="pres">
      <dgm:prSet presAssocID="{4A788C56-9906-48F1-95E0-2748DB8759CE}" presName="spaceRect" presStyleCnt="0"/>
      <dgm:spPr/>
    </dgm:pt>
    <dgm:pt modelId="{A52F4289-B6FA-4B47-A4AB-BB2B71EC58F4}" type="pres">
      <dgm:prSet presAssocID="{4A788C56-9906-48F1-95E0-2748DB8759CE}" presName="parTx" presStyleLbl="revTx" presStyleIdx="0" presStyleCnt="3">
        <dgm:presLayoutVars>
          <dgm:chMax val="0"/>
          <dgm:chPref val="0"/>
        </dgm:presLayoutVars>
      </dgm:prSet>
      <dgm:spPr/>
    </dgm:pt>
    <dgm:pt modelId="{F127F306-F433-4A28-8F6F-676A7CDBF542}" type="pres">
      <dgm:prSet presAssocID="{E3A65FDC-EE87-4C06-878B-8DA6E0C82451}" presName="sibTrans" presStyleCnt="0"/>
      <dgm:spPr/>
    </dgm:pt>
    <dgm:pt modelId="{7A19D384-8846-4137-844E-2F44F66BF566}" type="pres">
      <dgm:prSet presAssocID="{C1072202-0204-4397-911D-5116723A8B80}" presName="compNode" presStyleCnt="0"/>
      <dgm:spPr/>
    </dgm:pt>
    <dgm:pt modelId="{E998DD4F-261E-4303-9830-52094AAB69F0}" type="pres">
      <dgm:prSet presAssocID="{C1072202-0204-4397-911D-5116723A8B80}" presName="bgRect" presStyleLbl="bgShp" presStyleIdx="1" presStyleCnt="3"/>
      <dgm:spPr/>
    </dgm:pt>
    <dgm:pt modelId="{1C7ED134-860A-44BC-9D00-7D8D42677F81}" type="pres">
      <dgm:prSet presAssocID="{C1072202-0204-4397-911D-5116723A8B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B9DF7A62-8BA7-4FCB-BBA1-D7D403FDFB0F}" type="pres">
      <dgm:prSet presAssocID="{C1072202-0204-4397-911D-5116723A8B80}" presName="spaceRect" presStyleCnt="0"/>
      <dgm:spPr/>
    </dgm:pt>
    <dgm:pt modelId="{83C19C79-EA74-4566-B54F-FFA61FE74FDA}" type="pres">
      <dgm:prSet presAssocID="{C1072202-0204-4397-911D-5116723A8B80}" presName="parTx" presStyleLbl="revTx" presStyleIdx="1" presStyleCnt="3">
        <dgm:presLayoutVars>
          <dgm:chMax val="0"/>
          <dgm:chPref val="0"/>
        </dgm:presLayoutVars>
      </dgm:prSet>
      <dgm:spPr/>
    </dgm:pt>
    <dgm:pt modelId="{06D96EF6-CB6F-4ED5-BCFD-679611151283}" type="pres">
      <dgm:prSet presAssocID="{537BA79F-B46A-48F2-9645-80E42113994E}" presName="sibTrans" presStyleCnt="0"/>
      <dgm:spPr/>
    </dgm:pt>
    <dgm:pt modelId="{B1337FEA-0A7A-4086-A2FE-A0C1CAD9A8FB}" type="pres">
      <dgm:prSet presAssocID="{88C4C820-5282-40A8-9990-BC1A94709AD7}" presName="compNode" presStyleCnt="0"/>
      <dgm:spPr/>
    </dgm:pt>
    <dgm:pt modelId="{CE6FC828-9BD9-4993-9B5D-5D6B6EF5751D}" type="pres">
      <dgm:prSet presAssocID="{88C4C820-5282-40A8-9990-BC1A94709AD7}" presName="bgRect" presStyleLbl="bgShp" presStyleIdx="2" presStyleCnt="3"/>
      <dgm:spPr/>
    </dgm:pt>
    <dgm:pt modelId="{58DD342B-BEDF-434D-8ABC-CFEE4908B690}" type="pres">
      <dgm:prSet presAssocID="{88C4C820-5282-40A8-9990-BC1A94709A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AAB6777-E4A6-4861-A19C-AE191A8A2D50}" type="pres">
      <dgm:prSet presAssocID="{88C4C820-5282-40A8-9990-BC1A94709AD7}" presName="spaceRect" presStyleCnt="0"/>
      <dgm:spPr/>
    </dgm:pt>
    <dgm:pt modelId="{14CE8082-2111-4696-B08E-F34EA3ED0174}" type="pres">
      <dgm:prSet presAssocID="{88C4C820-5282-40A8-9990-BC1A94709A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AB260A-C2B0-4058-80D1-8D9220183824}" type="presOf" srcId="{4A788C56-9906-48F1-95E0-2748DB8759CE}" destId="{A52F4289-B6FA-4B47-A4AB-BB2B71EC58F4}" srcOrd="0" destOrd="0" presId="urn:microsoft.com/office/officeart/2018/2/layout/IconVerticalSolidList"/>
    <dgm:cxn modelId="{F631812F-2E0C-471E-80E4-F57F05C8A9F4}" type="presOf" srcId="{C1072202-0204-4397-911D-5116723A8B80}" destId="{83C19C79-EA74-4566-B54F-FFA61FE74FDA}" srcOrd="0" destOrd="0" presId="urn:microsoft.com/office/officeart/2018/2/layout/IconVerticalSolidList"/>
    <dgm:cxn modelId="{03618C34-92FA-40C9-A713-FD1BD7D40A8C}" srcId="{5123910B-1A37-4690-94D2-49E6C76BDA55}" destId="{C1072202-0204-4397-911D-5116723A8B80}" srcOrd="1" destOrd="0" parTransId="{B15EDC36-295A-45A0-A7CD-C7541720A83C}" sibTransId="{537BA79F-B46A-48F2-9645-80E42113994E}"/>
    <dgm:cxn modelId="{853EE96D-1088-403A-8490-E7E899000DA2}" type="presOf" srcId="{88C4C820-5282-40A8-9990-BC1A94709AD7}" destId="{14CE8082-2111-4696-B08E-F34EA3ED0174}" srcOrd="0" destOrd="0" presId="urn:microsoft.com/office/officeart/2018/2/layout/IconVerticalSolidList"/>
    <dgm:cxn modelId="{01D51E93-F52C-41D7-BC7A-FA82DB57914F}" type="presOf" srcId="{5123910B-1A37-4690-94D2-49E6C76BDA55}" destId="{720D4FC6-D439-41A3-818F-0093662328D4}" srcOrd="0" destOrd="0" presId="urn:microsoft.com/office/officeart/2018/2/layout/IconVerticalSolidList"/>
    <dgm:cxn modelId="{556B21A0-3152-4A84-908A-C48F28995151}" srcId="{5123910B-1A37-4690-94D2-49E6C76BDA55}" destId="{88C4C820-5282-40A8-9990-BC1A94709AD7}" srcOrd="2" destOrd="0" parTransId="{BB08F8E5-F11D-409B-A5BE-AF2E2FD4BCFF}" sibTransId="{B7FF44D1-235D-4B47-BD7C-CC4354AEACF3}"/>
    <dgm:cxn modelId="{7F3FB5CA-11B3-4A9E-887D-63004A0A1D90}" srcId="{5123910B-1A37-4690-94D2-49E6C76BDA55}" destId="{4A788C56-9906-48F1-95E0-2748DB8759CE}" srcOrd="0" destOrd="0" parTransId="{77729F33-1FE5-445D-8042-0468C273FA17}" sibTransId="{E3A65FDC-EE87-4C06-878B-8DA6E0C82451}"/>
    <dgm:cxn modelId="{02018EB3-4922-4B2A-B429-CE799441C9FE}" type="presParOf" srcId="{720D4FC6-D439-41A3-818F-0093662328D4}" destId="{D1B3B426-DD2C-49AD-9B63-F1CDDC6F3BF8}" srcOrd="0" destOrd="0" presId="urn:microsoft.com/office/officeart/2018/2/layout/IconVerticalSolidList"/>
    <dgm:cxn modelId="{9E3393FA-E242-4C6B-8E40-BB20D62A03F0}" type="presParOf" srcId="{D1B3B426-DD2C-49AD-9B63-F1CDDC6F3BF8}" destId="{D313C33F-B589-40B3-98A0-23CECAD45176}" srcOrd="0" destOrd="0" presId="urn:microsoft.com/office/officeart/2018/2/layout/IconVerticalSolidList"/>
    <dgm:cxn modelId="{E49244BB-D43C-41DE-A842-51DC23728FBD}" type="presParOf" srcId="{D1B3B426-DD2C-49AD-9B63-F1CDDC6F3BF8}" destId="{E3106351-5567-4471-AD4D-06677F06F2C0}" srcOrd="1" destOrd="0" presId="urn:microsoft.com/office/officeart/2018/2/layout/IconVerticalSolidList"/>
    <dgm:cxn modelId="{2C49E3B7-F903-41D1-8E7E-858F6FC064F3}" type="presParOf" srcId="{D1B3B426-DD2C-49AD-9B63-F1CDDC6F3BF8}" destId="{E013CA62-17F3-4DD7-97FA-99F27E35212A}" srcOrd="2" destOrd="0" presId="urn:microsoft.com/office/officeart/2018/2/layout/IconVerticalSolidList"/>
    <dgm:cxn modelId="{AA01C3DD-C088-4D60-9F3C-12BA71B7BD1E}" type="presParOf" srcId="{D1B3B426-DD2C-49AD-9B63-F1CDDC6F3BF8}" destId="{A52F4289-B6FA-4B47-A4AB-BB2B71EC58F4}" srcOrd="3" destOrd="0" presId="urn:microsoft.com/office/officeart/2018/2/layout/IconVerticalSolidList"/>
    <dgm:cxn modelId="{FB9486F0-885F-4AE9-9312-0BCAD860FC99}" type="presParOf" srcId="{720D4FC6-D439-41A3-818F-0093662328D4}" destId="{F127F306-F433-4A28-8F6F-676A7CDBF542}" srcOrd="1" destOrd="0" presId="urn:microsoft.com/office/officeart/2018/2/layout/IconVerticalSolidList"/>
    <dgm:cxn modelId="{54B9C956-E08F-4423-9C15-642C64072537}" type="presParOf" srcId="{720D4FC6-D439-41A3-818F-0093662328D4}" destId="{7A19D384-8846-4137-844E-2F44F66BF566}" srcOrd="2" destOrd="0" presId="urn:microsoft.com/office/officeart/2018/2/layout/IconVerticalSolidList"/>
    <dgm:cxn modelId="{E519D1D4-B14B-45F1-BDF2-655E017F34B9}" type="presParOf" srcId="{7A19D384-8846-4137-844E-2F44F66BF566}" destId="{E998DD4F-261E-4303-9830-52094AAB69F0}" srcOrd="0" destOrd="0" presId="urn:microsoft.com/office/officeart/2018/2/layout/IconVerticalSolidList"/>
    <dgm:cxn modelId="{7674CF51-E988-42EB-9763-22FF4D6172E4}" type="presParOf" srcId="{7A19D384-8846-4137-844E-2F44F66BF566}" destId="{1C7ED134-860A-44BC-9D00-7D8D42677F81}" srcOrd="1" destOrd="0" presId="urn:microsoft.com/office/officeart/2018/2/layout/IconVerticalSolidList"/>
    <dgm:cxn modelId="{AA558E70-A486-4BA2-9485-59B6C7653089}" type="presParOf" srcId="{7A19D384-8846-4137-844E-2F44F66BF566}" destId="{B9DF7A62-8BA7-4FCB-BBA1-D7D403FDFB0F}" srcOrd="2" destOrd="0" presId="urn:microsoft.com/office/officeart/2018/2/layout/IconVerticalSolidList"/>
    <dgm:cxn modelId="{939E0A9E-5EF1-4E84-942C-7A0F4225B150}" type="presParOf" srcId="{7A19D384-8846-4137-844E-2F44F66BF566}" destId="{83C19C79-EA74-4566-B54F-FFA61FE74FDA}" srcOrd="3" destOrd="0" presId="urn:microsoft.com/office/officeart/2018/2/layout/IconVerticalSolidList"/>
    <dgm:cxn modelId="{B9FBD2AB-C6C8-4C45-AC68-68CB7CF4C626}" type="presParOf" srcId="{720D4FC6-D439-41A3-818F-0093662328D4}" destId="{06D96EF6-CB6F-4ED5-BCFD-679611151283}" srcOrd="3" destOrd="0" presId="urn:microsoft.com/office/officeart/2018/2/layout/IconVerticalSolidList"/>
    <dgm:cxn modelId="{A1EE1E74-5FB6-48C9-8EF3-3A91E94EAC4E}" type="presParOf" srcId="{720D4FC6-D439-41A3-818F-0093662328D4}" destId="{B1337FEA-0A7A-4086-A2FE-A0C1CAD9A8FB}" srcOrd="4" destOrd="0" presId="urn:microsoft.com/office/officeart/2018/2/layout/IconVerticalSolidList"/>
    <dgm:cxn modelId="{55D8F278-5A09-4A6C-BA7F-CCC84F454991}" type="presParOf" srcId="{B1337FEA-0A7A-4086-A2FE-A0C1CAD9A8FB}" destId="{CE6FC828-9BD9-4993-9B5D-5D6B6EF5751D}" srcOrd="0" destOrd="0" presId="urn:microsoft.com/office/officeart/2018/2/layout/IconVerticalSolidList"/>
    <dgm:cxn modelId="{CF85C6E0-41A2-495D-94FC-43AB50A3A145}" type="presParOf" srcId="{B1337FEA-0A7A-4086-A2FE-A0C1CAD9A8FB}" destId="{58DD342B-BEDF-434D-8ABC-CFEE4908B690}" srcOrd="1" destOrd="0" presId="urn:microsoft.com/office/officeart/2018/2/layout/IconVerticalSolidList"/>
    <dgm:cxn modelId="{B694684C-FA9C-4726-A626-9F5915B0EA65}" type="presParOf" srcId="{B1337FEA-0A7A-4086-A2FE-A0C1CAD9A8FB}" destId="{5AAB6777-E4A6-4861-A19C-AE191A8A2D50}" srcOrd="2" destOrd="0" presId="urn:microsoft.com/office/officeart/2018/2/layout/IconVerticalSolidList"/>
    <dgm:cxn modelId="{EB1AA21F-27E9-4275-82C3-48CDC82B1D1F}" type="presParOf" srcId="{B1337FEA-0A7A-4086-A2FE-A0C1CAD9A8FB}" destId="{14CE8082-2111-4696-B08E-F34EA3ED01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2D81B8-149B-4C58-80E8-A26B620D2891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4715F0-FB39-447C-95A0-7D9CBB2737F7}">
      <dgm:prSet/>
      <dgm:spPr/>
      <dgm:t>
        <a:bodyPr/>
        <a:lstStyle/>
        <a:p>
          <a:r>
            <a:rPr lang="en-US" b="1"/>
            <a:t>Client Follow Up- </a:t>
          </a:r>
          <a:r>
            <a:rPr lang="en-US"/>
            <a:t>General manager contacts client after every project to make sure needs are met.</a:t>
          </a:r>
        </a:p>
      </dgm:t>
    </dgm:pt>
    <dgm:pt modelId="{8D7AE733-D7C8-4D4D-AB66-1BFD5390181A}" type="parTrans" cxnId="{4A899819-923F-48FE-AD5D-0BB9439CD9B3}">
      <dgm:prSet/>
      <dgm:spPr/>
      <dgm:t>
        <a:bodyPr/>
        <a:lstStyle/>
        <a:p>
          <a:endParaRPr lang="en-US"/>
        </a:p>
      </dgm:t>
    </dgm:pt>
    <dgm:pt modelId="{4977E58C-F8F5-49AF-B676-C93B1E2BC4E1}" type="sibTrans" cxnId="{4A899819-923F-48FE-AD5D-0BB9439CD9B3}">
      <dgm:prSet/>
      <dgm:spPr/>
      <dgm:t>
        <a:bodyPr/>
        <a:lstStyle/>
        <a:p>
          <a:endParaRPr lang="en-US"/>
        </a:p>
      </dgm:t>
    </dgm:pt>
    <dgm:pt modelId="{1EDE0E8F-237D-4026-81AC-F43A0285DC88}">
      <dgm:prSet/>
      <dgm:spPr/>
      <dgm:t>
        <a:bodyPr/>
        <a:lstStyle/>
        <a:p>
          <a:r>
            <a:rPr lang="en-US" b="1"/>
            <a:t>Plant Updates- </a:t>
          </a:r>
          <a:r>
            <a:rPr lang="en-US"/>
            <a:t>Letting clients know about new machines and projects in case they have a similar project.</a:t>
          </a:r>
        </a:p>
      </dgm:t>
    </dgm:pt>
    <dgm:pt modelId="{F24B95B4-1607-4628-922B-D6C161E5AFE7}" type="parTrans" cxnId="{002657F8-1986-4979-8F0C-DB7F020C02BC}">
      <dgm:prSet/>
      <dgm:spPr/>
      <dgm:t>
        <a:bodyPr/>
        <a:lstStyle/>
        <a:p>
          <a:endParaRPr lang="en-US"/>
        </a:p>
      </dgm:t>
    </dgm:pt>
    <dgm:pt modelId="{A1093500-E8DE-4DA5-8D07-ED43BC10FC51}" type="sibTrans" cxnId="{002657F8-1986-4979-8F0C-DB7F020C02BC}">
      <dgm:prSet/>
      <dgm:spPr/>
      <dgm:t>
        <a:bodyPr/>
        <a:lstStyle/>
        <a:p>
          <a:endParaRPr lang="en-US"/>
        </a:p>
      </dgm:t>
    </dgm:pt>
    <dgm:pt modelId="{B815C9A3-B685-4D56-AFC3-D8B1AA1BF2B0}" type="pres">
      <dgm:prSet presAssocID="{AB2D81B8-149B-4C58-80E8-A26B620D2891}" presName="diagram" presStyleCnt="0">
        <dgm:presLayoutVars>
          <dgm:dir/>
          <dgm:resizeHandles/>
        </dgm:presLayoutVars>
      </dgm:prSet>
      <dgm:spPr/>
    </dgm:pt>
    <dgm:pt modelId="{3235229A-F9DC-424D-8CDA-1C8B71A9664F}" type="pres">
      <dgm:prSet presAssocID="{C94715F0-FB39-447C-95A0-7D9CBB2737F7}" presName="firstNode" presStyleLbl="node1" presStyleIdx="0" presStyleCnt="2">
        <dgm:presLayoutVars>
          <dgm:bulletEnabled val="1"/>
        </dgm:presLayoutVars>
      </dgm:prSet>
      <dgm:spPr/>
    </dgm:pt>
    <dgm:pt modelId="{765F01F6-BD68-4D9B-ACD5-E2876FC8B0BC}" type="pres">
      <dgm:prSet presAssocID="{4977E58C-F8F5-49AF-B676-C93B1E2BC4E1}" presName="sibTrans" presStyleLbl="sibTrans2D1" presStyleIdx="0" presStyleCnt="1"/>
      <dgm:spPr/>
    </dgm:pt>
    <dgm:pt modelId="{F8DF5F86-E1BA-4726-BA16-73CEA3FC7E81}" type="pres">
      <dgm:prSet presAssocID="{1EDE0E8F-237D-4026-81AC-F43A0285DC88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4A899819-923F-48FE-AD5D-0BB9439CD9B3}" srcId="{AB2D81B8-149B-4C58-80E8-A26B620D2891}" destId="{C94715F0-FB39-447C-95A0-7D9CBB2737F7}" srcOrd="0" destOrd="0" parTransId="{8D7AE733-D7C8-4D4D-AB66-1BFD5390181A}" sibTransId="{4977E58C-F8F5-49AF-B676-C93B1E2BC4E1}"/>
    <dgm:cxn modelId="{910FDA21-E00B-4446-992F-B1193206470D}" type="presOf" srcId="{AB2D81B8-149B-4C58-80E8-A26B620D2891}" destId="{B815C9A3-B685-4D56-AFC3-D8B1AA1BF2B0}" srcOrd="0" destOrd="0" presId="urn:microsoft.com/office/officeart/2005/8/layout/bProcess2"/>
    <dgm:cxn modelId="{8CEAFC35-D3DD-4386-81BA-6A8267482907}" type="presOf" srcId="{4977E58C-F8F5-49AF-B676-C93B1E2BC4E1}" destId="{765F01F6-BD68-4D9B-ACD5-E2876FC8B0BC}" srcOrd="0" destOrd="0" presId="urn:microsoft.com/office/officeart/2005/8/layout/bProcess2"/>
    <dgm:cxn modelId="{54144A47-F00C-4DAE-8F12-BA36696854AE}" type="presOf" srcId="{C94715F0-FB39-447C-95A0-7D9CBB2737F7}" destId="{3235229A-F9DC-424D-8CDA-1C8B71A9664F}" srcOrd="0" destOrd="0" presId="urn:microsoft.com/office/officeart/2005/8/layout/bProcess2"/>
    <dgm:cxn modelId="{F11D1B9E-045B-4117-8704-2F24A7D009E5}" type="presOf" srcId="{1EDE0E8F-237D-4026-81AC-F43A0285DC88}" destId="{F8DF5F86-E1BA-4726-BA16-73CEA3FC7E81}" srcOrd="0" destOrd="0" presId="urn:microsoft.com/office/officeart/2005/8/layout/bProcess2"/>
    <dgm:cxn modelId="{002657F8-1986-4979-8F0C-DB7F020C02BC}" srcId="{AB2D81B8-149B-4C58-80E8-A26B620D2891}" destId="{1EDE0E8F-237D-4026-81AC-F43A0285DC88}" srcOrd="1" destOrd="0" parTransId="{F24B95B4-1607-4628-922B-D6C161E5AFE7}" sibTransId="{A1093500-E8DE-4DA5-8D07-ED43BC10FC51}"/>
    <dgm:cxn modelId="{6D4A2A6B-BC97-4225-B050-A905BB7A9317}" type="presParOf" srcId="{B815C9A3-B685-4D56-AFC3-D8B1AA1BF2B0}" destId="{3235229A-F9DC-424D-8CDA-1C8B71A9664F}" srcOrd="0" destOrd="0" presId="urn:microsoft.com/office/officeart/2005/8/layout/bProcess2"/>
    <dgm:cxn modelId="{7B124F6A-5C60-452E-828C-EDCC7C2A7BDD}" type="presParOf" srcId="{B815C9A3-B685-4D56-AFC3-D8B1AA1BF2B0}" destId="{765F01F6-BD68-4D9B-ACD5-E2876FC8B0BC}" srcOrd="1" destOrd="0" presId="urn:microsoft.com/office/officeart/2005/8/layout/bProcess2"/>
    <dgm:cxn modelId="{18FAD4B4-52A7-4ADE-B0BD-D5C64ECDF89B}" type="presParOf" srcId="{B815C9A3-B685-4D56-AFC3-D8B1AA1BF2B0}" destId="{F8DF5F86-E1BA-4726-BA16-73CEA3FC7E81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CB128-8D98-4454-9D33-37D7FAE3F510}">
      <dsp:nvSpPr>
        <dsp:cNvPr id="0" name=""/>
        <dsp:cNvSpPr/>
      </dsp:nvSpPr>
      <dsp:spPr>
        <a:xfrm>
          <a:off x="836123" y="340286"/>
          <a:ext cx="4685919" cy="4685919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Particle Size Reduction Services</a:t>
          </a:r>
        </a:p>
      </dsp:txBody>
      <dsp:txXfrm>
        <a:off x="3297904" y="775408"/>
        <a:ext cx="1115695" cy="892556"/>
      </dsp:txXfrm>
    </dsp:sp>
    <dsp:sp modelId="{B47A6F01-C44B-455E-BA84-EFFFC8ED4EE8}">
      <dsp:nvSpPr>
        <dsp:cNvPr id="0" name=""/>
        <dsp:cNvSpPr/>
      </dsp:nvSpPr>
      <dsp:spPr>
        <a:xfrm>
          <a:off x="896370" y="415596"/>
          <a:ext cx="4685919" cy="4685919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2">
                <a:hueOff val="923720"/>
                <a:satOff val="-159"/>
                <a:lumOff val="-1634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923720"/>
                <a:satOff val="-159"/>
                <a:lumOff val="-1634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Material Blending</a:t>
          </a:r>
        </a:p>
      </dsp:txBody>
      <dsp:txXfrm>
        <a:off x="4078890" y="2114242"/>
        <a:ext cx="1283049" cy="780986"/>
      </dsp:txXfrm>
    </dsp:sp>
    <dsp:sp modelId="{35B64120-0D95-4A6B-9B95-8C6A9C52A393}">
      <dsp:nvSpPr>
        <dsp:cNvPr id="0" name=""/>
        <dsp:cNvSpPr/>
      </dsp:nvSpPr>
      <dsp:spPr>
        <a:xfrm>
          <a:off x="874614" y="510430"/>
          <a:ext cx="4685919" cy="4685919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Grinding</a:t>
          </a:r>
        </a:p>
      </dsp:txBody>
      <dsp:txXfrm>
        <a:off x="3883644" y="3285721"/>
        <a:ext cx="1115695" cy="864663"/>
      </dsp:txXfrm>
    </dsp:sp>
    <dsp:sp modelId="{80748027-17F4-49DB-9515-D02039BE97FE}">
      <dsp:nvSpPr>
        <dsp:cNvPr id="0" name=""/>
        <dsp:cNvSpPr/>
      </dsp:nvSpPr>
      <dsp:spPr>
        <a:xfrm>
          <a:off x="787590" y="552269"/>
          <a:ext cx="4685919" cy="4685919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Screening</a:t>
          </a:r>
        </a:p>
      </dsp:txBody>
      <dsp:txXfrm>
        <a:off x="2586648" y="4234062"/>
        <a:ext cx="1087802" cy="780986"/>
      </dsp:txXfrm>
    </dsp:sp>
    <dsp:sp modelId="{3B324DAB-3A1A-493D-9233-A47FF123F203}">
      <dsp:nvSpPr>
        <dsp:cNvPr id="0" name=""/>
        <dsp:cNvSpPr/>
      </dsp:nvSpPr>
      <dsp:spPr>
        <a:xfrm>
          <a:off x="700566" y="510430"/>
          <a:ext cx="4685919" cy="4685919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Manufacturing &amp; Solutions Blending</a:t>
          </a:r>
        </a:p>
      </dsp:txBody>
      <dsp:txXfrm>
        <a:off x="1261760" y="3285721"/>
        <a:ext cx="1115695" cy="864663"/>
      </dsp:txXfrm>
    </dsp:sp>
    <dsp:sp modelId="{8F399939-EA6F-4938-B9F5-DDDE56F924F6}">
      <dsp:nvSpPr>
        <dsp:cNvPr id="0" name=""/>
        <dsp:cNvSpPr/>
      </dsp:nvSpPr>
      <dsp:spPr>
        <a:xfrm>
          <a:off x="678810" y="415596"/>
          <a:ext cx="4685919" cy="4685919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2">
                <a:hueOff val="4618599"/>
                <a:satOff val="-794"/>
                <a:lumOff val="-817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4618599"/>
                <a:satOff val="-794"/>
                <a:lumOff val="-817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Contract Solution Packaging</a:t>
          </a:r>
        </a:p>
      </dsp:txBody>
      <dsp:txXfrm>
        <a:off x="899160" y="2114242"/>
        <a:ext cx="1283049" cy="780986"/>
      </dsp:txXfrm>
    </dsp:sp>
    <dsp:sp modelId="{C09B0E05-DC49-4E8C-BA31-CFE1115A144E}">
      <dsp:nvSpPr>
        <dsp:cNvPr id="0" name=""/>
        <dsp:cNvSpPr/>
      </dsp:nvSpPr>
      <dsp:spPr>
        <a:xfrm>
          <a:off x="739057" y="340286"/>
          <a:ext cx="4685919" cy="4685919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Laboratory Services</a:t>
          </a:r>
        </a:p>
      </dsp:txBody>
      <dsp:txXfrm>
        <a:off x="1847500" y="775408"/>
        <a:ext cx="1115695" cy="892556"/>
      </dsp:txXfrm>
    </dsp:sp>
    <dsp:sp modelId="{65CF0FA6-5987-476C-93C1-5CED78A57F4A}">
      <dsp:nvSpPr>
        <dsp:cNvPr id="0" name=""/>
        <dsp:cNvSpPr/>
      </dsp:nvSpPr>
      <dsp:spPr>
        <a:xfrm>
          <a:off x="545808" y="50206"/>
          <a:ext cx="5266080" cy="5266080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2CCE91-C403-49FF-A210-2E40F9CD5C36}">
      <dsp:nvSpPr>
        <dsp:cNvPr id="0" name=""/>
        <dsp:cNvSpPr/>
      </dsp:nvSpPr>
      <dsp:spPr>
        <a:xfrm>
          <a:off x="606435" y="125849"/>
          <a:ext cx="5266080" cy="5266080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2">
                <a:hueOff val="923720"/>
                <a:satOff val="-159"/>
                <a:lumOff val="-1634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923720"/>
                <a:satOff val="-159"/>
                <a:lumOff val="-1634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79A35C-AC78-4958-B60E-162675A77A46}">
      <dsp:nvSpPr>
        <dsp:cNvPr id="0" name=""/>
        <dsp:cNvSpPr/>
      </dsp:nvSpPr>
      <dsp:spPr>
        <a:xfrm>
          <a:off x="584602" y="220463"/>
          <a:ext cx="5266080" cy="5266080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A15875-2638-4227-B448-A0FF8B08D4FB}">
      <dsp:nvSpPr>
        <dsp:cNvPr id="0" name=""/>
        <dsp:cNvSpPr/>
      </dsp:nvSpPr>
      <dsp:spPr>
        <a:xfrm>
          <a:off x="497509" y="262065"/>
          <a:ext cx="5266080" cy="5266080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2A6E5A-844B-4277-96DF-2F9E57E19293}">
      <dsp:nvSpPr>
        <dsp:cNvPr id="0" name=""/>
        <dsp:cNvSpPr/>
      </dsp:nvSpPr>
      <dsp:spPr>
        <a:xfrm>
          <a:off x="410417" y="220463"/>
          <a:ext cx="5266080" cy="5266080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0D0CB0-46BF-4E89-A594-FDF496972A3C}">
      <dsp:nvSpPr>
        <dsp:cNvPr id="0" name=""/>
        <dsp:cNvSpPr/>
      </dsp:nvSpPr>
      <dsp:spPr>
        <a:xfrm>
          <a:off x="388584" y="125849"/>
          <a:ext cx="5266080" cy="5266080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2">
                <a:hueOff val="4618599"/>
                <a:satOff val="-794"/>
                <a:lumOff val="-817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4618599"/>
                <a:satOff val="-794"/>
                <a:lumOff val="-817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C5F451-79E0-46B8-A856-DED49CBB6ED1}">
      <dsp:nvSpPr>
        <dsp:cNvPr id="0" name=""/>
        <dsp:cNvSpPr/>
      </dsp:nvSpPr>
      <dsp:spPr>
        <a:xfrm>
          <a:off x="449210" y="50206"/>
          <a:ext cx="5266080" cy="5266080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FAE7D-8CB6-419B-A16C-CE8346D50A24}">
      <dsp:nvSpPr>
        <dsp:cNvPr id="0" name=""/>
        <dsp:cNvSpPr/>
      </dsp:nvSpPr>
      <dsp:spPr>
        <a:xfrm>
          <a:off x="1560918" y="2426"/>
          <a:ext cx="2805162" cy="1402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No. of Projects in 2019</a:t>
          </a:r>
        </a:p>
      </dsp:txBody>
      <dsp:txXfrm>
        <a:off x="1601998" y="43506"/>
        <a:ext cx="2723002" cy="1320421"/>
      </dsp:txXfrm>
    </dsp:sp>
    <dsp:sp modelId="{F2D246EA-CA78-479D-897A-7507BCA4E648}">
      <dsp:nvSpPr>
        <dsp:cNvPr id="0" name=""/>
        <dsp:cNvSpPr/>
      </dsp:nvSpPr>
      <dsp:spPr>
        <a:xfrm>
          <a:off x="1841434" y="1405007"/>
          <a:ext cx="280516" cy="1051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935"/>
              </a:lnTo>
              <a:lnTo>
                <a:pt x="280516" y="105193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6C7AF-25A9-462D-BD17-F1318AC33F51}">
      <dsp:nvSpPr>
        <dsp:cNvPr id="0" name=""/>
        <dsp:cNvSpPr/>
      </dsp:nvSpPr>
      <dsp:spPr>
        <a:xfrm>
          <a:off x="2121951" y="1755653"/>
          <a:ext cx="2244130" cy="14025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318</a:t>
          </a:r>
        </a:p>
      </dsp:txBody>
      <dsp:txXfrm>
        <a:off x="2163031" y="1796733"/>
        <a:ext cx="2161970" cy="1320421"/>
      </dsp:txXfrm>
    </dsp:sp>
    <dsp:sp modelId="{3A16340F-BF5F-43F5-B958-23A7FBB5A2D2}">
      <dsp:nvSpPr>
        <dsp:cNvPr id="0" name=""/>
        <dsp:cNvSpPr/>
      </dsp:nvSpPr>
      <dsp:spPr>
        <a:xfrm>
          <a:off x="5067371" y="2426"/>
          <a:ext cx="2805162" cy="1402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Ave Invoice Per Project</a:t>
          </a:r>
        </a:p>
      </dsp:txBody>
      <dsp:txXfrm>
        <a:off x="5108451" y="43506"/>
        <a:ext cx="2723002" cy="1320421"/>
      </dsp:txXfrm>
    </dsp:sp>
    <dsp:sp modelId="{0627CEB5-FFD1-4447-9FC6-2411B3350A99}">
      <dsp:nvSpPr>
        <dsp:cNvPr id="0" name=""/>
        <dsp:cNvSpPr/>
      </dsp:nvSpPr>
      <dsp:spPr>
        <a:xfrm>
          <a:off x="5347888" y="1405007"/>
          <a:ext cx="280516" cy="1051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935"/>
              </a:lnTo>
              <a:lnTo>
                <a:pt x="280516" y="105193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1611-C3D2-4D9D-9C42-3C1C40144AFC}">
      <dsp:nvSpPr>
        <dsp:cNvPr id="0" name=""/>
        <dsp:cNvSpPr/>
      </dsp:nvSpPr>
      <dsp:spPr>
        <a:xfrm>
          <a:off x="5628404" y="1755653"/>
          <a:ext cx="2244130" cy="14025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$10,410.31</a:t>
          </a:r>
        </a:p>
      </dsp:txBody>
      <dsp:txXfrm>
        <a:off x="5669484" y="1796733"/>
        <a:ext cx="2161970" cy="1320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C498-F886-4456-8788-2DC396B5F959}">
      <dsp:nvSpPr>
        <dsp:cNvPr id="0" name=""/>
        <dsp:cNvSpPr/>
      </dsp:nvSpPr>
      <dsp:spPr>
        <a:xfrm>
          <a:off x="9070805" y="963681"/>
          <a:ext cx="1672110" cy="16717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AA621D-93A6-40A3-B490-13A48D866F57}">
      <dsp:nvSpPr>
        <dsp:cNvPr id="0" name=""/>
        <dsp:cNvSpPr/>
      </dsp:nvSpPr>
      <dsp:spPr>
        <a:xfrm>
          <a:off x="9127108" y="1019418"/>
          <a:ext cx="1560565" cy="1560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Sasol</a:t>
          </a:r>
        </a:p>
      </dsp:txBody>
      <dsp:txXfrm>
        <a:off x="9350198" y="1242362"/>
        <a:ext cx="1114386" cy="1114430"/>
      </dsp:txXfrm>
    </dsp:sp>
    <dsp:sp modelId="{35C6565B-54F1-4E97-8EB0-93EBD2149110}">
      <dsp:nvSpPr>
        <dsp:cNvPr id="0" name=""/>
        <dsp:cNvSpPr/>
      </dsp:nvSpPr>
      <dsp:spPr>
        <a:xfrm rot="2700000">
          <a:off x="7343570" y="963493"/>
          <a:ext cx="1671875" cy="167187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669F7A-422E-4222-BD01-6BB9C008F483}">
      <dsp:nvSpPr>
        <dsp:cNvPr id="0" name=""/>
        <dsp:cNvSpPr/>
      </dsp:nvSpPr>
      <dsp:spPr>
        <a:xfrm>
          <a:off x="7399756" y="1019418"/>
          <a:ext cx="1560565" cy="1560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Hexion</a:t>
          </a:r>
        </a:p>
      </dsp:txBody>
      <dsp:txXfrm>
        <a:off x="7622846" y="1242362"/>
        <a:ext cx="1114386" cy="1114430"/>
      </dsp:txXfrm>
    </dsp:sp>
    <dsp:sp modelId="{5A32818D-1DC3-46E5-A12D-9BF4D5648D84}">
      <dsp:nvSpPr>
        <dsp:cNvPr id="0" name=""/>
        <dsp:cNvSpPr/>
      </dsp:nvSpPr>
      <dsp:spPr>
        <a:xfrm rot="2700000">
          <a:off x="5616219" y="963493"/>
          <a:ext cx="1671875" cy="1671875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CEEC64-A954-4A3C-87D9-6F524334C18D}">
      <dsp:nvSpPr>
        <dsp:cNvPr id="0" name=""/>
        <dsp:cNvSpPr/>
      </dsp:nvSpPr>
      <dsp:spPr>
        <a:xfrm>
          <a:off x="5672404" y="1019418"/>
          <a:ext cx="1560565" cy="15603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DuPont</a:t>
          </a:r>
        </a:p>
      </dsp:txBody>
      <dsp:txXfrm>
        <a:off x="5895494" y="1242362"/>
        <a:ext cx="1114386" cy="1114430"/>
      </dsp:txXfrm>
    </dsp:sp>
    <dsp:sp modelId="{3274E5D0-65BC-44D6-AB74-237A12665E38}">
      <dsp:nvSpPr>
        <dsp:cNvPr id="0" name=""/>
        <dsp:cNvSpPr/>
      </dsp:nvSpPr>
      <dsp:spPr>
        <a:xfrm rot="2700000">
          <a:off x="3888867" y="963493"/>
          <a:ext cx="1671875" cy="1671875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F7FB07-CC09-4A7B-B4A7-DE7DDFCD56BC}">
      <dsp:nvSpPr>
        <dsp:cNvPr id="0" name=""/>
        <dsp:cNvSpPr/>
      </dsp:nvSpPr>
      <dsp:spPr>
        <a:xfrm>
          <a:off x="3945052" y="1019418"/>
          <a:ext cx="1560565" cy="15603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Dow</a:t>
          </a:r>
        </a:p>
      </dsp:txBody>
      <dsp:txXfrm>
        <a:off x="4167080" y="1242362"/>
        <a:ext cx="1114386" cy="1114430"/>
      </dsp:txXfrm>
    </dsp:sp>
    <dsp:sp modelId="{EE5A6897-D395-4D5D-BDE3-44768106CC3F}">
      <dsp:nvSpPr>
        <dsp:cNvPr id="0" name=""/>
        <dsp:cNvSpPr/>
      </dsp:nvSpPr>
      <dsp:spPr>
        <a:xfrm rot="2700000">
          <a:off x="2161515" y="963493"/>
          <a:ext cx="1671875" cy="1671875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ED4155-064A-4CB5-98FC-9B45A185AECA}">
      <dsp:nvSpPr>
        <dsp:cNvPr id="0" name=""/>
        <dsp:cNvSpPr/>
      </dsp:nvSpPr>
      <dsp:spPr>
        <a:xfrm>
          <a:off x="2217701" y="1019418"/>
          <a:ext cx="1560565" cy="15603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Chemours</a:t>
          </a:r>
        </a:p>
      </dsp:txBody>
      <dsp:txXfrm>
        <a:off x="2439728" y="1242362"/>
        <a:ext cx="1114386" cy="1114430"/>
      </dsp:txXfrm>
    </dsp:sp>
    <dsp:sp modelId="{CBB4DB61-C0D0-4CF8-B311-D7DB6E1CBAF2}">
      <dsp:nvSpPr>
        <dsp:cNvPr id="0" name=""/>
        <dsp:cNvSpPr/>
      </dsp:nvSpPr>
      <dsp:spPr>
        <a:xfrm rot="2700000">
          <a:off x="434163" y="963493"/>
          <a:ext cx="1671875" cy="1671875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1B918F-DC51-482B-8B79-23D3B875B3F2}">
      <dsp:nvSpPr>
        <dsp:cNvPr id="0" name=""/>
        <dsp:cNvSpPr/>
      </dsp:nvSpPr>
      <dsp:spPr>
        <a:xfrm>
          <a:off x="489286" y="1019418"/>
          <a:ext cx="1560565" cy="1560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Target Size Company: Fortune 500 </a:t>
          </a:r>
        </a:p>
      </dsp:txBody>
      <dsp:txXfrm>
        <a:off x="712376" y="1242362"/>
        <a:ext cx="1114386" cy="1114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7CA1B-DAEB-4E0A-A375-477E9A5D2C71}">
      <dsp:nvSpPr>
        <dsp:cNvPr id="0" name=""/>
        <dsp:cNvSpPr/>
      </dsp:nvSpPr>
      <dsp:spPr>
        <a:xfrm>
          <a:off x="3701" y="496634"/>
          <a:ext cx="2004303" cy="12025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Adhesives</a:t>
          </a:r>
        </a:p>
      </dsp:txBody>
      <dsp:txXfrm>
        <a:off x="3701" y="496634"/>
        <a:ext cx="2004303" cy="1202581"/>
      </dsp:txXfrm>
    </dsp:sp>
    <dsp:sp modelId="{390D7001-CC65-48D3-B8C4-9D65A3484A9B}">
      <dsp:nvSpPr>
        <dsp:cNvPr id="0" name=""/>
        <dsp:cNvSpPr/>
      </dsp:nvSpPr>
      <dsp:spPr>
        <a:xfrm>
          <a:off x="2208435" y="496634"/>
          <a:ext cx="2004303" cy="1202581"/>
        </a:xfrm>
        <a:prstGeom prst="rect">
          <a:avLst/>
        </a:prstGeom>
        <a:gradFill rotWithShape="0">
          <a:gsLst>
            <a:gs pos="0">
              <a:schemeClr val="accent2">
                <a:hueOff val="692790"/>
                <a:satOff val="-119"/>
                <a:lumOff val="-1226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692790"/>
                <a:satOff val="-119"/>
                <a:lumOff val="-1226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Aerospace</a:t>
          </a:r>
        </a:p>
      </dsp:txBody>
      <dsp:txXfrm>
        <a:off x="2208435" y="496634"/>
        <a:ext cx="2004303" cy="1202581"/>
      </dsp:txXfrm>
    </dsp:sp>
    <dsp:sp modelId="{6EEA2B3E-923C-4714-8185-B3D191091EA2}">
      <dsp:nvSpPr>
        <dsp:cNvPr id="0" name=""/>
        <dsp:cNvSpPr/>
      </dsp:nvSpPr>
      <dsp:spPr>
        <a:xfrm>
          <a:off x="4413168" y="496634"/>
          <a:ext cx="2004303" cy="1202581"/>
        </a:xfrm>
        <a:prstGeom prst="rect">
          <a:avLst/>
        </a:prstGeom>
        <a:gradFill rotWithShape="0">
          <a:gsLst>
            <a:gs pos="0">
              <a:schemeClr val="accent2">
                <a:hueOff val="1385580"/>
                <a:satOff val="-238"/>
                <a:lumOff val="-2451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1385580"/>
                <a:satOff val="-238"/>
                <a:lumOff val="-2451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Automotive</a:t>
          </a:r>
        </a:p>
      </dsp:txBody>
      <dsp:txXfrm>
        <a:off x="4413168" y="496634"/>
        <a:ext cx="2004303" cy="1202581"/>
      </dsp:txXfrm>
    </dsp:sp>
    <dsp:sp modelId="{49D766C6-7004-40D0-AE92-D0D513BD0238}">
      <dsp:nvSpPr>
        <dsp:cNvPr id="0" name=""/>
        <dsp:cNvSpPr/>
      </dsp:nvSpPr>
      <dsp:spPr>
        <a:xfrm>
          <a:off x="6617902" y="496634"/>
          <a:ext cx="2004303" cy="1202581"/>
        </a:xfrm>
        <a:prstGeom prst="rect">
          <a:avLst/>
        </a:prstGeom>
        <a:gradFill rotWithShape="0">
          <a:gsLst>
            <a:gs pos="0">
              <a:schemeClr val="accent2">
                <a:hueOff val="2078370"/>
                <a:satOff val="-357"/>
                <a:lumOff val="-3677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2078370"/>
                <a:satOff val="-357"/>
                <a:lumOff val="-3677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Coatings</a:t>
          </a:r>
        </a:p>
      </dsp:txBody>
      <dsp:txXfrm>
        <a:off x="6617902" y="496634"/>
        <a:ext cx="2004303" cy="1202581"/>
      </dsp:txXfrm>
    </dsp:sp>
    <dsp:sp modelId="{5A538CF3-E841-42B5-87D8-3598F5AF22F0}">
      <dsp:nvSpPr>
        <dsp:cNvPr id="0" name=""/>
        <dsp:cNvSpPr/>
      </dsp:nvSpPr>
      <dsp:spPr>
        <a:xfrm>
          <a:off x="8822635" y="496634"/>
          <a:ext cx="2004303" cy="1202581"/>
        </a:xfrm>
        <a:prstGeom prst="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Oil/Gas Exploration</a:t>
          </a:r>
        </a:p>
      </dsp:txBody>
      <dsp:txXfrm>
        <a:off x="8822635" y="496634"/>
        <a:ext cx="2004303" cy="1202581"/>
      </dsp:txXfrm>
    </dsp:sp>
    <dsp:sp modelId="{A35C4AF4-3C77-40FA-AC73-9C4735534833}">
      <dsp:nvSpPr>
        <dsp:cNvPr id="0" name=""/>
        <dsp:cNvSpPr/>
      </dsp:nvSpPr>
      <dsp:spPr>
        <a:xfrm>
          <a:off x="1106068" y="1899646"/>
          <a:ext cx="2004303" cy="1202581"/>
        </a:xfrm>
        <a:prstGeom prst="rect">
          <a:avLst/>
        </a:prstGeom>
        <a:gradFill rotWithShape="0">
          <a:gsLst>
            <a:gs pos="0">
              <a:schemeClr val="accent2">
                <a:hueOff val="3463949"/>
                <a:satOff val="-596"/>
                <a:lumOff val="-6128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3463949"/>
                <a:satOff val="-596"/>
                <a:lumOff val="-6128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Paints</a:t>
          </a:r>
        </a:p>
      </dsp:txBody>
      <dsp:txXfrm>
        <a:off x="1106068" y="1899646"/>
        <a:ext cx="2004303" cy="1202581"/>
      </dsp:txXfrm>
    </dsp:sp>
    <dsp:sp modelId="{9D582429-2332-4774-8C81-408CD07F2BE7}">
      <dsp:nvSpPr>
        <dsp:cNvPr id="0" name=""/>
        <dsp:cNvSpPr/>
      </dsp:nvSpPr>
      <dsp:spPr>
        <a:xfrm>
          <a:off x="3310802" y="1899646"/>
          <a:ext cx="2004303" cy="1202581"/>
        </a:xfrm>
        <a:prstGeom prst="rect">
          <a:avLst/>
        </a:prstGeom>
        <a:gradFill rotWithShape="0">
          <a:gsLst>
            <a:gs pos="0">
              <a:schemeClr val="accent2">
                <a:hueOff val="4156739"/>
                <a:satOff val="-715"/>
                <a:lumOff val="-7353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4156739"/>
                <a:satOff val="-715"/>
                <a:lumOff val="-7353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Plastics</a:t>
          </a:r>
        </a:p>
      </dsp:txBody>
      <dsp:txXfrm>
        <a:off x="3310802" y="1899646"/>
        <a:ext cx="2004303" cy="1202581"/>
      </dsp:txXfrm>
    </dsp:sp>
    <dsp:sp modelId="{830FAC23-16CD-4BAF-9C5D-AF00BD4FB961}">
      <dsp:nvSpPr>
        <dsp:cNvPr id="0" name=""/>
        <dsp:cNvSpPr/>
      </dsp:nvSpPr>
      <dsp:spPr>
        <a:xfrm>
          <a:off x="5515535" y="1899646"/>
          <a:ext cx="2004303" cy="1202581"/>
        </a:xfrm>
        <a:prstGeom prst="rect">
          <a:avLst/>
        </a:prstGeom>
        <a:gradFill rotWithShape="0">
          <a:gsLst>
            <a:gs pos="0">
              <a:schemeClr val="accent2">
                <a:hueOff val="4849529"/>
                <a:satOff val="-834"/>
                <a:lumOff val="-8579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4849529"/>
                <a:satOff val="-834"/>
                <a:lumOff val="-8579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Powder Coatings</a:t>
          </a:r>
        </a:p>
      </dsp:txBody>
      <dsp:txXfrm>
        <a:off x="5515535" y="1899646"/>
        <a:ext cx="2004303" cy="1202581"/>
      </dsp:txXfrm>
    </dsp:sp>
    <dsp:sp modelId="{B0CF2097-350F-4AB1-932A-78AB889A77CC}">
      <dsp:nvSpPr>
        <dsp:cNvPr id="0" name=""/>
        <dsp:cNvSpPr/>
      </dsp:nvSpPr>
      <dsp:spPr>
        <a:xfrm>
          <a:off x="7720269" y="1899646"/>
          <a:ext cx="2004303" cy="1202581"/>
        </a:xfrm>
        <a:prstGeom prst="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Textiles </a:t>
          </a:r>
        </a:p>
      </dsp:txBody>
      <dsp:txXfrm>
        <a:off x="7720269" y="1899646"/>
        <a:ext cx="2004303" cy="1202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5A9F9-9A4B-427F-835E-BAEF9FDC53D0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134E6C-0592-491B-A438-BC88E61B2C00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7415B-1DBB-472B-B79D-E43849C5FE7C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Procurement/Purchasing </a:t>
          </a:r>
        </a:p>
      </dsp:txBody>
      <dsp:txXfrm>
        <a:off x="1840447" y="680"/>
        <a:ext cx="4420652" cy="1593460"/>
      </dsp:txXfrm>
    </dsp:sp>
    <dsp:sp modelId="{89F418B6-F19C-4D5D-9C73-B2550DCEE33D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841EFE-DC25-4BE9-8AE2-65C4905E63A5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4B6BA-BB76-4415-A621-A93BA69B98C2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Research and Development</a:t>
          </a:r>
        </a:p>
      </dsp:txBody>
      <dsp:txXfrm>
        <a:off x="1840447" y="1992507"/>
        <a:ext cx="4420652" cy="1593460"/>
      </dsp:txXfrm>
    </dsp:sp>
    <dsp:sp modelId="{EB011ED0-249B-4187-B7E6-D29848133117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102581-8B99-42E4-A884-FEAFE524CAB5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789482-251A-4C17-A518-FAC2A47CFBCA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Technical Sales</a:t>
          </a:r>
        </a:p>
      </dsp:txBody>
      <dsp:txXfrm>
        <a:off x="1840447" y="3984333"/>
        <a:ext cx="4420652" cy="1593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3C33F-B589-40B3-98A0-23CECAD45176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106351-5567-4471-AD4D-06677F06F2C0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2F4289-B6FA-4B47-A4AB-BB2B71EC58F4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 contacts happen either through a phone call from prospective client or finding US Chemicals on the Internet</a:t>
          </a:r>
        </a:p>
      </dsp:txBody>
      <dsp:txXfrm>
        <a:off x="1840447" y="680"/>
        <a:ext cx="4420652" cy="1593460"/>
      </dsp:txXfrm>
    </dsp:sp>
    <dsp:sp modelId="{E998DD4F-261E-4303-9830-52094AAB69F0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7ED134-860A-44BC-9D00-7D8D42677F81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19C79-EA74-4566-B54F-FFA61FE74FDA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Meeting potential clients at trade shows and following up first by email and then with phone calls.</a:t>
          </a:r>
        </a:p>
      </dsp:txBody>
      <dsp:txXfrm>
        <a:off x="1840447" y="1992507"/>
        <a:ext cx="4420652" cy="1593460"/>
      </dsp:txXfrm>
    </dsp:sp>
    <dsp:sp modelId="{CE6FC828-9BD9-4993-9B5D-5D6B6EF5751D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DD342B-BEDF-434D-8ABC-CFEE4908B690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CE8082-2111-4696-B08E-F34EA3ED0174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Contacting current and past clients quarterly.</a:t>
          </a:r>
        </a:p>
      </dsp:txBody>
      <dsp:txXfrm>
        <a:off x="1840447" y="3984333"/>
        <a:ext cx="4420652" cy="1593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5229A-F9DC-424D-8CDA-1C8B71A9664F}">
      <dsp:nvSpPr>
        <dsp:cNvPr id="0" name=""/>
        <dsp:cNvSpPr/>
      </dsp:nvSpPr>
      <dsp:spPr>
        <a:xfrm>
          <a:off x="766928" y="411"/>
          <a:ext cx="3159838" cy="31598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Client Follow Up- </a:t>
          </a:r>
          <a:r>
            <a:rPr lang="en-US" sz="2100" kern="1200"/>
            <a:t>General manager contacts client after every project to make sure needs are met.</a:t>
          </a:r>
        </a:p>
      </dsp:txBody>
      <dsp:txXfrm>
        <a:off x="1229676" y="463159"/>
        <a:ext cx="2234342" cy="2234342"/>
      </dsp:txXfrm>
    </dsp:sp>
    <dsp:sp modelId="{765F01F6-BD68-4D9B-ACD5-E2876FC8B0BC}">
      <dsp:nvSpPr>
        <dsp:cNvPr id="0" name=""/>
        <dsp:cNvSpPr/>
      </dsp:nvSpPr>
      <dsp:spPr>
        <a:xfrm rot="5400000">
          <a:off x="4187453" y="1161651"/>
          <a:ext cx="1105943" cy="83735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DF5F86-E1BA-4726-BA16-73CEA3FC7E81}">
      <dsp:nvSpPr>
        <dsp:cNvPr id="0" name=""/>
        <dsp:cNvSpPr/>
      </dsp:nvSpPr>
      <dsp:spPr>
        <a:xfrm>
          <a:off x="5506686" y="411"/>
          <a:ext cx="3159838" cy="315983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Plant Updates- </a:t>
          </a:r>
          <a:r>
            <a:rPr lang="en-US" sz="2100" kern="1200"/>
            <a:t>Letting clients know about new machines and projects in case they have a similar project.</a:t>
          </a:r>
        </a:p>
      </dsp:txBody>
      <dsp:txXfrm>
        <a:off x="5969434" y="463159"/>
        <a:ext cx="2234342" cy="2234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8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2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96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4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2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0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6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8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1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5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B8D71-F6C5-4FA8-BE66-9BFACED1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US Chemicals Funding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4E61E-7C7B-4150-B623-5BF08CF2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149" y="4394039"/>
            <a:ext cx="7304152" cy="11176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Mary Smith</a:t>
            </a:r>
          </a:p>
          <a:p>
            <a:r>
              <a:rPr lang="en-US" sz="1700">
                <a:solidFill>
                  <a:schemeClr val="tx1"/>
                </a:solidFill>
              </a:rPr>
              <a:t>Chairman/CEO</a:t>
            </a:r>
          </a:p>
          <a:p>
            <a:r>
              <a:rPr lang="en-US" sz="1700">
                <a:solidFill>
                  <a:schemeClr val="tx1"/>
                </a:solidFill>
              </a:rPr>
              <a:t>484-888-1515</a:t>
            </a:r>
          </a:p>
        </p:txBody>
      </p:sp>
    </p:spTree>
    <p:extLst>
      <p:ext uri="{BB962C8B-B14F-4D97-AF65-F5344CB8AC3E}">
        <p14:creationId xmlns:p14="http://schemas.microsoft.com/office/powerpoint/2010/main" val="242860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2EED-A120-455F-A415-F2BB4F44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of Buyers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E5B658-73C5-46AA-9606-0454DD3A5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16855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09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FFA8-6139-4775-A1BC-E754F79D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Position Titles of Buyers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9C1C405-3C60-40D4-8210-B7EC76B93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27397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78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F232-3E5D-4113-830A-3C478F57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Tactics to Obtain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A66B-88A3-4A33-AD3B-648A8BD4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  <a:p>
            <a:r>
              <a:rPr lang="en-US" dirty="0"/>
              <a:t>Mail</a:t>
            </a:r>
          </a:p>
          <a:p>
            <a:r>
              <a:rPr lang="en-US" dirty="0"/>
              <a:t>Trade Shows</a:t>
            </a:r>
          </a:p>
          <a:p>
            <a:r>
              <a:rPr lang="en-US" dirty="0"/>
              <a:t>Web Site</a:t>
            </a:r>
          </a:p>
          <a:p>
            <a:r>
              <a:rPr lang="en-US" dirty="0"/>
              <a:t>Word of Mouth</a:t>
            </a:r>
          </a:p>
        </p:txBody>
      </p:sp>
    </p:spTree>
    <p:extLst>
      <p:ext uri="{BB962C8B-B14F-4D97-AF65-F5344CB8AC3E}">
        <p14:creationId xmlns:p14="http://schemas.microsoft.com/office/powerpoint/2010/main" val="53786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11C2-3144-430F-8286-0EFC57AD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Sales Strategy and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3F7830-EDEE-4EB7-8919-0930B717A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8538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24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6BCA-BC11-4E9D-9824-D1BD71E8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Client Retention Strategy and Tactics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49036-6298-4FA1-B667-12D780FDB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899598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4748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53D9-E237-4DC7-9F1A-5ECEC7B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35412C-2D6E-43D0-B16C-D5BB839A7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063697"/>
              </p:ext>
            </p:extLst>
          </p:nvPr>
        </p:nvGraphicFramePr>
        <p:xfrm>
          <a:off x="681038" y="2336800"/>
          <a:ext cx="9613896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432">
                  <a:extLst>
                    <a:ext uri="{9D8B030D-6E8A-4147-A177-3AD203B41FA5}">
                      <a16:colId xmlns:a16="http://schemas.microsoft.com/office/drawing/2014/main" val="112139424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852950187"/>
                    </a:ext>
                  </a:extLst>
                </a:gridCol>
                <a:gridCol w="1446073">
                  <a:extLst>
                    <a:ext uri="{9D8B030D-6E8A-4147-A177-3AD203B41FA5}">
                      <a16:colId xmlns:a16="http://schemas.microsoft.com/office/drawing/2014/main" val="1764396587"/>
                    </a:ext>
                  </a:extLst>
                </a:gridCol>
                <a:gridCol w="1602316">
                  <a:extLst>
                    <a:ext uri="{9D8B030D-6E8A-4147-A177-3AD203B41FA5}">
                      <a16:colId xmlns:a16="http://schemas.microsoft.com/office/drawing/2014/main" val="1363951164"/>
                    </a:ext>
                  </a:extLst>
                </a:gridCol>
                <a:gridCol w="1602316">
                  <a:extLst>
                    <a:ext uri="{9D8B030D-6E8A-4147-A177-3AD203B41FA5}">
                      <a16:colId xmlns:a16="http://schemas.microsoft.com/office/drawing/2014/main" val="503801321"/>
                    </a:ext>
                  </a:extLst>
                </a:gridCol>
                <a:gridCol w="1602316">
                  <a:extLst>
                    <a:ext uri="{9D8B030D-6E8A-4147-A177-3AD203B41FA5}">
                      <a16:colId xmlns:a16="http://schemas.microsoft.com/office/drawing/2014/main" val="351578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Maturity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7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DeLage</a:t>
                      </a:r>
                      <a:r>
                        <a:rPr lang="en-US" sz="1400" dirty="0"/>
                        <a:t> Landen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Copy Machine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9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BB&amp;T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$850,000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6/19/2024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6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BB&amp;T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$1,041.67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6/19/2020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9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BB&amp;T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$5,643.82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5/19/2024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9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BB&amp;T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$746,771.18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6/19/2024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0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Toyota Comm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for Lifts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$19,110.13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$782.28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4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FGC Defined Benefit  Pension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$600,000</a:t>
                      </a:r>
                    </a:p>
                    <a:p>
                      <a:r>
                        <a:rPr lang="en-US" sz="1400" dirty="0"/>
                        <a:t>(BB&amp;T Loan covering when finalized)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7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6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D31C-87B2-4D74-A852-4A35D9A8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5-Year Financial Forecast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830F84-9064-4692-ADDC-BAA08027F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746173"/>
              </p:ext>
            </p:extLst>
          </p:nvPr>
        </p:nvGraphicFramePr>
        <p:xfrm>
          <a:off x="680321" y="2455860"/>
          <a:ext cx="9417837" cy="346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4042">
                  <a:extLst>
                    <a:ext uri="{9D8B030D-6E8A-4147-A177-3AD203B41FA5}">
                      <a16:colId xmlns:a16="http://schemas.microsoft.com/office/drawing/2014/main" val="2706062016"/>
                    </a:ext>
                  </a:extLst>
                </a:gridCol>
                <a:gridCol w="1634915">
                  <a:extLst>
                    <a:ext uri="{9D8B030D-6E8A-4147-A177-3AD203B41FA5}">
                      <a16:colId xmlns:a16="http://schemas.microsoft.com/office/drawing/2014/main" val="3014046857"/>
                    </a:ext>
                  </a:extLst>
                </a:gridCol>
                <a:gridCol w="1851233">
                  <a:extLst>
                    <a:ext uri="{9D8B030D-6E8A-4147-A177-3AD203B41FA5}">
                      <a16:colId xmlns:a16="http://schemas.microsoft.com/office/drawing/2014/main" val="997995793"/>
                    </a:ext>
                  </a:extLst>
                </a:gridCol>
                <a:gridCol w="1741935">
                  <a:extLst>
                    <a:ext uri="{9D8B030D-6E8A-4147-A177-3AD203B41FA5}">
                      <a16:colId xmlns:a16="http://schemas.microsoft.com/office/drawing/2014/main" val="4024902723"/>
                    </a:ext>
                  </a:extLst>
                </a:gridCol>
                <a:gridCol w="1639469">
                  <a:extLst>
                    <a:ext uri="{9D8B030D-6E8A-4147-A177-3AD203B41FA5}">
                      <a16:colId xmlns:a16="http://schemas.microsoft.com/office/drawing/2014/main" val="2152762107"/>
                    </a:ext>
                  </a:extLst>
                </a:gridCol>
                <a:gridCol w="1736243">
                  <a:extLst>
                    <a:ext uri="{9D8B030D-6E8A-4147-A177-3AD203B41FA5}">
                      <a16:colId xmlns:a16="http://schemas.microsoft.com/office/drawing/2014/main" val="2355234536"/>
                    </a:ext>
                  </a:extLst>
                </a:gridCol>
              </a:tblGrid>
              <a:tr h="353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YR1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YR2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YR3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YR4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YR5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0091286"/>
                  </a:ext>
                </a:extLst>
              </a:tr>
              <a:tr h="353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$ 3,370,435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3,985,714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 4,654,095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5,379,349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  6,165,493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9334310"/>
                  </a:ext>
                </a:extLst>
              </a:tr>
              <a:tr h="649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Income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$ 3,370,435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3,985,714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 4,654,095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5,379,349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  6,165,493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2930459"/>
                  </a:ext>
                </a:extLst>
              </a:tr>
              <a:tr h="476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Expenses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$ 2,858,069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2,856,400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 2,999,616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3,151,252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  3,311,872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0949773"/>
                  </a:ext>
                </a:extLst>
              </a:tr>
              <a:tr h="983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Profit Loss on Cash Basis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   512,367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1,129,314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 1,654,479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2,228,097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$    2,853,621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7305607"/>
                  </a:ext>
                </a:extLst>
              </a:tr>
              <a:tr h="649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Profit Margin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7609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6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1966-F58D-4098-9EEB-C53311EB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Needed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0E27-11A0-45C8-ADD3-36F6DB52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$1 million for the following:</a:t>
            </a:r>
          </a:p>
          <a:p>
            <a:r>
              <a:rPr lang="en-US" dirty="0"/>
              <a:t>$250,000 for new machinery</a:t>
            </a:r>
          </a:p>
          <a:p>
            <a:r>
              <a:rPr lang="en-US" dirty="0"/>
              <a:t>$100,000 building improvements</a:t>
            </a:r>
          </a:p>
          <a:p>
            <a:r>
              <a:rPr lang="en-US" dirty="0"/>
              <a:t>$500,000 for new warehouse</a:t>
            </a:r>
          </a:p>
          <a:p>
            <a:r>
              <a:rPr lang="en-US" dirty="0"/>
              <a:t>$150,000 in working capital</a:t>
            </a:r>
          </a:p>
        </p:txBody>
      </p:sp>
    </p:spTree>
    <p:extLst>
      <p:ext uri="{BB962C8B-B14F-4D97-AF65-F5344CB8AC3E}">
        <p14:creationId xmlns:p14="http://schemas.microsoft.com/office/powerpoint/2010/main" val="216434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3654-BC7B-4541-8517-DDA59C45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Company Overview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89C8138-ECA4-4927-BE87-0F8AAD33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Chemicals, launched in 1962.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grinding, blending, and screening of dry industrial chemicals.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21 full-time employees.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30,000 square foot manufacturing space located in Conshohocken, 15 miles northwest of Philadelphia.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Facility ISO 9001:2015 certification.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of The American Chemical Society, The Philadelphia Coating Society, and The Cleveland Coating Society.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with TR International, Inc.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ChemBlend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America, LLC.</a:t>
            </a:r>
          </a:p>
          <a:p>
            <a:endParaRPr lang="en-US" sz="1700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F1861DE-FE94-49F9-B382-1DE9B869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46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849C-7A29-4D60-A8E7-171C1F1B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Services Offered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431F3-7DA8-436B-B657-3EFDC5F10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74056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90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6C64-AA38-401E-B42D-775E9CD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Revenue Snap Shot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40E78F-60DE-4C17-A64D-3D568E0C5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26314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07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9F96-A67E-4EC3-B673-84AB6FFE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Growth 3 Years In a Row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75AC27-E4A6-4E97-AB45-37B300E54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71868"/>
              </p:ext>
            </p:extLst>
          </p:nvPr>
        </p:nvGraphicFramePr>
        <p:xfrm>
          <a:off x="681038" y="2336800"/>
          <a:ext cx="96139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3823615449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4060035029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3640274313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376500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9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Gross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$3,377,143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$3,448,465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$3,310,480.05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Gross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$1,670,141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$1,505,491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$1,479,672.21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6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Operating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$295,724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$124,677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$185,292.12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50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0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8C35-699C-48B3-9933-0B7A88C5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Customers by Revenue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8ABFE8-C9DF-4593-A426-9613F4B8E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715691"/>
              </p:ext>
            </p:extLst>
          </p:nvPr>
        </p:nvGraphicFramePr>
        <p:xfrm>
          <a:off x="681038" y="2336800"/>
          <a:ext cx="9613900" cy="225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559579704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327634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Amount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393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HEXION (MOMENTIVE)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857,721.93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72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BRASKEM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609,627.00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2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438,819.00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1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CHEMOURS (DUPONT)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373,787.33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454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SOLEPOXY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145,109.97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68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0B64-A6A8-4D99-B0CE-BF78D9D1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Receivable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1A6702-7EFF-4140-AF85-AA0C49C63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813475"/>
              </p:ext>
            </p:extLst>
          </p:nvPr>
        </p:nvGraphicFramePr>
        <p:xfrm>
          <a:off x="681038" y="2336800"/>
          <a:ext cx="961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3462091009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3933864513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154088588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1997841414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68964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Greater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2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$170,633.56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(-$48.09)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8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9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ADFE-CD46-4AB6-AD6B-E8C663BE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Bad Debt</a:t>
            </a:r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816A37C0-B7CC-4373-8F34-5F5FE175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08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EC45-499C-481F-B9A7-66088A78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Target Companies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513F0-E81D-4848-8566-7DB6E9FFE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85630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2311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563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Berlin</vt:lpstr>
      <vt:lpstr>US Chemicals Funding Presentation</vt:lpstr>
      <vt:lpstr>Company Overview</vt:lpstr>
      <vt:lpstr>Services Offered</vt:lpstr>
      <vt:lpstr>Revenue Snap Shot</vt:lpstr>
      <vt:lpstr>Revenue Growth 3 Years In a Row</vt:lpstr>
      <vt:lpstr>Top Five Customers by Revenue</vt:lpstr>
      <vt:lpstr>Accounts Receivable</vt:lpstr>
      <vt:lpstr>Bad Debt</vt:lpstr>
      <vt:lpstr>Target Companies</vt:lpstr>
      <vt:lpstr>Description of Buyers</vt:lpstr>
      <vt:lpstr>Position Titles of Buyers</vt:lpstr>
      <vt:lpstr>Tactics to Obtain Clients</vt:lpstr>
      <vt:lpstr>Sales Strategy and Process</vt:lpstr>
      <vt:lpstr>Client Retention Strategy and Tactics</vt:lpstr>
      <vt:lpstr>Debts</vt:lpstr>
      <vt:lpstr>5-Year Financial Forecast</vt:lpstr>
      <vt:lpstr>Capital Needed and 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Chemicals Funding Presentation</dc:title>
  <dc:creator>Marc Kramer</dc:creator>
  <cp:lastModifiedBy>Marc Kramer</cp:lastModifiedBy>
  <cp:revision>4</cp:revision>
  <dcterms:created xsi:type="dcterms:W3CDTF">2020-03-08T16:14:58Z</dcterms:created>
  <dcterms:modified xsi:type="dcterms:W3CDTF">2020-03-08T18:23:36Z</dcterms:modified>
</cp:coreProperties>
</file>