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7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89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msung.com/us/business/computing/monitors/flat/24--led-monitor-with-borderless-design-lf24t350fhnxza/?utm_source=chatgpt.com" TargetMode="External"/><Relationship Id="rId3" Type="http://schemas.openxmlformats.org/officeDocument/2006/relationships/hyperlink" Target="https://prod.danawa.com/info/?pcode=17308214&amp;utm_source=chatgpt.com" TargetMode="External"/><Relationship Id="rId7" Type="http://schemas.openxmlformats.org/officeDocument/2006/relationships/hyperlink" Target="https://prod.danawa.com/info/?pcode=29861807&amp;utm_source=chatgpt.com" TargetMode="External"/><Relationship Id="rId2" Type="http://schemas.openxmlformats.org/officeDocument/2006/relationships/hyperlink" Target="https://prod.danawa.com/info/?pcode=1581153&amp;utm_source=chatgpt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od.danawa.com/info/?pcode=19505813&amp;utm_source=chatgpt.com" TargetMode="External"/><Relationship Id="rId5" Type="http://schemas.openxmlformats.org/officeDocument/2006/relationships/hyperlink" Target="https://prod.danawa.com/info/?pcode=4554311&amp;utm_source=chatgpt.com" TargetMode="External"/><Relationship Id="rId10" Type="http://schemas.openxmlformats.org/officeDocument/2006/relationships/hyperlink" Target="https://prod.danawa.com/info/?pcode=17340704&amp;utm_source=chatgpt.com" TargetMode="External"/><Relationship Id="rId4" Type="http://schemas.openxmlformats.org/officeDocument/2006/relationships/hyperlink" Target="https://prod.danawa.com/info/?pcode=4538199&amp;utm_source=chatgpt.com" TargetMode="External"/><Relationship Id="rId9" Type="http://schemas.openxmlformats.org/officeDocument/2006/relationships/hyperlink" Target="https://shop.danawa.com/pc/?controller=estimateDeal&amp;methods=productInformation&amp;productSeq=14965907&amp;type=mobile&amp;utm_source=chatgpt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CA1C685-AB8F-5AD5-6BF8-D1757DA9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3446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2021563060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정미주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8DFD8-593F-725B-4C8F-6176FBBA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484554"/>
            <a:ext cx="7772400" cy="1500187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어셈블리프로그래밍 과제</a:t>
            </a:r>
          </a:p>
        </p:txBody>
      </p:sp>
    </p:spTree>
    <p:extLst>
      <p:ext uri="{BB962C8B-B14F-4D97-AF65-F5344CB8AC3E}">
        <p14:creationId xmlns:p14="http://schemas.microsoft.com/office/powerpoint/2010/main" val="259888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186" y="-123156"/>
            <a:ext cx="5023625" cy="1143000"/>
          </a:xfrm>
        </p:spPr>
        <p:txBody>
          <a:bodyPr/>
          <a:lstStyle/>
          <a:p>
            <a:r>
              <a:rPr dirty="0" err="1">
                <a:latin typeface="+mj-ea"/>
              </a:rPr>
              <a:t>메인보드</a:t>
            </a:r>
            <a:r>
              <a:rPr dirty="0">
                <a:latin typeface="+mj-ea"/>
              </a:rPr>
              <a:t> (Mainboard)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0187" y="1155026"/>
            <a:ext cx="502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>
                <a:latin typeface="+mj-ea"/>
                <a:ea typeface="+mj-ea"/>
              </a:rPr>
              <a:t>CPU, </a:t>
            </a:r>
            <a:r>
              <a:rPr dirty="0" err="1">
                <a:latin typeface="+mj-ea"/>
                <a:ea typeface="+mj-ea"/>
              </a:rPr>
              <a:t>메모리</a:t>
            </a:r>
            <a:r>
              <a:rPr dirty="0">
                <a:latin typeface="+mj-ea"/>
                <a:ea typeface="+mj-ea"/>
              </a:rPr>
              <a:t>, GPU, </a:t>
            </a:r>
            <a:r>
              <a:rPr dirty="0" err="1">
                <a:latin typeface="+mj-ea"/>
                <a:ea typeface="+mj-ea"/>
              </a:rPr>
              <a:t>저장장치</a:t>
            </a:r>
            <a:r>
              <a:rPr dirty="0">
                <a:latin typeface="+mj-ea"/>
                <a:ea typeface="+mj-ea"/>
              </a:rPr>
              <a:t>, I/O </a:t>
            </a:r>
            <a:r>
              <a:rPr dirty="0" err="1">
                <a:latin typeface="+mj-ea"/>
                <a:ea typeface="+mj-ea"/>
              </a:rPr>
              <a:t>장치를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연결하는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핵심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부품</a:t>
            </a:r>
            <a:r>
              <a:rPr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05377"/>
              </p:ext>
            </p:extLst>
          </p:nvPr>
        </p:nvGraphicFramePr>
        <p:xfrm>
          <a:off x="274319" y="1572075"/>
          <a:ext cx="8595360" cy="414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418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보급형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MSI PRO H610M-B DDR4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15만 ~ 30만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GIGABYTE B650M K 피씨디렉트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30만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ASUS ROG STRIX Z790-E GAMING WIFI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대체 텍스트 노출">
            <a:extLst>
              <a:ext uri="{FF2B5EF4-FFF2-40B4-BE49-F238E27FC236}">
                <a16:creationId xmlns:a16="http://schemas.microsoft.com/office/drawing/2014/main" id="{07713154-588B-4519-053D-3937783A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2074123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GABYTE B650M K 피씨디렉트_이미지">
            <a:extLst>
              <a:ext uri="{FF2B5EF4-FFF2-40B4-BE49-F238E27FC236}">
                <a16:creationId xmlns:a16="http://schemas.microsoft.com/office/drawing/2014/main" id="{BA9CF3B8-B0BE-58FD-A5EF-E731E4F5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3278454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US ROG STRIX Z790-E GAMING WIFI STCOM_이미지">
            <a:extLst>
              <a:ext uri="{FF2B5EF4-FFF2-40B4-BE49-F238E27FC236}">
                <a16:creationId xmlns:a16="http://schemas.microsoft.com/office/drawing/2014/main" id="{C6E2880C-4789-D6CB-9342-FD0683FB8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4516800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72A5E-ECAB-8EA0-44D9-1D592FA38AAA}"/>
              </a:ext>
            </a:extLst>
          </p:cNvPr>
          <p:cNvSpPr txBox="1"/>
          <p:nvPr/>
        </p:nvSpPr>
        <p:spPr>
          <a:xfrm>
            <a:off x="1593786" y="6069617"/>
            <a:ext cx="59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DDR5, PCIe5.0,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WiFi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 여부에 따라 가격 편차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804" y="-62566"/>
            <a:ext cx="1515176" cy="1143000"/>
          </a:xfrm>
        </p:spPr>
        <p:txBody>
          <a:bodyPr/>
          <a:lstStyle/>
          <a:p>
            <a:r>
              <a:rPr dirty="0">
                <a:latin typeface="+mn-ea"/>
                <a:ea typeface="+mn-ea"/>
              </a:rPr>
              <a:t>CPU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5029" y="1139787"/>
            <a:ext cx="4588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 err="1">
                <a:latin typeface="+mn-ea"/>
              </a:rPr>
              <a:t>제어</a:t>
            </a:r>
            <a:r>
              <a:rPr dirty="0">
                <a:latin typeface="+mn-ea"/>
              </a:rPr>
              <a:t>, </a:t>
            </a:r>
            <a:r>
              <a:rPr dirty="0" err="1">
                <a:latin typeface="+mn-ea"/>
              </a:rPr>
              <a:t>논리</a:t>
            </a:r>
            <a:r>
              <a:rPr dirty="0">
                <a:latin typeface="+mn-ea"/>
              </a:rPr>
              <a:t>, </a:t>
            </a:r>
            <a:r>
              <a:rPr dirty="0" err="1">
                <a:latin typeface="+mn-ea"/>
              </a:rPr>
              <a:t>연산</a:t>
            </a:r>
            <a:r>
              <a:rPr dirty="0">
                <a:latin typeface="+mn-ea"/>
              </a:rPr>
              <a:t> 등 </a:t>
            </a:r>
            <a:r>
              <a:rPr dirty="0" err="1">
                <a:latin typeface="+mn-ea"/>
              </a:rPr>
              <a:t>범용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작업을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담당하는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중앙처리장치</a:t>
            </a:r>
            <a:r>
              <a:rPr dirty="0">
                <a:latin typeface="+mn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63521"/>
              </p:ext>
            </p:extLst>
          </p:nvPr>
        </p:nvGraphicFramePr>
        <p:xfrm>
          <a:off x="321712" y="1664254"/>
          <a:ext cx="8595360" cy="413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663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사진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15만 ~ 25만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원대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Intel Core i3-14100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25만 ~ 45만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AMD Ryzen 7 7700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고급형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50만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Intel Core i9-14900K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 descr="인텔 코어i3-14세대 14100 (랩터레이크 리프레시) (정품)_이미지">
            <a:extLst>
              <a:ext uri="{FF2B5EF4-FFF2-40B4-BE49-F238E27FC236}">
                <a16:creationId xmlns:a16="http://schemas.microsoft.com/office/drawing/2014/main" id="{E844E0E1-B8C5-4A2A-7623-7AB44A8A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2188433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D 라이젠7-5세대 7700 (라파엘) (정품)_이미지">
            <a:extLst>
              <a:ext uri="{FF2B5EF4-FFF2-40B4-BE49-F238E27FC236}">
                <a16:creationId xmlns:a16="http://schemas.microsoft.com/office/drawing/2014/main" id="{84F7CB79-15CD-9CF8-FFA5-638A6A7D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3373249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7BC1F9D-DA4C-8404-91FB-EBCAF3EC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4567824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BD04B-E3EA-C4B6-CD65-826203663845}"/>
              </a:ext>
            </a:extLst>
          </p:cNvPr>
          <p:cNvSpPr txBox="1"/>
          <p:nvPr/>
        </p:nvSpPr>
        <p:spPr>
          <a:xfrm>
            <a:off x="1642352" y="6032822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미세공정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(3nm, 5nm),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저전력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고성능 칩 동시 출시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813" y="-98730"/>
            <a:ext cx="4304371" cy="1143000"/>
          </a:xfrm>
        </p:spPr>
        <p:txBody>
          <a:bodyPr/>
          <a:lstStyle/>
          <a:p>
            <a:r>
              <a:rPr dirty="0">
                <a:latin typeface="+mj-ea"/>
              </a:rPr>
              <a:t>GPU (</a:t>
            </a:r>
            <a:r>
              <a:rPr dirty="0" err="1">
                <a:latin typeface="+mj-ea"/>
              </a:rPr>
              <a:t>그래픽카드</a:t>
            </a:r>
            <a:r>
              <a:rPr dirty="0">
                <a:latin typeface="+mj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7356" y="930121"/>
            <a:ext cx="5169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endParaRPr lang="en-US" dirty="0">
              <a:latin typeface="+mn-ea"/>
            </a:endParaRPr>
          </a:p>
          <a:p>
            <a:pPr>
              <a:defRPr sz="1400"/>
            </a:pPr>
            <a:r>
              <a:rPr lang="en-US" altLang="ko-KR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만으로는 대규모 병렬 연산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그래픽</a:t>
            </a:r>
            <a:r>
              <a:rPr lang="en-US" altLang="ko-KR" dirty="0">
                <a:latin typeface="+mn-ea"/>
              </a:rPr>
              <a:t>·AI </a:t>
            </a:r>
            <a:r>
              <a:rPr lang="ko-KR" altLang="en-US" dirty="0">
                <a:latin typeface="+mn-ea"/>
              </a:rPr>
              <a:t>처리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한계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defRPr sz="1400"/>
            </a:pPr>
            <a:r>
              <a:rPr dirty="0" err="1">
                <a:latin typeface="+mn-ea"/>
              </a:rPr>
              <a:t>병렬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연산에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특화되어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그래픽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처리와</a:t>
            </a:r>
            <a:r>
              <a:rPr dirty="0">
                <a:latin typeface="+mn-ea"/>
              </a:rPr>
              <a:t> AI </a:t>
            </a:r>
            <a:r>
              <a:rPr dirty="0" err="1">
                <a:latin typeface="+mn-ea"/>
              </a:rPr>
              <a:t>연산에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필수적인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장치</a:t>
            </a:r>
            <a:r>
              <a:rPr dirty="0">
                <a:latin typeface="+mn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73991"/>
              </p:ext>
            </p:extLst>
          </p:nvPr>
        </p:nvGraphicFramePr>
        <p:xfrm>
          <a:off x="274320" y="1736527"/>
          <a:ext cx="8595360" cy="407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3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30만 ~ 40만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4060 8GB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60만 ~ 90만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4070 Ti 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100만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5090 32GB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4" name="Picture 2" descr="ASUS DUAL 지포스 RTX 4060 O8G OC D6 8GB 인텍앤컴퍼니_이미지">
            <a:extLst>
              <a:ext uri="{FF2B5EF4-FFF2-40B4-BE49-F238E27FC236}">
                <a16:creationId xmlns:a16="http://schemas.microsoft.com/office/drawing/2014/main" id="{55B7F614-B59A-5A20-F808-1B444A27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7" y="2339320"/>
            <a:ext cx="1136727" cy="1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대체 텍스트 노출">
            <a:extLst>
              <a:ext uri="{FF2B5EF4-FFF2-40B4-BE49-F238E27FC236}">
                <a16:creationId xmlns:a16="http://schemas.microsoft.com/office/drawing/2014/main" id="{DC639BA2-46C1-0E90-2D81-2590ACEF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7" y="3517342"/>
            <a:ext cx="1136727" cy="1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GABYTE 지포스 RTX 5090 WINDFORCE OC D7 32GB 제이씨현_이미지">
            <a:extLst>
              <a:ext uri="{FF2B5EF4-FFF2-40B4-BE49-F238E27FC236}">
                <a16:creationId xmlns:a16="http://schemas.microsoft.com/office/drawing/2014/main" id="{3056E5BA-E566-65AE-928D-FBECFA07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8" y="4695365"/>
            <a:ext cx="1136728" cy="11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5FDE4-8ECB-AD87-9556-6F04654A2725}"/>
              </a:ext>
            </a:extLst>
          </p:cNvPr>
          <p:cNvSpPr txBox="1"/>
          <p:nvPr/>
        </p:nvSpPr>
        <p:spPr>
          <a:xfrm>
            <a:off x="1002753" y="5970037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신제품 그래픽카드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(RTX 50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시리즈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고가 → 점차 안정화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공급망 영향 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016" y="-133104"/>
            <a:ext cx="6043962" cy="1143000"/>
          </a:xfrm>
        </p:spPr>
        <p:txBody>
          <a:bodyPr/>
          <a:lstStyle/>
          <a:p>
            <a:r>
              <a:rPr dirty="0" err="1">
                <a:latin typeface="+mj-ea"/>
              </a:rPr>
              <a:t>입출력</a:t>
            </a:r>
            <a:r>
              <a:rPr dirty="0">
                <a:latin typeface="+mj-ea"/>
              </a:rPr>
              <a:t> </a:t>
            </a:r>
            <a:r>
              <a:rPr dirty="0" err="1">
                <a:latin typeface="+mj-ea"/>
              </a:rPr>
              <a:t>장치</a:t>
            </a:r>
            <a:r>
              <a:rPr dirty="0">
                <a:latin typeface="+mj-ea"/>
              </a:rPr>
              <a:t> (I/O Devices)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5569" y="1049104"/>
            <a:ext cx="4192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 err="1">
                <a:latin typeface="+mn-ea"/>
              </a:rPr>
              <a:t>사용자와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컴퓨터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간의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상호작용을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담당하는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장치들</a:t>
            </a:r>
            <a:r>
              <a:rPr dirty="0">
                <a:latin typeface="+mn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3"/>
              </p:ext>
            </p:extLst>
          </p:nvPr>
        </p:nvGraphicFramePr>
        <p:xfrm>
          <a:off x="274320" y="1438509"/>
          <a:ext cx="8595360" cy="489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2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장치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링크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429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키보드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만 ~ 4만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원대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로지텍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K120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멤브레인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2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2"/>
                        </a:rPr>
                        <a:t>K120 New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2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2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기계식/게이밍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8만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키크론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K8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>
                          <a:latin typeface="+mn-ea"/>
                          <a:ea typeface="+mn-ea"/>
                          <a:hlinkClick r:id="rId3"/>
                        </a:rPr>
                        <a:t>Keychron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 K8 PRO RGB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핫스왑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3"/>
                        </a:rPr>
                        <a:t> 무선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(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청축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3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20만 원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Leopold FC980M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커스텀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레오폴드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FC980M 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네이비 한글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(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청축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38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마우스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2만 ~ 4만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로지텍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M221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5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M221 SILENT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)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블랙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5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5만 ~ 10만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Razer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DeathAdder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Razer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  <a:hlinkClick r:id="rId6"/>
                        </a:rPr>
                        <a:t>DeathAdder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 V3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6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6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6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5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원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Logitech G PRO X SUPERLIGHT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7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7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G PRO X SUPERLIGHT 2 + POWERPLAY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7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7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94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모니터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FHD 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삼성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F24T350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24" LED Monitor with Borderless Design | Samsung Business US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QHD/게이밍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20만 ~ 40만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LG 27GN600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게이밍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모니터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LG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9"/>
                        </a:rPr>
                        <a:t>전자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27GN600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9"/>
                        </a:rPr>
                        <a:t>샵다나와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4K/고급형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50만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LG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울트라기어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27GP95R 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LG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전자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10"/>
                        </a:rPr>
                        <a:t>울트라기어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27GP95R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10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7D7D35-B0EE-5F42-A68D-32A747633185}"/>
              </a:ext>
            </a:extLst>
          </p:cNvPr>
          <p:cNvSpPr txBox="1"/>
          <p:nvPr/>
        </p:nvSpPr>
        <p:spPr>
          <a:xfrm>
            <a:off x="1902036" y="6414452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게이밍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고해상도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고주사율 모니터 수요 증가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242D-1C0F-086F-B927-CC6D99B1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1" y="-178419"/>
            <a:ext cx="4070558" cy="1325562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Products I Use…</a:t>
            </a:r>
          </a:p>
        </p:txBody>
      </p:sp>
      <p:pic>
        <p:nvPicPr>
          <p:cNvPr id="1026" name="Picture 2" descr="삼성, 세계최초 QLED 노트북 갤럭시 북 플렉스 / 이온 발표 &gt; 하드웨어 뉴스 | 퀘이사존 QUASARZONE">
            <a:extLst>
              <a:ext uri="{FF2B5EF4-FFF2-40B4-BE49-F238E27FC236}">
                <a16:creationId xmlns:a16="http://schemas.microsoft.com/office/drawing/2014/main" id="{EE2CA483-2A81-448E-3CAF-6B922D71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26" y="2412496"/>
            <a:ext cx="3747874" cy="249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선마우스 CHUYI-2.4G 무선 광학 마우스 귀여운 햄스터 만화 컴퓨터 인체 공학적 미니 3D 사무실 아이 소-모바일 11번가">
            <a:extLst>
              <a:ext uri="{FF2B5EF4-FFF2-40B4-BE49-F238E27FC236}">
                <a16:creationId xmlns:a16="http://schemas.microsoft.com/office/drawing/2014/main" id="{E5C7CDBE-CB8F-9C4A-0C88-8BD01907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281" y="27634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A9AF-98CC-6496-B585-48236E75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319" y="4198434"/>
            <a:ext cx="3429362" cy="1325562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2352031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69</TotalTime>
  <Words>452</Words>
  <Application>Microsoft Office PowerPoint</Application>
  <PresentationFormat>화면 슬라이드 쇼(4:3)</PresentationFormat>
  <Paragraphs>102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Arial</vt:lpstr>
      <vt:lpstr>Century Schoolbook</vt:lpstr>
      <vt:lpstr>Wingdings 2</vt:lpstr>
      <vt:lpstr>보기</vt:lpstr>
      <vt:lpstr>2021563060 정미주</vt:lpstr>
      <vt:lpstr>메인보드 (Mainboard)</vt:lpstr>
      <vt:lpstr>CPU</vt:lpstr>
      <vt:lpstr>GPU (그래픽카드)</vt:lpstr>
      <vt:lpstr>입출력 장치 (I/O Devices)</vt:lpstr>
      <vt:lpstr>Products I Use…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정미주</dc:creator>
  <cp:keywords/>
  <dc:description>generated using python-pptx</dc:description>
  <cp:lastModifiedBy>정 찬민</cp:lastModifiedBy>
  <cp:revision>9</cp:revision>
  <dcterms:created xsi:type="dcterms:W3CDTF">2013-01-27T09:14:16Z</dcterms:created>
  <dcterms:modified xsi:type="dcterms:W3CDTF">2025-09-24T11:40:04Z</dcterms:modified>
  <cp:category/>
</cp:coreProperties>
</file>