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6" r:id="rId14"/>
    <p:sldId id="271" r:id="rId15"/>
    <p:sldId id="273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미주 정" initials="미정" lastIdx="3" clrIdx="0">
    <p:extLst>
      <p:ext uri="{19B8F6BF-5375-455C-9EA6-DF929625EA0E}">
        <p15:presenceInfo xmlns:p15="http://schemas.microsoft.com/office/powerpoint/2012/main" userId="f49e9251505e13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3B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0T23:38:02.42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C196-CB78-32E9-B66E-A2C9EB4BF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30C314-E685-417B-630A-5209DC9E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9027B-FEA4-D94E-C683-32FD4FA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03D6B-6B58-0812-89F4-2CE61BA6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02A61-FFEE-1272-1B24-E9FEEC2B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7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BE139-38FC-B28B-3110-369D65DD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B9BB58-0CB3-2E2F-EB2A-75E97BD64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81174-1A2D-8B36-E64C-D363C45D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29861-C6C1-9BBE-117A-6AD082E8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315EE-AE18-D149-DB1A-CD40A2E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9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860F0A-5F25-58F0-3326-4971C00C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53C7B-8141-2E60-FCF5-FEFCC98F0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E20EE-DFEF-C912-067B-8B84155C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A229-9353-A7F1-CE63-071CEE66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6801A-8FD4-9825-364F-F4B18BF1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63605-93E2-8227-F324-7B65D898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D0B22-0A53-6738-065B-66D56BE2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EDC90-48DF-8DF5-D46A-5C8E485F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9B903-333F-2377-BB8D-8964B332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31E50-3C49-CB4F-381A-63753ABE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286C4-FC84-1DCC-24B4-095C8576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717F6-3E05-3CB1-113A-F47897C1B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E13C1-C119-129B-4315-BAAEC224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95751-C558-DABE-1CB1-5D21D30F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A85BB-D566-23C0-DFC4-EB3445FF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1F1AD-9DE1-3B47-EB74-85BB6095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452D0-A8A1-28F1-AFF3-2E393A2B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80CE9-46B1-C45F-04DD-CBF70B811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4848E-00DF-6232-395F-919B783C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9D414-104F-86AF-CBDE-584AA696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30679-D6EF-ABFC-A10C-70092166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0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4A232-F727-07E0-94A2-A60D1249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9853A-D0A3-340E-72B5-8866243B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66E70-943F-B802-20C7-BC9DB5802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0CC196-E24D-D4E8-BDC7-115DAD448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E2EC23-E7FD-9E9B-A1D7-2BD0B4760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1A86C-33C9-5BBE-3102-12BAF096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DBEDFE-AF91-1290-4274-2617A06E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70700B-2CF1-C8F3-D578-C3950C82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8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3F294-5790-5179-CB5A-ECECD54F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84DAEC-D864-0246-BDCD-3238C27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E46CCD-76E7-5006-DEF7-519AF09A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297DF4-8FE3-65E5-4642-E50009C9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8F0FBC-5613-196B-952A-8A7EBD54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5C9BBF-711D-DFCF-1629-820070A2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DE96F-FDD0-D145-5C7B-1404E485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8E2A9-C314-206F-D76A-69361790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2FF8F-30D8-F326-902F-02741271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C12D1-6F63-E16B-D783-11F847E9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F3499-507C-8AC1-17E7-793BD947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40D43-0BA6-3271-D92C-4E3E5C7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A34F3-3F71-2C30-E715-3D468DE3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2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128ED-130B-A6B0-0DB9-863F491B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B59793-266F-16BD-A79A-A4A7EEB85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C62506-D8E3-5E9E-77F3-2A3855C1F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86104-8142-8321-E91B-A0F28F60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41724-1B22-F50C-816E-B77CD9EB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707BE-2AC4-929F-DD14-DBF47861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1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50051B-35FA-01C3-8DEE-15E56FD0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11A2D-7D86-1E07-2BBC-7C3DA5217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2896-79A0-7EB5-F98C-606C5493C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961A-3157-4E9B-8E35-7DFCC9CC674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4EC11-8416-2312-6AEC-4930ACF91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EAA3D-B897-69DB-4FD7-FE2AF91A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3508-BBF3-4C4B-AEAC-6F0913B9E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3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E1677E-5A6E-8DD7-64B1-A8657CD4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0B0774-C91F-CD1B-4623-B80608D2B6DF}"/>
              </a:ext>
            </a:extLst>
          </p:cNvPr>
          <p:cNvSpPr txBox="1"/>
          <p:nvPr/>
        </p:nvSpPr>
        <p:spPr>
          <a:xfrm>
            <a:off x="1613807" y="2289073"/>
            <a:ext cx="8964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무드라 </a:t>
            </a:r>
            <a: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5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moodra</a:t>
            </a:r>
            <a: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72231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10103-BC2E-0B9B-D9D5-F2C0FEF99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722F00-114B-D9F5-26B0-C6CBD882C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15C1CF-DEFE-2420-7676-750E245E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예시 및 작동설명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779C1B-6763-3D14-3C78-FD18C86A88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03" t="1333"/>
          <a:stretch>
            <a:fillRect/>
          </a:stretch>
        </p:blipFill>
        <p:spPr>
          <a:xfrm>
            <a:off x="838200" y="1674507"/>
            <a:ext cx="6941051" cy="459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E6F96A-8DEF-5B1C-EF8A-E6A71845C626}"/>
              </a:ext>
            </a:extLst>
          </p:cNvPr>
          <p:cNvSpPr txBox="1"/>
          <p:nvPr/>
        </p:nvSpPr>
        <p:spPr>
          <a:xfrm>
            <a:off x="8995756" y="1603257"/>
            <a:ext cx="197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검색 화면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2FB012B-EC7E-B344-C3A4-B58C1F1F1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949" y="2299051"/>
            <a:ext cx="3872650" cy="4625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3D8635-B5FA-8BED-630F-BD6C62E107E5}"/>
              </a:ext>
            </a:extLst>
          </p:cNvPr>
          <p:cNvSpPr txBox="1"/>
          <p:nvPr/>
        </p:nvSpPr>
        <p:spPr>
          <a:xfrm>
            <a:off x="8049300" y="2938516"/>
            <a:ext cx="4071949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홈 화면 검색버튼 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&gt;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검색 결과 출력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  <a:p>
            <a:pPr marL="342900" indent="-342900" algn="l">
              <a:buFontTx/>
              <a:buChar char="-"/>
            </a:pP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112267-4DE9-B19C-5033-C73A6185E509}"/>
              </a:ext>
            </a:extLst>
          </p:cNvPr>
          <p:cNvCxnSpPr>
            <a:cxnSpLocks/>
          </p:cNvCxnSpPr>
          <p:nvPr/>
        </p:nvCxnSpPr>
        <p:spPr>
          <a:xfrm flipH="1">
            <a:off x="4676503" y="2530312"/>
            <a:ext cx="3472446" cy="4749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5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4232A-A33E-2F82-4E70-04158BE20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F0D8B3-A266-163D-F59E-E0C6F6D3C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33468C-BD97-6525-9A5C-8F137C18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예시 및 작동설명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6C811B-79CB-E6C1-94A6-EA877EF2AA94}"/>
              </a:ext>
            </a:extLst>
          </p:cNvPr>
          <p:cNvSpPr txBox="1"/>
          <p:nvPr/>
        </p:nvSpPr>
        <p:spPr>
          <a:xfrm>
            <a:off x="8995756" y="1603257"/>
            <a:ext cx="197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검색 화면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A232361-5BBD-3ADA-5182-C6CB455B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6" t="943"/>
          <a:stretch>
            <a:fillRect/>
          </a:stretch>
        </p:blipFill>
        <p:spPr>
          <a:xfrm>
            <a:off x="843944" y="1603257"/>
            <a:ext cx="6908507" cy="459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E2AF6-C427-3E01-5A15-935B95A69FBB}"/>
              </a:ext>
            </a:extLst>
          </p:cNvPr>
          <p:cNvSpPr txBox="1"/>
          <p:nvPr/>
        </p:nvSpPr>
        <p:spPr>
          <a:xfrm>
            <a:off x="8024151" y="2659824"/>
            <a:ext cx="3735770" cy="101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-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콤보 박스로 지역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/</a:t>
            </a:r>
            <a:r>
              <a:rPr lang="ko-KR" altLang="en-US" sz="2000" b="1" dirty="0" err="1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작품명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 선택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  <a:p>
            <a:pPr algn="l"/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-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검색창에 검색어 입력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  <a:p>
            <a:pPr algn="l"/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-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검색버튼 클릭하여 결과 출력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844ECA-2133-E0E5-7579-16EDB2A7ACEC}"/>
              </a:ext>
            </a:extLst>
          </p:cNvPr>
          <p:cNvSpPr/>
          <p:nvPr/>
        </p:nvSpPr>
        <p:spPr>
          <a:xfrm>
            <a:off x="1937550" y="2905779"/>
            <a:ext cx="1341228" cy="52708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04F896D-EBB1-C9AC-4CED-2CDEB3F8BAA1}"/>
              </a:ext>
            </a:extLst>
          </p:cNvPr>
          <p:cNvCxnSpPr>
            <a:cxnSpLocks/>
          </p:cNvCxnSpPr>
          <p:nvPr/>
        </p:nvCxnSpPr>
        <p:spPr>
          <a:xfrm>
            <a:off x="2185855" y="3432863"/>
            <a:ext cx="322726" cy="240623"/>
          </a:xfrm>
          <a:prstGeom prst="bentConnector3">
            <a:avLst>
              <a:gd name="adj1" fmla="val 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2384D5-34F0-49E9-6FE4-ECF1CDC604E0}"/>
              </a:ext>
            </a:extLst>
          </p:cNvPr>
          <p:cNvSpPr txBox="1"/>
          <p:nvPr/>
        </p:nvSpPr>
        <p:spPr>
          <a:xfrm>
            <a:off x="2508581" y="3553174"/>
            <a:ext cx="181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해당 행을 클릭하여 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117617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AD59-C13F-C078-1F09-F95139DE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FA69DB-7293-6F5A-D703-62A178401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B43E6E-8BDB-E937-0FA6-98C883C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예시 및 작동설명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3B5A1-8218-62CD-9960-1107B808485A}"/>
              </a:ext>
            </a:extLst>
          </p:cNvPr>
          <p:cNvSpPr txBox="1"/>
          <p:nvPr/>
        </p:nvSpPr>
        <p:spPr>
          <a:xfrm>
            <a:off x="8995756" y="1603257"/>
            <a:ext cx="197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검색 화면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8CC296A-8E0F-153E-48E0-EE47FF7C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6" t="943"/>
          <a:stretch>
            <a:fillRect/>
          </a:stretch>
        </p:blipFill>
        <p:spPr>
          <a:xfrm>
            <a:off x="843944" y="1603257"/>
            <a:ext cx="6908507" cy="459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33D173-775C-0AE0-07E1-744F7435FDFA}"/>
              </a:ext>
            </a:extLst>
          </p:cNvPr>
          <p:cNvSpPr/>
          <p:nvPr/>
        </p:nvSpPr>
        <p:spPr>
          <a:xfrm>
            <a:off x="740799" y="1979415"/>
            <a:ext cx="951411" cy="59610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99463-4301-CE5C-F0A8-9EE2AD7D0448}"/>
              </a:ext>
            </a:extLst>
          </p:cNvPr>
          <p:cNvSpPr txBox="1"/>
          <p:nvPr/>
        </p:nvSpPr>
        <p:spPr>
          <a:xfrm>
            <a:off x="8117740" y="2575516"/>
            <a:ext cx="373577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- </a:t>
            </a:r>
            <a:r>
              <a:rPr lang="en-US" altLang="ko-KR" sz="2000" b="1" dirty="0" err="1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Moodra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로고 클릭 시 홈 화면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(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촬영지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.html)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으로 이동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</p:txBody>
      </p:sp>
    </p:spTree>
    <p:extLst>
      <p:ext uri="{BB962C8B-B14F-4D97-AF65-F5344CB8AC3E}">
        <p14:creationId xmlns:p14="http://schemas.microsoft.com/office/powerpoint/2010/main" val="243400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3C027-E6E3-A0BD-8E03-2A9F4EA4D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F0F7C1-F79B-904F-66A1-0C67FD0EF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1139C03-B446-D59B-EA9C-84496297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예시 및 작동설명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E4967-CBA9-56D4-2C51-E274B6DB60A5}"/>
              </a:ext>
            </a:extLst>
          </p:cNvPr>
          <p:cNvSpPr txBox="1"/>
          <p:nvPr/>
        </p:nvSpPr>
        <p:spPr>
          <a:xfrm>
            <a:off x="8995756" y="1603257"/>
            <a:ext cx="197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검색 화면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2DD74B9-E39C-3EB7-6757-1BE148572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6" t="943"/>
          <a:stretch>
            <a:fillRect/>
          </a:stretch>
        </p:blipFill>
        <p:spPr>
          <a:xfrm>
            <a:off x="843944" y="1603257"/>
            <a:ext cx="6908507" cy="459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3E875D-09BB-3CFE-9A1D-12897BF4DA2E}"/>
              </a:ext>
            </a:extLst>
          </p:cNvPr>
          <p:cNvSpPr/>
          <p:nvPr/>
        </p:nvSpPr>
        <p:spPr>
          <a:xfrm>
            <a:off x="6833342" y="2045331"/>
            <a:ext cx="951411" cy="59610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3F230-AADD-ADE3-190E-A05A8F572D18}"/>
              </a:ext>
            </a:extLst>
          </p:cNvPr>
          <p:cNvSpPr txBox="1"/>
          <p:nvPr/>
        </p:nvSpPr>
        <p:spPr>
          <a:xfrm>
            <a:off x="8117740" y="2575516"/>
            <a:ext cx="373577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-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로그아웃 버튼 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(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클릭 시 로그인 화면으로 이동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1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6BA1-25FB-F25B-A224-209970B17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9DF96D-2BE3-C0F4-7B76-77464AFB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275B33-C241-FB62-AD3F-41D063EB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예시 및 작동설명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EFBAF-A980-C7A4-3732-7B78AA9B11B7}"/>
              </a:ext>
            </a:extLst>
          </p:cNvPr>
          <p:cNvSpPr txBox="1"/>
          <p:nvPr/>
        </p:nvSpPr>
        <p:spPr>
          <a:xfrm>
            <a:off x="8469631" y="1612157"/>
            <a:ext cx="285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검색 결과 자세히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C97D7-5E05-A079-9B9D-F2AE49C6E359}"/>
              </a:ext>
            </a:extLst>
          </p:cNvPr>
          <p:cNvSpPr txBox="1"/>
          <p:nvPr/>
        </p:nvSpPr>
        <p:spPr>
          <a:xfrm>
            <a:off x="8117740" y="2575516"/>
            <a:ext cx="373577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-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이전 검색 결과의 자세한 내용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  <a:p>
            <a:pPr algn="l"/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-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지도 및 영화 정보 제공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C46A54-5B6D-E5DB-C919-DC8FFAF2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1" t="943"/>
          <a:stretch>
            <a:fillRect/>
          </a:stretch>
        </p:blipFill>
        <p:spPr>
          <a:xfrm>
            <a:off x="864615" y="1606952"/>
            <a:ext cx="6901235" cy="459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5C0D19-BD4D-BA88-F220-BCD62F276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94" y="2789808"/>
            <a:ext cx="1706891" cy="17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3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0FC58-22DA-1461-D517-981798C3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0269F1-D013-D605-9B73-08A0762F3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33DDED-46AA-2630-3E5C-FCA873AD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예시 및 작동설명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BEE02F-8BDD-044F-3558-496BDB09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1" t="943"/>
          <a:stretch>
            <a:fillRect/>
          </a:stretch>
        </p:blipFill>
        <p:spPr>
          <a:xfrm>
            <a:off x="864615" y="1606952"/>
            <a:ext cx="6901235" cy="459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BBFD8-A8DF-6762-9404-B14ABB0CC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94" y="2789808"/>
            <a:ext cx="1706891" cy="170288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BCEBC44-E1E3-05B0-34A1-12C015E02258}"/>
              </a:ext>
            </a:extLst>
          </p:cNvPr>
          <p:cNvSpPr/>
          <p:nvPr/>
        </p:nvSpPr>
        <p:spPr>
          <a:xfrm>
            <a:off x="838200" y="2527117"/>
            <a:ext cx="925286" cy="26269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5F9FA6-F514-5F4D-76B8-B70262A6E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230" y="560151"/>
            <a:ext cx="3735770" cy="2498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60D934-74B8-090F-36C6-79E2C0381A73}"/>
              </a:ext>
            </a:extLst>
          </p:cNvPr>
          <p:cNvSpPr txBox="1"/>
          <p:nvPr/>
        </p:nvSpPr>
        <p:spPr>
          <a:xfrm>
            <a:off x="8482645" y="3429000"/>
            <a:ext cx="373577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네이버 지도 링크로 연결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</p:txBody>
      </p:sp>
    </p:spTree>
    <p:extLst>
      <p:ext uri="{BB962C8B-B14F-4D97-AF65-F5344CB8AC3E}">
        <p14:creationId xmlns:p14="http://schemas.microsoft.com/office/powerpoint/2010/main" val="179761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06A68-BCE7-3304-4BBC-ECBCC41A0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81574-403D-09C1-7448-8B0442C3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B04394A-8EA6-FEC7-2E86-C6518BA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 미완료 기능 및 아쉬운 점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50B200E-46F6-4D95-1549-882E4AA882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2400" dirty="0"/>
              <a:t>즐겨찾기 기능 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400" dirty="0"/>
              <a:t>마이페이지 기능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400" dirty="0"/>
              <a:t>정식 데이터베이스 활용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400" dirty="0"/>
              <a:t>모바일 앱 개발 의향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A412F0C-9B91-95FF-E69B-4BA63FFCC487}"/>
              </a:ext>
            </a:extLst>
          </p:cNvPr>
          <p:cNvSpPr/>
          <p:nvPr/>
        </p:nvSpPr>
        <p:spPr>
          <a:xfrm>
            <a:off x="9306196" y="1249953"/>
            <a:ext cx="2282735" cy="237186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95795-D1A5-5784-6CAB-4681866A7CD2}"/>
              </a:ext>
            </a:extLst>
          </p:cNvPr>
          <p:cNvSpPr txBox="1"/>
          <p:nvPr/>
        </p:nvSpPr>
        <p:spPr>
          <a:xfrm>
            <a:off x="6603723" y="2235828"/>
            <a:ext cx="2467342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IropkeBatangM"/>
              </a:rPr>
              <a:t>무드라 로고 구상 ▶</a:t>
            </a:r>
            <a:endParaRPr lang="en-US" altLang="ko-KR" sz="2000" b="1" dirty="0">
              <a:solidFill>
                <a:schemeClr val="tx1"/>
              </a:solidFill>
              <a:highlight>
                <a:srgbClr val="FFFFFF"/>
              </a:highlight>
              <a:latin typeface="IropkeBatangM"/>
            </a:endParaRPr>
          </a:p>
        </p:txBody>
      </p:sp>
    </p:spTree>
    <p:extLst>
      <p:ext uri="{BB962C8B-B14F-4D97-AF65-F5344CB8AC3E}">
        <p14:creationId xmlns:p14="http://schemas.microsoft.com/office/powerpoint/2010/main" val="216676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5ABB6-8882-4399-198C-4AE80781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D060AE-D60C-EB55-B762-CD7E3D3CD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34D02-FD2E-749B-058B-1C1184E5363A}"/>
              </a:ext>
            </a:extLst>
          </p:cNvPr>
          <p:cNvSpPr txBox="1">
            <a:spLocks/>
          </p:cNvSpPr>
          <p:nvPr/>
        </p:nvSpPr>
        <p:spPr>
          <a:xfrm>
            <a:off x="838200" y="1617387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전국의 영화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드라마 촬영장소 정보를 제공하는 사이트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(movie)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ko-KR" altLang="en-US" sz="2400" b="1" dirty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드라마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(drama)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합친 말로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무언가를 궁금해할 때 쓰는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2400" b="1" dirty="0" err="1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뭐더라</a:t>
            </a:r>
            <a:r>
              <a:rPr lang="en-US" altLang="ko-KR" sz="2400" b="1" dirty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비슷한 발음을 의도하여 작명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영화제목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지역명으로 세분화된 검색 제공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ACF749A-3DA4-5CD7-A963-809E54A0F46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C000"/>
                </a:solidFill>
              </a:rPr>
              <a:t>무드라</a:t>
            </a:r>
            <a:r>
              <a:rPr lang="en-US" altLang="ko-KR" b="1" dirty="0"/>
              <a:t>(</a:t>
            </a:r>
            <a:r>
              <a:rPr lang="en-US" altLang="ko-KR" b="1" dirty="0" err="1"/>
              <a:t>moodra</a:t>
            </a:r>
            <a:r>
              <a:rPr lang="en-US" altLang="ko-KR" b="1" dirty="0"/>
              <a:t>)</a:t>
            </a:r>
            <a:r>
              <a:rPr lang="ko-KR" altLang="en-US" b="1" dirty="0"/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404419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4088B-103D-E97A-971F-B10BDD818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E43914-803F-EB5C-2E47-C1D78A480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D2FCB1F-DDE4-80CC-E24E-3EEDB8CD3D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/>
              <a:t>개발 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889722-B3E4-91EA-84E2-5CFACD8F27C6}"/>
              </a:ext>
            </a:extLst>
          </p:cNvPr>
          <p:cNvSpPr/>
          <p:nvPr/>
        </p:nvSpPr>
        <p:spPr>
          <a:xfrm>
            <a:off x="699977" y="1688768"/>
            <a:ext cx="10792046" cy="462505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18D4CB-26D0-0238-1776-2832FB62C9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대학에서 교양수업을 들을 때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레포트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주제로 부산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남포동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문제점에 대해 다룬 적이 있음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중 하나가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영화도시로서의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기능이 줄어들고 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것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그래서 지역 부흥을 위해 사람들이 영화촬영지를 관광명소로서 자주 찾았으면 좋겠다고 생각함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유명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흥행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 않아 덜 알려진 촬영지를 사람들이 알 수 있는 사이트가 있으면 좋겠다고 생각함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부산의 모든 영화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드라마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촬영지를 검색할 수 있는 사이트를 구상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지역으로는 범위가 좁은 것 같아 전국으로 넓힘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42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5C3913-5905-56DB-4A2B-3EAB93F8A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CD7560-95CD-892D-5067-CDDC243B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385D6-BAE3-81F6-74EF-C2C5DF43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운영체제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윈도우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html,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Javascript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Oracle(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정보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프레임워크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nodejs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 데이터셋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네이버지도 </a:t>
            </a:r>
            <a:r>
              <a:rPr lang="en-US" altLang="ko-KR" dirty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영화진흥위원회 </a:t>
            </a:r>
            <a:r>
              <a:rPr lang="en-US" altLang="ko-KR" dirty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826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353786-3CEB-01D9-1494-2536F138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4550251-70ED-D67E-0C3E-49E804018717}"/>
              </a:ext>
            </a:extLst>
          </p:cNvPr>
          <p:cNvSpPr/>
          <p:nvPr/>
        </p:nvSpPr>
        <p:spPr>
          <a:xfrm>
            <a:off x="699977" y="1688768"/>
            <a:ext cx="10792046" cy="462505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3B6AA8-6B0E-523E-DB81-5D49142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기능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7104B-118F-9411-3CDA-F66E417F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촬영지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.html)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지역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별로 검색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검색화면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촬영지검색화면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.html)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작품명으로 나누어 검색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검색화면 테이블 행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 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검색결과자세히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.html) 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작품의 자세한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정보와 촬영지 정보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제공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버튼 클릭 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(login.html) :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로그인 화면으로 이동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네이버지도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이용해 지도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정보를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영화진흥위원회 오픈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촬영지 주소와 영화 내용 정보를 화면에 가져옴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활용하여 사용자 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 데이터 관리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67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731304-317E-5ED9-8D53-332BEB7A0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23298EE-7371-8068-7DB8-94EFFDC2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예시 및 작동설명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642F8-98A8-E5C4-3ED5-8293117088F4}"/>
              </a:ext>
            </a:extLst>
          </p:cNvPr>
          <p:cNvSpPr txBox="1"/>
          <p:nvPr/>
        </p:nvSpPr>
        <p:spPr>
          <a:xfrm>
            <a:off x="8902167" y="1585703"/>
            <a:ext cx="197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6058D-C67F-C541-B3B4-0EB038444599}"/>
              </a:ext>
            </a:extLst>
          </p:cNvPr>
          <p:cNvSpPr txBox="1"/>
          <p:nvPr/>
        </p:nvSpPr>
        <p:spPr>
          <a:xfrm>
            <a:off x="8007994" y="2639808"/>
            <a:ext cx="3897221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-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콤보 박스로 시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/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도 선택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  <a:p>
            <a:pPr algn="l"/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-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검색창에 지역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(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시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,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구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,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동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…)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입력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1" dirty="0">
                <a:solidFill>
                  <a:srgbClr val="ED7D31"/>
                </a:solidFill>
                <a:highlight>
                  <a:srgbClr val="FFFFFF"/>
                </a:highlight>
                <a:latin typeface="IropkeBatangM"/>
              </a:rPr>
              <a:t>검색 버튼 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클릭 시 페이지 이동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1" dirty="0">
                <a:solidFill>
                  <a:srgbClr val="ED7D31"/>
                </a:solidFill>
                <a:highlight>
                  <a:srgbClr val="FFFFFF"/>
                </a:highlight>
                <a:latin typeface="IropkeBatangM"/>
              </a:rPr>
              <a:t>로그인 버튼</a:t>
            </a:r>
            <a:endParaRPr lang="en-US" altLang="ko-KR" sz="2000" b="1" dirty="0">
              <a:solidFill>
                <a:srgbClr val="ED7D31"/>
              </a:solidFill>
              <a:highlight>
                <a:srgbClr val="FFFFFF"/>
              </a:highlight>
              <a:latin typeface="IropkeBatang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A3F817-5704-434C-B772-BEB248B9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4"/>
          <a:stretch>
            <a:fillRect/>
          </a:stretch>
        </p:blipFill>
        <p:spPr>
          <a:xfrm>
            <a:off x="838200" y="1690688"/>
            <a:ext cx="6941051" cy="4630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6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28ACA-58ED-BD06-A2A5-73F2C60B0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CE43DF-0D92-4A27-A89D-FC637D9B6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AEE15B-AA4B-6E6E-C9B9-A30A6B56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예시 및 작동설명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78880-6D75-9C67-98A4-44BA0F3BC1DA}"/>
              </a:ext>
            </a:extLst>
          </p:cNvPr>
          <p:cNvSpPr txBox="1"/>
          <p:nvPr/>
        </p:nvSpPr>
        <p:spPr>
          <a:xfrm>
            <a:off x="8909048" y="2685713"/>
            <a:ext cx="2095445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마우스 오버 효과</a:t>
            </a:r>
            <a:endParaRPr lang="en-US" altLang="ko-KR" sz="2000" b="1" dirty="0">
              <a:solidFill>
                <a:srgbClr val="574684"/>
              </a:solidFill>
              <a:highlight>
                <a:srgbClr val="FFFFFF"/>
              </a:highlight>
              <a:latin typeface="IropkeBatang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C10371-1544-D7F4-90F6-52455995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4"/>
          <a:stretch>
            <a:fillRect/>
          </a:stretch>
        </p:blipFill>
        <p:spPr>
          <a:xfrm>
            <a:off x="838200" y="1690688"/>
            <a:ext cx="6941051" cy="4630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DCF40-BE2A-AD6B-0630-35C1253080B2}"/>
              </a:ext>
            </a:extLst>
          </p:cNvPr>
          <p:cNvSpPr txBox="1"/>
          <p:nvPr/>
        </p:nvSpPr>
        <p:spPr>
          <a:xfrm>
            <a:off x="7998640" y="5797529"/>
            <a:ext cx="335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◀　직접　디자인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91BCB55-6B60-642A-2719-2DD27B410CDD}"/>
              </a:ext>
            </a:extLst>
          </p:cNvPr>
          <p:cNvSpPr/>
          <p:nvPr/>
        </p:nvSpPr>
        <p:spPr>
          <a:xfrm>
            <a:off x="4918486" y="3758892"/>
            <a:ext cx="574200" cy="408710"/>
          </a:xfrm>
          <a:prstGeom prst="roundRect">
            <a:avLst/>
          </a:prstGeom>
          <a:noFill/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DC01CD-A203-9B8C-6250-3DA249DB86ED}"/>
              </a:ext>
            </a:extLst>
          </p:cNvPr>
          <p:cNvCxnSpPr>
            <a:cxnSpLocks/>
          </p:cNvCxnSpPr>
          <p:nvPr/>
        </p:nvCxnSpPr>
        <p:spPr>
          <a:xfrm flipV="1">
            <a:off x="5492686" y="2272089"/>
            <a:ext cx="2757281" cy="162746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F7158F0-9616-34A9-3B6A-2ADABD05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026" y="1936595"/>
            <a:ext cx="3905199" cy="5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4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1F3E-D09E-242C-D7EE-E07F200C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E65D4E-8155-B70D-3C48-5AE14A70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EFDA12-CA72-8CC7-97AF-C27DFC2A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예시 및 작동설명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539DD7-AC00-14B8-FBC7-F16FC4ECA99E}"/>
              </a:ext>
            </a:extLst>
          </p:cNvPr>
          <p:cNvSpPr/>
          <p:nvPr/>
        </p:nvSpPr>
        <p:spPr>
          <a:xfrm>
            <a:off x="4918486" y="3758892"/>
            <a:ext cx="574200" cy="408710"/>
          </a:xfrm>
          <a:prstGeom prst="roundRect">
            <a:avLst/>
          </a:prstGeom>
          <a:noFill/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53AA07-1B95-5564-A0E2-A67809744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8286"/>
            <a:ext cx="6906665" cy="463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669D8-5D04-1909-FF0E-D78B0579CBA5}"/>
              </a:ext>
            </a:extLst>
          </p:cNvPr>
          <p:cNvSpPr txBox="1"/>
          <p:nvPr/>
        </p:nvSpPr>
        <p:spPr>
          <a:xfrm>
            <a:off x="8902167" y="1585703"/>
            <a:ext cx="2214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+mj-lt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2D885-709D-0140-C8FF-0964CF6F46E5}"/>
              </a:ext>
            </a:extLst>
          </p:cNvPr>
          <p:cNvSpPr txBox="1"/>
          <p:nvPr/>
        </p:nvSpPr>
        <p:spPr>
          <a:xfrm>
            <a:off x="8676272" y="2324680"/>
            <a:ext cx="267413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아이디</a:t>
            </a:r>
            <a:r>
              <a:rPr lang="en-US" altLang="ko-KR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,</a:t>
            </a:r>
            <a:r>
              <a:rPr lang="ko-KR" altLang="en-US" sz="2000" b="1" dirty="0">
                <a:solidFill>
                  <a:srgbClr val="574684"/>
                </a:solidFill>
                <a:highlight>
                  <a:srgbClr val="FFFFFF"/>
                </a:highlight>
                <a:latin typeface="IropkeBatangM"/>
              </a:rPr>
              <a:t> 비밀번호 입력</a:t>
            </a:r>
            <a:endParaRPr lang="en-US" altLang="ko-KR" sz="2000" b="1" dirty="0">
              <a:solidFill>
                <a:srgbClr val="9D93B7"/>
              </a:solidFill>
              <a:highlight>
                <a:srgbClr val="FFFFFF"/>
              </a:highlight>
              <a:latin typeface="IropkeBatang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835850-BDC5-A167-464D-E12F274C7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932" y="2885647"/>
            <a:ext cx="3362794" cy="2333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05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780C4-CA50-8497-B283-0168BB4C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73237C-3765-3ECD-71DC-785B53EC0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953"/>
            <a:ext cx="12192000" cy="56080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15749A-FB9E-F619-42C2-DFD370A8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화면 예시 및 작동설명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D46664F-A254-00B9-6250-B07F8E5720F0}"/>
              </a:ext>
            </a:extLst>
          </p:cNvPr>
          <p:cNvSpPr/>
          <p:nvPr/>
        </p:nvSpPr>
        <p:spPr>
          <a:xfrm>
            <a:off x="4918486" y="3758892"/>
            <a:ext cx="574200" cy="408710"/>
          </a:xfrm>
          <a:prstGeom prst="roundRect">
            <a:avLst/>
          </a:prstGeom>
          <a:noFill/>
          <a:ln w="381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3521DB-B4CE-9D15-85E2-C31CAADD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8286"/>
            <a:ext cx="6906665" cy="4632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489EE2-1A1B-0607-E22A-7D30AA9C08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205" t="27615" r="1"/>
          <a:stretch>
            <a:fillRect/>
          </a:stretch>
        </p:blipFill>
        <p:spPr>
          <a:xfrm>
            <a:off x="6847183" y="2543847"/>
            <a:ext cx="4643642" cy="1510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697F9D-DA02-E8AC-5717-5D30DEDAC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183" y="4167602"/>
            <a:ext cx="4643642" cy="1544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0BF97C-ED1B-DAA5-D3C7-F72F565734A7}"/>
              </a:ext>
            </a:extLst>
          </p:cNvPr>
          <p:cNvCxnSpPr>
            <a:cxnSpLocks/>
          </p:cNvCxnSpPr>
          <p:nvPr/>
        </p:nvCxnSpPr>
        <p:spPr>
          <a:xfrm flipV="1">
            <a:off x="4866234" y="3429000"/>
            <a:ext cx="1980949" cy="12279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075FCA6-A3E7-12DB-8C1B-3586160B8BF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66234" y="4677462"/>
            <a:ext cx="1980949" cy="26248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5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434</Words>
  <Application>Microsoft Office PowerPoint</Application>
  <PresentationFormat>와이드스크린</PresentationFormat>
  <Paragraphs>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IropkeBatangM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프로그램 환경설정</vt:lpstr>
      <vt:lpstr>기능 설명</vt:lpstr>
      <vt:lpstr>화면 예시 및 작동설명</vt:lpstr>
      <vt:lpstr>화면 예시 및 작동설명</vt:lpstr>
      <vt:lpstr>화면 예시 및 작동설명</vt:lpstr>
      <vt:lpstr>화면 예시 및 작동설명</vt:lpstr>
      <vt:lpstr>화면 예시 및 작동설명</vt:lpstr>
      <vt:lpstr>화면 예시 및 작동설명</vt:lpstr>
      <vt:lpstr>화면 예시 및 작동설명</vt:lpstr>
      <vt:lpstr>화면 예시 및 작동설명</vt:lpstr>
      <vt:lpstr>화면 예시 및 작동설명</vt:lpstr>
      <vt:lpstr>화면 예시 및 작동설명</vt:lpstr>
      <vt:lpstr>구현 미완료 기능 및 아쉬운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미주 정</dc:creator>
  <cp:lastModifiedBy>정 찬민</cp:lastModifiedBy>
  <cp:revision>13</cp:revision>
  <dcterms:created xsi:type="dcterms:W3CDTF">2025-06-10T14:12:04Z</dcterms:created>
  <dcterms:modified xsi:type="dcterms:W3CDTF">2025-06-10T17:34:29Z</dcterms:modified>
</cp:coreProperties>
</file>