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FE842-65B0-BD2E-1EF6-7CE08BD2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2DB84-4171-978D-1B97-7EAA57DB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2ED88-38F0-1875-B440-64D018FE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4BA67-51AE-B300-85C9-8B5C719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A6637-6545-B53E-00E2-57063D84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2E047-06AA-EB9E-F85C-D5738E95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CE4F7-9B61-F310-2184-04F3DD57D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13376-00BA-6580-3B00-6E3ABD8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8048E-28C1-D764-23E1-401FDA8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E4639-A659-0D2E-61A7-8C2998A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2859F-B869-76C9-D240-8EA065828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27FCC6-D14B-BE8A-33AB-BECBDD2A9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CEEB3-B430-6D74-A1AC-2975762F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075A1-9311-0E1A-E986-5638D596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E155-C4DD-63D9-3840-9E3F0BB7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E077-A0D7-6884-781B-1709D09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C324-3764-D2F7-DACC-7DEB0588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AE594-93A9-9441-22C4-7331C59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D7C29-2B82-8A72-8A2D-55CC7A24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C7513-5A1E-E39E-D0F4-93D23C39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E6FF9-D067-827C-ABD1-8928036E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BCFF9-872F-E166-5685-1040D513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B7D5-06AB-1BE7-08A9-375BAA35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0442-91AC-8717-586C-16A84B0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40F5-E59A-FC1C-B1A8-33B4245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B0765-312A-6280-A4B6-3DB7C232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0E82-3A37-4953-1675-4495A8281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C74FEB-1CBD-4D14-82A8-508CDFA8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83A7F-95CE-C310-872D-CAB462D1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3E568-8014-663E-14A6-77BBC134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66101-FCE6-789F-F565-6F8AD92E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5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E35-029A-FC18-A746-D82E183F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76DDA-F331-4352-CC3F-899BDF2D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F76188-E1CB-F855-CD04-89542D21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D6BA7C-6082-E956-09F0-35AFA719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DD92B-9510-964A-7EDA-F2ACB74B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F1E77-47FC-B5BC-C890-E25D135F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94C24-C418-BDE6-5586-896AEB1D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CDD3F7-8551-5A1E-8BB7-164DF6F4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1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AB376-6554-E942-2DF3-D0B3F8CC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5532BB-D96A-4569-1F4D-BD42761D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DE02C5-DFC2-EE10-85F6-325AA3DF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11F75-D817-53DC-820D-F2762FFE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4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B25F6D-7BE8-AE00-2E54-2ECD1618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10D232-6A94-F276-C861-CD357EB2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2F76E-4C30-FFB6-FEE0-1590D4F7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5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A34D6-F66E-A6A8-5A99-2A176ADC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29CF-91E5-3F26-5FD8-D701BFD6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ABD14-4A5A-6495-C375-A1411B25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2EEEA-3F70-B059-56EA-BFABE85C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B269D-B959-3F3C-8F0B-92F3D4EC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8EC45-A859-42B0-98DF-D1455434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73C1E-7623-0CCB-45C6-29DBECC3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4F2765-0B27-8EAA-DD70-1657BC88A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6BEBA-C5BF-E969-9BCB-77528C081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1E0D1-F7FA-6667-EFAB-7A72E422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41943-99A7-7AD6-D55A-8B0BDE0D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5B63A-F1D9-0C48-BF6B-4D708DD7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CB622C-EA4A-7AE5-8154-8F6E87A5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893AE-A370-FA69-36CA-317A458A0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3B64F-CFB2-C381-17DB-CAF451FA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5F01-F85E-4B5A-8A38-510061E709D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57F51-BD81-5B53-8909-7A61AA72F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ADA94-1EE4-588B-1AC4-4B6C2DF41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82F2-4F6F-4E78-B4EC-1FE010D19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56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01">
            <a:extLst>
              <a:ext uri="{FF2B5EF4-FFF2-40B4-BE49-F238E27FC236}">
                <a16:creationId xmlns:a16="http://schemas.microsoft.com/office/drawing/2014/main" id="{9C65A140-87F4-0DB4-8644-90855C89FC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6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02">
            <a:extLst>
              <a:ext uri="{FF2B5EF4-FFF2-40B4-BE49-F238E27FC236}">
                <a16:creationId xmlns:a16="http://schemas.microsoft.com/office/drawing/2014/main" id="{F98FB467-2F93-BD1B-5666-0CF81F792F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03">
            <a:extLst>
              <a:ext uri="{FF2B5EF4-FFF2-40B4-BE49-F238E27FC236}">
                <a16:creationId xmlns:a16="http://schemas.microsoft.com/office/drawing/2014/main" id="{9882806E-5527-074F-5BCF-A9040EA1CE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04">
            <a:extLst>
              <a:ext uri="{FF2B5EF4-FFF2-40B4-BE49-F238E27FC236}">
                <a16:creationId xmlns:a16="http://schemas.microsoft.com/office/drawing/2014/main" id="{63632F87-AD29-2F14-D38F-B79835BFD4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05">
            <a:extLst>
              <a:ext uri="{FF2B5EF4-FFF2-40B4-BE49-F238E27FC236}">
                <a16:creationId xmlns:a16="http://schemas.microsoft.com/office/drawing/2014/main" id="{700A3D31-A43F-7671-5B70-4F7B12B5E8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006">
            <a:extLst>
              <a:ext uri="{FF2B5EF4-FFF2-40B4-BE49-F238E27FC236}">
                <a16:creationId xmlns:a16="http://schemas.microsoft.com/office/drawing/2014/main" id="{2FA844B6-8E65-2197-8040-722C9B6CC5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1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youngchamj@naver.com</dc:creator>
  <cp:lastModifiedBy>youngchamj@naver.com</cp:lastModifiedBy>
  <cp:revision>1</cp:revision>
  <dcterms:created xsi:type="dcterms:W3CDTF">2022-12-14T14:39:04Z</dcterms:created>
  <dcterms:modified xsi:type="dcterms:W3CDTF">2022-12-14T14:41:55Z</dcterms:modified>
</cp:coreProperties>
</file>