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75" r:id="rId16"/>
    <p:sldId id="274" r:id="rId17"/>
    <p:sldId id="268" r:id="rId18"/>
    <p:sldId id="269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DDF"/>
    <a:srgbClr val="B8D9F4"/>
    <a:srgbClr val="90C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6:42.59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8:56.21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0,'236'0'110,"-46"0"-110,190 0 15,48 0-15,142 0 16,379 0-16,239 0 15,93 0-15,-521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9:19.12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0,'37'0'110,"-7"0"-110,30 0 15,8 0-15,22 0 16,60 0-16,37 0 15,16 0-15,-83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9:28.93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0,'73'0'110,"-14"0"-110,59 0 15,14 0-15,45 0 16,117 0-16,74 0 15,29 0-15,-161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9:59.15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0,'28'0'110,"-6"0"-110,23 0 15,6 0-15,16 0 16,45 0-16,29 0 15,10 0-15,-61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1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0,'1616'0,"-1608"0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5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0,'1477'0,"-1452"0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9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0,'1465'0,"-1447"0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13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1,'1369'0,"-1357"0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18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0,'1390'0,"-1376"0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23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1,'1474'0,"-1459"0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6:56.97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1:07:45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1,'1211'0,"-1186"0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0:36.27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0:46.62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0,'145'0'110,"-28"0"-110,116 0 15,29 0-15,88 0 16,233 0-16,146 0 15,57 0-15,-319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1:03.92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1:15.62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0,'74'0'110,"-15"0"-110,60 0 15,14 0-15,45 0 16,119 0-16,73 0 15,31 0-15,-164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1:31.10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1:38.78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0,'123'0'110,"-24"0"-110,98 0 15,25 0-15,75 0 16,196 0-16,125 0 15,48 0-15,-271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4:12.03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0,'58'0'110,"-11"0"-110,47 0 15,12 0-15,35 0 16,94 0-16,59 0 15,23 0-15,-130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7:09.92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0,'89'0'110,"-17"0"-110,71 0 15,18 0-15,53 0 16,144 0-16,89 0 15,36 0-15,-197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7:30.52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0,'594'0'110,"-116"0"-110,477 0 15,121 0-15,357 0 16,956 0-16,597 0 15,237 0-15,-1312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7:39.21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0,'696'0'110,"-137"0"-110,560 0 15,140 0-15,419 0 16,1119 0-16,700 0 15,277 0-15,-1537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8:08.74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8:15.09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8:42.89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0,'324'0'110,"-63"0"-110,260 0 15,66 0-15,195 0 16,520 0-16,328 0 15,128 0-15,-716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D21-24CC-42CE-87E0-6160BE577F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C0BA-1513-4A4E-A0BF-004A52024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CC0BA-1513-4A4E-A0BF-004A520243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7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3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8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1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6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5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2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4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7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7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7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4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4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4.png"/><Relationship Id="rId7" Type="http://schemas.openxmlformats.org/officeDocument/2006/relationships/customXml" Target="../ink/ink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0.png"/><Relationship Id="rId12" Type="http://schemas.openxmlformats.org/officeDocument/2006/relationships/customXml" Target="../ink/ink18.xml"/><Relationship Id="rId2" Type="http://schemas.openxmlformats.org/officeDocument/2006/relationships/image" Target="../media/image1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220.png"/><Relationship Id="rId5" Type="http://schemas.openxmlformats.org/officeDocument/2006/relationships/image" Target="../media/image190.png"/><Relationship Id="rId15" Type="http://schemas.openxmlformats.org/officeDocument/2006/relationships/image" Target="../media/image24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210.png"/><Relationship Id="rId14" Type="http://schemas.openxmlformats.org/officeDocument/2006/relationships/customXml" Target="../ink/ink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customXml" Target="../ink/ink21.xml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37.emf"/><Relationship Id="rId4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customXml" Target="../ink/ink25.x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4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9.png"/><Relationship Id="rId7" Type="http://schemas.openxmlformats.org/officeDocument/2006/relationships/customXml" Target="../ink/ink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7BA5-0FF7-23DB-C381-B3637FEB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41180"/>
            <a:ext cx="7766936" cy="892966"/>
          </a:xfrm>
        </p:spPr>
        <p:txBody>
          <a:bodyPr/>
          <a:lstStyle/>
          <a:p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게임프로그래밍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A773FB-8ABF-6A26-E8A3-365843C69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48812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2021563060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정미주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08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01B4F1-31C1-203A-74A5-2D961949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0" y="3529416"/>
            <a:ext cx="5148841" cy="2859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982E5-2ACB-ED0A-35A1-19D0A101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148" y="1575486"/>
            <a:ext cx="4851596" cy="26971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2B1E61-A153-6712-0A98-EDDD9045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E3DAAB-0B3A-A7BD-C8F6-C8A90324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50416"/>
            <a:ext cx="4696460" cy="1878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A23EA5-9208-A3A3-2535-F3D92116580E}"/>
              </a:ext>
            </a:extLst>
          </p:cNvPr>
          <p:cNvSpPr txBox="1"/>
          <p:nvPr/>
        </p:nvSpPr>
        <p:spPr>
          <a:xfrm>
            <a:off x="5515148" y="4497682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 조건에 맞게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삼각형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EF24B1F-B6D5-40F7-A6D0-B4667CD5A59D}"/>
                  </a:ext>
                </a:extLst>
              </p14:cNvPr>
              <p14:cNvContentPartPr/>
              <p14:nvPr/>
            </p14:nvContentPartPr>
            <p14:xfrm>
              <a:off x="5630458" y="4959347"/>
              <a:ext cx="667472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EF24B1F-B6D5-40F7-A6D0-B4667CD5A5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4476" y="4887347"/>
                <a:ext cx="739077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6E602F3-CB27-4939-92C0-FA3E94AE0EF3}"/>
                  </a:ext>
                </a:extLst>
              </p14:cNvPr>
              <p14:cNvContentPartPr/>
              <p14:nvPr/>
            </p14:nvContentPartPr>
            <p14:xfrm>
              <a:off x="6242099" y="4727975"/>
              <a:ext cx="254544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6E602F3-CB27-4939-92C0-FA3E94AE0E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6146" y="4655975"/>
                <a:ext cx="32609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92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DE54-8DF9-D25A-2525-69D360D1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16E95-4937-A2A1-BAD1-68B70AFA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5235"/>
            <a:ext cx="4580824" cy="4431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E9CA3-1FE1-5C68-CEC1-C1762DF3CABE}"/>
              </a:ext>
            </a:extLst>
          </p:cNvPr>
          <p:cNvSpPr txBox="1"/>
          <p:nvPr/>
        </p:nvSpPr>
        <p:spPr>
          <a:xfrm>
            <a:off x="5110241" y="2677214"/>
            <a:ext cx="482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make_treasure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생성한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아이템이 숨겨진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보물찾기 맵 좌표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47CA-BC89-6437-0877-487FB7A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2BBC5-627B-51DD-8343-C04A7783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0392" b="49815"/>
          <a:stretch/>
        </p:blipFill>
        <p:spPr>
          <a:xfrm>
            <a:off x="677334" y="2309627"/>
            <a:ext cx="4402904" cy="3176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44C1D-8B33-0A6F-9076-87BAF36D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0077" r="-7102"/>
          <a:stretch/>
        </p:blipFill>
        <p:spPr>
          <a:xfrm>
            <a:off x="4980013" y="2309627"/>
            <a:ext cx="4263502" cy="325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81C9D-1A34-9784-16EC-30E0D0CA8209}"/>
              </a:ext>
            </a:extLst>
          </p:cNvPr>
          <p:cNvSpPr txBox="1"/>
          <p:nvPr/>
        </p:nvSpPr>
        <p:spPr>
          <a:xfrm flipH="1">
            <a:off x="677333" y="1745734"/>
            <a:ext cx="77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맞게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중인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블록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563569-5E4C-9EF4-7ED4-BC8A4803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"/>
          <a:stretch/>
        </p:blipFill>
        <p:spPr>
          <a:xfrm>
            <a:off x="677334" y="5560828"/>
            <a:ext cx="6623729" cy="9037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E53A1E7-6D8D-17D0-211D-9900F13E3963}"/>
                  </a:ext>
                </a:extLst>
              </p14:cNvPr>
              <p14:cNvContentPartPr/>
              <p14:nvPr/>
            </p14:nvContentPartPr>
            <p14:xfrm>
              <a:off x="2615584" y="4070813"/>
              <a:ext cx="5850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E53A1E7-6D8D-17D0-211D-9900F13E39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584" y="3962813"/>
                <a:ext cx="692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5099E10-046B-F31E-4D11-24DA6E6C07D1}"/>
                  </a:ext>
                </a:extLst>
              </p14:cNvPr>
              <p14:cNvContentPartPr/>
              <p14:nvPr/>
            </p14:nvContentPartPr>
            <p14:xfrm>
              <a:off x="2636824" y="4985213"/>
              <a:ext cx="541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5099E10-046B-F31E-4D11-24DA6E6C07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2824" y="4877213"/>
                <a:ext cx="64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BB46DD-68A4-4AD8-5B5D-216936DE6648}"/>
                  </a:ext>
                </a:extLst>
              </p14:cNvPr>
              <p14:cNvContentPartPr/>
              <p14:nvPr/>
            </p14:nvContentPartPr>
            <p14:xfrm>
              <a:off x="6985264" y="2794973"/>
              <a:ext cx="53460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BB46DD-68A4-4AD8-5B5D-216936DE6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1624" y="2686973"/>
                <a:ext cx="64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85A20FD-786B-8207-2B16-547A88097B63}"/>
                  </a:ext>
                </a:extLst>
              </p14:cNvPr>
              <p14:cNvContentPartPr/>
              <p14:nvPr/>
            </p14:nvContentPartPr>
            <p14:xfrm>
              <a:off x="6974824" y="3741053"/>
              <a:ext cx="49788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85A20FD-786B-8207-2B16-547A88097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1184" y="3633413"/>
                <a:ext cx="60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7A46C78-7B43-1526-1F04-E891552C953F}"/>
                  </a:ext>
                </a:extLst>
              </p14:cNvPr>
              <p14:cNvContentPartPr/>
              <p14:nvPr/>
            </p14:nvContentPartPr>
            <p14:xfrm>
              <a:off x="6953584" y="4666253"/>
              <a:ext cx="50544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7A46C78-7B43-1526-1F04-E891552C95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9584" y="4558253"/>
                <a:ext cx="613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29A8AC7-DA0D-05A1-29E4-4B08E38429AE}"/>
                  </a:ext>
                </a:extLst>
              </p14:cNvPr>
              <p14:cNvContentPartPr/>
              <p14:nvPr/>
            </p14:nvContentPartPr>
            <p14:xfrm>
              <a:off x="1690384" y="5665613"/>
              <a:ext cx="5360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29A8AC7-DA0D-05A1-29E4-4B08E38429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6384" y="5557973"/>
                <a:ext cx="6436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22CB721-2373-7C9D-9C3A-5BE2ECF751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6851" y="775718"/>
            <a:ext cx="2103365" cy="2309364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22604AB-6B7D-4F80-EE20-198A483064F1}"/>
              </a:ext>
            </a:extLst>
          </p:cNvPr>
          <p:cNvCxnSpPr/>
          <p:nvPr/>
        </p:nvCxnSpPr>
        <p:spPr>
          <a:xfrm flipV="1">
            <a:off x="8050612" y="1274909"/>
            <a:ext cx="914400" cy="660400"/>
          </a:xfrm>
          <a:prstGeom prst="bentConnector3">
            <a:avLst>
              <a:gd name="adj1" fmla="val 255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343994-7B3F-6561-4DB4-E255C9C8602A}"/>
              </a:ext>
            </a:extLst>
          </p:cNvPr>
          <p:cNvSpPr/>
          <p:nvPr/>
        </p:nvSpPr>
        <p:spPr>
          <a:xfrm>
            <a:off x="9037468" y="605276"/>
            <a:ext cx="2038643" cy="199966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943B-5415-ADF7-0E5E-EC3CACF635CE}"/>
              </a:ext>
            </a:extLst>
          </p:cNvPr>
          <p:cNvSpPr txBox="1"/>
          <p:nvPr/>
        </p:nvSpPr>
        <p:spPr>
          <a:xfrm flipH="1">
            <a:off x="4688287" y="5643379"/>
            <a:ext cx="267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이동해서 아이템을 먹음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252A78-4530-4CC3-A51C-023923738F30}"/>
              </a:ext>
            </a:extLst>
          </p:cNvPr>
          <p:cNvCxnSpPr/>
          <p:nvPr/>
        </p:nvCxnSpPr>
        <p:spPr>
          <a:xfrm>
            <a:off x="4085385" y="5849022"/>
            <a:ext cx="602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5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95463F-159A-E60B-385F-296C1D09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7417"/>
            <a:ext cx="7603808" cy="47909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F1427F-8730-09D5-5F32-CFF2E117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965BA-E20E-7985-BBBC-2729B864E9D9}"/>
              </a:ext>
            </a:extLst>
          </p:cNvPr>
          <p:cNvSpPr txBox="1"/>
          <p:nvPr/>
        </p:nvSpPr>
        <p:spPr>
          <a:xfrm>
            <a:off x="5391208" y="174573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먹을 때 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효과 적용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3B43A86-3AFC-AF66-98E1-B016AB61E9E0}"/>
                  </a:ext>
                </a:extLst>
              </p14:cNvPr>
              <p14:cNvContentPartPr/>
              <p14:nvPr/>
            </p14:nvContentPartPr>
            <p14:xfrm>
              <a:off x="3083224" y="4403453"/>
              <a:ext cx="4453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3B43A86-3AFC-AF66-98E1-B016AB61E9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9584" y="4295813"/>
                <a:ext cx="5529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1E65401-628C-F07E-E12E-A867C0BFD2CB}"/>
              </a:ext>
            </a:extLst>
          </p:cNvPr>
          <p:cNvSpPr txBox="1"/>
          <p:nvPr/>
        </p:nvSpPr>
        <p:spPr>
          <a:xfrm>
            <a:off x="5391208" y="5400583"/>
            <a:ext cx="337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지나온 맵 초기화 후 다시 그림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보물도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27C15C-85C1-35C3-3C4A-C12FA04DCF92}"/>
              </a:ext>
            </a:extLst>
          </p:cNvPr>
          <p:cNvCxnSpPr>
            <a:cxnSpLocks/>
          </p:cNvCxnSpPr>
          <p:nvPr/>
        </p:nvCxnSpPr>
        <p:spPr>
          <a:xfrm>
            <a:off x="5008937" y="5610446"/>
            <a:ext cx="382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5A4001A-B88A-4C65-8CA2-FBB59684E52F}"/>
                  </a:ext>
                </a:extLst>
              </p14:cNvPr>
              <p14:cNvContentPartPr/>
              <p14:nvPr/>
            </p14:nvContentPartPr>
            <p14:xfrm>
              <a:off x="5635858" y="5610086"/>
              <a:ext cx="1440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5A4001A-B88A-4C65-8CA2-FBB59684E5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9858" y="5538086"/>
                <a:ext cx="151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60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7034F-419F-8375-09EA-EA44C65C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4" y="2258374"/>
            <a:ext cx="3103792" cy="3435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5905A-01B1-1D5D-4A38-D54D41B7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72" y="2258374"/>
            <a:ext cx="3103792" cy="3370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E9B94B-27E8-384D-BD14-308C7C1A497D}"/>
              </a:ext>
            </a:extLst>
          </p:cNvPr>
          <p:cNvSpPr txBox="1"/>
          <p:nvPr/>
        </p:nvSpPr>
        <p:spPr>
          <a:xfrm>
            <a:off x="4629374" y="1373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하트</a:t>
            </a:r>
          </a:p>
        </p:txBody>
      </p:sp>
    </p:spTree>
    <p:extLst>
      <p:ext uri="{BB962C8B-B14F-4D97-AF65-F5344CB8AC3E}">
        <p14:creationId xmlns:p14="http://schemas.microsoft.com/office/powerpoint/2010/main" val="153816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87B7C-A352-B814-843A-5E14460A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51" y="2252066"/>
            <a:ext cx="3037522" cy="3435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C38272-E64C-7494-089B-CD663684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8374"/>
            <a:ext cx="3096859" cy="3429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DFEF6-99B1-2525-16A4-AE4975701F95}"/>
              </a:ext>
            </a:extLst>
          </p:cNvPr>
          <p:cNvSpPr txBox="1"/>
          <p:nvPr/>
        </p:nvSpPr>
        <p:spPr>
          <a:xfrm>
            <a:off x="4398542" y="12840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4699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A8905-EC44-CCC3-3453-81E3A62E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63" y="2258373"/>
            <a:ext cx="3098781" cy="34358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07C7CA-7352-FA6B-AB5D-37C86457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18" y="2258374"/>
            <a:ext cx="3112963" cy="343588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BAA58-3754-47B2-53F2-0068B7AFDB5C}"/>
              </a:ext>
            </a:extLst>
          </p:cNvPr>
          <p:cNvSpPr txBox="1"/>
          <p:nvPr/>
        </p:nvSpPr>
        <p:spPr>
          <a:xfrm>
            <a:off x="4186945" y="127000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폭탄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77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70437-2128-E369-7B85-F87B861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33CC17-B8A1-9B67-F395-42A06A17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8196"/>
            <a:ext cx="5550878" cy="3917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E02F7-FF15-B766-D690-9CDD861DD6CC}"/>
              </a:ext>
            </a:extLst>
          </p:cNvPr>
          <p:cNvSpPr txBox="1"/>
          <p:nvPr/>
        </p:nvSpPr>
        <p:spPr>
          <a:xfrm>
            <a:off x="5997676" y="231666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실행 중에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남은 시간 찾은 보물의 수를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계속 화면에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E2CDD-CED0-D197-9BED-109789BF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76" y="3386143"/>
            <a:ext cx="2103365" cy="23093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C8A7A8-BCD9-744E-DF09-D3E57FAA66C8}"/>
              </a:ext>
            </a:extLst>
          </p:cNvPr>
          <p:cNvSpPr/>
          <p:nvPr/>
        </p:nvSpPr>
        <p:spPr>
          <a:xfrm>
            <a:off x="5898025" y="5160395"/>
            <a:ext cx="2278412" cy="681264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220626-09C4-1AC2-DFAE-C682E3DEDBA2}"/>
              </a:ext>
            </a:extLst>
          </p:cNvPr>
          <p:cNvSpPr/>
          <p:nvPr/>
        </p:nvSpPr>
        <p:spPr>
          <a:xfrm>
            <a:off x="5411972" y="1930399"/>
            <a:ext cx="127591" cy="3024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92930-61B2-1C68-501B-48B7054F12C9}"/>
              </a:ext>
            </a:extLst>
          </p:cNvPr>
          <p:cNvSpPr txBox="1"/>
          <p:nvPr/>
        </p:nvSpPr>
        <p:spPr>
          <a:xfrm>
            <a:off x="5348177" y="1865116"/>
            <a:ext cx="191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97ADDF"/>
                </a:solidFill>
              </a:rPr>
              <a:t>6</a:t>
            </a:r>
            <a:endParaRPr lang="ko-KR" altLang="en-US" sz="1400" i="1" dirty="0">
              <a:solidFill>
                <a:srgbClr val="97ADD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DEA3C90-C271-4280-9897-EEE6B2DBA882}"/>
                  </a:ext>
                </a:extLst>
              </p14:cNvPr>
              <p14:cNvContentPartPr/>
              <p14:nvPr/>
            </p14:nvContentPartPr>
            <p14:xfrm>
              <a:off x="6194067" y="2801665"/>
              <a:ext cx="1322181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DEA3C90-C271-4280-9897-EEE6B2DBA8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8070" y="2729665"/>
                <a:ext cx="1393816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61169F2-22FD-4B72-98FB-6D3D41AE214B}"/>
                  </a:ext>
                </a:extLst>
              </p14:cNvPr>
              <p14:cNvContentPartPr/>
              <p14:nvPr/>
            </p14:nvContentPartPr>
            <p14:xfrm>
              <a:off x="7712639" y="2801665"/>
              <a:ext cx="1440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61169F2-22FD-4B72-98FB-6D3D41AE21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76639" y="2729665"/>
                <a:ext cx="151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87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9B6B-79F3-F99A-10D6-19F2A72E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53936-29DC-8420-EFC0-24A0434A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2267"/>
            <a:ext cx="5344271" cy="447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4A7252-54B8-88CE-7339-1D75F670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28" y="2378644"/>
            <a:ext cx="5575341" cy="3907748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5696FEA-EA42-4B3D-4099-D3BA2ED5D431}"/>
              </a:ext>
            </a:extLst>
          </p:cNvPr>
          <p:cNvCxnSpPr/>
          <p:nvPr/>
        </p:nvCxnSpPr>
        <p:spPr>
          <a:xfrm rot="16200000" flipH="1">
            <a:off x="676191" y="2390609"/>
            <a:ext cx="595706" cy="343392"/>
          </a:xfrm>
          <a:prstGeom prst="bentConnector3">
            <a:avLst>
              <a:gd name="adj1" fmla="val 999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11A373-EA95-8640-ACC9-CA663910F9A9}"/>
              </a:ext>
            </a:extLst>
          </p:cNvPr>
          <p:cNvSpPr txBox="1"/>
          <p:nvPr/>
        </p:nvSpPr>
        <p:spPr>
          <a:xfrm>
            <a:off x="6215049" y="29771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move_arrow_key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키 값 대로 이동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1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3B31C43-78AB-D06C-BB07-D8C08977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7098"/>
            <a:ext cx="5997197" cy="28485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AFFB6E-3792-B49E-C9E2-1EEF4A6A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09367-AA47-BE02-298D-B99EEE685E04}"/>
              </a:ext>
            </a:extLst>
          </p:cNvPr>
          <p:cNvSpPr txBox="1"/>
          <p:nvPr/>
        </p:nvSpPr>
        <p:spPr>
          <a:xfrm>
            <a:off x="5480811" y="2256022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보물을 다 찾거나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제한시간 종료까지 반복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C8FE725-E759-E179-3A6A-EBBC94676241}"/>
              </a:ext>
            </a:extLst>
          </p:cNvPr>
          <p:cNvCxnSpPr>
            <a:cxnSpLocks/>
          </p:cNvCxnSpPr>
          <p:nvPr/>
        </p:nvCxnSpPr>
        <p:spPr>
          <a:xfrm>
            <a:off x="4994932" y="2174136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9CFD61-A5F4-E376-86FC-F5A6C81CF9C2}"/>
              </a:ext>
            </a:extLst>
          </p:cNvPr>
          <p:cNvSpPr txBox="1"/>
          <p:nvPr/>
        </p:nvSpPr>
        <p:spPr>
          <a:xfrm>
            <a:off x="4717245" y="276631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초과 종료 시 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B313241-370A-0A85-AAE0-091DA2A64C94}"/>
              </a:ext>
            </a:extLst>
          </p:cNvPr>
          <p:cNvCxnSpPr>
            <a:cxnSpLocks/>
          </p:cNvCxnSpPr>
          <p:nvPr/>
        </p:nvCxnSpPr>
        <p:spPr>
          <a:xfrm>
            <a:off x="4231366" y="2684031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05811D-F322-28CD-AFF9-89EF52C86FF5}"/>
              </a:ext>
            </a:extLst>
          </p:cNvPr>
          <p:cNvSpPr txBox="1"/>
          <p:nvPr/>
        </p:nvSpPr>
        <p:spPr>
          <a:xfrm>
            <a:off x="2682038" y="4592396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얼마나 빨리 끝냈는가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환산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9E879CE-9455-95F4-EB24-52B69DE48CC3}"/>
              </a:ext>
            </a:extLst>
          </p:cNvPr>
          <p:cNvCxnSpPr>
            <a:cxnSpLocks/>
          </p:cNvCxnSpPr>
          <p:nvPr/>
        </p:nvCxnSpPr>
        <p:spPr>
          <a:xfrm>
            <a:off x="2176697" y="4608554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A65045A-9931-4515-BD1D-B92EDAAB13CC}"/>
                  </a:ext>
                </a:extLst>
              </p14:cNvPr>
              <p14:cNvContentPartPr/>
              <p14:nvPr/>
            </p14:nvContentPartPr>
            <p14:xfrm>
              <a:off x="7637983" y="2440688"/>
              <a:ext cx="672566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A65045A-9931-4515-BD1D-B92EDAAB1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1998" y="2368688"/>
                <a:ext cx="744177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605C991-3825-4AF2-B63B-49F9BB3DC748}"/>
                  </a:ext>
                </a:extLst>
              </p14:cNvPr>
              <p14:cNvContentPartPr/>
              <p14:nvPr/>
            </p14:nvContentPartPr>
            <p14:xfrm>
              <a:off x="6470323" y="4803125"/>
              <a:ext cx="1440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605C991-3825-4AF2-B63B-49F9BB3DC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4323" y="4731125"/>
                <a:ext cx="151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87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8F0FD-2D28-10E2-976C-1434F775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BAA19-A6FD-A8CC-2145-783BE08B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및 추가한 기능</a:t>
            </a:r>
          </a:p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9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977E-DB25-5EEE-2F71-BBF3BDE7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A5867-5BD9-221A-B047-684B0930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6817"/>
            <a:ext cx="7897327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40F45-0068-A453-CCBD-0BD06CBF8904}"/>
              </a:ext>
            </a:extLst>
          </p:cNvPr>
          <p:cNvSpPr txBox="1"/>
          <p:nvPr/>
        </p:nvSpPr>
        <p:spPr>
          <a:xfrm>
            <a:off x="4975668" y="2982432"/>
            <a:ext cx="492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경과 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게임시간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결과 코멘트를 출력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(clear &gt;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tm_point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따라 코멘트가 달라짐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5783B65-68C6-4386-B10C-4EEDF7FB8712}"/>
                  </a:ext>
                </a:extLst>
              </p14:cNvPr>
              <p14:cNvContentPartPr/>
              <p14:nvPr/>
            </p14:nvContentPartPr>
            <p14:xfrm>
              <a:off x="7804372" y="3172539"/>
              <a:ext cx="11199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5783B65-68C6-4386-B10C-4EEDF7FB87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8372" y="3100539"/>
                <a:ext cx="11916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30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43C945-40DC-3ABD-42C9-B3190D4A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1796"/>
            <a:ext cx="6716062" cy="39057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6536B5-48E9-3D39-1B78-3732EB53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CBC5-D068-8967-9533-2A959B42AA11}"/>
              </a:ext>
            </a:extLst>
          </p:cNvPr>
          <p:cNvSpPr txBox="1"/>
          <p:nvPr/>
        </p:nvSpPr>
        <p:spPr>
          <a:xfrm>
            <a:off x="4529469" y="1195743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종료 시점에 보물을 다 찾은 상태인지 확인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9B9871F-1EC9-3327-5DB4-3E4D77FB187E}"/>
              </a:ext>
            </a:extLst>
          </p:cNvPr>
          <p:cNvCxnSpPr>
            <a:cxnSpLocks/>
          </p:cNvCxnSpPr>
          <p:nvPr/>
        </p:nvCxnSpPr>
        <p:spPr>
          <a:xfrm flipV="1">
            <a:off x="4035365" y="1390135"/>
            <a:ext cx="494104" cy="363322"/>
          </a:xfrm>
          <a:prstGeom prst="bentConnector3">
            <a:avLst>
              <a:gd name="adj1" fmla="val 50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E513C5-0BCA-D309-056B-ABB57D53110D}"/>
              </a:ext>
            </a:extLst>
          </p:cNvPr>
          <p:cNvSpPr/>
          <p:nvPr/>
        </p:nvSpPr>
        <p:spPr>
          <a:xfrm>
            <a:off x="1637415" y="1782438"/>
            <a:ext cx="5794745" cy="142567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7F887-25F0-97FD-6533-0614A4CE8609}"/>
              </a:ext>
            </a:extLst>
          </p:cNvPr>
          <p:cNvSpPr txBox="1"/>
          <p:nvPr/>
        </p:nvSpPr>
        <p:spPr>
          <a:xfrm>
            <a:off x="3597822" y="5144699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B(b)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시 홈 화면으로 이동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종료하려면 아무 버튼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354A1D-C5F0-B73D-CE71-D8C17CB8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725" y="1753457"/>
            <a:ext cx="2446796" cy="27453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619EFB-499C-E7DA-970E-B109B3F559D4}"/>
              </a:ext>
            </a:extLst>
          </p:cNvPr>
          <p:cNvSpPr/>
          <p:nvPr/>
        </p:nvSpPr>
        <p:spPr>
          <a:xfrm>
            <a:off x="7640725" y="3854527"/>
            <a:ext cx="2446796" cy="67330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48A961-3B44-CD78-EDD2-D9D52F53DEE2}"/>
              </a:ext>
            </a:extLst>
          </p:cNvPr>
          <p:cNvCxnSpPr>
            <a:cxnSpLocks/>
          </p:cNvCxnSpPr>
          <p:nvPr/>
        </p:nvCxnSpPr>
        <p:spPr>
          <a:xfrm>
            <a:off x="3103718" y="5048337"/>
            <a:ext cx="494104" cy="475734"/>
          </a:xfrm>
          <a:prstGeom prst="bentConnector3">
            <a:avLst>
              <a:gd name="adj1" fmla="val 50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1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D7615-6CDE-EC9E-D3EA-2DF46FED5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75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9A42-0DBE-A0EF-258F-6735DD85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및 추가한 기능</a:t>
            </a:r>
            <a:b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85E4D-8441-5FBB-E38D-A24FCFE7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제한 시간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(30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성공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여부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난이도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게임 설명 화면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 블록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종료 후 점수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홈화면으로 돌아가기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17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932A-A151-3AB2-01E0-C9D89E24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4D37C-B928-F8D7-B5C7-5A77DF28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6418"/>
            <a:ext cx="4706007" cy="1047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60118-FD0B-FA13-0AAB-7DB64204EE03}"/>
              </a:ext>
            </a:extLst>
          </p:cNvPr>
          <p:cNvSpPr txBox="1"/>
          <p:nvPr/>
        </p:nvSpPr>
        <p:spPr>
          <a:xfrm>
            <a:off x="5485058" y="1699567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사용을 위한 헤더파일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8B3BA9-6D0F-9626-9201-FF9BDE9F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50861"/>
            <a:ext cx="6765457" cy="370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53649-A19C-F2EB-58B9-CFEECDE562E9}"/>
              </a:ext>
            </a:extLst>
          </p:cNvPr>
          <p:cNvSpPr txBox="1"/>
          <p:nvPr/>
        </p:nvSpPr>
        <p:spPr>
          <a:xfrm>
            <a:off x="5485058" y="4465936"/>
            <a:ext cx="3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함수와 전역변수 선언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83FC706-4A82-462D-B731-D4171850383C}"/>
                  </a:ext>
                </a:extLst>
              </p14:cNvPr>
              <p14:cNvContentPartPr/>
              <p14:nvPr/>
            </p14:nvContentPartPr>
            <p14:xfrm>
              <a:off x="1257480" y="4477366"/>
              <a:ext cx="1440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83FC706-4A82-462D-B731-D417185038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1480" y="4405366"/>
                <a:ext cx="151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20C7A2F-E3E1-477A-B6D1-2EAFDED15AD5}"/>
                  </a:ext>
                </a:extLst>
              </p14:cNvPr>
              <p14:cNvContentPartPr/>
              <p14:nvPr/>
            </p14:nvContentPartPr>
            <p14:xfrm>
              <a:off x="1257480" y="4310459"/>
              <a:ext cx="1440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20C7A2F-E3E1-477A-B6D1-2EAFDED15A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1480" y="4238459"/>
                <a:ext cx="151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E4934E5-CF63-4023-81D2-5B9D34825496}"/>
                  </a:ext>
                </a:extLst>
              </p14:cNvPr>
              <p14:cNvContentPartPr/>
              <p14:nvPr/>
            </p14:nvContentPartPr>
            <p14:xfrm>
              <a:off x="8208558" y="6673121"/>
              <a:ext cx="532722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E4934E5-CF63-4023-81D2-5B9D348254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2563" y="6601121"/>
                <a:ext cx="604352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10B5205-2B52-4C8D-8BAD-7999CEC5F518}"/>
              </a:ext>
            </a:extLst>
          </p:cNvPr>
          <p:cNvSpPr txBox="1"/>
          <p:nvPr/>
        </p:nvSpPr>
        <p:spPr>
          <a:xfrm>
            <a:off x="8116101" y="6542676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추가기능</a:t>
            </a:r>
          </a:p>
        </p:txBody>
      </p:sp>
    </p:spTree>
    <p:extLst>
      <p:ext uri="{BB962C8B-B14F-4D97-AF65-F5344CB8AC3E}">
        <p14:creationId xmlns:p14="http://schemas.microsoft.com/office/powerpoint/2010/main" val="1975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8330-B03A-90C1-C718-4962CE4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997BBE-6551-EA94-2D5A-8D753395C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64051"/>
            <a:ext cx="4829849" cy="3534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9E5D9-3D08-7A91-D62A-BBCC95B3C0D7}"/>
              </a:ext>
            </a:extLst>
          </p:cNvPr>
          <p:cNvSpPr txBox="1"/>
          <p:nvPr/>
        </p:nvSpPr>
        <p:spPr>
          <a:xfrm>
            <a:off x="4101087" y="230460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2FF461C-02EF-4147-93F0-27025C63E08A}"/>
                  </a:ext>
                </a:extLst>
              </p14:cNvPr>
              <p14:cNvContentPartPr/>
              <p14:nvPr/>
            </p14:nvContentPartPr>
            <p14:xfrm>
              <a:off x="1577861" y="2671426"/>
              <a:ext cx="81135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2FF461C-02EF-4147-93F0-27025C63E0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865" y="2599426"/>
                <a:ext cx="882982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0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59BCE-F79A-D501-5F55-2700A806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F93BAF-C2A2-352B-6FCE-280FD433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4" y="2307652"/>
            <a:ext cx="7575625" cy="3756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566066-ED94-8EB3-B01F-426802AA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95" y="288326"/>
            <a:ext cx="4093573" cy="31406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64E5F88-72C6-972D-F1AF-1430D6764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257" y="3636322"/>
            <a:ext cx="3056072" cy="1800042"/>
          </a:xfrm>
          <a:prstGeom prst="rect">
            <a:avLst/>
          </a:prstGeom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A3B1E77-67D3-AB38-E7C1-DBAEDE850EB8}"/>
              </a:ext>
            </a:extLst>
          </p:cNvPr>
          <p:cNvCxnSpPr>
            <a:cxnSpLocks/>
          </p:cNvCxnSpPr>
          <p:nvPr/>
        </p:nvCxnSpPr>
        <p:spPr>
          <a:xfrm flipV="1">
            <a:off x="3976208" y="4731489"/>
            <a:ext cx="2871159" cy="39213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52FDFB2-E324-4F6F-A5B8-12B022E0093E}"/>
                  </a:ext>
                </a:extLst>
              </p14:cNvPr>
              <p14:cNvContentPartPr/>
              <p14:nvPr/>
            </p14:nvContentPartPr>
            <p14:xfrm>
              <a:off x="1577520" y="5768956"/>
              <a:ext cx="54176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52FDFB2-E324-4F6F-A5B8-12B022E00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1513" y="5696956"/>
                <a:ext cx="5489294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ABDB2EF-85CD-4551-A23B-AD13C099651A}"/>
                  </a:ext>
                </a:extLst>
              </p14:cNvPr>
              <p14:cNvContentPartPr/>
              <p14:nvPr/>
            </p14:nvContentPartPr>
            <p14:xfrm>
              <a:off x="1577520" y="5960480"/>
              <a:ext cx="634347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ABDB2EF-85CD-4551-A23B-AD13C09965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1512" y="5888480"/>
                <a:ext cx="6415125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8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B5BE9E-CABA-E512-B914-5DA3500C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5976"/>
            <a:ext cx="3820058" cy="30865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16A732-E28D-DC4C-DBC2-7920B82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DF98-52C0-8D16-0E20-D12B46C79247}"/>
              </a:ext>
            </a:extLst>
          </p:cNvPr>
          <p:cNvSpPr txBox="1"/>
          <p:nvPr/>
        </p:nvSpPr>
        <p:spPr>
          <a:xfrm>
            <a:off x="4885660" y="35020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90C22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받은 키 값에 따라 화면 출력</a:t>
            </a:r>
            <a:endParaRPr lang="en-US" altLang="ko-KR" sz="2400" dirty="0">
              <a:solidFill>
                <a:srgbClr val="90C22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6EE757-FF27-BC60-B8FC-55B8DE2A292F}"/>
              </a:ext>
            </a:extLst>
          </p:cNvPr>
          <p:cNvGrpSpPr/>
          <p:nvPr/>
        </p:nvGrpSpPr>
        <p:grpSpPr>
          <a:xfrm>
            <a:off x="1573439" y="2930814"/>
            <a:ext cx="3785370" cy="2257874"/>
            <a:chOff x="1573439" y="2930814"/>
            <a:chExt cx="3785370" cy="22578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AC441A-FF69-AB7E-9EB0-8E6BFE5E9249}"/>
                </a:ext>
              </a:extLst>
            </p:cNvPr>
            <p:cNvSpPr/>
            <p:nvPr/>
          </p:nvSpPr>
          <p:spPr>
            <a:xfrm>
              <a:off x="1573439" y="2930814"/>
              <a:ext cx="2839073" cy="2257874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B3C31AE-B3AE-0C7B-25DD-C96D7AD1BC58}"/>
                </a:ext>
              </a:extLst>
            </p:cNvPr>
            <p:cNvCxnSpPr/>
            <p:nvPr/>
          </p:nvCxnSpPr>
          <p:spPr>
            <a:xfrm>
              <a:off x="4412512" y="4752753"/>
              <a:ext cx="946297" cy="2658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9AD4CA-0AB0-98CA-44E1-CFA121D96C8A}"/>
              </a:ext>
            </a:extLst>
          </p:cNvPr>
          <p:cNvGrpSpPr/>
          <p:nvPr/>
        </p:nvGrpSpPr>
        <p:grpSpPr>
          <a:xfrm>
            <a:off x="1573439" y="2437707"/>
            <a:ext cx="3312221" cy="493107"/>
            <a:chOff x="1573439" y="2930814"/>
            <a:chExt cx="4108990" cy="225787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D59609-B17A-C868-6775-44F3926E15E4}"/>
                </a:ext>
              </a:extLst>
            </p:cNvPr>
            <p:cNvSpPr/>
            <p:nvPr/>
          </p:nvSpPr>
          <p:spPr>
            <a:xfrm>
              <a:off x="1573439" y="2930814"/>
              <a:ext cx="2839073" cy="2257874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F71B464-AE9F-4BDA-6AA4-A89973E9B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512" y="3442100"/>
              <a:ext cx="1269917" cy="39318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60680C-5FA6-8917-F4FE-BEF3624FB9F4}"/>
              </a:ext>
            </a:extLst>
          </p:cNvPr>
          <p:cNvSpPr txBox="1"/>
          <p:nvPr/>
        </p:nvSpPr>
        <p:spPr>
          <a:xfrm>
            <a:off x="4975668" y="2226203"/>
            <a:ext cx="424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 bar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설명 화면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details_rule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BAD9-266E-01E8-9FAF-9C5FEA8E65A3}"/>
              </a:ext>
            </a:extLst>
          </p:cNvPr>
          <p:cNvSpPr txBox="1"/>
          <p:nvPr/>
        </p:nvSpPr>
        <p:spPr>
          <a:xfrm>
            <a:off x="5393497" y="481935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1~3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 게임 레벨 선택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AF1B4B1-F8FB-494D-825C-E49F395950D1}"/>
                  </a:ext>
                </a:extLst>
              </p14:cNvPr>
              <p14:cNvContentPartPr/>
              <p14:nvPr/>
            </p14:nvContentPartPr>
            <p14:xfrm>
              <a:off x="5228486" y="2712686"/>
              <a:ext cx="1440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AF1B4B1-F8FB-494D-825C-E49F39595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2486" y="2640686"/>
                <a:ext cx="151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F13B427-1A67-4FDA-9E82-7B020633C8F2}"/>
                  </a:ext>
                </a:extLst>
              </p14:cNvPr>
              <p14:cNvContentPartPr/>
              <p14:nvPr/>
            </p14:nvContentPartPr>
            <p14:xfrm>
              <a:off x="6377222" y="5018567"/>
              <a:ext cx="1440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F13B427-1A67-4FDA-9E82-7B020633C8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1222" y="4946567"/>
                <a:ext cx="151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7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F98-CD34-E310-AAC6-03E5FD94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086DEE-63A1-7851-89E3-E066F3A2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7741"/>
            <a:ext cx="5418666" cy="3531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42DCBE-BFE0-FB8E-4C0E-53C7017F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33" y="1407741"/>
            <a:ext cx="4370225" cy="380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3203A-1A2A-E8AB-8118-699910B7AEBF}"/>
              </a:ext>
            </a:extLst>
          </p:cNvPr>
          <p:cNvSpPr txBox="1"/>
          <p:nvPr/>
        </p:nvSpPr>
        <p:spPr>
          <a:xfrm>
            <a:off x="6325833" y="8083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게임 설명 화면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D4B988B5-8625-A051-39F2-74B4D0AD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334" y="4987578"/>
            <a:ext cx="4107317" cy="16644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5FCED-C1CF-C5B6-A7D5-78623F699C7F}"/>
              </a:ext>
            </a:extLst>
          </p:cNvPr>
          <p:cNvSpPr txBox="1"/>
          <p:nvPr/>
        </p:nvSpPr>
        <p:spPr>
          <a:xfrm>
            <a:off x="4975668" y="555240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홈 화면으로 돌아가서 게임 선택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85E9A5-6DF8-D79A-0F39-499A8331039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716" y="5737069"/>
            <a:ext cx="6269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85F061B-8DA8-A859-1B58-24C556906015}"/>
              </a:ext>
            </a:extLst>
          </p:cNvPr>
          <p:cNvCxnSpPr>
            <a:cxnSpLocks/>
          </p:cNvCxnSpPr>
          <p:nvPr/>
        </p:nvCxnSpPr>
        <p:spPr>
          <a:xfrm flipV="1">
            <a:off x="3386667" y="1082881"/>
            <a:ext cx="2782034" cy="374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B59120D-0BB0-4E55-B3C1-51969379C0CE}"/>
                  </a:ext>
                </a:extLst>
              </p14:cNvPr>
              <p14:cNvContentPartPr/>
              <p14:nvPr/>
            </p14:nvContentPartPr>
            <p14:xfrm>
              <a:off x="6475716" y="1065291"/>
              <a:ext cx="2955417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B59120D-0BB0-4E55-B3C1-51969379C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9709" y="993291"/>
                <a:ext cx="302707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6AB3D4B-333B-48F8-8CE9-FD1505AE2D95}"/>
                  </a:ext>
                </a:extLst>
              </p14:cNvPr>
              <p14:cNvContentPartPr/>
              <p14:nvPr/>
            </p14:nvContentPartPr>
            <p14:xfrm>
              <a:off x="5091644" y="5774759"/>
              <a:ext cx="2154114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6AB3D4B-333B-48F8-8CE9-FD1505AE2D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5640" y="5702759"/>
                <a:ext cx="2225762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4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1A6F0-FD3F-1CAA-52D1-AB02998D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030EC2-BD43-9EA4-8474-AC85CCFB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0496"/>
            <a:ext cx="3809606" cy="26980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334E4C-B42E-37E2-8590-68DE93DF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3" y="3659964"/>
            <a:ext cx="6459901" cy="2588436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F95ACF1-0B9D-B762-4A58-B2BE576C7A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3688" y="4214433"/>
            <a:ext cx="369387" cy="340241"/>
          </a:xfrm>
          <a:prstGeom prst="bentConnector3">
            <a:avLst>
              <a:gd name="adj1" fmla="val 9893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C58ACA-45C2-D3D4-912E-A4A474B52581}"/>
              </a:ext>
            </a:extLst>
          </p:cNvPr>
          <p:cNvSpPr txBox="1"/>
          <p:nvPr/>
        </p:nvSpPr>
        <p:spPr>
          <a:xfrm>
            <a:off x="5028041" y="1930400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game_control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변수 선언 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정하는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make_treasure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C6AE36-10E0-43E0-1A49-23A917D771E8}"/>
              </a:ext>
            </a:extLst>
          </p:cNvPr>
          <p:cNvSpPr txBox="1"/>
          <p:nvPr/>
        </p:nvSpPr>
        <p:spPr>
          <a:xfrm>
            <a:off x="7014591" y="4108095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만큼 보물 생성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ADE5259-D884-4751-ACDB-8583305B8722}"/>
                  </a:ext>
                </a:extLst>
              </p14:cNvPr>
              <p14:cNvContentPartPr/>
              <p14:nvPr/>
            </p14:nvContentPartPr>
            <p14:xfrm>
              <a:off x="7589700" y="4308549"/>
              <a:ext cx="340241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ADE5259-D884-4751-ACDB-8583305B87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3734" y="4236549"/>
                <a:ext cx="411814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2265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388</TotalTime>
  <Words>304</Words>
  <Application>Microsoft Office PowerPoint</Application>
  <PresentationFormat>와이드스크린</PresentationFormat>
  <Paragraphs>73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HY그래픽M</vt:lpstr>
      <vt:lpstr>맑은 고딕</vt:lpstr>
      <vt:lpstr>Arial</vt:lpstr>
      <vt:lpstr>Trebuchet MS</vt:lpstr>
      <vt:lpstr>Wingdings 3</vt:lpstr>
      <vt:lpstr>패싯</vt:lpstr>
      <vt:lpstr>게임프로그래밍 과제</vt:lpstr>
      <vt:lpstr>목차</vt:lpstr>
      <vt:lpstr>개선 및 추가한 기능 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과제</dc:title>
  <dc:creator>정 찬민</dc:creator>
  <cp:lastModifiedBy>user</cp:lastModifiedBy>
  <cp:revision>28</cp:revision>
  <dcterms:created xsi:type="dcterms:W3CDTF">2024-10-09T08:30:42Z</dcterms:created>
  <dcterms:modified xsi:type="dcterms:W3CDTF">2024-10-10T02:26:34Z</dcterms:modified>
</cp:coreProperties>
</file>