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FE268-3A26-DDB5-1D44-6B45B844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32BB6-835E-844D-31D7-1CC1F9FC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6EF4C-42CB-2AC7-3014-AE9A9DD4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0F741-23E2-753C-CD41-8282418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DABF9-A8AA-7CF7-909B-81A2BA32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5FB77-B120-EFED-6A5F-B47B1ECF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E663ED-080A-0153-58EF-79EBEA1B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9D17F-513C-B52F-6AFF-61BFC8F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7EB6A-9FC5-C5BA-6EA3-CD1598C2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BF825-5FD9-F1D4-7428-3F69011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E6626-D2FC-BF98-2EDE-3AFE461B5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CD5A0-3476-BFE8-765B-14551FA9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9103C-931D-A777-F8A8-11FCCDBF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B17E1-8789-1A6B-4687-146CC62B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44F4D-F974-B5E4-C932-6AC3FCA2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21C6-EE86-46FA-8FD4-EB6C8F34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1812C-7DCE-3DCC-C2B2-0DA586D2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3FAAA-EE6C-4FAB-378B-1FCF59A9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30145-E1B7-003C-85E9-2546736D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910F5-B2A1-507F-BE9D-47FFAF29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1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13C5C-441F-696C-2CEE-7387A1F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5C22C-702E-1B9F-42B9-18DCDC1D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72B60-3F5D-4BF8-6A4B-31B12D78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4CA3-F9DE-47AB-96D3-DB1A92FD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33674-64C1-95CF-835B-9CACC9C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C0D6D-2320-A242-EE0E-84E27FDC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F12D0-6ABC-A49C-31C4-B513DC0DA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69BFD1-F0C6-2E34-4405-186581CB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AF34E-8F48-CD4E-7E13-3B76B50C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28622-3CE4-C8A3-563F-EFB9B8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86B11-3DE6-D794-2C10-4633A13C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9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9A370-E16D-9051-87C2-E178258A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167EB-7FBE-5354-FDFB-EFA945F2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071C9-B38F-1701-EE67-082E3C18D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2CA03-815C-F4A3-42C5-912BE9049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483764-D744-C2A7-3107-B8F2C1BCE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0D60D-3261-3C47-38C4-ADEF77E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B70582-4D58-5F7D-4E71-88075A13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01505C-E875-7B65-4829-075EE4A7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688B7-FF93-E4E3-5757-C3FF1FEA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B96D8-E263-D334-CE46-C7BFC7F8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39AD2-3206-E412-D32E-1DD085F7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7D06A-988F-DD7D-30D6-3CD02A22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9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05A42A-8776-3DEC-6341-56FD71F1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F4A53-CB46-5658-0EB4-8E9CEEC5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A6B4B-D4F4-3161-D112-C3DEF33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4DFD0-0782-924E-7204-B1BD31E1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0F17F-08AC-8396-D04B-721CEC8D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8EE1F-782C-2869-659C-84FB4373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CF6E7-A2C0-FB58-0F64-4C160072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1E52C-04FD-F1BB-EBA4-E130C17D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2D982-92B1-C534-9F6F-0ED7FE71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5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90D36-713F-FB4D-D51B-BB505B9D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940844-CE78-CF2B-78A3-E3B25265F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9F8EB7-DF52-A404-0E37-8A696112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51675-187D-72B8-2F31-BC41478A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AACBE-878D-BF91-A26E-3E113E8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EF5B1-37DA-BE12-C105-9383F4A7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4E0460-1333-3CF9-39DA-9CB6F490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A1595-566F-0F8B-FF42-5B4ABD36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111ED-8EBF-C340-592F-F05D547C2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F3801-9201-18EA-A5F7-4CFF39293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3792E-51E4-74CD-0EB3-D5C0B06C5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4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6FDA-D1F2-DCCE-0FB2-B769FBBDB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깃허브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BDE5E8-4331-E3E7-9074-4904B5653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2021563060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정미주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27DBC-80FB-2B5F-DC33-2842703A92D5}"/>
              </a:ext>
            </a:extLst>
          </p:cNvPr>
          <p:cNvSpPr txBox="1"/>
          <p:nvPr/>
        </p:nvSpPr>
        <p:spPr>
          <a:xfrm>
            <a:off x="3740876" y="5735637"/>
            <a:ext cx="4710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https://github.com/miju1234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11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8F521-7BEF-23B4-B129-9CC71E25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962C-8192-5DD4-2522-BD402726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47B8-420C-3391-69CE-B6725B5D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089"/>
            <a:ext cx="3449460" cy="30538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22B653-B6AB-B224-1A7C-22D62D98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45" y="1909550"/>
            <a:ext cx="293410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9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CF43-AD22-D6D4-C6B1-D2587AA7E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86D0E-BE8B-0219-5B00-73AAAE89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9EE66A-DF91-B908-EDFE-8098B5DA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89"/>
            <a:ext cx="3015657" cy="451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EF6339-CC0A-4374-3454-7630CA68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857" y="1690688"/>
            <a:ext cx="2981741" cy="4410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E91DE-68CA-6A01-8369-792A8EB399E8}"/>
              </a:ext>
            </a:extLst>
          </p:cNvPr>
          <p:cNvSpPr txBox="1"/>
          <p:nvPr/>
        </p:nvSpPr>
        <p:spPr>
          <a:xfrm>
            <a:off x="907648" y="612354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</p:spTree>
    <p:extLst>
      <p:ext uri="{BB962C8B-B14F-4D97-AF65-F5344CB8AC3E}">
        <p14:creationId xmlns:p14="http://schemas.microsoft.com/office/powerpoint/2010/main" val="41654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28A4E-8D85-D53E-318D-777D0ADD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7ED60-14F4-1A08-29C6-E40BBB68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0516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8AF07-8F24-E4B4-BF42-B999867A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639"/>
            <a:ext cx="3016443" cy="33167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B7DCD5-E590-DAAC-FFC8-1C671BDD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0" b="57806"/>
          <a:stretch>
            <a:fillRect/>
          </a:stretch>
        </p:blipFill>
        <p:spPr>
          <a:xfrm>
            <a:off x="4048439" y="1770639"/>
            <a:ext cx="3357155" cy="26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7461A-7700-D645-E803-347A2440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9AB6-5D94-DB40-26E9-5EBDDF74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DC473-4087-D3B0-8C16-0ADBFF15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410"/>
            <a:ext cx="3029373" cy="4372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4A4E26-310E-F902-7732-BD174998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73" y="1804410"/>
            <a:ext cx="3765490" cy="38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6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0F6088-57AA-4DF3-5037-690BDFFB1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구현</a:t>
            </a:r>
          </a:p>
        </p:txBody>
      </p:sp>
    </p:spTree>
    <p:extLst>
      <p:ext uri="{BB962C8B-B14F-4D97-AF65-F5344CB8AC3E}">
        <p14:creationId xmlns:p14="http://schemas.microsoft.com/office/powerpoint/2010/main" val="14103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93C1B-AAA8-0036-2318-F628F09F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07" y="222647"/>
            <a:ext cx="2786103" cy="6412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51A201-45D7-3502-710E-98E2B94B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10" y="326572"/>
            <a:ext cx="2962344" cy="64127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F903CA-7082-B3DC-70DE-613AB2376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354" y="1374851"/>
            <a:ext cx="4808868" cy="51565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CA86B5-02BC-DF2A-F131-2BA6EB808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354" y="412501"/>
            <a:ext cx="328658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1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9430-AF3E-9B45-E174-5CB14F46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5C82F-A007-2819-AB80-FDF80C3CAA72}"/>
              </a:ext>
            </a:extLst>
          </p:cNvPr>
          <p:cNvSpPr txBox="1"/>
          <p:nvPr/>
        </p:nvSpPr>
        <p:spPr>
          <a:xfrm>
            <a:off x="843023" y="1971417"/>
            <a:ext cx="10662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ea typeface="KoPub돋움체 Light" panose="02020603020101020101" pitchFamily="18" charset="-127"/>
              </a:rPr>
              <a:t>깃허브</a:t>
            </a:r>
            <a:r>
              <a:rPr lang="ko-KR" altLang="en-US" b="1" dirty="0">
                <a:ea typeface="KoPub돋움체 Light" panose="02020603020101020101" pitchFamily="18" charset="-127"/>
              </a:rPr>
              <a:t>：</a:t>
            </a:r>
            <a:endParaRPr lang="en-US" altLang="ko-KR" b="1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０３０７／０３１４／０３２１／０３２８／０４１１／０４１８／０５０２　＝＞ 지각 제출　</a:t>
            </a:r>
            <a:r>
              <a:rPr lang="en-US" altLang="ko-KR" dirty="0">
                <a:ea typeface="KoPub돋움체 Light" panose="02020603020101020101" pitchFamily="18" charset="-127"/>
              </a:rPr>
              <a:t>(- 0.5*7 = 3.5)</a:t>
            </a:r>
          </a:p>
          <a:p>
            <a:r>
              <a:rPr lang="ko-KR" altLang="en-US" dirty="0">
                <a:ea typeface="KoPub돋움체 Light" panose="02020603020101020101" pitchFamily="18" charset="-127"/>
              </a:rPr>
              <a:t>총합 </a:t>
            </a:r>
            <a:r>
              <a:rPr lang="en-US" altLang="ko-KR" dirty="0">
                <a:ea typeface="KoPub돋움체 Light" panose="02020603020101020101" pitchFamily="18" charset="-127"/>
              </a:rPr>
              <a:t>: 15 – 3.5 = 11.5 </a:t>
            </a:r>
            <a:r>
              <a:rPr lang="ko-KR" altLang="en-US" dirty="0">
                <a:ea typeface="KoPub돋움체 Light" panose="02020603020101020101" pitchFamily="18" charset="-127"/>
              </a:rPr>
              <a:t>점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b="1" dirty="0">
                <a:ea typeface="KoPub돋움체 Light" panose="02020603020101020101" pitchFamily="18" charset="-127"/>
              </a:rPr>
              <a:t>명령　５０개，　옵션　모두　구현　：　</a:t>
            </a:r>
            <a:r>
              <a:rPr lang="en-US" altLang="ko-KR" dirty="0">
                <a:ea typeface="KoPub돋움체 Light" panose="02020603020101020101" pitchFamily="18" charset="-127"/>
              </a:rPr>
              <a:t>15</a:t>
            </a:r>
            <a:r>
              <a:rPr lang="ko-KR" altLang="en-US" dirty="0">
                <a:ea typeface="KoPub돋움체 Light" panose="02020603020101020101" pitchFamily="18" charset="-127"/>
              </a:rPr>
              <a:t>점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총합　：　</a:t>
            </a:r>
            <a:r>
              <a:rPr lang="en-US" altLang="ko-KR" dirty="0">
                <a:ea typeface="KoPub돋움체 Light" panose="02020603020101020101" pitchFamily="18" charset="-127"/>
              </a:rPr>
              <a:t>26.5 </a:t>
            </a:r>
            <a:r>
              <a:rPr lang="ko-KR" altLang="en-US" dirty="0">
                <a:ea typeface="KoPub돋움체 Light" panose="02020603020101020101" pitchFamily="18" charset="-127"/>
              </a:rPr>
              <a:t>점</a:t>
            </a:r>
            <a:endParaRPr lang="en-US" altLang="ko-KR" dirty="0"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22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0DB9E-8190-4B19-52D0-8CD4C13E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0307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2C76C4-580E-7557-2B5D-D4DC31BCD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9703"/>
            <a:ext cx="4697616" cy="3978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52594-D461-1A1A-54B9-A503DCB1C9CC}"/>
              </a:ext>
            </a:extLst>
          </p:cNvPr>
          <p:cNvSpPr txBox="1"/>
          <p:nvPr/>
        </p:nvSpPr>
        <p:spPr>
          <a:xfrm>
            <a:off x="838200" y="564882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B763BE-9696-F9B1-D91E-354831F8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5909"/>
            <a:ext cx="275310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8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A3D5-F222-123C-6ED7-A1C713F2D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4286-5BB4-0C06-62DC-D5A87FF0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0314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2F49B-19C0-06E0-92E6-B124418CC4B1}"/>
              </a:ext>
            </a:extLst>
          </p:cNvPr>
          <p:cNvSpPr txBox="1"/>
          <p:nvPr/>
        </p:nvSpPr>
        <p:spPr>
          <a:xfrm>
            <a:off x="838200" y="564315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61B54-225F-0593-F62B-93AE447F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7800"/>
            <a:ext cx="4467280" cy="378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78A6CE-0121-4619-4587-D0B324EA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48" y="2206715"/>
            <a:ext cx="293410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378D3-4573-7F6E-1A9B-B1E689D2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40913-AC61-E5F7-917F-04EA0B20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36A5C-0562-07FC-E57A-10BD907F8AE0}"/>
              </a:ext>
            </a:extLst>
          </p:cNvPr>
          <p:cNvSpPr txBox="1"/>
          <p:nvPr/>
        </p:nvSpPr>
        <p:spPr>
          <a:xfrm>
            <a:off x="838200" y="553865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682103-F539-FDA1-5C0F-F62B3CAE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905"/>
            <a:ext cx="3162741" cy="358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8F80DF-5AE9-3F88-7CAA-3BD09B08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677" b="67720"/>
          <a:stretch>
            <a:fillRect/>
          </a:stretch>
        </p:blipFill>
        <p:spPr>
          <a:xfrm>
            <a:off x="4440717" y="1992472"/>
            <a:ext cx="2744479" cy="22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3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0AAC-C94C-B4A2-C8D8-DE90FF5D3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1FBE-73C3-9FB9-E432-382FD22F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0328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AC66E-579E-7E84-3409-7170217E297B}"/>
              </a:ext>
            </a:extLst>
          </p:cNvPr>
          <p:cNvSpPr txBox="1"/>
          <p:nvPr/>
        </p:nvSpPr>
        <p:spPr>
          <a:xfrm>
            <a:off x="838199" y="529045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D3A74-2E32-775F-7B5C-564DF29B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01191"/>
            <a:ext cx="3063598" cy="33389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517A0D-F612-04FA-ED12-B76253B5C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776" y="775917"/>
            <a:ext cx="3048425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8DE3A-FF17-B6B8-0B00-1B48D7F9D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4DF4B-E5A7-94D6-4B93-FA92B83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89E4FB-A658-5EB4-BCB7-0A3944FA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40"/>
            <a:ext cx="3268219" cy="3191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6E8CA5-EF9A-F96E-452E-42345100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19" y="2064480"/>
            <a:ext cx="4669038" cy="20363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7D6EB2-CD6F-BEF6-30FC-FC971FDD3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457" y="2104947"/>
            <a:ext cx="216247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0E7BC-D044-CDA4-9C2D-1E745CC94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34068-B4F1-2D0E-7CC3-9DE5FC68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70F119-8199-E0CB-9CD8-F2289CD8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365125"/>
            <a:ext cx="3591426" cy="626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610F95-E7F2-FB2D-B459-58B2FF18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261021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809BE-54B6-E6D6-62EB-95CD430BB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41F3B-E5F5-B64E-CCAD-6D115C1D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D3707-1534-FD90-64CF-53E0832B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990"/>
            <a:ext cx="3834876" cy="3134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872EEB-B295-0856-C396-BC3A699D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96" y="1861990"/>
            <a:ext cx="312463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2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AD68E-7B0C-16B6-139A-0AEC2953C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9AA16-63C8-02E7-AEBC-E517B280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0425 </a:t>
            </a:r>
            <a:r>
              <a:rPr lang="ko-KR" altLang="en-US" dirty="0"/>
              <a:t>중간고사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</Words>
  <Application>Microsoft Office PowerPoint</Application>
  <PresentationFormat>와이드스크린</PresentationFormat>
  <Paragraphs>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KoPub돋움체 Light</vt:lpstr>
      <vt:lpstr>맑은 고딕</vt:lpstr>
      <vt:lpstr>Arial</vt:lpstr>
      <vt:lpstr>Office 테마</vt:lpstr>
      <vt:lpstr>깃허브 정리</vt:lpstr>
      <vt:lpstr>0307</vt:lpstr>
      <vt:lpstr>0314</vt:lpstr>
      <vt:lpstr>0321</vt:lpstr>
      <vt:lpstr>0328</vt:lpstr>
      <vt:lpstr>0404</vt:lpstr>
      <vt:lpstr>0411</vt:lpstr>
      <vt:lpstr>0418</vt:lpstr>
      <vt:lpstr>0425 중간고사 </vt:lpstr>
      <vt:lpstr>0502</vt:lpstr>
      <vt:lpstr>0509</vt:lpstr>
      <vt:lpstr>0516</vt:lpstr>
      <vt:lpstr>0523</vt:lpstr>
      <vt:lpstr>명령어 50개 구현</vt:lpstr>
      <vt:lpstr>PowerPoint 프레젠테이션</vt:lpstr>
      <vt:lpstr>점수계산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 찬민</dc:creator>
  <cp:lastModifiedBy>정 찬민</cp:lastModifiedBy>
  <cp:revision>8</cp:revision>
  <dcterms:created xsi:type="dcterms:W3CDTF">2025-06-12T15:54:49Z</dcterms:created>
  <dcterms:modified xsi:type="dcterms:W3CDTF">2025-06-13T00:27:43Z</dcterms:modified>
</cp:coreProperties>
</file>