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8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FCFE07-9F48-49BC-98C4-9DC0641DF68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C4099-C5BF-48F8-836C-74D78F69EA76}"/>
              </a:ext>
            </a:extLst>
          </p:cNvPr>
          <p:cNvSpPr txBox="1"/>
          <p:nvPr/>
        </p:nvSpPr>
        <p:spPr>
          <a:xfrm>
            <a:off x="3765229" y="1772040"/>
            <a:ext cx="378340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조사 및 정리</a:t>
            </a:r>
            <a:endParaRPr lang="en-US" altLang="ko-KR" sz="2500" dirty="0"/>
          </a:p>
          <a:p>
            <a:pPr algn="ctr"/>
            <a:endParaRPr lang="en-US" altLang="ko-KR" sz="2500" dirty="0"/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2020254006</a:t>
            </a:r>
          </a:p>
          <a:p>
            <a:pPr algn="ctr"/>
            <a:r>
              <a:rPr lang="ko-KR" altLang="en-US" sz="2500" dirty="0"/>
              <a:t>산업인공지능학과 김미정</a:t>
            </a:r>
          </a:p>
        </p:txBody>
      </p:sp>
    </p:spTree>
    <p:extLst>
      <p:ext uri="{BB962C8B-B14F-4D97-AF65-F5344CB8AC3E}">
        <p14:creationId xmlns:p14="http://schemas.microsoft.com/office/powerpoint/2010/main" val="100193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다중화</a:t>
            </a:r>
            <a:r>
              <a:rPr lang="en-US" altLang="ko-KR" dirty="0"/>
              <a:t>(multiplexing)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통신 선로 하나에서 여러 시스템이 동시에 통신할 수 있는 것을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AA4FD-CDB2-4E61-A6FA-464BA0F3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56" y="3516431"/>
            <a:ext cx="4867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293788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/>
              <a:t>Protocol  : </a:t>
            </a:r>
            <a:r>
              <a:rPr lang="ko-KR" altLang="en-US" dirty="0"/>
              <a:t>통신 프로토콜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어떤 시스템이 다른 시스템과 통신을 원활하게 할 수 있도록</a:t>
            </a:r>
            <a:r>
              <a:rPr lang="en-US" altLang="ko-KR" dirty="0"/>
              <a:t>,</a:t>
            </a:r>
            <a:r>
              <a:rPr lang="ko-KR" altLang="en-US" dirty="0"/>
              <a:t> 통신하는 상호간에 미리 약속된 규칙과 규약을 말함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컴퓨터와 컴퓨터</a:t>
            </a:r>
            <a:r>
              <a:rPr lang="en-US" altLang="ko-KR" dirty="0"/>
              <a:t>, </a:t>
            </a:r>
            <a:r>
              <a:rPr lang="ko-KR" altLang="en-US" dirty="0"/>
              <a:t>장비와 </a:t>
            </a:r>
            <a:r>
              <a:rPr lang="ko-KR" altLang="en-US" dirty="0" err="1"/>
              <a:t>장비간에</a:t>
            </a:r>
            <a:r>
              <a:rPr lang="ko-KR" altLang="en-US" dirty="0"/>
              <a:t> 서로 통신을 하려고 할 때 이해할 수 없는 언어를 사용한다면 통신은 불가능 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Format : </a:t>
            </a:r>
            <a:r>
              <a:rPr lang="ko-KR" altLang="en-US" dirty="0"/>
              <a:t>데이터의 형식이나 신호</a:t>
            </a:r>
            <a:r>
              <a:rPr lang="en-US" altLang="ko-KR" dirty="0"/>
              <a:t>, </a:t>
            </a:r>
            <a:r>
              <a:rPr lang="ko-KR" altLang="en-US" dirty="0"/>
              <a:t>부호화 </a:t>
            </a:r>
            <a:r>
              <a:rPr lang="ko-KR" altLang="en-US" dirty="0" err="1"/>
              <a:t>방법등을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Meaning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오류제어</a:t>
            </a:r>
            <a:r>
              <a:rPr lang="en-US" altLang="ko-KR" dirty="0"/>
              <a:t>, </a:t>
            </a:r>
            <a:r>
              <a:rPr lang="ko-KR" altLang="en-US" dirty="0"/>
              <a:t>동기제어</a:t>
            </a:r>
            <a:r>
              <a:rPr lang="en-US" altLang="ko-KR" dirty="0"/>
              <a:t>, </a:t>
            </a:r>
            <a:r>
              <a:rPr lang="ko-KR" altLang="en-US" dirty="0"/>
              <a:t>흐름제어 같은 각종 제어 절차에 관한 정보를 정의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Timing/Synch/Procedure : </a:t>
            </a:r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수신자 간</a:t>
            </a:r>
            <a:r>
              <a:rPr lang="en-US" altLang="ko-KR" dirty="0"/>
              <a:t>, </a:t>
            </a:r>
            <a:r>
              <a:rPr lang="ko-KR" altLang="en-US" dirty="0"/>
              <a:t>혹은 양단의 통신 시스템과 망 사이의 통신 속도나 </a:t>
            </a:r>
            <a:r>
              <a:rPr lang="ko-KR" altLang="en-US" dirty="0" err="1"/>
              <a:t>순서등을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85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흐름제어</a:t>
            </a:r>
            <a:r>
              <a:rPr lang="en-US" altLang="ko-KR" dirty="0"/>
              <a:t>(flow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연결제어</a:t>
            </a:r>
            <a:r>
              <a:rPr lang="en-US" altLang="ko-KR" dirty="0"/>
              <a:t>(connection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오류제어</a:t>
            </a:r>
            <a:r>
              <a:rPr lang="en-US" altLang="ko-KR" dirty="0"/>
              <a:t>(error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주소설정</a:t>
            </a:r>
            <a:r>
              <a:rPr lang="en-US" altLang="ko-KR" dirty="0"/>
              <a:t>(addressing)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순서설정</a:t>
            </a:r>
            <a:r>
              <a:rPr lang="en-US" altLang="ko-KR" dirty="0"/>
              <a:t>(sequence)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동기화</a:t>
            </a:r>
            <a:r>
              <a:rPr lang="en-US" altLang="ko-KR" dirty="0"/>
              <a:t>(synchronization)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세분화와 </a:t>
            </a:r>
            <a:r>
              <a:rPr lang="ko-KR" altLang="en-US" dirty="0" err="1"/>
              <a:t>재합성</a:t>
            </a:r>
            <a:r>
              <a:rPr lang="en-US" altLang="ko-KR" dirty="0"/>
              <a:t>(fragmentation and reassembly)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다중화</a:t>
            </a:r>
            <a:r>
              <a:rPr lang="en-US" altLang="ko-KR" dirty="0"/>
              <a:t>(multiplexing)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9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PDU</a:t>
            </a:r>
            <a:r>
              <a:rPr lang="ko-KR" altLang="en-US" dirty="0"/>
              <a:t>는 </a:t>
            </a:r>
            <a:r>
              <a:rPr lang="en-US" altLang="ko-KR" dirty="0"/>
              <a:t>SDU(Service Data Unit)</a:t>
            </a:r>
            <a:r>
              <a:rPr lang="ko-KR" altLang="en-US" dirty="0"/>
              <a:t>와 </a:t>
            </a:r>
            <a:r>
              <a:rPr lang="en-US" altLang="ko-KR" dirty="0"/>
              <a:t>PCI(Protocol Control Information)</a:t>
            </a:r>
            <a:r>
              <a:rPr lang="ko-KR" altLang="en-US" dirty="0"/>
              <a:t>로 구성되어 있다</a:t>
            </a:r>
            <a:r>
              <a:rPr lang="en-US" altLang="ko-KR" dirty="0"/>
              <a:t>.SDU</a:t>
            </a:r>
            <a:r>
              <a:rPr lang="ko-KR" altLang="en-US" dirty="0"/>
              <a:t>는 전송하려는 데이터</a:t>
            </a:r>
            <a:r>
              <a:rPr lang="en-US" altLang="ko-KR" dirty="0"/>
              <a:t>, PCI</a:t>
            </a:r>
            <a:r>
              <a:rPr lang="ko-KR" altLang="en-US" dirty="0"/>
              <a:t>는 제어 정보이다</a:t>
            </a:r>
            <a:r>
              <a:rPr lang="en-US" altLang="ko-KR" dirty="0"/>
              <a:t>. PCI</a:t>
            </a:r>
            <a:r>
              <a:rPr lang="ko-KR" altLang="en-US" dirty="0"/>
              <a:t>에는 주소</a:t>
            </a:r>
            <a:r>
              <a:rPr lang="en-US" altLang="ko-KR" dirty="0"/>
              <a:t>, </a:t>
            </a:r>
            <a:r>
              <a:rPr lang="ko-KR" altLang="en-US" dirty="0"/>
              <a:t>오류 검출 코드</a:t>
            </a:r>
            <a:r>
              <a:rPr lang="en-US" altLang="ko-KR" dirty="0"/>
              <a:t>, </a:t>
            </a:r>
            <a:r>
              <a:rPr lang="ko-KR" altLang="en-US" dirty="0"/>
              <a:t>프로토콜 제어 정보 등이 있다</a:t>
            </a:r>
            <a:r>
              <a:rPr lang="en-US" altLang="ko-KR" dirty="0"/>
              <a:t>. </a:t>
            </a:r>
            <a:r>
              <a:rPr lang="ko-KR" altLang="en-US" dirty="0"/>
              <a:t>이러한 정보를 붙이는 것을 캡슐화라고 한다</a:t>
            </a:r>
            <a:r>
              <a:rPr lang="en-US" altLang="ko-KR" dirty="0"/>
              <a:t>. </a:t>
            </a:r>
            <a:r>
              <a:rPr lang="ko-KR" altLang="en-US" dirty="0"/>
              <a:t>캡슐화는 해커로부터 자신의 통신 내용을 숨길 수 있게 해준다</a:t>
            </a:r>
            <a:r>
              <a:rPr lang="en-US" altLang="ko-KR" dirty="0"/>
              <a:t>.</a:t>
            </a:r>
          </a:p>
          <a:p>
            <a:br>
              <a:rPr lang="en-US" altLang="ko-KR" sz="2800" dirty="0"/>
            </a:br>
            <a:endParaRPr lang="ko-KR" altLang="en-US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43B0BC-359A-49A1-B056-00E88CB5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15" y="3654660"/>
            <a:ext cx="5348240" cy="26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흐름제어</a:t>
            </a:r>
            <a:r>
              <a:rPr lang="en-US" altLang="ko-KR" dirty="0"/>
              <a:t>(flow control)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송신측 개체로부터 오는 데이터의 양이나 속도를 조절하는 기능이다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흔히 다음과 같은 두 가지 방법을 쓴다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정지</a:t>
            </a:r>
            <a:r>
              <a:rPr lang="en-US" altLang="ko-KR" dirty="0"/>
              <a:t>-</a:t>
            </a:r>
            <a:r>
              <a:rPr lang="ko-KR" altLang="en-US" dirty="0"/>
              <a:t>대기</a:t>
            </a:r>
            <a:r>
              <a:rPr lang="en-US" altLang="ko-KR" dirty="0"/>
              <a:t>(Stop and wait) : </a:t>
            </a:r>
            <a:r>
              <a:rPr lang="ko-KR" altLang="en-US" dirty="0"/>
              <a:t>패킷에 대한 응답 후에 다음 패킷을 보냄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슬라이딩 윈도우</a:t>
            </a:r>
            <a:r>
              <a:rPr lang="en-US" altLang="ko-KR" dirty="0"/>
              <a:t>(sliding window) : </a:t>
            </a:r>
            <a:r>
              <a:rPr lang="ko-KR" altLang="en-US" dirty="0"/>
              <a:t>가용 데이터 분량의 패킷을 한꺼번에 보낸 후 응답 패킷을 받으면 다시   </a:t>
            </a:r>
            <a:endParaRPr lang="en-US" altLang="ko-KR" dirty="0"/>
          </a:p>
          <a:p>
            <a:r>
              <a:rPr lang="ko-KR" altLang="en-US" dirty="0"/>
              <a:t>  그만큼 데이터를 한꺼번에 보내는 방식</a:t>
            </a:r>
            <a:r>
              <a:rPr lang="en-US" altLang="ko-KR" dirty="0"/>
              <a:t>.</a:t>
            </a:r>
            <a:br>
              <a:rPr lang="en-US" altLang="ko-KR" sz="2800" dirty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1509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연결제어</a:t>
            </a:r>
            <a:r>
              <a:rPr lang="en-US" altLang="ko-KR" dirty="0"/>
              <a:t>(connection control)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연결 지향형 데이터 전송</a:t>
            </a:r>
            <a:r>
              <a:rPr lang="en-US" altLang="ko-KR" dirty="0"/>
              <a:t>(Connection oriented data transfer) : </a:t>
            </a:r>
            <a:r>
              <a:rPr lang="ko-KR" altLang="en-US" dirty="0"/>
              <a:t>두 시스템이 서로 데이터를 교환할 때 연결을 설정하는 경우</a:t>
            </a:r>
            <a:r>
              <a:rPr lang="en-US" altLang="ko-KR" dirty="0"/>
              <a:t>. </a:t>
            </a:r>
            <a:r>
              <a:rPr lang="ko-KR" altLang="en-US" dirty="0"/>
              <a:t>연결 설정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연결 해제 </a:t>
            </a:r>
            <a:r>
              <a:rPr lang="en-US" altLang="ko-KR" dirty="0"/>
              <a:t>3</a:t>
            </a:r>
            <a:r>
              <a:rPr lang="ko-KR" altLang="en-US" dirty="0"/>
              <a:t>단계로 구성</a:t>
            </a:r>
            <a:r>
              <a:rPr lang="en-US" altLang="ko-KR" dirty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TCP. </a:t>
            </a:r>
            <a:r>
              <a:rPr lang="ko-KR" altLang="en-US" dirty="0"/>
              <a:t>이러한 연결 제어 패킷을 이용하여 네트워크 연결을 끊을 수도</a:t>
            </a:r>
            <a:r>
              <a:rPr lang="en-US" altLang="ko-KR" dirty="0"/>
              <a:t>, </a:t>
            </a:r>
            <a:r>
              <a:rPr lang="ko-KR" altLang="en-US" dirty="0"/>
              <a:t>해당 세션을 빼앗을 수도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비연결</a:t>
            </a:r>
            <a:r>
              <a:rPr lang="ko-KR" altLang="en-US" dirty="0"/>
              <a:t> 지향형 데이터 전송</a:t>
            </a:r>
            <a:r>
              <a:rPr lang="en-US" altLang="ko-KR" dirty="0"/>
              <a:t>(Connectionless data transfer) : </a:t>
            </a:r>
            <a:r>
              <a:rPr lang="ko-KR" altLang="en-US" dirty="0"/>
              <a:t>연결을 설정하지 않는 경우</a:t>
            </a:r>
            <a:r>
              <a:rPr lang="en-US" altLang="ko-KR" dirty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UDP. </a:t>
            </a:r>
            <a:r>
              <a:rPr lang="ko-KR" altLang="en-US" dirty="0"/>
              <a:t>이렇게 전송되는 데이터를 </a:t>
            </a:r>
            <a:r>
              <a:rPr lang="ko-KR" altLang="en-US" dirty="0" err="1"/>
              <a:t>데이터그램</a:t>
            </a:r>
            <a:r>
              <a:rPr lang="ko-KR" altLang="en-US" dirty="0"/>
              <a:t> 이라고 함</a:t>
            </a:r>
            <a:r>
              <a:rPr lang="en-US" altLang="ko-KR" dirty="0"/>
              <a:t>.</a:t>
            </a:r>
            <a:br>
              <a:rPr lang="en-US" altLang="ko-KR" sz="2800" dirty="0"/>
            </a:br>
            <a:endParaRPr lang="ko-KR" altLang="en-US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779A52-4C0C-43D9-95E0-0281E3BD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84" y="4196691"/>
            <a:ext cx="4439172" cy="20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오류제어</a:t>
            </a:r>
            <a:r>
              <a:rPr lang="en-US" altLang="ko-KR" dirty="0"/>
              <a:t>(error control)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SDU</a:t>
            </a:r>
            <a:r>
              <a:rPr lang="ko-KR" altLang="en-US" dirty="0"/>
              <a:t>나 </a:t>
            </a:r>
            <a:r>
              <a:rPr lang="en-US" altLang="ko-KR" dirty="0"/>
              <a:t>PCI</a:t>
            </a:r>
            <a:r>
              <a:rPr lang="ko-KR" altLang="en-US" dirty="0"/>
              <a:t>가 잘못되었을 경우 이를 발견하는 기법이다</a:t>
            </a:r>
            <a:r>
              <a:rPr lang="en-US" altLang="ko-KR" dirty="0"/>
              <a:t>. </a:t>
            </a:r>
            <a:r>
              <a:rPr lang="ko-KR" altLang="en-US" dirty="0"/>
              <a:t>패리티 비트</a:t>
            </a:r>
            <a:r>
              <a:rPr lang="en-US" altLang="ko-KR" dirty="0"/>
              <a:t>(parity bit), </a:t>
            </a:r>
            <a:r>
              <a:rPr lang="ko-KR" altLang="en-US" dirty="0"/>
              <a:t>잉여도 검사</a:t>
            </a:r>
            <a:r>
              <a:rPr lang="en-US" altLang="ko-KR" dirty="0"/>
              <a:t>(CRC, Cyclic </a:t>
            </a:r>
            <a:r>
              <a:rPr lang="en-US" altLang="ko-KR" dirty="0" err="1"/>
              <a:t>Rebundancy</a:t>
            </a:r>
            <a:r>
              <a:rPr lang="en-US" altLang="ko-KR" dirty="0"/>
              <a:t> Check)</a:t>
            </a:r>
            <a:r>
              <a:rPr lang="ko-KR" altLang="en-US" dirty="0"/>
              <a:t>를 통해 발견할 수 있다</a:t>
            </a:r>
            <a:r>
              <a:rPr lang="en-US" altLang="ko-KR" dirty="0"/>
              <a:t>. </a:t>
            </a:r>
            <a:r>
              <a:rPr lang="ko-KR" altLang="en-US" dirty="0"/>
              <a:t>순서 검서나 일정 시간 안에 패킷을 받지 못하면 재전송을 요구하는 방식으로 이루어진다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주소설정</a:t>
            </a:r>
            <a:r>
              <a:rPr lang="en-US" altLang="ko-KR" dirty="0"/>
              <a:t>(addressing)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한 개체가 상대 개체에 데이터를 전송하려면 상대의 이름을 알아야 하는데</a:t>
            </a:r>
            <a:r>
              <a:rPr lang="en-US" altLang="ko-KR" dirty="0"/>
              <a:t>, </a:t>
            </a:r>
            <a:r>
              <a:rPr lang="ko-KR" altLang="en-US" dirty="0"/>
              <a:t>프로토콜에는 각 전송 계층에 맞는 주소를 지정하는 기능이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순서설정</a:t>
            </a:r>
            <a:r>
              <a:rPr lang="en-US" altLang="ko-KR" dirty="0"/>
              <a:t>(sequence)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프로토콜 데이터 단위가 전송될 때 보내지는 순서를 명시하는 기능이며 연결 지향형</a:t>
            </a:r>
            <a:r>
              <a:rPr lang="en-US" altLang="ko-KR" dirty="0"/>
              <a:t>(connection-oriented)</a:t>
            </a:r>
            <a:r>
              <a:rPr lang="ko-KR" altLang="en-US" dirty="0"/>
              <a:t>에만 사용된다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* </a:t>
            </a:r>
            <a:r>
              <a:rPr lang="ko-KR" altLang="en-US" dirty="0"/>
              <a:t>프로토콜 데이터 단위</a:t>
            </a:r>
            <a:r>
              <a:rPr lang="en-US" altLang="ko-KR" dirty="0"/>
              <a:t>(Protocol Data Unit, PDU) : </a:t>
            </a:r>
            <a:r>
              <a:rPr lang="ko-KR" altLang="en-US" dirty="0"/>
              <a:t>데이터가 전송될 때 일정 크기의 데이터 블록을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순서를 지정하는 이유는 흐름 제어</a:t>
            </a:r>
            <a:r>
              <a:rPr lang="en-US" altLang="ko-KR" dirty="0"/>
              <a:t>, </a:t>
            </a:r>
            <a:r>
              <a:rPr lang="ko-KR" altLang="en-US" dirty="0"/>
              <a:t>오류 제어 등을 위해서다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PDU</a:t>
            </a:r>
            <a:r>
              <a:rPr lang="ko-KR" altLang="en-US" dirty="0"/>
              <a:t>를 상대한테 보내면 상대는 순서에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맞게 데이터를 재구성하고 오류가 있을 시에는 재전송을 요청한다</a:t>
            </a:r>
            <a:r>
              <a:rPr lang="en-US" altLang="ko-KR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933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986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Protocol </a:t>
            </a:r>
            <a:r>
              <a:rPr lang="ko-KR" altLang="en-US" sz="2500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동기화</a:t>
            </a:r>
            <a:r>
              <a:rPr lang="en-US" altLang="ko-KR" dirty="0"/>
              <a:t>(synchronization)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데이터를 전송할 때 각 객체는 타이머 값이나 윈도우 크기를 공유하는 것을 말한다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/>
              <a:t>세분화와 </a:t>
            </a:r>
            <a:r>
              <a:rPr lang="ko-KR" altLang="en-US" dirty="0" err="1"/>
              <a:t>재합성</a:t>
            </a:r>
            <a:r>
              <a:rPr lang="en-US" altLang="ko-KR" dirty="0"/>
              <a:t>(fragmentation and reassembly)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데이터의 크기와 종류는 다양해</a:t>
            </a:r>
            <a:r>
              <a:rPr lang="en-US" altLang="ko-KR" dirty="0"/>
              <a:t>. </a:t>
            </a:r>
            <a:r>
              <a:rPr lang="ko-KR" altLang="en-US" dirty="0"/>
              <a:t>대용량 크기의 파일은 그대로 전송할 수가 없어서 이를 작은 단위로 나누어 보내고 </a:t>
            </a:r>
            <a:r>
              <a:rPr lang="ko-KR" altLang="en-US" dirty="0" err="1"/>
              <a:t>수신측에서</a:t>
            </a:r>
            <a:r>
              <a:rPr lang="ko-KR" altLang="en-US" dirty="0"/>
              <a:t> 재조합 함</a:t>
            </a:r>
          </a:p>
        </p:txBody>
      </p:sp>
    </p:spTree>
    <p:extLst>
      <p:ext uri="{BB962C8B-B14F-4D97-AF65-F5344CB8AC3E}">
        <p14:creationId xmlns:p14="http://schemas.microsoft.com/office/powerpoint/2010/main" val="9281965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538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김미정</dc:creator>
  <cp:lastModifiedBy>김미정</cp:lastModifiedBy>
  <cp:revision>6</cp:revision>
  <dcterms:created xsi:type="dcterms:W3CDTF">2020-09-23T13:53:12Z</dcterms:created>
  <dcterms:modified xsi:type="dcterms:W3CDTF">2020-09-23T14:40:59Z</dcterms:modified>
</cp:coreProperties>
</file>