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2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3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0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9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9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4522-1553-4BB8-B56B-4FD60CD386E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8AB80-3885-496C-8C27-B51D50354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5773" y="2667000"/>
            <a:ext cx="4724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‘COPS ON STREAM,</a:t>
            </a:r>
            <a:endParaRPr lang="en-US" sz="4000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434340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 </a:t>
            </a:r>
            <a:r>
              <a:rPr lang="en-US" dirty="0" smtClean="0"/>
              <a:t>       SUBMITTED </a:t>
            </a:r>
            <a:r>
              <a:rPr lang="en-US" dirty="0"/>
              <a:t>BY:</a:t>
            </a:r>
            <a:endParaRPr lang="en-US" b="0" dirty="0" smtClean="0">
              <a:effectLst/>
            </a:endParaRPr>
          </a:p>
          <a:p>
            <a:r>
              <a:rPr lang="en-US" dirty="0"/>
              <a:t>                                               Abdulla M </a:t>
            </a:r>
          </a:p>
          <a:p>
            <a:r>
              <a:rPr lang="en-US" dirty="0"/>
              <a:t>         </a:t>
            </a:r>
            <a:r>
              <a:rPr lang="en-US" dirty="0" err="1" smtClean="0"/>
              <a:t>Shanish</a:t>
            </a:r>
            <a:r>
              <a:rPr lang="en-US" dirty="0" smtClean="0"/>
              <a:t> </a:t>
            </a:r>
            <a:r>
              <a:rPr lang="en-US" dirty="0"/>
              <a:t>Pearl</a:t>
            </a:r>
            <a:endParaRPr lang="en-US" b="0" dirty="0" smtClean="0">
              <a:effectLst/>
            </a:endParaRPr>
          </a:p>
          <a:p>
            <a:r>
              <a:rPr lang="en-US" dirty="0"/>
              <a:t>         </a:t>
            </a:r>
            <a:r>
              <a:rPr lang="en-US" dirty="0" err="1"/>
              <a:t>Mijwad</a:t>
            </a:r>
            <a:r>
              <a:rPr lang="en-US" dirty="0"/>
              <a:t> V</a:t>
            </a:r>
            <a:endParaRPr lang="en-US" b="0" dirty="0" smtClean="0">
              <a:effectLst/>
            </a:endParaRPr>
          </a:p>
          <a:p>
            <a:r>
              <a:rPr lang="en-US" dirty="0"/>
              <a:t>         </a:t>
            </a:r>
            <a:r>
              <a:rPr lang="en-US" dirty="0" err="1"/>
              <a:t>Suhail</a:t>
            </a:r>
            <a:r>
              <a:rPr lang="en-US" dirty="0"/>
              <a:t> PT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-80665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POLICE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0"/>
            <a:ext cx="5288374" cy="63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-4465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07" y="445532"/>
            <a:ext cx="5556503" cy="62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44921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TABLES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47650"/>
              </p:ext>
            </p:extLst>
          </p:nvPr>
        </p:nvGraphicFramePr>
        <p:xfrm>
          <a:off x="1447800" y="1905000"/>
          <a:ext cx="6400799" cy="4114800"/>
        </p:xfrm>
        <a:graphic>
          <a:graphicData uri="http://schemas.openxmlformats.org/drawingml/2006/table">
            <a:tbl>
              <a:tblPr/>
              <a:tblGrid>
                <a:gridCol w="1464390"/>
                <a:gridCol w="1086481"/>
                <a:gridCol w="649529"/>
                <a:gridCol w="1511627"/>
                <a:gridCol w="1688772"/>
              </a:tblGrid>
              <a:tr h="68705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FIELD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DATATYPE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SIZE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CONSTRAINTS</a:t>
                      </a:r>
                      <a:endParaRPr lang="en-US" sz="1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2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admin_id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Primary key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Admin id 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1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admin_name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Admin name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1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email_id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Email id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416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Password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/>
                      </a:r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password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71599" y="1325940"/>
            <a:ext cx="96869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ADMIN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32772"/>
              </p:ext>
            </p:extLst>
          </p:nvPr>
        </p:nvGraphicFramePr>
        <p:xfrm>
          <a:off x="685800" y="838201"/>
          <a:ext cx="7543800" cy="5845878"/>
        </p:xfrm>
        <a:graphic>
          <a:graphicData uri="http://schemas.openxmlformats.org/drawingml/2006/table">
            <a:tbl>
              <a:tblPr/>
              <a:tblGrid>
                <a:gridCol w="1725888"/>
                <a:gridCol w="1280497"/>
                <a:gridCol w="765515"/>
                <a:gridCol w="1781562"/>
                <a:gridCol w="1990338"/>
              </a:tblGrid>
              <a:tr h="48680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FIELD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DATATYPE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SIZE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CONSTRAINTS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22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Police_id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Primary key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police id 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7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police_name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police name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7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Phone_number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 of police officer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7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Profile_picture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img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Picture of police officer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7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rank 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Police rank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7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email_id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Email id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7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password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password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7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 of police station</a:t>
                      </a:r>
                      <a:endParaRPr lang="en-US" sz="1600" dirty="0">
                        <a:effectLst/>
                      </a:endParaRPr>
                    </a:p>
                  </a:txBody>
                  <a:tcPr marL="52530" marR="52530" marT="52530" marB="525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1820" y="307538"/>
            <a:ext cx="131318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POLICE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5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21109"/>
              </p:ext>
            </p:extLst>
          </p:nvPr>
        </p:nvGraphicFramePr>
        <p:xfrm>
          <a:off x="533401" y="988184"/>
          <a:ext cx="8001001" cy="5416499"/>
        </p:xfrm>
        <a:graphic>
          <a:graphicData uri="http://schemas.openxmlformats.org/drawingml/2006/table">
            <a:tbl>
              <a:tblPr/>
              <a:tblGrid>
                <a:gridCol w="1889254"/>
                <a:gridCol w="1345169"/>
                <a:gridCol w="804177"/>
                <a:gridCol w="1871540"/>
                <a:gridCol w="2090861"/>
              </a:tblGrid>
              <a:tr h="5169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FIELD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DATATYPE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SIZE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CONSTRAINTS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4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user_id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Primary key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id 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9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user_name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/>
                      </a:r>
                      <a:br>
                        <a:rPr lang="en-US" sz="1600" dirty="0">
                          <a:effectLst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name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9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age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age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9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gender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gender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9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Phone number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Number of user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9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email_id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Email id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9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password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password</a:t>
                      </a:r>
                      <a:endParaRPr lang="en-US" sz="1600" dirty="0">
                        <a:effectLst/>
                      </a:endParaRPr>
                    </a:p>
                  </a:txBody>
                  <a:tcPr marL="59931" marR="59931" marT="59931" marB="5993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404336"/>
            <a:ext cx="10406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USER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26991"/>
              </p:ext>
            </p:extLst>
          </p:nvPr>
        </p:nvGraphicFramePr>
        <p:xfrm>
          <a:off x="304800" y="838198"/>
          <a:ext cx="8534400" cy="5791202"/>
        </p:xfrm>
        <a:graphic>
          <a:graphicData uri="http://schemas.openxmlformats.org/drawingml/2006/table">
            <a:tbl>
              <a:tblPr/>
              <a:tblGrid>
                <a:gridCol w="1952519"/>
                <a:gridCol w="1448644"/>
                <a:gridCol w="866037"/>
                <a:gridCol w="2015505"/>
                <a:gridCol w="2251695"/>
              </a:tblGrid>
              <a:tr h="81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FIELD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DATATYPE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SIZE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CONSTRAINTS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case_id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Primary key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case id 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6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case_details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Case details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6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case_status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Case status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6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Case location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police_id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Foreign key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Police id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01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user_id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Foreign key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 id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" y="307538"/>
            <a:ext cx="442652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CASE DETAILS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20625"/>
              </p:ext>
            </p:extLst>
          </p:nvPr>
        </p:nvGraphicFramePr>
        <p:xfrm>
          <a:off x="381001" y="767208"/>
          <a:ext cx="8381998" cy="4490592"/>
        </p:xfrm>
        <a:graphic>
          <a:graphicData uri="http://schemas.openxmlformats.org/drawingml/2006/table">
            <a:tbl>
              <a:tblPr/>
              <a:tblGrid>
                <a:gridCol w="1917654"/>
                <a:gridCol w="1422774"/>
                <a:gridCol w="850571"/>
                <a:gridCol w="1979512"/>
                <a:gridCol w="2211487"/>
              </a:tblGrid>
              <a:tr h="13566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FIELD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DATATYPE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SIZE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CONSTRAINTS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DESCRIPTION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99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review_id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Primary key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review id 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2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case_id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Foreign key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Case id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2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user_id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Foreign key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user_id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35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reviews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varchar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/>
                      </a:r>
                      <a:br>
                        <a:rPr lang="en-US" sz="1600">
                          <a:effectLst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Review of case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8260" y="228600"/>
            <a:ext cx="13981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REVIEW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7924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algn="ctr"/>
            <a:r>
              <a:rPr lang="en-US" sz="3600" dirty="0" smtClean="0"/>
              <a:t>ABSTRACT</a:t>
            </a:r>
            <a:endParaRPr lang="en-US" sz="3600" dirty="0"/>
          </a:p>
          <a:p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Online platform enabling citizens to report crimes to law enforcement.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Crime </a:t>
            </a:r>
            <a:r>
              <a:rPr lang="en-US" sz="2000" dirty="0"/>
              <a:t>reporting forms and notifications integrated into the system.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Convenience </a:t>
            </a:r>
            <a:r>
              <a:rPr lang="en-US" sz="2000" dirty="0"/>
              <a:t>for citizens to report crimes anytime, anywhere.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Eliminates the need for physical visits to police stations.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Saves </a:t>
            </a:r>
            <a:r>
              <a:rPr lang="en-US" sz="2000" dirty="0"/>
              <a:t>time and effort for both citizens and law enforcement.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Includes </a:t>
            </a:r>
            <a:r>
              <a:rPr lang="en-US" sz="2000" dirty="0"/>
              <a:t>crime statistics and incident mapping features.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Provides </a:t>
            </a:r>
            <a:r>
              <a:rPr lang="en-US" sz="2000" dirty="0"/>
              <a:t>a visual representation of crime locations.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Helps </a:t>
            </a:r>
            <a:r>
              <a:rPr lang="en-US" sz="2000" dirty="0"/>
              <a:t>law enforcement allocate resources strategically based on incident mapping.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Enables </a:t>
            </a:r>
            <a:r>
              <a:rPr lang="en-US" sz="2000" dirty="0"/>
              <a:t>law enforcement to make informed decisions using crime statistics.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Empowers </a:t>
            </a:r>
            <a:r>
              <a:rPr lang="en-US" sz="2000" dirty="0"/>
              <a:t>citizens to actively contribute to community safety through reporting.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228600"/>
            <a:ext cx="73152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r>
              <a:rPr lang="en-US" sz="3200" dirty="0" smtClean="0"/>
              <a:t>EXISTING SYSTEM</a:t>
            </a:r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Current system faces challenges affecting efficiency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Visiting police stations can be intimidating and time-consuming.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Deters prompt incident reporting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Operational hours limitation restricts accessibility.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Difficulty seeking assistance during non-operational hours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Burdensome </a:t>
            </a:r>
            <a:r>
              <a:rPr lang="en-US" sz="2000" dirty="0"/>
              <a:t>travel to police stations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Lack of feedback hinders </a:t>
            </a:r>
            <a:r>
              <a:rPr lang="en-US" sz="2000" dirty="0" smtClean="0"/>
              <a:t>evaluation </a:t>
            </a:r>
            <a:r>
              <a:rPr lang="en-US" sz="2000" dirty="0"/>
              <a:t>and refinement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Recognizes </a:t>
            </a:r>
            <a:r>
              <a:rPr lang="en-US" sz="2000" dirty="0"/>
              <a:t>the need for overall improvements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Address intimidation and time constraints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Improve accessibility with extended hours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Consider online reporting systems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Introduce feedback loops for continuous improvement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Minimize time constraints for timely reporting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Addressing challenges enhances overall efficiency.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71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2400"/>
            <a:ext cx="77724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 smtClean="0"/>
              <a:t>PROPOSED SYSTEM</a:t>
            </a:r>
            <a:endParaRPr lang="en-US" dirty="0" smtClean="0"/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Addresses limitations in current crime reporting methods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Uses technology for accessibility, user-friendliness, and efficiency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24/7 reporting available from any device.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Cross-platform accessibility with responsive design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Provides immediate case confirmation.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Optional notifications keep citizens updated on case status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Continuous improvement based on user feedback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Streamlines case assignment and status tracking for law enforcement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Notifications </a:t>
            </a:r>
            <a:r>
              <a:rPr lang="en-US" sz="2000" dirty="0"/>
              <a:t>enhance transparency and communication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Secure dashboard facilitates efficient case handling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Responsive </a:t>
            </a:r>
            <a:r>
              <a:rPr lang="en-US" sz="2000" dirty="0"/>
              <a:t>design ensures seamless reporting across devices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Emphasizes secure handling of citizen and law enforcement data</a:t>
            </a:r>
            <a:r>
              <a:rPr lang="en-US" sz="2000" dirty="0" smtClean="0"/>
              <a:t>.</a:t>
            </a:r>
            <a:endParaRPr lang="en-US" sz="2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err="1"/>
              <a:t>CopsOnStream</a:t>
            </a:r>
            <a:r>
              <a:rPr lang="en-US" sz="2000" dirty="0"/>
              <a:t> introduces a tech-driven solution, making crime reporting easy for citizens and providing law enforcement with an efficient platform for incident management and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8458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SOFTWARE USED:</a:t>
            </a:r>
            <a:endParaRPr lang="en-US" sz="3200" b="0" dirty="0" smtClean="0">
              <a:effectLst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PROGRAMMING </a:t>
            </a:r>
            <a:r>
              <a:rPr lang="en-US" sz="2000" dirty="0"/>
              <a:t>LANGUAGE : </a:t>
            </a:r>
            <a:r>
              <a:rPr lang="en-US" sz="2000" dirty="0" smtClean="0"/>
              <a:t>Python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FRONTEND </a:t>
            </a:r>
            <a:r>
              <a:rPr lang="en-US" sz="2000" dirty="0"/>
              <a:t>DEVELOPMENT : HTML , CSS , </a:t>
            </a:r>
            <a:r>
              <a:rPr lang="en-US" sz="2000" dirty="0" smtClean="0"/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BACKEND FRAMEWORK : Python </a:t>
            </a:r>
            <a:r>
              <a:rPr lang="en-US" sz="2000" dirty="0" err="1" smtClean="0"/>
              <a:t>Django</a:t>
            </a:r>
            <a:endParaRPr lang="en-US" sz="2000" b="0" dirty="0" smtClean="0">
              <a:effectLst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DATABASE </a:t>
            </a:r>
            <a:r>
              <a:rPr lang="en-US" sz="2000" dirty="0"/>
              <a:t>: </a:t>
            </a:r>
            <a:r>
              <a:rPr lang="en-US" sz="2000" dirty="0" smtClean="0"/>
              <a:t>MySQL</a:t>
            </a:r>
            <a:endParaRPr lang="en-US" sz="2000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3200" dirty="0"/>
              <a:t>HARDWARE USED</a:t>
            </a:r>
            <a:r>
              <a:rPr lang="en-US" sz="3200" dirty="0" smtClean="0"/>
              <a:t>:</a:t>
            </a:r>
            <a:endParaRPr lang="en-US" sz="3200" b="0" dirty="0" smtClean="0">
              <a:effectLst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OPERATING </a:t>
            </a:r>
            <a:r>
              <a:rPr lang="en-US" sz="2000" dirty="0"/>
              <a:t>SYSTEM : Windows</a:t>
            </a:r>
            <a:endParaRPr lang="en-US" sz="2000" b="0" dirty="0" smtClean="0">
              <a:effectLst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PROCESSOR </a:t>
            </a:r>
            <a:r>
              <a:rPr lang="en-US" sz="2000" dirty="0"/>
              <a:t>: INTEL core i3</a:t>
            </a:r>
            <a:endParaRPr lang="en-US" sz="2000" b="0" dirty="0" smtClean="0">
              <a:effectLst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RAM </a:t>
            </a:r>
            <a:r>
              <a:rPr lang="en-US" sz="2000" dirty="0"/>
              <a:t>: 4GB OR </a:t>
            </a:r>
            <a:r>
              <a:rPr lang="en-US" sz="2000" dirty="0" smtClean="0"/>
              <a:t>HIGHER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STORAGE </a:t>
            </a:r>
            <a:r>
              <a:rPr lang="en-US" sz="2000" dirty="0"/>
              <a:t>: 256GB</a:t>
            </a:r>
            <a:endParaRPr lang="en-US" sz="2000" b="0" dirty="0" smtClean="0">
              <a:effectLst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INTERNET </a:t>
            </a:r>
            <a:r>
              <a:rPr lang="en-US" sz="2000" dirty="0"/>
              <a:t>CONNECTION : Stable and high speed internet connection</a:t>
            </a:r>
            <a:r>
              <a:rPr lang="en-US" dirty="0"/>
              <a:t> 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3058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MODULES</a:t>
            </a:r>
            <a:endParaRPr lang="en-US" sz="3200" b="0" dirty="0" smtClean="0">
              <a:effectLst/>
            </a:endParaRPr>
          </a:p>
          <a:p>
            <a:r>
              <a:rPr lang="en-US" sz="2800" dirty="0"/>
              <a:t>ADMIN:</a:t>
            </a:r>
            <a:endParaRPr lang="en-US" sz="2800" b="0" dirty="0" smtClean="0">
              <a:effectLst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Login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View or update profile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Accept or reject </a:t>
            </a:r>
            <a:r>
              <a:rPr lang="en-US" sz="2000" dirty="0" smtClean="0"/>
              <a:t>complaints</a:t>
            </a:r>
            <a:endParaRPr lang="en-US" sz="20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View complaints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Assign to police officer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View user details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View case details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logout</a:t>
            </a: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2800" dirty="0"/>
              <a:t>POLICE:</a:t>
            </a:r>
            <a:endParaRPr lang="en-US" sz="2800" b="0" dirty="0" smtClean="0">
              <a:effectLst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Login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View reported crime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Update crime report 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Review complaint</a:t>
            </a: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7772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USER:</a:t>
            </a:r>
            <a:endParaRPr lang="en-US" sz="2800" b="0" dirty="0" smtClean="0">
              <a:effectLst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 smtClean="0"/>
              <a:t>Register</a:t>
            </a:r>
            <a:endParaRPr lang="en-US" sz="20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 smtClean="0"/>
              <a:t>Report crime </a:t>
            </a:r>
            <a:endParaRPr lang="en-US" sz="2000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View update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Case details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/>
              <a:t>Rating &amp;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29625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DFD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5" y="1828800"/>
            <a:ext cx="7478169" cy="4077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219200"/>
            <a:ext cx="831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ZEROTH DFD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9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ADMIN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47680"/>
            <a:ext cx="5334000" cy="61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1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585</Words>
  <Application>Microsoft Office PowerPoint</Application>
  <PresentationFormat>On-screen Show (4:3)</PresentationFormat>
  <Paragraphs>273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</dc:creator>
  <cp:lastModifiedBy>met</cp:lastModifiedBy>
  <cp:revision>12</cp:revision>
  <dcterms:created xsi:type="dcterms:W3CDTF">2024-01-09T03:38:44Z</dcterms:created>
  <dcterms:modified xsi:type="dcterms:W3CDTF">2024-01-17T02:48:53Z</dcterms:modified>
</cp:coreProperties>
</file>