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76" r:id="rId11"/>
    <p:sldId id="275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  <p:sldId id="277" r:id="rId21"/>
    <p:sldId id="261" r:id="rId22"/>
    <p:sldId id="262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3" autoAdjust="0"/>
    <p:restoredTop sz="95652" autoAdjust="0"/>
  </p:normalViewPr>
  <p:slideViewPr>
    <p:cSldViewPr snapToGrid="0">
      <p:cViewPr varScale="1">
        <p:scale>
          <a:sx n="90" d="100"/>
          <a:sy n="90" d="100"/>
        </p:scale>
        <p:origin x="121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029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7D09C-1D18-48E0-9C8E-1098A654522B}" type="datetimeFigureOut">
              <a:rPr lang="pl-PL" smtClean="0"/>
              <a:t>01.06.2016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9267E-DA15-4063-9B2E-17B7011B17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6266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436B6-7136-4376-A5D5-900BD08F4068}" type="datetimeFigureOut">
              <a:rPr lang="pl-PL" smtClean="0"/>
              <a:t>01.06.2016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488F7-9055-4582-9F92-F7DEC1FB0F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236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488F7-9055-4582-9F92-F7DEC1FB0FF4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672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gradFill>
          <a:gsLst>
            <a:gs pos="16000">
              <a:schemeClr val="accent1">
                <a:lumMod val="5000"/>
                <a:lumOff val="95000"/>
              </a:schemeClr>
            </a:gs>
            <a:gs pos="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A7A-AE75-4249-9D5F-04B907B852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0845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72B-A6B7-4F22-A562-2845F6905075}" type="datetimeFigureOut">
              <a:rPr lang="pl-PL" smtClean="0"/>
              <a:t>01.06.2016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A7A-AE75-4249-9D5F-04B907B852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02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72B-A6B7-4F22-A562-2845F6905075}" type="datetimeFigureOut">
              <a:rPr lang="pl-PL" smtClean="0"/>
              <a:t>01.06.2016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A7A-AE75-4249-9D5F-04B907B852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4947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72B-A6B7-4F22-A562-2845F6905075}" type="datetimeFigureOut">
              <a:rPr lang="pl-PL" smtClean="0"/>
              <a:t>01.06.2016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A7A-AE75-4249-9D5F-04B907B852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9307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72B-A6B7-4F22-A562-2845F6905075}" type="datetimeFigureOut">
              <a:rPr lang="pl-PL" smtClean="0"/>
              <a:t>01.06.2016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A7A-AE75-4249-9D5F-04B907B852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1267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72B-A6B7-4F22-A562-2845F6905075}" type="datetimeFigureOut">
              <a:rPr lang="pl-PL" smtClean="0"/>
              <a:t>01.06.2016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A7A-AE75-4249-9D5F-04B907B852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698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72B-A6B7-4F22-A562-2845F6905075}" type="datetimeFigureOut">
              <a:rPr lang="pl-PL" smtClean="0"/>
              <a:t>01.06.2016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A7A-AE75-4249-9D5F-04B907B852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5064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72B-A6B7-4F22-A562-2845F6905075}" type="datetimeFigureOut">
              <a:rPr lang="pl-PL" smtClean="0"/>
              <a:t>01.06.2016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A7A-AE75-4249-9D5F-04B907B852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615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72B-A6B7-4F22-A562-2845F6905075}" type="datetimeFigureOut">
              <a:rPr lang="pl-PL" smtClean="0"/>
              <a:t>01.06.2016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A7A-AE75-4249-9D5F-04B907B852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35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72B-A6B7-4F22-A562-2845F6905075}" type="datetimeFigureOut">
              <a:rPr lang="pl-PL" smtClean="0"/>
              <a:t>01.06.2016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A7A-AE75-4249-9D5F-04B907B852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095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672B-A6B7-4F22-A562-2845F6905075}" type="datetimeFigureOut">
              <a:rPr lang="pl-PL" smtClean="0"/>
              <a:t>01.06.2016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A7A-AE75-4249-9D5F-04B907B852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48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accent1">
                <a:lumMod val="5000"/>
                <a:lumOff val="95000"/>
              </a:schemeClr>
            </a:gs>
            <a:gs pos="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97737"/>
            <a:ext cx="7886700" cy="779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43300" y="636002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672B-A6B7-4F22-A562-2845F6905075}" type="datetimeFigureOut">
              <a:rPr lang="pl-PL" smtClean="0"/>
              <a:t>01.06.2016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5EA7A-AE75-4249-9D5F-04B907B8529D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205"/>
            <a:ext cx="2646947" cy="7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5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55555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55555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55555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5555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5555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pen.i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accent1">
                <a:lumMod val="5000"/>
                <a:lumOff val="95000"/>
              </a:schemeClr>
            </a:gs>
            <a:gs pos="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122364"/>
            <a:ext cx="9144000" cy="1400401"/>
          </a:xfrm>
        </p:spPr>
        <p:txBody>
          <a:bodyPr/>
          <a:lstStyle/>
          <a:p>
            <a:r>
              <a:rPr lang="pl-PL" dirty="0" smtClean="0"/>
              <a:t>SCSS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91300"/>
              </p:ext>
            </p:extLst>
          </p:nvPr>
        </p:nvGraphicFramePr>
        <p:xfrm>
          <a:off x="508000" y="3327400"/>
          <a:ext cx="8127999" cy="2560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09333"/>
                <a:gridCol w="2709333"/>
                <a:gridCol w="2709333"/>
              </a:tblGrid>
              <a:tr h="1661159">
                <a:tc>
                  <a:txBody>
                    <a:bodyPr/>
                    <a:lstStyle/>
                    <a:p>
                      <a:pPr algn="ctr"/>
                      <a:r>
                        <a:rPr lang="pl-PL" sz="4800" dirty="0" smtClean="0"/>
                        <a:t>CSS</a:t>
                      </a:r>
                      <a:endParaRPr lang="pl-PL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600" dirty="0" smtClean="0"/>
                        <a:t>+</a:t>
                      </a:r>
                      <a:endParaRPr lang="pl-PL" sz="6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 smtClean="0"/>
                        <a:t>Zmienne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 smtClean="0"/>
                        <a:t>Zagłębienia</a:t>
                      </a:r>
                      <a:endParaRPr lang="pl-PL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 smtClean="0"/>
                        <a:t>Manipulacja kolorami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dirty="0" smtClean="0"/>
                        <a:t>i arytmetyka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 smtClean="0"/>
                        <a:t>Podział na pliki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 smtClean="0"/>
                        <a:t>Wycinki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Dziedziczenie</a:t>
                      </a:r>
                      <a:endParaRPr lang="pl-PL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Pętle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Słowniki</a:t>
                      </a:r>
                      <a:r>
                        <a:rPr lang="pl-PL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Zbiory, Tablice</a:t>
                      </a:r>
                      <a:endParaRPr lang="pl-PL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1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wycinki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917" b="77551"/>
          <a:stretch/>
        </p:blipFill>
        <p:spPr>
          <a:xfrm>
            <a:off x="5113866" y="1876425"/>
            <a:ext cx="3327400" cy="1936238"/>
          </a:xfrm>
        </p:spPr>
      </p:pic>
      <p:pic>
        <p:nvPicPr>
          <p:cNvPr id="6" name="Obraz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0000" r="55008" b="17859"/>
          <a:stretch/>
        </p:blipFill>
        <p:spPr>
          <a:xfrm>
            <a:off x="628650" y="1631199"/>
            <a:ext cx="4163672" cy="416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Wycinki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4" b="69506"/>
          <a:stretch/>
        </p:blipFill>
        <p:spPr>
          <a:xfrm>
            <a:off x="2891990" y="2463799"/>
            <a:ext cx="3360020" cy="20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Wiele</a:t>
            </a:r>
            <a:r>
              <a:rPr lang="en-US" dirty="0" smtClean="0"/>
              <a:t> </a:t>
            </a:r>
            <a:r>
              <a:rPr lang="en-US" dirty="0" err="1" smtClean="0"/>
              <a:t>plik</a:t>
            </a:r>
            <a:r>
              <a:rPr lang="pl-PL" dirty="0" smtClean="0"/>
              <a:t>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@import </a:t>
            </a:r>
            <a:r>
              <a:rPr lang="en-US" dirty="0" smtClean="0"/>
              <a:t>‘variables’;</a:t>
            </a:r>
            <a:endParaRPr lang="pl-PL" dirty="0" smtClean="0"/>
          </a:p>
          <a:p>
            <a:r>
              <a:rPr lang="pl-PL" dirty="0" smtClean="0"/>
              <a:t>@import </a:t>
            </a:r>
            <a:r>
              <a:rPr lang="en-US" dirty="0" smtClean="0"/>
              <a:t>‘grid’;</a:t>
            </a:r>
          </a:p>
          <a:p>
            <a:r>
              <a:rPr lang="pl-PL" dirty="0"/>
              <a:t>@import </a:t>
            </a:r>
            <a:r>
              <a:rPr lang="en-US" dirty="0" smtClean="0"/>
              <a:t>‘buttons’;</a:t>
            </a:r>
          </a:p>
          <a:p>
            <a:r>
              <a:rPr lang="pl-PL" dirty="0"/>
              <a:t>@import </a:t>
            </a:r>
            <a:r>
              <a:rPr lang="en-US" dirty="0" smtClean="0"/>
              <a:t>‘</a:t>
            </a:r>
            <a:r>
              <a:rPr lang="en-US" dirty="0" err="1" smtClean="0"/>
              <a:t>page_home</a:t>
            </a:r>
            <a:r>
              <a:rPr lang="en-US" dirty="0" smtClean="0"/>
              <a:t>’;</a:t>
            </a:r>
          </a:p>
          <a:p>
            <a:endParaRPr lang="en-US" dirty="0" smtClean="0"/>
          </a:p>
          <a:p>
            <a:r>
              <a:rPr lang="en-US" dirty="0" smtClean="0"/>
              <a:t>@import ‘bootstrap’;  // ?? </a:t>
            </a: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36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Jak</a:t>
            </a:r>
            <a:r>
              <a:rPr lang="en-US" dirty="0" smtClean="0"/>
              <a:t> u</a:t>
            </a:r>
            <a:r>
              <a:rPr lang="pl-PL" dirty="0" err="1" smtClean="0"/>
              <a:t>żywać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Ręczna kompilacja</a:t>
            </a:r>
          </a:p>
          <a:p>
            <a:pPr lvl="1"/>
            <a:r>
              <a:rPr lang="pl-PL" dirty="0" err="1"/>
              <a:t>sass</a:t>
            </a:r>
            <a:r>
              <a:rPr lang="pl-PL" dirty="0"/>
              <a:t> </a:t>
            </a:r>
            <a:r>
              <a:rPr lang="pl-PL" dirty="0" err="1" smtClean="0"/>
              <a:t>scss</a:t>
            </a:r>
            <a:r>
              <a:rPr lang="pl-PL" dirty="0" smtClean="0"/>
              <a:t>/</a:t>
            </a:r>
            <a:r>
              <a:rPr lang="pl-PL" dirty="0" err="1" smtClean="0"/>
              <a:t>input.scss</a:t>
            </a:r>
            <a:r>
              <a:rPr lang="pl-PL" dirty="0" smtClean="0"/>
              <a:t> </a:t>
            </a:r>
            <a:r>
              <a:rPr lang="pl-PL" dirty="0" err="1" smtClean="0"/>
              <a:t>css</a:t>
            </a:r>
            <a:r>
              <a:rPr lang="pl-PL" dirty="0" smtClean="0"/>
              <a:t>/output.css</a:t>
            </a:r>
          </a:p>
          <a:p>
            <a:pPr lvl="1"/>
            <a:r>
              <a:rPr lang="pl-PL" dirty="0" err="1"/>
              <a:t>sass</a:t>
            </a:r>
            <a:r>
              <a:rPr lang="pl-PL" dirty="0"/>
              <a:t> --</a:t>
            </a:r>
            <a:r>
              <a:rPr lang="pl-PL" dirty="0" err="1"/>
              <a:t>watch</a:t>
            </a:r>
            <a:r>
              <a:rPr lang="pl-PL" dirty="0"/>
              <a:t> </a:t>
            </a:r>
            <a:r>
              <a:rPr lang="pl-PL" dirty="0" err="1" smtClean="0"/>
              <a:t>scss:csss</a:t>
            </a:r>
            <a:endParaRPr lang="pl-PL" dirty="0" smtClean="0"/>
          </a:p>
          <a:p>
            <a:pPr lvl="1"/>
            <a:endParaRPr lang="pl-PL" dirty="0" smtClean="0"/>
          </a:p>
          <a:p>
            <a:r>
              <a:rPr lang="pl-PL" dirty="0" smtClean="0"/>
              <a:t>Kompilatory online</a:t>
            </a:r>
          </a:p>
          <a:p>
            <a:pPr lvl="1"/>
            <a:r>
              <a:rPr lang="pl-PL" dirty="0" smtClean="0">
                <a:hlinkClick r:id="rId2"/>
              </a:rPr>
              <a:t>http://codepen.io</a:t>
            </a:r>
            <a:endParaRPr lang="pl-PL" dirty="0"/>
          </a:p>
          <a:p>
            <a:pPr lvl="1"/>
            <a:endParaRPr lang="pl-PL" dirty="0" smtClean="0"/>
          </a:p>
          <a:p>
            <a:r>
              <a:rPr lang="pl-PL" dirty="0" err="1" smtClean="0"/>
              <a:t>Gulp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158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gulpfile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39952"/>
            <a:ext cx="7886700" cy="3960683"/>
          </a:xfrm>
        </p:spPr>
      </p:pic>
    </p:spTree>
    <p:extLst>
      <p:ext uri="{BB962C8B-B14F-4D97-AF65-F5344CB8AC3E}">
        <p14:creationId xmlns:p14="http://schemas.microsoft.com/office/powerpoint/2010/main" val="35363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Szalony przykład</a:t>
            </a:r>
          </a:p>
        </p:txBody>
      </p:sp>
      <p:pic>
        <p:nvPicPr>
          <p:cNvPr id="9" name="Symbol zastępczy zawartości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35"/>
          <a:stretch/>
        </p:blipFill>
        <p:spPr>
          <a:xfrm>
            <a:off x="798195" y="1867958"/>
            <a:ext cx="7293610" cy="2136775"/>
          </a:xfrm>
        </p:spPr>
      </p:pic>
    </p:spTree>
    <p:extLst>
      <p:ext uri="{BB962C8B-B14F-4D97-AF65-F5344CB8AC3E}">
        <p14:creationId xmlns:p14="http://schemas.microsoft.com/office/powerpoint/2010/main" val="5742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Szalony przykład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11"/>
          <a:stretch/>
        </p:blipFill>
        <p:spPr>
          <a:xfrm>
            <a:off x="1481137" y="1797051"/>
            <a:ext cx="61817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9064" b="45396"/>
          <a:stretch/>
        </p:blipFill>
        <p:spPr>
          <a:xfrm>
            <a:off x="1904909" y="423334"/>
            <a:ext cx="4800691" cy="611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041" b="76782"/>
          <a:stretch/>
        </p:blipFill>
        <p:spPr>
          <a:xfrm>
            <a:off x="1269909" y="905935"/>
            <a:ext cx="6884613" cy="39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" b="46224"/>
          <a:stretch/>
        </p:blipFill>
        <p:spPr>
          <a:xfrm>
            <a:off x="794201" y="1884891"/>
            <a:ext cx="7110093" cy="3584575"/>
          </a:xfrm>
        </p:spPr>
      </p:pic>
    </p:spTree>
    <p:extLst>
      <p:ext uri="{BB962C8B-B14F-4D97-AF65-F5344CB8AC3E}">
        <p14:creationId xmlns:p14="http://schemas.microsoft.com/office/powerpoint/2010/main" val="29617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628650" y="1842558"/>
            <a:ext cx="7886700" cy="4351338"/>
          </a:xfrm>
        </p:spPr>
        <p:txBody>
          <a:bodyPr/>
          <a:lstStyle/>
          <a:p>
            <a:r>
              <a:rPr lang="pl-PL" dirty="0" smtClean="0"/>
              <a:t>Trochę składni</a:t>
            </a:r>
          </a:p>
          <a:p>
            <a:r>
              <a:rPr lang="pl-PL" dirty="0" smtClean="0"/>
              <a:t>Trochę praktyki</a:t>
            </a:r>
          </a:p>
          <a:p>
            <a:r>
              <a:rPr lang="pl-PL" dirty="0" smtClean="0"/>
              <a:t>Może jakiś przykład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423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657117" y="2551837"/>
            <a:ext cx="38297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 dirty="0" smtClean="0"/>
              <a:t>Dziękuje za uwagę. </a:t>
            </a:r>
          </a:p>
          <a:p>
            <a:pPr algn="ctr"/>
            <a:endParaRPr lang="pl-PL" sz="3600" dirty="0" smtClean="0"/>
          </a:p>
          <a:p>
            <a:pPr algn="ctr"/>
            <a:r>
              <a:rPr lang="pl-PL" sz="3600" dirty="0" smtClean="0"/>
              <a:t>Jakieś pytania?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1424279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r="43718"/>
          <a:stretch/>
        </p:blipFill>
        <p:spPr>
          <a:xfrm>
            <a:off x="2565929" y="1377199"/>
            <a:ext cx="4012141" cy="515302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DZIEDZICZENIE </a:t>
            </a:r>
            <a:r>
              <a:rPr lang="pl-PL" sz="1800" dirty="0" smtClean="0"/>
              <a:t>– SLAJD wycięty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936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Dziedziczenie </a:t>
            </a:r>
            <a:r>
              <a:rPr lang="pl-PL" sz="1800" dirty="0" smtClean="0"/>
              <a:t>– </a:t>
            </a:r>
            <a:r>
              <a:rPr lang="pl-PL" sz="1800" dirty="0"/>
              <a:t>SLAJD wycięty</a:t>
            </a:r>
            <a:endParaRPr lang="pl-PL" sz="18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713"/>
          <a:stretch/>
        </p:blipFill>
        <p:spPr>
          <a:xfrm>
            <a:off x="2561431" y="1377199"/>
            <a:ext cx="4021137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Zmienne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1377199"/>
            <a:ext cx="7143750" cy="2305050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5" y="4356323"/>
            <a:ext cx="7143750" cy="1447800"/>
          </a:xfrm>
          <a:prstGeom prst="rect">
            <a:avLst/>
          </a:prstGeom>
        </p:spPr>
      </p:pic>
      <p:sp>
        <p:nvSpPr>
          <p:cNvPr id="6" name="Strzałka w dół 5"/>
          <p:cNvSpPr/>
          <p:nvPr/>
        </p:nvSpPr>
        <p:spPr>
          <a:xfrm>
            <a:off x="4000500" y="3377978"/>
            <a:ext cx="1143000" cy="1083733"/>
          </a:xfrm>
          <a:prstGeom prst="downArrow">
            <a:avLst/>
          </a:prstGeom>
          <a:solidFill>
            <a:srgbClr val="65AC4F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746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Zagłębienia 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44"/>
          <a:stretch/>
        </p:blipFill>
        <p:spPr>
          <a:xfrm>
            <a:off x="2349552" y="1377199"/>
            <a:ext cx="444489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Zagłębienia 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49"/>
          <a:stretch/>
        </p:blipFill>
        <p:spPr>
          <a:xfrm>
            <a:off x="2622784" y="1546532"/>
            <a:ext cx="3898431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Operatory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1566862"/>
            <a:ext cx="71437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Operatory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1647825"/>
            <a:ext cx="71437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 i arytmetyka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rgba</a:t>
            </a:r>
            <a:r>
              <a:rPr lang="pl-PL" dirty="0" smtClean="0"/>
              <a:t>(red, </a:t>
            </a:r>
            <a:r>
              <a:rPr lang="pl-PL" dirty="0"/>
              <a:t>10%)   	</a:t>
            </a:r>
            <a:r>
              <a:rPr lang="pl-PL" dirty="0" smtClean="0"/>
              <a:t>	</a:t>
            </a:r>
            <a:r>
              <a:rPr lang="pl-PL" dirty="0" smtClean="0">
                <a:sym typeface="Wingdings" panose="05000000000000000000" pitchFamily="2" charset="2"/>
              </a:rPr>
              <a:t> </a:t>
            </a:r>
            <a:r>
              <a:rPr lang="pl-PL" dirty="0" err="1" smtClean="0"/>
              <a:t>rgba</a:t>
            </a:r>
            <a:r>
              <a:rPr lang="pl-PL" dirty="0" smtClean="0"/>
              <a:t>(255</a:t>
            </a:r>
            <a:r>
              <a:rPr lang="pl-PL" dirty="0"/>
              <a:t>, 0, 0, 0.5</a:t>
            </a:r>
            <a:r>
              <a:rPr lang="pl-PL" dirty="0" smtClean="0"/>
              <a:t>);</a:t>
            </a:r>
          </a:p>
          <a:p>
            <a:r>
              <a:rPr lang="pl-PL" dirty="0" err="1"/>
              <a:t>darken</a:t>
            </a:r>
            <a:r>
              <a:rPr lang="pl-PL" dirty="0"/>
              <a:t>(red, 10%) </a:t>
            </a:r>
            <a:r>
              <a:rPr lang="pl-PL" dirty="0" smtClean="0"/>
              <a:t>	</a:t>
            </a:r>
            <a:r>
              <a:rPr lang="pl-PL" dirty="0" smtClean="0">
                <a:sym typeface="Wingdings" panose="05000000000000000000" pitchFamily="2" charset="2"/>
              </a:rPr>
              <a:t></a:t>
            </a:r>
            <a:r>
              <a:rPr lang="pl-PL" dirty="0" smtClean="0"/>
              <a:t> #cc0000</a:t>
            </a:r>
          </a:p>
          <a:p>
            <a:r>
              <a:rPr lang="pl-PL" dirty="0" err="1" smtClean="0"/>
              <a:t>lighten</a:t>
            </a:r>
            <a:r>
              <a:rPr lang="pl-PL" dirty="0"/>
              <a:t>(#800, 20%) </a:t>
            </a:r>
            <a:r>
              <a:rPr lang="pl-PL" dirty="0" smtClean="0"/>
              <a:t>	</a:t>
            </a:r>
            <a:r>
              <a:rPr lang="pl-PL" dirty="0" smtClean="0">
                <a:sym typeface="Wingdings" panose="05000000000000000000" pitchFamily="2" charset="2"/>
              </a:rPr>
              <a:t> </a:t>
            </a:r>
            <a:r>
              <a:rPr lang="pl-PL" dirty="0" smtClean="0"/>
              <a:t>#e00</a:t>
            </a:r>
          </a:p>
          <a:p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$</a:t>
            </a:r>
            <a:r>
              <a:rPr lang="pl-PL" dirty="0" err="1" smtClean="0"/>
              <a:t>page_width</a:t>
            </a:r>
            <a:r>
              <a:rPr lang="pl-PL" dirty="0" smtClean="0"/>
              <a:t>: 800px;</a:t>
            </a:r>
          </a:p>
          <a:p>
            <a:pPr marL="0" indent="0">
              <a:buNone/>
            </a:pPr>
            <a:r>
              <a:rPr lang="pl-PL" dirty="0" smtClean="0"/>
              <a:t>$</a:t>
            </a:r>
            <a:r>
              <a:rPr lang="pl-PL" dirty="0" err="1" smtClean="0"/>
              <a:t>content_width</a:t>
            </a:r>
            <a:r>
              <a:rPr lang="pl-PL" dirty="0" smtClean="0"/>
              <a:t>: 600px;</a:t>
            </a:r>
          </a:p>
          <a:p>
            <a:pPr marL="0" indent="0">
              <a:buNone/>
            </a:pPr>
            <a:r>
              <a:rPr lang="pl-PL" dirty="0" smtClean="0"/>
              <a:t>$</a:t>
            </a:r>
            <a:r>
              <a:rPr lang="pl-PL" dirty="0" err="1" smtClean="0"/>
              <a:t>menu_width</a:t>
            </a:r>
            <a:r>
              <a:rPr lang="pl-PL" dirty="0" smtClean="0"/>
              <a:t>: $</a:t>
            </a:r>
            <a:r>
              <a:rPr lang="pl-PL" dirty="0" err="1" smtClean="0"/>
              <a:t>page_width</a:t>
            </a:r>
            <a:r>
              <a:rPr lang="pl-PL" dirty="0" smtClean="0"/>
              <a:t> - </a:t>
            </a:r>
            <a:r>
              <a:rPr lang="pl-PL" dirty="0"/>
              <a:t>$</a:t>
            </a:r>
            <a:r>
              <a:rPr lang="pl-PL" dirty="0" err="1" smtClean="0"/>
              <a:t>content_width</a:t>
            </a:r>
            <a:r>
              <a:rPr lang="pl-PL" dirty="0"/>
              <a:t>;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6522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64" b="42765"/>
          <a:stretch/>
        </p:blipFill>
        <p:spPr>
          <a:xfrm>
            <a:off x="628650" y="1841500"/>
            <a:ext cx="4595285" cy="187536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4" t="-2325" r="28634" b="54651"/>
          <a:stretch/>
        </p:blipFill>
        <p:spPr>
          <a:xfrm>
            <a:off x="4086754" y="4181168"/>
            <a:ext cx="4428596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113</Words>
  <Application>Microsoft Office PowerPoint</Application>
  <PresentationFormat>Pokaz na ekranie (4:3)</PresentationFormat>
  <Paragraphs>56</Paragraphs>
  <Slides>22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Motyw pakietu Office</vt:lpstr>
      <vt:lpstr>SCSS</vt:lpstr>
      <vt:lpstr>agenda</vt:lpstr>
      <vt:lpstr>Zmienne</vt:lpstr>
      <vt:lpstr>Zagłębienia </vt:lpstr>
      <vt:lpstr>Zagłębienia </vt:lpstr>
      <vt:lpstr>Operatory</vt:lpstr>
      <vt:lpstr>Operatory</vt:lpstr>
      <vt:lpstr>Funkcje i arytmetyka</vt:lpstr>
      <vt:lpstr>Przykład</vt:lpstr>
      <vt:lpstr>wycinki</vt:lpstr>
      <vt:lpstr>Wycinki</vt:lpstr>
      <vt:lpstr>Wiele plikÓw</vt:lpstr>
      <vt:lpstr>Jak używać?</vt:lpstr>
      <vt:lpstr>gulpfile</vt:lpstr>
      <vt:lpstr>Szalony przykład</vt:lpstr>
      <vt:lpstr>Szalony przykład</vt:lpstr>
      <vt:lpstr>Prezentacja programu PowerPoint</vt:lpstr>
      <vt:lpstr>Prezentacja programu PowerPoint</vt:lpstr>
      <vt:lpstr>Prezentacja programu PowerPoint</vt:lpstr>
      <vt:lpstr>Prezentacja programu PowerPoint</vt:lpstr>
      <vt:lpstr>DZIEDZICZENIE – SLAJD wycięty</vt:lpstr>
      <vt:lpstr>Dziedziczenie – SLAJD wycięty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SCSS</dc:title>
  <dc:creator>Kamil asdasd</dc:creator>
  <cp:lastModifiedBy>Kamil asdasd</cp:lastModifiedBy>
  <cp:revision>15</cp:revision>
  <dcterms:created xsi:type="dcterms:W3CDTF">2016-05-29T22:32:29Z</dcterms:created>
  <dcterms:modified xsi:type="dcterms:W3CDTF">2016-06-01T17:50:47Z</dcterms:modified>
</cp:coreProperties>
</file>