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0" r:id="rId5"/>
    <p:sldId id="264" r:id="rId6"/>
    <p:sldId id="259" r:id="rId7"/>
    <p:sldId id="265" r:id="rId8"/>
    <p:sldId id="266" r:id="rId9"/>
    <p:sldId id="261" r:id="rId10"/>
    <p:sldId id="262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C7C101-FDF3-466B-A0A7-35D9C64D611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22E533A-0E08-4E1F-A046-7439E575C652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pl-PL"/>
            <a:t>Pobieranie i preprocessing danych</a:t>
          </a:r>
          <a:endParaRPr lang="en-US"/>
        </a:p>
      </dgm:t>
    </dgm:pt>
    <dgm:pt modelId="{07E99E96-C785-447E-8A1B-E90592EAE9B7}" type="parTrans" cxnId="{214A4AF0-354D-4710-BECB-E6007D5E4825}">
      <dgm:prSet/>
      <dgm:spPr/>
      <dgm:t>
        <a:bodyPr/>
        <a:lstStyle/>
        <a:p>
          <a:endParaRPr lang="en-US"/>
        </a:p>
      </dgm:t>
    </dgm:pt>
    <dgm:pt modelId="{1515E327-696C-4B1F-B297-EBBB52D077BE}" type="sibTrans" cxnId="{214A4AF0-354D-4710-BECB-E6007D5E4825}">
      <dgm:prSet/>
      <dgm:spPr/>
      <dgm:t>
        <a:bodyPr/>
        <a:lstStyle/>
        <a:p>
          <a:endParaRPr lang="en-US"/>
        </a:p>
      </dgm:t>
    </dgm:pt>
    <dgm:pt modelId="{18AF210A-B56B-4B47-961D-15675CC85870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pl-PL"/>
            <a:t>Implementacja algorytmu do odkrywania reguł asocjacyjnych</a:t>
          </a:r>
          <a:endParaRPr lang="en-US"/>
        </a:p>
      </dgm:t>
    </dgm:pt>
    <dgm:pt modelId="{207C6534-D07A-4CCB-9F84-4DB4BDE53345}" type="parTrans" cxnId="{1122C0A1-073D-4CE9-B47A-A1113174A569}">
      <dgm:prSet/>
      <dgm:spPr/>
      <dgm:t>
        <a:bodyPr/>
        <a:lstStyle/>
        <a:p>
          <a:endParaRPr lang="en-US"/>
        </a:p>
      </dgm:t>
    </dgm:pt>
    <dgm:pt modelId="{8E98888F-5E86-4941-BB08-D2F215A2BCF0}" type="sibTrans" cxnId="{1122C0A1-073D-4CE9-B47A-A1113174A569}">
      <dgm:prSet/>
      <dgm:spPr/>
      <dgm:t>
        <a:bodyPr/>
        <a:lstStyle/>
        <a:p>
          <a:endParaRPr lang="en-US"/>
        </a:p>
      </dgm:t>
    </dgm:pt>
    <dgm:pt modelId="{821A5876-9B02-4967-9D8C-02DCA379420D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pl-PL"/>
            <a:t>Implementacja sposobu na wyznaczanie miar</a:t>
          </a:r>
          <a:endParaRPr lang="en-US"/>
        </a:p>
      </dgm:t>
    </dgm:pt>
    <dgm:pt modelId="{761E92CF-23D5-4500-AE46-7926EB0DB6C3}" type="parTrans" cxnId="{FEAD24E1-85F4-4C6F-96FF-D8B9CBD3A7A1}">
      <dgm:prSet/>
      <dgm:spPr/>
      <dgm:t>
        <a:bodyPr/>
        <a:lstStyle/>
        <a:p>
          <a:endParaRPr lang="en-US"/>
        </a:p>
      </dgm:t>
    </dgm:pt>
    <dgm:pt modelId="{518D294D-978B-4948-850F-2F4C652DD25E}" type="sibTrans" cxnId="{FEAD24E1-85F4-4C6F-96FF-D8B9CBD3A7A1}">
      <dgm:prSet/>
      <dgm:spPr/>
      <dgm:t>
        <a:bodyPr/>
        <a:lstStyle/>
        <a:p>
          <a:endParaRPr lang="en-US"/>
        </a:p>
      </dgm:t>
    </dgm:pt>
    <dgm:pt modelId="{8AFC8DCD-DBA8-4B67-887F-0C68616863E9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pl-PL"/>
            <a:t>Przeprowadzenie testów na różnych zbiorach danych</a:t>
          </a:r>
          <a:endParaRPr lang="en-US"/>
        </a:p>
      </dgm:t>
    </dgm:pt>
    <dgm:pt modelId="{C8353858-8593-489A-8B5D-D0788850CD1B}" type="parTrans" cxnId="{941E096A-98D1-4AF1-857D-CA9C4D431C9C}">
      <dgm:prSet/>
      <dgm:spPr/>
      <dgm:t>
        <a:bodyPr/>
        <a:lstStyle/>
        <a:p>
          <a:endParaRPr lang="en-US"/>
        </a:p>
      </dgm:t>
    </dgm:pt>
    <dgm:pt modelId="{AE1B3202-3BA2-495F-94A6-CAF7B485A8B1}" type="sibTrans" cxnId="{941E096A-98D1-4AF1-857D-CA9C4D431C9C}">
      <dgm:prSet/>
      <dgm:spPr/>
      <dgm:t>
        <a:bodyPr/>
        <a:lstStyle/>
        <a:p>
          <a:endParaRPr lang="en-US"/>
        </a:p>
      </dgm:t>
    </dgm:pt>
    <dgm:pt modelId="{6A2FE36E-619A-4326-8AB2-713200207683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pl-PL"/>
            <a:t>Porównanie wyników</a:t>
          </a:r>
          <a:endParaRPr lang="en-US"/>
        </a:p>
      </dgm:t>
    </dgm:pt>
    <dgm:pt modelId="{C8710EE7-48E9-464A-BDD2-5C3410C659E3}" type="parTrans" cxnId="{B2064C0C-A991-414B-977F-5420DBA53AB4}">
      <dgm:prSet/>
      <dgm:spPr/>
      <dgm:t>
        <a:bodyPr/>
        <a:lstStyle/>
        <a:p>
          <a:endParaRPr lang="en-US"/>
        </a:p>
      </dgm:t>
    </dgm:pt>
    <dgm:pt modelId="{BCBEE74B-C3FF-41E8-94B4-26119F98C8FC}" type="sibTrans" cxnId="{B2064C0C-A991-414B-977F-5420DBA53AB4}">
      <dgm:prSet/>
      <dgm:spPr/>
      <dgm:t>
        <a:bodyPr/>
        <a:lstStyle/>
        <a:p>
          <a:endParaRPr lang="en-US"/>
        </a:p>
      </dgm:t>
    </dgm:pt>
    <dgm:pt modelId="{62FE7BC4-78E1-437F-9BF8-294C1723E7FB}" type="pres">
      <dgm:prSet presAssocID="{E8C7C101-FDF3-466B-A0A7-35D9C64D6115}" presName="outerComposite" presStyleCnt="0">
        <dgm:presLayoutVars>
          <dgm:chMax val="5"/>
          <dgm:dir/>
          <dgm:resizeHandles val="exact"/>
        </dgm:presLayoutVars>
      </dgm:prSet>
      <dgm:spPr/>
    </dgm:pt>
    <dgm:pt modelId="{779C6D03-5751-44E3-A983-01FA18F5F717}" type="pres">
      <dgm:prSet presAssocID="{E8C7C101-FDF3-466B-A0A7-35D9C64D6115}" presName="dummyMaxCanvas" presStyleCnt="0">
        <dgm:presLayoutVars/>
      </dgm:prSet>
      <dgm:spPr/>
    </dgm:pt>
    <dgm:pt modelId="{E9C9AF52-D532-49AE-AAE5-3343969B57F8}" type="pres">
      <dgm:prSet presAssocID="{E8C7C101-FDF3-466B-A0A7-35D9C64D6115}" presName="FiveNodes_1" presStyleLbl="node1" presStyleIdx="0" presStyleCnt="5">
        <dgm:presLayoutVars>
          <dgm:bulletEnabled val="1"/>
        </dgm:presLayoutVars>
      </dgm:prSet>
      <dgm:spPr/>
    </dgm:pt>
    <dgm:pt modelId="{D016B444-C947-4D45-8716-49997EA54E2A}" type="pres">
      <dgm:prSet presAssocID="{E8C7C101-FDF3-466B-A0A7-35D9C64D6115}" presName="FiveNodes_2" presStyleLbl="node1" presStyleIdx="1" presStyleCnt="5">
        <dgm:presLayoutVars>
          <dgm:bulletEnabled val="1"/>
        </dgm:presLayoutVars>
      </dgm:prSet>
      <dgm:spPr/>
    </dgm:pt>
    <dgm:pt modelId="{8F708F61-476C-481C-9CD3-DBCE83FF9A98}" type="pres">
      <dgm:prSet presAssocID="{E8C7C101-FDF3-466B-A0A7-35D9C64D6115}" presName="FiveNodes_3" presStyleLbl="node1" presStyleIdx="2" presStyleCnt="5">
        <dgm:presLayoutVars>
          <dgm:bulletEnabled val="1"/>
        </dgm:presLayoutVars>
      </dgm:prSet>
      <dgm:spPr/>
    </dgm:pt>
    <dgm:pt modelId="{26E19F59-071B-4870-83C7-D8B4506BA46B}" type="pres">
      <dgm:prSet presAssocID="{E8C7C101-FDF3-466B-A0A7-35D9C64D6115}" presName="FiveNodes_4" presStyleLbl="node1" presStyleIdx="3" presStyleCnt="5">
        <dgm:presLayoutVars>
          <dgm:bulletEnabled val="1"/>
        </dgm:presLayoutVars>
      </dgm:prSet>
      <dgm:spPr/>
    </dgm:pt>
    <dgm:pt modelId="{52CA4FEF-7040-4163-B81A-128441ABAA5F}" type="pres">
      <dgm:prSet presAssocID="{E8C7C101-FDF3-466B-A0A7-35D9C64D6115}" presName="FiveNodes_5" presStyleLbl="node1" presStyleIdx="4" presStyleCnt="5">
        <dgm:presLayoutVars>
          <dgm:bulletEnabled val="1"/>
        </dgm:presLayoutVars>
      </dgm:prSet>
      <dgm:spPr/>
    </dgm:pt>
    <dgm:pt modelId="{68F61ABD-7D6D-493C-8491-8782199471CD}" type="pres">
      <dgm:prSet presAssocID="{E8C7C101-FDF3-466B-A0A7-35D9C64D6115}" presName="FiveConn_1-2" presStyleLbl="fgAccFollowNode1" presStyleIdx="0" presStyleCnt="4">
        <dgm:presLayoutVars>
          <dgm:bulletEnabled val="1"/>
        </dgm:presLayoutVars>
      </dgm:prSet>
      <dgm:spPr/>
    </dgm:pt>
    <dgm:pt modelId="{3B59113B-CB0B-4C54-A295-98DEC08F3D3D}" type="pres">
      <dgm:prSet presAssocID="{E8C7C101-FDF3-466B-A0A7-35D9C64D6115}" presName="FiveConn_2-3" presStyleLbl="fgAccFollowNode1" presStyleIdx="1" presStyleCnt="4">
        <dgm:presLayoutVars>
          <dgm:bulletEnabled val="1"/>
        </dgm:presLayoutVars>
      </dgm:prSet>
      <dgm:spPr/>
    </dgm:pt>
    <dgm:pt modelId="{0CBB81BB-9A6C-419B-AC9D-9B1AC1DA0A5C}" type="pres">
      <dgm:prSet presAssocID="{E8C7C101-FDF3-466B-A0A7-35D9C64D6115}" presName="FiveConn_3-4" presStyleLbl="fgAccFollowNode1" presStyleIdx="2" presStyleCnt="4">
        <dgm:presLayoutVars>
          <dgm:bulletEnabled val="1"/>
        </dgm:presLayoutVars>
      </dgm:prSet>
      <dgm:spPr/>
    </dgm:pt>
    <dgm:pt modelId="{8C79E482-0515-4266-BC24-42FDD3BB9DB1}" type="pres">
      <dgm:prSet presAssocID="{E8C7C101-FDF3-466B-A0A7-35D9C64D6115}" presName="FiveConn_4-5" presStyleLbl="fgAccFollowNode1" presStyleIdx="3" presStyleCnt="4">
        <dgm:presLayoutVars>
          <dgm:bulletEnabled val="1"/>
        </dgm:presLayoutVars>
      </dgm:prSet>
      <dgm:spPr/>
    </dgm:pt>
    <dgm:pt modelId="{930A0FA9-3E1F-49D2-8BFB-09CAF4050845}" type="pres">
      <dgm:prSet presAssocID="{E8C7C101-FDF3-466B-A0A7-35D9C64D6115}" presName="FiveNodes_1_text" presStyleLbl="node1" presStyleIdx="4" presStyleCnt="5">
        <dgm:presLayoutVars>
          <dgm:bulletEnabled val="1"/>
        </dgm:presLayoutVars>
      </dgm:prSet>
      <dgm:spPr/>
    </dgm:pt>
    <dgm:pt modelId="{BD94CE10-BC7B-4856-B6CE-6C317BE583B0}" type="pres">
      <dgm:prSet presAssocID="{E8C7C101-FDF3-466B-A0A7-35D9C64D6115}" presName="FiveNodes_2_text" presStyleLbl="node1" presStyleIdx="4" presStyleCnt="5">
        <dgm:presLayoutVars>
          <dgm:bulletEnabled val="1"/>
        </dgm:presLayoutVars>
      </dgm:prSet>
      <dgm:spPr/>
    </dgm:pt>
    <dgm:pt modelId="{8D3F5C25-CB1D-4597-AEA3-75AD4199622E}" type="pres">
      <dgm:prSet presAssocID="{E8C7C101-FDF3-466B-A0A7-35D9C64D6115}" presName="FiveNodes_3_text" presStyleLbl="node1" presStyleIdx="4" presStyleCnt="5">
        <dgm:presLayoutVars>
          <dgm:bulletEnabled val="1"/>
        </dgm:presLayoutVars>
      </dgm:prSet>
      <dgm:spPr/>
    </dgm:pt>
    <dgm:pt modelId="{A9EBDDBD-4911-4FA0-8E33-E806C119ECE0}" type="pres">
      <dgm:prSet presAssocID="{E8C7C101-FDF3-466B-A0A7-35D9C64D6115}" presName="FiveNodes_4_text" presStyleLbl="node1" presStyleIdx="4" presStyleCnt="5">
        <dgm:presLayoutVars>
          <dgm:bulletEnabled val="1"/>
        </dgm:presLayoutVars>
      </dgm:prSet>
      <dgm:spPr/>
    </dgm:pt>
    <dgm:pt modelId="{7DCDFF50-8C9C-4A10-8FE2-5849E304B04C}" type="pres">
      <dgm:prSet presAssocID="{E8C7C101-FDF3-466B-A0A7-35D9C64D6115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E7D72C04-66AE-485C-8EEE-E34468963488}" type="presOf" srcId="{A22E533A-0E08-4E1F-A046-7439E575C652}" destId="{E9C9AF52-D532-49AE-AAE5-3343969B57F8}" srcOrd="0" destOrd="0" presId="urn:microsoft.com/office/officeart/2005/8/layout/vProcess5"/>
    <dgm:cxn modelId="{E4328A06-4AC0-4FEF-A6B9-91A91DDF3583}" type="presOf" srcId="{6A2FE36E-619A-4326-8AB2-713200207683}" destId="{7DCDFF50-8C9C-4A10-8FE2-5849E304B04C}" srcOrd="1" destOrd="0" presId="urn:microsoft.com/office/officeart/2005/8/layout/vProcess5"/>
    <dgm:cxn modelId="{B2064C0C-A991-414B-977F-5420DBA53AB4}" srcId="{E8C7C101-FDF3-466B-A0A7-35D9C64D6115}" destId="{6A2FE36E-619A-4326-8AB2-713200207683}" srcOrd="4" destOrd="0" parTransId="{C8710EE7-48E9-464A-BDD2-5C3410C659E3}" sibTransId="{BCBEE74B-C3FF-41E8-94B4-26119F98C8FC}"/>
    <dgm:cxn modelId="{551C232E-AEF4-4C3D-9896-4A838018DD85}" type="presOf" srcId="{8AFC8DCD-DBA8-4B67-887F-0C68616863E9}" destId="{26E19F59-071B-4870-83C7-D8B4506BA46B}" srcOrd="0" destOrd="0" presId="urn:microsoft.com/office/officeart/2005/8/layout/vProcess5"/>
    <dgm:cxn modelId="{941E096A-98D1-4AF1-857D-CA9C4D431C9C}" srcId="{E8C7C101-FDF3-466B-A0A7-35D9C64D6115}" destId="{8AFC8DCD-DBA8-4B67-887F-0C68616863E9}" srcOrd="3" destOrd="0" parTransId="{C8353858-8593-489A-8B5D-D0788850CD1B}" sibTransId="{AE1B3202-3BA2-495F-94A6-CAF7B485A8B1}"/>
    <dgm:cxn modelId="{E285F951-8233-47E4-8C0C-65EC39DC7A93}" type="presOf" srcId="{518D294D-978B-4948-850F-2F4C652DD25E}" destId="{0CBB81BB-9A6C-419B-AC9D-9B1AC1DA0A5C}" srcOrd="0" destOrd="0" presId="urn:microsoft.com/office/officeart/2005/8/layout/vProcess5"/>
    <dgm:cxn modelId="{689AFC53-1288-4CC8-99CB-3878E7ECD1AE}" type="presOf" srcId="{8AFC8DCD-DBA8-4B67-887F-0C68616863E9}" destId="{A9EBDDBD-4911-4FA0-8E33-E806C119ECE0}" srcOrd="1" destOrd="0" presId="urn:microsoft.com/office/officeart/2005/8/layout/vProcess5"/>
    <dgm:cxn modelId="{9791668A-4541-4A92-B80A-E954253F65BB}" type="presOf" srcId="{18AF210A-B56B-4B47-961D-15675CC85870}" destId="{BD94CE10-BC7B-4856-B6CE-6C317BE583B0}" srcOrd="1" destOrd="0" presId="urn:microsoft.com/office/officeart/2005/8/layout/vProcess5"/>
    <dgm:cxn modelId="{87E26796-26CD-44A3-8F94-C4250FAC10FD}" type="presOf" srcId="{821A5876-9B02-4967-9D8C-02DCA379420D}" destId="{8F708F61-476C-481C-9CD3-DBCE83FF9A98}" srcOrd="0" destOrd="0" presId="urn:microsoft.com/office/officeart/2005/8/layout/vProcess5"/>
    <dgm:cxn modelId="{ED419B9D-F9D1-4FE6-8DFB-501AFB2616AE}" type="presOf" srcId="{821A5876-9B02-4967-9D8C-02DCA379420D}" destId="{8D3F5C25-CB1D-4597-AEA3-75AD4199622E}" srcOrd="1" destOrd="0" presId="urn:microsoft.com/office/officeart/2005/8/layout/vProcess5"/>
    <dgm:cxn modelId="{1122C0A1-073D-4CE9-B47A-A1113174A569}" srcId="{E8C7C101-FDF3-466B-A0A7-35D9C64D6115}" destId="{18AF210A-B56B-4B47-961D-15675CC85870}" srcOrd="1" destOrd="0" parTransId="{207C6534-D07A-4CCB-9F84-4DB4BDE53345}" sibTransId="{8E98888F-5E86-4941-BB08-D2F215A2BCF0}"/>
    <dgm:cxn modelId="{01B441AB-B36B-48C1-87DC-22750FA59BED}" type="presOf" srcId="{18AF210A-B56B-4B47-961D-15675CC85870}" destId="{D016B444-C947-4D45-8716-49997EA54E2A}" srcOrd="0" destOrd="0" presId="urn:microsoft.com/office/officeart/2005/8/layout/vProcess5"/>
    <dgm:cxn modelId="{B722E8B8-7959-45C1-9372-151547539D6E}" type="presOf" srcId="{6A2FE36E-619A-4326-8AB2-713200207683}" destId="{52CA4FEF-7040-4163-B81A-128441ABAA5F}" srcOrd="0" destOrd="0" presId="urn:microsoft.com/office/officeart/2005/8/layout/vProcess5"/>
    <dgm:cxn modelId="{11DB27BB-385F-47DA-A806-D844D851665F}" type="presOf" srcId="{E8C7C101-FDF3-466B-A0A7-35D9C64D6115}" destId="{62FE7BC4-78E1-437F-9BF8-294C1723E7FB}" srcOrd="0" destOrd="0" presId="urn:microsoft.com/office/officeart/2005/8/layout/vProcess5"/>
    <dgm:cxn modelId="{FFD772CC-BAA3-4CA9-A57F-CF185DD339FA}" type="presOf" srcId="{1515E327-696C-4B1F-B297-EBBB52D077BE}" destId="{68F61ABD-7D6D-493C-8491-8782199471CD}" srcOrd="0" destOrd="0" presId="urn:microsoft.com/office/officeart/2005/8/layout/vProcess5"/>
    <dgm:cxn modelId="{FEAD24E1-85F4-4C6F-96FF-D8B9CBD3A7A1}" srcId="{E8C7C101-FDF3-466B-A0A7-35D9C64D6115}" destId="{821A5876-9B02-4967-9D8C-02DCA379420D}" srcOrd="2" destOrd="0" parTransId="{761E92CF-23D5-4500-AE46-7926EB0DB6C3}" sibTransId="{518D294D-978B-4948-850F-2F4C652DD25E}"/>
    <dgm:cxn modelId="{C9D5D8E3-8416-437A-9B96-511CD189784B}" type="presOf" srcId="{AE1B3202-3BA2-495F-94A6-CAF7B485A8B1}" destId="{8C79E482-0515-4266-BC24-42FDD3BB9DB1}" srcOrd="0" destOrd="0" presId="urn:microsoft.com/office/officeart/2005/8/layout/vProcess5"/>
    <dgm:cxn modelId="{214A4AF0-354D-4710-BECB-E6007D5E4825}" srcId="{E8C7C101-FDF3-466B-A0A7-35D9C64D6115}" destId="{A22E533A-0E08-4E1F-A046-7439E575C652}" srcOrd="0" destOrd="0" parTransId="{07E99E96-C785-447E-8A1B-E90592EAE9B7}" sibTransId="{1515E327-696C-4B1F-B297-EBBB52D077BE}"/>
    <dgm:cxn modelId="{DFFDE9F8-6E1B-41C0-9C97-ACEC4890E0B3}" type="presOf" srcId="{A22E533A-0E08-4E1F-A046-7439E575C652}" destId="{930A0FA9-3E1F-49D2-8BFB-09CAF4050845}" srcOrd="1" destOrd="0" presId="urn:microsoft.com/office/officeart/2005/8/layout/vProcess5"/>
    <dgm:cxn modelId="{042CCCFB-59DA-4EAA-B875-7CD188CF6486}" type="presOf" srcId="{8E98888F-5E86-4941-BB08-D2F215A2BCF0}" destId="{3B59113B-CB0B-4C54-A295-98DEC08F3D3D}" srcOrd="0" destOrd="0" presId="urn:microsoft.com/office/officeart/2005/8/layout/vProcess5"/>
    <dgm:cxn modelId="{0B4AB356-CA02-47C4-802C-4B5B34787141}" type="presParOf" srcId="{62FE7BC4-78E1-437F-9BF8-294C1723E7FB}" destId="{779C6D03-5751-44E3-A983-01FA18F5F717}" srcOrd="0" destOrd="0" presId="urn:microsoft.com/office/officeart/2005/8/layout/vProcess5"/>
    <dgm:cxn modelId="{B0A43702-FC29-4130-8CAB-192788C63AD9}" type="presParOf" srcId="{62FE7BC4-78E1-437F-9BF8-294C1723E7FB}" destId="{E9C9AF52-D532-49AE-AAE5-3343969B57F8}" srcOrd="1" destOrd="0" presId="urn:microsoft.com/office/officeart/2005/8/layout/vProcess5"/>
    <dgm:cxn modelId="{603CE20E-3688-4EF6-ADD7-5A9E645B050F}" type="presParOf" srcId="{62FE7BC4-78E1-437F-9BF8-294C1723E7FB}" destId="{D016B444-C947-4D45-8716-49997EA54E2A}" srcOrd="2" destOrd="0" presId="urn:microsoft.com/office/officeart/2005/8/layout/vProcess5"/>
    <dgm:cxn modelId="{C06ED3CE-C564-4132-8ACE-C9CEDE5A30CB}" type="presParOf" srcId="{62FE7BC4-78E1-437F-9BF8-294C1723E7FB}" destId="{8F708F61-476C-481C-9CD3-DBCE83FF9A98}" srcOrd="3" destOrd="0" presId="urn:microsoft.com/office/officeart/2005/8/layout/vProcess5"/>
    <dgm:cxn modelId="{F31BA253-3E9D-474B-8E10-83D907DCE724}" type="presParOf" srcId="{62FE7BC4-78E1-437F-9BF8-294C1723E7FB}" destId="{26E19F59-071B-4870-83C7-D8B4506BA46B}" srcOrd="4" destOrd="0" presId="urn:microsoft.com/office/officeart/2005/8/layout/vProcess5"/>
    <dgm:cxn modelId="{93EF374E-E8FF-4F29-BFC5-9E519C40983D}" type="presParOf" srcId="{62FE7BC4-78E1-437F-9BF8-294C1723E7FB}" destId="{52CA4FEF-7040-4163-B81A-128441ABAA5F}" srcOrd="5" destOrd="0" presId="urn:microsoft.com/office/officeart/2005/8/layout/vProcess5"/>
    <dgm:cxn modelId="{502E4CE1-0683-40FA-9084-D5FAF426CC87}" type="presParOf" srcId="{62FE7BC4-78E1-437F-9BF8-294C1723E7FB}" destId="{68F61ABD-7D6D-493C-8491-8782199471CD}" srcOrd="6" destOrd="0" presId="urn:microsoft.com/office/officeart/2005/8/layout/vProcess5"/>
    <dgm:cxn modelId="{CCDC5E10-93F2-4796-A0EB-E084346B3FA9}" type="presParOf" srcId="{62FE7BC4-78E1-437F-9BF8-294C1723E7FB}" destId="{3B59113B-CB0B-4C54-A295-98DEC08F3D3D}" srcOrd="7" destOrd="0" presId="urn:microsoft.com/office/officeart/2005/8/layout/vProcess5"/>
    <dgm:cxn modelId="{E80E21A9-3805-411E-896A-98E16FEEC15E}" type="presParOf" srcId="{62FE7BC4-78E1-437F-9BF8-294C1723E7FB}" destId="{0CBB81BB-9A6C-419B-AC9D-9B1AC1DA0A5C}" srcOrd="8" destOrd="0" presId="urn:microsoft.com/office/officeart/2005/8/layout/vProcess5"/>
    <dgm:cxn modelId="{93C27BD2-2AAD-4882-90B8-F9CBB271AC31}" type="presParOf" srcId="{62FE7BC4-78E1-437F-9BF8-294C1723E7FB}" destId="{8C79E482-0515-4266-BC24-42FDD3BB9DB1}" srcOrd="9" destOrd="0" presId="urn:microsoft.com/office/officeart/2005/8/layout/vProcess5"/>
    <dgm:cxn modelId="{4A1006C1-0FDC-4254-A839-A615A07EF5A8}" type="presParOf" srcId="{62FE7BC4-78E1-437F-9BF8-294C1723E7FB}" destId="{930A0FA9-3E1F-49D2-8BFB-09CAF4050845}" srcOrd="10" destOrd="0" presId="urn:microsoft.com/office/officeart/2005/8/layout/vProcess5"/>
    <dgm:cxn modelId="{49CA39AC-681D-4F85-9E51-D210AB5598C0}" type="presParOf" srcId="{62FE7BC4-78E1-437F-9BF8-294C1723E7FB}" destId="{BD94CE10-BC7B-4856-B6CE-6C317BE583B0}" srcOrd="11" destOrd="0" presId="urn:microsoft.com/office/officeart/2005/8/layout/vProcess5"/>
    <dgm:cxn modelId="{800DAC7A-C9A8-4858-B9B8-40166EA17C86}" type="presParOf" srcId="{62FE7BC4-78E1-437F-9BF8-294C1723E7FB}" destId="{8D3F5C25-CB1D-4597-AEA3-75AD4199622E}" srcOrd="12" destOrd="0" presId="urn:microsoft.com/office/officeart/2005/8/layout/vProcess5"/>
    <dgm:cxn modelId="{BFE7945E-9C7B-432F-9385-68E7ABB70D95}" type="presParOf" srcId="{62FE7BC4-78E1-437F-9BF8-294C1723E7FB}" destId="{A9EBDDBD-4911-4FA0-8E33-E806C119ECE0}" srcOrd="13" destOrd="0" presId="urn:microsoft.com/office/officeart/2005/8/layout/vProcess5"/>
    <dgm:cxn modelId="{A00CC5B8-F4B9-45D3-A9D1-BD122FFB258B}" type="presParOf" srcId="{62FE7BC4-78E1-437F-9BF8-294C1723E7FB}" destId="{7DCDFF50-8C9C-4A10-8FE2-5849E304B04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FB9FC9-093E-4800-8210-4437C914DB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F797F3-FB0B-43DA-AE70-1D22A0D26E2D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pl-PL"/>
            <a:t>Algorytm Apriori</a:t>
          </a:r>
          <a:endParaRPr lang="en-US"/>
        </a:p>
      </dgm:t>
    </dgm:pt>
    <dgm:pt modelId="{0A41EA90-38F1-44C4-A42E-5F230AE5E920}" type="parTrans" cxnId="{21E74154-87AD-4D1E-862B-7AD5A979F017}">
      <dgm:prSet/>
      <dgm:spPr/>
      <dgm:t>
        <a:bodyPr/>
        <a:lstStyle/>
        <a:p>
          <a:endParaRPr lang="en-US"/>
        </a:p>
      </dgm:t>
    </dgm:pt>
    <dgm:pt modelId="{342BAFC6-929E-4D3A-87A4-AF0B7E1D6331}" type="sibTrans" cxnId="{21E74154-87AD-4D1E-862B-7AD5A979F017}">
      <dgm:prSet/>
      <dgm:spPr/>
      <dgm:t>
        <a:bodyPr/>
        <a:lstStyle/>
        <a:p>
          <a:endParaRPr lang="en-US"/>
        </a:p>
      </dgm:t>
    </dgm:pt>
    <dgm:pt modelId="{A2241B50-5BA6-488B-9F5F-D2CEC259A414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pl-PL"/>
            <a:t>Algorytm AprioriRuleGen	</a:t>
          </a:r>
          <a:endParaRPr lang="en-US"/>
        </a:p>
      </dgm:t>
    </dgm:pt>
    <dgm:pt modelId="{D84348B1-693B-4A36-AE42-3F20925801D0}" type="parTrans" cxnId="{4F91FD34-1B1D-485C-9DE1-89C126117435}">
      <dgm:prSet/>
      <dgm:spPr/>
      <dgm:t>
        <a:bodyPr/>
        <a:lstStyle/>
        <a:p>
          <a:endParaRPr lang="en-US"/>
        </a:p>
      </dgm:t>
    </dgm:pt>
    <dgm:pt modelId="{20C22856-E423-4539-B86F-6B626CDF78F4}" type="sibTrans" cxnId="{4F91FD34-1B1D-485C-9DE1-89C126117435}">
      <dgm:prSet/>
      <dgm:spPr/>
      <dgm:t>
        <a:bodyPr/>
        <a:lstStyle/>
        <a:p>
          <a:endParaRPr lang="en-US"/>
        </a:p>
      </dgm:t>
    </dgm:pt>
    <dgm:pt modelId="{017D469D-009D-4FC2-981B-378B49EB5358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pl-PL"/>
            <a:t>Algorytm Eclat</a:t>
          </a:r>
          <a:endParaRPr lang="en-US"/>
        </a:p>
      </dgm:t>
    </dgm:pt>
    <dgm:pt modelId="{B86F2CBD-B984-46F3-B0E0-3406759A1FF1}" type="parTrans" cxnId="{1327E433-DBDC-4BE5-8EF2-237E7EF9A159}">
      <dgm:prSet/>
      <dgm:spPr/>
      <dgm:t>
        <a:bodyPr/>
        <a:lstStyle/>
        <a:p>
          <a:endParaRPr lang="en-US"/>
        </a:p>
      </dgm:t>
    </dgm:pt>
    <dgm:pt modelId="{AD983705-9033-488A-B88C-45E9A3190DF4}" type="sibTrans" cxnId="{1327E433-DBDC-4BE5-8EF2-237E7EF9A159}">
      <dgm:prSet/>
      <dgm:spPr/>
      <dgm:t>
        <a:bodyPr/>
        <a:lstStyle/>
        <a:p>
          <a:endParaRPr lang="en-US"/>
        </a:p>
      </dgm:t>
    </dgm:pt>
    <dgm:pt modelId="{61E35CDD-8674-41DA-9BFE-FDF6EC81D6CF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pl-PL"/>
            <a:t>Algorytm Partition</a:t>
          </a:r>
          <a:endParaRPr lang="en-US"/>
        </a:p>
      </dgm:t>
    </dgm:pt>
    <dgm:pt modelId="{414394C8-2DB2-464F-B3DC-035A7020716C}" type="parTrans" cxnId="{6830B014-5ECB-404B-9866-6EECD36933A0}">
      <dgm:prSet/>
      <dgm:spPr/>
      <dgm:t>
        <a:bodyPr/>
        <a:lstStyle/>
        <a:p>
          <a:endParaRPr lang="en-US"/>
        </a:p>
      </dgm:t>
    </dgm:pt>
    <dgm:pt modelId="{E771D7DE-91D3-46A3-A204-875CD3121F50}" type="sibTrans" cxnId="{6830B014-5ECB-404B-9866-6EECD36933A0}">
      <dgm:prSet/>
      <dgm:spPr/>
      <dgm:t>
        <a:bodyPr/>
        <a:lstStyle/>
        <a:p>
          <a:endParaRPr lang="en-US"/>
        </a:p>
      </dgm:t>
    </dgm:pt>
    <dgm:pt modelId="{03FE272D-B604-440B-BFDE-412F956BD112}" type="pres">
      <dgm:prSet presAssocID="{FBFB9FC9-093E-4800-8210-4437C914DB4B}" presName="linear" presStyleCnt="0">
        <dgm:presLayoutVars>
          <dgm:animLvl val="lvl"/>
          <dgm:resizeHandles val="exact"/>
        </dgm:presLayoutVars>
      </dgm:prSet>
      <dgm:spPr/>
    </dgm:pt>
    <dgm:pt modelId="{149390A9-05C4-45F5-A2A0-90C1049188F9}" type="pres">
      <dgm:prSet presAssocID="{A5F797F3-FB0B-43DA-AE70-1D22A0D26E2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C9EC76C-F545-4C20-804B-B8974A8F8E52}" type="pres">
      <dgm:prSet presAssocID="{342BAFC6-929E-4D3A-87A4-AF0B7E1D6331}" presName="spacer" presStyleCnt="0"/>
      <dgm:spPr/>
    </dgm:pt>
    <dgm:pt modelId="{10B2DB76-4EE4-469C-A258-39AC05EC4811}" type="pres">
      <dgm:prSet presAssocID="{A2241B50-5BA6-488B-9F5F-D2CEC259A41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423EDCC-79BF-47E0-9D7F-F36E65CC69B3}" type="pres">
      <dgm:prSet presAssocID="{20C22856-E423-4539-B86F-6B626CDF78F4}" presName="spacer" presStyleCnt="0"/>
      <dgm:spPr/>
    </dgm:pt>
    <dgm:pt modelId="{4181B136-C71C-425F-AC0F-DB50226323E6}" type="pres">
      <dgm:prSet presAssocID="{017D469D-009D-4FC2-981B-378B49EB535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18D686D-195A-45F1-9923-E061F5D8914A}" type="pres">
      <dgm:prSet presAssocID="{AD983705-9033-488A-B88C-45E9A3190DF4}" presName="spacer" presStyleCnt="0"/>
      <dgm:spPr/>
    </dgm:pt>
    <dgm:pt modelId="{54D321C7-6C69-4893-B8AF-743867AFB5D8}" type="pres">
      <dgm:prSet presAssocID="{61E35CDD-8674-41DA-9BFE-FDF6EC81D6C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830B014-5ECB-404B-9866-6EECD36933A0}" srcId="{FBFB9FC9-093E-4800-8210-4437C914DB4B}" destId="{61E35CDD-8674-41DA-9BFE-FDF6EC81D6CF}" srcOrd="3" destOrd="0" parTransId="{414394C8-2DB2-464F-B3DC-035A7020716C}" sibTransId="{E771D7DE-91D3-46A3-A204-875CD3121F50}"/>
    <dgm:cxn modelId="{1327E433-DBDC-4BE5-8EF2-237E7EF9A159}" srcId="{FBFB9FC9-093E-4800-8210-4437C914DB4B}" destId="{017D469D-009D-4FC2-981B-378B49EB5358}" srcOrd="2" destOrd="0" parTransId="{B86F2CBD-B984-46F3-B0E0-3406759A1FF1}" sibTransId="{AD983705-9033-488A-B88C-45E9A3190DF4}"/>
    <dgm:cxn modelId="{4F91FD34-1B1D-485C-9DE1-89C126117435}" srcId="{FBFB9FC9-093E-4800-8210-4437C914DB4B}" destId="{A2241B50-5BA6-488B-9F5F-D2CEC259A414}" srcOrd="1" destOrd="0" parTransId="{D84348B1-693B-4A36-AE42-3F20925801D0}" sibTransId="{20C22856-E423-4539-B86F-6B626CDF78F4}"/>
    <dgm:cxn modelId="{9C95DC3F-B5F1-41E0-BF9A-1B6AD24B425E}" type="presOf" srcId="{61E35CDD-8674-41DA-9BFE-FDF6EC81D6CF}" destId="{54D321C7-6C69-4893-B8AF-743867AFB5D8}" srcOrd="0" destOrd="0" presId="urn:microsoft.com/office/officeart/2005/8/layout/vList2"/>
    <dgm:cxn modelId="{21E74154-87AD-4D1E-862B-7AD5A979F017}" srcId="{FBFB9FC9-093E-4800-8210-4437C914DB4B}" destId="{A5F797F3-FB0B-43DA-AE70-1D22A0D26E2D}" srcOrd="0" destOrd="0" parTransId="{0A41EA90-38F1-44C4-A42E-5F230AE5E920}" sibTransId="{342BAFC6-929E-4D3A-87A4-AF0B7E1D6331}"/>
    <dgm:cxn modelId="{30C17FA3-EFCA-4203-908C-F941A1D2980C}" type="presOf" srcId="{017D469D-009D-4FC2-981B-378B49EB5358}" destId="{4181B136-C71C-425F-AC0F-DB50226323E6}" srcOrd="0" destOrd="0" presId="urn:microsoft.com/office/officeart/2005/8/layout/vList2"/>
    <dgm:cxn modelId="{74D6AFA4-9D66-4BD2-BB90-E38798260BD9}" type="presOf" srcId="{FBFB9FC9-093E-4800-8210-4437C914DB4B}" destId="{03FE272D-B604-440B-BFDE-412F956BD112}" srcOrd="0" destOrd="0" presId="urn:microsoft.com/office/officeart/2005/8/layout/vList2"/>
    <dgm:cxn modelId="{ABEFDEEA-01F9-4456-BB30-EA0B3324DFAC}" type="presOf" srcId="{A5F797F3-FB0B-43DA-AE70-1D22A0D26E2D}" destId="{149390A9-05C4-45F5-A2A0-90C1049188F9}" srcOrd="0" destOrd="0" presId="urn:microsoft.com/office/officeart/2005/8/layout/vList2"/>
    <dgm:cxn modelId="{8454A0F8-4F09-4101-BCDA-073942D04A1C}" type="presOf" srcId="{A2241B50-5BA6-488B-9F5F-D2CEC259A414}" destId="{10B2DB76-4EE4-469C-A258-39AC05EC4811}" srcOrd="0" destOrd="0" presId="urn:microsoft.com/office/officeart/2005/8/layout/vList2"/>
    <dgm:cxn modelId="{494356F1-479C-4FF5-9238-B0D272D026C1}" type="presParOf" srcId="{03FE272D-B604-440B-BFDE-412F956BD112}" destId="{149390A9-05C4-45F5-A2A0-90C1049188F9}" srcOrd="0" destOrd="0" presId="urn:microsoft.com/office/officeart/2005/8/layout/vList2"/>
    <dgm:cxn modelId="{10488D18-CC15-4023-9F06-C6DD52E3D575}" type="presParOf" srcId="{03FE272D-B604-440B-BFDE-412F956BD112}" destId="{6C9EC76C-F545-4C20-804B-B8974A8F8E52}" srcOrd="1" destOrd="0" presId="urn:microsoft.com/office/officeart/2005/8/layout/vList2"/>
    <dgm:cxn modelId="{11BD0007-2F33-490F-87E3-05537511CB39}" type="presParOf" srcId="{03FE272D-B604-440B-BFDE-412F956BD112}" destId="{10B2DB76-4EE4-469C-A258-39AC05EC4811}" srcOrd="2" destOrd="0" presId="urn:microsoft.com/office/officeart/2005/8/layout/vList2"/>
    <dgm:cxn modelId="{679341DC-1BDF-4ADF-A3B8-637F7916148C}" type="presParOf" srcId="{03FE272D-B604-440B-BFDE-412F956BD112}" destId="{1423EDCC-79BF-47E0-9D7F-F36E65CC69B3}" srcOrd="3" destOrd="0" presId="urn:microsoft.com/office/officeart/2005/8/layout/vList2"/>
    <dgm:cxn modelId="{F7FC2110-E7F5-4E6B-89D1-6D5E2F3679DF}" type="presParOf" srcId="{03FE272D-B604-440B-BFDE-412F956BD112}" destId="{4181B136-C71C-425F-AC0F-DB50226323E6}" srcOrd="4" destOrd="0" presId="urn:microsoft.com/office/officeart/2005/8/layout/vList2"/>
    <dgm:cxn modelId="{7EE40F75-CDDF-4127-8593-82282213C528}" type="presParOf" srcId="{03FE272D-B604-440B-BFDE-412F956BD112}" destId="{918D686D-195A-45F1-9923-E061F5D8914A}" srcOrd="5" destOrd="0" presId="urn:microsoft.com/office/officeart/2005/8/layout/vList2"/>
    <dgm:cxn modelId="{1C84E3BC-1A01-4725-984E-F6659492CA0B}" type="presParOf" srcId="{03FE272D-B604-440B-BFDE-412F956BD112}" destId="{54D321C7-6C69-4893-B8AF-743867AFB5D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BD44C7-C562-4574-BA43-9BB72DAD80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00BF92-25F3-4C5A-9F6B-AF90B2946DC2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pl-PL" dirty="0"/>
            <a:t>Do zadania wybrany został algorytm </a:t>
          </a:r>
          <a:r>
            <a:rPr lang="pl-PL" dirty="0" err="1"/>
            <a:t>Apriori</a:t>
          </a:r>
          <a:r>
            <a:rPr lang="pl-PL" dirty="0"/>
            <a:t>.</a:t>
          </a:r>
          <a:endParaRPr lang="en-US" dirty="0"/>
        </a:p>
      </dgm:t>
    </dgm:pt>
    <dgm:pt modelId="{D3D2F3DD-C8E5-4BE5-9B5C-C4DF323077B8}" type="parTrans" cxnId="{BABD1EEE-E0EB-42D3-A6F8-AA80D6C40276}">
      <dgm:prSet/>
      <dgm:spPr/>
      <dgm:t>
        <a:bodyPr/>
        <a:lstStyle/>
        <a:p>
          <a:endParaRPr lang="en-US"/>
        </a:p>
      </dgm:t>
    </dgm:pt>
    <dgm:pt modelId="{7BB41B5B-6C79-4AC0-B1EB-A531FCB5CE6F}" type="sibTrans" cxnId="{BABD1EEE-E0EB-42D3-A6F8-AA80D6C40276}">
      <dgm:prSet/>
      <dgm:spPr/>
      <dgm:t>
        <a:bodyPr/>
        <a:lstStyle/>
        <a:p>
          <a:endParaRPr lang="en-US"/>
        </a:p>
      </dgm:t>
    </dgm:pt>
    <dgm:pt modelId="{8C419B4D-AE2B-4D38-A68F-A33A3C0E7643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pl-PL" b="0" dirty="0"/>
            <a:t>Uzasadnienie: </a:t>
          </a:r>
          <a:endParaRPr lang="en-US" b="0" dirty="0"/>
        </a:p>
      </dgm:t>
    </dgm:pt>
    <dgm:pt modelId="{A7DD91E1-0F93-4C0F-B601-0C8F3422DF87}" type="parTrans" cxnId="{90F871C8-EB87-4A91-9C30-D127A0DB5775}">
      <dgm:prSet/>
      <dgm:spPr/>
      <dgm:t>
        <a:bodyPr/>
        <a:lstStyle/>
        <a:p>
          <a:endParaRPr lang="en-US"/>
        </a:p>
      </dgm:t>
    </dgm:pt>
    <dgm:pt modelId="{687CFBFD-70A5-4B28-81D3-437DA63B1DD6}" type="sibTrans" cxnId="{90F871C8-EB87-4A91-9C30-D127A0DB5775}">
      <dgm:prSet/>
      <dgm:spPr/>
      <dgm:t>
        <a:bodyPr/>
        <a:lstStyle/>
        <a:p>
          <a:endParaRPr lang="en-US"/>
        </a:p>
      </dgm:t>
    </dgm:pt>
    <dgm:pt modelId="{4599AD3F-C724-4B66-96AA-B11B7AA9A526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 dirty="0"/>
            <a:t>Uniwersalność</a:t>
          </a:r>
          <a:r>
            <a:rPr lang="pl-PL" dirty="0"/>
            <a:t> - działa dobrze na różnorodnych zbiorach danych (małych, średnich i większych), może być stosowany zarówno do danych dyskretnych, jak i o bardziej złożonej strukturze</a:t>
          </a:r>
          <a:endParaRPr lang="en-US" dirty="0"/>
        </a:p>
      </dgm:t>
    </dgm:pt>
    <dgm:pt modelId="{43F2AB0C-DFCC-41A5-992A-CD56B00A2B8D}" type="parTrans" cxnId="{49F99D35-847B-4F81-8CA6-FA029354AFDB}">
      <dgm:prSet/>
      <dgm:spPr/>
      <dgm:t>
        <a:bodyPr/>
        <a:lstStyle/>
        <a:p>
          <a:endParaRPr lang="en-US"/>
        </a:p>
      </dgm:t>
    </dgm:pt>
    <dgm:pt modelId="{F9DFF4DA-74BB-488D-A77B-EF19AA34C7C1}" type="sibTrans" cxnId="{49F99D35-847B-4F81-8CA6-FA029354AFDB}">
      <dgm:prSet/>
      <dgm:spPr/>
      <dgm:t>
        <a:bodyPr/>
        <a:lstStyle/>
        <a:p>
          <a:endParaRPr lang="en-US"/>
        </a:p>
      </dgm:t>
    </dgm:pt>
    <dgm:pt modelId="{67C9969A-932C-49FC-983A-49381E72DB62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 dirty="0"/>
            <a:t>Łatwy w implementacji </a:t>
          </a:r>
          <a:r>
            <a:rPr lang="pl-PL" dirty="0"/>
            <a:t>– bogata literatura oraz biblioteki, które ułatwiają jego implementacje </a:t>
          </a:r>
          <a:endParaRPr lang="en-US" dirty="0"/>
        </a:p>
      </dgm:t>
    </dgm:pt>
    <dgm:pt modelId="{0C4CAC90-B619-4A8F-8507-B35C18CEB21D}" type="parTrans" cxnId="{9330C28F-BC23-469A-A4BA-0769932827CE}">
      <dgm:prSet/>
      <dgm:spPr/>
      <dgm:t>
        <a:bodyPr/>
        <a:lstStyle/>
        <a:p>
          <a:endParaRPr lang="en-US"/>
        </a:p>
      </dgm:t>
    </dgm:pt>
    <dgm:pt modelId="{03285259-05BD-4651-BA64-DF68C104D6B5}" type="sibTrans" cxnId="{9330C28F-BC23-469A-A4BA-0769932827CE}">
      <dgm:prSet/>
      <dgm:spPr/>
      <dgm:t>
        <a:bodyPr/>
        <a:lstStyle/>
        <a:p>
          <a:endParaRPr lang="en-US"/>
        </a:p>
      </dgm:t>
    </dgm:pt>
    <dgm:pt modelId="{ACF70F98-7152-4391-9263-9422F9F9337C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 dirty="0"/>
            <a:t>Przystosowanie do analiz reguł asocjacyjnych</a:t>
          </a:r>
          <a:r>
            <a:rPr lang="pl-PL" dirty="0"/>
            <a:t> - pozwala wygenerować nie tylko częste zbiory, ale i same reguły asocjacyjne,</a:t>
          </a:r>
          <a:endParaRPr lang="en-US" dirty="0"/>
        </a:p>
      </dgm:t>
    </dgm:pt>
    <dgm:pt modelId="{D2224F11-4AB7-44DD-9E4F-8BC3F57019D3}" type="sibTrans" cxnId="{84BEC8C6-1392-4384-9F71-874DF71AE549}">
      <dgm:prSet/>
      <dgm:spPr/>
      <dgm:t>
        <a:bodyPr/>
        <a:lstStyle/>
        <a:p>
          <a:endParaRPr lang="en-US"/>
        </a:p>
      </dgm:t>
    </dgm:pt>
    <dgm:pt modelId="{3ADED5F4-31D3-48DE-A711-F21F454399D9}" type="parTrans" cxnId="{84BEC8C6-1392-4384-9F71-874DF71AE549}">
      <dgm:prSet/>
      <dgm:spPr/>
      <dgm:t>
        <a:bodyPr/>
        <a:lstStyle/>
        <a:p>
          <a:endParaRPr lang="en-US"/>
        </a:p>
      </dgm:t>
    </dgm:pt>
    <dgm:pt modelId="{1972FB0F-7813-4744-80EA-0566A18563EB}" type="pres">
      <dgm:prSet presAssocID="{D1BD44C7-C562-4574-BA43-9BB72DAD8028}" presName="linear" presStyleCnt="0">
        <dgm:presLayoutVars>
          <dgm:animLvl val="lvl"/>
          <dgm:resizeHandles val="exact"/>
        </dgm:presLayoutVars>
      </dgm:prSet>
      <dgm:spPr/>
    </dgm:pt>
    <dgm:pt modelId="{562D67C0-13C2-481E-BDB9-1A10D24517A1}" type="pres">
      <dgm:prSet presAssocID="{B600BF92-25F3-4C5A-9F6B-AF90B2946DC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BED3218-2B41-48E9-A8B1-77991ED21214}" type="pres">
      <dgm:prSet presAssocID="{7BB41B5B-6C79-4AC0-B1EB-A531FCB5CE6F}" presName="spacer" presStyleCnt="0"/>
      <dgm:spPr/>
    </dgm:pt>
    <dgm:pt modelId="{E97D90AD-ACD7-4A6E-99DB-469BEB015E5A}" type="pres">
      <dgm:prSet presAssocID="{8C419B4D-AE2B-4D38-A68F-A33A3C0E764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494E5A7-926A-4641-B01E-5C1535A9DD3E}" type="pres">
      <dgm:prSet presAssocID="{8C419B4D-AE2B-4D38-A68F-A33A3C0E764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2391313-CA02-4CC7-97DF-32F8885AF199}" type="presOf" srcId="{D1BD44C7-C562-4574-BA43-9BB72DAD8028}" destId="{1972FB0F-7813-4744-80EA-0566A18563EB}" srcOrd="0" destOrd="0" presId="urn:microsoft.com/office/officeart/2005/8/layout/vList2"/>
    <dgm:cxn modelId="{49F99D35-847B-4F81-8CA6-FA029354AFDB}" srcId="{8C419B4D-AE2B-4D38-A68F-A33A3C0E7643}" destId="{4599AD3F-C724-4B66-96AA-B11B7AA9A526}" srcOrd="0" destOrd="0" parTransId="{43F2AB0C-DFCC-41A5-992A-CD56B00A2B8D}" sibTransId="{F9DFF4DA-74BB-488D-A77B-EF19AA34C7C1}"/>
    <dgm:cxn modelId="{4E770448-B849-4492-884F-CFDC4C5032BA}" type="presOf" srcId="{8C419B4D-AE2B-4D38-A68F-A33A3C0E7643}" destId="{E97D90AD-ACD7-4A6E-99DB-469BEB015E5A}" srcOrd="0" destOrd="0" presId="urn:microsoft.com/office/officeart/2005/8/layout/vList2"/>
    <dgm:cxn modelId="{8479B97E-6D5A-4A75-9B04-8A8B928814E2}" type="presOf" srcId="{B600BF92-25F3-4C5A-9F6B-AF90B2946DC2}" destId="{562D67C0-13C2-481E-BDB9-1A10D24517A1}" srcOrd="0" destOrd="0" presId="urn:microsoft.com/office/officeart/2005/8/layout/vList2"/>
    <dgm:cxn modelId="{9330C28F-BC23-469A-A4BA-0769932827CE}" srcId="{8C419B4D-AE2B-4D38-A68F-A33A3C0E7643}" destId="{67C9969A-932C-49FC-983A-49381E72DB62}" srcOrd="2" destOrd="0" parTransId="{0C4CAC90-B619-4A8F-8507-B35C18CEB21D}" sibTransId="{03285259-05BD-4651-BA64-DF68C104D6B5}"/>
    <dgm:cxn modelId="{E4F8A494-9424-4236-9D40-DB62A9A29353}" type="presOf" srcId="{4599AD3F-C724-4B66-96AA-B11B7AA9A526}" destId="{9494E5A7-926A-4641-B01E-5C1535A9DD3E}" srcOrd="0" destOrd="0" presId="urn:microsoft.com/office/officeart/2005/8/layout/vList2"/>
    <dgm:cxn modelId="{84BEC8C6-1392-4384-9F71-874DF71AE549}" srcId="{8C419B4D-AE2B-4D38-A68F-A33A3C0E7643}" destId="{ACF70F98-7152-4391-9263-9422F9F9337C}" srcOrd="1" destOrd="0" parTransId="{3ADED5F4-31D3-48DE-A711-F21F454399D9}" sibTransId="{D2224F11-4AB7-44DD-9E4F-8BC3F57019D3}"/>
    <dgm:cxn modelId="{90F871C8-EB87-4A91-9C30-D127A0DB5775}" srcId="{D1BD44C7-C562-4574-BA43-9BB72DAD8028}" destId="{8C419B4D-AE2B-4D38-A68F-A33A3C0E7643}" srcOrd="1" destOrd="0" parTransId="{A7DD91E1-0F93-4C0F-B601-0C8F3422DF87}" sibTransId="{687CFBFD-70A5-4B28-81D3-437DA63B1DD6}"/>
    <dgm:cxn modelId="{3E6A11CD-AB2D-467D-A3A1-C9EA316EB9BC}" type="presOf" srcId="{ACF70F98-7152-4391-9263-9422F9F9337C}" destId="{9494E5A7-926A-4641-B01E-5C1535A9DD3E}" srcOrd="0" destOrd="1" presId="urn:microsoft.com/office/officeart/2005/8/layout/vList2"/>
    <dgm:cxn modelId="{BABD1EEE-E0EB-42D3-A6F8-AA80D6C40276}" srcId="{D1BD44C7-C562-4574-BA43-9BB72DAD8028}" destId="{B600BF92-25F3-4C5A-9F6B-AF90B2946DC2}" srcOrd="0" destOrd="0" parTransId="{D3D2F3DD-C8E5-4BE5-9B5C-C4DF323077B8}" sibTransId="{7BB41B5B-6C79-4AC0-B1EB-A531FCB5CE6F}"/>
    <dgm:cxn modelId="{F71FCEF5-6E2F-43DE-8639-C57A9D899227}" type="presOf" srcId="{67C9969A-932C-49FC-983A-49381E72DB62}" destId="{9494E5A7-926A-4641-B01E-5C1535A9DD3E}" srcOrd="0" destOrd="2" presId="urn:microsoft.com/office/officeart/2005/8/layout/vList2"/>
    <dgm:cxn modelId="{F69605F5-2D17-4E1E-A142-BF85915375FE}" type="presParOf" srcId="{1972FB0F-7813-4744-80EA-0566A18563EB}" destId="{562D67C0-13C2-481E-BDB9-1A10D24517A1}" srcOrd="0" destOrd="0" presId="urn:microsoft.com/office/officeart/2005/8/layout/vList2"/>
    <dgm:cxn modelId="{BF286A09-532E-4981-AE1E-FF336BA48C26}" type="presParOf" srcId="{1972FB0F-7813-4744-80EA-0566A18563EB}" destId="{9BED3218-2B41-48E9-A8B1-77991ED21214}" srcOrd="1" destOrd="0" presId="urn:microsoft.com/office/officeart/2005/8/layout/vList2"/>
    <dgm:cxn modelId="{7B758E8F-C803-4261-AEBE-72738FD6F6B9}" type="presParOf" srcId="{1972FB0F-7813-4744-80EA-0566A18563EB}" destId="{E97D90AD-ACD7-4A6E-99DB-469BEB015E5A}" srcOrd="2" destOrd="0" presId="urn:microsoft.com/office/officeart/2005/8/layout/vList2"/>
    <dgm:cxn modelId="{94055810-48E6-4650-8F28-B804EA99DB54}" type="presParOf" srcId="{1972FB0F-7813-4744-80EA-0566A18563EB}" destId="{9494E5A7-926A-4641-B01E-5C1535A9DD3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9AF52-D532-49AE-AAE5-3343969B57F8}">
      <dsp:nvSpPr>
        <dsp:cNvPr id="0" name=""/>
        <dsp:cNvSpPr/>
      </dsp:nvSpPr>
      <dsp:spPr>
        <a:xfrm>
          <a:off x="0" y="0"/>
          <a:ext cx="7615137" cy="703346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Pobieranie i preprocessing danych</a:t>
          </a:r>
          <a:endParaRPr lang="en-US" sz="1900" kern="1200"/>
        </a:p>
      </dsp:txBody>
      <dsp:txXfrm>
        <a:off x="20600" y="20600"/>
        <a:ext cx="6773881" cy="662146"/>
      </dsp:txXfrm>
    </dsp:sp>
    <dsp:sp modelId="{D016B444-C947-4D45-8716-49997EA54E2A}">
      <dsp:nvSpPr>
        <dsp:cNvPr id="0" name=""/>
        <dsp:cNvSpPr/>
      </dsp:nvSpPr>
      <dsp:spPr>
        <a:xfrm>
          <a:off x="568662" y="801032"/>
          <a:ext cx="7615137" cy="703346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Implementacja algorytmu do odkrywania reguł asocjacyjnych</a:t>
          </a:r>
          <a:endParaRPr lang="en-US" sz="1900" kern="1200"/>
        </a:p>
      </dsp:txBody>
      <dsp:txXfrm>
        <a:off x="589262" y="821632"/>
        <a:ext cx="6548099" cy="662146"/>
      </dsp:txXfrm>
    </dsp:sp>
    <dsp:sp modelId="{8F708F61-476C-481C-9CD3-DBCE83FF9A98}">
      <dsp:nvSpPr>
        <dsp:cNvPr id="0" name=""/>
        <dsp:cNvSpPr/>
      </dsp:nvSpPr>
      <dsp:spPr>
        <a:xfrm>
          <a:off x="1137325" y="1602065"/>
          <a:ext cx="7615137" cy="703346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Implementacja sposobu na wyznaczanie miar</a:t>
          </a:r>
          <a:endParaRPr lang="en-US" sz="1900" kern="1200"/>
        </a:p>
      </dsp:txBody>
      <dsp:txXfrm>
        <a:off x="1157925" y="1622665"/>
        <a:ext cx="6548099" cy="662146"/>
      </dsp:txXfrm>
    </dsp:sp>
    <dsp:sp modelId="{26E19F59-071B-4870-83C7-D8B4506BA46B}">
      <dsp:nvSpPr>
        <dsp:cNvPr id="0" name=""/>
        <dsp:cNvSpPr/>
      </dsp:nvSpPr>
      <dsp:spPr>
        <a:xfrm>
          <a:off x="1705988" y="2403098"/>
          <a:ext cx="7615137" cy="703346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Przeprowadzenie testów na różnych zbiorach danych</a:t>
          </a:r>
          <a:endParaRPr lang="en-US" sz="1900" kern="1200"/>
        </a:p>
      </dsp:txBody>
      <dsp:txXfrm>
        <a:off x="1726588" y="2423698"/>
        <a:ext cx="6548099" cy="662146"/>
      </dsp:txXfrm>
    </dsp:sp>
    <dsp:sp modelId="{52CA4FEF-7040-4163-B81A-128441ABAA5F}">
      <dsp:nvSpPr>
        <dsp:cNvPr id="0" name=""/>
        <dsp:cNvSpPr/>
      </dsp:nvSpPr>
      <dsp:spPr>
        <a:xfrm>
          <a:off x="2274651" y="3204131"/>
          <a:ext cx="7615137" cy="703346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Porównanie wyników</a:t>
          </a:r>
          <a:endParaRPr lang="en-US" sz="1900" kern="1200"/>
        </a:p>
      </dsp:txBody>
      <dsp:txXfrm>
        <a:off x="2295251" y="3224731"/>
        <a:ext cx="6548099" cy="662146"/>
      </dsp:txXfrm>
    </dsp:sp>
    <dsp:sp modelId="{68F61ABD-7D6D-493C-8491-8782199471CD}">
      <dsp:nvSpPr>
        <dsp:cNvPr id="0" name=""/>
        <dsp:cNvSpPr/>
      </dsp:nvSpPr>
      <dsp:spPr>
        <a:xfrm>
          <a:off x="7157962" y="513833"/>
          <a:ext cx="457174" cy="45717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260826" y="513833"/>
        <a:ext cx="251446" cy="344023"/>
      </dsp:txXfrm>
    </dsp:sp>
    <dsp:sp modelId="{3B59113B-CB0B-4C54-A295-98DEC08F3D3D}">
      <dsp:nvSpPr>
        <dsp:cNvPr id="0" name=""/>
        <dsp:cNvSpPr/>
      </dsp:nvSpPr>
      <dsp:spPr>
        <a:xfrm>
          <a:off x="7726625" y="1314866"/>
          <a:ext cx="457174" cy="45717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829489" y="1314866"/>
        <a:ext cx="251446" cy="344023"/>
      </dsp:txXfrm>
    </dsp:sp>
    <dsp:sp modelId="{0CBB81BB-9A6C-419B-AC9D-9B1AC1DA0A5C}">
      <dsp:nvSpPr>
        <dsp:cNvPr id="0" name=""/>
        <dsp:cNvSpPr/>
      </dsp:nvSpPr>
      <dsp:spPr>
        <a:xfrm>
          <a:off x="8295288" y="2104176"/>
          <a:ext cx="457174" cy="45717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398152" y="2104176"/>
        <a:ext cx="251446" cy="344023"/>
      </dsp:txXfrm>
    </dsp:sp>
    <dsp:sp modelId="{8C79E482-0515-4266-BC24-42FDD3BB9DB1}">
      <dsp:nvSpPr>
        <dsp:cNvPr id="0" name=""/>
        <dsp:cNvSpPr/>
      </dsp:nvSpPr>
      <dsp:spPr>
        <a:xfrm>
          <a:off x="8863951" y="2913024"/>
          <a:ext cx="457174" cy="45717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966815" y="2913024"/>
        <a:ext cx="251446" cy="3440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390A9-05C4-45F5-A2A0-90C1049188F9}">
      <dsp:nvSpPr>
        <dsp:cNvPr id="0" name=""/>
        <dsp:cNvSpPr/>
      </dsp:nvSpPr>
      <dsp:spPr>
        <a:xfrm>
          <a:off x="0" y="1789"/>
          <a:ext cx="9880893" cy="909090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700" kern="1200"/>
            <a:t>Algorytm Apriori</a:t>
          </a:r>
          <a:endParaRPr lang="en-US" sz="3700" kern="1200"/>
        </a:p>
      </dsp:txBody>
      <dsp:txXfrm>
        <a:off x="44378" y="46167"/>
        <a:ext cx="9792137" cy="820334"/>
      </dsp:txXfrm>
    </dsp:sp>
    <dsp:sp modelId="{10B2DB76-4EE4-469C-A258-39AC05EC4811}">
      <dsp:nvSpPr>
        <dsp:cNvPr id="0" name=""/>
        <dsp:cNvSpPr/>
      </dsp:nvSpPr>
      <dsp:spPr>
        <a:xfrm>
          <a:off x="0" y="1017439"/>
          <a:ext cx="9880893" cy="909090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700" kern="1200"/>
            <a:t>Algorytm AprioriRuleGen	</a:t>
          </a:r>
          <a:endParaRPr lang="en-US" sz="3700" kern="1200"/>
        </a:p>
      </dsp:txBody>
      <dsp:txXfrm>
        <a:off x="44378" y="1061817"/>
        <a:ext cx="9792137" cy="820334"/>
      </dsp:txXfrm>
    </dsp:sp>
    <dsp:sp modelId="{4181B136-C71C-425F-AC0F-DB50226323E6}">
      <dsp:nvSpPr>
        <dsp:cNvPr id="0" name=""/>
        <dsp:cNvSpPr/>
      </dsp:nvSpPr>
      <dsp:spPr>
        <a:xfrm>
          <a:off x="0" y="2033089"/>
          <a:ext cx="9880893" cy="909090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700" kern="1200"/>
            <a:t>Algorytm Eclat</a:t>
          </a:r>
          <a:endParaRPr lang="en-US" sz="3700" kern="1200"/>
        </a:p>
      </dsp:txBody>
      <dsp:txXfrm>
        <a:off x="44378" y="2077467"/>
        <a:ext cx="9792137" cy="820334"/>
      </dsp:txXfrm>
    </dsp:sp>
    <dsp:sp modelId="{54D321C7-6C69-4893-B8AF-743867AFB5D8}">
      <dsp:nvSpPr>
        <dsp:cNvPr id="0" name=""/>
        <dsp:cNvSpPr/>
      </dsp:nvSpPr>
      <dsp:spPr>
        <a:xfrm>
          <a:off x="0" y="3048739"/>
          <a:ext cx="9880893" cy="909090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700" kern="1200"/>
            <a:t>Algorytm Partition</a:t>
          </a:r>
          <a:endParaRPr lang="en-US" sz="3700" kern="1200"/>
        </a:p>
      </dsp:txBody>
      <dsp:txXfrm>
        <a:off x="44378" y="3093117"/>
        <a:ext cx="9792137" cy="8203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D67C0-13C2-481E-BDB9-1A10D24517A1}">
      <dsp:nvSpPr>
        <dsp:cNvPr id="0" name=""/>
        <dsp:cNvSpPr/>
      </dsp:nvSpPr>
      <dsp:spPr>
        <a:xfrm>
          <a:off x="0" y="62068"/>
          <a:ext cx="10718952" cy="737099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/>
            <a:t>Do zadania wybrany został algorytm </a:t>
          </a:r>
          <a:r>
            <a:rPr lang="pl-PL" sz="3000" kern="1200" dirty="0" err="1"/>
            <a:t>Apriori</a:t>
          </a:r>
          <a:r>
            <a:rPr lang="pl-PL" sz="3000" kern="1200" dirty="0"/>
            <a:t>.</a:t>
          </a:r>
          <a:endParaRPr lang="en-US" sz="3000" kern="1200" dirty="0"/>
        </a:p>
      </dsp:txBody>
      <dsp:txXfrm>
        <a:off x="35982" y="98050"/>
        <a:ext cx="10646988" cy="665135"/>
      </dsp:txXfrm>
    </dsp:sp>
    <dsp:sp modelId="{E97D90AD-ACD7-4A6E-99DB-469BEB015E5A}">
      <dsp:nvSpPr>
        <dsp:cNvPr id="0" name=""/>
        <dsp:cNvSpPr/>
      </dsp:nvSpPr>
      <dsp:spPr>
        <a:xfrm>
          <a:off x="0" y="885568"/>
          <a:ext cx="10718952" cy="737099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0" kern="1200" dirty="0"/>
            <a:t>Uzasadnienie: </a:t>
          </a:r>
          <a:endParaRPr lang="en-US" sz="3000" b="0" kern="1200" dirty="0"/>
        </a:p>
      </dsp:txBody>
      <dsp:txXfrm>
        <a:off x="35982" y="921550"/>
        <a:ext cx="10646988" cy="665135"/>
      </dsp:txXfrm>
    </dsp:sp>
    <dsp:sp modelId="{9494E5A7-926A-4641-B01E-5C1535A9DD3E}">
      <dsp:nvSpPr>
        <dsp:cNvPr id="0" name=""/>
        <dsp:cNvSpPr/>
      </dsp:nvSpPr>
      <dsp:spPr>
        <a:xfrm>
          <a:off x="0" y="1622668"/>
          <a:ext cx="10718952" cy="273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0327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300" b="1" kern="1200" dirty="0"/>
            <a:t>Uniwersalność</a:t>
          </a:r>
          <a:r>
            <a:rPr lang="pl-PL" sz="2300" kern="1200" dirty="0"/>
            <a:t> - działa dobrze na różnorodnych zbiorach danych (małych, średnich i większych), może być stosowany zarówno do danych dyskretnych, jak i o bardziej złożonej strukturze</a:t>
          </a:r>
          <a:endParaRPr lang="en-US" sz="2300" kern="1200" dirty="0"/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300" b="1" kern="1200" dirty="0"/>
            <a:t>Przystosowanie do analiz reguł asocjacyjnych</a:t>
          </a:r>
          <a:r>
            <a:rPr lang="pl-PL" sz="2300" kern="1200" dirty="0"/>
            <a:t> - pozwala wygenerować nie tylko częste zbiory, ale i same reguły asocjacyjne,</a:t>
          </a:r>
          <a:endParaRPr lang="en-US" sz="2300" kern="1200" dirty="0"/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300" b="1" kern="1200" dirty="0"/>
            <a:t>Łatwy w implementacji </a:t>
          </a:r>
          <a:r>
            <a:rPr lang="pl-PL" sz="2300" kern="1200" dirty="0"/>
            <a:t>– bogata literatura oraz biblioteki, które ułatwiają jego implementacje </a:t>
          </a:r>
          <a:endParaRPr lang="en-US" sz="2300" kern="1200" dirty="0"/>
        </a:p>
      </dsp:txBody>
      <dsp:txXfrm>
        <a:off x="0" y="1622668"/>
        <a:ext cx="10718952" cy="2732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10.12.2024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231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10.12.2024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813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10.12.2024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955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10.12.2024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785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10.12.2024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36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10.12.2024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453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10.12.2024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986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10.12.2024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058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10.12.2024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32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10.12.2024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520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B1CD-DD35-4BD3-BAC8-E5E8C83506FC}" type="datetimeFigureOut">
              <a:rPr lang="pl-PL" smtClean="0"/>
              <a:t>10.12.2024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718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D9B1CD-DD35-4BD3-BAC8-E5E8C83506FC}" type="datetimeFigureOut">
              <a:rPr lang="pl-PL" smtClean="0"/>
              <a:t>10.12.2024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1DB4BE-5CFF-43C6-B04D-B4D7808C96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602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19/car+evalua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76/nurser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101/tic+tac+toe+endgam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DD64DBA-7D33-1C95-19FC-F0FD49650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10210942" cy="2874471"/>
          </a:xfrm>
        </p:spPr>
        <p:txBody>
          <a:bodyPr anchor="ctr">
            <a:normAutofit/>
          </a:bodyPr>
          <a:lstStyle/>
          <a:p>
            <a:pPr algn="l"/>
            <a:r>
              <a:rPr lang="pl-PL" sz="6200" dirty="0">
                <a:solidFill>
                  <a:schemeClr val="bg1"/>
                </a:solidFill>
              </a:rPr>
              <a:t>Implementacja algorytmu do odkrywania reguł asocjacyjnych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0BAFCAC-2632-506D-E854-C46EAD1A5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4307684"/>
            <a:ext cx="9544153" cy="1906846"/>
          </a:xfrm>
        </p:spPr>
        <p:txBody>
          <a:bodyPr anchor="t">
            <a:normAutofit/>
          </a:bodyPr>
          <a:lstStyle/>
          <a:p>
            <a:pPr algn="l"/>
            <a:r>
              <a:rPr lang="pl-PL" sz="3200"/>
              <a:t>Mikołaj Bańkowski</a:t>
            </a:r>
          </a:p>
          <a:p>
            <a:pPr algn="l"/>
            <a:r>
              <a:rPr lang="pl-PL" sz="3200"/>
              <a:t>Mateusz Kołacz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17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9AB5E17-C04F-6D80-4EBD-673B2638A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>
                <a:solidFill>
                  <a:schemeClr val="bg1"/>
                </a:solidFill>
              </a:rPr>
              <a:t>7. Testy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4A3979-70EC-DADE-EEED-F4A3DEA4F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Celem testów projektu jest porównanie zachowania się wybranych miar w odniesieniu do wartości współczynnika podniesienia. </a:t>
            </a:r>
          </a:p>
          <a:p>
            <a:pPr marL="0" indent="0">
              <a:buNone/>
            </a:pPr>
            <a:r>
              <a:rPr lang="pl-PL" sz="2400" dirty="0"/>
              <a:t>Algorytm zostanie uruchomiony na 3 wybranych zbiorach danych, z których wybrane zostaną reguły asocjacyjne o różnych (zbliżonych) wartościach </a:t>
            </a:r>
            <a:r>
              <a:rPr lang="pl-PL" sz="2400" dirty="0" err="1"/>
              <a:t>wsp</a:t>
            </a:r>
            <a:r>
              <a:rPr lang="pl-PL" sz="2400" dirty="0"/>
              <a:t>. podniesienia - lift. </a:t>
            </a:r>
          </a:p>
          <a:p>
            <a:pPr marL="0" indent="0">
              <a:buNone/>
            </a:pPr>
            <a:r>
              <a:rPr lang="pl-PL" sz="2400" dirty="0"/>
              <a:t>Następnie zbadana zostanie zależność między wartościami wybranych miar a wartością wybranego </a:t>
            </a:r>
            <a:r>
              <a:rPr lang="pl-PL" sz="2400" dirty="0" err="1"/>
              <a:t>wsp</a:t>
            </a:r>
            <a:r>
              <a:rPr lang="pl-PL" sz="2400" dirty="0"/>
              <a:t>. podniesienia lift. Wnioski zostaną dokładnie opisane i zestawione w sprawozdaniu końcowym.</a:t>
            </a:r>
          </a:p>
        </p:txBody>
      </p:sp>
    </p:spTree>
    <p:extLst>
      <p:ext uri="{BB962C8B-B14F-4D97-AF65-F5344CB8AC3E}">
        <p14:creationId xmlns:p14="http://schemas.microsoft.com/office/powerpoint/2010/main" val="853685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34A4F56-26F8-DF96-1693-C21E8410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>
                <a:solidFill>
                  <a:schemeClr val="bg1"/>
                </a:solidFill>
              </a:rPr>
              <a:t>8. Technologie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CCD2EA-D1CE-8F45-5543-A01D6D0C2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Projekt zostanie w całości zrealizowany w środowisku </a:t>
            </a:r>
            <a:r>
              <a:rPr lang="pl-PL" sz="2400" dirty="0" err="1"/>
              <a:t>Python</a:t>
            </a:r>
            <a:r>
              <a:rPr lang="pl-PL" sz="2400" dirty="0"/>
              <a:t>. Stworzony zostanie skrypt konsolowy, na podstawie którego przeprowadzone zostaną badania. </a:t>
            </a:r>
          </a:p>
          <a:p>
            <a:pPr marL="0" indent="0">
              <a:buNone/>
            </a:pPr>
            <a:r>
              <a:rPr lang="pl-PL" sz="2400" dirty="0"/>
              <a:t>Przy implementacji rozwiązania zachowane zostaną wszystkie najnowocześniejsze i specyficzne dla języka </a:t>
            </a:r>
            <a:r>
              <a:rPr lang="pl-PL" sz="2400" dirty="0" err="1"/>
              <a:t>Python</a:t>
            </a:r>
            <a:r>
              <a:rPr lang="pl-PL" sz="2400" dirty="0"/>
              <a:t> techniki i paradygmaty programowania.</a:t>
            </a:r>
          </a:p>
        </p:txBody>
      </p:sp>
    </p:spTree>
    <p:extLst>
      <p:ext uri="{BB962C8B-B14F-4D97-AF65-F5344CB8AC3E}">
        <p14:creationId xmlns:p14="http://schemas.microsoft.com/office/powerpoint/2010/main" val="58831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8974FEF-18CD-9A2C-23AE-DDD768CA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>
                <a:solidFill>
                  <a:schemeClr val="bg1"/>
                </a:solidFill>
              </a:rPr>
              <a:t>1. Omówienie problemu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Symbol zastępczy zawartości 2">
            <a:extLst>
              <a:ext uri="{FF2B5EF4-FFF2-40B4-BE49-F238E27FC236}">
                <a16:creationId xmlns:a16="http://schemas.microsoft.com/office/drawing/2014/main" id="{489CC853-C648-EE1A-7A6A-F0567C10AB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172438"/>
              </p:ext>
            </p:extLst>
          </p:nvPr>
        </p:nvGraphicFramePr>
        <p:xfrm>
          <a:off x="1155558" y="2261336"/>
          <a:ext cx="9889789" cy="3907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006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F88F403-CBBF-B57C-CF52-58E3EAE8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>
                <a:solidFill>
                  <a:schemeClr val="bg1"/>
                </a:solidFill>
              </a:rPr>
              <a:t>2. Wybór algorytmu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Symbol zastępczy zawartości 2">
            <a:extLst>
              <a:ext uri="{FF2B5EF4-FFF2-40B4-BE49-F238E27FC236}">
                <a16:creationId xmlns:a16="http://schemas.microsoft.com/office/drawing/2014/main" id="{141EDFC6-4EC5-3640-6EBC-962D2AC55B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5689547"/>
              </p:ext>
            </p:extLst>
          </p:nvPr>
        </p:nvGraphicFramePr>
        <p:xfrm>
          <a:off x="1155548" y="2217343"/>
          <a:ext cx="9880893" cy="3959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429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1C2A2AD-1071-0710-3F60-27B458199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>
                <a:solidFill>
                  <a:schemeClr val="bg1"/>
                </a:solidFill>
              </a:rPr>
              <a:t>3. Wybrany algorytm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Symbol zastępczy zawartości 2">
            <a:extLst>
              <a:ext uri="{FF2B5EF4-FFF2-40B4-BE49-F238E27FC236}">
                <a16:creationId xmlns:a16="http://schemas.microsoft.com/office/drawing/2014/main" id="{432A658C-3F4D-230C-FEEB-3D585B48B4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902889"/>
              </p:ext>
            </p:extLst>
          </p:nvPr>
        </p:nvGraphicFramePr>
        <p:xfrm>
          <a:off x="1155548" y="2217343"/>
          <a:ext cx="10718952" cy="441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27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28E5C74-A32E-B73A-A3ED-F2281EC0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>
                <a:solidFill>
                  <a:schemeClr val="bg1"/>
                </a:solidFill>
              </a:rPr>
              <a:t>4. Dane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D4FEC1-8083-823D-B800-FEB1E5944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446" y="2207225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Dane będą pobierane z </a:t>
            </a:r>
            <a:r>
              <a:rPr lang="pl-PL" sz="2400" b="1" dirty="0"/>
              <a:t>UCI Machine Learning </a:t>
            </a:r>
            <a:r>
              <a:rPr lang="pl-PL" sz="2400" b="1" dirty="0" err="1"/>
              <a:t>Repository</a:t>
            </a:r>
            <a:r>
              <a:rPr lang="pl-PL" sz="2400" b="1" dirty="0"/>
              <a:t> </a:t>
            </a:r>
            <a:r>
              <a:rPr lang="pl-PL" sz="2400" dirty="0"/>
              <a:t>(</a:t>
            </a:r>
            <a:r>
              <a:rPr lang="pl-PL" sz="2400" dirty="0">
                <a:hlinkClick r:id="rId2"/>
              </a:rPr>
              <a:t>https://archive.ics.uci.edu</a:t>
            </a:r>
            <a:r>
              <a:rPr lang="pl-PL" sz="2400" dirty="0"/>
              <a:t>) za pośrednictwem biblioteki </a:t>
            </a:r>
            <a:r>
              <a:rPr lang="pl-PL" sz="2400" dirty="0" err="1"/>
              <a:t>ucimlrepo</a:t>
            </a:r>
            <a:r>
              <a:rPr lang="pl-PL" sz="2400" dirty="0"/>
              <a:t>. Zostanie stworzona klasa udostępniająca interfejs pozwalający na pobranie jednego z wybranych zbiorów danych. </a:t>
            </a:r>
          </a:p>
          <a:p>
            <a:pPr marL="0" indent="0">
              <a:buNone/>
            </a:pPr>
            <a:r>
              <a:rPr lang="pl-PL" sz="2400" dirty="0"/>
              <a:t>Z początku wybrane zostaną dyskretne zbiory danych, odpowiednie do problemu. W dalszej części rozwiązania, jeżeli będzie to wymagane przez eksperymenty, stworzone zostanie rozwiązanie pozwalające na dyskretyzację dowolnych danych.</a:t>
            </a:r>
          </a:p>
        </p:txBody>
      </p:sp>
    </p:spTree>
    <p:extLst>
      <p:ext uri="{BB962C8B-B14F-4D97-AF65-F5344CB8AC3E}">
        <p14:creationId xmlns:p14="http://schemas.microsoft.com/office/powerpoint/2010/main" val="3164675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6C08719-6438-FDAE-51AB-BF176519C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>
                <a:solidFill>
                  <a:schemeClr val="bg1"/>
                </a:solidFill>
              </a:rPr>
              <a:t>5. Wybrane zbiory danych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934780F-61BE-3139-B5BA-BABF374CA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>
                <a:hlinkClick r:id="rId2"/>
              </a:rPr>
              <a:t>Car Evaluation </a:t>
            </a:r>
            <a:r>
              <a:rPr lang="pl-PL" sz="2400" dirty="0"/>
              <a:t>- Zbiór danych dotyczący oceny samochodów. Zawiera informacje na temat cech samochodu (np. cena, liczba drzwi, pojemność bagażnika, bezpieczeństwo) oraz decyzji dotyczących oceny  samochodu (klasyfikacja jako: </a:t>
            </a:r>
            <a:r>
              <a:rPr lang="pl-PL" sz="2400" dirty="0" err="1"/>
              <a:t>unacceptable</a:t>
            </a:r>
            <a:r>
              <a:rPr lang="pl-PL" sz="2400" dirty="0"/>
              <a:t>, </a:t>
            </a:r>
            <a:r>
              <a:rPr lang="pl-PL" sz="2400" dirty="0" err="1"/>
              <a:t>acceptable</a:t>
            </a:r>
            <a:r>
              <a:rPr lang="pl-PL" sz="2400" dirty="0"/>
              <a:t>, </a:t>
            </a:r>
            <a:r>
              <a:rPr lang="pl-PL" sz="2400" dirty="0" err="1"/>
              <a:t>good</a:t>
            </a:r>
            <a:r>
              <a:rPr lang="pl-PL" sz="2400" dirty="0"/>
              <a:t>, </a:t>
            </a:r>
            <a:r>
              <a:rPr lang="pl-PL" sz="2400" dirty="0" err="1"/>
              <a:t>very</a:t>
            </a:r>
            <a:r>
              <a:rPr lang="pl-PL" sz="2400" dirty="0"/>
              <a:t> </a:t>
            </a:r>
            <a:r>
              <a:rPr lang="pl-PL" sz="2400" dirty="0" err="1"/>
              <a:t>good</a:t>
            </a:r>
            <a:r>
              <a:rPr lang="pl-PL" sz="2400" dirty="0"/>
              <a:t>). </a:t>
            </a:r>
          </a:p>
          <a:p>
            <a:pPr marL="0" indent="0">
              <a:buNone/>
            </a:pPr>
            <a:r>
              <a:rPr lang="pl-PL" sz="2400" dirty="0"/>
              <a:t>Zbiór ten zawiera 1728 rekordów, z czego każdy opisuje pojedynczy egzemplarz samochodu. </a:t>
            </a:r>
          </a:p>
          <a:p>
            <a:pPr marL="0" indent="0">
              <a:buNone/>
            </a:pPr>
            <a:r>
              <a:rPr lang="pl-PL" sz="2400" dirty="0"/>
              <a:t>Dane są wyraźnie zdefiniowane i sklasyfikowane, co ułatwia analizę i zrozumienie danych.</a:t>
            </a:r>
          </a:p>
        </p:txBody>
      </p:sp>
    </p:spTree>
    <p:extLst>
      <p:ext uri="{BB962C8B-B14F-4D97-AF65-F5344CB8AC3E}">
        <p14:creationId xmlns:p14="http://schemas.microsoft.com/office/powerpoint/2010/main" val="320878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7CA40DC-2136-04D1-B25F-096BE7E9A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>
                <a:solidFill>
                  <a:schemeClr val="bg1"/>
                </a:solidFill>
              </a:rPr>
              <a:t>5. Wybrane zbiory danych cd.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FD45663-FD23-66A0-E8B0-641F7BE07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 err="1">
                <a:hlinkClick r:id="rId2"/>
              </a:rPr>
              <a:t>Nursery</a:t>
            </a:r>
            <a:r>
              <a:rPr lang="pl-PL" sz="2400" dirty="0"/>
              <a:t> - Zbiór danych dotyczący oceny przedszkoli. Zawiera informacje o cechach przedszkola (np. ilość dzieci, ilość osób dorosłych, poziom opieki) oraz decyzji dotyczących oceny przedszkola (klasyfikacja jako: </a:t>
            </a:r>
            <a:r>
              <a:rPr lang="pl-PL" sz="2400" dirty="0" err="1"/>
              <a:t>recommend</a:t>
            </a:r>
            <a:r>
              <a:rPr lang="pl-PL" sz="2400" dirty="0"/>
              <a:t>, </a:t>
            </a:r>
            <a:r>
              <a:rPr lang="pl-PL" sz="2400" dirty="0" err="1"/>
              <a:t>priority</a:t>
            </a:r>
            <a:r>
              <a:rPr lang="pl-PL" sz="2400" dirty="0"/>
              <a:t>, not </a:t>
            </a:r>
            <a:r>
              <a:rPr lang="pl-PL" sz="2400" dirty="0" err="1"/>
              <a:t>recommend</a:t>
            </a:r>
            <a:r>
              <a:rPr lang="pl-PL" sz="2400" dirty="0"/>
              <a:t>, </a:t>
            </a:r>
            <a:r>
              <a:rPr lang="pl-PL" sz="2400" dirty="0" err="1"/>
              <a:t>very-recom</a:t>
            </a:r>
            <a:r>
              <a:rPr lang="pl-PL" sz="2400" dirty="0"/>
              <a:t>). </a:t>
            </a:r>
          </a:p>
          <a:p>
            <a:pPr marL="0" indent="0">
              <a:buNone/>
            </a:pPr>
            <a:r>
              <a:rPr lang="pl-PL" sz="2400" dirty="0"/>
              <a:t>Zbiór ten zawiera 12960 rekordów, z czego każdy opisuje pojedyncze przedszkole. </a:t>
            </a:r>
          </a:p>
          <a:p>
            <a:pPr marL="0" indent="0">
              <a:buNone/>
            </a:pPr>
            <a:r>
              <a:rPr lang="pl-PL" sz="2400" dirty="0"/>
              <a:t>Dane są zróżnicowane i uwzględniają różne aspekty funkcjonowania przedszkoli, co pozwala na wszechstronną analizę. </a:t>
            </a:r>
          </a:p>
          <a:p>
            <a:pPr marL="0" indent="0">
              <a:buNone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425180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8A3328-5BDA-C265-3082-BE9EDE67A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5AF193F-CD0F-CC8E-CB27-796C7F07E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>
                <a:solidFill>
                  <a:schemeClr val="bg1"/>
                </a:solidFill>
              </a:rPr>
              <a:t>5. Wybrane zbiory danych cd.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0FF3FEF-BA30-1657-21A9-B389AEE37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 err="1">
                <a:hlinkClick r:id="rId2"/>
              </a:rPr>
              <a:t>Tic</a:t>
            </a:r>
            <a:r>
              <a:rPr lang="pl-PL" sz="2400" dirty="0">
                <a:hlinkClick r:id="rId2"/>
              </a:rPr>
              <a:t>-Tac-Toe </a:t>
            </a:r>
            <a:r>
              <a:rPr lang="pl-PL" sz="2400" dirty="0" err="1">
                <a:hlinkClick r:id="rId2"/>
              </a:rPr>
              <a:t>Endgame</a:t>
            </a:r>
            <a:r>
              <a:rPr lang="pl-PL" sz="2400" dirty="0">
                <a:hlinkClick r:id="rId2"/>
              </a:rPr>
              <a:t> </a:t>
            </a:r>
            <a:r>
              <a:rPr lang="pl-PL" sz="2400" dirty="0"/>
              <a:t>- Zbiór danych dotyczący końcówki gry w kółko i krzyżyk. Zawiera informacje o ułożeniu planszy gry (np. pozycje poszczególnych pól: top-</a:t>
            </a:r>
            <a:r>
              <a:rPr lang="pl-PL" sz="2400" dirty="0" err="1"/>
              <a:t>left</a:t>
            </a:r>
            <a:r>
              <a:rPr lang="pl-PL" sz="2400" dirty="0"/>
              <a:t>, top-</a:t>
            </a:r>
            <a:r>
              <a:rPr lang="pl-PL" sz="2400" dirty="0" err="1"/>
              <a:t>middle</a:t>
            </a:r>
            <a:r>
              <a:rPr lang="pl-PL" sz="2400" dirty="0"/>
              <a:t>, top-</a:t>
            </a:r>
            <a:r>
              <a:rPr lang="pl-PL" sz="2400" dirty="0" err="1"/>
              <a:t>right</a:t>
            </a:r>
            <a:r>
              <a:rPr lang="pl-PL" sz="2400" dirty="0"/>
              <a:t>, itd.) oraz decyzji dotyczących oceny końcowego stanu gry (klasyfikacja jako: win, </a:t>
            </a:r>
            <a:r>
              <a:rPr lang="pl-PL" sz="2400" dirty="0" err="1"/>
              <a:t>loss</a:t>
            </a:r>
            <a:r>
              <a:rPr lang="pl-PL" sz="2400" dirty="0"/>
              <a:t>, </a:t>
            </a:r>
            <a:r>
              <a:rPr lang="pl-PL" sz="2400" dirty="0" err="1"/>
              <a:t>draw</a:t>
            </a:r>
            <a:r>
              <a:rPr lang="pl-PL" sz="2400" dirty="0"/>
              <a:t>). </a:t>
            </a:r>
          </a:p>
          <a:p>
            <a:pPr marL="0" indent="0">
              <a:buNone/>
            </a:pPr>
            <a:r>
              <a:rPr lang="pl-PL" sz="2400" dirty="0"/>
              <a:t>Zbiór ten zawiera 958 rekordów, z czego każdy opisuje pojedynczą sytuację w końcówce gry w kółko i krzyżyk. </a:t>
            </a:r>
          </a:p>
          <a:p>
            <a:pPr marL="0" indent="0">
              <a:buNone/>
            </a:pPr>
            <a:r>
              <a:rPr lang="pl-PL" sz="2400" dirty="0"/>
              <a:t>Dane są w pełni dyskretne i reprezentują wszystkie możliwe kombinacje ułożenia pól na planszy w końcowej fazie gry. </a:t>
            </a:r>
          </a:p>
          <a:p>
            <a:pPr marL="0" indent="0">
              <a:buNone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150254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F97FC47-5C5B-8A80-FD45-29D687F7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l-PL" sz="4000">
                <a:solidFill>
                  <a:schemeClr val="bg1"/>
                </a:solidFill>
              </a:rPr>
              <a:t>6. Wybrane miary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E3A7D6-0293-5406-2544-79F1D6C80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pl-PL" sz="2400" dirty="0"/>
              <a:t>Współczynnik  podniesienia (lift),</a:t>
            </a:r>
          </a:p>
          <a:p>
            <a:r>
              <a:rPr lang="pl-PL" sz="2400" dirty="0"/>
              <a:t>Współczynnik pewności (</a:t>
            </a:r>
            <a:r>
              <a:rPr lang="pl-PL" sz="2400" dirty="0" err="1"/>
              <a:t>certanity</a:t>
            </a:r>
            <a:r>
              <a:rPr lang="pl-PL" sz="2400" dirty="0"/>
              <a:t> </a:t>
            </a:r>
            <a:r>
              <a:rPr lang="pl-PL" sz="2400" dirty="0" err="1"/>
              <a:t>factor</a:t>
            </a:r>
            <a:r>
              <a:rPr lang="pl-PL" sz="2400" dirty="0"/>
              <a:t>),</a:t>
            </a:r>
          </a:p>
          <a:p>
            <a:r>
              <a:rPr lang="pl-PL" sz="2400" dirty="0" err="1"/>
              <a:t>Jaacard</a:t>
            </a:r>
            <a:r>
              <a:rPr lang="pl-PL" sz="2400" dirty="0"/>
              <a:t> / </a:t>
            </a:r>
            <a:r>
              <a:rPr lang="pl-PL" sz="2400" dirty="0" err="1"/>
              <a:t>coherence</a:t>
            </a:r>
            <a:r>
              <a:rPr lang="pl-PL" sz="2400" dirty="0"/>
              <a:t>,</a:t>
            </a:r>
          </a:p>
          <a:p>
            <a:r>
              <a:rPr lang="pl-PL" sz="2400" dirty="0"/>
              <a:t>iloraz szans (</a:t>
            </a:r>
            <a:r>
              <a:rPr lang="pl-PL" sz="2400" dirty="0" err="1"/>
              <a:t>odds</a:t>
            </a:r>
            <a:r>
              <a:rPr lang="pl-PL" sz="2400" dirty="0"/>
              <a:t>-ratio)</a:t>
            </a:r>
          </a:p>
        </p:txBody>
      </p:sp>
    </p:spTree>
    <p:extLst>
      <p:ext uri="{BB962C8B-B14F-4D97-AF65-F5344CB8AC3E}">
        <p14:creationId xmlns:p14="http://schemas.microsoft.com/office/powerpoint/2010/main" val="3798945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yw pakietu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tyw pakietu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591</Words>
  <Application>Microsoft Office PowerPoint</Application>
  <PresentationFormat>Panoramiczny</PresentationFormat>
  <Paragraphs>47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Implementacja algorytmu do odkrywania reguł asocjacyjnych</vt:lpstr>
      <vt:lpstr>1. Omówienie problemu</vt:lpstr>
      <vt:lpstr>2. Wybór algorytmu </vt:lpstr>
      <vt:lpstr>3. Wybrany algorytm</vt:lpstr>
      <vt:lpstr>4. Dane</vt:lpstr>
      <vt:lpstr>5. Wybrane zbiory danych</vt:lpstr>
      <vt:lpstr>5. Wybrane zbiory danych cd.</vt:lpstr>
      <vt:lpstr>5. Wybrane zbiory danych cd.</vt:lpstr>
      <vt:lpstr>6. Wybrane miary</vt:lpstr>
      <vt:lpstr>7. Testy</vt:lpstr>
      <vt:lpstr>8. Technologie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Bańkowski Mikołaj (STUD)</dc:creator>
  <cp:lastModifiedBy>Bańkowski Mikołaj (STUD)</cp:lastModifiedBy>
  <cp:revision>2</cp:revision>
  <dcterms:created xsi:type="dcterms:W3CDTF">2024-12-08T16:22:56Z</dcterms:created>
  <dcterms:modified xsi:type="dcterms:W3CDTF">2024-12-10T21:04:54Z</dcterms:modified>
</cp:coreProperties>
</file>