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Abril Fatfac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A0C359-60BB-4FD4-99A8-AA5359BCAB1B}">
  <a:tblStyle styleId="{8AA0C359-60BB-4FD4-99A8-AA5359BCA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6.xml"/><Relationship Id="rId22" Type="http://schemas.openxmlformats.org/officeDocument/2006/relationships/font" Target="fonts/Raleway-italic.fntdata"/><Relationship Id="rId10" Type="http://schemas.openxmlformats.org/officeDocument/2006/relationships/slide" Target="slides/slide5.xml"/><Relationship Id="rId21" Type="http://schemas.openxmlformats.org/officeDocument/2006/relationships/font" Target="fonts/Raleway-bold.fntdata"/><Relationship Id="rId13" Type="http://schemas.openxmlformats.org/officeDocument/2006/relationships/slide" Target="slides/slide8.xml"/><Relationship Id="rId24" Type="http://schemas.openxmlformats.org/officeDocument/2006/relationships/font" Target="fonts/AbrilFatface-regular.fntdata"/><Relationship Id="rId12" Type="http://schemas.openxmlformats.org/officeDocument/2006/relationships/slide" Target="slides/slide7.xml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81869241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8186924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81869241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d81869241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81869241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8186924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process how you approached the problem.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81869241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818692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81869241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8186924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81869241_3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81869241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81869241_2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81869241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81869241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8186924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79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910425" y="1051950"/>
            <a:ext cx="532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44500" lvl="1" marL="9144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44500" lvl="2" marL="13716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44500" lvl="3" marL="18288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44500" lvl="4" marL="22860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44500" lvl="5" marL="27432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44500" lvl="6" marL="32004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●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44500" lvl="7" marL="3657600" rtl="0">
              <a:spcBef>
                <a:spcPts val="1600"/>
              </a:spcBef>
              <a:spcAft>
                <a:spcPts val="0"/>
              </a:spcAft>
              <a:buSzPts val="3400"/>
              <a:buFont typeface="Abril Fatface"/>
              <a:buChar char="○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44500" lvl="8" marL="4114800" rtl="0">
              <a:spcBef>
                <a:spcPts val="1600"/>
              </a:spcBef>
              <a:spcAft>
                <a:spcPts val="1600"/>
              </a:spcAft>
              <a:buSzPts val="3400"/>
              <a:buFont typeface="Abril Fatface"/>
              <a:buChar char="■"/>
              <a:defRPr sz="3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814275" y="892575"/>
            <a:ext cx="1708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CAPTION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520300" y="505425"/>
            <a:ext cx="8049125" cy="4132625"/>
          </a:xfrm>
          <a:custGeom>
            <a:rect b="b" l="l" r="r" t="t"/>
            <a:pathLst>
              <a:path extrusionOk="0" h="165305" w="32196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515675" y="780975"/>
            <a:ext cx="2616300" cy="2299050"/>
          </a:xfrm>
          <a:custGeom>
            <a:rect b="b" l="l" r="r" t="t"/>
            <a:pathLst>
              <a:path extrusionOk="0" h="91962" w="10465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7"/>
          <p:cNvSpPr txBox="1"/>
          <p:nvPr>
            <p:ph idx="3" type="body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1339025" y="772625"/>
            <a:ext cx="653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FRAUDBUSTERS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753" y="1719975"/>
            <a:ext cx="3316494" cy="28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149" y="293674"/>
            <a:ext cx="7164949" cy="44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07575" y="32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Flow</a:t>
            </a:r>
            <a:endParaRPr sz="3600"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29"/>
          <p:cNvGrpSpPr/>
          <p:nvPr/>
        </p:nvGrpSpPr>
        <p:grpSpPr>
          <a:xfrm>
            <a:off x="658543" y="1185671"/>
            <a:ext cx="769656" cy="931531"/>
            <a:chOff x="584925" y="922575"/>
            <a:chExt cx="415200" cy="502525"/>
          </a:xfrm>
        </p:grpSpPr>
        <p:sp>
          <p:nvSpPr>
            <p:cNvPr id="192" name="Google Shape;192;p2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9"/>
          <p:cNvGrpSpPr/>
          <p:nvPr/>
        </p:nvGrpSpPr>
        <p:grpSpPr>
          <a:xfrm>
            <a:off x="2739482" y="1228130"/>
            <a:ext cx="1212588" cy="889066"/>
            <a:chOff x="4610450" y="3703750"/>
            <a:chExt cx="453050" cy="332175"/>
          </a:xfrm>
        </p:grpSpPr>
        <p:sp>
          <p:nvSpPr>
            <p:cNvPr id="196" name="Google Shape;196;p2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9"/>
          <p:cNvSpPr txBox="1"/>
          <p:nvPr/>
        </p:nvSpPr>
        <p:spPr>
          <a:xfrm>
            <a:off x="580325" y="218787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2882725" y="218787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 flipH="1" rot="10800000">
            <a:off x="1538100" y="1629025"/>
            <a:ext cx="10089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" name="Google Shape;201;p29"/>
          <p:cNvGrpSpPr/>
          <p:nvPr/>
        </p:nvGrpSpPr>
        <p:grpSpPr>
          <a:xfrm>
            <a:off x="444530" y="3091674"/>
            <a:ext cx="1197685" cy="1195875"/>
            <a:chOff x="6660750" y="298550"/>
            <a:chExt cx="396900" cy="396300"/>
          </a:xfrm>
        </p:grpSpPr>
        <p:sp>
          <p:nvSpPr>
            <p:cNvPr id="202" name="Google Shape;202;p2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9"/>
          <p:cNvSpPr txBox="1"/>
          <p:nvPr/>
        </p:nvSpPr>
        <p:spPr>
          <a:xfrm>
            <a:off x="580325" y="4391050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205" name="Google Shape;205;p29"/>
          <p:cNvGrpSpPr/>
          <p:nvPr/>
        </p:nvGrpSpPr>
        <p:grpSpPr>
          <a:xfrm>
            <a:off x="2635066" y="3091666"/>
            <a:ext cx="1421411" cy="1291992"/>
            <a:chOff x="4562200" y="4968250"/>
            <a:chExt cx="549550" cy="499475"/>
          </a:xfrm>
        </p:grpSpPr>
        <p:sp>
          <p:nvSpPr>
            <p:cNvPr id="206" name="Google Shape;206;p2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7035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9"/>
          <p:cNvSpPr txBox="1"/>
          <p:nvPr/>
        </p:nvSpPr>
        <p:spPr>
          <a:xfrm>
            <a:off x="2927625" y="4501225"/>
            <a:ext cx="926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825" y="3046699"/>
            <a:ext cx="1813000" cy="12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9"/>
          <p:cNvCxnSpPr/>
          <p:nvPr/>
        </p:nvCxnSpPr>
        <p:spPr>
          <a:xfrm>
            <a:off x="1739350" y="3784788"/>
            <a:ext cx="7986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3315975" y="2576525"/>
            <a:ext cx="0" cy="4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9"/>
          <p:cNvSpPr txBox="1"/>
          <p:nvPr/>
        </p:nvSpPr>
        <p:spPr>
          <a:xfrm>
            <a:off x="4972875" y="4337150"/>
            <a:ext cx="1008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cxnSp>
        <p:nvCxnSpPr>
          <p:cNvPr id="216" name="Google Shape;216;p29"/>
          <p:cNvCxnSpPr/>
          <p:nvPr/>
        </p:nvCxnSpPr>
        <p:spPr>
          <a:xfrm>
            <a:off x="4331175" y="3736450"/>
            <a:ext cx="4734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946" y="2812363"/>
            <a:ext cx="2507186" cy="17241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7185088" y="4287550"/>
            <a:ext cx="1008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6042425" y="1295238"/>
            <a:ext cx="4734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575" y="1076725"/>
            <a:ext cx="1556859" cy="931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29"/>
          <p:cNvGrpSpPr/>
          <p:nvPr/>
        </p:nvGrpSpPr>
        <p:grpSpPr>
          <a:xfrm>
            <a:off x="6664364" y="644170"/>
            <a:ext cx="1529627" cy="1473025"/>
            <a:chOff x="2583325" y="2972875"/>
            <a:chExt cx="462850" cy="445750"/>
          </a:xfrm>
        </p:grpSpPr>
        <p:sp>
          <p:nvSpPr>
            <p:cNvPr id="222" name="Google Shape;222;p2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" name="Google Shape;224;p29"/>
          <p:cNvCxnSpPr/>
          <p:nvPr/>
        </p:nvCxnSpPr>
        <p:spPr>
          <a:xfrm rot="10800000">
            <a:off x="7689538" y="2452475"/>
            <a:ext cx="0" cy="66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9"/>
          <p:cNvCxnSpPr/>
          <p:nvPr/>
        </p:nvCxnSpPr>
        <p:spPr>
          <a:xfrm>
            <a:off x="5882225" y="2185050"/>
            <a:ext cx="1179900" cy="104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9"/>
          <p:cNvCxnSpPr/>
          <p:nvPr/>
        </p:nvCxnSpPr>
        <p:spPr>
          <a:xfrm rot="10800000">
            <a:off x="5416425" y="2336625"/>
            <a:ext cx="16500" cy="53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 txBox="1"/>
          <p:nvPr/>
        </p:nvSpPr>
        <p:spPr>
          <a:xfrm>
            <a:off x="6798137" y="834050"/>
            <a:ext cx="1262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Static HTML</a:t>
            </a:r>
            <a:endParaRPr sz="1800"/>
          </a:p>
        </p:txBody>
      </p:sp>
      <p:sp>
        <p:nvSpPr>
          <p:cNvPr id="228" name="Google Shape;228;p29"/>
          <p:cNvSpPr txBox="1"/>
          <p:nvPr/>
        </p:nvSpPr>
        <p:spPr>
          <a:xfrm>
            <a:off x="6515825" y="2463825"/>
            <a:ext cx="280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952500" y="316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{8AA0C359-60BB-4FD4-99A8-AA5359BCAB1B}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 Fraud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Fraud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Overall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00" y="210500"/>
            <a:ext cx="2437634" cy="2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4286525" y="422100"/>
            <a:ext cx="35097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Model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</a:t>
            </a: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= 0.21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Trees = 1000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4185750" y="1503650"/>
            <a:ext cx="42867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Used:</a:t>
            </a:r>
            <a:r>
              <a:rPr lang="en"/>
              <a:t> </a:t>
            </a:r>
            <a:r>
              <a:rPr lang="en"/>
              <a:t>body_length, channels, delivery_method, fb_published, org_facebook, org_twitter, user_age, has_header, venue_longitude, payout_type, user_type, user_created ,name_length, sale_duration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1"/>
          <p:cNvGrpSpPr/>
          <p:nvPr/>
        </p:nvGrpSpPr>
        <p:grpSpPr>
          <a:xfrm>
            <a:off x="1115743" y="709438"/>
            <a:ext cx="288896" cy="365365"/>
            <a:chOff x="584925" y="238125"/>
            <a:chExt cx="415200" cy="525100"/>
          </a:xfrm>
        </p:grpSpPr>
        <p:sp>
          <p:nvSpPr>
            <p:cNvPr id="243" name="Google Shape;243;p3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1574554" y="762528"/>
            <a:ext cx="309300" cy="257481"/>
            <a:chOff x="1244325" y="314425"/>
            <a:chExt cx="444525" cy="370050"/>
          </a:xfrm>
        </p:grpSpPr>
        <p:sp>
          <p:nvSpPr>
            <p:cNvPr id="250" name="Google Shape;250;p3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2050376" y="761258"/>
            <a:ext cx="295715" cy="260020"/>
            <a:chOff x="1928175" y="312600"/>
            <a:chExt cx="425000" cy="373700"/>
          </a:xfrm>
        </p:grpSpPr>
        <p:sp>
          <p:nvSpPr>
            <p:cNvPr id="253" name="Google Shape;253;p3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1"/>
          <p:cNvSpPr/>
          <p:nvPr/>
        </p:nvSpPr>
        <p:spPr>
          <a:xfrm>
            <a:off x="2546362" y="751939"/>
            <a:ext cx="242173" cy="27870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3031994" y="752792"/>
            <a:ext cx="209053" cy="27699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31"/>
          <p:cNvGrpSpPr/>
          <p:nvPr/>
        </p:nvGrpSpPr>
        <p:grpSpPr>
          <a:xfrm>
            <a:off x="3435349" y="747672"/>
            <a:ext cx="339898" cy="287209"/>
            <a:chOff x="3918650" y="293075"/>
            <a:chExt cx="488500" cy="412775"/>
          </a:xfrm>
        </p:grpSpPr>
        <p:sp>
          <p:nvSpPr>
            <p:cNvPr id="258" name="Google Shape;258;p3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3934533" y="725998"/>
            <a:ext cx="279572" cy="330540"/>
            <a:chOff x="4636075" y="261925"/>
            <a:chExt cx="401800" cy="475050"/>
          </a:xfrm>
        </p:grpSpPr>
        <p:sp>
          <p:nvSpPr>
            <p:cNvPr id="262" name="Google Shape;262;p3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1"/>
          <p:cNvSpPr/>
          <p:nvPr/>
        </p:nvSpPr>
        <p:spPr>
          <a:xfrm>
            <a:off x="4383554" y="751504"/>
            <a:ext cx="320346" cy="27957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31"/>
          <p:cNvGrpSpPr/>
          <p:nvPr/>
        </p:nvGrpSpPr>
        <p:grpSpPr>
          <a:xfrm>
            <a:off x="4872159" y="753621"/>
            <a:ext cx="280407" cy="274876"/>
            <a:chOff x="5983625" y="301625"/>
            <a:chExt cx="403000" cy="395050"/>
          </a:xfrm>
        </p:grpSpPr>
        <p:sp>
          <p:nvSpPr>
            <p:cNvPr id="268" name="Google Shape;268;p3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1"/>
          <p:cNvGrpSpPr/>
          <p:nvPr/>
        </p:nvGrpSpPr>
        <p:grpSpPr>
          <a:xfrm>
            <a:off x="5343302" y="751482"/>
            <a:ext cx="276163" cy="275746"/>
            <a:chOff x="6660750" y="298550"/>
            <a:chExt cx="396900" cy="396300"/>
          </a:xfrm>
        </p:grpSpPr>
        <p:sp>
          <p:nvSpPr>
            <p:cNvPr id="289" name="Google Shape;289;p3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1"/>
          <p:cNvGrpSpPr/>
          <p:nvPr/>
        </p:nvGrpSpPr>
        <p:grpSpPr>
          <a:xfrm>
            <a:off x="1115743" y="1185678"/>
            <a:ext cx="288896" cy="349657"/>
            <a:chOff x="584925" y="922575"/>
            <a:chExt cx="415200" cy="502525"/>
          </a:xfrm>
        </p:grpSpPr>
        <p:sp>
          <p:nvSpPr>
            <p:cNvPr id="292" name="Google Shape;292;p3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1576258" y="1177607"/>
            <a:ext cx="305908" cy="364530"/>
            <a:chOff x="1246775" y="910975"/>
            <a:chExt cx="439650" cy="523900"/>
          </a:xfrm>
        </p:grpSpPr>
        <p:sp>
          <p:nvSpPr>
            <p:cNvPr id="296" name="Google Shape;296;p3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1"/>
          <p:cNvGrpSpPr/>
          <p:nvPr/>
        </p:nvGrpSpPr>
        <p:grpSpPr>
          <a:xfrm>
            <a:off x="2049107" y="1236228"/>
            <a:ext cx="298255" cy="248122"/>
            <a:chOff x="1926350" y="995225"/>
            <a:chExt cx="428650" cy="356600"/>
          </a:xfrm>
        </p:grpSpPr>
        <p:sp>
          <p:nvSpPr>
            <p:cNvPr id="300" name="Google Shape;300;p3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2521711" y="1215479"/>
            <a:ext cx="291471" cy="289766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2991216" y="1229936"/>
            <a:ext cx="290601" cy="260873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3464532" y="1232058"/>
            <a:ext cx="282112" cy="25661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3942945" y="1234598"/>
            <a:ext cx="263430" cy="2515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1"/>
          <p:cNvGrpSpPr/>
          <p:nvPr/>
        </p:nvGrpSpPr>
        <p:grpSpPr>
          <a:xfrm>
            <a:off x="4398040" y="1217546"/>
            <a:ext cx="290601" cy="291018"/>
            <a:chOff x="5302225" y="968375"/>
            <a:chExt cx="417650" cy="418250"/>
          </a:xfrm>
        </p:grpSpPr>
        <p:sp>
          <p:nvSpPr>
            <p:cNvPr id="309" name="Google Shape;309;p3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1"/>
          <p:cNvGrpSpPr/>
          <p:nvPr/>
        </p:nvGrpSpPr>
        <p:grpSpPr>
          <a:xfrm>
            <a:off x="4832220" y="1184826"/>
            <a:ext cx="360285" cy="350927"/>
            <a:chOff x="5926225" y="921350"/>
            <a:chExt cx="517800" cy="504350"/>
          </a:xfrm>
        </p:grpSpPr>
        <p:sp>
          <p:nvSpPr>
            <p:cNvPr id="312" name="Google Shape;312;p3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1"/>
          <p:cNvGrpSpPr/>
          <p:nvPr/>
        </p:nvGrpSpPr>
        <p:grpSpPr>
          <a:xfrm>
            <a:off x="5313139" y="1191628"/>
            <a:ext cx="336489" cy="337341"/>
            <a:chOff x="6617400" y="931125"/>
            <a:chExt cx="483600" cy="484825"/>
          </a:xfrm>
        </p:grpSpPr>
        <p:sp>
          <p:nvSpPr>
            <p:cNvPr id="315" name="Google Shape;315;p3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1"/>
          <p:cNvGrpSpPr/>
          <p:nvPr/>
        </p:nvGrpSpPr>
        <p:grpSpPr>
          <a:xfrm>
            <a:off x="1097896" y="1715443"/>
            <a:ext cx="324591" cy="227735"/>
            <a:chOff x="559275" y="1683950"/>
            <a:chExt cx="466500" cy="327300"/>
          </a:xfrm>
        </p:grpSpPr>
        <p:sp>
          <p:nvSpPr>
            <p:cNvPr id="318" name="Google Shape;318;p3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1"/>
          <p:cNvGrpSpPr/>
          <p:nvPr/>
        </p:nvGrpSpPr>
        <p:grpSpPr>
          <a:xfrm>
            <a:off x="1566917" y="1670425"/>
            <a:ext cx="324591" cy="317789"/>
            <a:chOff x="1233350" y="1619250"/>
            <a:chExt cx="466500" cy="456725"/>
          </a:xfrm>
        </p:grpSpPr>
        <p:sp>
          <p:nvSpPr>
            <p:cNvPr id="321" name="Google Shape;321;p3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2046132" y="1677209"/>
            <a:ext cx="304204" cy="304204"/>
            <a:chOff x="1922075" y="1629000"/>
            <a:chExt cx="437200" cy="437200"/>
          </a:xfrm>
        </p:grpSpPr>
        <p:sp>
          <p:nvSpPr>
            <p:cNvPr id="326" name="Google Shape;326;p3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1"/>
          <p:cNvGrpSpPr/>
          <p:nvPr/>
        </p:nvGrpSpPr>
        <p:grpSpPr>
          <a:xfrm>
            <a:off x="2513884" y="1675939"/>
            <a:ext cx="306743" cy="306743"/>
            <a:chOff x="2594325" y="1627175"/>
            <a:chExt cx="440850" cy="440850"/>
          </a:xfrm>
        </p:grpSpPr>
        <p:sp>
          <p:nvSpPr>
            <p:cNvPr id="329" name="Google Shape;329;p3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1"/>
          <p:cNvSpPr/>
          <p:nvPr/>
        </p:nvSpPr>
        <p:spPr>
          <a:xfrm>
            <a:off x="2996731" y="1689666"/>
            <a:ext cx="279572" cy="27955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>
            <a:off x="3480819" y="1652995"/>
            <a:ext cx="248957" cy="352631"/>
            <a:chOff x="3984000" y="1594200"/>
            <a:chExt cx="357800" cy="506800"/>
          </a:xfrm>
        </p:grpSpPr>
        <p:sp>
          <p:nvSpPr>
            <p:cNvPr id="334" name="Google Shape;334;p3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1"/>
          <p:cNvGrpSpPr/>
          <p:nvPr/>
        </p:nvGrpSpPr>
        <p:grpSpPr>
          <a:xfrm>
            <a:off x="3910319" y="1728611"/>
            <a:ext cx="328000" cy="201399"/>
            <a:chOff x="4601275" y="1702875"/>
            <a:chExt cx="471400" cy="289450"/>
          </a:xfrm>
        </p:grpSpPr>
        <p:sp>
          <p:nvSpPr>
            <p:cNvPr id="337" name="Google Shape;337;p3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4395066" y="1679331"/>
            <a:ext cx="296550" cy="299959"/>
            <a:chOff x="5297950" y="1632050"/>
            <a:chExt cx="426200" cy="431100"/>
          </a:xfrm>
        </p:grpSpPr>
        <p:sp>
          <p:nvSpPr>
            <p:cNvPr id="343" name="Google Shape;343;p3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1"/>
          <p:cNvGrpSpPr/>
          <p:nvPr/>
        </p:nvGrpSpPr>
        <p:grpSpPr>
          <a:xfrm>
            <a:off x="4863235" y="1670425"/>
            <a:ext cx="298255" cy="317789"/>
            <a:chOff x="5970800" y="1619250"/>
            <a:chExt cx="428650" cy="456725"/>
          </a:xfrm>
        </p:grpSpPr>
        <p:sp>
          <p:nvSpPr>
            <p:cNvPr id="346" name="Google Shape;346;p3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5318671" y="1666598"/>
            <a:ext cx="334349" cy="305039"/>
            <a:chOff x="6625350" y="1613750"/>
            <a:chExt cx="480525" cy="438400"/>
          </a:xfrm>
        </p:grpSpPr>
        <p:sp>
          <p:nvSpPr>
            <p:cNvPr id="352" name="Google Shape;352;p3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1"/>
          <p:cNvGrpSpPr/>
          <p:nvPr/>
        </p:nvGrpSpPr>
        <p:grpSpPr>
          <a:xfrm>
            <a:off x="1134008" y="2162808"/>
            <a:ext cx="252367" cy="271066"/>
            <a:chOff x="611175" y="2326900"/>
            <a:chExt cx="362700" cy="389575"/>
          </a:xfrm>
        </p:grpSpPr>
        <p:sp>
          <p:nvSpPr>
            <p:cNvPr id="358" name="Google Shape;358;p3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1"/>
          <p:cNvSpPr/>
          <p:nvPr/>
        </p:nvSpPr>
        <p:spPr>
          <a:xfrm>
            <a:off x="1596321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2065392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2534463" y="2165523"/>
            <a:ext cx="265970" cy="265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3065322" y="2119477"/>
            <a:ext cx="141908" cy="354336"/>
            <a:chOff x="3386850" y="2264625"/>
            <a:chExt cx="203950" cy="509250"/>
          </a:xfrm>
        </p:grpSpPr>
        <p:sp>
          <p:nvSpPr>
            <p:cNvPr id="366" name="Google Shape;366;p3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1"/>
          <p:cNvGrpSpPr/>
          <p:nvPr/>
        </p:nvGrpSpPr>
        <p:grpSpPr>
          <a:xfrm>
            <a:off x="4016116" y="2164513"/>
            <a:ext cx="116407" cy="264265"/>
            <a:chOff x="4753325" y="2329350"/>
            <a:chExt cx="167300" cy="379800"/>
          </a:xfrm>
        </p:grpSpPr>
        <p:sp>
          <p:nvSpPr>
            <p:cNvPr id="369" name="Google Shape;369;p3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1"/>
          <p:cNvGrpSpPr/>
          <p:nvPr/>
        </p:nvGrpSpPr>
        <p:grpSpPr>
          <a:xfrm>
            <a:off x="3544955" y="2121164"/>
            <a:ext cx="120687" cy="350944"/>
            <a:chOff x="4076175" y="2267050"/>
            <a:chExt cx="173450" cy="504375"/>
          </a:xfrm>
        </p:grpSpPr>
        <p:sp>
          <p:nvSpPr>
            <p:cNvPr id="372" name="Google Shape;372;p3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1"/>
          <p:cNvSpPr/>
          <p:nvPr/>
        </p:nvSpPr>
        <p:spPr>
          <a:xfrm>
            <a:off x="4410745" y="2158303"/>
            <a:ext cx="265970" cy="280407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1"/>
          <p:cNvGrpSpPr/>
          <p:nvPr/>
        </p:nvGrpSpPr>
        <p:grpSpPr>
          <a:xfrm>
            <a:off x="4866209" y="2163225"/>
            <a:ext cx="292306" cy="270214"/>
            <a:chOff x="5975075" y="2327500"/>
            <a:chExt cx="420100" cy="388350"/>
          </a:xfrm>
        </p:grpSpPr>
        <p:sp>
          <p:nvSpPr>
            <p:cNvPr id="376" name="Google Shape;376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5391730" y="2155154"/>
            <a:ext cx="179308" cy="292306"/>
            <a:chOff x="6730350" y="2315900"/>
            <a:chExt cx="257700" cy="420100"/>
          </a:xfrm>
        </p:grpSpPr>
        <p:sp>
          <p:nvSpPr>
            <p:cNvPr id="379" name="Google Shape;379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1"/>
          <p:cNvGrpSpPr/>
          <p:nvPr/>
        </p:nvGrpSpPr>
        <p:grpSpPr>
          <a:xfrm>
            <a:off x="1214721" y="2601666"/>
            <a:ext cx="90941" cy="331392"/>
            <a:chOff x="727175" y="2957625"/>
            <a:chExt cx="130700" cy="476275"/>
          </a:xfrm>
        </p:grpSpPr>
        <p:sp>
          <p:nvSpPr>
            <p:cNvPr id="385" name="Google Shape;385;p3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1"/>
          <p:cNvSpPr/>
          <p:nvPr/>
        </p:nvSpPr>
        <p:spPr>
          <a:xfrm>
            <a:off x="2059025" y="2588719"/>
            <a:ext cx="278703" cy="35772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1626070" y="2588719"/>
            <a:ext cx="206479" cy="35772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1"/>
          <p:cNvGrpSpPr/>
          <p:nvPr/>
        </p:nvGrpSpPr>
        <p:grpSpPr>
          <a:xfrm>
            <a:off x="2506230" y="2612277"/>
            <a:ext cx="322051" cy="310153"/>
            <a:chOff x="2583325" y="2972875"/>
            <a:chExt cx="462850" cy="445750"/>
          </a:xfrm>
        </p:grpSpPr>
        <p:sp>
          <p:nvSpPr>
            <p:cNvPr id="390" name="Google Shape;390;p3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1"/>
          <p:cNvGrpSpPr/>
          <p:nvPr/>
        </p:nvGrpSpPr>
        <p:grpSpPr>
          <a:xfrm>
            <a:off x="2964205" y="2658600"/>
            <a:ext cx="344143" cy="217524"/>
            <a:chOff x="3241525" y="3039450"/>
            <a:chExt cx="494600" cy="312625"/>
          </a:xfrm>
        </p:grpSpPr>
        <p:sp>
          <p:nvSpPr>
            <p:cNvPr id="393" name="Google Shape;393;p3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1"/>
          <p:cNvSpPr/>
          <p:nvPr/>
        </p:nvSpPr>
        <p:spPr>
          <a:xfrm>
            <a:off x="3926800" y="2619738"/>
            <a:ext cx="295715" cy="29569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4365320" y="2635656"/>
            <a:ext cx="356041" cy="263412"/>
            <a:chOff x="5255200" y="3006475"/>
            <a:chExt cx="511700" cy="378575"/>
          </a:xfrm>
        </p:grpSpPr>
        <p:sp>
          <p:nvSpPr>
            <p:cNvPr id="397" name="Google Shape;397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3461267" y="2620366"/>
            <a:ext cx="288061" cy="293993"/>
            <a:chOff x="3955900" y="2984500"/>
            <a:chExt cx="414000" cy="422525"/>
          </a:xfrm>
        </p:grpSpPr>
        <p:sp>
          <p:nvSpPr>
            <p:cNvPr id="400" name="Google Shape;400;p3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1"/>
          <p:cNvSpPr/>
          <p:nvPr/>
        </p:nvSpPr>
        <p:spPr>
          <a:xfrm>
            <a:off x="1100912" y="3110052"/>
            <a:ext cx="322034" cy="25321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4900640" y="2606134"/>
            <a:ext cx="224326" cy="3229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1"/>
          <p:cNvGrpSpPr/>
          <p:nvPr/>
        </p:nvGrpSpPr>
        <p:grpSpPr>
          <a:xfrm>
            <a:off x="5371343" y="2616104"/>
            <a:ext cx="220082" cy="312710"/>
            <a:chOff x="6701050" y="2978375"/>
            <a:chExt cx="316300" cy="449425"/>
          </a:xfrm>
        </p:grpSpPr>
        <p:sp>
          <p:nvSpPr>
            <p:cNvPr id="406" name="Google Shape;406;p3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1"/>
          <p:cNvGrpSpPr/>
          <p:nvPr/>
        </p:nvGrpSpPr>
        <p:grpSpPr>
          <a:xfrm>
            <a:off x="1572431" y="3131014"/>
            <a:ext cx="313562" cy="210740"/>
            <a:chOff x="1241275" y="3718400"/>
            <a:chExt cx="450650" cy="302875"/>
          </a:xfrm>
        </p:grpSpPr>
        <p:sp>
          <p:nvSpPr>
            <p:cNvPr id="409" name="Google Shape;409;p3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1"/>
          <p:cNvGrpSpPr/>
          <p:nvPr/>
        </p:nvGrpSpPr>
        <p:grpSpPr>
          <a:xfrm>
            <a:off x="2045715" y="3114871"/>
            <a:ext cx="305039" cy="243443"/>
            <a:chOff x="1921475" y="3695200"/>
            <a:chExt cx="438400" cy="349875"/>
          </a:xfrm>
        </p:grpSpPr>
        <p:sp>
          <p:nvSpPr>
            <p:cNvPr id="414" name="Google Shape;414;p3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1"/>
          <p:cNvGrpSpPr/>
          <p:nvPr/>
        </p:nvGrpSpPr>
        <p:grpSpPr>
          <a:xfrm>
            <a:off x="2517711" y="3111044"/>
            <a:ext cx="299090" cy="250679"/>
            <a:chOff x="2599825" y="3689700"/>
            <a:chExt cx="429850" cy="360275"/>
          </a:xfrm>
        </p:grpSpPr>
        <p:sp>
          <p:nvSpPr>
            <p:cNvPr id="418" name="Google Shape;418;p3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1"/>
          <p:cNvGrpSpPr/>
          <p:nvPr/>
        </p:nvGrpSpPr>
        <p:grpSpPr>
          <a:xfrm>
            <a:off x="3001170" y="3085126"/>
            <a:ext cx="270214" cy="282112"/>
            <a:chOff x="3294650" y="3652450"/>
            <a:chExt cx="388350" cy="405450"/>
          </a:xfrm>
        </p:grpSpPr>
        <p:sp>
          <p:nvSpPr>
            <p:cNvPr id="421" name="Google Shape;421;p3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1"/>
          <p:cNvGrpSpPr/>
          <p:nvPr/>
        </p:nvGrpSpPr>
        <p:grpSpPr>
          <a:xfrm>
            <a:off x="3447682" y="3120820"/>
            <a:ext cx="315232" cy="231127"/>
            <a:chOff x="3936375" y="3703750"/>
            <a:chExt cx="453050" cy="332175"/>
          </a:xfrm>
        </p:grpSpPr>
        <p:sp>
          <p:nvSpPr>
            <p:cNvPr id="425" name="Google Shape;425;p3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1"/>
          <p:cNvGrpSpPr/>
          <p:nvPr/>
        </p:nvGrpSpPr>
        <p:grpSpPr>
          <a:xfrm>
            <a:off x="3916703" y="3120820"/>
            <a:ext cx="315232" cy="231127"/>
            <a:chOff x="4610450" y="3703750"/>
            <a:chExt cx="453050" cy="332175"/>
          </a:xfrm>
        </p:grpSpPr>
        <p:sp>
          <p:nvSpPr>
            <p:cNvPr id="431" name="Google Shape;431;p3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4396771" y="3097459"/>
            <a:ext cx="293141" cy="277850"/>
            <a:chOff x="5300400" y="3670175"/>
            <a:chExt cx="421300" cy="399325"/>
          </a:xfrm>
        </p:grpSpPr>
        <p:sp>
          <p:nvSpPr>
            <p:cNvPr id="434" name="Google Shape;434;p3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1"/>
          <p:cNvSpPr/>
          <p:nvPr/>
        </p:nvSpPr>
        <p:spPr>
          <a:xfrm>
            <a:off x="4849650" y="3073518"/>
            <a:ext cx="326295" cy="32627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1"/>
          <p:cNvGrpSpPr/>
          <p:nvPr/>
        </p:nvGrpSpPr>
        <p:grpSpPr>
          <a:xfrm>
            <a:off x="5339058" y="3094049"/>
            <a:ext cx="284652" cy="284669"/>
            <a:chOff x="6654650" y="3665275"/>
            <a:chExt cx="409100" cy="409125"/>
          </a:xfrm>
        </p:grpSpPr>
        <p:sp>
          <p:nvSpPr>
            <p:cNvPr id="441" name="Google Shape;441;p3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1"/>
          <p:cNvGrpSpPr/>
          <p:nvPr/>
        </p:nvGrpSpPr>
        <p:grpSpPr>
          <a:xfrm>
            <a:off x="1105967" y="3551172"/>
            <a:ext cx="308448" cy="308466"/>
            <a:chOff x="570875" y="4322250"/>
            <a:chExt cx="443300" cy="443325"/>
          </a:xfrm>
        </p:grpSpPr>
        <p:sp>
          <p:nvSpPr>
            <p:cNvPr id="444" name="Google Shape;444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1"/>
          <p:cNvSpPr/>
          <p:nvPr/>
        </p:nvSpPr>
        <p:spPr>
          <a:xfrm>
            <a:off x="1562328" y="3611412"/>
            <a:ext cx="333949" cy="18864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2086071" y="3528246"/>
            <a:ext cx="224326" cy="354319"/>
            <a:chOff x="1979475" y="4289300"/>
            <a:chExt cx="322400" cy="509225"/>
          </a:xfrm>
        </p:grpSpPr>
        <p:sp>
          <p:nvSpPr>
            <p:cNvPr id="450" name="Google Shape;450;p3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1"/>
          <p:cNvGrpSpPr/>
          <p:nvPr/>
        </p:nvGrpSpPr>
        <p:grpSpPr>
          <a:xfrm>
            <a:off x="2535123" y="3532908"/>
            <a:ext cx="264682" cy="344995"/>
            <a:chOff x="2624850" y="4296000"/>
            <a:chExt cx="380400" cy="495825"/>
          </a:xfrm>
        </p:grpSpPr>
        <p:sp>
          <p:nvSpPr>
            <p:cNvPr id="454" name="Google Shape;454;p3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1"/>
          <p:cNvSpPr/>
          <p:nvPr/>
        </p:nvSpPr>
        <p:spPr>
          <a:xfrm>
            <a:off x="3464114" y="3564249"/>
            <a:ext cx="282947" cy="28296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2995044" y="3582099"/>
            <a:ext cx="282947" cy="247270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3931898" y="3562980"/>
            <a:ext cx="285522" cy="285504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4379776" y="3566897"/>
            <a:ext cx="327130" cy="277015"/>
            <a:chOff x="5275975" y="4344850"/>
            <a:chExt cx="470150" cy="398125"/>
          </a:xfrm>
        </p:grpSpPr>
        <p:sp>
          <p:nvSpPr>
            <p:cNvPr id="461" name="Google Shape;461;p3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1"/>
          <p:cNvSpPr/>
          <p:nvPr/>
        </p:nvSpPr>
        <p:spPr>
          <a:xfrm>
            <a:off x="4865794" y="3558735"/>
            <a:ext cx="294010" cy="29399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1"/>
          <p:cNvGrpSpPr/>
          <p:nvPr/>
        </p:nvGrpSpPr>
        <p:grpSpPr>
          <a:xfrm>
            <a:off x="5330552" y="3544388"/>
            <a:ext cx="301664" cy="322034"/>
            <a:chOff x="6642425" y="4312500"/>
            <a:chExt cx="433550" cy="462825"/>
          </a:xfrm>
        </p:grpSpPr>
        <p:sp>
          <p:nvSpPr>
            <p:cNvPr id="466" name="Google Shape;466;p3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1"/>
          <p:cNvSpPr/>
          <p:nvPr/>
        </p:nvSpPr>
        <p:spPr>
          <a:xfrm>
            <a:off x="1066501" y="4060513"/>
            <a:ext cx="387456" cy="228588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31"/>
          <p:cNvGrpSpPr/>
          <p:nvPr/>
        </p:nvGrpSpPr>
        <p:grpSpPr>
          <a:xfrm>
            <a:off x="1574554" y="4022333"/>
            <a:ext cx="309300" cy="304204"/>
            <a:chOff x="1244325" y="4999400"/>
            <a:chExt cx="444525" cy="437200"/>
          </a:xfrm>
        </p:grpSpPr>
        <p:sp>
          <p:nvSpPr>
            <p:cNvPr id="471" name="Google Shape;471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1"/>
          <p:cNvGrpSpPr/>
          <p:nvPr/>
        </p:nvGrpSpPr>
        <p:grpSpPr>
          <a:xfrm>
            <a:off x="2071198" y="4012557"/>
            <a:ext cx="254071" cy="323738"/>
            <a:chOff x="1958100" y="4985350"/>
            <a:chExt cx="365150" cy="465275"/>
          </a:xfrm>
        </p:grpSpPr>
        <p:sp>
          <p:nvSpPr>
            <p:cNvPr id="477" name="Google Shape;477;p3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2521520" y="4024873"/>
            <a:ext cx="291471" cy="299525"/>
            <a:chOff x="2605300" y="5003050"/>
            <a:chExt cx="418900" cy="430475"/>
          </a:xfrm>
        </p:grpSpPr>
        <p:sp>
          <p:nvSpPr>
            <p:cNvPr id="481" name="Google Shape;481;p3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1"/>
          <p:cNvGrpSpPr/>
          <p:nvPr/>
        </p:nvGrpSpPr>
        <p:grpSpPr>
          <a:xfrm>
            <a:off x="2962083" y="4031257"/>
            <a:ext cx="348387" cy="286356"/>
            <a:chOff x="3238475" y="5012225"/>
            <a:chExt cx="500700" cy="411550"/>
          </a:xfrm>
        </p:grpSpPr>
        <p:sp>
          <p:nvSpPr>
            <p:cNvPr id="485" name="Google Shape;485;p3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3883131" y="4000659"/>
            <a:ext cx="382377" cy="347535"/>
            <a:chOff x="4562200" y="4968250"/>
            <a:chExt cx="549550" cy="499475"/>
          </a:xfrm>
        </p:grpSpPr>
        <p:sp>
          <p:nvSpPr>
            <p:cNvPr id="491" name="Google Shape;491;p3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1"/>
          <p:cNvGrpSpPr/>
          <p:nvPr/>
        </p:nvGrpSpPr>
        <p:grpSpPr>
          <a:xfrm>
            <a:off x="3472748" y="4020211"/>
            <a:ext cx="265100" cy="308013"/>
            <a:chOff x="3972400" y="4996350"/>
            <a:chExt cx="381000" cy="442675"/>
          </a:xfrm>
        </p:grpSpPr>
        <p:sp>
          <p:nvSpPr>
            <p:cNvPr id="497" name="Google Shape;497;p3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1"/>
          <p:cNvGrpSpPr/>
          <p:nvPr/>
        </p:nvGrpSpPr>
        <p:grpSpPr>
          <a:xfrm>
            <a:off x="4355562" y="3994293"/>
            <a:ext cx="375575" cy="360268"/>
            <a:chOff x="5241175" y="4959100"/>
            <a:chExt cx="539775" cy="517775"/>
          </a:xfrm>
        </p:grpSpPr>
        <p:sp>
          <p:nvSpPr>
            <p:cNvPr id="500" name="Google Shape;500;p3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1"/>
          <p:cNvSpPr/>
          <p:nvPr/>
        </p:nvSpPr>
        <p:spPr>
          <a:xfrm>
            <a:off x="4847527" y="4083459"/>
            <a:ext cx="330540" cy="182700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1"/>
          <p:cNvGrpSpPr/>
          <p:nvPr/>
        </p:nvGrpSpPr>
        <p:grpSpPr>
          <a:xfrm>
            <a:off x="5360297" y="4047817"/>
            <a:ext cx="240903" cy="277015"/>
            <a:chOff x="6685175" y="5036025"/>
            <a:chExt cx="346225" cy="398125"/>
          </a:xfrm>
        </p:grpSpPr>
        <p:sp>
          <p:nvSpPr>
            <p:cNvPr id="508" name="Google Shape;508;p3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1"/>
          <p:cNvGrpSpPr/>
          <p:nvPr/>
        </p:nvGrpSpPr>
        <p:grpSpPr>
          <a:xfrm>
            <a:off x="5978618" y="2258599"/>
            <a:ext cx="432570" cy="421334"/>
            <a:chOff x="5926225" y="921350"/>
            <a:chExt cx="517800" cy="504350"/>
          </a:xfrm>
        </p:grpSpPr>
        <p:sp>
          <p:nvSpPr>
            <p:cNvPr id="514" name="Google Shape;514;p3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16" name="Google Shape;516;p31"/>
          <p:cNvSpPr/>
          <p:nvPr/>
        </p:nvSpPr>
        <p:spPr>
          <a:xfrm>
            <a:off x="6172538" y="2494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0C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>
            <a:off x="6863605" y="2237979"/>
            <a:ext cx="432570" cy="421334"/>
            <a:chOff x="5926225" y="921350"/>
            <a:chExt cx="517800" cy="504350"/>
          </a:xfrm>
        </p:grpSpPr>
        <p:sp>
          <p:nvSpPr>
            <p:cNvPr id="518" name="Google Shape;518;p3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1"/>
          <p:cNvSpPr/>
          <p:nvPr/>
        </p:nvSpPr>
        <p:spPr>
          <a:xfrm>
            <a:off x="7057526" y="2474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C0CA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1"/>
          <p:cNvGrpSpPr/>
          <p:nvPr/>
        </p:nvGrpSpPr>
        <p:grpSpPr>
          <a:xfrm>
            <a:off x="5978885" y="2987021"/>
            <a:ext cx="1075937" cy="1047989"/>
            <a:chOff x="5926225" y="921350"/>
            <a:chExt cx="517800" cy="504350"/>
          </a:xfrm>
        </p:grpSpPr>
        <p:sp>
          <p:nvSpPr>
            <p:cNvPr id="522" name="Google Shape;522;p3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1"/>
          <p:cNvSpPr/>
          <p:nvPr/>
        </p:nvSpPr>
        <p:spPr>
          <a:xfrm>
            <a:off x="6461198" y="3574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5867575" y="693075"/>
            <a:ext cx="2579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6" name="Google Shape;5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simple</a:t>
            </a:r>
            <a:endParaRPr/>
          </a:p>
        </p:txBody>
      </p:sp>
      <p:cxnSp>
        <p:nvCxnSpPr>
          <p:cNvPr id="88" name="Google Shape;88;p19"/>
          <p:cNvCxnSpPr>
            <a:endCxn id="89" idx="0"/>
          </p:cNvCxnSpPr>
          <p:nvPr/>
        </p:nvCxnSpPr>
        <p:spPr>
          <a:xfrm flipH="1">
            <a:off x="5780775" y="12000"/>
            <a:ext cx="7200" cy="10548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0" name="Google Shape;90;p19"/>
          <p:cNvCxnSpPr>
            <a:stCxn id="89" idx="2"/>
            <a:endCxn id="91" idx="0"/>
          </p:cNvCxnSpPr>
          <p:nvPr/>
        </p:nvCxnSpPr>
        <p:spPr>
          <a:xfrm>
            <a:off x="5780775" y="1545300"/>
            <a:ext cx="7200" cy="7872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2" name="Google Shape;92;p19"/>
          <p:cNvCxnSpPr>
            <a:stCxn id="93" idx="2"/>
          </p:cNvCxnSpPr>
          <p:nvPr/>
        </p:nvCxnSpPr>
        <p:spPr>
          <a:xfrm>
            <a:off x="5787925" y="4078213"/>
            <a:ext cx="0" cy="10653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94" name="Google Shape;94;p19"/>
          <p:cNvCxnSpPr>
            <a:stCxn id="91" idx="2"/>
            <a:endCxn id="93" idx="0"/>
          </p:cNvCxnSpPr>
          <p:nvPr/>
        </p:nvCxnSpPr>
        <p:spPr>
          <a:xfrm>
            <a:off x="5787925" y="2811000"/>
            <a:ext cx="0" cy="788700"/>
          </a:xfrm>
          <a:prstGeom prst="straightConnector1">
            <a:avLst/>
          </a:prstGeom>
          <a:noFill/>
          <a:ln cap="flat" cmpd="sng" w="38100">
            <a:solidFill>
              <a:srgbClr val="BDECE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9" name="Google Shape;89;p19"/>
          <p:cNvSpPr txBox="1"/>
          <p:nvPr/>
        </p:nvSpPr>
        <p:spPr>
          <a:xfrm>
            <a:off x="46448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EDA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651975" y="3599713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Web Development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Modelling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Fraud Busters have your back.</a:t>
            </a:r>
            <a:endParaRPr sz="2200"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024075" y="794450"/>
            <a:ext cx="2662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BDECE5"/>
                </a:highlight>
              </a:rPr>
              <a:t>Highly Imbalanced Data? No problem!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3604800" y="3982125"/>
            <a:ext cx="5082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604800" y="794450"/>
            <a:ext cx="22383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C0CAFC"/>
                </a:highlight>
              </a:rPr>
              <a:t>How Fraud Busters Operates</a:t>
            </a:r>
            <a:endParaRPr sz="1200">
              <a:highlight>
                <a:srgbClr val="C0CAF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Three features labeled fraud: </a:t>
            </a:r>
            <a:r>
              <a:rPr b="1" lang="en" sz="1200"/>
              <a:t>fraudster, fraudster_event, fraudster_att. We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While The Fraud Busters have no respect for spammers, we did not label their activity fraud at this time.</a:t>
            </a:r>
            <a:endParaRPr b="1" sz="120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88" y="1465375"/>
            <a:ext cx="3238025" cy="3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" y="389425"/>
            <a:ext cx="8627400" cy="2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" y="2663975"/>
            <a:ext cx="8627400" cy="2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6519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750"/>
            <a:ext cx="8720400" cy="2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11000"/>
            <a:ext cx="8720400" cy="21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20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" y="0"/>
            <a:ext cx="76159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3191454" y="46275"/>
            <a:ext cx="3110080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C4201F"/>
                </a:solidFill>
                <a:latin typeface="Arial"/>
              </a:rPr>
              <a:t>NLP</a:t>
            </a:r>
          </a:p>
        </p:txBody>
      </p:sp>
      <p:sp>
        <p:nvSpPr>
          <p:cNvPr id="135" name="Google Shape;135;p24"/>
          <p:cNvSpPr/>
          <p:nvPr/>
        </p:nvSpPr>
        <p:spPr>
          <a:xfrm>
            <a:off x="4456524" y="3779075"/>
            <a:ext cx="4515552" cy="1164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C4201F"/>
                </a:solidFill>
                <a:latin typeface="Arial"/>
              </a:rPr>
              <a:t>Busters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0" y="1077950"/>
            <a:ext cx="5123249" cy="32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725" y="961488"/>
            <a:ext cx="3343024" cy="3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66275" y="4256700"/>
            <a:ext cx="5697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4" name="Google Shape;144;p25"/>
          <p:cNvSpPr txBox="1"/>
          <p:nvPr/>
        </p:nvSpPr>
        <p:spPr>
          <a:xfrm>
            <a:off x="1918475" y="-152400"/>
            <a:ext cx="51684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rgbClr val="C4201F"/>
                </a:solidFill>
              </a:rPr>
              <a:t>NLP EDA</a:t>
            </a:r>
            <a:endParaRPr sz="8500">
              <a:solidFill>
                <a:srgbClr val="C4201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86325" y="244450"/>
            <a:ext cx="6531206" cy="4718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73763"/>
                </a:solidFill>
                <a:latin typeface="Arial"/>
              </a:rPr>
              <a:t>NLP and Imbalanced Data</a:t>
            </a: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0" y="3517660"/>
            <a:ext cx="2087225" cy="147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49" y="2105650"/>
            <a:ext cx="2087224" cy="12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6"/>
          <p:cNvCxnSpPr/>
          <p:nvPr/>
        </p:nvCxnSpPr>
        <p:spPr>
          <a:xfrm flipH="1" rot="10800000">
            <a:off x="625225" y="3509325"/>
            <a:ext cx="78279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 flipH="1">
            <a:off x="2755850" y="1009875"/>
            <a:ext cx="8400" cy="3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 flipH="1" rot="10800000">
            <a:off x="625225" y="1909125"/>
            <a:ext cx="78279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/>
        </p:nvSpPr>
        <p:spPr>
          <a:xfrm>
            <a:off x="885825" y="1371600"/>
            <a:ext cx="1647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971800" y="804038"/>
            <a:ext cx="14670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 flipH="1">
            <a:off x="4651263" y="1032650"/>
            <a:ext cx="8400" cy="3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6"/>
          <p:cNvCxnSpPr/>
          <p:nvPr/>
        </p:nvCxnSpPr>
        <p:spPr>
          <a:xfrm flipH="1">
            <a:off x="6489525" y="1009875"/>
            <a:ext cx="8400" cy="3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/>
        </p:nvSpPr>
        <p:spPr>
          <a:xfrm>
            <a:off x="4686300" y="785000"/>
            <a:ext cx="1887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6489525" y="760425"/>
            <a:ext cx="1887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2832038" y="2326425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0.98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674363" y="2338950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1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836100" y="3783363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0.42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645788" y="3824850"/>
            <a:ext cx="1400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0.84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730128" y="1202700"/>
            <a:ext cx="16479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Precision: 0.87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Recall: 0.16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2897525" y="1202700"/>
            <a:ext cx="1738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Precision: 1.0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Recall: 0.10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677025" y="1364700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721175" y="2873025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753225" y="4336500"/>
            <a:ext cx="1266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🥵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